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3.xml" ContentType="application/vnd.openxmlformats-officedocument.theme+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notesSlides/notesSlide6.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3" r:id="rId1"/>
    <p:sldMasterId id="2147483866" r:id="rId2"/>
    <p:sldMasterId id="2147483843" r:id="rId3"/>
    <p:sldMasterId id="2147483887" r:id="rId4"/>
  </p:sldMasterIdLst>
  <p:notesMasterIdLst>
    <p:notesMasterId r:id="rId20"/>
  </p:notesMasterIdLst>
  <p:sldIdLst>
    <p:sldId id="259" r:id="rId5"/>
    <p:sldId id="314" r:id="rId6"/>
    <p:sldId id="315" r:id="rId7"/>
    <p:sldId id="354" r:id="rId8"/>
    <p:sldId id="362" r:id="rId9"/>
    <p:sldId id="349" r:id="rId10"/>
    <p:sldId id="359" r:id="rId11"/>
    <p:sldId id="358" r:id="rId12"/>
    <p:sldId id="344" r:id="rId13"/>
    <p:sldId id="353" r:id="rId14"/>
    <p:sldId id="355" r:id="rId15"/>
    <p:sldId id="320" r:id="rId16"/>
    <p:sldId id="356" r:id="rId17"/>
    <p:sldId id="361" r:id="rId18"/>
    <p:sldId id="360" r:id="rId19"/>
  </p:sldIdLst>
  <p:sldSz cx="9144000" cy="5143500" type="screen16x9"/>
  <p:notesSz cx="6858000" cy="9144000"/>
  <p:defaultTextStyle>
    <a:defPPr>
      <a:defRPr lang="en-US"/>
    </a:defPPr>
    <a:lvl1pPr marL="0" algn="l" defTabSz="685783" rtl="0" eaLnBrk="1" latinLnBrk="0" hangingPunct="1">
      <a:defRPr sz="1350" kern="1200">
        <a:solidFill>
          <a:schemeClr val="tx1"/>
        </a:solidFill>
        <a:latin typeface="+mn-lt"/>
        <a:ea typeface="+mn-ea"/>
        <a:cs typeface="+mn-cs"/>
      </a:defRPr>
    </a:lvl1pPr>
    <a:lvl2pPr marL="342892" algn="l" defTabSz="685783" rtl="0" eaLnBrk="1" latinLnBrk="0" hangingPunct="1">
      <a:defRPr sz="1350" kern="1200">
        <a:solidFill>
          <a:schemeClr val="tx1"/>
        </a:solidFill>
        <a:latin typeface="+mn-lt"/>
        <a:ea typeface="+mn-ea"/>
        <a:cs typeface="+mn-cs"/>
      </a:defRPr>
    </a:lvl2pPr>
    <a:lvl3pPr marL="685783" algn="l" defTabSz="685783" rtl="0" eaLnBrk="1" latinLnBrk="0" hangingPunct="1">
      <a:defRPr sz="1350" kern="1200">
        <a:solidFill>
          <a:schemeClr val="tx1"/>
        </a:solidFill>
        <a:latin typeface="+mn-lt"/>
        <a:ea typeface="+mn-ea"/>
        <a:cs typeface="+mn-cs"/>
      </a:defRPr>
    </a:lvl3pPr>
    <a:lvl4pPr marL="1028675" algn="l" defTabSz="685783" rtl="0" eaLnBrk="1" latinLnBrk="0" hangingPunct="1">
      <a:defRPr sz="1350" kern="1200">
        <a:solidFill>
          <a:schemeClr val="tx1"/>
        </a:solidFill>
        <a:latin typeface="+mn-lt"/>
        <a:ea typeface="+mn-ea"/>
        <a:cs typeface="+mn-cs"/>
      </a:defRPr>
    </a:lvl4pPr>
    <a:lvl5pPr marL="1371566" algn="l" defTabSz="685783" rtl="0" eaLnBrk="1" latinLnBrk="0" hangingPunct="1">
      <a:defRPr sz="1350" kern="1200">
        <a:solidFill>
          <a:schemeClr val="tx1"/>
        </a:solidFill>
        <a:latin typeface="+mn-lt"/>
        <a:ea typeface="+mn-ea"/>
        <a:cs typeface="+mn-cs"/>
      </a:defRPr>
    </a:lvl5pPr>
    <a:lvl6pPr marL="1714457" algn="l" defTabSz="685783" rtl="0" eaLnBrk="1" latinLnBrk="0" hangingPunct="1">
      <a:defRPr sz="1350" kern="1200">
        <a:solidFill>
          <a:schemeClr val="tx1"/>
        </a:solidFill>
        <a:latin typeface="+mn-lt"/>
        <a:ea typeface="+mn-ea"/>
        <a:cs typeface="+mn-cs"/>
      </a:defRPr>
    </a:lvl6pPr>
    <a:lvl7pPr marL="2057348" algn="l" defTabSz="685783" rtl="0" eaLnBrk="1" latinLnBrk="0" hangingPunct="1">
      <a:defRPr sz="1350" kern="1200">
        <a:solidFill>
          <a:schemeClr val="tx1"/>
        </a:solidFill>
        <a:latin typeface="+mn-lt"/>
        <a:ea typeface="+mn-ea"/>
        <a:cs typeface="+mn-cs"/>
      </a:defRPr>
    </a:lvl7pPr>
    <a:lvl8pPr marL="2400240" algn="l" defTabSz="685783" rtl="0" eaLnBrk="1" latinLnBrk="0" hangingPunct="1">
      <a:defRPr sz="1350" kern="1200">
        <a:solidFill>
          <a:schemeClr val="tx1"/>
        </a:solidFill>
        <a:latin typeface="+mn-lt"/>
        <a:ea typeface="+mn-ea"/>
        <a:cs typeface="+mn-cs"/>
      </a:defRPr>
    </a:lvl8pPr>
    <a:lvl9pPr marL="2743132" algn="l" defTabSz="685783" rtl="0" eaLnBrk="1" latinLnBrk="0" hangingPunct="1">
      <a:defRPr sz="135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10746A"/>
    <a:srgbClr val="1C3D74"/>
    <a:srgbClr val="2DB8C5"/>
    <a:srgbClr val="73B82B"/>
    <a:srgbClr val="F18500"/>
    <a:srgbClr val="8D3786"/>
    <a:srgbClr val="CDA60C"/>
    <a:srgbClr val="EC008C"/>
    <a:srgbClr val="2DB862"/>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33543" autoAdjust="0"/>
    <p:restoredTop sz="94695" autoAdjust="0"/>
  </p:normalViewPr>
  <p:slideViewPr>
    <p:cSldViewPr snapToGrid="0" snapToObjects="1">
      <p:cViewPr varScale="1">
        <p:scale>
          <a:sx n="84" d="100"/>
          <a:sy n="84" d="100"/>
        </p:scale>
        <p:origin x="84" y="120"/>
      </p:cViewPr>
      <p:guideLst>
        <p:guide orient="horz" pos="1620"/>
        <p:guide pos="2880"/>
      </p:guideLst>
    </p:cSldViewPr>
  </p:slideViewPr>
  <p:outlineViewPr>
    <p:cViewPr>
      <p:scale>
        <a:sx n="33" d="100"/>
        <a:sy n="33" d="100"/>
      </p:scale>
      <p:origin x="0" y="0"/>
    </p:cViewPr>
  </p:outlineViewPr>
  <p:notesTextViewPr>
    <p:cViewPr>
      <p:scale>
        <a:sx n="1" d="1"/>
        <a:sy n="1" d="1"/>
      </p:scale>
      <p:origin x="0" y="0"/>
    </p:cViewPr>
  </p:notesTextViewPr>
  <p:sorterViewPr>
    <p:cViewPr>
      <p:scale>
        <a:sx n="66" d="100"/>
        <a:sy n="66" d="100"/>
      </p:scale>
      <p:origin x="0" y="0"/>
    </p:cViewPr>
  </p:sorterViewPr>
  <p:notesViewPr>
    <p:cSldViewPr snapToGrid="0" snapToObjects="1">
      <p:cViewPr varScale="1">
        <p:scale>
          <a:sx n="87" d="100"/>
          <a:sy n="87" d="100"/>
        </p:scale>
        <p:origin x="3840" y="84"/>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3" Type="http://schemas.openxmlformats.org/officeDocument/2006/relationships/slideMaster" Target="slideMasters/slideMaster3.xml"/><Relationship Id="rId21" Type="http://schemas.openxmlformats.org/officeDocument/2006/relationships/presProps" Target="pres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viewProps" Target="view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oleObject" Target="file:///\\fs1.qm.ds.qmul.ac.uk\H1\Desktop\Messy2.xlsx" TargetMode="External"/><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oleObject" Target="file:///\\fs1.qm.ds.qmul.ac.uk\H1\Desktop\SE%20international%20business%20awards.xlsx" TargetMode="External"/><Relationship Id="rId2" Type="http://schemas.microsoft.com/office/2011/relationships/chartColorStyle" Target="colors5.xml"/><Relationship Id="rId1" Type="http://schemas.microsoft.com/office/2011/relationships/chartStyle" Target="style5.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0"/>
          <a:lstStyle/>
          <a:p>
            <a:pPr>
              <a:defRPr sz="1400" b="0" i="0" u="none" strike="noStrike" kern="1200" spc="0" baseline="0">
                <a:solidFill>
                  <a:srgbClr val="001B71"/>
                </a:solidFill>
                <a:latin typeface="Arial" panose="020B0604020202020204" pitchFamily="34" charset="0"/>
                <a:ea typeface="+mn-ea"/>
                <a:cs typeface="Arial" panose="020B0604020202020204" pitchFamily="34" charset="0"/>
              </a:defRPr>
            </a:pPr>
            <a:r>
              <a:rPr lang="en-US" sz="1400" b="1" i="0" dirty="0">
                <a:solidFill>
                  <a:srgbClr val="001B71"/>
                </a:solidFill>
                <a:latin typeface="Arial" panose="020B0604020202020204" pitchFamily="34" charset="0"/>
                <a:cs typeface="Arial" panose="020B0604020202020204" pitchFamily="34" charset="0"/>
              </a:rPr>
              <a:t>Example</a:t>
            </a:r>
          </a:p>
        </c:rich>
      </c:tx>
      <c:layout>
        <c:manualLayout>
          <c:xMode val="edge"/>
          <c:yMode val="edge"/>
          <c:x val="0.30859996977948773"/>
          <c:y val="1.4467262737367422E-3"/>
        </c:manualLayout>
      </c:layout>
      <c:overlay val="0"/>
      <c:spPr>
        <a:noFill/>
        <a:ln>
          <a:noFill/>
        </a:ln>
        <a:effectLst/>
      </c:spPr>
      <c:txPr>
        <a:bodyPr rot="0" spcFirstLastPara="1" vertOverflow="ellipsis" vert="horz" wrap="square" anchor="ctr" anchorCtr="0"/>
        <a:lstStyle/>
        <a:p>
          <a:pPr>
            <a:defRPr sz="1400" b="0" i="0" u="none" strike="noStrike" kern="1200" spc="0" baseline="0">
              <a:solidFill>
                <a:srgbClr val="001B71"/>
              </a:solidFill>
              <a:latin typeface="Arial" panose="020B0604020202020204" pitchFamily="34" charset="0"/>
              <a:ea typeface="+mn-ea"/>
              <a:cs typeface="Arial" panose="020B0604020202020204" pitchFamily="34" charset="0"/>
            </a:defRPr>
          </a:pPr>
          <a:endParaRPr lang="en-US"/>
        </a:p>
      </c:txPr>
    </c:title>
    <c:autoTitleDeleted val="0"/>
    <c:plotArea>
      <c:layout>
        <c:manualLayout>
          <c:layoutTarget val="inner"/>
          <c:xMode val="edge"/>
          <c:yMode val="edge"/>
          <c:x val="5.5009355875836059E-2"/>
          <c:y val="0.13986788302602043"/>
          <c:w val="0.67931177666812181"/>
          <c:h val="0.76021553992215929"/>
        </c:manualLayout>
      </c:layout>
      <c:doughnutChart>
        <c:varyColors val="1"/>
        <c:ser>
          <c:idx val="0"/>
          <c:order val="0"/>
          <c:tx>
            <c:strRef>
              <c:f>Sheet1!$B$1</c:f>
              <c:strCache>
                <c:ptCount val="1"/>
                <c:pt idx="0">
                  <c:v>Sales</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1-CCA9-4D25-9A08-E785591F912F}"/>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CCA9-4D25-9A08-E785591F912F}"/>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5-CCA9-4D25-9A08-E785591F912F}"/>
              </c:ext>
            </c:extLst>
          </c:dPt>
          <c:dPt>
            <c:idx val="3"/>
            <c:bubble3D val="0"/>
            <c:spPr>
              <a:solidFill>
                <a:schemeClr val="accent4"/>
              </a:solidFill>
              <a:ln w="19050">
                <a:solidFill>
                  <a:schemeClr val="lt1"/>
                </a:solidFill>
              </a:ln>
              <a:effectLst/>
            </c:spPr>
            <c:extLst>
              <c:ext xmlns:c16="http://schemas.microsoft.com/office/drawing/2014/chart" uri="{C3380CC4-5D6E-409C-BE32-E72D297353CC}">
                <c16:uniqueId val="{00000007-CCA9-4D25-9A08-E785591F912F}"/>
              </c:ext>
            </c:extLst>
          </c:dPt>
          <c:dPt>
            <c:idx val="4"/>
            <c:bubble3D val="0"/>
            <c:spPr>
              <a:solidFill>
                <a:schemeClr val="accent5"/>
              </a:solidFill>
              <a:ln w="19050">
                <a:solidFill>
                  <a:schemeClr val="lt1"/>
                </a:solidFill>
              </a:ln>
              <a:effectLst/>
            </c:spPr>
            <c:extLst>
              <c:ext xmlns:c16="http://schemas.microsoft.com/office/drawing/2014/chart" uri="{C3380CC4-5D6E-409C-BE32-E72D297353CC}">
                <c16:uniqueId val="{00000009-CCA9-4D25-9A08-E785591F912F}"/>
              </c:ext>
            </c:extLst>
          </c:dPt>
          <c:dPt>
            <c:idx val="5"/>
            <c:bubble3D val="0"/>
            <c:spPr>
              <a:solidFill>
                <a:schemeClr val="accent6"/>
              </a:solidFill>
              <a:ln w="19050">
                <a:solidFill>
                  <a:schemeClr val="lt1"/>
                </a:solidFill>
              </a:ln>
              <a:effectLst/>
            </c:spPr>
            <c:extLst>
              <c:ext xmlns:c16="http://schemas.microsoft.com/office/drawing/2014/chart" uri="{C3380CC4-5D6E-409C-BE32-E72D297353CC}">
                <c16:uniqueId val="{0000000B-CCA9-4D25-9A08-E785591F912F}"/>
              </c:ext>
            </c:extLst>
          </c:dPt>
          <c:dPt>
            <c:idx val="6"/>
            <c:bubble3D val="0"/>
            <c:spPr>
              <a:solidFill>
                <a:schemeClr val="accent1">
                  <a:lumMod val="60000"/>
                </a:schemeClr>
              </a:solidFill>
              <a:ln w="19050">
                <a:solidFill>
                  <a:schemeClr val="lt1"/>
                </a:solidFill>
              </a:ln>
              <a:effectLst/>
            </c:spPr>
            <c:extLst>
              <c:ext xmlns:c16="http://schemas.microsoft.com/office/drawing/2014/chart" uri="{C3380CC4-5D6E-409C-BE32-E72D297353CC}">
                <c16:uniqueId val="{0000000D-CCA9-4D25-9A08-E785591F912F}"/>
              </c:ext>
            </c:extLst>
          </c:dPt>
          <c:cat>
            <c:strRef>
              <c:f>Sheet1!$A$2:$A$8</c:f>
              <c:strCache>
                <c:ptCount val="7"/>
                <c:pt idx="0">
                  <c:v>Lorem ipsum</c:v>
                </c:pt>
                <c:pt idx="1">
                  <c:v>Lorem ipsum</c:v>
                </c:pt>
                <c:pt idx="2">
                  <c:v>Lorem ipsum</c:v>
                </c:pt>
                <c:pt idx="3">
                  <c:v>Lorem ipsum</c:v>
                </c:pt>
                <c:pt idx="4">
                  <c:v>Lorem ipsum</c:v>
                </c:pt>
                <c:pt idx="5">
                  <c:v>Lorem ipsum</c:v>
                </c:pt>
                <c:pt idx="6">
                  <c:v>Lorem ipsum</c:v>
                </c:pt>
              </c:strCache>
            </c:strRef>
          </c:cat>
          <c:val>
            <c:numRef>
              <c:f>Sheet1!$B$2:$B$8</c:f>
              <c:numCache>
                <c:formatCode>General</c:formatCode>
                <c:ptCount val="7"/>
                <c:pt idx="0">
                  <c:v>8</c:v>
                </c:pt>
                <c:pt idx="1">
                  <c:v>6</c:v>
                </c:pt>
                <c:pt idx="2">
                  <c:v>4</c:v>
                </c:pt>
                <c:pt idx="3">
                  <c:v>3</c:v>
                </c:pt>
                <c:pt idx="4">
                  <c:v>2</c:v>
                </c:pt>
                <c:pt idx="5">
                  <c:v>1</c:v>
                </c:pt>
                <c:pt idx="6">
                  <c:v>0.5</c:v>
                </c:pt>
              </c:numCache>
            </c:numRef>
          </c:val>
          <c:extLst>
            <c:ext xmlns:c16="http://schemas.microsoft.com/office/drawing/2014/chart" uri="{C3380CC4-5D6E-409C-BE32-E72D297353CC}">
              <c16:uniqueId val="{0000000E-CCA9-4D25-9A08-E785591F912F}"/>
            </c:ext>
          </c:extLst>
        </c:ser>
        <c:dLbls>
          <c:showLegendKey val="0"/>
          <c:showVal val="0"/>
          <c:showCatName val="0"/>
          <c:showSerName val="0"/>
          <c:showPercent val="0"/>
          <c:showBubbleSize val="0"/>
          <c:showLeaderLines val="1"/>
        </c:dLbls>
        <c:firstSliceAng val="0"/>
        <c:holeSize val="64"/>
      </c:doughnutChart>
      <c:spPr>
        <a:noFill/>
        <a:ln>
          <a:noFill/>
        </a:ln>
        <a:effectLst/>
      </c:spPr>
    </c:plotArea>
    <c:legend>
      <c:legendPos val="r"/>
      <c:legendEntry>
        <c:idx val="0"/>
        <c:txPr>
          <a:bodyPr rot="0" spcFirstLastPara="1" vertOverflow="ellipsis" vert="horz" wrap="square" anchor="ctr" anchorCtr="1"/>
          <a:lstStyle/>
          <a:p>
            <a:pPr>
              <a:defRPr sz="1400" b="0" i="0" u="none" strike="noStrike" kern="1200" baseline="0">
                <a:solidFill>
                  <a:srgbClr val="001B71"/>
                </a:solidFill>
                <a:latin typeface="Arial" panose="020B0604020202020204" pitchFamily="34" charset="0"/>
                <a:ea typeface="+mn-ea"/>
                <a:cs typeface="Arial" panose="020B0604020202020204" pitchFamily="34" charset="0"/>
              </a:defRPr>
            </a:pPr>
            <a:endParaRPr lang="en-US"/>
          </a:p>
        </c:txPr>
      </c:legendEntry>
      <c:legendEntry>
        <c:idx val="1"/>
        <c:txPr>
          <a:bodyPr rot="0" spcFirstLastPara="1" vertOverflow="ellipsis" vert="horz" wrap="square" anchor="ctr" anchorCtr="1"/>
          <a:lstStyle/>
          <a:p>
            <a:pPr>
              <a:defRPr sz="1400" b="0" i="0" u="none" strike="noStrike" kern="1200" baseline="0">
                <a:solidFill>
                  <a:srgbClr val="001B71"/>
                </a:solidFill>
                <a:latin typeface="Arial" panose="020B0604020202020204" pitchFamily="34" charset="0"/>
                <a:ea typeface="+mn-ea"/>
                <a:cs typeface="Arial" panose="020B0604020202020204" pitchFamily="34" charset="0"/>
              </a:defRPr>
            </a:pPr>
            <a:endParaRPr lang="en-US"/>
          </a:p>
        </c:txPr>
      </c:legendEntry>
      <c:legendEntry>
        <c:idx val="2"/>
        <c:txPr>
          <a:bodyPr rot="0" spcFirstLastPara="1" vertOverflow="ellipsis" vert="horz" wrap="square" anchor="ctr" anchorCtr="1"/>
          <a:lstStyle/>
          <a:p>
            <a:pPr>
              <a:defRPr sz="1400" b="0" i="0" u="none" strike="noStrike" kern="1200" baseline="0">
                <a:solidFill>
                  <a:srgbClr val="001B71"/>
                </a:solidFill>
                <a:latin typeface="Arial" panose="020B0604020202020204" pitchFamily="34" charset="0"/>
                <a:ea typeface="+mn-ea"/>
                <a:cs typeface="Arial" panose="020B0604020202020204" pitchFamily="34" charset="0"/>
              </a:defRPr>
            </a:pPr>
            <a:endParaRPr lang="en-US"/>
          </a:p>
        </c:txPr>
      </c:legendEntry>
      <c:legendEntry>
        <c:idx val="3"/>
        <c:txPr>
          <a:bodyPr rot="0" spcFirstLastPara="1" vertOverflow="ellipsis" vert="horz" wrap="square" anchor="ctr" anchorCtr="1"/>
          <a:lstStyle/>
          <a:p>
            <a:pPr>
              <a:defRPr sz="1400" b="0" i="0" u="none" strike="noStrike" kern="1200" baseline="0">
                <a:solidFill>
                  <a:srgbClr val="001B71"/>
                </a:solidFill>
                <a:latin typeface="Arial" panose="020B0604020202020204" pitchFamily="34" charset="0"/>
                <a:ea typeface="+mn-ea"/>
                <a:cs typeface="Arial" panose="020B0604020202020204" pitchFamily="34" charset="0"/>
              </a:defRPr>
            </a:pPr>
            <a:endParaRPr lang="en-US"/>
          </a:p>
        </c:txPr>
      </c:legendEntry>
      <c:legendEntry>
        <c:idx val="4"/>
        <c:txPr>
          <a:bodyPr rot="0" spcFirstLastPara="1" vertOverflow="ellipsis" vert="horz" wrap="square" anchor="ctr" anchorCtr="1"/>
          <a:lstStyle/>
          <a:p>
            <a:pPr>
              <a:defRPr sz="1400" b="0" i="0" u="none" strike="noStrike" kern="1200" baseline="0">
                <a:solidFill>
                  <a:srgbClr val="001B71"/>
                </a:solidFill>
                <a:latin typeface="Arial" panose="020B0604020202020204" pitchFamily="34" charset="0"/>
                <a:ea typeface="+mn-ea"/>
                <a:cs typeface="Arial" panose="020B0604020202020204" pitchFamily="34" charset="0"/>
              </a:defRPr>
            </a:pPr>
            <a:endParaRPr lang="en-US"/>
          </a:p>
        </c:txPr>
      </c:legendEntry>
      <c:legendEntry>
        <c:idx val="5"/>
        <c:txPr>
          <a:bodyPr rot="0" spcFirstLastPara="1" vertOverflow="ellipsis" vert="horz" wrap="square" anchor="ctr" anchorCtr="1"/>
          <a:lstStyle/>
          <a:p>
            <a:pPr>
              <a:defRPr sz="1400" b="0" i="0" u="none" strike="noStrike" kern="1200" baseline="0">
                <a:solidFill>
                  <a:srgbClr val="001B71"/>
                </a:solidFill>
                <a:latin typeface="Arial" panose="020B0604020202020204" pitchFamily="34" charset="0"/>
                <a:ea typeface="+mn-ea"/>
                <a:cs typeface="Arial" panose="020B0604020202020204" pitchFamily="34" charset="0"/>
              </a:defRPr>
            </a:pPr>
            <a:endParaRPr lang="en-US"/>
          </a:p>
        </c:txPr>
      </c:legendEntry>
      <c:legendEntry>
        <c:idx val="6"/>
        <c:txPr>
          <a:bodyPr rot="0" spcFirstLastPara="1" vertOverflow="ellipsis" vert="horz" wrap="square" anchor="ctr" anchorCtr="1"/>
          <a:lstStyle/>
          <a:p>
            <a:pPr>
              <a:defRPr sz="1400" b="0" i="0" u="none" strike="noStrike" kern="1200" baseline="0">
                <a:solidFill>
                  <a:srgbClr val="001B71"/>
                </a:solidFill>
                <a:latin typeface="Arial" panose="020B0604020202020204" pitchFamily="34" charset="0"/>
                <a:ea typeface="+mn-ea"/>
                <a:cs typeface="Arial" panose="020B0604020202020204" pitchFamily="34" charset="0"/>
              </a:defRPr>
            </a:pPr>
            <a:endParaRPr lang="en-US"/>
          </a:p>
        </c:txPr>
      </c:legendEntry>
      <c:layout>
        <c:manualLayout>
          <c:xMode val="edge"/>
          <c:yMode val="edge"/>
          <c:x val="0.69977572318967052"/>
          <c:y val="0.1928179891354784"/>
          <c:w val="0.30022436435136202"/>
          <c:h val="0.65283604829086761"/>
        </c:manualLayout>
      </c:layout>
      <c:overlay val="0"/>
      <c:spPr>
        <a:noFill/>
        <a:ln>
          <a:noFill/>
        </a:ln>
        <a:effectLst/>
      </c:spPr>
      <c:txPr>
        <a:bodyPr rot="0" spcFirstLastPara="1" vertOverflow="ellipsis" vert="horz" wrap="square" anchor="ctr" anchorCtr="1"/>
        <a:lstStyle/>
        <a:p>
          <a:pPr>
            <a:defRPr sz="1800" b="0" i="0" u="none" strike="noStrike" kern="1200" baseline="0">
              <a:solidFill>
                <a:srgbClr val="001B71"/>
              </a:solidFill>
              <a:latin typeface="Frutiger 55 Roman" pitchFamily="2" charset="0"/>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0"/>
          <a:lstStyle/>
          <a:p>
            <a:pPr>
              <a:defRPr sz="1400" b="0" i="0" u="none" strike="noStrike" kern="1200" spc="0" baseline="0">
                <a:solidFill>
                  <a:srgbClr val="001B71"/>
                </a:solidFill>
                <a:latin typeface="Arial" panose="020B0604020202020204" pitchFamily="34" charset="0"/>
                <a:ea typeface="+mn-ea"/>
                <a:cs typeface="Arial" panose="020B0604020202020204" pitchFamily="34" charset="0"/>
              </a:defRPr>
            </a:pPr>
            <a:r>
              <a:rPr lang="en-US" sz="1400" b="1" i="0" dirty="0">
                <a:solidFill>
                  <a:srgbClr val="001B71"/>
                </a:solidFill>
                <a:latin typeface="Arial" panose="020B0604020202020204" pitchFamily="34" charset="0"/>
                <a:cs typeface="Arial" panose="020B0604020202020204" pitchFamily="34" charset="0"/>
              </a:rPr>
              <a:t>Example</a:t>
            </a:r>
          </a:p>
        </c:rich>
      </c:tx>
      <c:layout>
        <c:manualLayout>
          <c:xMode val="edge"/>
          <c:yMode val="edge"/>
          <c:x val="0.34416114174553275"/>
          <c:y val="1.4062543327461475E-2"/>
        </c:manualLayout>
      </c:layout>
      <c:overlay val="0"/>
      <c:spPr>
        <a:noFill/>
        <a:ln>
          <a:noFill/>
        </a:ln>
        <a:effectLst/>
      </c:spPr>
      <c:txPr>
        <a:bodyPr rot="0" spcFirstLastPara="1" vertOverflow="ellipsis" vert="horz" wrap="square" anchor="ctr" anchorCtr="0"/>
        <a:lstStyle/>
        <a:p>
          <a:pPr>
            <a:defRPr sz="1400" b="0" i="0" u="none" strike="noStrike" kern="1200" spc="0" baseline="0">
              <a:solidFill>
                <a:srgbClr val="001B71"/>
              </a:solidFill>
              <a:latin typeface="Arial" panose="020B0604020202020204" pitchFamily="34" charset="0"/>
              <a:ea typeface="+mn-ea"/>
              <a:cs typeface="Arial" panose="020B0604020202020204" pitchFamily="34" charset="0"/>
            </a:defRPr>
          </a:pPr>
          <a:endParaRPr lang="en-US"/>
        </a:p>
      </c:txPr>
    </c:title>
    <c:autoTitleDeleted val="0"/>
    <c:plotArea>
      <c:layout>
        <c:manualLayout>
          <c:layoutTarget val="inner"/>
          <c:xMode val="edge"/>
          <c:yMode val="edge"/>
          <c:x val="3.7531567990058079E-2"/>
          <c:y val="0.11931885404850991"/>
          <c:w val="0.63197913902634784"/>
          <c:h val="0.65308987739149349"/>
        </c:manualLayout>
      </c:layout>
      <c:barChart>
        <c:barDir val="col"/>
        <c:grouping val="clustered"/>
        <c:varyColors val="1"/>
        <c:ser>
          <c:idx val="0"/>
          <c:order val="0"/>
          <c:tx>
            <c:strRef>
              <c:f>Sheet1!$B$1</c:f>
              <c:strCache>
                <c:ptCount val="1"/>
                <c:pt idx="0">
                  <c:v>Sales</c:v>
                </c:pt>
              </c:strCache>
            </c:strRef>
          </c:tx>
          <c:invertIfNegative val="0"/>
          <c:dPt>
            <c:idx val="0"/>
            <c:invertIfNegative val="0"/>
            <c:bubble3D val="0"/>
            <c:spPr>
              <a:solidFill>
                <a:schemeClr val="accent1"/>
              </a:solidFill>
              <a:ln w="19050">
                <a:solidFill>
                  <a:schemeClr val="lt1"/>
                </a:solidFill>
              </a:ln>
              <a:effectLst/>
            </c:spPr>
            <c:extLst>
              <c:ext xmlns:c16="http://schemas.microsoft.com/office/drawing/2014/chart" uri="{C3380CC4-5D6E-409C-BE32-E72D297353CC}">
                <c16:uniqueId val="{00000001-3151-495A-8996-44DF7C239E04}"/>
              </c:ext>
            </c:extLst>
          </c:dPt>
          <c:dPt>
            <c:idx val="1"/>
            <c:invertIfNegative val="0"/>
            <c:bubble3D val="0"/>
            <c:spPr>
              <a:solidFill>
                <a:schemeClr val="accent2"/>
              </a:solidFill>
              <a:ln w="19050">
                <a:solidFill>
                  <a:schemeClr val="lt1"/>
                </a:solidFill>
              </a:ln>
              <a:effectLst/>
            </c:spPr>
            <c:extLst>
              <c:ext xmlns:c16="http://schemas.microsoft.com/office/drawing/2014/chart" uri="{C3380CC4-5D6E-409C-BE32-E72D297353CC}">
                <c16:uniqueId val="{00000003-3151-495A-8996-44DF7C239E04}"/>
              </c:ext>
            </c:extLst>
          </c:dPt>
          <c:dPt>
            <c:idx val="2"/>
            <c:invertIfNegative val="0"/>
            <c:bubble3D val="0"/>
            <c:spPr>
              <a:solidFill>
                <a:schemeClr val="accent3"/>
              </a:solidFill>
              <a:ln w="19050">
                <a:solidFill>
                  <a:schemeClr val="lt1"/>
                </a:solidFill>
              </a:ln>
              <a:effectLst/>
            </c:spPr>
            <c:extLst>
              <c:ext xmlns:c16="http://schemas.microsoft.com/office/drawing/2014/chart" uri="{C3380CC4-5D6E-409C-BE32-E72D297353CC}">
                <c16:uniqueId val="{00000005-3151-495A-8996-44DF7C239E04}"/>
              </c:ext>
            </c:extLst>
          </c:dPt>
          <c:dPt>
            <c:idx val="3"/>
            <c:invertIfNegative val="0"/>
            <c:bubble3D val="0"/>
            <c:spPr>
              <a:solidFill>
                <a:schemeClr val="accent4"/>
              </a:solidFill>
              <a:ln w="19050">
                <a:solidFill>
                  <a:schemeClr val="lt1"/>
                </a:solidFill>
              </a:ln>
              <a:effectLst/>
            </c:spPr>
            <c:extLst>
              <c:ext xmlns:c16="http://schemas.microsoft.com/office/drawing/2014/chart" uri="{C3380CC4-5D6E-409C-BE32-E72D297353CC}">
                <c16:uniqueId val="{00000007-3151-495A-8996-44DF7C239E04}"/>
              </c:ext>
            </c:extLst>
          </c:dPt>
          <c:dPt>
            <c:idx val="4"/>
            <c:invertIfNegative val="0"/>
            <c:bubble3D val="0"/>
            <c:spPr>
              <a:solidFill>
                <a:schemeClr val="accent5"/>
              </a:solidFill>
              <a:ln w="19050">
                <a:solidFill>
                  <a:schemeClr val="lt1"/>
                </a:solidFill>
              </a:ln>
              <a:effectLst/>
            </c:spPr>
            <c:extLst>
              <c:ext xmlns:c16="http://schemas.microsoft.com/office/drawing/2014/chart" uri="{C3380CC4-5D6E-409C-BE32-E72D297353CC}">
                <c16:uniqueId val="{00000009-3151-495A-8996-44DF7C239E04}"/>
              </c:ext>
            </c:extLst>
          </c:dPt>
          <c:dPt>
            <c:idx val="5"/>
            <c:invertIfNegative val="0"/>
            <c:bubble3D val="0"/>
            <c:spPr>
              <a:solidFill>
                <a:schemeClr val="accent6"/>
              </a:solidFill>
              <a:ln w="19050">
                <a:solidFill>
                  <a:schemeClr val="lt1"/>
                </a:solidFill>
              </a:ln>
              <a:effectLst/>
            </c:spPr>
            <c:extLst>
              <c:ext xmlns:c16="http://schemas.microsoft.com/office/drawing/2014/chart" uri="{C3380CC4-5D6E-409C-BE32-E72D297353CC}">
                <c16:uniqueId val="{0000000B-3151-495A-8996-44DF7C239E04}"/>
              </c:ext>
            </c:extLst>
          </c:dPt>
          <c:dPt>
            <c:idx val="6"/>
            <c:invertIfNegative val="0"/>
            <c:bubble3D val="0"/>
            <c:spPr>
              <a:solidFill>
                <a:schemeClr val="accent1">
                  <a:lumMod val="60000"/>
                </a:schemeClr>
              </a:solidFill>
              <a:ln w="19050">
                <a:solidFill>
                  <a:schemeClr val="lt1"/>
                </a:solidFill>
              </a:ln>
              <a:effectLst/>
            </c:spPr>
            <c:extLst>
              <c:ext xmlns:c16="http://schemas.microsoft.com/office/drawing/2014/chart" uri="{C3380CC4-5D6E-409C-BE32-E72D297353CC}">
                <c16:uniqueId val="{0000000D-3151-495A-8996-44DF7C239E04}"/>
              </c:ext>
            </c:extLst>
          </c:dPt>
          <c:cat>
            <c:strRef>
              <c:f>Sheet1!$A$2:$A$8</c:f>
              <c:strCache>
                <c:ptCount val="7"/>
                <c:pt idx="0">
                  <c:v>Lorem ipsum</c:v>
                </c:pt>
                <c:pt idx="1">
                  <c:v>Lorem ipsum</c:v>
                </c:pt>
                <c:pt idx="2">
                  <c:v>Lorem ipsum</c:v>
                </c:pt>
                <c:pt idx="3">
                  <c:v>Lorem ipsum</c:v>
                </c:pt>
                <c:pt idx="4">
                  <c:v>Lorem ipsum</c:v>
                </c:pt>
                <c:pt idx="5">
                  <c:v>Lorem ipsum</c:v>
                </c:pt>
                <c:pt idx="6">
                  <c:v>Lorem ipsum</c:v>
                </c:pt>
              </c:strCache>
            </c:strRef>
          </c:cat>
          <c:val>
            <c:numRef>
              <c:f>Sheet1!$B$2:$B$8</c:f>
              <c:numCache>
                <c:formatCode>General</c:formatCode>
                <c:ptCount val="7"/>
                <c:pt idx="0">
                  <c:v>0.5</c:v>
                </c:pt>
                <c:pt idx="1">
                  <c:v>1.5</c:v>
                </c:pt>
                <c:pt idx="2">
                  <c:v>2.5</c:v>
                </c:pt>
                <c:pt idx="3">
                  <c:v>3.5</c:v>
                </c:pt>
                <c:pt idx="4">
                  <c:v>4.5</c:v>
                </c:pt>
                <c:pt idx="5">
                  <c:v>5.5</c:v>
                </c:pt>
                <c:pt idx="6">
                  <c:v>6</c:v>
                </c:pt>
              </c:numCache>
            </c:numRef>
          </c:val>
          <c:extLst>
            <c:ext xmlns:c16="http://schemas.microsoft.com/office/drawing/2014/chart" uri="{C3380CC4-5D6E-409C-BE32-E72D297353CC}">
              <c16:uniqueId val="{0000000E-3151-495A-8996-44DF7C239E04}"/>
            </c:ext>
          </c:extLst>
        </c:ser>
        <c:dLbls>
          <c:showLegendKey val="0"/>
          <c:showVal val="0"/>
          <c:showCatName val="0"/>
          <c:showSerName val="0"/>
          <c:showPercent val="0"/>
          <c:showBubbleSize val="0"/>
        </c:dLbls>
        <c:gapWidth val="150"/>
        <c:axId val="853237616"/>
        <c:axId val="774982448"/>
      </c:barChart>
      <c:valAx>
        <c:axId val="774982448"/>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out"/>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rgbClr val="001B71"/>
                </a:solidFill>
                <a:latin typeface="Frutiger 55 Roman" pitchFamily="2" charset="0"/>
                <a:ea typeface="+mn-ea"/>
                <a:cs typeface="+mn-cs"/>
              </a:defRPr>
            </a:pPr>
            <a:endParaRPr lang="en-US"/>
          </a:p>
        </c:txPr>
        <c:crossAx val="853237616"/>
        <c:crosses val="autoZero"/>
        <c:crossBetween val="between"/>
      </c:valAx>
      <c:catAx>
        <c:axId val="853237616"/>
        <c:scaling>
          <c:orientation val="minMax"/>
        </c:scaling>
        <c:delete val="0"/>
        <c:axPos val="b"/>
        <c:numFmt formatCode="General" sourceLinked="1"/>
        <c:majorTickMark val="out"/>
        <c:minorTickMark val="none"/>
        <c:tickLblPos val="low"/>
        <c:spPr>
          <a:noFill/>
          <a:ln w="6350" cap="flat" cmpd="sng" algn="ctr">
            <a:solidFill>
              <a:schemeClr val="dk1"/>
            </a:solidFill>
            <a:prstDash val="solid"/>
            <a:miter lim="800000"/>
          </a:ln>
          <a:effectLst/>
        </c:spPr>
        <c:txPr>
          <a:bodyPr rot="5400000" spcFirstLastPara="1" vertOverflow="ellipsis" wrap="square" anchor="ctr" anchorCtr="1"/>
          <a:lstStyle/>
          <a:p>
            <a:pPr>
              <a:defRPr sz="1197" b="0" i="0" u="none" strike="noStrike" kern="1200" baseline="0">
                <a:solidFill>
                  <a:schemeClr val="tx1"/>
                </a:solidFill>
                <a:latin typeface="+mn-lt"/>
                <a:ea typeface="+mn-ea"/>
                <a:cs typeface="+mn-cs"/>
              </a:defRPr>
            </a:pPr>
            <a:endParaRPr lang="en-US"/>
          </a:p>
        </c:txPr>
        <c:crossAx val="774982448"/>
        <c:crosses val="autoZero"/>
        <c:auto val="1"/>
        <c:lblAlgn val="ctr"/>
        <c:lblOffset val="100"/>
        <c:noMultiLvlLbl val="0"/>
      </c:catAx>
      <c:spPr>
        <a:noFill/>
        <a:ln>
          <a:noFill/>
        </a:ln>
        <a:effectLst/>
      </c:spPr>
    </c:plotArea>
    <c:legend>
      <c:legendPos val="r"/>
      <c:legendEntry>
        <c:idx val="0"/>
        <c:txPr>
          <a:bodyPr rot="0" spcFirstLastPara="1" vertOverflow="ellipsis" vert="horz" wrap="square" anchor="ctr" anchorCtr="1"/>
          <a:lstStyle/>
          <a:p>
            <a:pPr>
              <a:defRPr sz="1400" b="0" i="0" u="none" strike="noStrike" kern="1200" baseline="0">
                <a:solidFill>
                  <a:srgbClr val="001B71"/>
                </a:solidFill>
                <a:latin typeface="Arial" panose="020B0604020202020204" pitchFamily="34" charset="0"/>
                <a:ea typeface="+mn-ea"/>
                <a:cs typeface="Arial" panose="020B0604020202020204" pitchFamily="34" charset="0"/>
              </a:defRPr>
            </a:pPr>
            <a:endParaRPr lang="en-US"/>
          </a:p>
        </c:txPr>
      </c:legendEntry>
      <c:legendEntry>
        <c:idx val="1"/>
        <c:txPr>
          <a:bodyPr rot="0" spcFirstLastPara="1" vertOverflow="ellipsis" vert="horz" wrap="square" anchor="ctr" anchorCtr="1"/>
          <a:lstStyle/>
          <a:p>
            <a:pPr>
              <a:defRPr sz="1400" b="0" i="0" u="none" strike="noStrike" kern="1200" baseline="0">
                <a:solidFill>
                  <a:srgbClr val="001B71"/>
                </a:solidFill>
                <a:latin typeface="Arial" panose="020B0604020202020204" pitchFamily="34" charset="0"/>
                <a:ea typeface="+mn-ea"/>
                <a:cs typeface="Arial" panose="020B0604020202020204" pitchFamily="34" charset="0"/>
              </a:defRPr>
            </a:pPr>
            <a:endParaRPr lang="en-US"/>
          </a:p>
        </c:txPr>
      </c:legendEntry>
      <c:legendEntry>
        <c:idx val="2"/>
        <c:txPr>
          <a:bodyPr rot="0" spcFirstLastPara="1" vertOverflow="ellipsis" vert="horz" wrap="square" anchor="ctr" anchorCtr="1"/>
          <a:lstStyle/>
          <a:p>
            <a:pPr>
              <a:defRPr sz="1400" b="0" i="0" u="none" strike="noStrike" kern="1200" baseline="0">
                <a:solidFill>
                  <a:srgbClr val="001B71"/>
                </a:solidFill>
                <a:latin typeface="Arial" panose="020B0604020202020204" pitchFamily="34" charset="0"/>
                <a:ea typeface="+mn-ea"/>
                <a:cs typeface="Arial" panose="020B0604020202020204" pitchFamily="34" charset="0"/>
              </a:defRPr>
            </a:pPr>
            <a:endParaRPr lang="en-US"/>
          </a:p>
        </c:txPr>
      </c:legendEntry>
      <c:legendEntry>
        <c:idx val="3"/>
        <c:txPr>
          <a:bodyPr rot="0" spcFirstLastPara="1" vertOverflow="ellipsis" vert="horz" wrap="square" anchor="ctr" anchorCtr="1"/>
          <a:lstStyle/>
          <a:p>
            <a:pPr>
              <a:defRPr sz="1400" b="0" i="0" u="none" strike="noStrike" kern="1200" baseline="0">
                <a:solidFill>
                  <a:srgbClr val="001B71"/>
                </a:solidFill>
                <a:latin typeface="Arial" panose="020B0604020202020204" pitchFamily="34" charset="0"/>
                <a:ea typeface="+mn-ea"/>
                <a:cs typeface="Arial" panose="020B0604020202020204" pitchFamily="34" charset="0"/>
              </a:defRPr>
            </a:pPr>
            <a:endParaRPr lang="en-US"/>
          </a:p>
        </c:txPr>
      </c:legendEntry>
      <c:legendEntry>
        <c:idx val="4"/>
        <c:txPr>
          <a:bodyPr rot="0" spcFirstLastPara="1" vertOverflow="ellipsis" vert="horz" wrap="square" anchor="ctr" anchorCtr="1"/>
          <a:lstStyle/>
          <a:p>
            <a:pPr>
              <a:defRPr sz="1400" b="0" i="0" u="none" strike="noStrike" kern="1200" baseline="0">
                <a:solidFill>
                  <a:srgbClr val="001B71"/>
                </a:solidFill>
                <a:latin typeface="Arial" panose="020B0604020202020204" pitchFamily="34" charset="0"/>
                <a:ea typeface="+mn-ea"/>
                <a:cs typeface="Arial" panose="020B0604020202020204" pitchFamily="34" charset="0"/>
              </a:defRPr>
            </a:pPr>
            <a:endParaRPr lang="en-US"/>
          </a:p>
        </c:txPr>
      </c:legendEntry>
      <c:legendEntry>
        <c:idx val="5"/>
        <c:txPr>
          <a:bodyPr rot="0" spcFirstLastPara="1" vertOverflow="ellipsis" vert="horz" wrap="square" anchor="ctr" anchorCtr="1"/>
          <a:lstStyle/>
          <a:p>
            <a:pPr>
              <a:defRPr sz="1400" b="0" i="0" u="none" strike="noStrike" kern="1200" baseline="0">
                <a:solidFill>
                  <a:srgbClr val="001B71"/>
                </a:solidFill>
                <a:latin typeface="Arial" panose="020B0604020202020204" pitchFamily="34" charset="0"/>
                <a:ea typeface="+mn-ea"/>
                <a:cs typeface="Arial" panose="020B0604020202020204" pitchFamily="34" charset="0"/>
              </a:defRPr>
            </a:pPr>
            <a:endParaRPr lang="en-US"/>
          </a:p>
        </c:txPr>
      </c:legendEntry>
      <c:legendEntry>
        <c:idx val="6"/>
        <c:txPr>
          <a:bodyPr rot="0" spcFirstLastPara="1" vertOverflow="ellipsis" vert="horz" wrap="square" anchor="ctr" anchorCtr="1"/>
          <a:lstStyle/>
          <a:p>
            <a:pPr>
              <a:defRPr sz="1400" b="0" i="0" u="none" strike="noStrike" kern="1200" baseline="0">
                <a:solidFill>
                  <a:srgbClr val="001B71"/>
                </a:solidFill>
                <a:latin typeface="Arial" panose="020B0604020202020204" pitchFamily="34" charset="0"/>
                <a:ea typeface="+mn-ea"/>
                <a:cs typeface="Arial" panose="020B0604020202020204" pitchFamily="34" charset="0"/>
              </a:defRPr>
            </a:pPr>
            <a:endParaRPr lang="en-US"/>
          </a:p>
        </c:txPr>
      </c:legendEntry>
      <c:layout>
        <c:manualLayout>
          <c:xMode val="edge"/>
          <c:yMode val="edge"/>
          <c:x val="0.72056497372130657"/>
          <c:y val="0.23026675851480399"/>
          <c:w val="0.24631125718087762"/>
          <c:h val="0.60697960708651189"/>
        </c:manualLayout>
      </c:layout>
      <c:overlay val="0"/>
      <c:spPr>
        <a:noFill/>
        <a:ln>
          <a:noFill/>
        </a:ln>
        <a:effectLst/>
      </c:spPr>
      <c:txPr>
        <a:bodyPr rot="0" spcFirstLastPara="1" vertOverflow="ellipsis" vert="horz" wrap="square" anchor="ctr" anchorCtr="1"/>
        <a:lstStyle/>
        <a:p>
          <a:pPr>
            <a:defRPr sz="1800" b="0" i="0" u="none" strike="noStrike" kern="1200" baseline="0">
              <a:solidFill>
                <a:srgbClr val="001B71"/>
              </a:solidFill>
              <a:latin typeface="Frutiger 55 Roman" pitchFamily="2" charset="0"/>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0"/>
          <a:lstStyle/>
          <a:p>
            <a:pPr>
              <a:defRPr sz="1400" b="0" i="0" u="none" strike="noStrike" kern="1200" spc="0" baseline="0">
                <a:solidFill>
                  <a:srgbClr val="001B71"/>
                </a:solidFill>
                <a:latin typeface="Arial" panose="020B0604020202020204" pitchFamily="34" charset="0"/>
                <a:ea typeface="+mn-ea"/>
                <a:cs typeface="Arial" panose="020B0604020202020204" pitchFamily="34" charset="0"/>
              </a:defRPr>
            </a:pPr>
            <a:r>
              <a:rPr lang="en-US" sz="1400" b="1" i="0" dirty="0">
                <a:solidFill>
                  <a:srgbClr val="001B71"/>
                </a:solidFill>
                <a:latin typeface="Arial" panose="020B0604020202020204" pitchFamily="34" charset="0"/>
                <a:cs typeface="Arial" panose="020B0604020202020204" pitchFamily="34" charset="0"/>
              </a:rPr>
              <a:t>Sales</a:t>
            </a:r>
          </a:p>
        </c:rich>
      </c:tx>
      <c:layout>
        <c:manualLayout>
          <c:xMode val="edge"/>
          <c:yMode val="edge"/>
          <c:x val="0.39648043799212601"/>
          <c:y val="1.4062499134934847E-2"/>
        </c:manualLayout>
      </c:layout>
      <c:overlay val="0"/>
      <c:spPr>
        <a:noFill/>
        <a:ln>
          <a:noFill/>
        </a:ln>
        <a:effectLst/>
      </c:spPr>
      <c:txPr>
        <a:bodyPr rot="0" spcFirstLastPara="1" vertOverflow="ellipsis" vert="horz" wrap="square" anchor="ctr" anchorCtr="0"/>
        <a:lstStyle/>
        <a:p>
          <a:pPr>
            <a:defRPr sz="1400" b="0" i="0" u="none" strike="noStrike" kern="1200" spc="0" baseline="0">
              <a:solidFill>
                <a:srgbClr val="001B71"/>
              </a:solidFill>
              <a:latin typeface="Arial" panose="020B0604020202020204" pitchFamily="34" charset="0"/>
              <a:ea typeface="+mn-ea"/>
              <a:cs typeface="Arial" panose="020B0604020202020204" pitchFamily="34" charset="0"/>
            </a:defRPr>
          </a:pPr>
          <a:endParaRPr lang="en-US"/>
        </a:p>
      </c:txPr>
    </c:title>
    <c:autoTitleDeleted val="0"/>
    <c:plotArea>
      <c:layout>
        <c:manualLayout>
          <c:layoutTarget val="inner"/>
          <c:xMode val="edge"/>
          <c:yMode val="edge"/>
          <c:x val="0.18017085530237922"/>
          <c:y val="0.11931885404850991"/>
          <c:w val="0.59848297447332355"/>
          <c:h val="0.80052066313077841"/>
        </c:manualLayout>
      </c:layout>
      <c:barChart>
        <c:barDir val="bar"/>
        <c:grouping val="clustered"/>
        <c:varyColors val="1"/>
        <c:ser>
          <c:idx val="0"/>
          <c:order val="0"/>
          <c:tx>
            <c:strRef>
              <c:f>Sheet1!$B$1</c:f>
              <c:strCache>
                <c:ptCount val="1"/>
                <c:pt idx="0">
                  <c:v>Sales</c:v>
                </c:pt>
              </c:strCache>
            </c:strRef>
          </c:tx>
          <c:invertIfNegative val="0"/>
          <c:dPt>
            <c:idx val="0"/>
            <c:invertIfNegative val="0"/>
            <c:bubble3D val="0"/>
            <c:spPr>
              <a:solidFill>
                <a:schemeClr val="accent1"/>
              </a:solidFill>
              <a:ln w="19050">
                <a:solidFill>
                  <a:schemeClr val="lt1"/>
                </a:solidFill>
              </a:ln>
              <a:effectLst/>
            </c:spPr>
            <c:extLst>
              <c:ext xmlns:c16="http://schemas.microsoft.com/office/drawing/2014/chart" uri="{C3380CC4-5D6E-409C-BE32-E72D297353CC}">
                <c16:uniqueId val="{00000001-4E79-46EC-ACD0-05064C0E4F15}"/>
              </c:ext>
            </c:extLst>
          </c:dPt>
          <c:dPt>
            <c:idx val="1"/>
            <c:invertIfNegative val="0"/>
            <c:bubble3D val="0"/>
            <c:spPr>
              <a:solidFill>
                <a:schemeClr val="accent2"/>
              </a:solidFill>
              <a:ln w="19050">
                <a:solidFill>
                  <a:schemeClr val="lt1"/>
                </a:solidFill>
              </a:ln>
              <a:effectLst/>
            </c:spPr>
            <c:extLst>
              <c:ext xmlns:c16="http://schemas.microsoft.com/office/drawing/2014/chart" uri="{C3380CC4-5D6E-409C-BE32-E72D297353CC}">
                <c16:uniqueId val="{00000003-4E79-46EC-ACD0-05064C0E4F15}"/>
              </c:ext>
            </c:extLst>
          </c:dPt>
          <c:dPt>
            <c:idx val="2"/>
            <c:invertIfNegative val="0"/>
            <c:bubble3D val="0"/>
            <c:spPr>
              <a:solidFill>
                <a:schemeClr val="accent3"/>
              </a:solidFill>
              <a:ln w="19050">
                <a:solidFill>
                  <a:schemeClr val="lt1"/>
                </a:solidFill>
              </a:ln>
              <a:effectLst/>
            </c:spPr>
            <c:extLst>
              <c:ext xmlns:c16="http://schemas.microsoft.com/office/drawing/2014/chart" uri="{C3380CC4-5D6E-409C-BE32-E72D297353CC}">
                <c16:uniqueId val="{00000005-4E79-46EC-ACD0-05064C0E4F15}"/>
              </c:ext>
            </c:extLst>
          </c:dPt>
          <c:dPt>
            <c:idx val="3"/>
            <c:invertIfNegative val="0"/>
            <c:bubble3D val="0"/>
            <c:spPr>
              <a:solidFill>
                <a:schemeClr val="accent4"/>
              </a:solidFill>
              <a:ln w="19050">
                <a:solidFill>
                  <a:schemeClr val="lt1"/>
                </a:solidFill>
              </a:ln>
              <a:effectLst/>
            </c:spPr>
            <c:extLst>
              <c:ext xmlns:c16="http://schemas.microsoft.com/office/drawing/2014/chart" uri="{C3380CC4-5D6E-409C-BE32-E72D297353CC}">
                <c16:uniqueId val="{00000007-4E79-46EC-ACD0-05064C0E4F15}"/>
              </c:ext>
            </c:extLst>
          </c:dPt>
          <c:dPt>
            <c:idx val="4"/>
            <c:invertIfNegative val="0"/>
            <c:bubble3D val="0"/>
            <c:spPr>
              <a:solidFill>
                <a:schemeClr val="accent5"/>
              </a:solidFill>
              <a:ln w="19050">
                <a:solidFill>
                  <a:schemeClr val="lt1"/>
                </a:solidFill>
              </a:ln>
              <a:effectLst/>
            </c:spPr>
            <c:extLst>
              <c:ext xmlns:c16="http://schemas.microsoft.com/office/drawing/2014/chart" uri="{C3380CC4-5D6E-409C-BE32-E72D297353CC}">
                <c16:uniqueId val="{00000009-4E79-46EC-ACD0-05064C0E4F15}"/>
              </c:ext>
            </c:extLst>
          </c:dPt>
          <c:dPt>
            <c:idx val="5"/>
            <c:invertIfNegative val="0"/>
            <c:bubble3D val="0"/>
            <c:spPr>
              <a:solidFill>
                <a:schemeClr val="accent6"/>
              </a:solidFill>
              <a:ln w="19050">
                <a:solidFill>
                  <a:schemeClr val="lt1"/>
                </a:solidFill>
              </a:ln>
              <a:effectLst/>
            </c:spPr>
            <c:extLst>
              <c:ext xmlns:c16="http://schemas.microsoft.com/office/drawing/2014/chart" uri="{C3380CC4-5D6E-409C-BE32-E72D297353CC}">
                <c16:uniqueId val="{0000000B-4E79-46EC-ACD0-05064C0E4F15}"/>
              </c:ext>
            </c:extLst>
          </c:dPt>
          <c:dPt>
            <c:idx val="6"/>
            <c:invertIfNegative val="0"/>
            <c:bubble3D val="0"/>
            <c:spPr>
              <a:solidFill>
                <a:schemeClr val="accent1">
                  <a:lumMod val="60000"/>
                </a:schemeClr>
              </a:solidFill>
              <a:ln w="19050">
                <a:solidFill>
                  <a:schemeClr val="lt1"/>
                </a:solidFill>
              </a:ln>
              <a:effectLst/>
            </c:spPr>
            <c:extLst>
              <c:ext xmlns:c16="http://schemas.microsoft.com/office/drawing/2014/chart" uri="{C3380CC4-5D6E-409C-BE32-E72D297353CC}">
                <c16:uniqueId val="{0000000D-4E79-46EC-ACD0-05064C0E4F15}"/>
              </c:ext>
            </c:extLst>
          </c:dPt>
          <c:cat>
            <c:strRef>
              <c:f>Sheet1!$A$2:$A$8</c:f>
              <c:strCache>
                <c:ptCount val="7"/>
                <c:pt idx="0">
                  <c:v>Lorem ipsum</c:v>
                </c:pt>
                <c:pt idx="1">
                  <c:v>Lorem ipsum</c:v>
                </c:pt>
                <c:pt idx="2">
                  <c:v>Lorem ipsum</c:v>
                </c:pt>
                <c:pt idx="3">
                  <c:v>Lorem ipsum</c:v>
                </c:pt>
                <c:pt idx="4">
                  <c:v>Lorem ipsum</c:v>
                </c:pt>
                <c:pt idx="5">
                  <c:v>Lorem ipsum</c:v>
                </c:pt>
                <c:pt idx="6">
                  <c:v>Lorem ipsum</c:v>
                </c:pt>
              </c:strCache>
            </c:strRef>
          </c:cat>
          <c:val>
            <c:numRef>
              <c:f>Sheet1!$B$2:$B$8</c:f>
              <c:numCache>
                <c:formatCode>General</c:formatCode>
                <c:ptCount val="7"/>
                <c:pt idx="0">
                  <c:v>7</c:v>
                </c:pt>
                <c:pt idx="1">
                  <c:v>6</c:v>
                </c:pt>
                <c:pt idx="2">
                  <c:v>5</c:v>
                </c:pt>
                <c:pt idx="3">
                  <c:v>4</c:v>
                </c:pt>
                <c:pt idx="4">
                  <c:v>3</c:v>
                </c:pt>
                <c:pt idx="5">
                  <c:v>2</c:v>
                </c:pt>
                <c:pt idx="6">
                  <c:v>1</c:v>
                </c:pt>
              </c:numCache>
            </c:numRef>
          </c:val>
          <c:extLst>
            <c:ext xmlns:c16="http://schemas.microsoft.com/office/drawing/2014/chart" uri="{C3380CC4-5D6E-409C-BE32-E72D297353CC}">
              <c16:uniqueId val="{0000000E-4E79-46EC-ACD0-05064C0E4F15}"/>
            </c:ext>
          </c:extLst>
        </c:ser>
        <c:dLbls>
          <c:showLegendKey val="0"/>
          <c:showVal val="0"/>
          <c:showCatName val="0"/>
          <c:showSerName val="0"/>
          <c:showPercent val="0"/>
          <c:showBubbleSize val="0"/>
        </c:dLbls>
        <c:gapWidth val="79"/>
        <c:axId val="853237616"/>
        <c:axId val="774982448"/>
      </c:barChart>
      <c:valAx>
        <c:axId val="774982448"/>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out"/>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rgbClr val="001B71"/>
                </a:solidFill>
                <a:latin typeface="Frutiger 55 Roman" pitchFamily="2" charset="0"/>
                <a:ea typeface="+mn-ea"/>
                <a:cs typeface="+mn-cs"/>
              </a:defRPr>
            </a:pPr>
            <a:endParaRPr lang="en-US"/>
          </a:p>
        </c:txPr>
        <c:crossAx val="853237616"/>
        <c:crosses val="autoZero"/>
        <c:crossBetween val="between"/>
      </c:valAx>
      <c:catAx>
        <c:axId val="853237616"/>
        <c:scaling>
          <c:orientation val="minMax"/>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rgbClr val="001B71"/>
                </a:solidFill>
                <a:latin typeface="Frutiger 55 Roman" pitchFamily="2" charset="0"/>
                <a:ea typeface="+mn-ea"/>
                <a:cs typeface="+mn-cs"/>
              </a:defRPr>
            </a:pPr>
            <a:endParaRPr lang="en-US"/>
          </a:p>
        </c:txPr>
        <c:crossAx val="774982448"/>
        <c:crosses val="autoZero"/>
        <c:auto val="1"/>
        <c:lblAlgn val="ctr"/>
        <c:lblOffset val="100"/>
        <c:noMultiLvlLbl val="0"/>
      </c:catAx>
      <c:spPr>
        <a:noFill/>
        <a:ln>
          <a:noFill/>
        </a:ln>
        <a:effectLst/>
      </c:spPr>
    </c:plotArea>
    <c:legend>
      <c:legendPos val="r"/>
      <c:legendEntry>
        <c:idx val="0"/>
        <c:txPr>
          <a:bodyPr rot="0" spcFirstLastPara="1" vertOverflow="ellipsis" vert="horz" wrap="square" anchor="ctr" anchorCtr="1"/>
          <a:lstStyle/>
          <a:p>
            <a:pPr>
              <a:defRPr sz="1400" b="0" i="0" u="none" strike="noStrike" kern="1200" baseline="0">
                <a:solidFill>
                  <a:srgbClr val="001B71"/>
                </a:solidFill>
                <a:latin typeface="Arial" panose="020B0604020202020204" pitchFamily="34" charset="0"/>
                <a:ea typeface="+mn-ea"/>
                <a:cs typeface="Arial" panose="020B0604020202020204" pitchFamily="34" charset="0"/>
              </a:defRPr>
            </a:pPr>
            <a:endParaRPr lang="en-US"/>
          </a:p>
        </c:txPr>
      </c:legendEntry>
      <c:legendEntry>
        <c:idx val="1"/>
        <c:txPr>
          <a:bodyPr rot="0" spcFirstLastPara="1" vertOverflow="ellipsis" vert="horz" wrap="square" anchor="ctr" anchorCtr="1"/>
          <a:lstStyle/>
          <a:p>
            <a:pPr>
              <a:defRPr sz="1400" b="0" i="0" u="none" strike="noStrike" kern="1200" baseline="0">
                <a:solidFill>
                  <a:srgbClr val="001B71"/>
                </a:solidFill>
                <a:latin typeface="Arial" panose="020B0604020202020204" pitchFamily="34" charset="0"/>
                <a:ea typeface="+mn-ea"/>
                <a:cs typeface="Arial" panose="020B0604020202020204" pitchFamily="34" charset="0"/>
              </a:defRPr>
            </a:pPr>
            <a:endParaRPr lang="en-US"/>
          </a:p>
        </c:txPr>
      </c:legendEntry>
      <c:legendEntry>
        <c:idx val="2"/>
        <c:txPr>
          <a:bodyPr rot="0" spcFirstLastPara="1" vertOverflow="ellipsis" vert="horz" wrap="square" anchor="ctr" anchorCtr="1"/>
          <a:lstStyle/>
          <a:p>
            <a:pPr>
              <a:defRPr sz="1400" b="0" i="0" u="none" strike="noStrike" kern="1200" baseline="0">
                <a:solidFill>
                  <a:srgbClr val="001B71"/>
                </a:solidFill>
                <a:latin typeface="Arial" panose="020B0604020202020204" pitchFamily="34" charset="0"/>
                <a:ea typeface="+mn-ea"/>
                <a:cs typeface="Arial" panose="020B0604020202020204" pitchFamily="34" charset="0"/>
              </a:defRPr>
            </a:pPr>
            <a:endParaRPr lang="en-US"/>
          </a:p>
        </c:txPr>
      </c:legendEntry>
      <c:legendEntry>
        <c:idx val="3"/>
        <c:txPr>
          <a:bodyPr rot="0" spcFirstLastPara="1" vertOverflow="ellipsis" vert="horz" wrap="square" anchor="ctr" anchorCtr="1"/>
          <a:lstStyle/>
          <a:p>
            <a:pPr>
              <a:defRPr sz="1400" b="0" i="0" u="none" strike="noStrike" kern="1200" baseline="0">
                <a:solidFill>
                  <a:srgbClr val="001B71"/>
                </a:solidFill>
                <a:latin typeface="Arial" panose="020B0604020202020204" pitchFamily="34" charset="0"/>
                <a:ea typeface="+mn-ea"/>
                <a:cs typeface="Arial" panose="020B0604020202020204" pitchFamily="34" charset="0"/>
              </a:defRPr>
            </a:pPr>
            <a:endParaRPr lang="en-US"/>
          </a:p>
        </c:txPr>
      </c:legendEntry>
      <c:legendEntry>
        <c:idx val="4"/>
        <c:txPr>
          <a:bodyPr rot="0" spcFirstLastPara="1" vertOverflow="ellipsis" vert="horz" wrap="square" anchor="ctr" anchorCtr="1"/>
          <a:lstStyle/>
          <a:p>
            <a:pPr>
              <a:defRPr sz="1400" b="0" i="0" u="none" strike="noStrike" kern="1200" baseline="0">
                <a:solidFill>
                  <a:srgbClr val="001B71"/>
                </a:solidFill>
                <a:latin typeface="Arial" panose="020B0604020202020204" pitchFamily="34" charset="0"/>
                <a:ea typeface="+mn-ea"/>
                <a:cs typeface="Arial" panose="020B0604020202020204" pitchFamily="34" charset="0"/>
              </a:defRPr>
            </a:pPr>
            <a:endParaRPr lang="en-US"/>
          </a:p>
        </c:txPr>
      </c:legendEntry>
      <c:legendEntry>
        <c:idx val="5"/>
        <c:txPr>
          <a:bodyPr rot="0" spcFirstLastPara="1" vertOverflow="ellipsis" vert="horz" wrap="square" anchor="ctr" anchorCtr="1"/>
          <a:lstStyle/>
          <a:p>
            <a:pPr>
              <a:defRPr sz="1400" b="0" i="0" u="none" strike="noStrike" kern="1200" baseline="0">
                <a:solidFill>
                  <a:srgbClr val="001B71"/>
                </a:solidFill>
                <a:latin typeface="Arial" panose="020B0604020202020204" pitchFamily="34" charset="0"/>
                <a:ea typeface="+mn-ea"/>
                <a:cs typeface="Arial" panose="020B0604020202020204" pitchFamily="34" charset="0"/>
              </a:defRPr>
            </a:pPr>
            <a:endParaRPr lang="en-US"/>
          </a:p>
        </c:txPr>
      </c:legendEntry>
      <c:legendEntry>
        <c:idx val="6"/>
        <c:txPr>
          <a:bodyPr rot="0" spcFirstLastPara="1" vertOverflow="ellipsis" vert="horz" wrap="square" anchor="ctr" anchorCtr="1"/>
          <a:lstStyle/>
          <a:p>
            <a:pPr>
              <a:defRPr sz="1400" b="0" i="0" u="none" strike="noStrike" kern="1200" baseline="0">
                <a:solidFill>
                  <a:srgbClr val="001B71"/>
                </a:solidFill>
                <a:latin typeface="Arial" panose="020B0604020202020204" pitchFamily="34" charset="0"/>
                <a:ea typeface="+mn-ea"/>
                <a:cs typeface="Arial" panose="020B0604020202020204" pitchFamily="34" charset="0"/>
              </a:defRPr>
            </a:pPr>
            <a:endParaRPr lang="en-US"/>
          </a:p>
        </c:txPr>
      </c:legendEntry>
      <c:layout>
        <c:manualLayout>
          <c:xMode val="edge"/>
          <c:yMode val="edge"/>
          <c:x val="0.72396512040726835"/>
          <c:y val="9.6391868962480462E-2"/>
          <c:w val="0.2760348679438433"/>
          <c:h val="0.80923730636217983"/>
        </c:manualLayout>
      </c:layout>
      <c:overlay val="0"/>
      <c:spPr>
        <a:noFill/>
        <a:ln>
          <a:noFill/>
        </a:ln>
        <a:effectLst/>
      </c:spPr>
      <c:txPr>
        <a:bodyPr rot="0" spcFirstLastPara="1" vertOverflow="ellipsis" vert="horz" wrap="square" anchor="ctr" anchorCtr="1"/>
        <a:lstStyle/>
        <a:p>
          <a:pPr>
            <a:defRPr sz="1800" b="0" i="0" u="none" strike="noStrike" kern="1200" baseline="0">
              <a:solidFill>
                <a:srgbClr val="001B71"/>
              </a:solidFill>
              <a:latin typeface="Frutiger 55 Roman" pitchFamily="2" charset="0"/>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247594050743664E-2"/>
          <c:y val="0.16708333333333336"/>
          <c:w val="0.89019685039370078"/>
          <c:h val="0.61498432487605714"/>
        </c:manualLayout>
      </c:layout>
      <c:barChart>
        <c:barDir val="col"/>
        <c:grouping val="stacked"/>
        <c:varyColors val="0"/>
        <c:ser>
          <c:idx val="0"/>
          <c:order val="0"/>
          <c:tx>
            <c:strRef>
              <c:f>Sheet12!$I$4</c:f>
              <c:strCache>
                <c:ptCount val="1"/>
                <c:pt idx="0">
                  <c:v>HPC</c:v>
                </c:pt>
              </c:strCache>
            </c:strRef>
          </c:tx>
          <c:spPr>
            <a:solidFill>
              <a:srgbClr val="79227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Sheet12!$H$5:$H$9</c:f>
              <c:strCache>
                <c:ptCount val="5"/>
                <c:pt idx="0">
                  <c:v>EECS</c:v>
                </c:pt>
                <c:pt idx="1">
                  <c:v>SBCS</c:v>
                </c:pt>
                <c:pt idx="2">
                  <c:v>SEMS</c:v>
                </c:pt>
                <c:pt idx="3">
                  <c:v>SMS</c:v>
                </c:pt>
                <c:pt idx="4">
                  <c:v>SPA</c:v>
                </c:pt>
              </c:strCache>
            </c:strRef>
          </c:cat>
          <c:val>
            <c:numRef>
              <c:f>Sheet12!$I$5:$I$9</c:f>
              <c:numCache>
                <c:formatCode>General</c:formatCode>
                <c:ptCount val="5"/>
                <c:pt idx="0">
                  <c:v>55</c:v>
                </c:pt>
                <c:pt idx="1">
                  <c:v>48</c:v>
                </c:pt>
                <c:pt idx="2">
                  <c:v>39</c:v>
                </c:pt>
                <c:pt idx="3">
                  <c:v>13</c:v>
                </c:pt>
                <c:pt idx="4">
                  <c:v>21</c:v>
                </c:pt>
              </c:numCache>
            </c:numRef>
          </c:val>
          <c:extLst>
            <c:ext xmlns:c16="http://schemas.microsoft.com/office/drawing/2014/chart" uri="{C3380CC4-5D6E-409C-BE32-E72D297353CC}">
              <c16:uniqueId val="{00000000-A51C-40E7-996A-C1E205F90651}"/>
            </c:ext>
          </c:extLst>
        </c:ser>
        <c:ser>
          <c:idx val="1"/>
          <c:order val="1"/>
          <c:tx>
            <c:strRef>
              <c:f>Sheet12!$J$4</c:f>
              <c:strCache>
                <c:ptCount val="1"/>
                <c:pt idx="0">
                  <c:v>ODA</c:v>
                </c:pt>
              </c:strCache>
            </c:strRef>
          </c:tx>
          <c:spPr>
            <a:solidFill>
              <a:srgbClr val="BD1C1C"/>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Sheet12!$H$5:$H$9</c:f>
              <c:strCache>
                <c:ptCount val="5"/>
                <c:pt idx="0">
                  <c:v>EECS</c:v>
                </c:pt>
                <c:pt idx="1">
                  <c:v>SBCS</c:v>
                </c:pt>
                <c:pt idx="2">
                  <c:v>SEMS</c:v>
                </c:pt>
                <c:pt idx="3">
                  <c:v>SMS</c:v>
                </c:pt>
                <c:pt idx="4">
                  <c:v>SPA</c:v>
                </c:pt>
              </c:strCache>
            </c:strRef>
          </c:cat>
          <c:val>
            <c:numRef>
              <c:f>Sheet12!$J$5:$J$9</c:f>
              <c:numCache>
                <c:formatCode>General</c:formatCode>
                <c:ptCount val="5"/>
                <c:pt idx="0">
                  <c:v>78</c:v>
                </c:pt>
                <c:pt idx="1">
                  <c:v>54</c:v>
                </c:pt>
                <c:pt idx="2">
                  <c:v>121</c:v>
                </c:pt>
                <c:pt idx="3">
                  <c:v>9</c:v>
                </c:pt>
                <c:pt idx="4">
                  <c:v>31</c:v>
                </c:pt>
              </c:numCache>
            </c:numRef>
          </c:val>
          <c:extLst>
            <c:ext xmlns:c16="http://schemas.microsoft.com/office/drawing/2014/chart" uri="{C3380CC4-5D6E-409C-BE32-E72D297353CC}">
              <c16:uniqueId val="{00000001-A51C-40E7-996A-C1E205F90651}"/>
            </c:ext>
          </c:extLst>
        </c:ser>
        <c:dLbls>
          <c:showLegendKey val="0"/>
          <c:showVal val="0"/>
          <c:showCatName val="0"/>
          <c:showSerName val="0"/>
          <c:showPercent val="0"/>
          <c:showBubbleSize val="0"/>
        </c:dLbls>
        <c:gapWidth val="150"/>
        <c:overlap val="100"/>
        <c:axId val="1789953568"/>
        <c:axId val="441389488"/>
      </c:barChart>
      <c:catAx>
        <c:axId val="178995356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441389488"/>
        <c:crosses val="autoZero"/>
        <c:auto val="1"/>
        <c:lblAlgn val="ctr"/>
        <c:lblOffset val="100"/>
        <c:noMultiLvlLbl val="0"/>
      </c:catAx>
      <c:valAx>
        <c:axId val="441389488"/>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78995356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35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0339058688548231"/>
          <c:y val="4.7078440134298613E-2"/>
          <c:w val="0.89660941311451769"/>
          <c:h val="0.61788236814996489"/>
        </c:manualLayout>
      </c:layout>
      <c:barChart>
        <c:barDir val="col"/>
        <c:grouping val="clustered"/>
        <c:varyColors val="0"/>
        <c:ser>
          <c:idx val="0"/>
          <c:order val="0"/>
          <c:spPr>
            <a:solidFill>
              <a:schemeClr val="accent1"/>
            </a:solidFill>
            <a:ln>
              <a:noFill/>
            </a:ln>
            <a:effectLst/>
          </c:spPr>
          <c:invertIfNegative val="0"/>
          <c:dPt>
            <c:idx val="0"/>
            <c:invertIfNegative val="0"/>
            <c:bubble3D val="0"/>
            <c:spPr>
              <a:solidFill>
                <a:srgbClr val="FF0000"/>
              </a:solidFill>
              <a:ln>
                <a:noFill/>
              </a:ln>
              <a:effectLst/>
            </c:spPr>
            <c:extLst>
              <c:ext xmlns:c16="http://schemas.microsoft.com/office/drawing/2014/chart" uri="{C3380CC4-5D6E-409C-BE32-E72D297353CC}">
                <c16:uniqueId val="{00000001-2E96-404F-8F81-94C8ADB9837F}"/>
              </c:ext>
            </c:extLst>
          </c:dPt>
          <c:dPt>
            <c:idx val="1"/>
            <c:invertIfNegative val="0"/>
            <c:bubble3D val="0"/>
            <c:spPr>
              <a:solidFill>
                <a:srgbClr val="FFC000"/>
              </a:solidFill>
              <a:ln>
                <a:noFill/>
              </a:ln>
              <a:effectLst/>
            </c:spPr>
            <c:extLst>
              <c:ext xmlns:c16="http://schemas.microsoft.com/office/drawing/2014/chart" uri="{C3380CC4-5D6E-409C-BE32-E72D297353CC}">
                <c16:uniqueId val="{00000003-2E96-404F-8F81-94C8ADB9837F}"/>
              </c:ext>
            </c:extLst>
          </c:dPt>
          <c:dPt>
            <c:idx val="2"/>
            <c:invertIfNegative val="0"/>
            <c:bubble3D val="0"/>
            <c:spPr>
              <a:solidFill>
                <a:srgbClr val="FF00FF"/>
              </a:solidFill>
              <a:ln>
                <a:noFill/>
              </a:ln>
              <a:effectLst/>
            </c:spPr>
            <c:extLst>
              <c:ext xmlns:c16="http://schemas.microsoft.com/office/drawing/2014/chart" uri="{C3380CC4-5D6E-409C-BE32-E72D297353CC}">
                <c16:uniqueId val="{00000005-2E96-404F-8F81-94C8ADB9837F}"/>
              </c:ext>
            </c:extLst>
          </c:dPt>
          <c:dPt>
            <c:idx val="3"/>
            <c:invertIfNegative val="0"/>
            <c:bubble3D val="0"/>
            <c:spPr>
              <a:solidFill>
                <a:schemeClr val="accent6">
                  <a:lumMod val="60000"/>
                  <a:lumOff val="40000"/>
                </a:schemeClr>
              </a:solidFill>
              <a:ln>
                <a:noFill/>
              </a:ln>
              <a:effectLst/>
            </c:spPr>
            <c:extLst>
              <c:ext xmlns:c16="http://schemas.microsoft.com/office/drawing/2014/chart" uri="{C3380CC4-5D6E-409C-BE32-E72D297353CC}">
                <c16:uniqueId val="{00000007-2E96-404F-8F81-94C8ADB9837F}"/>
              </c:ext>
            </c:extLst>
          </c:dPt>
          <c:dPt>
            <c:idx val="4"/>
            <c:invertIfNegative val="0"/>
            <c:bubble3D val="0"/>
            <c:spPr>
              <a:solidFill>
                <a:srgbClr val="FFFF00"/>
              </a:solidFill>
              <a:ln>
                <a:noFill/>
              </a:ln>
              <a:effectLst/>
            </c:spPr>
            <c:extLst>
              <c:ext xmlns:c16="http://schemas.microsoft.com/office/drawing/2014/chart" uri="{C3380CC4-5D6E-409C-BE32-E72D297353CC}">
                <c16:uniqueId val="{00000009-2E96-404F-8F81-94C8ADB9837F}"/>
              </c:ext>
            </c:extLst>
          </c:dPt>
          <c:dPt>
            <c:idx val="5"/>
            <c:invertIfNegative val="0"/>
            <c:bubble3D val="0"/>
            <c:spPr>
              <a:solidFill>
                <a:srgbClr val="002060"/>
              </a:solidFill>
              <a:ln>
                <a:noFill/>
              </a:ln>
              <a:effectLst/>
            </c:spPr>
            <c:extLst>
              <c:ext xmlns:c16="http://schemas.microsoft.com/office/drawing/2014/chart" uri="{C3380CC4-5D6E-409C-BE32-E72D297353CC}">
                <c16:uniqueId val="{0000000B-2E96-404F-8F81-94C8ADB9837F}"/>
              </c:ext>
            </c:extLst>
          </c:dPt>
          <c:dPt>
            <c:idx val="6"/>
            <c:invertIfNegative val="0"/>
            <c:bubble3D val="0"/>
            <c:spPr>
              <a:solidFill>
                <a:srgbClr val="4472C4"/>
              </a:solidFill>
              <a:ln>
                <a:noFill/>
              </a:ln>
              <a:effectLst/>
            </c:spPr>
            <c:extLst>
              <c:ext xmlns:c16="http://schemas.microsoft.com/office/drawing/2014/chart" uri="{C3380CC4-5D6E-409C-BE32-E72D297353CC}">
                <c16:uniqueId val="{0000000D-2E96-404F-8F81-94C8ADB9837F}"/>
              </c:ext>
            </c:extLst>
          </c:dPt>
          <c:dPt>
            <c:idx val="8"/>
            <c:invertIfNegative val="0"/>
            <c:bubble3D val="0"/>
            <c:spPr>
              <a:solidFill>
                <a:srgbClr val="002060"/>
              </a:solidFill>
              <a:ln>
                <a:noFill/>
              </a:ln>
              <a:effectLst/>
            </c:spPr>
            <c:extLst>
              <c:ext xmlns:c16="http://schemas.microsoft.com/office/drawing/2014/chart" uri="{C3380CC4-5D6E-409C-BE32-E72D297353CC}">
                <c16:uniqueId val="{0000000F-2E96-404F-8F81-94C8ADB9837F}"/>
              </c:ext>
            </c:extLst>
          </c:dPt>
          <c:dPt>
            <c:idx val="9"/>
            <c:invertIfNegative val="0"/>
            <c:bubble3D val="0"/>
            <c:spPr>
              <a:solidFill>
                <a:srgbClr val="00B050"/>
              </a:solidFill>
              <a:ln>
                <a:noFill/>
              </a:ln>
              <a:effectLst/>
            </c:spPr>
            <c:extLst>
              <c:ext xmlns:c16="http://schemas.microsoft.com/office/drawing/2014/chart" uri="{C3380CC4-5D6E-409C-BE32-E72D297353CC}">
                <c16:uniqueId val="{00000011-2E96-404F-8F81-94C8ADB9837F}"/>
              </c:ext>
            </c:extLst>
          </c:dPt>
          <c:dPt>
            <c:idx val="10"/>
            <c:invertIfNegative val="0"/>
            <c:bubble3D val="0"/>
            <c:spPr>
              <a:solidFill>
                <a:srgbClr val="FF0000"/>
              </a:solidFill>
              <a:ln>
                <a:noFill/>
              </a:ln>
              <a:effectLst/>
            </c:spPr>
            <c:extLst>
              <c:ext xmlns:c16="http://schemas.microsoft.com/office/drawing/2014/chart" uri="{C3380CC4-5D6E-409C-BE32-E72D297353CC}">
                <c16:uniqueId val="{00000013-2E96-404F-8F81-94C8ADB9837F}"/>
              </c:ext>
            </c:extLst>
          </c:dPt>
          <c:dPt>
            <c:idx val="11"/>
            <c:invertIfNegative val="0"/>
            <c:bubble3D val="0"/>
            <c:spPr>
              <a:solidFill>
                <a:srgbClr val="4472C4"/>
              </a:solidFill>
              <a:ln>
                <a:noFill/>
              </a:ln>
              <a:effectLst/>
            </c:spPr>
            <c:extLst>
              <c:ext xmlns:c16="http://schemas.microsoft.com/office/drawing/2014/chart" uri="{C3380CC4-5D6E-409C-BE32-E72D297353CC}">
                <c16:uniqueId val="{00000015-2E96-404F-8F81-94C8ADB9837F}"/>
              </c:ext>
            </c:extLst>
          </c:dPt>
          <c:dPt>
            <c:idx val="12"/>
            <c:invertIfNegative val="0"/>
            <c:bubble3D val="0"/>
            <c:spPr>
              <a:solidFill>
                <a:srgbClr val="33CCFF"/>
              </a:solidFill>
              <a:ln>
                <a:noFill/>
              </a:ln>
              <a:effectLst/>
            </c:spPr>
            <c:extLst>
              <c:ext xmlns:c16="http://schemas.microsoft.com/office/drawing/2014/chart" uri="{C3380CC4-5D6E-409C-BE32-E72D297353CC}">
                <c16:uniqueId val="{00000017-2E96-404F-8F81-94C8ADB9837F}"/>
              </c:ext>
            </c:extLst>
          </c:dPt>
          <c:dPt>
            <c:idx val="13"/>
            <c:invertIfNegative val="0"/>
            <c:bubble3D val="0"/>
            <c:spPr>
              <a:solidFill>
                <a:srgbClr val="FF00FF"/>
              </a:solidFill>
              <a:ln>
                <a:noFill/>
              </a:ln>
              <a:effectLst/>
            </c:spPr>
            <c:extLst>
              <c:ext xmlns:c16="http://schemas.microsoft.com/office/drawing/2014/chart" uri="{C3380CC4-5D6E-409C-BE32-E72D297353CC}">
                <c16:uniqueId val="{00000019-2E96-404F-8F81-94C8ADB9837F}"/>
              </c:ext>
            </c:extLst>
          </c:dPt>
          <c:dPt>
            <c:idx val="14"/>
            <c:invertIfNegative val="0"/>
            <c:bubble3D val="0"/>
            <c:spPr>
              <a:solidFill>
                <a:schemeClr val="tx1"/>
              </a:solidFill>
              <a:ln>
                <a:noFill/>
              </a:ln>
              <a:effectLst/>
            </c:spPr>
            <c:extLst>
              <c:ext xmlns:c16="http://schemas.microsoft.com/office/drawing/2014/chart" uri="{C3380CC4-5D6E-409C-BE32-E72D297353CC}">
                <c16:uniqueId val="{0000001B-2E96-404F-8F81-94C8ADB9837F}"/>
              </c:ext>
            </c:extLst>
          </c:dPt>
          <c:dPt>
            <c:idx val="15"/>
            <c:invertIfNegative val="0"/>
            <c:bubble3D val="0"/>
            <c:spPr>
              <a:solidFill>
                <a:srgbClr val="FF9933"/>
              </a:solidFill>
              <a:ln>
                <a:noFill/>
              </a:ln>
              <a:effectLst/>
            </c:spPr>
            <c:extLst>
              <c:ext xmlns:c16="http://schemas.microsoft.com/office/drawing/2014/chart" uri="{C3380CC4-5D6E-409C-BE32-E72D297353CC}">
                <c16:uniqueId val="{0000001D-2E96-404F-8F81-94C8ADB9837F}"/>
              </c:ext>
            </c:extLst>
          </c:dPt>
          <c:dPt>
            <c:idx val="17"/>
            <c:invertIfNegative val="0"/>
            <c:bubble3D val="0"/>
            <c:spPr>
              <a:solidFill>
                <a:schemeClr val="accent3">
                  <a:lumMod val="20000"/>
                  <a:lumOff val="80000"/>
                </a:schemeClr>
              </a:solidFill>
              <a:ln>
                <a:noFill/>
              </a:ln>
              <a:effectLst/>
            </c:spPr>
            <c:extLst>
              <c:ext xmlns:c16="http://schemas.microsoft.com/office/drawing/2014/chart" uri="{C3380CC4-5D6E-409C-BE32-E72D297353CC}">
                <c16:uniqueId val="{0000001F-2E96-404F-8F81-94C8ADB9837F}"/>
              </c:ext>
            </c:extLst>
          </c:dPt>
          <c:dPt>
            <c:idx val="18"/>
            <c:invertIfNegative val="0"/>
            <c:bubble3D val="0"/>
            <c:spPr>
              <a:solidFill>
                <a:srgbClr val="002060"/>
              </a:solidFill>
              <a:ln>
                <a:noFill/>
              </a:ln>
              <a:effectLst/>
            </c:spPr>
            <c:extLst>
              <c:ext xmlns:c16="http://schemas.microsoft.com/office/drawing/2014/chart" uri="{C3380CC4-5D6E-409C-BE32-E72D297353CC}">
                <c16:uniqueId val="{00000021-2E96-404F-8F81-94C8ADB9837F}"/>
              </c:ext>
            </c:extLst>
          </c:dPt>
          <c:cat>
            <c:multiLvlStrRef>
              <c:f>'2008-2020 By School'!$C$4:$D$22</c:f>
              <c:multiLvlStrCache>
                <c:ptCount val="19"/>
                <c:lvl>
                  <c:pt idx="0">
                    <c:v>China</c:v>
                  </c:pt>
                  <c:pt idx="1">
                    <c:v>Germany</c:v>
                  </c:pt>
                  <c:pt idx="2">
                    <c:v>Japan</c:v>
                  </c:pt>
                  <c:pt idx="3">
                    <c:v>Norway</c:v>
                  </c:pt>
                  <c:pt idx="4">
                    <c:v>Spain</c:v>
                  </c:pt>
                  <c:pt idx="5">
                    <c:v>USA</c:v>
                  </c:pt>
                  <c:pt idx="6">
                    <c:v>France</c:v>
                  </c:pt>
                  <c:pt idx="7">
                    <c:v>Portugal</c:v>
                  </c:pt>
                  <c:pt idx="8">
                    <c:v>USA</c:v>
                  </c:pt>
                  <c:pt idx="9">
                    <c:v>Australia</c:v>
                  </c:pt>
                  <c:pt idx="10">
                    <c:v>China</c:v>
                  </c:pt>
                  <c:pt idx="11">
                    <c:v>France</c:v>
                  </c:pt>
                  <c:pt idx="12">
                    <c:v>Italy</c:v>
                  </c:pt>
                  <c:pt idx="13">
                    <c:v>Japan</c:v>
                  </c:pt>
                  <c:pt idx="14">
                    <c:v>Kenya</c:v>
                  </c:pt>
                  <c:pt idx="15">
                    <c:v>Netherlands</c:v>
                  </c:pt>
                  <c:pt idx="16">
                    <c:v>Russia</c:v>
                  </c:pt>
                  <c:pt idx="17">
                    <c:v>Sweden</c:v>
                  </c:pt>
                  <c:pt idx="18">
                    <c:v>USA</c:v>
                  </c:pt>
                </c:lvl>
                <c:lvl>
                  <c:pt idx="0">
                    <c:v>EECS</c:v>
                  </c:pt>
                  <c:pt idx="6">
                    <c:v>SBCS</c:v>
                  </c:pt>
                  <c:pt idx="9">
                    <c:v>SEMS</c:v>
                  </c:pt>
                </c:lvl>
              </c:multiLvlStrCache>
            </c:multiLvlStrRef>
          </c:cat>
          <c:val>
            <c:numRef>
              <c:f>'2008-2020 By School'!$E$4:$E$22</c:f>
              <c:numCache>
                <c:formatCode>General</c:formatCode>
                <c:ptCount val="19"/>
                <c:pt idx="0">
                  <c:v>7</c:v>
                </c:pt>
                <c:pt idx="1">
                  <c:v>1</c:v>
                </c:pt>
                <c:pt idx="2">
                  <c:v>11</c:v>
                </c:pt>
                <c:pt idx="3">
                  <c:v>1</c:v>
                </c:pt>
                <c:pt idx="4">
                  <c:v>1</c:v>
                </c:pt>
                <c:pt idx="5">
                  <c:v>5</c:v>
                </c:pt>
                <c:pt idx="6">
                  <c:v>3</c:v>
                </c:pt>
                <c:pt idx="7">
                  <c:v>1</c:v>
                </c:pt>
                <c:pt idx="8">
                  <c:v>1</c:v>
                </c:pt>
                <c:pt idx="9">
                  <c:v>1</c:v>
                </c:pt>
                <c:pt idx="10">
                  <c:v>10</c:v>
                </c:pt>
                <c:pt idx="11">
                  <c:v>6</c:v>
                </c:pt>
                <c:pt idx="12">
                  <c:v>1</c:v>
                </c:pt>
                <c:pt idx="13">
                  <c:v>17</c:v>
                </c:pt>
                <c:pt idx="14">
                  <c:v>1</c:v>
                </c:pt>
                <c:pt idx="15">
                  <c:v>1</c:v>
                </c:pt>
                <c:pt idx="16">
                  <c:v>1</c:v>
                </c:pt>
                <c:pt idx="17">
                  <c:v>2</c:v>
                </c:pt>
                <c:pt idx="18">
                  <c:v>10</c:v>
                </c:pt>
              </c:numCache>
            </c:numRef>
          </c:val>
          <c:extLst>
            <c:ext xmlns:c16="http://schemas.microsoft.com/office/drawing/2014/chart" uri="{C3380CC4-5D6E-409C-BE32-E72D297353CC}">
              <c16:uniqueId val="{00000022-2E96-404F-8F81-94C8ADB9837F}"/>
            </c:ext>
          </c:extLst>
        </c:ser>
        <c:dLbls>
          <c:showLegendKey val="0"/>
          <c:showVal val="0"/>
          <c:showCatName val="0"/>
          <c:showSerName val="0"/>
          <c:showPercent val="0"/>
          <c:showBubbleSize val="0"/>
        </c:dLbls>
        <c:gapWidth val="219"/>
        <c:overlap val="-27"/>
        <c:axId val="1151866031"/>
        <c:axId val="1154003999"/>
      </c:barChart>
      <c:catAx>
        <c:axId val="115186603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1154003999"/>
        <c:crosses val="autoZero"/>
        <c:auto val="1"/>
        <c:lblAlgn val="ctr"/>
        <c:lblOffset val="100"/>
        <c:noMultiLvlLbl val="0"/>
      </c:catAx>
      <c:valAx>
        <c:axId val="1154003999"/>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r>
                  <a:rPr lang="en-US" sz="1400" baseline="0"/>
                  <a:t>Total project number</a:t>
                </a:r>
              </a:p>
            </c:rich>
          </c:tx>
          <c:overlay val="0"/>
          <c:spPr>
            <a:noFill/>
            <a:ln>
              <a:noFill/>
            </a:ln>
            <a:effectLst/>
          </c:spPr>
          <c:txPr>
            <a:bodyPr rot="-54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500" b="0" i="0" u="none" strike="noStrike" kern="1200" baseline="0">
                <a:solidFill>
                  <a:schemeClr val="tx1">
                    <a:lumMod val="65000"/>
                    <a:lumOff val="35000"/>
                  </a:schemeClr>
                </a:solidFill>
                <a:latin typeface="+mn-lt"/>
                <a:ea typeface="+mn-ea"/>
                <a:cs typeface="+mn-cs"/>
              </a:defRPr>
            </a:pPr>
            <a:endParaRPr lang="en-US"/>
          </a:p>
        </c:txPr>
        <c:crossAx val="1151866031"/>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accent1_3">
  <dgm:title val=""/>
  <dgm:desc val=""/>
  <dgm:catLst>
    <dgm:cat type="accent1" pri="11300"/>
  </dgm:catLst>
  <dgm:styleLbl name="node0">
    <dgm:fillClrLst meth="repeat">
      <a:schemeClr val="accent1">
        <a:shade val="80000"/>
      </a:schemeClr>
    </dgm:fillClrLst>
    <dgm:linClrLst meth="repeat">
      <a:schemeClr val="lt1"/>
    </dgm:linClrLst>
    <dgm:effectClrLst/>
    <dgm:txLinClrLst/>
    <dgm:txFillClrLst/>
    <dgm:txEffectClrLst/>
  </dgm:styleLbl>
  <dgm:styleLbl name="alignNode1">
    <dgm:fillClrLst>
      <a:schemeClr val="accent1">
        <a:shade val="80000"/>
      </a:schemeClr>
      <a:schemeClr val="accent1">
        <a:tint val="70000"/>
      </a:schemeClr>
    </dgm:fillClrLst>
    <dgm:linClrLst>
      <a:schemeClr val="accent1">
        <a:shade val="80000"/>
      </a:schemeClr>
      <a:schemeClr val="accent1">
        <a:tint val="70000"/>
      </a:schemeClr>
    </dgm:linClrLst>
    <dgm:effectClrLst/>
    <dgm:txLinClrLst/>
    <dgm:txFillClrLst/>
    <dgm:txEffectClrLst/>
  </dgm:styleLbl>
  <dgm:styleLbl name="node1">
    <dgm:fillClrLst>
      <a:schemeClr val="accent1">
        <a:shade val="80000"/>
      </a:schemeClr>
      <a:schemeClr val="accent1">
        <a:tint val="70000"/>
      </a:schemeClr>
    </dgm:fillClrLst>
    <dgm:linClrLst meth="repeat">
      <a:schemeClr val="lt1"/>
    </dgm:linClrLst>
    <dgm:effectClrLst/>
    <dgm:txLinClrLst/>
    <dgm:txFillClrLst/>
    <dgm:txEffectClrLst/>
  </dgm:styleLbl>
  <dgm:styleLbl name="lnNode1">
    <dgm:fillClrLst>
      <a:schemeClr val="accent1">
        <a:shade val="80000"/>
      </a:schemeClr>
      <a:schemeClr val="accent1">
        <a:tint val="7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tint val="70000"/>
        <a:alpha val="50000"/>
      </a:schemeClr>
    </dgm:fillClrLst>
    <dgm:linClrLst meth="repeat">
      <a:schemeClr val="lt1"/>
    </dgm:linClrLst>
    <dgm:effectClrLst/>
    <dgm:txLinClrLst/>
    <dgm:txFillClrLst/>
    <dgm:txEffectClrLst/>
  </dgm:styleLbl>
  <dgm:styleLbl name="node2">
    <dgm:fillClrLst>
      <a:schemeClr val="accent1">
        <a:tint val="99000"/>
      </a:schemeClr>
    </dgm:fillClrLst>
    <dgm:linClrLst meth="repeat">
      <a:schemeClr val="lt1"/>
    </dgm:linClrLst>
    <dgm:effectClrLst/>
    <dgm:txLinClrLst/>
    <dgm:txFillClrLst/>
    <dgm:txEffectClrLst/>
  </dgm:styleLbl>
  <dgm:styleLbl name="node3">
    <dgm:fillClrLst>
      <a:schemeClr val="accent1">
        <a:tint val="80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dgm:txEffectClrLst/>
  </dgm:styleLbl>
  <dgm:styleLbl name="f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b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sibTrans1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9000"/>
      </a:schemeClr>
    </dgm:fillClrLst>
    <dgm:linClrLst meth="repeat">
      <a:schemeClr val="lt1"/>
    </dgm:linClrLst>
    <dgm:effectClrLst/>
    <dgm:txLinClrLst/>
    <dgm:txFillClrLst/>
    <dgm:txEffectClrLst/>
  </dgm:styleLbl>
  <dgm:styleLbl name="asst3">
    <dgm:fillClrLst>
      <a:schemeClr val="accent1">
        <a:tint val="80000"/>
      </a:schemeClr>
    </dgm:fillClrLst>
    <dgm:linClrLst meth="repeat">
      <a:schemeClr val="lt1"/>
    </dgm:linClrLst>
    <dgm:effectClrLst/>
    <dgm:txLinClrLst/>
    <dgm:txFillClrLst/>
    <dgm:txEffectClrLst/>
  </dgm:styleLbl>
  <dgm:styleLbl name="asst4">
    <dgm:fillClrLst>
      <a:schemeClr val="accent1">
        <a:tint val="7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lt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9000"/>
      </a:schemeClr>
    </dgm:fillClrLst>
    <dgm:linClrLst meth="repeat">
      <a:schemeClr val="accent1">
        <a:tint val="99000"/>
      </a:schemeClr>
    </dgm:linClrLst>
    <dgm:effectClrLst/>
    <dgm:txLinClrLst/>
    <dgm:txFillClrLst meth="repeat">
      <a:schemeClr val="tx1"/>
    </dgm:txFillClrLst>
    <dgm:txEffectClrLst/>
  </dgm:styleLbl>
  <dgm:styleLbl name="parChTrans1D3">
    <dgm:fillClrLst meth="repeat">
      <a:schemeClr val="accent1">
        <a:tint val="80000"/>
      </a:schemeClr>
    </dgm:fillClrLst>
    <dgm:linClrLst meth="repeat">
      <a:schemeClr val="accent1">
        <a:tint val="80000"/>
      </a:schemeClr>
    </dgm:linClrLst>
    <dgm:effectClrLst/>
    <dgm:txLinClrLst/>
    <dgm:txFillClrLst meth="repeat">
      <a:schemeClr val="tx1"/>
    </dgm:txFillClrLst>
    <dgm:txEffectClrLst/>
  </dgm:styleLbl>
  <dgm:styleLbl name="parChTrans1D4">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08C4485-D923-4BDA-976E-7CB52D77E98F}" type="doc">
      <dgm:prSet loTypeId="urn:microsoft.com/office/officeart/2005/8/layout/matrix3" loCatId="matrix" qsTypeId="urn:microsoft.com/office/officeart/2005/8/quickstyle/simple5" qsCatId="simple" csTypeId="urn:microsoft.com/office/officeart/2005/8/colors/accent1_3" csCatId="accent1" phldr="1"/>
      <dgm:spPr/>
      <dgm:t>
        <a:bodyPr/>
        <a:lstStyle/>
        <a:p>
          <a:endParaRPr lang="zh-CN" altLang="en-US"/>
        </a:p>
      </dgm:t>
    </dgm:pt>
    <dgm:pt modelId="{D1DF2AEB-253F-484D-A771-E1B7F9968C3C}">
      <dgm:prSet phldrT="[文本]" custT="1">
        <dgm:style>
          <a:lnRef idx="1">
            <a:schemeClr val="accent6"/>
          </a:lnRef>
          <a:fillRef idx="3">
            <a:schemeClr val="accent6"/>
          </a:fillRef>
          <a:effectRef idx="2">
            <a:schemeClr val="accent6"/>
          </a:effectRef>
          <a:fontRef idx="minor">
            <a:schemeClr val="lt1"/>
          </a:fontRef>
        </dgm:style>
      </dgm:prSet>
      <dgm:spPr>
        <a:ln/>
      </dgm:spPr>
      <dgm:t>
        <a:bodyPr/>
        <a:lstStyle/>
        <a:p>
          <a:r>
            <a:rPr lang="en-US" altLang="zh-CN" sz="2000" b="1" dirty="0">
              <a:latin typeface="Arial" panose="020B0604020202020204" pitchFamily="34" charset="0"/>
              <a:cs typeface="Arial" panose="020B0604020202020204" pitchFamily="34" charset="0"/>
            </a:rPr>
            <a:t>Scope international </a:t>
          </a:r>
          <a:r>
            <a:rPr lang="en-US" altLang="zh-CN" sz="2000" b="1" dirty="0">
              <a:latin typeface="+mn-lt"/>
              <a:cs typeface="helvetica" panose="020B0604020202020204" pitchFamily="34" charset="0"/>
            </a:rPr>
            <a:t>partners</a:t>
          </a:r>
          <a:endParaRPr lang="zh-CN" altLang="en-US" sz="2000" b="1" dirty="0">
            <a:latin typeface="+mn-lt"/>
            <a:cs typeface="helvetica" panose="020B0604020202020204" pitchFamily="34" charset="0"/>
          </a:endParaRPr>
        </a:p>
      </dgm:t>
    </dgm:pt>
    <dgm:pt modelId="{120FF4F0-7F2B-4A47-B6F3-9F9B0A293DEB}" type="parTrans" cxnId="{D5220D31-2FAB-4D30-A9E2-E01C69BAF8A8}">
      <dgm:prSet/>
      <dgm:spPr/>
      <dgm:t>
        <a:bodyPr/>
        <a:lstStyle/>
        <a:p>
          <a:endParaRPr lang="zh-CN" altLang="en-US"/>
        </a:p>
      </dgm:t>
    </dgm:pt>
    <dgm:pt modelId="{449E1025-4F12-487E-8B78-536FAF8A26E0}" type="sibTrans" cxnId="{D5220D31-2FAB-4D30-A9E2-E01C69BAF8A8}">
      <dgm:prSet/>
      <dgm:spPr/>
      <dgm:t>
        <a:bodyPr/>
        <a:lstStyle/>
        <a:p>
          <a:endParaRPr lang="zh-CN" altLang="en-US"/>
        </a:p>
      </dgm:t>
    </dgm:pt>
    <dgm:pt modelId="{432B3058-8EC1-42E7-8EB8-2F889F044B20}">
      <dgm:prSet phldrT="[文本]" custT="1"/>
      <dgm:spPr>
        <a:solidFill>
          <a:srgbClr val="FF0000"/>
        </a:solidFill>
      </dgm:spPr>
      <dgm:t>
        <a:bodyPr/>
        <a:lstStyle/>
        <a:p>
          <a:r>
            <a:rPr lang="en-GB" sz="2000" b="1" dirty="0">
              <a:latin typeface="+mn-lt"/>
              <a:cs typeface="helvetica" panose="020B0604020202020204" pitchFamily="34" charset="0"/>
            </a:rPr>
            <a:t>Conduct market analysis</a:t>
          </a:r>
          <a:endParaRPr lang="zh-CN" altLang="en-US" sz="2000" b="1" dirty="0">
            <a:latin typeface="+mn-lt"/>
            <a:cs typeface="helvetica" panose="020B0604020202020204" pitchFamily="34" charset="0"/>
          </a:endParaRPr>
        </a:p>
      </dgm:t>
    </dgm:pt>
    <dgm:pt modelId="{B1117FED-52B1-4EDE-9087-95F1935AF61B}" type="parTrans" cxnId="{6F7EDBA7-DC4D-4E82-A0F9-33449989EA20}">
      <dgm:prSet/>
      <dgm:spPr/>
      <dgm:t>
        <a:bodyPr/>
        <a:lstStyle/>
        <a:p>
          <a:endParaRPr lang="zh-CN" altLang="en-US"/>
        </a:p>
      </dgm:t>
    </dgm:pt>
    <dgm:pt modelId="{D5458BAB-8319-4C4D-B550-C409C747ED29}" type="sibTrans" cxnId="{6F7EDBA7-DC4D-4E82-A0F9-33449989EA20}">
      <dgm:prSet/>
      <dgm:spPr/>
      <dgm:t>
        <a:bodyPr/>
        <a:lstStyle/>
        <a:p>
          <a:endParaRPr lang="zh-CN" altLang="en-US"/>
        </a:p>
      </dgm:t>
    </dgm:pt>
    <dgm:pt modelId="{D72B7B94-D395-47FB-A239-D51B24AF6D2C}">
      <dgm:prSet phldrT="[文本]" custT="1">
        <dgm:style>
          <a:lnRef idx="1">
            <a:schemeClr val="accent4"/>
          </a:lnRef>
          <a:fillRef idx="3">
            <a:schemeClr val="accent4"/>
          </a:fillRef>
          <a:effectRef idx="2">
            <a:schemeClr val="accent4"/>
          </a:effectRef>
          <a:fontRef idx="minor">
            <a:schemeClr val="lt1"/>
          </a:fontRef>
        </dgm:style>
      </dgm:prSet>
      <dgm:spPr>
        <a:solidFill>
          <a:srgbClr val="00B050"/>
        </a:solidFill>
      </dgm:spPr>
      <dgm:t>
        <a:bodyPr/>
        <a:lstStyle/>
        <a:p>
          <a:r>
            <a:rPr lang="en-GB" sz="2000" b="1" dirty="0">
              <a:latin typeface="+mn-lt"/>
              <a:cs typeface="helvetica" panose="020B0604020202020204" pitchFamily="34" charset="0"/>
            </a:rPr>
            <a:t>Bid review, including ODA &amp; impact statements</a:t>
          </a:r>
          <a:endParaRPr lang="zh-CN" altLang="en-US" sz="2000" b="1" dirty="0">
            <a:latin typeface="+mn-lt"/>
            <a:cs typeface="helvetica" panose="020B0604020202020204" pitchFamily="34" charset="0"/>
          </a:endParaRPr>
        </a:p>
      </dgm:t>
    </dgm:pt>
    <dgm:pt modelId="{569698D3-94C8-430D-82DC-C0ACA97EB427}" type="parTrans" cxnId="{8F0EA30B-2A43-4403-B56B-055DD6B9A29B}">
      <dgm:prSet/>
      <dgm:spPr/>
      <dgm:t>
        <a:bodyPr/>
        <a:lstStyle/>
        <a:p>
          <a:endParaRPr lang="zh-CN" altLang="en-US"/>
        </a:p>
      </dgm:t>
    </dgm:pt>
    <dgm:pt modelId="{A36E8113-0B3C-4990-B58A-D1FC29511CAE}" type="sibTrans" cxnId="{8F0EA30B-2A43-4403-B56B-055DD6B9A29B}">
      <dgm:prSet/>
      <dgm:spPr/>
      <dgm:t>
        <a:bodyPr/>
        <a:lstStyle/>
        <a:p>
          <a:endParaRPr lang="zh-CN" altLang="en-US"/>
        </a:p>
      </dgm:t>
    </dgm:pt>
    <dgm:pt modelId="{90D9AD07-5C46-404C-B480-9CBB0350A550}">
      <dgm:prSet phldrT="[文本]" custT="1">
        <dgm:style>
          <a:lnRef idx="1">
            <a:schemeClr val="accent2"/>
          </a:lnRef>
          <a:fillRef idx="3">
            <a:schemeClr val="accent2"/>
          </a:fillRef>
          <a:effectRef idx="2">
            <a:schemeClr val="accent2"/>
          </a:effectRef>
          <a:fontRef idx="minor">
            <a:schemeClr val="lt1"/>
          </a:fontRef>
        </dgm:style>
      </dgm:prSet>
      <dgm:spPr>
        <a:solidFill>
          <a:srgbClr val="FF9900"/>
        </a:solidFill>
      </dgm:spPr>
      <dgm:t>
        <a:bodyPr/>
        <a:lstStyle/>
        <a:p>
          <a:r>
            <a:rPr lang="en-US" altLang="zh-CN" sz="2000" b="1" dirty="0">
              <a:latin typeface="+mn-lt"/>
              <a:cs typeface="helvetica" panose="020B0604020202020204" pitchFamily="34" charset="0"/>
            </a:rPr>
            <a:t>Feedback on int. IP &amp; collaboration agreements</a:t>
          </a:r>
          <a:endParaRPr lang="zh-CN" altLang="en-US" sz="2000" b="1" dirty="0">
            <a:latin typeface="+mn-lt"/>
            <a:cs typeface="helvetica" panose="020B0604020202020204" pitchFamily="34" charset="0"/>
          </a:endParaRPr>
        </a:p>
      </dgm:t>
    </dgm:pt>
    <dgm:pt modelId="{291AD072-E31F-4A3A-A74A-CE0F140B354B}" type="parTrans" cxnId="{46916A7C-1181-4045-9166-588254AF2BB0}">
      <dgm:prSet/>
      <dgm:spPr/>
      <dgm:t>
        <a:bodyPr/>
        <a:lstStyle/>
        <a:p>
          <a:endParaRPr lang="zh-CN" altLang="en-US"/>
        </a:p>
      </dgm:t>
    </dgm:pt>
    <dgm:pt modelId="{C11FAB97-CA40-43E7-BEB6-D060125A4693}" type="sibTrans" cxnId="{46916A7C-1181-4045-9166-588254AF2BB0}">
      <dgm:prSet/>
      <dgm:spPr/>
      <dgm:t>
        <a:bodyPr/>
        <a:lstStyle/>
        <a:p>
          <a:endParaRPr lang="zh-CN" altLang="en-US"/>
        </a:p>
      </dgm:t>
    </dgm:pt>
    <dgm:pt modelId="{DF4D3E15-4D24-4E5A-9932-8BB07C99E0C8}" type="pres">
      <dgm:prSet presAssocID="{408C4485-D923-4BDA-976E-7CB52D77E98F}" presName="matrix" presStyleCnt="0">
        <dgm:presLayoutVars>
          <dgm:chMax val="1"/>
          <dgm:dir/>
          <dgm:resizeHandles val="exact"/>
        </dgm:presLayoutVars>
      </dgm:prSet>
      <dgm:spPr/>
    </dgm:pt>
    <dgm:pt modelId="{5B18CEF8-E23F-49C2-AFE6-5204DB97CA01}" type="pres">
      <dgm:prSet presAssocID="{408C4485-D923-4BDA-976E-7CB52D77E98F}" presName="diamond" presStyleLbl="bgShp" presStyleIdx="0" presStyleCnt="1" custLinFactNeighborX="4555" custLinFactNeighborY="5372"/>
      <dgm:spPr>
        <a:solidFill>
          <a:schemeClr val="bg1">
            <a:lumMod val="95000"/>
          </a:schemeClr>
        </a:solidFill>
      </dgm:spPr>
    </dgm:pt>
    <dgm:pt modelId="{2008502D-3109-4436-B20A-EA075CA656A9}" type="pres">
      <dgm:prSet presAssocID="{408C4485-D923-4BDA-976E-7CB52D77E98F}" presName="quad1" presStyleLbl="node1" presStyleIdx="0" presStyleCnt="4" custScaleX="192528" custScaleY="96264" custLinFactNeighborX="-34873" custLinFactNeighborY="-29634">
        <dgm:presLayoutVars>
          <dgm:chMax val="0"/>
          <dgm:chPref val="0"/>
          <dgm:bulletEnabled val="1"/>
        </dgm:presLayoutVars>
      </dgm:prSet>
      <dgm:spPr/>
    </dgm:pt>
    <dgm:pt modelId="{E1CF310A-EB06-439A-A9C6-23D44172F190}" type="pres">
      <dgm:prSet presAssocID="{408C4485-D923-4BDA-976E-7CB52D77E98F}" presName="quad2" presStyleLbl="node1" presStyleIdx="1" presStyleCnt="4" custScaleX="192528" custScaleY="96264" custLinFactNeighborX="61230" custLinFactNeighborY="-29634">
        <dgm:presLayoutVars>
          <dgm:chMax val="0"/>
          <dgm:chPref val="0"/>
          <dgm:bulletEnabled val="1"/>
        </dgm:presLayoutVars>
      </dgm:prSet>
      <dgm:spPr/>
    </dgm:pt>
    <dgm:pt modelId="{94162194-0210-457C-88A2-9942ABE5E95F}" type="pres">
      <dgm:prSet presAssocID="{408C4485-D923-4BDA-976E-7CB52D77E98F}" presName="quad3" presStyleLbl="node1" presStyleIdx="2" presStyleCnt="4" custScaleX="197341" custScaleY="96264" custLinFactNeighborX="-37280" custLinFactNeighborY="-21652">
        <dgm:presLayoutVars>
          <dgm:chMax val="0"/>
          <dgm:chPref val="0"/>
          <dgm:bulletEnabled val="1"/>
        </dgm:presLayoutVars>
      </dgm:prSet>
      <dgm:spPr/>
    </dgm:pt>
    <dgm:pt modelId="{C8725011-2730-4527-A93C-4588CD395FF0}" type="pres">
      <dgm:prSet presAssocID="{408C4485-D923-4BDA-976E-7CB52D77E98F}" presName="quad4" presStyleLbl="node1" presStyleIdx="3" presStyleCnt="4" custScaleX="192528" custScaleY="96264" custLinFactNeighborX="62737" custLinFactNeighborY="-21652">
        <dgm:presLayoutVars>
          <dgm:chMax val="0"/>
          <dgm:chPref val="0"/>
          <dgm:bulletEnabled val="1"/>
        </dgm:presLayoutVars>
      </dgm:prSet>
      <dgm:spPr/>
    </dgm:pt>
  </dgm:ptLst>
  <dgm:cxnLst>
    <dgm:cxn modelId="{8F0EA30B-2A43-4403-B56B-055DD6B9A29B}" srcId="{408C4485-D923-4BDA-976E-7CB52D77E98F}" destId="{D72B7B94-D395-47FB-A239-D51B24AF6D2C}" srcOrd="2" destOrd="0" parTransId="{569698D3-94C8-430D-82DC-C0ACA97EB427}" sibTransId="{A36E8113-0B3C-4990-B58A-D1FC29511CAE}"/>
    <dgm:cxn modelId="{D5220D31-2FAB-4D30-A9E2-E01C69BAF8A8}" srcId="{408C4485-D923-4BDA-976E-7CB52D77E98F}" destId="{D1DF2AEB-253F-484D-A771-E1B7F9968C3C}" srcOrd="0" destOrd="0" parTransId="{120FF4F0-7F2B-4A47-B6F3-9F9B0A293DEB}" sibTransId="{449E1025-4F12-487E-8B78-536FAF8A26E0}"/>
    <dgm:cxn modelId="{41057B3C-39D4-4826-A85C-F96A5B784632}" type="presOf" srcId="{D1DF2AEB-253F-484D-A771-E1B7F9968C3C}" destId="{2008502D-3109-4436-B20A-EA075CA656A9}" srcOrd="0" destOrd="0" presId="urn:microsoft.com/office/officeart/2005/8/layout/matrix3"/>
    <dgm:cxn modelId="{0266EF5E-BE26-4F16-B3A6-BE2F45A525FB}" type="presOf" srcId="{D72B7B94-D395-47FB-A239-D51B24AF6D2C}" destId="{94162194-0210-457C-88A2-9942ABE5E95F}" srcOrd="0" destOrd="0" presId="urn:microsoft.com/office/officeart/2005/8/layout/matrix3"/>
    <dgm:cxn modelId="{C2485B59-07C3-4AE3-9EC0-C2A80849C9E3}" type="presOf" srcId="{408C4485-D923-4BDA-976E-7CB52D77E98F}" destId="{DF4D3E15-4D24-4E5A-9932-8BB07C99E0C8}" srcOrd="0" destOrd="0" presId="urn:microsoft.com/office/officeart/2005/8/layout/matrix3"/>
    <dgm:cxn modelId="{46916A7C-1181-4045-9166-588254AF2BB0}" srcId="{408C4485-D923-4BDA-976E-7CB52D77E98F}" destId="{90D9AD07-5C46-404C-B480-9CBB0350A550}" srcOrd="3" destOrd="0" parTransId="{291AD072-E31F-4A3A-A74A-CE0F140B354B}" sibTransId="{C11FAB97-CA40-43E7-BEB6-D060125A4693}"/>
    <dgm:cxn modelId="{B5B39A83-7A5F-4FC0-84A6-9DE60B927B50}" type="presOf" srcId="{90D9AD07-5C46-404C-B480-9CBB0350A550}" destId="{C8725011-2730-4527-A93C-4588CD395FF0}" srcOrd="0" destOrd="0" presId="urn:microsoft.com/office/officeart/2005/8/layout/matrix3"/>
    <dgm:cxn modelId="{6F7EDBA7-DC4D-4E82-A0F9-33449989EA20}" srcId="{408C4485-D923-4BDA-976E-7CB52D77E98F}" destId="{432B3058-8EC1-42E7-8EB8-2F889F044B20}" srcOrd="1" destOrd="0" parTransId="{B1117FED-52B1-4EDE-9087-95F1935AF61B}" sibTransId="{D5458BAB-8319-4C4D-B550-C409C747ED29}"/>
    <dgm:cxn modelId="{C245B0EF-365C-4C96-98D1-9F2C26928BC9}" type="presOf" srcId="{432B3058-8EC1-42E7-8EB8-2F889F044B20}" destId="{E1CF310A-EB06-439A-A9C6-23D44172F190}" srcOrd="0" destOrd="0" presId="urn:microsoft.com/office/officeart/2005/8/layout/matrix3"/>
    <dgm:cxn modelId="{866FDBD4-71B6-40CA-BD26-E6F2ECBD53B7}" type="presParOf" srcId="{DF4D3E15-4D24-4E5A-9932-8BB07C99E0C8}" destId="{5B18CEF8-E23F-49C2-AFE6-5204DB97CA01}" srcOrd="0" destOrd="0" presId="urn:microsoft.com/office/officeart/2005/8/layout/matrix3"/>
    <dgm:cxn modelId="{6D8652F4-7D03-4F66-A673-7074F2EACE69}" type="presParOf" srcId="{DF4D3E15-4D24-4E5A-9932-8BB07C99E0C8}" destId="{2008502D-3109-4436-B20A-EA075CA656A9}" srcOrd="1" destOrd="0" presId="urn:microsoft.com/office/officeart/2005/8/layout/matrix3"/>
    <dgm:cxn modelId="{A436772A-285C-4F41-8F0C-7163036D2A21}" type="presParOf" srcId="{DF4D3E15-4D24-4E5A-9932-8BB07C99E0C8}" destId="{E1CF310A-EB06-439A-A9C6-23D44172F190}" srcOrd="2" destOrd="0" presId="urn:microsoft.com/office/officeart/2005/8/layout/matrix3"/>
    <dgm:cxn modelId="{D108CEE9-BEC9-4883-BF96-C516BB1A4D4F}" type="presParOf" srcId="{DF4D3E15-4D24-4E5A-9932-8BB07C99E0C8}" destId="{94162194-0210-457C-88A2-9942ABE5E95F}" srcOrd="3" destOrd="0" presId="urn:microsoft.com/office/officeart/2005/8/layout/matrix3"/>
    <dgm:cxn modelId="{10DA441E-AEB5-494F-8C36-3217582FF0B0}" type="presParOf" srcId="{DF4D3E15-4D24-4E5A-9932-8BB07C99E0C8}" destId="{C8725011-2730-4527-A93C-4588CD395FF0}" srcOrd="4" destOrd="0" presId="urn:microsoft.com/office/officeart/2005/8/layout/matrix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B18CEF8-E23F-49C2-AFE6-5204DB97CA01}">
      <dsp:nvSpPr>
        <dsp:cNvPr id="0" name=""/>
        <dsp:cNvSpPr/>
      </dsp:nvSpPr>
      <dsp:spPr>
        <a:xfrm>
          <a:off x="2182001" y="0"/>
          <a:ext cx="2876711" cy="2876711"/>
        </a:xfrm>
        <a:prstGeom prst="diamond">
          <a:avLst/>
        </a:prstGeom>
        <a:solidFill>
          <a:schemeClr val="bg1">
            <a:lumMod val="95000"/>
          </a:schemeClr>
        </a:solidFill>
        <a:ln>
          <a:noFill/>
        </a:ln>
        <a:effectLst/>
      </dsp:spPr>
      <dsp:style>
        <a:lnRef idx="0">
          <a:scrgbClr r="0" g="0" b="0"/>
        </a:lnRef>
        <a:fillRef idx="1">
          <a:scrgbClr r="0" g="0" b="0"/>
        </a:fillRef>
        <a:effectRef idx="2">
          <a:scrgbClr r="0" g="0" b="0"/>
        </a:effectRef>
        <a:fontRef idx="minor"/>
      </dsp:style>
    </dsp:sp>
    <dsp:sp modelId="{2008502D-3109-4436-B20A-EA075CA656A9}">
      <dsp:nvSpPr>
        <dsp:cNvPr id="0" name=""/>
        <dsp:cNvSpPr/>
      </dsp:nvSpPr>
      <dsp:spPr>
        <a:xfrm>
          <a:off x="1413964" y="0"/>
          <a:ext cx="2160004" cy="1080002"/>
        </a:xfrm>
        <a:prstGeom prst="roundRect">
          <a:avLst/>
        </a:prstGeom>
        <a:gradFill rotWithShape="1">
          <a:gsLst>
            <a:gs pos="0">
              <a:schemeClr val="accent6">
                <a:satMod val="103000"/>
                <a:lumMod val="102000"/>
                <a:tint val="94000"/>
              </a:schemeClr>
            </a:gs>
            <a:gs pos="50000">
              <a:schemeClr val="accent6">
                <a:satMod val="110000"/>
                <a:lumMod val="100000"/>
                <a:shade val="100000"/>
              </a:schemeClr>
            </a:gs>
            <a:gs pos="100000">
              <a:schemeClr val="accent6">
                <a:lumMod val="99000"/>
                <a:satMod val="120000"/>
                <a:shade val="78000"/>
              </a:schemeClr>
            </a:gs>
          </a:gsLst>
          <a:lin ang="5400000" scaled="0"/>
        </a:gradFill>
        <a:ln w="6350" cap="flat" cmpd="sng" algn="ctr">
          <a:solidFill>
            <a:schemeClr val="accent6"/>
          </a:solidFill>
          <a:prstDash val="solid"/>
          <a:miter lim="800000"/>
        </a:ln>
        <a:effectLst/>
      </dsp:spPr>
      <dsp:style>
        <a:lnRef idx="1">
          <a:schemeClr val="accent6"/>
        </a:lnRef>
        <a:fillRef idx="3">
          <a:schemeClr val="accent6"/>
        </a:fillRef>
        <a:effectRef idx="2">
          <a:schemeClr val="accent6"/>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altLang="zh-CN" sz="2000" b="1" kern="1200" dirty="0">
              <a:latin typeface="Arial" panose="020B0604020202020204" pitchFamily="34" charset="0"/>
              <a:cs typeface="Arial" panose="020B0604020202020204" pitchFamily="34" charset="0"/>
            </a:rPr>
            <a:t>Scope international </a:t>
          </a:r>
          <a:r>
            <a:rPr lang="en-US" altLang="zh-CN" sz="2000" b="1" kern="1200" dirty="0">
              <a:latin typeface="+mn-lt"/>
              <a:cs typeface="helvetica" panose="020B0604020202020204" pitchFamily="34" charset="0"/>
            </a:rPr>
            <a:t>partners</a:t>
          </a:r>
          <a:endParaRPr lang="zh-CN" altLang="en-US" sz="2000" b="1" kern="1200" dirty="0">
            <a:latin typeface="+mn-lt"/>
            <a:cs typeface="helvetica" panose="020B0604020202020204" pitchFamily="34" charset="0"/>
          </a:endParaRPr>
        </a:p>
      </dsp:txBody>
      <dsp:txXfrm>
        <a:off x="1466685" y="52721"/>
        <a:ext cx="2054562" cy="974560"/>
      </dsp:txXfrm>
    </dsp:sp>
    <dsp:sp modelId="{E1CF310A-EB06-439A-A9C6-23D44172F190}">
      <dsp:nvSpPr>
        <dsp:cNvPr id="0" name=""/>
        <dsp:cNvSpPr/>
      </dsp:nvSpPr>
      <dsp:spPr>
        <a:xfrm>
          <a:off x="3700379" y="0"/>
          <a:ext cx="2160004" cy="1080002"/>
        </a:xfrm>
        <a:prstGeom prst="roundRect">
          <a:avLst/>
        </a:prstGeom>
        <a:solidFill>
          <a:srgbClr val="FF0000"/>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GB" sz="2000" b="1" kern="1200" dirty="0">
              <a:latin typeface="+mn-lt"/>
              <a:cs typeface="helvetica" panose="020B0604020202020204" pitchFamily="34" charset="0"/>
            </a:rPr>
            <a:t>Conduct market analysis</a:t>
          </a:r>
          <a:endParaRPr lang="zh-CN" altLang="en-US" sz="2000" b="1" kern="1200" dirty="0">
            <a:latin typeface="+mn-lt"/>
            <a:cs typeface="helvetica" panose="020B0604020202020204" pitchFamily="34" charset="0"/>
          </a:endParaRPr>
        </a:p>
      </dsp:txBody>
      <dsp:txXfrm>
        <a:off x="3753100" y="52721"/>
        <a:ext cx="2054562" cy="974560"/>
      </dsp:txXfrm>
    </dsp:sp>
    <dsp:sp modelId="{94162194-0210-457C-88A2-9942ABE5E95F}">
      <dsp:nvSpPr>
        <dsp:cNvPr id="0" name=""/>
        <dsp:cNvSpPr/>
      </dsp:nvSpPr>
      <dsp:spPr>
        <a:xfrm>
          <a:off x="1359961" y="1238588"/>
          <a:ext cx="2214002" cy="1080002"/>
        </a:xfrm>
        <a:prstGeom prst="roundRect">
          <a:avLst/>
        </a:prstGeom>
        <a:solidFill>
          <a:srgbClr val="00B050"/>
        </a:solidFill>
        <a:ln w="6350" cap="flat" cmpd="sng" algn="ctr">
          <a:solidFill>
            <a:schemeClr val="accent4"/>
          </a:solidFill>
          <a:prstDash val="solid"/>
          <a:miter lim="800000"/>
        </a:ln>
        <a:effectLst/>
      </dsp:spPr>
      <dsp:style>
        <a:lnRef idx="1">
          <a:schemeClr val="accent4"/>
        </a:lnRef>
        <a:fillRef idx="3">
          <a:schemeClr val="accent4"/>
        </a:fillRef>
        <a:effectRef idx="2">
          <a:schemeClr val="accent4"/>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GB" sz="2000" b="1" kern="1200" dirty="0">
              <a:latin typeface="+mn-lt"/>
              <a:cs typeface="helvetica" panose="020B0604020202020204" pitchFamily="34" charset="0"/>
            </a:rPr>
            <a:t>Bid review, including ODA &amp; impact statements</a:t>
          </a:r>
          <a:endParaRPr lang="zh-CN" altLang="en-US" sz="2000" b="1" kern="1200" dirty="0">
            <a:latin typeface="+mn-lt"/>
            <a:cs typeface="helvetica" panose="020B0604020202020204" pitchFamily="34" charset="0"/>
          </a:endParaRPr>
        </a:p>
      </dsp:txBody>
      <dsp:txXfrm>
        <a:off x="1412682" y="1291309"/>
        <a:ext cx="2108560" cy="974560"/>
      </dsp:txXfrm>
    </dsp:sp>
    <dsp:sp modelId="{C8725011-2730-4527-A93C-4588CD395FF0}">
      <dsp:nvSpPr>
        <dsp:cNvPr id="0" name=""/>
        <dsp:cNvSpPr/>
      </dsp:nvSpPr>
      <dsp:spPr>
        <a:xfrm>
          <a:off x="3717287" y="1238588"/>
          <a:ext cx="2160004" cy="1080002"/>
        </a:xfrm>
        <a:prstGeom prst="roundRect">
          <a:avLst/>
        </a:prstGeom>
        <a:solidFill>
          <a:srgbClr val="FF9900"/>
        </a:solidFill>
        <a:ln w="6350" cap="flat" cmpd="sng" algn="ctr">
          <a:solidFill>
            <a:schemeClr val="accent2"/>
          </a:solidFill>
          <a:prstDash val="solid"/>
          <a:miter lim="800000"/>
        </a:ln>
        <a:effectLst/>
      </dsp:spPr>
      <dsp:style>
        <a:lnRef idx="1">
          <a:schemeClr val="accent2"/>
        </a:lnRef>
        <a:fillRef idx="3">
          <a:schemeClr val="accent2"/>
        </a:fillRef>
        <a:effectRef idx="2">
          <a:schemeClr val="accent2"/>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altLang="zh-CN" sz="2000" b="1" kern="1200" dirty="0">
              <a:latin typeface="+mn-lt"/>
              <a:cs typeface="helvetica" panose="020B0604020202020204" pitchFamily="34" charset="0"/>
            </a:rPr>
            <a:t>Feedback on int. IP &amp; collaboration agreements</a:t>
          </a:r>
          <a:endParaRPr lang="zh-CN" altLang="en-US" sz="2000" b="1" kern="1200" dirty="0">
            <a:latin typeface="+mn-lt"/>
            <a:cs typeface="helvetica" panose="020B0604020202020204" pitchFamily="34" charset="0"/>
          </a:endParaRPr>
        </a:p>
      </dsp:txBody>
      <dsp:txXfrm>
        <a:off x="3770008" y="1291309"/>
        <a:ext cx="2054562" cy="974560"/>
      </dsp:txXfrm>
    </dsp:sp>
  </dsp:spTree>
</dsp:drawing>
</file>

<file path=ppt/diagrams/layout1.xml><?xml version="1.0" encoding="utf-8"?>
<dgm:layoutDef xmlns:dgm="http://schemas.openxmlformats.org/drawingml/2006/diagram" xmlns:a="http://schemas.openxmlformats.org/drawingml/2006/main" uniqueId="urn:microsoft.com/office/officeart/2005/8/layout/matrix3">
  <dgm:title val=""/>
  <dgm:desc val=""/>
  <dgm:catLst>
    <dgm:cat type="matrix" pri="1000"/>
    <dgm:cat type="convert" pri="18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0" destOrd="0"/>
        <dgm:cxn modelId="8" srcId="0" destId="4" srcOrd="1" destOrd="0"/>
      </dgm:cxnLst>
      <dgm:bg/>
      <dgm:whole/>
    </dgm:dataModel>
  </dgm:sampData>
  <dgm:styleData useDef="1">
    <dgm:dataModel>
      <dgm:ptLst/>
      <dgm:bg/>
      <dgm:whole/>
    </dgm:dataModel>
  </dgm:styleData>
  <dgm:clrData useDef="1">
    <dgm:dataModel>
      <dgm:ptLst/>
      <dgm:bg/>
      <dgm:whole/>
    </dgm:dataModel>
  </dgm:clrData>
  <dgm:layoutNode name="matrix">
    <dgm:varLst>
      <dgm:chMax val="1"/>
      <dgm:dir/>
      <dgm:resizeHandles val="exact"/>
    </dgm:varLst>
    <dgm:alg type="composite">
      <dgm:param type="ar" val="1"/>
    </dgm:alg>
    <dgm:shape xmlns:r="http://schemas.openxmlformats.org/officeDocument/2006/relationships" r:blip="">
      <dgm:adjLst/>
    </dgm:shape>
    <dgm:presOf/>
    <dgm:choose name="Name0">
      <dgm:if name="Name1" func="var" arg="dir" op="equ" val="norm">
        <dgm:constrLst>
          <dgm:constr type="w" for="ch" forName="diamond" refType="w"/>
          <dgm:constr type="h" for="ch" forName="diamond" refType="h"/>
          <dgm:constr type="w" for="ch" forName="quad1" refType="w" fact="0.39"/>
          <dgm:constr type="h" for="ch" forName="quad1" refType="h" fact="0.39"/>
          <dgm:constr type="ctrX" for="ch" forName="quad1" refType="w" fact="0.29"/>
          <dgm:constr type="ctrY" for="ch" forName="quad1" refType="h" fact="0.29"/>
          <dgm:constr type="w" for="ch" forName="quad2" refType="w" fact="0.39"/>
          <dgm:constr type="h" for="ch" forName="quad2" refType="h" fact="0.39"/>
          <dgm:constr type="ctrX" for="ch" forName="quad2" refType="w" fact="0.71"/>
          <dgm:constr type="ctrY" for="ch" forName="quad2" refType="h" fact="0.29"/>
          <dgm:constr type="w" for="ch" forName="quad3" refType="w" fact="0.39"/>
          <dgm:constr type="h" for="ch" forName="quad3" refType="h" fact="0.39"/>
          <dgm:constr type="ctrX" for="ch" forName="quad3" refType="w" fact="0.29"/>
          <dgm:constr type="ctrY" for="ch" forName="quad3" refType="h" fact="0.71"/>
          <dgm:constr type="w" for="ch" forName="quad4" refType="w" fact="0.39"/>
          <dgm:constr type="h" for="ch" forName="quad4" refType="h" fact="0.39"/>
          <dgm:constr type="ctrX" for="ch" forName="quad4" refType="w" fact="0.71"/>
          <dgm:constr type="ctrY" for="ch" forName="quad4" refType="h" fact="0.71"/>
          <dgm:constr type="primFontSz" for="des" ptType="node" op="equ" val="65"/>
        </dgm:constrLst>
      </dgm:if>
      <dgm:else name="Name2">
        <dgm:constrLst>
          <dgm:constr type="w" for="ch" forName="diamond" refType="w"/>
          <dgm:constr type="h" for="ch" forName="diamond" refType="h"/>
          <dgm:constr type="w" for="ch" forName="quad1" refType="w" fact="0.39"/>
          <dgm:constr type="h" for="ch" forName="quad1" refType="h" fact="0.39"/>
          <dgm:constr type="ctrX" for="ch" forName="quad1" refType="w" fact="0.71"/>
          <dgm:constr type="ctrY" for="ch" forName="quad1" refType="h" fact="0.29"/>
          <dgm:constr type="w" for="ch" forName="quad2" refType="w" fact="0.39"/>
          <dgm:constr type="h" for="ch" forName="quad2" refType="h" fact="0.39"/>
          <dgm:constr type="ctrX" for="ch" forName="quad2" refType="w" fact="0.29"/>
          <dgm:constr type="ctrY" for="ch" forName="quad2" refType="h" fact="0.29"/>
          <dgm:constr type="w" for="ch" forName="quad3" refType="w" fact="0.39"/>
          <dgm:constr type="h" for="ch" forName="quad3" refType="h" fact="0.39"/>
          <dgm:constr type="ctrX" for="ch" forName="quad3" refType="w" fact="0.71"/>
          <dgm:constr type="ctrY" for="ch" forName="quad3" refType="h" fact="0.71"/>
          <dgm:constr type="w" for="ch" forName="quad4" refType="w" fact="0.39"/>
          <dgm:constr type="h" for="ch" forName="quad4" refType="h" fact="0.39"/>
          <dgm:constr type="ctrX" for="ch" forName="quad4" refType="w" fact="0.29"/>
          <dgm:constr type="ctrY" for="ch" forName="quad4" refType="h" fact="0.71"/>
          <dgm:constr type="primFontSz" for="des" ptType="node" op="equ" val="65"/>
        </dgm:constrLst>
      </dgm:else>
    </dgm:choose>
    <dgm:ruleLst/>
    <dgm:choose name="Name3">
      <dgm:if name="Name4" axis="ch" ptType="node" func="cnt" op="gte" val="1">
        <dgm:layoutNode name="diamond" styleLbl="bgShp">
          <dgm:alg type="sp"/>
          <dgm:shape xmlns:r="http://schemas.openxmlformats.org/officeDocument/2006/relationships" type="diamond" r:blip="">
            <dgm:adjLst/>
          </dgm:shape>
          <dgm:presOf/>
          <dgm:constrLst>
            <dgm:constr type="w" refType="h" op="equ"/>
          </dgm:constrLst>
          <dgm:ruleLst/>
        </dgm:layoutNode>
        <dgm:layoutNode name="quad1">
          <dgm:varLst>
            <dgm:chMax val="0"/>
            <dgm:chPref val="0"/>
            <dgm:bulletEnabled val="1"/>
          </dgm:varLst>
          <dgm:alg type="tx"/>
          <dgm:shape xmlns:r="http://schemas.openxmlformats.org/officeDocument/2006/relationships" type="roundRect" r:blip="">
            <dgm:adjLst/>
          </dgm:shape>
          <dgm:presOf axis="ch desOrSelf" ptType="node node" st="1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2">
          <dgm:varLst>
            <dgm:chMax val="0"/>
            <dgm:chPref val="0"/>
            <dgm:bulletEnabled val="1"/>
          </dgm:varLst>
          <dgm:alg type="tx"/>
          <dgm:shape xmlns:r="http://schemas.openxmlformats.org/officeDocument/2006/relationships" type="roundRect" r:blip="">
            <dgm:adjLst/>
          </dgm:shape>
          <dgm:presOf axis="ch desOrSelf" ptType="node node" st="2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3">
          <dgm:varLst>
            <dgm:chMax val="0"/>
            <dgm:chPref val="0"/>
            <dgm:bulletEnabled val="1"/>
          </dgm:varLst>
          <dgm:alg type="tx"/>
          <dgm:shape xmlns:r="http://schemas.openxmlformats.org/officeDocument/2006/relationships" type="roundRect" r:blip="">
            <dgm:adjLst/>
          </dgm:shape>
          <dgm:presOf axis="ch desOrSelf" ptType="node node" st="3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4">
          <dgm:varLst>
            <dgm:chMax val="0"/>
            <dgm:chPref val="0"/>
            <dgm:bulletEnabled val="1"/>
          </dgm:varLst>
          <dgm:alg type="tx"/>
          <dgm:shape xmlns:r="http://schemas.openxmlformats.org/officeDocument/2006/relationships" type="roundRect" r:blip="">
            <dgm:adjLst/>
          </dgm:shape>
          <dgm:presOf axis="ch desOrSelf" ptType="node node" st="4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5"/>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4AD6F77-CFCE-A445-8E2C-54D16F9EECCC}" type="datetimeFigureOut">
              <a:rPr lang="en-US" smtClean="0"/>
              <a:t>4/12/2021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0942D00-D33B-6747-961F-9152114FB45F}" type="slidenum">
              <a:rPr lang="en-US" smtClean="0"/>
              <a:t>‹#›</a:t>
            </a:fld>
            <a:endParaRPr lang="en-US"/>
          </a:p>
        </p:txBody>
      </p:sp>
    </p:spTree>
    <p:extLst>
      <p:ext uri="{BB962C8B-B14F-4D97-AF65-F5344CB8AC3E}">
        <p14:creationId xmlns:p14="http://schemas.microsoft.com/office/powerpoint/2010/main" val="2981403554"/>
      </p:ext>
    </p:extLst>
  </p:cSld>
  <p:clrMap bg1="lt1" tx1="dk1" bg2="lt2" tx2="dk2" accent1="accent1" accent2="accent2" accent3="accent3" accent4="accent4" accent5="accent5" accent6="accent6" hlink="hlink" folHlink="folHlink"/>
  <p:notesStyle>
    <a:lvl1pPr marL="0" algn="l" defTabSz="685783" rtl="0" eaLnBrk="1" latinLnBrk="0" hangingPunct="1">
      <a:defRPr sz="900" kern="1200">
        <a:solidFill>
          <a:schemeClr val="tx1"/>
        </a:solidFill>
        <a:latin typeface="+mn-lt"/>
        <a:ea typeface="+mn-ea"/>
        <a:cs typeface="+mn-cs"/>
      </a:defRPr>
    </a:lvl1pPr>
    <a:lvl2pPr marL="342892" algn="l" defTabSz="685783" rtl="0" eaLnBrk="1" latinLnBrk="0" hangingPunct="1">
      <a:defRPr sz="900" kern="1200">
        <a:solidFill>
          <a:schemeClr val="tx1"/>
        </a:solidFill>
        <a:latin typeface="+mn-lt"/>
        <a:ea typeface="+mn-ea"/>
        <a:cs typeface="+mn-cs"/>
      </a:defRPr>
    </a:lvl2pPr>
    <a:lvl3pPr marL="685783" algn="l" defTabSz="685783" rtl="0" eaLnBrk="1" latinLnBrk="0" hangingPunct="1">
      <a:defRPr sz="900" kern="1200">
        <a:solidFill>
          <a:schemeClr val="tx1"/>
        </a:solidFill>
        <a:latin typeface="+mn-lt"/>
        <a:ea typeface="+mn-ea"/>
        <a:cs typeface="+mn-cs"/>
      </a:defRPr>
    </a:lvl3pPr>
    <a:lvl4pPr marL="1028675" algn="l" defTabSz="685783" rtl="0" eaLnBrk="1" latinLnBrk="0" hangingPunct="1">
      <a:defRPr sz="900" kern="1200">
        <a:solidFill>
          <a:schemeClr val="tx1"/>
        </a:solidFill>
        <a:latin typeface="+mn-lt"/>
        <a:ea typeface="+mn-ea"/>
        <a:cs typeface="+mn-cs"/>
      </a:defRPr>
    </a:lvl4pPr>
    <a:lvl5pPr marL="1371566" algn="l" defTabSz="685783" rtl="0" eaLnBrk="1" latinLnBrk="0" hangingPunct="1">
      <a:defRPr sz="900" kern="1200">
        <a:solidFill>
          <a:schemeClr val="tx1"/>
        </a:solidFill>
        <a:latin typeface="+mn-lt"/>
        <a:ea typeface="+mn-ea"/>
        <a:cs typeface="+mn-cs"/>
      </a:defRPr>
    </a:lvl5pPr>
    <a:lvl6pPr marL="1714457" algn="l" defTabSz="685783" rtl="0" eaLnBrk="1" latinLnBrk="0" hangingPunct="1">
      <a:defRPr sz="900" kern="1200">
        <a:solidFill>
          <a:schemeClr val="tx1"/>
        </a:solidFill>
        <a:latin typeface="+mn-lt"/>
        <a:ea typeface="+mn-ea"/>
        <a:cs typeface="+mn-cs"/>
      </a:defRPr>
    </a:lvl6pPr>
    <a:lvl7pPr marL="2057348" algn="l" defTabSz="685783" rtl="0" eaLnBrk="1" latinLnBrk="0" hangingPunct="1">
      <a:defRPr sz="900" kern="1200">
        <a:solidFill>
          <a:schemeClr val="tx1"/>
        </a:solidFill>
        <a:latin typeface="+mn-lt"/>
        <a:ea typeface="+mn-ea"/>
        <a:cs typeface="+mn-cs"/>
      </a:defRPr>
    </a:lvl7pPr>
    <a:lvl8pPr marL="2400240" algn="l" defTabSz="685783" rtl="0" eaLnBrk="1" latinLnBrk="0" hangingPunct="1">
      <a:defRPr sz="900" kern="1200">
        <a:solidFill>
          <a:schemeClr val="tx1"/>
        </a:solidFill>
        <a:latin typeface="+mn-lt"/>
        <a:ea typeface="+mn-ea"/>
        <a:cs typeface="+mn-cs"/>
      </a:defRPr>
    </a:lvl8pPr>
    <a:lvl9pPr marL="2743132" algn="l" defTabSz="685783" rtl="0" eaLnBrk="1" latinLnBrk="0" hangingPunct="1">
      <a:defRPr sz="9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3" Type="http://schemas.openxmlformats.org/officeDocument/2006/relationships/hyperlink" Target="https://www.gov.uk/government/news/british-scientists-to-help-tackle-climate-change-through-new-1-billion-fund" TargetMode="External"/><Relationship Id="rId2" Type="http://schemas.openxmlformats.org/officeDocument/2006/relationships/slide" Target="../slides/slide12.xml"/><Relationship Id="rId1" Type="http://schemas.openxmlformats.org/officeDocument/2006/relationships/notesMaster" Target="../notesMasters/notesMaster1.xml"/><Relationship Id="rId5" Type="http://schemas.openxmlformats.org/officeDocument/2006/relationships/hyperlink" Target="https://www.gov.uk/government/news/uk-aid-to-double-efforts-to-tackle-climate-change" TargetMode="External"/><Relationship Id="rId4" Type="http://schemas.openxmlformats.org/officeDocument/2006/relationships/hyperlink" Target="https://sdgs.un.org/goals" TargetMode="Externa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GB" baseline="0" dirty="0"/>
          </a:p>
        </p:txBody>
      </p:sp>
    </p:spTree>
    <p:extLst>
      <p:ext uri="{BB962C8B-B14F-4D97-AF65-F5344CB8AC3E}">
        <p14:creationId xmlns:p14="http://schemas.microsoft.com/office/powerpoint/2010/main" val="412236579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GB" b="0" dirty="0">
                <a:solidFill>
                  <a:srgbClr val="000000"/>
                </a:solidFill>
                <a:latin typeface="Arial" panose="020B0604020202020204" pitchFamily="34" charset="0"/>
                <a:cs typeface="Arial" panose="020B0604020202020204" pitchFamily="34" charset="0"/>
              </a:rPr>
              <a:t>The FIC is a cross-UKRI fund launched in 2018 to enable the UK to develop strategic partnerships with leading R&amp;D nations, to support:</a:t>
            </a:r>
          </a:p>
          <a:p>
            <a:pPr marL="342900" indent="-342900">
              <a:buFont typeface="Arial" panose="020B0604020202020204" pitchFamily="34" charset="0"/>
              <a:buChar char="•"/>
            </a:pPr>
            <a:r>
              <a:rPr lang="en-GB" b="0" dirty="0">
                <a:solidFill>
                  <a:srgbClr val="000000"/>
                </a:solidFill>
                <a:latin typeface="Arial" panose="020B0604020202020204" pitchFamily="34" charset="0"/>
                <a:cs typeface="Arial" panose="020B0604020202020204" pitchFamily="34" charset="0"/>
              </a:rPr>
              <a:t>World-leading research and innovation which delivers new knowledge, and societal and economic impact, to the mutual benefit of the UK and partner countries.</a:t>
            </a:r>
          </a:p>
          <a:p>
            <a:pPr marL="342900" indent="-342900">
              <a:buFont typeface="Arial" panose="020B0604020202020204" pitchFamily="34" charset="0"/>
              <a:buChar char="•"/>
            </a:pPr>
            <a:r>
              <a:rPr lang="en-GB" b="0" dirty="0">
                <a:solidFill>
                  <a:srgbClr val="000000"/>
                </a:solidFill>
                <a:latin typeface="Arial" panose="020B0604020202020204" pitchFamily="34" charset="0"/>
                <a:cs typeface="Arial" panose="020B0604020202020204" pitchFamily="34" charset="0"/>
              </a:rPr>
              <a:t>BEIS and wider Government objectives, including science diplomacy, enabling the UK to strengthen its collective voice in research and innovation policy</a:t>
            </a:r>
          </a:p>
          <a:p>
            <a:r>
              <a:rPr lang="en-GB" b="0" dirty="0">
                <a:solidFill>
                  <a:srgbClr val="000000"/>
                </a:solidFill>
                <a:latin typeface="Arial" panose="020B0604020202020204" pitchFamily="34" charset="0"/>
                <a:cs typeface="Arial" panose="020B0604020202020204" pitchFamily="34" charset="0"/>
              </a:rPr>
              <a:t>There are 20 partner countries involved in bilateral and multilateral programmes, including the USA, Canada, Japan, South Korea and India</a:t>
            </a:r>
          </a:p>
          <a:p>
            <a:r>
              <a:rPr lang="en-GB" b="0" dirty="0">
                <a:solidFill>
                  <a:srgbClr val="000000"/>
                </a:solidFill>
                <a:latin typeface="Arial" panose="020B0604020202020204" pitchFamily="34" charset="0"/>
                <a:cs typeface="Arial" panose="020B0604020202020204" pitchFamily="34" charset="0"/>
              </a:rPr>
              <a:t>The FIC is generally co-funded on a 1:1 basis by partner countries.</a:t>
            </a:r>
          </a:p>
          <a:p>
            <a:endParaRPr lang="en-GB" b="0" dirty="0">
              <a:solidFill>
                <a:srgbClr val="000000"/>
              </a:solidFill>
              <a:latin typeface="Arial" panose="020B0604020202020204" pitchFamily="34" charset="0"/>
              <a:cs typeface="Arial" panose="020B0604020202020204" pitchFamily="34" charset="0"/>
            </a:endParaRPr>
          </a:p>
          <a:p>
            <a:r>
              <a:rPr lang="en-GB" sz="1200" b="0" i="0" dirty="0">
                <a:effectLst/>
                <a:latin typeface="+mn-lt"/>
                <a:ea typeface="+mn-ea"/>
                <a:cs typeface="+mn-cs"/>
                <a:sym typeface="Calibri"/>
              </a:rPr>
              <a:t>The Ayrton Fund is a </a:t>
            </a:r>
            <a:r>
              <a:rPr lang="en-GB" sz="1200" b="0" i="0" dirty="0">
                <a:effectLst/>
                <a:latin typeface="+mn-lt"/>
                <a:ea typeface="+mn-ea"/>
                <a:cs typeface="+mn-cs"/>
                <a:sym typeface="Calibri"/>
                <a:hlinkClick r:id="rId3"/>
              </a:rPr>
              <a:t>commitment by the UK Government</a:t>
            </a:r>
            <a:r>
              <a:rPr lang="en-GB" sz="1200" b="0" i="0" dirty="0">
                <a:effectLst/>
                <a:latin typeface="+mn-lt"/>
                <a:ea typeface="+mn-ea"/>
                <a:cs typeface="+mn-cs"/>
                <a:sym typeface="Calibri"/>
              </a:rPr>
              <a:t> to spend </a:t>
            </a:r>
            <a:r>
              <a:rPr lang="en-GB" sz="1200" b="1" i="0" dirty="0">
                <a:effectLst/>
                <a:latin typeface="+mn-lt"/>
                <a:ea typeface="+mn-ea"/>
                <a:cs typeface="+mn-cs"/>
                <a:sym typeface="Calibri"/>
              </a:rPr>
              <a:t>£1bn</a:t>
            </a:r>
            <a:r>
              <a:rPr lang="en-GB" sz="1200" b="0" i="0" dirty="0">
                <a:effectLst/>
                <a:latin typeface="+mn-lt"/>
                <a:ea typeface="+mn-ea"/>
                <a:cs typeface="+mn-cs"/>
                <a:sym typeface="Calibri"/>
              </a:rPr>
              <a:t> of Official Development Assistance (ODA) funding on research, development and demonstration (RD&amp;D) into clean energy technology and business models for low and middle income countries.  It will run over five years from April 2021.</a:t>
            </a:r>
          </a:p>
          <a:p>
            <a:endParaRPr lang="en-GB" sz="1200" b="0" i="0" dirty="0">
              <a:effectLst/>
              <a:latin typeface="+mn-lt"/>
              <a:ea typeface="+mn-ea"/>
              <a:cs typeface="+mn-cs"/>
              <a:sym typeface="Calibri"/>
            </a:endParaRPr>
          </a:p>
          <a:p>
            <a:r>
              <a:rPr lang="en-GB" sz="1200" b="0" i="0" dirty="0">
                <a:effectLst/>
                <a:latin typeface="+mn-lt"/>
                <a:ea typeface="+mn-ea"/>
                <a:cs typeface="+mn-cs"/>
                <a:sym typeface="Calibri"/>
              </a:rPr>
              <a:t>Originally announced in September 2019 it is styled as a way to “develop and test new technology targeted at tackling climate change in developing countries”.  The commitment will address development challenges in low-carbon energy </a:t>
            </a:r>
            <a:r>
              <a:rPr lang="en-GB" sz="1200" b="1" i="0" dirty="0">
                <a:effectLst/>
                <a:latin typeface="+mn-lt"/>
                <a:ea typeface="+mn-ea"/>
                <a:cs typeface="+mn-cs"/>
                <a:sym typeface="Calibri"/>
              </a:rPr>
              <a:t>(supply)</a:t>
            </a:r>
            <a:r>
              <a:rPr lang="en-GB" sz="1200" b="0" i="0" dirty="0">
                <a:effectLst/>
                <a:latin typeface="+mn-lt"/>
                <a:ea typeface="+mn-ea"/>
                <a:cs typeface="+mn-cs"/>
                <a:sym typeface="Calibri"/>
              </a:rPr>
              <a:t>, low-carbon societies </a:t>
            </a:r>
            <a:r>
              <a:rPr lang="en-GB" sz="1200" b="1" i="0" dirty="0">
                <a:effectLst/>
                <a:latin typeface="+mn-lt"/>
                <a:ea typeface="+mn-ea"/>
                <a:cs typeface="+mn-cs"/>
                <a:sym typeface="Calibri"/>
              </a:rPr>
              <a:t>(demand)</a:t>
            </a:r>
            <a:r>
              <a:rPr lang="en-GB" sz="1200" b="0" i="0" dirty="0">
                <a:effectLst/>
                <a:latin typeface="+mn-lt"/>
                <a:ea typeface="+mn-ea"/>
                <a:cs typeface="+mn-cs"/>
                <a:sym typeface="Calibri"/>
              </a:rPr>
              <a:t>, and smart and flexible energy delivery and storage to meet a range of </a:t>
            </a:r>
            <a:r>
              <a:rPr lang="en-GB" sz="1200" b="0" i="0" dirty="0">
                <a:effectLst/>
                <a:latin typeface="+mn-lt"/>
                <a:ea typeface="+mn-ea"/>
                <a:cs typeface="+mn-cs"/>
                <a:sym typeface="Calibri"/>
                <a:hlinkClick r:id="rId4"/>
              </a:rPr>
              <a:t>Sustainable Development Goals</a:t>
            </a:r>
            <a:r>
              <a:rPr lang="en-GB" sz="1200" b="0" i="0" dirty="0">
                <a:effectLst/>
                <a:latin typeface="+mn-lt"/>
                <a:ea typeface="+mn-ea"/>
                <a:cs typeface="+mn-cs"/>
                <a:sym typeface="Calibri"/>
              </a:rPr>
              <a:t> (SDGs), such as Goals 7 and 13.  The fund will form a </a:t>
            </a:r>
            <a:r>
              <a:rPr lang="en-GB" sz="1200" b="0" i="0" dirty="0">
                <a:effectLst/>
                <a:latin typeface="+mn-lt"/>
                <a:ea typeface="+mn-ea"/>
                <a:cs typeface="+mn-cs"/>
                <a:sym typeface="Calibri"/>
                <a:hlinkClick r:id="rId5"/>
              </a:rPr>
              <a:t>£1bn ODA programme</a:t>
            </a:r>
            <a:r>
              <a:rPr lang="en-GB" sz="1200" b="0" i="0" dirty="0">
                <a:effectLst/>
                <a:latin typeface="+mn-lt"/>
                <a:ea typeface="+mn-ea"/>
                <a:cs typeface="+mn-cs"/>
                <a:sym typeface="Calibri"/>
              </a:rPr>
              <a:t> supported by the UK’s international climate finance (ICF), which will be increased to at least £11.6bn over the same period.  For comparison the Global Challenges Research Fund (GCRF) promised £1.5bn over a similar timeframe.</a:t>
            </a:r>
          </a:p>
          <a:p>
            <a:endParaRPr lang="en-GB" b="0" dirty="0">
              <a:solidFill>
                <a:srgbClr val="000000"/>
              </a:solidFill>
              <a:latin typeface="Arial" panose="020B0604020202020204" pitchFamily="34" charset="0"/>
              <a:cs typeface="Arial" panose="020B0604020202020204" pitchFamily="34" charset="0"/>
            </a:endParaRPr>
          </a:p>
          <a:p>
            <a:endParaRPr lang="en-GB" dirty="0"/>
          </a:p>
        </p:txBody>
      </p:sp>
    </p:spTree>
    <p:extLst>
      <p:ext uri="{BB962C8B-B14F-4D97-AF65-F5344CB8AC3E}">
        <p14:creationId xmlns:p14="http://schemas.microsoft.com/office/powerpoint/2010/main" val="72572412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56487206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endParaRPr lang="en-GB" sz="1200" b="0" dirty="0">
              <a:solidFill>
                <a:srgbClr val="17336F"/>
              </a:solidFill>
              <a:latin typeface="Arial" panose="020B0604020202020204" pitchFamily="34" charset="0"/>
              <a:cs typeface="Arial" panose="020B0604020202020204" pitchFamily="34" charset="0"/>
            </a:endParaRPr>
          </a:p>
          <a:p>
            <a:pPr marL="171450" marR="0" lvl="0" indent="-171450" defTabSz="91440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GB" dirty="0"/>
          </a:p>
          <a:p>
            <a:endParaRPr lang="en-GB" dirty="0"/>
          </a:p>
        </p:txBody>
      </p:sp>
    </p:spTree>
    <p:extLst>
      <p:ext uri="{BB962C8B-B14F-4D97-AF65-F5344CB8AC3E}">
        <p14:creationId xmlns:p14="http://schemas.microsoft.com/office/powerpoint/2010/main" val="275539667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260374643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76099878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154066953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GB" dirty="0"/>
              <a:t>[LINK]</a:t>
            </a:r>
          </a:p>
          <a:p>
            <a:r>
              <a:rPr lang="en-GB" dirty="0"/>
              <a:t>The GIP team undertake a process of:</a:t>
            </a:r>
          </a:p>
          <a:p>
            <a:r>
              <a:rPr lang="en-GB" dirty="0"/>
              <a:t>Horizon scanning, identifying opportunities</a:t>
            </a:r>
          </a:p>
          <a:p>
            <a:r>
              <a:rPr lang="en-GB" dirty="0"/>
              <a:t>Promoting upcoming calls with faculties/academics</a:t>
            </a:r>
          </a:p>
          <a:p>
            <a:r>
              <a:rPr lang="en-GB" dirty="0"/>
              <a:t>Assisting interested academics with proposal alignment with funding scope</a:t>
            </a:r>
          </a:p>
          <a:p>
            <a:r>
              <a:rPr lang="en-GB" dirty="0"/>
              <a:t>Facilitating new partnerships </a:t>
            </a:r>
          </a:p>
          <a:p>
            <a:r>
              <a:rPr lang="en-GB" dirty="0"/>
              <a:t>Assessing ODA compliance</a:t>
            </a:r>
          </a:p>
          <a:p>
            <a:r>
              <a:rPr lang="en-GB" dirty="0"/>
              <a:t>Providing value-added feedback on proposals</a:t>
            </a:r>
          </a:p>
          <a:p>
            <a:endParaRPr lang="en-GB" dirty="0"/>
          </a:p>
        </p:txBody>
      </p:sp>
    </p:spTree>
    <p:extLst>
      <p:ext uri="{BB962C8B-B14F-4D97-AF65-F5344CB8AC3E}">
        <p14:creationId xmlns:p14="http://schemas.microsoft.com/office/powerpoint/2010/main" val="89299949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GB" dirty="0"/>
              <a:t>Developed knowledge and experience of new funding schemes such as UK-PACT (Partnering for Accelerated Climate Transitions) e.g.</a:t>
            </a:r>
          </a:p>
          <a:p>
            <a:r>
              <a:rPr lang="en-GB" dirty="0"/>
              <a:t>recently work on a few UK PACT Green Recovery Challenge Fund (GRCF) applications.</a:t>
            </a:r>
          </a:p>
        </p:txBody>
      </p:sp>
    </p:spTree>
    <p:extLst>
      <p:ext uri="{BB962C8B-B14F-4D97-AF65-F5344CB8AC3E}">
        <p14:creationId xmlns:p14="http://schemas.microsoft.com/office/powerpoint/2010/main" val="193451574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134378197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GB" dirty="0"/>
              <a:t>The majority of current opportunities are from Lead agency programmes – open calls</a:t>
            </a:r>
          </a:p>
        </p:txBody>
      </p:sp>
    </p:spTree>
    <p:extLst>
      <p:ext uri="{BB962C8B-B14F-4D97-AF65-F5344CB8AC3E}">
        <p14:creationId xmlns:p14="http://schemas.microsoft.com/office/powerpoint/2010/main" val="262356057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4.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2.png"/><Relationship Id="rId1" Type="http://schemas.openxmlformats.org/officeDocument/2006/relationships/slideMaster" Target="../slideMasters/slideMaster4.xml"/><Relationship Id="rId5" Type="http://schemas.openxmlformats.org/officeDocument/2006/relationships/image" Target="../media/image12.png"/><Relationship Id="rId4" Type="http://schemas.openxmlformats.org/officeDocument/2006/relationships/image" Target="../media/image11.png"/></Relationships>
</file>

<file path=ppt/slideLayouts/_rels/slideLayout4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2.png"/><Relationship Id="rId1" Type="http://schemas.openxmlformats.org/officeDocument/2006/relationships/slideMaster" Target="../slideMasters/slideMaster4.xml"/><Relationship Id="rId5" Type="http://schemas.openxmlformats.org/officeDocument/2006/relationships/image" Target="../media/image14.png"/><Relationship Id="rId4" Type="http://schemas.openxmlformats.org/officeDocument/2006/relationships/image" Target="../media/image13.png"/></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5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4.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Start Cover 1">
    <p:bg>
      <p:bgPr>
        <a:solidFill>
          <a:srgbClr val="1C3D74"/>
        </a:solidFill>
        <a:effectLst/>
      </p:bgPr>
    </p:bg>
    <p:spTree>
      <p:nvGrpSpPr>
        <p:cNvPr id="1" name=""/>
        <p:cNvGrpSpPr/>
        <p:nvPr/>
      </p:nvGrpSpPr>
      <p:grpSpPr>
        <a:xfrm>
          <a:off x="0" y="0"/>
          <a:ext cx="0" cy="0"/>
          <a:chOff x="0" y="0"/>
          <a:chExt cx="0" cy="0"/>
        </a:xfrm>
      </p:grpSpPr>
      <p:sp>
        <p:nvSpPr>
          <p:cNvPr id="7" name="Content Placeholder 2"/>
          <p:cNvSpPr>
            <a:spLocks noGrp="1"/>
          </p:cNvSpPr>
          <p:nvPr>
            <p:ph sz="quarter" idx="10" hasCustomPrompt="1"/>
          </p:nvPr>
        </p:nvSpPr>
        <p:spPr>
          <a:xfrm>
            <a:off x="943599" y="1751595"/>
            <a:ext cx="7870825" cy="1171575"/>
          </a:xfrm>
          <a:prstGeom prst="rect">
            <a:avLst/>
          </a:prstGeom>
        </p:spPr>
        <p:txBody>
          <a:bodyPr/>
          <a:lstStyle>
            <a:lvl1pPr marL="0" indent="0">
              <a:buNone/>
              <a:defRPr sz="4000" b="1">
                <a:solidFill>
                  <a:schemeClr val="bg1"/>
                </a:solidFill>
                <a:latin typeface="Arial" panose="020B0604020202020204" pitchFamily="34" charset="0"/>
                <a:cs typeface="Arial" panose="020B0604020202020204" pitchFamily="34" charset="0"/>
              </a:defRPr>
            </a:lvl1pPr>
          </a:lstStyle>
          <a:p>
            <a:r>
              <a:rPr lang="en-US" dirty="0"/>
              <a:t>Title page – </a:t>
            </a:r>
            <a:br>
              <a:rPr lang="en-US" dirty="0"/>
            </a:br>
            <a:r>
              <a:rPr lang="en-US" dirty="0"/>
              <a:t>Arial Bold 40pt</a:t>
            </a:r>
          </a:p>
        </p:txBody>
      </p:sp>
      <p:sp>
        <p:nvSpPr>
          <p:cNvPr id="8" name="Content Placeholder 2"/>
          <p:cNvSpPr>
            <a:spLocks noGrp="1"/>
          </p:cNvSpPr>
          <p:nvPr>
            <p:ph sz="quarter" idx="11" hasCustomPrompt="1"/>
          </p:nvPr>
        </p:nvSpPr>
        <p:spPr>
          <a:xfrm>
            <a:off x="943598" y="2973637"/>
            <a:ext cx="7870825" cy="1171575"/>
          </a:xfrm>
          <a:prstGeom prst="rect">
            <a:avLst/>
          </a:prstGeom>
        </p:spPr>
        <p:txBody>
          <a:bodyPr/>
          <a:lstStyle>
            <a:lvl1pPr marL="0" indent="0">
              <a:buNone/>
              <a:defRPr sz="2000" b="0">
                <a:solidFill>
                  <a:schemeClr val="bg1"/>
                </a:solidFill>
                <a:latin typeface="Arial" panose="020B0604020202020204" pitchFamily="34" charset="0"/>
                <a:cs typeface="Arial" panose="020B0604020202020204" pitchFamily="34" charset="0"/>
              </a:defRPr>
            </a:lvl1pPr>
          </a:lstStyle>
          <a:p>
            <a:r>
              <a:rPr lang="en-US" dirty="0"/>
              <a:t>Insert sub-heading / date</a:t>
            </a:r>
          </a:p>
        </p:txBody>
      </p:sp>
    </p:spTree>
    <p:extLst>
      <p:ext uri="{BB962C8B-B14F-4D97-AF65-F5344CB8AC3E}">
        <p14:creationId xmlns:p14="http://schemas.microsoft.com/office/powerpoint/2010/main" val="401044695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_Content slide 3">
    <p:spTree>
      <p:nvGrpSpPr>
        <p:cNvPr id="1" name=""/>
        <p:cNvGrpSpPr/>
        <p:nvPr/>
      </p:nvGrpSpPr>
      <p:grpSpPr>
        <a:xfrm>
          <a:off x="0" y="0"/>
          <a:ext cx="0" cy="0"/>
          <a:chOff x="0" y="0"/>
          <a:chExt cx="0" cy="0"/>
        </a:xfrm>
      </p:grpSpPr>
      <p:sp>
        <p:nvSpPr>
          <p:cNvPr id="5" name="Text Placeholder 7">
            <a:extLst>
              <a:ext uri="{FF2B5EF4-FFF2-40B4-BE49-F238E27FC236}">
                <a16:creationId xmlns:a16="http://schemas.microsoft.com/office/drawing/2014/main" id="{9C147732-D245-FB43-B9C7-22E9D5472E33}"/>
              </a:ext>
            </a:extLst>
          </p:cNvPr>
          <p:cNvSpPr>
            <a:spLocks noGrp="1"/>
          </p:cNvSpPr>
          <p:nvPr>
            <p:ph type="body" sz="quarter" idx="11" hasCustomPrompt="1"/>
          </p:nvPr>
        </p:nvSpPr>
        <p:spPr>
          <a:xfrm>
            <a:off x="4679950" y="1311275"/>
            <a:ext cx="4186238" cy="2952749"/>
          </a:xfrm>
          <a:prstGeom prst="rect">
            <a:avLst/>
          </a:prstGeom>
        </p:spPr>
        <p:txBody>
          <a:bodyPr lIns="0" tIns="0" rIns="0" bIns="0"/>
          <a:lstStyle>
            <a:lvl1pPr marL="285750" marR="0" indent="-285750" algn="l" defTabSz="914400" rtl="0" eaLnBrk="1" fontAlgn="auto" latinLnBrk="0" hangingPunct="1">
              <a:lnSpc>
                <a:spcPct val="90000"/>
              </a:lnSpc>
              <a:spcBef>
                <a:spcPts val="1000"/>
              </a:spcBef>
              <a:spcAft>
                <a:spcPts val="0"/>
              </a:spcAft>
              <a:buClr>
                <a:srgbClr val="595959"/>
              </a:buClr>
              <a:buSzTx/>
              <a:buFont typeface="Arial" panose="020B0604020202020204" pitchFamily="34" charset="0"/>
              <a:buChar char="•"/>
              <a:tabLst/>
              <a:defRPr lang="en-GB" sz="1400" b="0" i="0" smtClean="0">
                <a:solidFill>
                  <a:srgbClr val="1C3D74"/>
                </a:solidFill>
                <a:effectLst/>
                <a:latin typeface="Arial" panose="020B0604020202020204" pitchFamily="34" charset="0"/>
                <a:cs typeface="Arial" panose="020B0604020202020204" pitchFamily="34" charset="0"/>
              </a:defRPr>
            </a:lvl1pPr>
          </a:lstStyle>
          <a:p>
            <a:pPr lvl="0"/>
            <a:r>
              <a:rPr lang="en-US" dirty="0"/>
              <a:t>Bullet points</a:t>
            </a:r>
          </a:p>
          <a:p>
            <a:pPr marL="285750" marR="0" lvl="0" indent="-285750" algn="l" defTabSz="914400" rtl="0" eaLnBrk="1" fontAlgn="auto" latinLnBrk="0" hangingPunct="1">
              <a:lnSpc>
                <a:spcPct val="90000"/>
              </a:lnSpc>
              <a:spcBef>
                <a:spcPts val="1000"/>
              </a:spcBef>
              <a:spcAft>
                <a:spcPts val="0"/>
              </a:spcAft>
              <a:buClr>
                <a:srgbClr val="595959"/>
              </a:buClr>
              <a:buSzTx/>
              <a:buFont typeface="Arial" panose="020B0604020202020204" pitchFamily="34" charset="0"/>
              <a:buChar char="•"/>
              <a:tabLst/>
              <a:defRPr/>
            </a:pPr>
            <a:r>
              <a:rPr lang="en-US" dirty="0"/>
              <a:t>Bullet points</a:t>
            </a:r>
          </a:p>
          <a:p>
            <a:pPr marL="285750" marR="0" lvl="0" indent="-285750" algn="l" defTabSz="914400" rtl="0" eaLnBrk="1" fontAlgn="auto" latinLnBrk="0" hangingPunct="1">
              <a:lnSpc>
                <a:spcPct val="90000"/>
              </a:lnSpc>
              <a:spcBef>
                <a:spcPts val="1000"/>
              </a:spcBef>
              <a:spcAft>
                <a:spcPts val="0"/>
              </a:spcAft>
              <a:buClr>
                <a:srgbClr val="595959"/>
              </a:buClr>
              <a:buSzTx/>
              <a:buFont typeface="Arial" panose="020B0604020202020204" pitchFamily="34" charset="0"/>
              <a:buChar char="•"/>
              <a:tabLst/>
              <a:defRPr/>
            </a:pPr>
            <a:r>
              <a:rPr lang="en-US" dirty="0"/>
              <a:t>Bullet points</a:t>
            </a:r>
          </a:p>
          <a:p>
            <a:pPr marL="285750" marR="0" lvl="0" indent="-285750" algn="l" defTabSz="914400" rtl="0" eaLnBrk="1" fontAlgn="auto" latinLnBrk="0" hangingPunct="1">
              <a:lnSpc>
                <a:spcPct val="90000"/>
              </a:lnSpc>
              <a:spcBef>
                <a:spcPts val="1000"/>
              </a:spcBef>
              <a:spcAft>
                <a:spcPts val="0"/>
              </a:spcAft>
              <a:buClr>
                <a:srgbClr val="595959"/>
              </a:buClr>
              <a:buSzTx/>
              <a:buFont typeface="Arial" panose="020B0604020202020204" pitchFamily="34" charset="0"/>
              <a:buChar char="•"/>
              <a:tabLst/>
              <a:defRPr/>
            </a:pPr>
            <a:r>
              <a:rPr lang="en-US" dirty="0"/>
              <a:t>Bullet points</a:t>
            </a:r>
          </a:p>
          <a:p>
            <a:pPr marL="285750" marR="0" lvl="0" indent="-285750" algn="l" defTabSz="914400" rtl="0" eaLnBrk="1" fontAlgn="auto" latinLnBrk="0" hangingPunct="1">
              <a:lnSpc>
                <a:spcPct val="90000"/>
              </a:lnSpc>
              <a:spcBef>
                <a:spcPts val="1000"/>
              </a:spcBef>
              <a:spcAft>
                <a:spcPts val="0"/>
              </a:spcAft>
              <a:buClr>
                <a:srgbClr val="595959"/>
              </a:buClr>
              <a:buSzTx/>
              <a:buFont typeface="Arial" panose="020B0604020202020204" pitchFamily="34" charset="0"/>
              <a:buChar char="•"/>
              <a:tabLst/>
              <a:defRPr/>
            </a:pPr>
            <a:r>
              <a:rPr lang="en-US" dirty="0"/>
              <a:t>Bullet points</a:t>
            </a:r>
          </a:p>
          <a:p>
            <a:pPr marL="285750" marR="0" lvl="0" indent="-285750" algn="l" defTabSz="914400" rtl="0" eaLnBrk="1" fontAlgn="auto" latinLnBrk="0" hangingPunct="1">
              <a:lnSpc>
                <a:spcPct val="90000"/>
              </a:lnSpc>
              <a:spcBef>
                <a:spcPts val="1000"/>
              </a:spcBef>
              <a:spcAft>
                <a:spcPts val="0"/>
              </a:spcAft>
              <a:buClr>
                <a:srgbClr val="595959"/>
              </a:buClr>
              <a:buSzTx/>
              <a:buFont typeface="Arial" panose="020B0604020202020204" pitchFamily="34" charset="0"/>
              <a:buChar char="•"/>
              <a:tabLst/>
              <a:defRPr/>
            </a:pPr>
            <a:r>
              <a:rPr lang="en-US" dirty="0"/>
              <a:t>Bullet points</a:t>
            </a:r>
          </a:p>
          <a:p>
            <a:pPr lvl="0"/>
            <a:endParaRPr lang="en-US" dirty="0"/>
          </a:p>
        </p:txBody>
      </p:sp>
      <p:sp>
        <p:nvSpPr>
          <p:cNvPr id="6" name="Title 1">
            <a:extLst>
              <a:ext uri="{FF2B5EF4-FFF2-40B4-BE49-F238E27FC236}">
                <a16:creationId xmlns:a16="http://schemas.microsoft.com/office/drawing/2014/main" id="{9D267E66-5F9D-A043-9D95-FB12DB25D3E1}"/>
              </a:ext>
            </a:extLst>
          </p:cNvPr>
          <p:cNvSpPr>
            <a:spLocks noGrp="1"/>
          </p:cNvSpPr>
          <p:nvPr>
            <p:ph type="title" hasCustomPrompt="1"/>
          </p:nvPr>
        </p:nvSpPr>
        <p:spPr>
          <a:xfrm>
            <a:off x="298188" y="1322602"/>
            <a:ext cx="4165862" cy="2942972"/>
          </a:xfrm>
          <a:prstGeom prst="rect">
            <a:avLst/>
          </a:prstGeom>
        </p:spPr>
        <p:txBody>
          <a:bodyPr lIns="0" tIns="0" rIns="0" bIns="0"/>
          <a:lstStyle>
            <a:lvl1pPr>
              <a:defRPr lang="en-US" sz="1400" b="0" i="0" kern="1200" dirty="0">
                <a:solidFill>
                  <a:srgbClr val="1C3D74"/>
                </a:solidFill>
                <a:effectLst/>
                <a:latin typeface="Arial" panose="020B0604020202020204" pitchFamily="34" charset="0"/>
                <a:ea typeface="+mj-ea"/>
                <a:cs typeface="Arial" panose="020B0604020202020204" pitchFamily="34" charset="0"/>
              </a:defRPr>
            </a:lvl1pPr>
          </a:lstStyle>
          <a:p>
            <a:r>
              <a:rPr lang="en-US" dirty="0"/>
              <a:t>Lorem ipsum dolor sit </a:t>
            </a:r>
            <a:r>
              <a:rPr lang="en-US" dirty="0" err="1"/>
              <a:t>amet</a:t>
            </a:r>
            <a:r>
              <a:rPr lang="en-US" dirty="0"/>
              <a:t>, </a:t>
            </a:r>
            <a:r>
              <a:rPr lang="en-US" dirty="0" err="1"/>
              <a:t>usu</a:t>
            </a:r>
            <a:r>
              <a:rPr lang="en-US" dirty="0"/>
              <a:t> </a:t>
            </a:r>
            <a:r>
              <a:rPr lang="en-US" dirty="0" err="1"/>
              <a:t>purto</a:t>
            </a:r>
            <a:r>
              <a:rPr lang="en-US" dirty="0"/>
              <a:t> </a:t>
            </a:r>
            <a:r>
              <a:rPr lang="en-US" dirty="0" err="1"/>
              <a:t>oporteat</a:t>
            </a:r>
            <a:r>
              <a:rPr lang="en-US" dirty="0"/>
              <a:t> </a:t>
            </a:r>
            <a:r>
              <a:rPr lang="en-US" dirty="0" err="1"/>
              <a:t>accusata</a:t>
            </a:r>
            <a:r>
              <a:rPr lang="en-US" dirty="0"/>
              <a:t> no, mea </a:t>
            </a:r>
            <a:r>
              <a:rPr lang="en-US" dirty="0" err="1"/>
              <a:t>ceteros</a:t>
            </a:r>
            <a:r>
              <a:rPr lang="en-US" dirty="0"/>
              <a:t> </a:t>
            </a:r>
            <a:r>
              <a:rPr lang="en-US" dirty="0" err="1"/>
              <a:t>antiopam</a:t>
            </a:r>
            <a:r>
              <a:rPr lang="en-US" dirty="0"/>
              <a:t> no. </a:t>
            </a:r>
            <a:r>
              <a:rPr lang="en-US" dirty="0" err="1"/>
              <a:t>Ea</a:t>
            </a:r>
            <a:r>
              <a:rPr lang="en-US" dirty="0"/>
              <a:t> qui facer </a:t>
            </a:r>
            <a:r>
              <a:rPr lang="en-US" dirty="0" err="1"/>
              <a:t>legimus</a:t>
            </a:r>
            <a:r>
              <a:rPr lang="en-US" dirty="0"/>
              <a:t>, quo semper </a:t>
            </a:r>
            <a:r>
              <a:rPr lang="en-US" dirty="0" err="1"/>
              <a:t>appellantur</a:t>
            </a:r>
            <a:r>
              <a:rPr lang="en-US" dirty="0"/>
              <a:t> </a:t>
            </a:r>
            <a:r>
              <a:rPr lang="en-US" dirty="0" err="1"/>
              <a:t>te</a:t>
            </a:r>
            <a:r>
              <a:rPr lang="en-US" dirty="0"/>
              <a:t>. Ne per </a:t>
            </a:r>
            <a:r>
              <a:rPr lang="en-US" dirty="0" err="1"/>
              <a:t>elit</a:t>
            </a:r>
            <a:r>
              <a:rPr lang="en-US" dirty="0"/>
              <a:t> </a:t>
            </a:r>
            <a:r>
              <a:rPr lang="en-US" dirty="0" err="1"/>
              <a:t>sententiae</a:t>
            </a:r>
            <a:r>
              <a:rPr lang="en-US" dirty="0"/>
              <a:t>. </a:t>
            </a:r>
            <a:r>
              <a:rPr lang="en-US" dirty="0" err="1"/>
              <a:t>Pri</a:t>
            </a:r>
            <a:r>
              <a:rPr lang="en-US" dirty="0"/>
              <a:t> ad </a:t>
            </a:r>
            <a:r>
              <a:rPr lang="en-US" dirty="0" err="1"/>
              <a:t>purto</a:t>
            </a:r>
            <a:r>
              <a:rPr lang="en-US" dirty="0"/>
              <a:t> </a:t>
            </a:r>
            <a:r>
              <a:rPr lang="en-US" dirty="0" err="1"/>
              <a:t>euripidis</a:t>
            </a:r>
            <a:r>
              <a:rPr lang="en-US" dirty="0"/>
              <a:t> </a:t>
            </a:r>
            <a:r>
              <a:rPr lang="en-US" dirty="0" err="1"/>
              <a:t>definiebas</a:t>
            </a:r>
            <a:r>
              <a:rPr lang="en-US" dirty="0"/>
              <a:t>, </a:t>
            </a:r>
            <a:r>
              <a:rPr lang="en-US" dirty="0" err="1"/>
              <a:t>eum</a:t>
            </a:r>
            <a:r>
              <a:rPr lang="en-US" dirty="0"/>
              <a:t> ex </a:t>
            </a:r>
            <a:r>
              <a:rPr lang="en-US" dirty="0" err="1"/>
              <a:t>aliquam</a:t>
            </a:r>
            <a:r>
              <a:rPr lang="en-US" dirty="0"/>
              <a:t> </a:t>
            </a:r>
            <a:r>
              <a:rPr lang="en-US" dirty="0" err="1"/>
              <a:t>accusam</a:t>
            </a:r>
            <a:r>
              <a:rPr lang="en-US" dirty="0"/>
              <a:t>. </a:t>
            </a:r>
          </a:p>
        </p:txBody>
      </p:sp>
      <p:sp>
        <p:nvSpPr>
          <p:cNvPr id="13" name="Content Placeholder 2"/>
          <p:cNvSpPr>
            <a:spLocks noGrp="1"/>
          </p:cNvSpPr>
          <p:nvPr>
            <p:ph sz="quarter" idx="10" hasCustomPrompt="1"/>
          </p:nvPr>
        </p:nvSpPr>
        <p:spPr>
          <a:xfrm>
            <a:off x="186596" y="262396"/>
            <a:ext cx="8672097" cy="1036377"/>
          </a:xfrm>
          <a:prstGeom prst="rect">
            <a:avLst/>
          </a:prstGeom>
        </p:spPr>
        <p:txBody>
          <a:bodyPr/>
          <a:lstStyle>
            <a:lvl1pPr marL="0" indent="0">
              <a:buNone/>
              <a:defRPr sz="2500" b="1">
                <a:solidFill>
                  <a:srgbClr val="1C3D74"/>
                </a:solidFill>
                <a:latin typeface="Arial" panose="020B0604020202020204" pitchFamily="34" charset="0"/>
                <a:cs typeface="Arial" panose="020B0604020202020204" pitchFamily="34" charset="0"/>
              </a:defRPr>
            </a:lvl1pPr>
          </a:lstStyle>
          <a:p>
            <a:r>
              <a:rPr lang="en-US" dirty="0"/>
              <a:t>Click to edit slide title (up to 2 lines) – </a:t>
            </a:r>
            <a:br>
              <a:rPr lang="en-US" dirty="0"/>
            </a:br>
            <a:r>
              <a:rPr lang="en-US" dirty="0"/>
              <a:t>Arial Bold 25pt title</a:t>
            </a:r>
          </a:p>
        </p:txBody>
      </p:sp>
    </p:spTree>
    <p:extLst>
      <p:ext uri="{BB962C8B-B14F-4D97-AF65-F5344CB8AC3E}">
        <p14:creationId xmlns:p14="http://schemas.microsoft.com/office/powerpoint/2010/main" val="310220352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Content slide text + image + caption">
    <p:spTree>
      <p:nvGrpSpPr>
        <p:cNvPr id="1" name=""/>
        <p:cNvGrpSpPr/>
        <p:nvPr/>
      </p:nvGrpSpPr>
      <p:grpSpPr>
        <a:xfrm>
          <a:off x="0" y="0"/>
          <a:ext cx="0" cy="0"/>
          <a:chOff x="0" y="0"/>
          <a:chExt cx="0" cy="0"/>
        </a:xfrm>
      </p:grpSpPr>
      <p:sp>
        <p:nvSpPr>
          <p:cNvPr id="6" name="Picture Placeholder 5">
            <a:extLst>
              <a:ext uri="{FF2B5EF4-FFF2-40B4-BE49-F238E27FC236}">
                <a16:creationId xmlns:a16="http://schemas.microsoft.com/office/drawing/2014/main" id="{B6C74048-C75E-FD4A-A2F0-C36E16C2A344}"/>
              </a:ext>
            </a:extLst>
          </p:cNvPr>
          <p:cNvSpPr>
            <a:spLocks noGrp="1"/>
          </p:cNvSpPr>
          <p:nvPr>
            <p:ph type="pic" sz="quarter" idx="11" hasCustomPrompt="1"/>
          </p:nvPr>
        </p:nvSpPr>
        <p:spPr>
          <a:xfrm>
            <a:off x="4679950" y="1311276"/>
            <a:ext cx="4186238" cy="2791997"/>
          </a:xfrm>
          <a:prstGeom prst="rect">
            <a:avLst/>
          </a:prstGeom>
          <a:solidFill>
            <a:schemeClr val="bg1">
              <a:lumMod val="85000"/>
            </a:schemeClr>
          </a:solidFill>
        </p:spPr>
        <p:txBody>
          <a:bodyPr anchor="ctr"/>
          <a:lstStyle>
            <a:lvl1pPr marL="0" indent="0" algn="ctr">
              <a:buNone/>
              <a:defRPr sz="1600" b="0" i="0">
                <a:solidFill>
                  <a:schemeClr val="tx2"/>
                </a:solidFill>
                <a:latin typeface="4 Text" pitchFamily="2" charset="77"/>
              </a:defRPr>
            </a:lvl1pPr>
          </a:lstStyle>
          <a:p>
            <a:r>
              <a:rPr lang="en-US" dirty="0"/>
              <a:t>Drag and drop image</a:t>
            </a:r>
          </a:p>
        </p:txBody>
      </p:sp>
      <p:sp>
        <p:nvSpPr>
          <p:cNvPr id="9" name="Text Placeholder 8">
            <a:extLst>
              <a:ext uri="{FF2B5EF4-FFF2-40B4-BE49-F238E27FC236}">
                <a16:creationId xmlns:a16="http://schemas.microsoft.com/office/drawing/2014/main" id="{C8558A91-5849-F74E-9FFB-8BB3E3F86F0C}"/>
              </a:ext>
            </a:extLst>
          </p:cNvPr>
          <p:cNvSpPr>
            <a:spLocks noGrp="1"/>
          </p:cNvSpPr>
          <p:nvPr>
            <p:ph type="body" sz="quarter" idx="12" hasCustomPrompt="1"/>
          </p:nvPr>
        </p:nvSpPr>
        <p:spPr>
          <a:xfrm>
            <a:off x="4679950" y="4176072"/>
            <a:ext cx="4186238" cy="87954"/>
          </a:xfrm>
          <a:prstGeom prst="rect">
            <a:avLst/>
          </a:prstGeom>
        </p:spPr>
        <p:txBody>
          <a:bodyPr lIns="0" tIns="0" rIns="0" bIns="0"/>
          <a:lstStyle>
            <a:lvl1pPr marL="0" indent="0">
              <a:buNone/>
              <a:defRPr sz="1000" b="0" i="0">
                <a:solidFill>
                  <a:schemeClr val="tx2"/>
                </a:solidFill>
                <a:latin typeface="Arial" panose="020B0604020202020204" pitchFamily="34" charset="0"/>
                <a:cs typeface="Arial" panose="020B0604020202020204" pitchFamily="34" charset="0"/>
              </a:defRPr>
            </a:lvl1pPr>
            <a:lvl2pPr marL="342900" indent="0">
              <a:buNone/>
              <a:defRPr sz="1000">
                <a:solidFill>
                  <a:schemeClr val="accent5"/>
                </a:solidFill>
                <a:latin typeface="Channel 4 Chadwick" pitchFamily="2" charset="77"/>
              </a:defRPr>
            </a:lvl2pPr>
            <a:lvl3pPr marL="685800" indent="0">
              <a:buNone/>
              <a:defRPr sz="1000">
                <a:solidFill>
                  <a:schemeClr val="accent5"/>
                </a:solidFill>
                <a:latin typeface="Channel 4 Chadwick" pitchFamily="2" charset="77"/>
              </a:defRPr>
            </a:lvl3pPr>
            <a:lvl4pPr marL="1028700" indent="0">
              <a:buNone/>
              <a:defRPr sz="1000">
                <a:solidFill>
                  <a:schemeClr val="accent5"/>
                </a:solidFill>
                <a:latin typeface="Channel 4 Chadwick" pitchFamily="2" charset="77"/>
              </a:defRPr>
            </a:lvl4pPr>
            <a:lvl5pPr marL="1371600" indent="0">
              <a:buNone/>
              <a:defRPr sz="1000">
                <a:solidFill>
                  <a:schemeClr val="accent5"/>
                </a:solidFill>
                <a:latin typeface="Channel 4 Chadwick" pitchFamily="2" charset="77"/>
              </a:defRPr>
            </a:lvl5pPr>
          </a:lstStyle>
          <a:p>
            <a:pPr lvl="0"/>
            <a:r>
              <a:rPr lang="en-US" dirty="0"/>
              <a:t>Click to edit caption: Arial Regular 10pt</a:t>
            </a:r>
          </a:p>
        </p:txBody>
      </p:sp>
      <p:sp>
        <p:nvSpPr>
          <p:cNvPr id="12" name="Title 1">
            <a:extLst>
              <a:ext uri="{FF2B5EF4-FFF2-40B4-BE49-F238E27FC236}">
                <a16:creationId xmlns:a16="http://schemas.microsoft.com/office/drawing/2014/main" id="{11A071DF-C2D5-8E48-A599-203994715754}"/>
              </a:ext>
            </a:extLst>
          </p:cNvPr>
          <p:cNvSpPr>
            <a:spLocks noGrp="1"/>
          </p:cNvSpPr>
          <p:nvPr>
            <p:ph type="title" hasCustomPrompt="1"/>
          </p:nvPr>
        </p:nvSpPr>
        <p:spPr>
          <a:xfrm>
            <a:off x="298188" y="1322602"/>
            <a:ext cx="4165862" cy="2941423"/>
          </a:xfrm>
          <a:prstGeom prst="rect">
            <a:avLst/>
          </a:prstGeom>
        </p:spPr>
        <p:txBody>
          <a:bodyPr lIns="0" tIns="0" rIns="0" bIns="0"/>
          <a:lstStyle>
            <a:lvl1pPr marL="0" indent="0">
              <a:buClr>
                <a:schemeClr val="accent5"/>
              </a:buClr>
              <a:buFont typeface="Arial" panose="020B0604020202020204" pitchFamily="34" charset="0"/>
              <a:buNone/>
              <a:defRPr sz="1400" b="0" i="0">
                <a:solidFill>
                  <a:schemeClr val="tx2"/>
                </a:solidFill>
                <a:latin typeface="Arial" panose="020B0604020202020204" pitchFamily="34" charset="0"/>
                <a:cs typeface="Arial" panose="020B0604020202020204" pitchFamily="34" charset="0"/>
              </a:defRPr>
            </a:lvl1pPr>
          </a:lstStyle>
          <a:p>
            <a:r>
              <a:rPr lang="en-US" dirty="0"/>
              <a:t>Click to edit Master title style – Arial Regular 14pt</a:t>
            </a:r>
          </a:p>
        </p:txBody>
      </p:sp>
      <p:sp>
        <p:nvSpPr>
          <p:cNvPr id="11" name="Content Placeholder 2"/>
          <p:cNvSpPr>
            <a:spLocks noGrp="1"/>
          </p:cNvSpPr>
          <p:nvPr>
            <p:ph sz="quarter" idx="10" hasCustomPrompt="1"/>
          </p:nvPr>
        </p:nvSpPr>
        <p:spPr>
          <a:xfrm>
            <a:off x="186596" y="262396"/>
            <a:ext cx="8672097" cy="1036377"/>
          </a:xfrm>
          <a:prstGeom prst="rect">
            <a:avLst/>
          </a:prstGeom>
        </p:spPr>
        <p:txBody>
          <a:bodyPr/>
          <a:lstStyle>
            <a:lvl1pPr marL="0" indent="0">
              <a:buNone/>
              <a:defRPr sz="2500" b="1">
                <a:solidFill>
                  <a:srgbClr val="1C3D74"/>
                </a:solidFill>
                <a:latin typeface="Arial" panose="020B0604020202020204" pitchFamily="34" charset="0"/>
                <a:cs typeface="Arial" panose="020B0604020202020204" pitchFamily="34" charset="0"/>
              </a:defRPr>
            </a:lvl1pPr>
          </a:lstStyle>
          <a:p>
            <a:r>
              <a:rPr lang="en-US" dirty="0"/>
              <a:t>Click to edit slide title (up to 2 lines) – </a:t>
            </a:r>
            <a:br>
              <a:rPr lang="en-US" dirty="0"/>
            </a:br>
            <a:r>
              <a:rPr lang="en-US" dirty="0"/>
              <a:t>Arial Bold 25pt title</a:t>
            </a:r>
          </a:p>
        </p:txBody>
      </p:sp>
    </p:spTree>
    <p:extLst>
      <p:ext uri="{BB962C8B-B14F-4D97-AF65-F5344CB8AC3E}">
        <p14:creationId xmlns:p14="http://schemas.microsoft.com/office/powerpoint/2010/main" val="9082827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ontent slide text + image + caption 2">
    <p:spTree>
      <p:nvGrpSpPr>
        <p:cNvPr id="1" name=""/>
        <p:cNvGrpSpPr/>
        <p:nvPr/>
      </p:nvGrpSpPr>
      <p:grpSpPr>
        <a:xfrm>
          <a:off x="0" y="0"/>
          <a:ext cx="0" cy="0"/>
          <a:chOff x="0" y="0"/>
          <a:chExt cx="0" cy="0"/>
        </a:xfrm>
      </p:grpSpPr>
      <p:sp>
        <p:nvSpPr>
          <p:cNvPr id="6" name="Picture Placeholder 5">
            <a:extLst>
              <a:ext uri="{FF2B5EF4-FFF2-40B4-BE49-F238E27FC236}">
                <a16:creationId xmlns:a16="http://schemas.microsoft.com/office/drawing/2014/main" id="{B6C74048-C75E-FD4A-A2F0-C36E16C2A344}"/>
              </a:ext>
            </a:extLst>
          </p:cNvPr>
          <p:cNvSpPr>
            <a:spLocks noGrp="1"/>
          </p:cNvSpPr>
          <p:nvPr>
            <p:ph type="pic" sz="quarter" idx="11" hasCustomPrompt="1"/>
          </p:nvPr>
        </p:nvSpPr>
        <p:spPr>
          <a:xfrm>
            <a:off x="6767512" y="1311276"/>
            <a:ext cx="2098675" cy="2773707"/>
          </a:xfrm>
          <a:prstGeom prst="rect">
            <a:avLst/>
          </a:prstGeom>
          <a:solidFill>
            <a:schemeClr val="bg1">
              <a:lumMod val="85000"/>
            </a:schemeClr>
          </a:solidFill>
        </p:spPr>
        <p:txBody>
          <a:bodyPr anchor="ctr"/>
          <a:lstStyle>
            <a:lvl1pPr marL="0" indent="0" algn="ctr">
              <a:buNone/>
              <a:defRPr sz="1600" b="0" i="0">
                <a:solidFill>
                  <a:schemeClr val="tx2"/>
                </a:solidFill>
                <a:latin typeface="4 Text" pitchFamily="2" charset="77"/>
              </a:defRPr>
            </a:lvl1pPr>
          </a:lstStyle>
          <a:p>
            <a:r>
              <a:rPr lang="en-US" dirty="0"/>
              <a:t>Drag and drop image</a:t>
            </a:r>
          </a:p>
        </p:txBody>
      </p:sp>
      <p:sp>
        <p:nvSpPr>
          <p:cNvPr id="12" name="Title 1">
            <a:extLst>
              <a:ext uri="{FF2B5EF4-FFF2-40B4-BE49-F238E27FC236}">
                <a16:creationId xmlns:a16="http://schemas.microsoft.com/office/drawing/2014/main" id="{11A071DF-C2D5-8E48-A599-203994715754}"/>
              </a:ext>
            </a:extLst>
          </p:cNvPr>
          <p:cNvSpPr>
            <a:spLocks noGrp="1"/>
          </p:cNvSpPr>
          <p:nvPr>
            <p:ph type="title" hasCustomPrompt="1"/>
          </p:nvPr>
        </p:nvSpPr>
        <p:spPr>
          <a:xfrm>
            <a:off x="298187" y="1322602"/>
            <a:ext cx="6361375" cy="2941423"/>
          </a:xfrm>
          <a:prstGeom prst="rect">
            <a:avLst/>
          </a:prstGeom>
        </p:spPr>
        <p:txBody>
          <a:bodyPr lIns="0" tIns="0" rIns="0" bIns="0"/>
          <a:lstStyle>
            <a:lvl1pPr marL="0" indent="0">
              <a:buClr>
                <a:schemeClr val="accent5"/>
              </a:buClr>
              <a:buFont typeface="Arial" panose="020B0604020202020204" pitchFamily="34" charset="0"/>
              <a:buNone/>
              <a:defRPr sz="1400" b="0" i="0">
                <a:solidFill>
                  <a:schemeClr val="tx2"/>
                </a:solidFill>
                <a:latin typeface="Arial" panose="020B0604020202020204" pitchFamily="34" charset="0"/>
                <a:cs typeface="Arial" panose="020B0604020202020204" pitchFamily="34" charset="0"/>
              </a:defRPr>
            </a:lvl1pPr>
          </a:lstStyle>
          <a:p>
            <a:r>
              <a:rPr lang="en-US" dirty="0"/>
              <a:t>Click to edit Master title style – Arial Regular 14pt</a:t>
            </a:r>
          </a:p>
        </p:txBody>
      </p:sp>
      <p:sp>
        <p:nvSpPr>
          <p:cNvPr id="13" name="Text Placeholder 8">
            <a:extLst>
              <a:ext uri="{FF2B5EF4-FFF2-40B4-BE49-F238E27FC236}">
                <a16:creationId xmlns:a16="http://schemas.microsoft.com/office/drawing/2014/main" id="{C8558A91-5849-F74E-9FFB-8BB3E3F86F0C}"/>
              </a:ext>
            </a:extLst>
          </p:cNvPr>
          <p:cNvSpPr>
            <a:spLocks noGrp="1"/>
          </p:cNvSpPr>
          <p:nvPr>
            <p:ph type="body" sz="quarter" idx="12" hasCustomPrompt="1"/>
          </p:nvPr>
        </p:nvSpPr>
        <p:spPr>
          <a:xfrm>
            <a:off x="6767512" y="4176072"/>
            <a:ext cx="2098676" cy="87953"/>
          </a:xfrm>
          <a:prstGeom prst="rect">
            <a:avLst/>
          </a:prstGeom>
        </p:spPr>
        <p:txBody>
          <a:bodyPr lIns="0" tIns="0" rIns="0" bIns="0"/>
          <a:lstStyle>
            <a:lvl1pPr marL="0" indent="0">
              <a:buNone/>
              <a:defRPr sz="1000" b="0" i="0">
                <a:solidFill>
                  <a:schemeClr val="tx2"/>
                </a:solidFill>
                <a:latin typeface="Arial" panose="020B0604020202020204" pitchFamily="34" charset="0"/>
                <a:cs typeface="Arial" panose="020B0604020202020204" pitchFamily="34" charset="0"/>
              </a:defRPr>
            </a:lvl1pPr>
            <a:lvl2pPr marL="342900" indent="0">
              <a:buNone/>
              <a:defRPr sz="1000">
                <a:solidFill>
                  <a:schemeClr val="accent5"/>
                </a:solidFill>
                <a:latin typeface="Channel 4 Chadwick" pitchFamily="2" charset="77"/>
              </a:defRPr>
            </a:lvl2pPr>
            <a:lvl3pPr marL="685800" indent="0">
              <a:buNone/>
              <a:defRPr sz="1000">
                <a:solidFill>
                  <a:schemeClr val="accent5"/>
                </a:solidFill>
                <a:latin typeface="Channel 4 Chadwick" pitchFamily="2" charset="77"/>
              </a:defRPr>
            </a:lvl3pPr>
            <a:lvl4pPr marL="1028700" indent="0">
              <a:buNone/>
              <a:defRPr sz="1000">
                <a:solidFill>
                  <a:schemeClr val="accent5"/>
                </a:solidFill>
                <a:latin typeface="Channel 4 Chadwick" pitchFamily="2" charset="77"/>
              </a:defRPr>
            </a:lvl4pPr>
            <a:lvl5pPr marL="1371600" indent="0">
              <a:buNone/>
              <a:defRPr sz="1000">
                <a:solidFill>
                  <a:schemeClr val="accent5"/>
                </a:solidFill>
                <a:latin typeface="Channel 4 Chadwick" pitchFamily="2" charset="77"/>
              </a:defRPr>
            </a:lvl5pPr>
          </a:lstStyle>
          <a:p>
            <a:pPr lvl="0"/>
            <a:r>
              <a:rPr lang="en-US" dirty="0"/>
              <a:t>Click to edit caption: Arial Regular 10pt</a:t>
            </a:r>
          </a:p>
        </p:txBody>
      </p:sp>
      <p:sp>
        <p:nvSpPr>
          <p:cNvPr id="10" name="Content Placeholder 2"/>
          <p:cNvSpPr>
            <a:spLocks noGrp="1"/>
          </p:cNvSpPr>
          <p:nvPr>
            <p:ph sz="quarter" idx="10" hasCustomPrompt="1"/>
          </p:nvPr>
        </p:nvSpPr>
        <p:spPr>
          <a:xfrm>
            <a:off x="186596" y="262396"/>
            <a:ext cx="8672097" cy="1036377"/>
          </a:xfrm>
          <a:prstGeom prst="rect">
            <a:avLst/>
          </a:prstGeom>
        </p:spPr>
        <p:txBody>
          <a:bodyPr/>
          <a:lstStyle>
            <a:lvl1pPr marL="0" indent="0">
              <a:buNone/>
              <a:defRPr sz="2500" b="1">
                <a:solidFill>
                  <a:srgbClr val="1C3D74"/>
                </a:solidFill>
                <a:latin typeface="Arial" panose="020B0604020202020204" pitchFamily="34" charset="0"/>
                <a:cs typeface="Arial" panose="020B0604020202020204" pitchFamily="34" charset="0"/>
              </a:defRPr>
            </a:lvl1pPr>
          </a:lstStyle>
          <a:p>
            <a:r>
              <a:rPr lang="en-US" dirty="0"/>
              <a:t>Click to edit slide title (up to 2 lines) – </a:t>
            </a:r>
            <a:br>
              <a:rPr lang="en-US" dirty="0"/>
            </a:br>
            <a:r>
              <a:rPr lang="en-US" dirty="0"/>
              <a:t>Arial Bold 25pt title</a:t>
            </a:r>
          </a:p>
        </p:txBody>
      </p:sp>
    </p:spTree>
    <p:extLst>
      <p:ext uri="{BB962C8B-B14F-4D97-AF65-F5344CB8AC3E}">
        <p14:creationId xmlns:p14="http://schemas.microsoft.com/office/powerpoint/2010/main" val="1516180862"/>
      </p:ext>
    </p:extLst>
  </p:cSld>
  <p:clrMapOvr>
    <a:masterClrMapping/>
  </p:clrMapOvr>
  <p:extLst>
    <p:ext uri="{DCECCB84-F9BA-43D5-87BE-67443E8EF086}">
      <p15:sldGuideLst xmlns:p15="http://schemas.microsoft.com/office/powerpoint/2012/main">
        <p15:guide id="1" pos="4195">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Content slide text + image + caption 3 ">
    <p:spTree>
      <p:nvGrpSpPr>
        <p:cNvPr id="1" name=""/>
        <p:cNvGrpSpPr/>
        <p:nvPr/>
      </p:nvGrpSpPr>
      <p:grpSpPr>
        <a:xfrm>
          <a:off x="0" y="0"/>
          <a:ext cx="0" cy="0"/>
          <a:chOff x="0" y="0"/>
          <a:chExt cx="0" cy="0"/>
        </a:xfrm>
      </p:grpSpPr>
      <p:sp>
        <p:nvSpPr>
          <p:cNvPr id="9" name="Picture Placeholder 5">
            <a:extLst>
              <a:ext uri="{FF2B5EF4-FFF2-40B4-BE49-F238E27FC236}">
                <a16:creationId xmlns:a16="http://schemas.microsoft.com/office/drawing/2014/main" id="{EBDDE399-7978-8146-B813-A0B3CFED1CCE}"/>
              </a:ext>
            </a:extLst>
          </p:cNvPr>
          <p:cNvSpPr>
            <a:spLocks noGrp="1"/>
          </p:cNvSpPr>
          <p:nvPr>
            <p:ph type="pic" sz="quarter" idx="14" hasCustomPrompt="1"/>
          </p:nvPr>
        </p:nvSpPr>
        <p:spPr>
          <a:xfrm>
            <a:off x="6767512" y="2874141"/>
            <a:ext cx="2098675" cy="1240762"/>
          </a:xfrm>
          <a:prstGeom prst="rect">
            <a:avLst/>
          </a:prstGeom>
          <a:solidFill>
            <a:schemeClr val="bg1">
              <a:lumMod val="85000"/>
            </a:schemeClr>
          </a:solidFill>
        </p:spPr>
        <p:txBody>
          <a:bodyPr anchor="ctr"/>
          <a:lstStyle>
            <a:lvl1pPr marL="0" indent="0" algn="ctr">
              <a:buNone/>
              <a:defRPr sz="1600" b="0" i="0">
                <a:solidFill>
                  <a:schemeClr val="tx2"/>
                </a:solidFill>
                <a:latin typeface="4 Text" pitchFamily="2" charset="77"/>
              </a:defRPr>
            </a:lvl1pPr>
          </a:lstStyle>
          <a:p>
            <a:r>
              <a:rPr lang="en-US" dirty="0"/>
              <a:t>Drag and drop image</a:t>
            </a:r>
          </a:p>
        </p:txBody>
      </p:sp>
      <p:sp>
        <p:nvSpPr>
          <p:cNvPr id="11" name="Picture Placeholder 5">
            <a:extLst>
              <a:ext uri="{FF2B5EF4-FFF2-40B4-BE49-F238E27FC236}">
                <a16:creationId xmlns:a16="http://schemas.microsoft.com/office/drawing/2014/main" id="{6D51F31A-86D2-8C4F-A1A9-C88372B37B39}"/>
              </a:ext>
            </a:extLst>
          </p:cNvPr>
          <p:cNvSpPr>
            <a:spLocks noGrp="1"/>
          </p:cNvSpPr>
          <p:nvPr>
            <p:ph type="pic" sz="quarter" idx="16" hasCustomPrompt="1"/>
          </p:nvPr>
        </p:nvSpPr>
        <p:spPr>
          <a:xfrm>
            <a:off x="6767513" y="1311274"/>
            <a:ext cx="2098675" cy="1242000"/>
          </a:xfrm>
          <a:prstGeom prst="rect">
            <a:avLst/>
          </a:prstGeom>
          <a:solidFill>
            <a:schemeClr val="bg1">
              <a:lumMod val="85000"/>
            </a:schemeClr>
          </a:solidFill>
        </p:spPr>
        <p:txBody>
          <a:bodyPr anchor="ctr"/>
          <a:lstStyle>
            <a:lvl1pPr marL="0" indent="0" algn="ctr">
              <a:buNone/>
              <a:defRPr sz="1600" b="0" i="0">
                <a:solidFill>
                  <a:schemeClr val="tx2"/>
                </a:solidFill>
                <a:latin typeface="4 Text" pitchFamily="2" charset="77"/>
              </a:defRPr>
            </a:lvl1pPr>
          </a:lstStyle>
          <a:p>
            <a:r>
              <a:rPr lang="en-US" dirty="0"/>
              <a:t>Drag and drop image</a:t>
            </a:r>
          </a:p>
        </p:txBody>
      </p:sp>
      <p:sp>
        <p:nvSpPr>
          <p:cNvPr id="16" name="Title 1">
            <a:extLst>
              <a:ext uri="{FF2B5EF4-FFF2-40B4-BE49-F238E27FC236}">
                <a16:creationId xmlns:a16="http://schemas.microsoft.com/office/drawing/2014/main" id="{11A071DF-C2D5-8E48-A599-203994715754}"/>
              </a:ext>
            </a:extLst>
          </p:cNvPr>
          <p:cNvSpPr>
            <a:spLocks noGrp="1"/>
          </p:cNvSpPr>
          <p:nvPr>
            <p:ph type="title" hasCustomPrompt="1"/>
          </p:nvPr>
        </p:nvSpPr>
        <p:spPr>
          <a:xfrm>
            <a:off x="298187" y="1322602"/>
            <a:ext cx="6361375" cy="2941423"/>
          </a:xfrm>
          <a:prstGeom prst="rect">
            <a:avLst/>
          </a:prstGeom>
        </p:spPr>
        <p:txBody>
          <a:bodyPr lIns="0" tIns="0" rIns="0" bIns="0"/>
          <a:lstStyle>
            <a:lvl1pPr marL="0" indent="0">
              <a:buClr>
                <a:schemeClr val="accent5"/>
              </a:buClr>
              <a:buFont typeface="Arial" panose="020B0604020202020204" pitchFamily="34" charset="0"/>
              <a:buNone/>
              <a:defRPr sz="1400" b="0" i="0">
                <a:solidFill>
                  <a:schemeClr val="tx2"/>
                </a:solidFill>
                <a:latin typeface="Arial" panose="020B0604020202020204" pitchFamily="34" charset="0"/>
                <a:cs typeface="Arial" panose="020B0604020202020204" pitchFamily="34" charset="0"/>
              </a:defRPr>
            </a:lvl1pPr>
          </a:lstStyle>
          <a:p>
            <a:r>
              <a:rPr lang="en-US" dirty="0"/>
              <a:t>Click to edit Master title style – Arial Regular 14pt</a:t>
            </a:r>
          </a:p>
        </p:txBody>
      </p:sp>
      <p:sp>
        <p:nvSpPr>
          <p:cNvPr id="17" name="Text Placeholder 8">
            <a:extLst>
              <a:ext uri="{FF2B5EF4-FFF2-40B4-BE49-F238E27FC236}">
                <a16:creationId xmlns:a16="http://schemas.microsoft.com/office/drawing/2014/main" id="{C8558A91-5849-F74E-9FFB-8BB3E3F86F0C}"/>
              </a:ext>
            </a:extLst>
          </p:cNvPr>
          <p:cNvSpPr>
            <a:spLocks noGrp="1"/>
          </p:cNvSpPr>
          <p:nvPr>
            <p:ph type="body" sz="quarter" idx="12" hasCustomPrompt="1"/>
          </p:nvPr>
        </p:nvSpPr>
        <p:spPr>
          <a:xfrm>
            <a:off x="6767511" y="2607606"/>
            <a:ext cx="2098676" cy="87953"/>
          </a:xfrm>
          <a:prstGeom prst="rect">
            <a:avLst/>
          </a:prstGeom>
        </p:spPr>
        <p:txBody>
          <a:bodyPr lIns="0" tIns="0" rIns="0" bIns="0"/>
          <a:lstStyle>
            <a:lvl1pPr marL="0" indent="0">
              <a:buNone/>
              <a:defRPr sz="1000" b="0" i="0">
                <a:solidFill>
                  <a:schemeClr val="tx2"/>
                </a:solidFill>
                <a:latin typeface="Arial" panose="020B0604020202020204" pitchFamily="34" charset="0"/>
                <a:cs typeface="Arial" panose="020B0604020202020204" pitchFamily="34" charset="0"/>
              </a:defRPr>
            </a:lvl1pPr>
            <a:lvl2pPr marL="342900" indent="0">
              <a:buNone/>
              <a:defRPr sz="1000">
                <a:solidFill>
                  <a:schemeClr val="accent5"/>
                </a:solidFill>
                <a:latin typeface="Channel 4 Chadwick" pitchFamily="2" charset="77"/>
              </a:defRPr>
            </a:lvl2pPr>
            <a:lvl3pPr marL="685800" indent="0">
              <a:buNone/>
              <a:defRPr sz="1000">
                <a:solidFill>
                  <a:schemeClr val="accent5"/>
                </a:solidFill>
                <a:latin typeface="Channel 4 Chadwick" pitchFamily="2" charset="77"/>
              </a:defRPr>
            </a:lvl3pPr>
            <a:lvl4pPr marL="1028700" indent="0">
              <a:buNone/>
              <a:defRPr sz="1000">
                <a:solidFill>
                  <a:schemeClr val="accent5"/>
                </a:solidFill>
                <a:latin typeface="Channel 4 Chadwick" pitchFamily="2" charset="77"/>
              </a:defRPr>
            </a:lvl4pPr>
            <a:lvl5pPr marL="1371600" indent="0">
              <a:buNone/>
              <a:defRPr sz="1000">
                <a:solidFill>
                  <a:schemeClr val="accent5"/>
                </a:solidFill>
                <a:latin typeface="Channel 4 Chadwick" pitchFamily="2" charset="77"/>
              </a:defRPr>
            </a:lvl5pPr>
          </a:lstStyle>
          <a:p>
            <a:pPr lvl="0"/>
            <a:r>
              <a:rPr lang="en-US" dirty="0"/>
              <a:t>Click to edit caption: Arial Regular 10pt</a:t>
            </a:r>
          </a:p>
        </p:txBody>
      </p:sp>
      <p:sp>
        <p:nvSpPr>
          <p:cNvPr id="18" name="Text Placeholder 8">
            <a:extLst>
              <a:ext uri="{FF2B5EF4-FFF2-40B4-BE49-F238E27FC236}">
                <a16:creationId xmlns:a16="http://schemas.microsoft.com/office/drawing/2014/main" id="{C8558A91-5849-F74E-9FFB-8BB3E3F86F0C}"/>
              </a:ext>
            </a:extLst>
          </p:cNvPr>
          <p:cNvSpPr>
            <a:spLocks noGrp="1"/>
          </p:cNvSpPr>
          <p:nvPr>
            <p:ph type="body" sz="quarter" idx="17" hasCustomPrompt="1"/>
          </p:nvPr>
        </p:nvSpPr>
        <p:spPr>
          <a:xfrm>
            <a:off x="6767513" y="4176072"/>
            <a:ext cx="2098676" cy="87953"/>
          </a:xfrm>
          <a:prstGeom prst="rect">
            <a:avLst/>
          </a:prstGeom>
        </p:spPr>
        <p:txBody>
          <a:bodyPr lIns="0" tIns="0" rIns="0" bIns="0"/>
          <a:lstStyle>
            <a:lvl1pPr marL="0" indent="0">
              <a:buNone/>
              <a:defRPr sz="1000" b="0" i="0">
                <a:solidFill>
                  <a:schemeClr val="tx2"/>
                </a:solidFill>
                <a:latin typeface="Arial" panose="020B0604020202020204" pitchFamily="34" charset="0"/>
                <a:cs typeface="Arial" panose="020B0604020202020204" pitchFamily="34" charset="0"/>
              </a:defRPr>
            </a:lvl1pPr>
            <a:lvl2pPr marL="342900" indent="0">
              <a:buNone/>
              <a:defRPr sz="1000">
                <a:solidFill>
                  <a:schemeClr val="accent5"/>
                </a:solidFill>
                <a:latin typeface="Channel 4 Chadwick" pitchFamily="2" charset="77"/>
              </a:defRPr>
            </a:lvl2pPr>
            <a:lvl3pPr marL="685800" indent="0">
              <a:buNone/>
              <a:defRPr sz="1000">
                <a:solidFill>
                  <a:schemeClr val="accent5"/>
                </a:solidFill>
                <a:latin typeface="Channel 4 Chadwick" pitchFamily="2" charset="77"/>
              </a:defRPr>
            </a:lvl3pPr>
            <a:lvl4pPr marL="1028700" indent="0">
              <a:buNone/>
              <a:defRPr sz="1000">
                <a:solidFill>
                  <a:schemeClr val="accent5"/>
                </a:solidFill>
                <a:latin typeface="Channel 4 Chadwick" pitchFamily="2" charset="77"/>
              </a:defRPr>
            </a:lvl4pPr>
            <a:lvl5pPr marL="1371600" indent="0">
              <a:buNone/>
              <a:defRPr sz="1000">
                <a:solidFill>
                  <a:schemeClr val="accent5"/>
                </a:solidFill>
                <a:latin typeface="Channel 4 Chadwick" pitchFamily="2" charset="77"/>
              </a:defRPr>
            </a:lvl5pPr>
          </a:lstStyle>
          <a:p>
            <a:pPr lvl="0"/>
            <a:r>
              <a:rPr lang="en-US" dirty="0"/>
              <a:t>Click to edit caption: Arial Regular 10pt</a:t>
            </a:r>
          </a:p>
        </p:txBody>
      </p:sp>
      <p:sp>
        <p:nvSpPr>
          <p:cNvPr id="13" name="Content Placeholder 2"/>
          <p:cNvSpPr>
            <a:spLocks noGrp="1"/>
          </p:cNvSpPr>
          <p:nvPr>
            <p:ph sz="quarter" idx="10" hasCustomPrompt="1"/>
          </p:nvPr>
        </p:nvSpPr>
        <p:spPr>
          <a:xfrm>
            <a:off x="186596" y="262396"/>
            <a:ext cx="8672097" cy="1036377"/>
          </a:xfrm>
          <a:prstGeom prst="rect">
            <a:avLst/>
          </a:prstGeom>
        </p:spPr>
        <p:txBody>
          <a:bodyPr/>
          <a:lstStyle>
            <a:lvl1pPr marL="0" indent="0">
              <a:buNone/>
              <a:defRPr sz="2500" b="1">
                <a:solidFill>
                  <a:srgbClr val="1C3D74"/>
                </a:solidFill>
                <a:latin typeface="Arial" panose="020B0604020202020204" pitchFamily="34" charset="0"/>
                <a:cs typeface="Arial" panose="020B0604020202020204" pitchFamily="34" charset="0"/>
              </a:defRPr>
            </a:lvl1pPr>
          </a:lstStyle>
          <a:p>
            <a:r>
              <a:rPr lang="en-US" dirty="0"/>
              <a:t>Click to edit slide title (up to 2 lines) – </a:t>
            </a:r>
            <a:br>
              <a:rPr lang="en-US" dirty="0"/>
            </a:br>
            <a:r>
              <a:rPr lang="en-US" dirty="0"/>
              <a:t>Arial Bold 25pt title</a:t>
            </a:r>
          </a:p>
        </p:txBody>
      </p:sp>
    </p:spTree>
    <p:extLst>
      <p:ext uri="{BB962C8B-B14F-4D97-AF65-F5344CB8AC3E}">
        <p14:creationId xmlns:p14="http://schemas.microsoft.com/office/powerpoint/2010/main" val="184004983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Content slide text + image + caption 4">
    <p:spTree>
      <p:nvGrpSpPr>
        <p:cNvPr id="1" name=""/>
        <p:cNvGrpSpPr/>
        <p:nvPr/>
      </p:nvGrpSpPr>
      <p:grpSpPr>
        <a:xfrm>
          <a:off x="0" y="0"/>
          <a:ext cx="0" cy="0"/>
          <a:chOff x="0" y="0"/>
          <a:chExt cx="0" cy="0"/>
        </a:xfrm>
      </p:grpSpPr>
      <p:sp>
        <p:nvSpPr>
          <p:cNvPr id="14" name="Picture Placeholder 5">
            <a:extLst>
              <a:ext uri="{FF2B5EF4-FFF2-40B4-BE49-F238E27FC236}">
                <a16:creationId xmlns:a16="http://schemas.microsoft.com/office/drawing/2014/main" id="{DE942392-5A1D-4B43-9FC3-CF83A59FC53E}"/>
              </a:ext>
            </a:extLst>
          </p:cNvPr>
          <p:cNvSpPr>
            <a:spLocks noGrp="1"/>
          </p:cNvSpPr>
          <p:nvPr>
            <p:ph type="pic" sz="quarter" idx="16" hasCustomPrompt="1"/>
          </p:nvPr>
        </p:nvSpPr>
        <p:spPr>
          <a:xfrm>
            <a:off x="6767513" y="1311275"/>
            <a:ext cx="2098675" cy="1242000"/>
          </a:xfrm>
          <a:prstGeom prst="rect">
            <a:avLst/>
          </a:prstGeom>
          <a:solidFill>
            <a:schemeClr val="bg1">
              <a:lumMod val="85000"/>
            </a:schemeClr>
          </a:solidFill>
        </p:spPr>
        <p:txBody>
          <a:bodyPr anchor="ctr"/>
          <a:lstStyle>
            <a:lvl1pPr marL="0" indent="0" algn="ctr">
              <a:buNone/>
              <a:defRPr sz="1600" b="0" i="0">
                <a:solidFill>
                  <a:schemeClr val="tx2"/>
                </a:solidFill>
                <a:latin typeface="4 Text" pitchFamily="2" charset="77"/>
              </a:defRPr>
            </a:lvl1pPr>
          </a:lstStyle>
          <a:p>
            <a:r>
              <a:rPr lang="en-US" dirty="0"/>
              <a:t>Drag and drop image</a:t>
            </a:r>
          </a:p>
        </p:txBody>
      </p:sp>
      <p:sp>
        <p:nvSpPr>
          <p:cNvPr id="18" name="Picture Placeholder 5">
            <a:extLst>
              <a:ext uri="{FF2B5EF4-FFF2-40B4-BE49-F238E27FC236}">
                <a16:creationId xmlns:a16="http://schemas.microsoft.com/office/drawing/2014/main" id="{FA0FF9DD-FA38-C644-8804-531A719824B2}"/>
              </a:ext>
            </a:extLst>
          </p:cNvPr>
          <p:cNvSpPr>
            <a:spLocks noGrp="1"/>
          </p:cNvSpPr>
          <p:nvPr>
            <p:ph type="pic" sz="quarter" idx="20" hasCustomPrompt="1"/>
          </p:nvPr>
        </p:nvSpPr>
        <p:spPr>
          <a:xfrm>
            <a:off x="4572001" y="1322602"/>
            <a:ext cx="2098675" cy="1242000"/>
          </a:xfrm>
          <a:prstGeom prst="rect">
            <a:avLst/>
          </a:prstGeom>
          <a:solidFill>
            <a:schemeClr val="bg1">
              <a:lumMod val="85000"/>
            </a:schemeClr>
          </a:solidFill>
        </p:spPr>
        <p:txBody>
          <a:bodyPr anchor="ctr"/>
          <a:lstStyle>
            <a:lvl1pPr marL="0" indent="0" algn="ctr">
              <a:buNone/>
              <a:defRPr sz="1600" b="0" i="0">
                <a:solidFill>
                  <a:schemeClr val="tx2"/>
                </a:solidFill>
                <a:latin typeface="4 Text" pitchFamily="2" charset="77"/>
              </a:defRPr>
            </a:lvl1pPr>
          </a:lstStyle>
          <a:p>
            <a:r>
              <a:rPr lang="en-US" dirty="0"/>
              <a:t>Drag and drop image</a:t>
            </a:r>
          </a:p>
        </p:txBody>
      </p:sp>
      <p:sp>
        <p:nvSpPr>
          <p:cNvPr id="23" name="Title 1">
            <a:extLst>
              <a:ext uri="{FF2B5EF4-FFF2-40B4-BE49-F238E27FC236}">
                <a16:creationId xmlns:a16="http://schemas.microsoft.com/office/drawing/2014/main" id="{11A071DF-C2D5-8E48-A599-203994715754}"/>
              </a:ext>
            </a:extLst>
          </p:cNvPr>
          <p:cNvSpPr>
            <a:spLocks noGrp="1"/>
          </p:cNvSpPr>
          <p:nvPr>
            <p:ph type="title" hasCustomPrompt="1"/>
          </p:nvPr>
        </p:nvSpPr>
        <p:spPr>
          <a:xfrm>
            <a:off x="298188" y="1322602"/>
            <a:ext cx="4176976" cy="2941423"/>
          </a:xfrm>
          <a:prstGeom prst="rect">
            <a:avLst/>
          </a:prstGeom>
        </p:spPr>
        <p:txBody>
          <a:bodyPr lIns="0" tIns="0" rIns="0" bIns="0"/>
          <a:lstStyle>
            <a:lvl1pPr marL="0" indent="0">
              <a:buClr>
                <a:schemeClr val="accent5"/>
              </a:buClr>
              <a:buFont typeface="Arial" panose="020B0604020202020204" pitchFamily="34" charset="0"/>
              <a:buNone/>
              <a:defRPr sz="1400" b="0" i="0">
                <a:solidFill>
                  <a:schemeClr val="tx2"/>
                </a:solidFill>
                <a:latin typeface="Arial" panose="020B0604020202020204" pitchFamily="34" charset="0"/>
                <a:cs typeface="Arial" panose="020B0604020202020204" pitchFamily="34" charset="0"/>
              </a:defRPr>
            </a:lvl1pPr>
          </a:lstStyle>
          <a:p>
            <a:r>
              <a:rPr lang="en-US" dirty="0"/>
              <a:t>Click to edit Master title style – Arial Regular 14pt</a:t>
            </a:r>
          </a:p>
        </p:txBody>
      </p:sp>
      <p:sp>
        <p:nvSpPr>
          <p:cNvPr id="24" name="Text Placeholder 8">
            <a:extLst>
              <a:ext uri="{FF2B5EF4-FFF2-40B4-BE49-F238E27FC236}">
                <a16:creationId xmlns:a16="http://schemas.microsoft.com/office/drawing/2014/main" id="{C8558A91-5849-F74E-9FFB-8BB3E3F86F0C}"/>
              </a:ext>
            </a:extLst>
          </p:cNvPr>
          <p:cNvSpPr>
            <a:spLocks noGrp="1"/>
          </p:cNvSpPr>
          <p:nvPr>
            <p:ph type="body" sz="quarter" idx="12" hasCustomPrompt="1"/>
          </p:nvPr>
        </p:nvSpPr>
        <p:spPr>
          <a:xfrm>
            <a:off x="6767511" y="2607606"/>
            <a:ext cx="2098676" cy="87953"/>
          </a:xfrm>
          <a:prstGeom prst="rect">
            <a:avLst/>
          </a:prstGeom>
        </p:spPr>
        <p:txBody>
          <a:bodyPr lIns="0" tIns="0" rIns="0" bIns="0"/>
          <a:lstStyle>
            <a:lvl1pPr marL="0" indent="0">
              <a:buNone/>
              <a:defRPr sz="1000" b="0" i="0">
                <a:solidFill>
                  <a:schemeClr val="tx2"/>
                </a:solidFill>
                <a:latin typeface="Arial" panose="020B0604020202020204" pitchFamily="34" charset="0"/>
                <a:cs typeface="Arial" panose="020B0604020202020204" pitchFamily="34" charset="0"/>
              </a:defRPr>
            </a:lvl1pPr>
            <a:lvl2pPr marL="342900" indent="0">
              <a:buNone/>
              <a:defRPr sz="1000">
                <a:solidFill>
                  <a:schemeClr val="accent5"/>
                </a:solidFill>
                <a:latin typeface="Channel 4 Chadwick" pitchFamily="2" charset="77"/>
              </a:defRPr>
            </a:lvl2pPr>
            <a:lvl3pPr marL="685800" indent="0">
              <a:buNone/>
              <a:defRPr sz="1000">
                <a:solidFill>
                  <a:schemeClr val="accent5"/>
                </a:solidFill>
                <a:latin typeface="Channel 4 Chadwick" pitchFamily="2" charset="77"/>
              </a:defRPr>
            </a:lvl3pPr>
            <a:lvl4pPr marL="1028700" indent="0">
              <a:buNone/>
              <a:defRPr sz="1000">
                <a:solidFill>
                  <a:schemeClr val="accent5"/>
                </a:solidFill>
                <a:latin typeface="Channel 4 Chadwick" pitchFamily="2" charset="77"/>
              </a:defRPr>
            </a:lvl4pPr>
            <a:lvl5pPr marL="1371600" indent="0">
              <a:buNone/>
              <a:defRPr sz="1000">
                <a:solidFill>
                  <a:schemeClr val="accent5"/>
                </a:solidFill>
                <a:latin typeface="Channel 4 Chadwick" pitchFamily="2" charset="77"/>
              </a:defRPr>
            </a:lvl5pPr>
          </a:lstStyle>
          <a:p>
            <a:pPr lvl="0"/>
            <a:r>
              <a:rPr lang="en-US" dirty="0"/>
              <a:t>Click to edit caption: Arial Regular 10pt</a:t>
            </a:r>
          </a:p>
        </p:txBody>
      </p:sp>
      <p:sp>
        <p:nvSpPr>
          <p:cNvPr id="25" name="Text Placeholder 8">
            <a:extLst>
              <a:ext uri="{FF2B5EF4-FFF2-40B4-BE49-F238E27FC236}">
                <a16:creationId xmlns:a16="http://schemas.microsoft.com/office/drawing/2014/main" id="{C8558A91-5849-F74E-9FFB-8BB3E3F86F0C}"/>
              </a:ext>
            </a:extLst>
          </p:cNvPr>
          <p:cNvSpPr>
            <a:spLocks noGrp="1"/>
          </p:cNvSpPr>
          <p:nvPr>
            <p:ph type="body" sz="quarter" idx="17" hasCustomPrompt="1"/>
          </p:nvPr>
        </p:nvSpPr>
        <p:spPr>
          <a:xfrm>
            <a:off x="6767513" y="4176072"/>
            <a:ext cx="2098676" cy="87953"/>
          </a:xfrm>
          <a:prstGeom prst="rect">
            <a:avLst/>
          </a:prstGeom>
        </p:spPr>
        <p:txBody>
          <a:bodyPr lIns="0" tIns="0" rIns="0" bIns="0"/>
          <a:lstStyle>
            <a:lvl1pPr marL="0" indent="0">
              <a:buNone/>
              <a:defRPr sz="1000" b="0" i="0">
                <a:solidFill>
                  <a:schemeClr val="tx2"/>
                </a:solidFill>
                <a:latin typeface="Arial" panose="020B0604020202020204" pitchFamily="34" charset="0"/>
                <a:cs typeface="Arial" panose="020B0604020202020204" pitchFamily="34" charset="0"/>
              </a:defRPr>
            </a:lvl1pPr>
            <a:lvl2pPr marL="342900" indent="0">
              <a:buNone/>
              <a:defRPr sz="1000">
                <a:solidFill>
                  <a:schemeClr val="accent5"/>
                </a:solidFill>
                <a:latin typeface="Channel 4 Chadwick" pitchFamily="2" charset="77"/>
              </a:defRPr>
            </a:lvl2pPr>
            <a:lvl3pPr marL="685800" indent="0">
              <a:buNone/>
              <a:defRPr sz="1000">
                <a:solidFill>
                  <a:schemeClr val="accent5"/>
                </a:solidFill>
                <a:latin typeface="Channel 4 Chadwick" pitchFamily="2" charset="77"/>
              </a:defRPr>
            </a:lvl3pPr>
            <a:lvl4pPr marL="1028700" indent="0">
              <a:buNone/>
              <a:defRPr sz="1000">
                <a:solidFill>
                  <a:schemeClr val="accent5"/>
                </a:solidFill>
                <a:latin typeface="Channel 4 Chadwick" pitchFamily="2" charset="77"/>
              </a:defRPr>
            </a:lvl4pPr>
            <a:lvl5pPr marL="1371600" indent="0">
              <a:buNone/>
              <a:defRPr sz="1000">
                <a:solidFill>
                  <a:schemeClr val="accent5"/>
                </a:solidFill>
                <a:latin typeface="Channel 4 Chadwick" pitchFamily="2" charset="77"/>
              </a:defRPr>
            </a:lvl5pPr>
          </a:lstStyle>
          <a:p>
            <a:pPr lvl="0"/>
            <a:r>
              <a:rPr lang="en-US" dirty="0"/>
              <a:t>Click to edit caption: Arial Regular 10pt</a:t>
            </a:r>
          </a:p>
        </p:txBody>
      </p:sp>
      <p:sp>
        <p:nvSpPr>
          <p:cNvPr id="26" name="Picture Placeholder 5">
            <a:extLst>
              <a:ext uri="{FF2B5EF4-FFF2-40B4-BE49-F238E27FC236}">
                <a16:creationId xmlns:a16="http://schemas.microsoft.com/office/drawing/2014/main" id="{EBDDE399-7978-8146-B813-A0B3CFED1CCE}"/>
              </a:ext>
            </a:extLst>
          </p:cNvPr>
          <p:cNvSpPr>
            <a:spLocks noGrp="1"/>
          </p:cNvSpPr>
          <p:nvPr>
            <p:ph type="pic" sz="quarter" idx="14" hasCustomPrompt="1"/>
          </p:nvPr>
        </p:nvSpPr>
        <p:spPr>
          <a:xfrm>
            <a:off x="6767512" y="2874141"/>
            <a:ext cx="2098675" cy="1240762"/>
          </a:xfrm>
          <a:prstGeom prst="rect">
            <a:avLst/>
          </a:prstGeom>
          <a:solidFill>
            <a:schemeClr val="bg1">
              <a:lumMod val="85000"/>
            </a:schemeClr>
          </a:solidFill>
        </p:spPr>
        <p:txBody>
          <a:bodyPr anchor="ctr"/>
          <a:lstStyle>
            <a:lvl1pPr marL="0" indent="0" algn="ctr">
              <a:buNone/>
              <a:defRPr sz="1600" b="0" i="0">
                <a:solidFill>
                  <a:schemeClr val="tx2"/>
                </a:solidFill>
                <a:latin typeface="4 Text" pitchFamily="2" charset="77"/>
              </a:defRPr>
            </a:lvl1pPr>
          </a:lstStyle>
          <a:p>
            <a:r>
              <a:rPr lang="en-US" dirty="0"/>
              <a:t>Drag and drop image</a:t>
            </a:r>
          </a:p>
        </p:txBody>
      </p:sp>
      <p:sp>
        <p:nvSpPr>
          <p:cNvPr id="27" name="Picture Placeholder 5">
            <a:extLst>
              <a:ext uri="{FF2B5EF4-FFF2-40B4-BE49-F238E27FC236}">
                <a16:creationId xmlns:a16="http://schemas.microsoft.com/office/drawing/2014/main" id="{EBDDE399-7978-8146-B813-A0B3CFED1CCE}"/>
              </a:ext>
            </a:extLst>
          </p:cNvPr>
          <p:cNvSpPr>
            <a:spLocks noGrp="1"/>
          </p:cNvSpPr>
          <p:nvPr>
            <p:ph type="pic" sz="quarter" idx="21" hasCustomPrompt="1"/>
          </p:nvPr>
        </p:nvSpPr>
        <p:spPr>
          <a:xfrm>
            <a:off x="4572001" y="2874141"/>
            <a:ext cx="2098675" cy="1240762"/>
          </a:xfrm>
          <a:prstGeom prst="rect">
            <a:avLst/>
          </a:prstGeom>
          <a:solidFill>
            <a:schemeClr val="bg1">
              <a:lumMod val="85000"/>
            </a:schemeClr>
          </a:solidFill>
        </p:spPr>
        <p:txBody>
          <a:bodyPr anchor="ctr"/>
          <a:lstStyle>
            <a:lvl1pPr marL="0" indent="0" algn="ctr">
              <a:buNone/>
              <a:defRPr sz="1600" b="0" i="0">
                <a:solidFill>
                  <a:schemeClr val="tx2"/>
                </a:solidFill>
                <a:latin typeface="4 Text" pitchFamily="2" charset="77"/>
              </a:defRPr>
            </a:lvl1pPr>
          </a:lstStyle>
          <a:p>
            <a:r>
              <a:rPr lang="en-US" dirty="0"/>
              <a:t>Drag and drop image</a:t>
            </a:r>
          </a:p>
        </p:txBody>
      </p:sp>
      <p:sp>
        <p:nvSpPr>
          <p:cNvPr id="28" name="Text Placeholder 8">
            <a:extLst>
              <a:ext uri="{FF2B5EF4-FFF2-40B4-BE49-F238E27FC236}">
                <a16:creationId xmlns:a16="http://schemas.microsoft.com/office/drawing/2014/main" id="{C8558A91-5849-F74E-9FFB-8BB3E3F86F0C}"/>
              </a:ext>
            </a:extLst>
          </p:cNvPr>
          <p:cNvSpPr>
            <a:spLocks noGrp="1"/>
          </p:cNvSpPr>
          <p:nvPr>
            <p:ph type="body" sz="quarter" idx="22" hasCustomPrompt="1"/>
          </p:nvPr>
        </p:nvSpPr>
        <p:spPr>
          <a:xfrm>
            <a:off x="4571999" y="2607606"/>
            <a:ext cx="2098676" cy="87953"/>
          </a:xfrm>
          <a:prstGeom prst="rect">
            <a:avLst/>
          </a:prstGeom>
        </p:spPr>
        <p:txBody>
          <a:bodyPr lIns="0" tIns="0" rIns="0" bIns="0"/>
          <a:lstStyle>
            <a:lvl1pPr marL="0" indent="0">
              <a:buNone/>
              <a:defRPr sz="1000" b="0" i="0">
                <a:solidFill>
                  <a:schemeClr val="tx2"/>
                </a:solidFill>
                <a:latin typeface="Arial" panose="020B0604020202020204" pitchFamily="34" charset="0"/>
                <a:cs typeface="Arial" panose="020B0604020202020204" pitchFamily="34" charset="0"/>
              </a:defRPr>
            </a:lvl1pPr>
            <a:lvl2pPr marL="342900" indent="0">
              <a:buNone/>
              <a:defRPr sz="1000">
                <a:solidFill>
                  <a:schemeClr val="accent5"/>
                </a:solidFill>
                <a:latin typeface="Channel 4 Chadwick" pitchFamily="2" charset="77"/>
              </a:defRPr>
            </a:lvl2pPr>
            <a:lvl3pPr marL="685800" indent="0">
              <a:buNone/>
              <a:defRPr sz="1000">
                <a:solidFill>
                  <a:schemeClr val="accent5"/>
                </a:solidFill>
                <a:latin typeface="Channel 4 Chadwick" pitchFamily="2" charset="77"/>
              </a:defRPr>
            </a:lvl3pPr>
            <a:lvl4pPr marL="1028700" indent="0">
              <a:buNone/>
              <a:defRPr sz="1000">
                <a:solidFill>
                  <a:schemeClr val="accent5"/>
                </a:solidFill>
                <a:latin typeface="Channel 4 Chadwick" pitchFamily="2" charset="77"/>
              </a:defRPr>
            </a:lvl4pPr>
            <a:lvl5pPr marL="1371600" indent="0">
              <a:buNone/>
              <a:defRPr sz="1000">
                <a:solidFill>
                  <a:schemeClr val="accent5"/>
                </a:solidFill>
                <a:latin typeface="Channel 4 Chadwick" pitchFamily="2" charset="77"/>
              </a:defRPr>
            </a:lvl5pPr>
          </a:lstStyle>
          <a:p>
            <a:pPr lvl="0"/>
            <a:r>
              <a:rPr lang="en-US" dirty="0"/>
              <a:t>Click to edit caption: Arial Regular 10pt</a:t>
            </a:r>
          </a:p>
        </p:txBody>
      </p:sp>
      <p:sp>
        <p:nvSpPr>
          <p:cNvPr id="29" name="Text Placeholder 8">
            <a:extLst>
              <a:ext uri="{FF2B5EF4-FFF2-40B4-BE49-F238E27FC236}">
                <a16:creationId xmlns:a16="http://schemas.microsoft.com/office/drawing/2014/main" id="{C8558A91-5849-F74E-9FFB-8BB3E3F86F0C}"/>
              </a:ext>
            </a:extLst>
          </p:cNvPr>
          <p:cNvSpPr>
            <a:spLocks noGrp="1"/>
          </p:cNvSpPr>
          <p:nvPr>
            <p:ph type="body" sz="quarter" idx="23" hasCustomPrompt="1"/>
          </p:nvPr>
        </p:nvSpPr>
        <p:spPr>
          <a:xfrm>
            <a:off x="4571999" y="4173000"/>
            <a:ext cx="2098676" cy="87953"/>
          </a:xfrm>
          <a:prstGeom prst="rect">
            <a:avLst/>
          </a:prstGeom>
        </p:spPr>
        <p:txBody>
          <a:bodyPr lIns="0" tIns="0" rIns="0" bIns="0"/>
          <a:lstStyle>
            <a:lvl1pPr marL="0" indent="0">
              <a:buNone/>
              <a:defRPr sz="1000" b="0" i="0">
                <a:solidFill>
                  <a:schemeClr val="tx2"/>
                </a:solidFill>
                <a:latin typeface="Arial" panose="020B0604020202020204" pitchFamily="34" charset="0"/>
                <a:cs typeface="Arial" panose="020B0604020202020204" pitchFamily="34" charset="0"/>
              </a:defRPr>
            </a:lvl1pPr>
            <a:lvl2pPr marL="342900" indent="0">
              <a:buNone/>
              <a:defRPr sz="1000">
                <a:solidFill>
                  <a:schemeClr val="accent5"/>
                </a:solidFill>
                <a:latin typeface="Channel 4 Chadwick" pitchFamily="2" charset="77"/>
              </a:defRPr>
            </a:lvl2pPr>
            <a:lvl3pPr marL="685800" indent="0">
              <a:buNone/>
              <a:defRPr sz="1000">
                <a:solidFill>
                  <a:schemeClr val="accent5"/>
                </a:solidFill>
                <a:latin typeface="Channel 4 Chadwick" pitchFamily="2" charset="77"/>
              </a:defRPr>
            </a:lvl3pPr>
            <a:lvl4pPr marL="1028700" indent="0">
              <a:buNone/>
              <a:defRPr sz="1000">
                <a:solidFill>
                  <a:schemeClr val="accent5"/>
                </a:solidFill>
                <a:latin typeface="Channel 4 Chadwick" pitchFamily="2" charset="77"/>
              </a:defRPr>
            </a:lvl4pPr>
            <a:lvl5pPr marL="1371600" indent="0">
              <a:buNone/>
              <a:defRPr sz="1000">
                <a:solidFill>
                  <a:schemeClr val="accent5"/>
                </a:solidFill>
                <a:latin typeface="Channel 4 Chadwick" pitchFamily="2" charset="77"/>
              </a:defRPr>
            </a:lvl5pPr>
          </a:lstStyle>
          <a:p>
            <a:pPr lvl="0"/>
            <a:r>
              <a:rPr lang="en-US" dirty="0"/>
              <a:t>Click to edit caption: Arial Regular 10pt</a:t>
            </a:r>
          </a:p>
        </p:txBody>
      </p:sp>
      <p:sp>
        <p:nvSpPr>
          <p:cNvPr id="19" name="Content Placeholder 2"/>
          <p:cNvSpPr>
            <a:spLocks noGrp="1"/>
          </p:cNvSpPr>
          <p:nvPr>
            <p:ph sz="quarter" idx="10" hasCustomPrompt="1"/>
          </p:nvPr>
        </p:nvSpPr>
        <p:spPr>
          <a:xfrm>
            <a:off x="186596" y="262396"/>
            <a:ext cx="8672097" cy="1036377"/>
          </a:xfrm>
          <a:prstGeom prst="rect">
            <a:avLst/>
          </a:prstGeom>
        </p:spPr>
        <p:txBody>
          <a:bodyPr/>
          <a:lstStyle>
            <a:lvl1pPr marL="0" indent="0">
              <a:buNone/>
              <a:defRPr sz="2500" b="1">
                <a:solidFill>
                  <a:srgbClr val="1C3D74"/>
                </a:solidFill>
                <a:latin typeface="Arial" panose="020B0604020202020204" pitchFamily="34" charset="0"/>
                <a:cs typeface="Arial" panose="020B0604020202020204" pitchFamily="34" charset="0"/>
              </a:defRPr>
            </a:lvl1pPr>
          </a:lstStyle>
          <a:p>
            <a:r>
              <a:rPr lang="en-US" dirty="0"/>
              <a:t>Click to edit slide title (up to 2 lines) – </a:t>
            </a:r>
            <a:br>
              <a:rPr lang="en-US" dirty="0"/>
            </a:br>
            <a:r>
              <a:rPr lang="en-US" dirty="0"/>
              <a:t>Arial Bold 25pt title</a:t>
            </a:r>
          </a:p>
        </p:txBody>
      </p:sp>
    </p:spTree>
    <p:extLst>
      <p:ext uri="{BB962C8B-B14F-4D97-AF65-F5344CB8AC3E}">
        <p14:creationId xmlns:p14="http://schemas.microsoft.com/office/powerpoint/2010/main" val="147593527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Content slide text + image + caption 5">
    <p:spTree>
      <p:nvGrpSpPr>
        <p:cNvPr id="1" name=""/>
        <p:cNvGrpSpPr/>
        <p:nvPr/>
      </p:nvGrpSpPr>
      <p:grpSpPr>
        <a:xfrm>
          <a:off x="0" y="0"/>
          <a:ext cx="0" cy="0"/>
          <a:chOff x="0" y="0"/>
          <a:chExt cx="0" cy="0"/>
        </a:xfrm>
      </p:grpSpPr>
      <p:sp>
        <p:nvSpPr>
          <p:cNvPr id="20" name="Title 1">
            <a:extLst>
              <a:ext uri="{FF2B5EF4-FFF2-40B4-BE49-F238E27FC236}">
                <a16:creationId xmlns:a16="http://schemas.microsoft.com/office/drawing/2014/main" id="{11A071DF-C2D5-8E48-A599-203994715754}"/>
              </a:ext>
            </a:extLst>
          </p:cNvPr>
          <p:cNvSpPr>
            <a:spLocks noGrp="1"/>
          </p:cNvSpPr>
          <p:nvPr>
            <p:ph type="title" hasCustomPrompt="1"/>
          </p:nvPr>
        </p:nvSpPr>
        <p:spPr>
          <a:xfrm>
            <a:off x="298188" y="1322602"/>
            <a:ext cx="4165862" cy="2941423"/>
          </a:xfrm>
          <a:prstGeom prst="rect">
            <a:avLst/>
          </a:prstGeom>
        </p:spPr>
        <p:txBody>
          <a:bodyPr lIns="0" tIns="0" rIns="0" bIns="0"/>
          <a:lstStyle>
            <a:lvl1pPr marL="0" indent="0">
              <a:buClr>
                <a:schemeClr val="accent5"/>
              </a:buClr>
              <a:buFont typeface="Arial" panose="020B0604020202020204" pitchFamily="34" charset="0"/>
              <a:buNone/>
              <a:defRPr sz="1400" b="0" i="0">
                <a:solidFill>
                  <a:schemeClr val="tx2"/>
                </a:solidFill>
                <a:latin typeface="Arial" panose="020B0604020202020204" pitchFamily="34" charset="0"/>
                <a:cs typeface="Arial" panose="020B0604020202020204" pitchFamily="34" charset="0"/>
              </a:defRPr>
            </a:lvl1pPr>
          </a:lstStyle>
          <a:p>
            <a:r>
              <a:rPr lang="en-US" dirty="0"/>
              <a:t>Click to edit Master title style – Arial Regular 14pt</a:t>
            </a:r>
          </a:p>
        </p:txBody>
      </p:sp>
      <p:sp>
        <p:nvSpPr>
          <p:cNvPr id="21" name="Picture Placeholder 5">
            <a:extLst>
              <a:ext uri="{FF2B5EF4-FFF2-40B4-BE49-F238E27FC236}">
                <a16:creationId xmlns:a16="http://schemas.microsoft.com/office/drawing/2014/main" id="{FA0FF9DD-FA38-C644-8804-531A719824B2}"/>
              </a:ext>
            </a:extLst>
          </p:cNvPr>
          <p:cNvSpPr>
            <a:spLocks noGrp="1"/>
          </p:cNvSpPr>
          <p:nvPr>
            <p:ph type="pic" sz="quarter" idx="20" hasCustomPrompt="1"/>
          </p:nvPr>
        </p:nvSpPr>
        <p:spPr>
          <a:xfrm>
            <a:off x="4572001" y="1322602"/>
            <a:ext cx="2098675" cy="1242000"/>
          </a:xfrm>
          <a:prstGeom prst="rect">
            <a:avLst/>
          </a:prstGeom>
          <a:solidFill>
            <a:schemeClr val="bg1">
              <a:lumMod val="85000"/>
            </a:schemeClr>
          </a:solidFill>
        </p:spPr>
        <p:txBody>
          <a:bodyPr anchor="ctr"/>
          <a:lstStyle>
            <a:lvl1pPr marL="0" indent="0" algn="ctr">
              <a:buNone/>
              <a:defRPr sz="1600" b="0" i="0">
                <a:solidFill>
                  <a:schemeClr val="tx2"/>
                </a:solidFill>
                <a:latin typeface="4 Text" pitchFamily="2" charset="77"/>
              </a:defRPr>
            </a:lvl1pPr>
          </a:lstStyle>
          <a:p>
            <a:r>
              <a:rPr lang="en-US" dirty="0"/>
              <a:t>Drag and drop image</a:t>
            </a:r>
          </a:p>
        </p:txBody>
      </p:sp>
      <p:sp>
        <p:nvSpPr>
          <p:cNvPr id="22" name="Picture Placeholder 5">
            <a:extLst>
              <a:ext uri="{FF2B5EF4-FFF2-40B4-BE49-F238E27FC236}">
                <a16:creationId xmlns:a16="http://schemas.microsoft.com/office/drawing/2014/main" id="{EBDDE399-7978-8146-B813-A0B3CFED1CCE}"/>
              </a:ext>
            </a:extLst>
          </p:cNvPr>
          <p:cNvSpPr>
            <a:spLocks noGrp="1"/>
          </p:cNvSpPr>
          <p:nvPr>
            <p:ph type="pic" sz="quarter" idx="21" hasCustomPrompt="1"/>
          </p:nvPr>
        </p:nvSpPr>
        <p:spPr>
          <a:xfrm>
            <a:off x="4572001" y="2874141"/>
            <a:ext cx="2098675" cy="1240762"/>
          </a:xfrm>
          <a:prstGeom prst="rect">
            <a:avLst/>
          </a:prstGeom>
          <a:solidFill>
            <a:schemeClr val="bg1">
              <a:lumMod val="85000"/>
            </a:schemeClr>
          </a:solidFill>
        </p:spPr>
        <p:txBody>
          <a:bodyPr anchor="ctr"/>
          <a:lstStyle>
            <a:lvl1pPr marL="0" indent="0" algn="ctr">
              <a:buNone/>
              <a:defRPr sz="1600" b="0" i="0">
                <a:solidFill>
                  <a:schemeClr val="tx2"/>
                </a:solidFill>
                <a:latin typeface="4 Text" pitchFamily="2" charset="77"/>
              </a:defRPr>
            </a:lvl1pPr>
          </a:lstStyle>
          <a:p>
            <a:r>
              <a:rPr lang="en-US" dirty="0"/>
              <a:t>Drag and drop image</a:t>
            </a:r>
          </a:p>
        </p:txBody>
      </p:sp>
      <p:sp>
        <p:nvSpPr>
          <p:cNvPr id="23" name="Text Placeholder 8">
            <a:extLst>
              <a:ext uri="{FF2B5EF4-FFF2-40B4-BE49-F238E27FC236}">
                <a16:creationId xmlns:a16="http://schemas.microsoft.com/office/drawing/2014/main" id="{C8558A91-5849-F74E-9FFB-8BB3E3F86F0C}"/>
              </a:ext>
            </a:extLst>
          </p:cNvPr>
          <p:cNvSpPr>
            <a:spLocks noGrp="1"/>
          </p:cNvSpPr>
          <p:nvPr>
            <p:ph type="body" sz="quarter" idx="22" hasCustomPrompt="1"/>
          </p:nvPr>
        </p:nvSpPr>
        <p:spPr>
          <a:xfrm>
            <a:off x="4571999" y="2607606"/>
            <a:ext cx="2098676" cy="87953"/>
          </a:xfrm>
          <a:prstGeom prst="rect">
            <a:avLst/>
          </a:prstGeom>
        </p:spPr>
        <p:txBody>
          <a:bodyPr lIns="0" tIns="0" rIns="0" bIns="0"/>
          <a:lstStyle>
            <a:lvl1pPr marL="0" indent="0">
              <a:buNone/>
              <a:defRPr sz="1000" b="0" i="0">
                <a:solidFill>
                  <a:schemeClr val="tx2"/>
                </a:solidFill>
                <a:latin typeface="Arial" panose="020B0604020202020204" pitchFamily="34" charset="0"/>
                <a:cs typeface="Arial" panose="020B0604020202020204" pitchFamily="34" charset="0"/>
              </a:defRPr>
            </a:lvl1pPr>
            <a:lvl2pPr marL="342900" indent="0">
              <a:buNone/>
              <a:defRPr sz="1000">
                <a:solidFill>
                  <a:schemeClr val="accent5"/>
                </a:solidFill>
                <a:latin typeface="Channel 4 Chadwick" pitchFamily="2" charset="77"/>
              </a:defRPr>
            </a:lvl2pPr>
            <a:lvl3pPr marL="685800" indent="0">
              <a:buNone/>
              <a:defRPr sz="1000">
                <a:solidFill>
                  <a:schemeClr val="accent5"/>
                </a:solidFill>
                <a:latin typeface="Channel 4 Chadwick" pitchFamily="2" charset="77"/>
              </a:defRPr>
            </a:lvl3pPr>
            <a:lvl4pPr marL="1028700" indent="0">
              <a:buNone/>
              <a:defRPr sz="1000">
                <a:solidFill>
                  <a:schemeClr val="accent5"/>
                </a:solidFill>
                <a:latin typeface="Channel 4 Chadwick" pitchFamily="2" charset="77"/>
              </a:defRPr>
            </a:lvl4pPr>
            <a:lvl5pPr marL="1371600" indent="0">
              <a:buNone/>
              <a:defRPr sz="1000">
                <a:solidFill>
                  <a:schemeClr val="accent5"/>
                </a:solidFill>
                <a:latin typeface="Channel 4 Chadwick" pitchFamily="2" charset="77"/>
              </a:defRPr>
            </a:lvl5pPr>
          </a:lstStyle>
          <a:p>
            <a:pPr lvl="0"/>
            <a:r>
              <a:rPr lang="en-US" dirty="0"/>
              <a:t>Click to edit caption: Arial Regular 10pt</a:t>
            </a:r>
          </a:p>
        </p:txBody>
      </p:sp>
      <p:sp>
        <p:nvSpPr>
          <p:cNvPr id="24" name="Text Placeholder 8">
            <a:extLst>
              <a:ext uri="{FF2B5EF4-FFF2-40B4-BE49-F238E27FC236}">
                <a16:creationId xmlns:a16="http://schemas.microsoft.com/office/drawing/2014/main" id="{C8558A91-5849-F74E-9FFB-8BB3E3F86F0C}"/>
              </a:ext>
            </a:extLst>
          </p:cNvPr>
          <p:cNvSpPr>
            <a:spLocks noGrp="1"/>
          </p:cNvSpPr>
          <p:nvPr>
            <p:ph type="body" sz="quarter" idx="23" hasCustomPrompt="1"/>
          </p:nvPr>
        </p:nvSpPr>
        <p:spPr>
          <a:xfrm>
            <a:off x="4571999" y="4173000"/>
            <a:ext cx="2098676" cy="87953"/>
          </a:xfrm>
          <a:prstGeom prst="rect">
            <a:avLst/>
          </a:prstGeom>
        </p:spPr>
        <p:txBody>
          <a:bodyPr lIns="0" tIns="0" rIns="0" bIns="0"/>
          <a:lstStyle>
            <a:lvl1pPr marL="0" indent="0">
              <a:buNone/>
              <a:defRPr sz="1000" b="0" i="0">
                <a:solidFill>
                  <a:schemeClr val="tx2"/>
                </a:solidFill>
                <a:latin typeface="Arial" panose="020B0604020202020204" pitchFamily="34" charset="0"/>
                <a:cs typeface="Arial" panose="020B0604020202020204" pitchFamily="34" charset="0"/>
              </a:defRPr>
            </a:lvl1pPr>
            <a:lvl2pPr marL="342900" indent="0">
              <a:buNone/>
              <a:defRPr sz="1000">
                <a:solidFill>
                  <a:schemeClr val="accent5"/>
                </a:solidFill>
                <a:latin typeface="Channel 4 Chadwick" pitchFamily="2" charset="77"/>
              </a:defRPr>
            </a:lvl2pPr>
            <a:lvl3pPr marL="685800" indent="0">
              <a:buNone/>
              <a:defRPr sz="1000">
                <a:solidFill>
                  <a:schemeClr val="accent5"/>
                </a:solidFill>
                <a:latin typeface="Channel 4 Chadwick" pitchFamily="2" charset="77"/>
              </a:defRPr>
            </a:lvl3pPr>
            <a:lvl4pPr marL="1028700" indent="0">
              <a:buNone/>
              <a:defRPr sz="1000">
                <a:solidFill>
                  <a:schemeClr val="accent5"/>
                </a:solidFill>
                <a:latin typeface="Channel 4 Chadwick" pitchFamily="2" charset="77"/>
              </a:defRPr>
            </a:lvl4pPr>
            <a:lvl5pPr marL="1371600" indent="0">
              <a:buNone/>
              <a:defRPr sz="1000">
                <a:solidFill>
                  <a:schemeClr val="accent5"/>
                </a:solidFill>
                <a:latin typeface="Channel 4 Chadwick" pitchFamily="2" charset="77"/>
              </a:defRPr>
            </a:lvl5pPr>
          </a:lstStyle>
          <a:p>
            <a:pPr lvl="0"/>
            <a:r>
              <a:rPr lang="en-US" dirty="0"/>
              <a:t>Click to edit caption: Arial Regular 10pt</a:t>
            </a:r>
          </a:p>
        </p:txBody>
      </p:sp>
      <p:sp>
        <p:nvSpPr>
          <p:cNvPr id="33" name="Picture Placeholder 5">
            <a:extLst>
              <a:ext uri="{FF2B5EF4-FFF2-40B4-BE49-F238E27FC236}">
                <a16:creationId xmlns:a16="http://schemas.microsoft.com/office/drawing/2014/main" id="{FA0FF9DD-FA38-C644-8804-531A719824B2}"/>
              </a:ext>
            </a:extLst>
          </p:cNvPr>
          <p:cNvSpPr>
            <a:spLocks noGrp="1"/>
          </p:cNvSpPr>
          <p:nvPr>
            <p:ph type="pic" sz="quarter" idx="24" hasCustomPrompt="1"/>
          </p:nvPr>
        </p:nvSpPr>
        <p:spPr>
          <a:xfrm>
            <a:off x="6767513" y="1322601"/>
            <a:ext cx="2098675" cy="2792301"/>
          </a:xfrm>
          <a:prstGeom prst="rect">
            <a:avLst/>
          </a:prstGeom>
          <a:solidFill>
            <a:schemeClr val="bg1">
              <a:lumMod val="85000"/>
            </a:schemeClr>
          </a:solidFill>
        </p:spPr>
        <p:txBody>
          <a:bodyPr anchor="ctr"/>
          <a:lstStyle>
            <a:lvl1pPr marL="0" indent="0" algn="ctr">
              <a:buNone/>
              <a:defRPr sz="1600" b="0" i="0">
                <a:solidFill>
                  <a:schemeClr val="tx2"/>
                </a:solidFill>
                <a:latin typeface="4 Text" pitchFamily="2" charset="77"/>
              </a:defRPr>
            </a:lvl1pPr>
          </a:lstStyle>
          <a:p>
            <a:r>
              <a:rPr lang="en-US" dirty="0"/>
              <a:t>Drag and drop image</a:t>
            </a:r>
          </a:p>
        </p:txBody>
      </p:sp>
      <p:sp>
        <p:nvSpPr>
          <p:cNvPr id="34" name="Text Placeholder 8">
            <a:extLst>
              <a:ext uri="{FF2B5EF4-FFF2-40B4-BE49-F238E27FC236}">
                <a16:creationId xmlns:a16="http://schemas.microsoft.com/office/drawing/2014/main" id="{C8558A91-5849-F74E-9FFB-8BB3E3F86F0C}"/>
              </a:ext>
            </a:extLst>
          </p:cNvPr>
          <p:cNvSpPr>
            <a:spLocks noGrp="1"/>
          </p:cNvSpPr>
          <p:nvPr>
            <p:ph type="body" sz="quarter" idx="25" hasCustomPrompt="1"/>
          </p:nvPr>
        </p:nvSpPr>
        <p:spPr>
          <a:xfrm>
            <a:off x="6767512" y="4177950"/>
            <a:ext cx="2098676" cy="87953"/>
          </a:xfrm>
          <a:prstGeom prst="rect">
            <a:avLst/>
          </a:prstGeom>
        </p:spPr>
        <p:txBody>
          <a:bodyPr lIns="0" tIns="0" rIns="0" bIns="0"/>
          <a:lstStyle>
            <a:lvl1pPr marL="0" indent="0">
              <a:buNone/>
              <a:defRPr sz="1000" b="0" i="0">
                <a:solidFill>
                  <a:schemeClr val="tx2"/>
                </a:solidFill>
                <a:latin typeface="Arial" panose="020B0604020202020204" pitchFamily="34" charset="0"/>
                <a:cs typeface="Arial" panose="020B0604020202020204" pitchFamily="34" charset="0"/>
              </a:defRPr>
            </a:lvl1pPr>
            <a:lvl2pPr marL="342900" indent="0">
              <a:buNone/>
              <a:defRPr sz="1000">
                <a:solidFill>
                  <a:schemeClr val="accent5"/>
                </a:solidFill>
                <a:latin typeface="Channel 4 Chadwick" pitchFamily="2" charset="77"/>
              </a:defRPr>
            </a:lvl2pPr>
            <a:lvl3pPr marL="685800" indent="0">
              <a:buNone/>
              <a:defRPr sz="1000">
                <a:solidFill>
                  <a:schemeClr val="accent5"/>
                </a:solidFill>
                <a:latin typeface="Channel 4 Chadwick" pitchFamily="2" charset="77"/>
              </a:defRPr>
            </a:lvl3pPr>
            <a:lvl4pPr marL="1028700" indent="0">
              <a:buNone/>
              <a:defRPr sz="1000">
                <a:solidFill>
                  <a:schemeClr val="accent5"/>
                </a:solidFill>
                <a:latin typeface="Channel 4 Chadwick" pitchFamily="2" charset="77"/>
              </a:defRPr>
            </a:lvl4pPr>
            <a:lvl5pPr marL="1371600" indent="0">
              <a:buNone/>
              <a:defRPr sz="1000">
                <a:solidFill>
                  <a:schemeClr val="accent5"/>
                </a:solidFill>
                <a:latin typeface="Channel 4 Chadwick" pitchFamily="2" charset="77"/>
              </a:defRPr>
            </a:lvl5pPr>
          </a:lstStyle>
          <a:p>
            <a:pPr lvl="0"/>
            <a:r>
              <a:rPr lang="en-US" dirty="0"/>
              <a:t>Click to edit caption: Arial Regular 10pt</a:t>
            </a:r>
          </a:p>
        </p:txBody>
      </p:sp>
      <p:sp>
        <p:nvSpPr>
          <p:cNvPr id="16" name="Content Placeholder 2"/>
          <p:cNvSpPr>
            <a:spLocks noGrp="1"/>
          </p:cNvSpPr>
          <p:nvPr>
            <p:ph sz="quarter" idx="10" hasCustomPrompt="1"/>
          </p:nvPr>
        </p:nvSpPr>
        <p:spPr>
          <a:xfrm>
            <a:off x="186596" y="262396"/>
            <a:ext cx="8672097" cy="1036377"/>
          </a:xfrm>
          <a:prstGeom prst="rect">
            <a:avLst/>
          </a:prstGeom>
        </p:spPr>
        <p:txBody>
          <a:bodyPr/>
          <a:lstStyle>
            <a:lvl1pPr marL="0" indent="0">
              <a:buNone/>
              <a:defRPr sz="2500" b="1">
                <a:solidFill>
                  <a:srgbClr val="1C3D74"/>
                </a:solidFill>
                <a:latin typeface="Arial" panose="020B0604020202020204" pitchFamily="34" charset="0"/>
                <a:cs typeface="Arial" panose="020B0604020202020204" pitchFamily="34" charset="0"/>
              </a:defRPr>
            </a:lvl1pPr>
          </a:lstStyle>
          <a:p>
            <a:r>
              <a:rPr lang="en-US" dirty="0"/>
              <a:t>Click to edit slide title (up to 2 lines) – </a:t>
            </a:r>
            <a:br>
              <a:rPr lang="en-US" dirty="0"/>
            </a:br>
            <a:r>
              <a:rPr lang="en-US" dirty="0"/>
              <a:t>Arial Bold 25pt title</a:t>
            </a:r>
          </a:p>
        </p:txBody>
      </p:sp>
    </p:spTree>
    <p:extLst>
      <p:ext uri="{BB962C8B-B14F-4D97-AF65-F5344CB8AC3E}">
        <p14:creationId xmlns:p14="http://schemas.microsoft.com/office/powerpoint/2010/main" val="286992327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Content slide text + image + caption 6">
    <p:spTree>
      <p:nvGrpSpPr>
        <p:cNvPr id="1" name=""/>
        <p:cNvGrpSpPr/>
        <p:nvPr/>
      </p:nvGrpSpPr>
      <p:grpSpPr>
        <a:xfrm>
          <a:off x="0" y="0"/>
          <a:ext cx="0" cy="0"/>
          <a:chOff x="0" y="0"/>
          <a:chExt cx="0" cy="0"/>
        </a:xfrm>
      </p:grpSpPr>
      <p:sp>
        <p:nvSpPr>
          <p:cNvPr id="20" name="Title 1">
            <a:extLst>
              <a:ext uri="{FF2B5EF4-FFF2-40B4-BE49-F238E27FC236}">
                <a16:creationId xmlns:a16="http://schemas.microsoft.com/office/drawing/2014/main" id="{11A071DF-C2D5-8E48-A599-203994715754}"/>
              </a:ext>
            </a:extLst>
          </p:cNvPr>
          <p:cNvSpPr>
            <a:spLocks noGrp="1"/>
          </p:cNvSpPr>
          <p:nvPr>
            <p:ph type="title" hasCustomPrompt="1"/>
          </p:nvPr>
        </p:nvSpPr>
        <p:spPr>
          <a:xfrm>
            <a:off x="298188" y="1322602"/>
            <a:ext cx="4165862" cy="2941423"/>
          </a:xfrm>
          <a:prstGeom prst="rect">
            <a:avLst/>
          </a:prstGeom>
        </p:spPr>
        <p:txBody>
          <a:bodyPr lIns="0" tIns="0" rIns="0" bIns="0"/>
          <a:lstStyle>
            <a:lvl1pPr marL="0" indent="0">
              <a:buClr>
                <a:schemeClr val="accent5"/>
              </a:buClr>
              <a:buFont typeface="Arial" panose="020B0604020202020204" pitchFamily="34" charset="0"/>
              <a:buNone/>
              <a:defRPr sz="1400" b="0" i="0">
                <a:solidFill>
                  <a:schemeClr val="tx2"/>
                </a:solidFill>
                <a:latin typeface="Arial" panose="020B0604020202020204" pitchFamily="34" charset="0"/>
                <a:cs typeface="Arial" panose="020B0604020202020204" pitchFamily="34" charset="0"/>
              </a:defRPr>
            </a:lvl1pPr>
          </a:lstStyle>
          <a:p>
            <a:r>
              <a:rPr lang="en-US" dirty="0"/>
              <a:t>Click to edit Master title style – Arial Regular 14pt</a:t>
            </a:r>
          </a:p>
        </p:txBody>
      </p:sp>
      <p:sp>
        <p:nvSpPr>
          <p:cNvPr id="21" name="Picture Placeholder 5">
            <a:extLst>
              <a:ext uri="{FF2B5EF4-FFF2-40B4-BE49-F238E27FC236}">
                <a16:creationId xmlns:a16="http://schemas.microsoft.com/office/drawing/2014/main" id="{FA0FF9DD-FA38-C644-8804-531A719824B2}"/>
              </a:ext>
            </a:extLst>
          </p:cNvPr>
          <p:cNvSpPr>
            <a:spLocks noGrp="1"/>
          </p:cNvSpPr>
          <p:nvPr>
            <p:ph type="pic" sz="quarter" idx="20" hasCustomPrompt="1"/>
          </p:nvPr>
        </p:nvSpPr>
        <p:spPr>
          <a:xfrm>
            <a:off x="4572001" y="1322602"/>
            <a:ext cx="4305300" cy="1242000"/>
          </a:xfrm>
          <a:prstGeom prst="rect">
            <a:avLst/>
          </a:prstGeom>
          <a:solidFill>
            <a:schemeClr val="bg1">
              <a:lumMod val="85000"/>
            </a:schemeClr>
          </a:solidFill>
        </p:spPr>
        <p:txBody>
          <a:bodyPr anchor="ctr"/>
          <a:lstStyle>
            <a:lvl1pPr marL="0" indent="0" algn="ctr">
              <a:buNone/>
              <a:defRPr sz="1600" b="0" i="0">
                <a:solidFill>
                  <a:schemeClr val="tx2"/>
                </a:solidFill>
                <a:latin typeface="4 Text" pitchFamily="2" charset="77"/>
              </a:defRPr>
            </a:lvl1pPr>
          </a:lstStyle>
          <a:p>
            <a:r>
              <a:rPr lang="en-US" dirty="0"/>
              <a:t>Drag and drop image</a:t>
            </a:r>
          </a:p>
        </p:txBody>
      </p:sp>
      <p:sp>
        <p:nvSpPr>
          <p:cNvPr id="22" name="Text Placeholder 8">
            <a:extLst>
              <a:ext uri="{FF2B5EF4-FFF2-40B4-BE49-F238E27FC236}">
                <a16:creationId xmlns:a16="http://schemas.microsoft.com/office/drawing/2014/main" id="{C8558A91-5849-F74E-9FFB-8BB3E3F86F0C}"/>
              </a:ext>
            </a:extLst>
          </p:cNvPr>
          <p:cNvSpPr>
            <a:spLocks noGrp="1"/>
          </p:cNvSpPr>
          <p:nvPr>
            <p:ph type="body" sz="quarter" idx="22" hasCustomPrompt="1"/>
          </p:nvPr>
        </p:nvSpPr>
        <p:spPr>
          <a:xfrm>
            <a:off x="4571999" y="2607606"/>
            <a:ext cx="4305302" cy="87953"/>
          </a:xfrm>
          <a:prstGeom prst="rect">
            <a:avLst/>
          </a:prstGeom>
        </p:spPr>
        <p:txBody>
          <a:bodyPr lIns="0" tIns="0" rIns="0" bIns="0"/>
          <a:lstStyle>
            <a:lvl1pPr marL="0" indent="0">
              <a:buNone/>
              <a:defRPr sz="1000" b="0" i="0">
                <a:solidFill>
                  <a:schemeClr val="tx2"/>
                </a:solidFill>
                <a:latin typeface="Arial" panose="020B0604020202020204" pitchFamily="34" charset="0"/>
                <a:cs typeface="Arial" panose="020B0604020202020204" pitchFamily="34" charset="0"/>
              </a:defRPr>
            </a:lvl1pPr>
            <a:lvl2pPr marL="342900" indent="0">
              <a:buNone/>
              <a:defRPr sz="1000">
                <a:solidFill>
                  <a:schemeClr val="accent5"/>
                </a:solidFill>
                <a:latin typeface="Channel 4 Chadwick" pitchFamily="2" charset="77"/>
              </a:defRPr>
            </a:lvl2pPr>
            <a:lvl3pPr marL="685800" indent="0">
              <a:buNone/>
              <a:defRPr sz="1000">
                <a:solidFill>
                  <a:schemeClr val="accent5"/>
                </a:solidFill>
                <a:latin typeface="Channel 4 Chadwick" pitchFamily="2" charset="77"/>
              </a:defRPr>
            </a:lvl3pPr>
            <a:lvl4pPr marL="1028700" indent="0">
              <a:buNone/>
              <a:defRPr sz="1000">
                <a:solidFill>
                  <a:schemeClr val="accent5"/>
                </a:solidFill>
                <a:latin typeface="Channel 4 Chadwick" pitchFamily="2" charset="77"/>
              </a:defRPr>
            </a:lvl4pPr>
            <a:lvl5pPr marL="1371600" indent="0">
              <a:buNone/>
              <a:defRPr sz="1000">
                <a:solidFill>
                  <a:schemeClr val="accent5"/>
                </a:solidFill>
                <a:latin typeface="Channel 4 Chadwick" pitchFamily="2" charset="77"/>
              </a:defRPr>
            </a:lvl5pPr>
          </a:lstStyle>
          <a:p>
            <a:pPr lvl="0"/>
            <a:r>
              <a:rPr lang="en-US" dirty="0"/>
              <a:t>Click to edit caption: Arial Regular 10pt</a:t>
            </a:r>
          </a:p>
        </p:txBody>
      </p:sp>
      <p:sp>
        <p:nvSpPr>
          <p:cNvPr id="23" name="Picture Placeholder 5">
            <a:extLst>
              <a:ext uri="{FF2B5EF4-FFF2-40B4-BE49-F238E27FC236}">
                <a16:creationId xmlns:a16="http://schemas.microsoft.com/office/drawing/2014/main" id="{EBDDE399-7978-8146-B813-A0B3CFED1CCE}"/>
              </a:ext>
            </a:extLst>
          </p:cNvPr>
          <p:cNvSpPr>
            <a:spLocks noGrp="1"/>
          </p:cNvSpPr>
          <p:nvPr>
            <p:ph type="pic" sz="quarter" idx="21" hasCustomPrompt="1"/>
          </p:nvPr>
        </p:nvSpPr>
        <p:spPr>
          <a:xfrm>
            <a:off x="4572001" y="2874141"/>
            <a:ext cx="2098675" cy="1240762"/>
          </a:xfrm>
          <a:prstGeom prst="rect">
            <a:avLst/>
          </a:prstGeom>
          <a:solidFill>
            <a:schemeClr val="bg1">
              <a:lumMod val="85000"/>
            </a:schemeClr>
          </a:solidFill>
        </p:spPr>
        <p:txBody>
          <a:bodyPr anchor="ctr"/>
          <a:lstStyle>
            <a:lvl1pPr marL="0" indent="0" algn="ctr">
              <a:buNone/>
              <a:defRPr sz="1600" b="0" i="0">
                <a:solidFill>
                  <a:schemeClr val="tx2"/>
                </a:solidFill>
                <a:latin typeface="4 Text" pitchFamily="2" charset="77"/>
              </a:defRPr>
            </a:lvl1pPr>
          </a:lstStyle>
          <a:p>
            <a:r>
              <a:rPr lang="en-US" dirty="0"/>
              <a:t>Drag and drop image</a:t>
            </a:r>
          </a:p>
        </p:txBody>
      </p:sp>
      <p:sp>
        <p:nvSpPr>
          <p:cNvPr id="24" name="Text Placeholder 8">
            <a:extLst>
              <a:ext uri="{FF2B5EF4-FFF2-40B4-BE49-F238E27FC236}">
                <a16:creationId xmlns:a16="http://schemas.microsoft.com/office/drawing/2014/main" id="{C8558A91-5849-F74E-9FFB-8BB3E3F86F0C}"/>
              </a:ext>
            </a:extLst>
          </p:cNvPr>
          <p:cNvSpPr>
            <a:spLocks noGrp="1"/>
          </p:cNvSpPr>
          <p:nvPr>
            <p:ph type="body" sz="quarter" idx="23" hasCustomPrompt="1"/>
          </p:nvPr>
        </p:nvSpPr>
        <p:spPr>
          <a:xfrm>
            <a:off x="4571999" y="4173000"/>
            <a:ext cx="2098676" cy="87953"/>
          </a:xfrm>
          <a:prstGeom prst="rect">
            <a:avLst/>
          </a:prstGeom>
        </p:spPr>
        <p:txBody>
          <a:bodyPr lIns="0" tIns="0" rIns="0" bIns="0"/>
          <a:lstStyle>
            <a:lvl1pPr marL="0" indent="0">
              <a:buNone/>
              <a:defRPr sz="1000" b="0" i="0">
                <a:solidFill>
                  <a:schemeClr val="tx2"/>
                </a:solidFill>
                <a:latin typeface="Arial" panose="020B0604020202020204" pitchFamily="34" charset="0"/>
                <a:cs typeface="Arial" panose="020B0604020202020204" pitchFamily="34" charset="0"/>
              </a:defRPr>
            </a:lvl1pPr>
            <a:lvl2pPr marL="342900" indent="0">
              <a:buNone/>
              <a:defRPr sz="1000">
                <a:solidFill>
                  <a:schemeClr val="accent5"/>
                </a:solidFill>
                <a:latin typeface="Channel 4 Chadwick" pitchFamily="2" charset="77"/>
              </a:defRPr>
            </a:lvl2pPr>
            <a:lvl3pPr marL="685800" indent="0">
              <a:buNone/>
              <a:defRPr sz="1000">
                <a:solidFill>
                  <a:schemeClr val="accent5"/>
                </a:solidFill>
                <a:latin typeface="Channel 4 Chadwick" pitchFamily="2" charset="77"/>
              </a:defRPr>
            </a:lvl3pPr>
            <a:lvl4pPr marL="1028700" indent="0">
              <a:buNone/>
              <a:defRPr sz="1000">
                <a:solidFill>
                  <a:schemeClr val="accent5"/>
                </a:solidFill>
                <a:latin typeface="Channel 4 Chadwick" pitchFamily="2" charset="77"/>
              </a:defRPr>
            </a:lvl4pPr>
            <a:lvl5pPr marL="1371600" indent="0">
              <a:buNone/>
              <a:defRPr sz="1000">
                <a:solidFill>
                  <a:schemeClr val="accent5"/>
                </a:solidFill>
                <a:latin typeface="Channel 4 Chadwick" pitchFamily="2" charset="77"/>
              </a:defRPr>
            </a:lvl5pPr>
          </a:lstStyle>
          <a:p>
            <a:pPr lvl="0"/>
            <a:r>
              <a:rPr lang="en-US" dirty="0"/>
              <a:t>Click to edit caption: Arial Regular 10pt</a:t>
            </a:r>
          </a:p>
        </p:txBody>
      </p:sp>
      <p:sp>
        <p:nvSpPr>
          <p:cNvPr id="25" name="Picture Placeholder 5">
            <a:extLst>
              <a:ext uri="{FF2B5EF4-FFF2-40B4-BE49-F238E27FC236}">
                <a16:creationId xmlns:a16="http://schemas.microsoft.com/office/drawing/2014/main" id="{EBDDE399-7978-8146-B813-A0B3CFED1CCE}"/>
              </a:ext>
            </a:extLst>
          </p:cNvPr>
          <p:cNvSpPr>
            <a:spLocks noGrp="1"/>
          </p:cNvSpPr>
          <p:nvPr>
            <p:ph type="pic" sz="quarter" idx="24" hasCustomPrompt="1"/>
          </p:nvPr>
        </p:nvSpPr>
        <p:spPr>
          <a:xfrm>
            <a:off x="6778626" y="2877213"/>
            <a:ext cx="2098675" cy="1240762"/>
          </a:xfrm>
          <a:prstGeom prst="rect">
            <a:avLst/>
          </a:prstGeom>
          <a:solidFill>
            <a:schemeClr val="bg1">
              <a:lumMod val="85000"/>
            </a:schemeClr>
          </a:solidFill>
        </p:spPr>
        <p:txBody>
          <a:bodyPr anchor="ctr"/>
          <a:lstStyle>
            <a:lvl1pPr marL="0" indent="0" algn="ctr">
              <a:buNone/>
              <a:defRPr sz="1600" b="0" i="0">
                <a:solidFill>
                  <a:schemeClr val="tx2"/>
                </a:solidFill>
                <a:latin typeface="4 Text" pitchFamily="2" charset="77"/>
              </a:defRPr>
            </a:lvl1pPr>
          </a:lstStyle>
          <a:p>
            <a:r>
              <a:rPr lang="en-US" dirty="0"/>
              <a:t>Drag and drop image</a:t>
            </a:r>
          </a:p>
        </p:txBody>
      </p:sp>
      <p:sp>
        <p:nvSpPr>
          <p:cNvPr id="26" name="Text Placeholder 8">
            <a:extLst>
              <a:ext uri="{FF2B5EF4-FFF2-40B4-BE49-F238E27FC236}">
                <a16:creationId xmlns:a16="http://schemas.microsoft.com/office/drawing/2014/main" id="{C8558A91-5849-F74E-9FFB-8BB3E3F86F0C}"/>
              </a:ext>
            </a:extLst>
          </p:cNvPr>
          <p:cNvSpPr>
            <a:spLocks noGrp="1"/>
          </p:cNvSpPr>
          <p:nvPr>
            <p:ph type="body" sz="quarter" idx="25" hasCustomPrompt="1"/>
          </p:nvPr>
        </p:nvSpPr>
        <p:spPr>
          <a:xfrm>
            <a:off x="6778624" y="4176072"/>
            <a:ext cx="2098676" cy="87953"/>
          </a:xfrm>
          <a:prstGeom prst="rect">
            <a:avLst/>
          </a:prstGeom>
        </p:spPr>
        <p:txBody>
          <a:bodyPr lIns="0" tIns="0" rIns="0" bIns="0"/>
          <a:lstStyle>
            <a:lvl1pPr marL="0" indent="0">
              <a:buNone/>
              <a:defRPr sz="1000" b="0" i="0">
                <a:solidFill>
                  <a:schemeClr val="tx2"/>
                </a:solidFill>
                <a:latin typeface="Arial" panose="020B0604020202020204" pitchFamily="34" charset="0"/>
                <a:cs typeface="Arial" panose="020B0604020202020204" pitchFamily="34" charset="0"/>
              </a:defRPr>
            </a:lvl1pPr>
            <a:lvl2pPr marL="342900" indent="0">
              <a:buNone/>
              <a:defRPr sz="1000">
                <a:solidFill>
                  <a:schemeClr val="accent5"/>
                </a:solidFill>
                <a:latin typeface="Channel 4 Chadwick" pitchFamily="2" charset="77"/>
              </a:defRPr>
            </a:lvl2pPr>
            <a:lvl3pPr marL="685800" indent="0">
              <a:buNone/>
              <a:defRPr sz="1000">
                <a:solidFill>
                  <a:schemeClr val="accent5"/>
                </a:solidFill>
                <a:latin typeface="Channel 4 Chadwick" pitchFamily="2" charset="77"/>
              </a:defRPr>
            </a:lvl3pPr>
            <a:lvl4pPr marL="1028700" indent="0">
              <a:buNone/>
              <a:defRPr sz="1000">
                <a:solidFill>
                  <a:schemeClr val="accent5"/>
                </a:solidFill>
                <a:latin typeface="Channel 4 Chadwick" pitchFamily="2" charset="77"/>
              </a:defRPr>
            </a:lvl4pPr>
            <a:lvl5pPr marL="1371600" indent="0">
              <a:buNone/>
              <a:defRPr sz="1000">
                <a:solidFill>
                  <a:schemeClr val="accent5"/>
                </a:solidFill>
                <a:latin typeface="Channel 4 Chadwick" pitchFamily="2" charset="77"/>
              </a:defRPr>
            </a:lvl5pPr>
          </a:lstStyle>
          <a:p>
            <a:pPr lvl="0"/>
            <a:r>
              <a:rPr lang="en-US" dirty="0"/>
              <a:t>Click to edit caption: Arial Regular 10pt</a:t>
            </a:r>
          </a:p>
        </p:txBody>
      </p:sp>
      <p:sp>
        <p:nvSpPr>
          <p:cNvPr id="15" name="Content Placeholder 2"/>
          <p:cNvSpPr>
            <a:spLocks noGrp="1"/>
          </p:cNvSpPr>
          <p:nvPr>
            <p:ph sz="quarter" idx="10" hasCustomPrompt="1"/>
          </p:nvPr>
        </p:nvSpPr>
        <p:spPr>
          <a:xfrm>
            <a:off x="186596" y="262396"/>
            <a:ext cx="8672097" cy="1036377"/>
          </a:xfrm>
          <a:prstGeom prst="rect">
            <a:avLst/>
          </a:prstGeom>
        </p:spPr>
        <p:txBody>
          <a:bodyPr/>
          <a:lstStyle>
            <a:lvl1pPr marL="0" indent="0">
              <a:buNone/>
              <a:defRPr sz="2500" b="1">
                <a:solidFill>
                  <a:srgbClr val="1C3D74"/>
                </a:solidFill>
                <a:latin typeface="Arial" panose="020B0604020202020204" pitchFamily="34" charset="0"/>
                <a:cs typeface="Arial" panose="020B0604020202020204" pitchFamily="34" charset="0"/>
              </a:defRPr>
            </a:lvl1pPr>
          </a:lstStyle>
          <a:p>
            <a:r>
              <a:rPr lang="en-US" dirty="0"/>
              <a:t>Click to edit slide title (up to 2 lines) – </a:t>
            </a:r>
            <a:br>
              <a:rPr lang="en-US" dirty="0"/>
            </a:br>
            <a:r>
              <a:rPr lang="en-US" dirty="0"/>
              <a:t>Arial Bold 25pt title</a:t>
            </a:r>
          </a:p>
        </p:txBody>
      </p:sp>
    </p:spTree>
    <p:extLst>
      <p:ext uri="{BB962C8B-B14F-4D97-AF65-F5344CB8AC3E}">
        <p14:creationId xmlns:p14="http://schemas.microsoft.com/office/powerpoint/2010/main" val="336850096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Content slide 2 column text + image + caption 1">
    <p:spTree>
      <p:nvGrpSpPr>
        <p:cNvPr id="1" name=""/>
        <p:cNvGrpSpPr/>
        <p:nvPr/>
      </p:nvGrpSpPr>
      <p:grpSpPr>
        <a:xfrm>
          <a:off x="0" y="0"/>
          <a:ext cx="0" cy="0"/>
          <a:chOff x="0" y="0"/>
          <a:chExt cx="0" cy="0"/>
        </a:xfrm>
      </p:grpSpPr>
      <p:sp>
        <p:nvSpPr>
          <p:cNvPr id="19" name="Picture Placeholder 5">
            <a:extLst>
              <a:ext uri="{FF2B5EF4-FFF2-40B4-BE49-F238E27FC236}">
                <a16:creationId xmlns:a16="http://schemas.microsoft.com/office/drawing/2014/main" id="{FA0FF9DD-FA38-C644-8804-531A719824B2}"/>
              </a:ext>
            </a:extLst>
          </p:cNvPr>
          <p:cNvSpPr>
            <a:spLocks noGrp="1"/>
          </p:cNvSpPr>
          <p:nvPr>
            <p:ph type="pic" sz="quarter" idx="24" hasCustomPrompt="1"/>
          </p:nvPr>
        </p:nvSpPr>
        <p:spPr>
          <a:xfrm>
            <a:off x="6102847" y="1322601"/>
            <a:ext cx="2763341" cy="2792301"/>
          </a:xfrm>
          <a:prstGeom prst="rect">
            <a:avLst/>
          </a:prstGeom>
          <a:solidFill>
            <a:schemeClr val="bg1">
              <a:lumMod val="85000"/>
            </a:schemeClr>
          </a:solidFill>
        </p:spPr>
        <p:txBody>
          <a:bodyPr anchor="ctr"/>
          <a:lstStyle>
            <a:lvl1pPr marL="0" indent="0" algn="ctr">
              <a:buNone/>
              <a:defRPr sz="1600" b="0" i="0">
                <a:solidFill>
                  <a:schemeClr val="tx2"/>
                </a:solidFill>
                <a:latin typeface="4 Text" pitchFamily="2" charset="77"/>
              </a:defRPr>
            </a:lvl1pPr>
          </a:lstStyle>
          <a:p>
            <a:r>
              <a:rPr lang="en-US" dirty="0"/>
              <a:t>Drag and drop image</a:t>
            </a:r>
          </a:p>
        </p:txBody>
      </p:sp>
      <p:sp>
        <p:nvSpPr>
          <p:cNvPr id="20" name="Text Placeholder 8">
            <a:extLst>
              <a:ext uri="{FF2B5EF4-FFF2-40B4-BE49-F238E27FC236}">
                <a16:creationId xmlns:a16="http://schemas.microsoft.com/office/drawing/2014/main" id="{C8558A91-5849-F74E-9FFB-8BB3E3F86F0C}"/>
              </a:ext>
            </a:extLst>
          </p:cNvPr>
          <p:cNvSpPr>
            <a:spLocks noGrp="1"/>
          </p:cNvSpPr>
          <p:nvPr>
            <p:ph type="body" sz="quarter" idx="25" hasCustomPrompt="1"/>
          </p:nvPr>
        </p:nvSpPr>
        <p:spPr>
          <a:xfrm>
            <a:off x="6102847" y="4177950"/>
            <a:ext cx="2763341" cy="87953"/>
          </a:xfrm>
          <a:prstGeom prst="rect">
            <a:avLst/>
          </a:prstGeom>
        </p:spPr>
        <p:txBody>
          <a:bodyPr lIns="0" tIns="0" rIns="0" bIns="0"/>
          <a:lstStyle>
            <a:lvl1pPr marL="0" indent="0">
              <a:buNone/>
              <a:defRPr sz="1000" b="0" i="0">
                <a:solidFill>
                  <a:schemeClr val="tx2"/>
                </a:solidFill>
                <a:latin typeface="Arial" panose="020B0604020202020204" pitchFamily="34" charset="0"/>
                <a:cs typeface="Arial" panose="020B0604020202020204" pitchFamily="34" charset="0"/>
              </a:defRPr>
            </a:lvl1pPr>
            <a:lvl2pPr marL="342900" indent="0">
              <a:buNone/>
              <a:defRPr sz="1000">
                <a:solidFill>
                  <a:schemeClr val="accent5"/>
                </a:solidFill>
                <a:latin typeface="Channel 4 Chadwick" pitchFamily="2" charset="77"/>
              </a:defRPr>
            </a:lvl2pPr>
            <a:lvl3pPr marL="685800" indent="0">
              <a:buNone/>
              <a:defRPr sz="1000">
                <a:solidFill>
                  <a:schemeClr val="accent5"/>
                </a:solidFill>
                <a:latin typeface="Channel 4 Chadwick" pitchFamily="2" charset="77"/>
              </a:defRPr>
            </a:lvl3pPr>
            <a:lvl4pPr marL="1028700" indent="0">
              <a:buNone/>
              <a:defRPr sz="1000">
                <a:solidFill>
                  <a:schemeClr val="accent5"/>
                </a:solidFill>
                <a:latin typeface="Channel 4 Chadwick" pitchFamily="2" charset="77"/>
              </a:defRPr>
            </a:lvl4pPr>
            <a:lvl5pPr marL="1371600" indent="0">
              <a:buNone/>
              <a:defRPr sz="1000">
                <a:solidFill>
                  <a:schemeClr val="accent5"/>
                </a:solidFill>
                <a:latin typeface="Channel 4 Chadwick" pitchFamily="2" charset="77"/>
              </a:defRPr>
            </a:lvl5pPr>
          </a:lstStyle>
          <a:p>
            <a:pPr lvl="0"/>
            <a:r>
              <a:rPr lang="en-US" dirty="0"/>
              <a:t>Click to edit caption: Arial Regular 10pt</a:t>
            </a:r>
          </a:p>
        </p:txBody>
      </p:sp>
      <p:sp>
        <p:nvSpPr>
          <p:cNvPr id="11" name="Content Placeholder 2"/>
          <p:cNvSpPr>
            <a:spLocks noGrp="1"/>
          </p:cNvSpPr>
          <p:nvPr>
            <p:ph sz="quarter" idx="10" hasCustomPrompt="1"/>
          </p:nvPr>
        </p:nvSpPr>
        <p:spPr>
          <a:xfrm>
            <a:off x="186596" y="262396"/>
            <a:ext cx="8672097" cy="1036377"/>
          </a:xfrm>
          <a:prstGeom prst="rect">
            <a:avLst/>
          </a:prstGeom>
        </p:spPr>
        <p:txBody>
          <a:bodyPr/>
          <a:lstStyle>
            <a:lvl1pPr marL="0" indent="0">
              <a:buNone/>
              <a:defRPr sz="2500" b="1">
                <a:solidFill>
                  <a:srgbClr val="1C3D74"/>
                </a:solidFill>
                <a:latin typeface="Arial" panose="020B0604020202020204" pitchFamily="34" charset="0"/>
                <a:cs typeface="Arial" panose="020B0604020202020204" pitchFamily="34" charset="0"/>
              </a:defRPr>
            </a:lvl1pPr>
          </a:lstStyle>
          <a:p>
            <a:r>
              <a:rPr lang="en-US" dirty="0"/>
              <a:t>Click to edit slide title (up to 2 lines) – </a:t>
            </a:r>
            <a:br>
              <a:rPr lang="en-US" dirty="0"/>
            </a:br>
            <a:r>
              <a:rPr lang="en-US" dirty="0"/>
              <a:t>Arial Bold 25pt title</a:t>
            </a:r>
          </a:p>
        </p:txBody>
      </p:sp>
      <p:sp>
        <p:nvSpPr>
          <p:cNvPr id="14" name="Title 1">
            <a:extLst>
              <a:ext uri="{FF2B5EF4-FFF2-40B4-BE49-F238E27FC236}">
                <a16:creationId xmlns:a16="http://schemas.microsoft.com/office/drawing/2014/main" id="{9D267E66-5F9D-A043-9D95-FB12DB25D3E1}"/>
              </a:ext>
            </a:extLst>
          </p:cNvPr>
          <p:cNvSpPr>
            <a:spLocks noGrp="1"/>
          </p:cNvSpPr>
          <p:nvPr>
            <p:ph type="title" hasCustomPrompt="1"/>
          </p:nvPr>
        </p:nvSpPr>
        <p:spPr>
          <a:xfrm>
            <a:off x="298188" y="1322602"/>
            <a:ext cx="2742964" cy="2942972"/>
          </a:xfrm>
          <a:prstGeom prst="rect">
            <a:avLst/>
          </a:prstGeom>
        </p:spPr>
        <p:txBody>
          <a:bodyPr lIns="0" tIns="0" rIns="0" bIns="0"/>
          <a:lstStyle>
            <a:lvl1pPr>
              <a:defRPr lang="en-US" sz="1400" b="0" i="0" kern="1200" dirty="0">
                <a:solidFill>
                  <a:srgbClr val="1C3D74"/>
                </a:solidFill>
                <a:effectLst/>
                <a:latin typeface="Arial" panose="020B0604020202020204" pitchFamily="34" charset="0"/>
                <a:ea typeface="+mj-ea"/>
                <a:cs typeface="Arial" panose="020B0604020202020204" pitchFamily="34" charset="0"/>
              </a:defRPr>
            </a:lvl1pPr>
          </a:lstStyle>
          <a:p>
            <a:r>
              <a:rPr lang="en-US" dirty="0"/>
              <a:t>Click to edit Master title style – Arial Regular 14pt</a:t>
            </a:r>
          </a:p>
        </p:txBody>
      </p:sp>
      <p:sp>
        <p:nvSpPr>
          <p:cNvPr id="15" name="Text Placeholder 7">
            <a:extLst>
              <a:ext uri="{FF2B5EF4-FFF2-40B4-BE49-F238E27FC236}">
                <a16:creationId xmlns:a16="http://schemas.microsoft.com/office/drawing/2014/main" id="{9C147732-D245-FB43-B9C7-22E9D5472E33}"/>
              </a:ext>
            </a:extLst>
          </p:cNvPr>
          <p:cNvSpPr>
            <a:spLocks noGrp="1"/>
          </p:cNvSpPr>
          <p:nvPr>
            <p:ph type="body" sz="quarter" idx="11" hasCustomPrompt="1"/>
          </p:nvPr>
        </p:nvSpPr>
        <p:spPr>
          <a:xfrm>
            <a:off x="3223551" y="1311275"/>
            <a:ext cx="2697855" cy="2952749"/>
          </a:xfrm>
          <a:prstGeom prst="rect">
            <a:avLst/>
          </a:prstGeom>
        </p:spPr>
        <p:txBody>
          <a:bodyPr lIns="0" tIns="0" rIns="0" bIns="0"/>
          <a:lstStyle>
            <a:lvl1pPr marL="285750" marR="0" indent="-285750" algn="l" defTabSz="914400" rtl="0" eaLnBrk="1" fontAlgn="auto" latinLnBrk="0" hangingPunct="1">
              <a:lnSpc>
                <a:spcPct val="90000"/>
              </a:lnSpc>
              <a:spcBef>
                <a:spcPts val="1000"/>
              </a:spcBef>
              <a:spcAft>
                <a:spcPts val="0"/>
              </a:spcAft>
              <a:buClr>
                <a:srgbClr val="595959"/>
              </a:buClr>
              <a:buSzTx/>
              <a:buFont typeface="Arial" panose="020B0604020202020204" pitchFamily="34" charset="0"/>
              <a:buChar char="•"/>
              <a:tabLst/>
              <a:defRPr lang="en-GB" sz="1400" b="0" i="0" smtClean="0">
                <a:solidFill>
                  <a:srgbClr val="1C3D74"/>
                </a:solidFill>
                <a:effectLst/>
                <a:latin typeface="Arial" panose="020B0604020202020204" pitchFamily="34" charset="0"/>
                <a:cs typeface="Arial" panose="020B0604020202020204" pitchFamily="34" charset="0"/>
              </a:defRPr>
            </a:lvl1pPr>
          </a:lstStyle>
          <a:p>
            <a:pPr lvl="0"/>
            <a:r>
              <a:rPr lang="en-US" dirty="0"/>
              <a:t>Bullet points</a:t>
            </a:r>
          </a:p>
          <a:p>
            <a:pPr marL="285750" marR="0" lvl="0" indent="-285750" algn="l" defTabSz="914400" rtl="0" eaLnBrk="1" fontAlgn="auto" latinLnBrk="0" hangingPunct="1">
              <a:lnSpc>
                <a:spcPct val="90000"/>
              </a:lnSpc>
              <a:spcBef>
                <a:spcPts val="1000"/>
              </a:spcBef>
              <a:spcAft>
                <a:spcPts val="0"/>
              </a:spcAft>
              <a:buClr>
                <a:srgbClr val="595959"/>
              </a:buClr>
              <a:buSzTx/>
              <a:buFont typeface="Arial" panose="020B0604020202020204" pitchFamily="34" charset="0"/>
              <a:buChar char="•"/>
              <a:tabLst/>
              <a:defRPr/>
            </a:pPr>
            <a:r>
              <a:rPr lang="en-US" dirty="0"/>
              <a:t>Bullet points</a:t>
            </a:r>
          </a:p>
          <a:p>
            <a:pPr marL="285750" marR="0" lvl="0" indent="-285750" algn="l" defTabSz="914400" rtl="0" eaLnBrk="1" fontAlgn="auto" latinLnBrk="0" hangingPunct="1">
              <a:lnSpc>
                <a:spcPct val="90000"/>
              </a:lnSpc>
              <a:spcBef>
                <a:spcPts val="1000"/>
              </a:spcBef>
              <a:spcAft>
                <a:spcPts val="0"/>
              </a:spcAft>
              <a:buClr>
                <a:srgbClr val="595959"/>
              </a:buClr>
              <a:buSzTx/>
              <a:buFont typeface="Arial" panose="020B0604020202020204" pitchFamily="34" charset="0"/>
              <a:buChar char="•"/>
              <a:tabLst/>
              <a:defRPr/>
            </a:pPr>
            <a:r>
              <a:rPr lang="en-US" dirty="0"/>
              <a:t>Bullet points</a:t>
            </a:r>
          </a:p>
          <a:p>
            <a:pPr marL="285750" marR="0" lvl="0" indent="-285750" algn="l" defTabSz="914400" rtl="0" eaLnBrk="1" fontAlgn="auto" latinLnBrk="0" hangingPunct="1">
              <a:lnSpc>
                <a:spcPct val="90000"/>
              </a:lnSpc>
              <a:spcBef>
                <a:spcPts val="1000"/>
              </a:spcBef>
              <a:spcAft>
                <a:spcPts val="0"/>
              </a:spcAft>
              <a:buClr>
                <a:srgbClr val="595959"/>
              </a:buClr>
              <a:buSzTx/>
              <a:buFont typeface="Arial" panose="020B0604020202020204" pitchFamily="34" charset="0"/>
              <a:buChar char="•"/>
              <a:tabLst/>
              <a:defRPr/>
            </a:pPr>
            <a:r>
              <a:rPr lang="en-US" dirty="0"/>
              <a:t>Bullet points</a:t>
            </a:r>
          </a:p>
          <a:p>
            <a:pPr marL="285750" marR="0" lvl="0" indent="-285750" algn="l" defTabSz="914400" rtl="0" eaLnBrk="1" fontAlgn="auto" latinLnBrk="0" hangingPunct="1">
              <a:lnSpc>
                <a:spcPct val="90000"/>
              </a:lnSpc>
              <a:spcBef>
                <a:spcPts val="1000"/>
              </a:spcBef>
              <a:spcAft>
                <a:spcPts val="0"/>
              </a:spcAft>
              <a:buClr>
                <a:srgbClr val="595959"/>
              </a:buClr>
              <a:buSzTx/>
              <a:buFont typeface="Arial" panose="020B0604020202020204" pitchFamily="34" charset="0"/>
              <a:buChar char="•"/>
              <a:tabLst/>
              <a:defRPr/>
            </a:pPr>
            <a:r>
              <a:rPr lang="en-US" dirty="0"/>
              <a:t>Bullet points</a:t>
            </a:r>
          </a:p>
          <a:p>
            <a:pPr marL="285750" marR="0" lvl="0" indent="-285750" algn="l" defTabSz="914400" rtl="0" eaLnBrk="1" fontAlgn="auto" latinLnBrk="0" hangingPunct="1">
              <a:lnSpc>
                <a:spcPct val="90000"/>
              </a:lnSpc>
              <a:spcBef>
                <a:spcPts val="1000"/>
              </a:spcBef>
              <a:spcAft>
                <a:spcPts val="0"/>
              </a:spcAft>
              <a:buClr>
                <a:srgbClr val="595959"/>
              </a:buClr>
              <a:buSzTx/>
              <a:buFont typeface="Arial" panose="020B0604020202020204" pitchFamily="34" charset="0"/>
              <a:buChar char="•"/>
              <a:tabLst/>
              <a:defRPr/>
            </a:pPr>
            <a:r>
              <a:rPr lang="en-US" dirty="0"/>
              <a:t>Bullet points</a:t>
            </a:r>
          </a:p>
          <a:p>
            <a:pPr lvl="0"/>
            <a:endParaRPr lang="en-US" dirty="0"/>
          </a:p>
        </p:txBody>
      </p:sp>
    </p:spTree>
    <p:extLst>
      <p:ext uri="{BB962C8B-B14F-4D97-AF65-F5344CB8AC3E}">
        <p14:creationId xmlns:p14="http://schemas.microsoft.com/office/powerpoint/2010/main" val="337171970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Content slide 1 column text + image + caption">
    <p:spTree>
      <p:nvGrpSpPr>
        <p:cNvPr id="1" name=""/>
        <p:cNvGrpSpPr/>
        <p:nvPr/>
      </p:nvGrpSpPr>
      <p:grpSpPr>
        <a:xfrm>
          <a:off x="0" y="0"/>
          <a:ext cx="0" cy="0"/>
          <a:chOff x="0" y="0"/>
          <a:chExt cx="0" cy="0"/>
        </a:xfrm>
      </p:grpSpPr>
      <p:sp>
        <p:nvSpPr>
          <p:cNvPr id="13" name="Picture Placeholder 5">
            <a:extLst>
              <a:ext uri="{FF2B5EF4-FFF2-40B4-BE49-F238E27FC236}">
                <a16:creationId xmlns:a16="http://schemas.microsoft.com/office/drawing/2014/main" id="{EBDDE399-7978-8146-B813-A0B3CFED1CCE}"/>
              </a:ext>
            </a:extLst>
          </p:cNvPr>
          <p:cNvSpPr>
            <a:spLocks noGrp="1"/>
          </p:cNvSpPr>
          <p:nvPr>
            <p:ph type="pic" sz="quarter" idx="24" hasCustomPrompt="1"/>
          </p:nvPr>
        </p:nvSpPr>
        <p:spPr>
          <a:xfrm>
            <a:off x="2496620" y="1309603"/>
            <a:ext cx="6380681" cy="2808372"/>
          </a:xfrm>
          <a:prstGeom prst="rect">
            <a:avLst/>
          </a:prstGeom>
          <a:solidFill>
            <a:schemeClr val="bg1">
              <a:lumMod val="85000"/>
            </a:schemeClr>
          </a:solidFill>
        </p:spPr>
        <p:txBody>
          <a:bodyPr anchor="ctr"/>
          <a:lstStyle>
            <a:lvl1pPr marL="0" indent="0" algn="ctr">
              <a:buNone/>
              <a:defRPr sz="1600" b="0" i="0">
                <a:solidFill>
                  <a:schemeClr val="tx2"/>
                </a:solidFill>
                <a:latin typeface="4 Text" pitchFamily="2" charset="77"/>
              </a:defRPr>
            </a:lvl1pPr>
          </a:lstStyle>
          <a:p>
            <a:r>
              <a:rPr lang="en-US" dirty="0"/>
              <a:t>Drag and drop image</a:t>
            </a:r>
          </a:p>
        </p:txBody>
      </p:sp>
      <p:sp>
        <p:nvSpPr>
          <p:cNvPr id="14" name="Text Placeholder 8">
            <a:extLst>
              <a:ext uri="{FF2B5EF4-FFF2-40B4-BE49-F238E27FC236}">
                <a16:creationId xmlns:a16="http://schemas.microsoft.com/office/drawing/2014/main" id="{C8558A91-5849-F74E-9FFB-8BB3E3F86F0C}"/>
              </a:ext>
            </a:extLst>
          </p:cNvPr>
          <p:cNvSpPr>
            <a:spLocks noGrp="1"/>
          </p:cNvSpPr>
          <p:nvPr>
            <p:ph type="body" sz="quarter" idx="25" hasCustomPrompt="1"/>
          </p:nvPr>
        </p:nvSpPr>
        <p:spPr>
          <a:xfrm>
            <a:off x="2496620" y="4176072"/>
            <a:ext cx="6380680" cy="87953"/>
          </a:xfrm>
          <a:prstGeom prst="rect">
            <a:avLst/>
          </a:prstGeom>
        </p:spPr>
        <p:txBody>
          <a:bodyPr lIns="0" tIns="0" rIns="0" bIns="0"/>
          <a:lstStyle>
            <a:lvl1pPr marL="0" indent="0">
              <a:buNone/>
              <a:defRPr sz="1000" b="0" i="0">
                <a:solidFill>
                  <a:schemeClr val="tx2"/>
                </a:solidFill>
                <a:latin typeface="Arial" panose="020B0604020202020204" pitchFamily="34" charset="0"/>
                <a:cs typeface="Arial" panose="020B0604020202020204" pitchFamily="34" charset="0"/>
              </a:defRPr>
            </a:lvl1pPr>
            <a:lvl2pPr marL="342900" indent="0">
              <a:buNone/>
              <a:defRPr sz="1000">
                <a:solidFill>
                  <a:schemeClr val="accent5"/>
                </a:solidFill>
                <a:latin typeface="Channel 4 Chadwick" pitchFamily="2" charset="77"/>
              </a:defRPr>
            </a:lvl2pPr>
            <a:lvl3pPr marL="685800" indent="0">
              <a:buNone/>
              <a:defRPr sz="1000">
                <a:solidFill>
                  <a:schemeClr val="accent5"/>
                </a:solidFill>
                <a:latin typeface="Channel 4 Chadwick" pitchFamily="2" charset="77"/>
              </a:defRPr>
            </a:lvl3pPr>
            <a:lvl4pPr marL="1028700" indent="0">
              <a:buNone/>
              <a:defRPr sz="1000">
                <a:solidFill>
                  <a:schemeClr val="accent5"/>
                </a:solidFill>
                <a:latin typeface="Channel 4 Chadwick" pitchFamily="2" charset="77"/>
              </a:defRPr>
            </a:lvl4pPr>
            <a:lvl5pPr marL="1371600" indent="0">
              <a:buNone/>
              <a:defRPr sz="1000">
                <a:solidFill>
                  <a:schemeClr val="accent5"/>
                </a:solidFill>
                <a:latin typeface="Channel 4 Chadwick" pitchFamily="2" charset="77"/>
              </a:defRPr>
            </a:lvl5pPr>
          </a:lstStyle>
          <a:p>
            <a:pPr lvl="0"/>
            <a:r>
              <a:rPr lang="en-US" dirty="0"/>
              <a:t>Click to edit caption: Arial Regular 10pt</a:t>
            </a:r>
          </a:p>
        </p:txBody>
      </p:sp>
      <p:sp>
        <p:nvSpPr>
          <p:cNvPr id="10" name="Content Placeholder 2"/>
          <p:cNvSpPr>
            <a:spLocks noGrp="1"/>
          </p:cNvSpPr>
          <p:nvPr>
            <p:ph sz="quarter" idx="10" hasCustomPrompt="1"/>
          </p:nvPr>
        </p:nvSpPr>
        <p:spPr>
          <a:xfrm>
            <a:off x="186596" y="262396"/>
            <a:ext cx="8672097" cy="1036377"/>
          </a:xfrm>
          <a:prstGeom prst="rect">
            <a:avLst/>
          </a:prstGeom>
        </p:spPr>
        <p:txBody>
          <a:bodyPr/>
          <a:lstStyle>
            <a:lvl1pPr marL="0" indent="0">
              <a:buNone/>
              <a:defRPr sz="2500" b="1">
                <a:solidFill>
                  <a:srgbClr val="1C3D74"/>
                </a:solidFill>
                <a:latin typeface="Arial" panose="020B0604020202020204" pitchFamily="34" charset="0"/>
                <a:cs typeface="Arial" panose="020B0604020202020204" pitchFamily="34" charset="0"/>
              </a:defRPr>
            </a:lvl1pPr>
          </a:lstStyle>
          <a:p>
            <a:r>
              <a:rPr lang="en-US" dirty="0"/>
              <a:t>Click to edit slide title (up to 2 lines) – </a:t>
            </a:r>
            <a:br>
              <a:rPr lang="en-US" dirty="0"/>
            </a:br>
            <a:r>
              <a:rPr lang="en-US" dirty="0"/>
              <a:t>Arial Bold 25pt title</a:t>
            </a:r>
          </a:p>
        </p:txBody>
      </p:sp>
      <p:sp>
        <p:nvSpPr>
          <p:cNvPr id="11" name="Title 1">
            <a:extLst>
              <a:ext uri="{FF2B5EF4-FFF2-40B4-BE49-F238E27FC236}">
                <a16:creationId xmlns:a16="http://schemas.microsoft.com/office/drawing/2014/main" id="{9D267E66-5F9D-A043-9D95-FB12DB25D3E1}"/>
              </a:ext>
            </a:extLst>
          </p:cNvPr>
          <p:cNvSpPr>
            <a:spLocks noGrp="1"/>
          </p:cNvSpPr>
          <p:nvPr>
            <p:ph type="title" hasCustomPrompt="1"/>
          </p:nvPr>
        </p:nvSpPr>
        <p:spPr>
          <a:xfrm>
            <a:off x="298188" y="1322602"/>
            <a:ext cx="2001129" cy="2942972"/>
          </a:xfrm>
          <a:prstGeom prst="rect">
            <a:avLst/>
          </a:prstGeom>
        </p:spPr>
        <p:txBody>
          <a:bodyPr lIns="0" tIns="0" rIns="0" bIns="0"/>
          <a:lstStyle>
            <a:lvl1pPr>
              <a:defRPr lang="en-US" sz="1400" b="0" i="0" kern="1200" dirty="0">
                <a:solidFill>
                  <a:srgbClr val="1C3D74"/>
                </a:solidFill>
                <a:effectLst/>
                <a:latin typeface="Arial" panose="020B0604020202020204" pitchFamily="34" charset="0"/>
                <a:ea typeface="+mj-ea"/>
                <a:cs typeface="Arial" panose="020B0604020202020204" pitchFamily="34" charset="0"/>
              </a:defRPr>
            </a:lvl1pPr>
          </a:lstStyle>
          <a:p>
            <a:r>
              <a:rPr lang="en-US" dirty="0"/>
              <a:t>Click to edit Master title style – Arial Regular 14pt</a:t>
            </a:r>
          </a:p>
        </p:txBody>
      </p:sp>
    </p:spTree>
    <p:extLst>
      <p:ext uri="{BB962C8B-B14F-4D97-AF65-F5344CB8AC3E}">
        <p14:creationId xmlns:p14="http://schemas.microsoft.com/office/powerpoint/2010/main" val="247394508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itle + hero image + caption">
    <p:spTree>
      <p:nvGrpSpPr>
        <p:cNvPr id="1" name=""/>
        <p:cNvGrpSpPr/>
        <p:nvPr/>
      </p:nvGrpSpPr>
      <p:grpSpPr>
        <a:xfrm>
          <a:off x="0" y="0"/>
          <a:ext cx="0" cy="0"/>
          <a:chOff x="0" y="0"/>
          <a:chExt cx="0" cy="0"/>
        </a:xfrm>
      </p:grpSpPr>
      <p:sp>
        <p:nvSpPr>
          <p:cNvPr id="7" name="Picture Placeholder 5">
            <a:extLst>
              <a:ext uri="{FF2B5EF4-FFF2-40B4-BE49-F238E27FC236}">
                <a16:creationId xmlns:a16="http://schemas.microsoft.com/office/drawing/2014/main" id="{FA0FF9DD-FA38-C644-8804-531A719824B2}"/>
              </a:ext>
            </a:extLst>
          </p:cNvPr>
          <p:cNvSpPr>
            <a:spLocks noGrp="1"/>
          </p:cNvSpPr>
          <p:nvPr>
            <p:ph type="pic" sz="quarter" idx="24" hasCustomPrompt="1"/>
          </p:nvPr>
        </p:nvSpPr>
        <p:spPr>
          <a:xfrm>
            <a:off x="287339" y="1322601"/>
            <a:ext cx="8578850" cy="2792301"/>
          </a:xfrm>
          <a:prstGeom prst="rect">
            <a:avLst/>
          </a:prstGeom>
          <a:solidFill>
            <a:schemeClr val="bg1">
              <a:lumMod val="85000"/>
            </a:schemeClr>
          </a:solidFill>
        </p:spPr>
        <p:txBody>
          <a:bodyPr anchor="ctr"/>
          <a:lstStyle>
            <a:lvl1pPr marL="0" indent="0" algn="ctr">
              <a:buNone/>
              <a:defRPr sz="1600" b="0" i="0">
                <a:solidFill>
                  <a:schemeClr val="tx2"/>
                </a:solidFill>
                <a:latin typeface="4 Text" pitchFamily="2" charset="77"/>
              </a:defRPr>
            </a:lvl1pPr>
          </a:lstStyle>
          <a:p>
            <a:r>
              <a:rPr lang="en-US" dirty="0"/>
              <a:t>Drag and drop image</a:t>
            </a:r>
          </a:p>
        </p:txBody>
      </p:sp>
      <p:sp>
        <p:nvSpPr>
          <p:cNvPr id="10" name="Text Placeholder 8">
            <a:extLst>
              <a:ext uri="{FF2B5EF4-FFF2-40B4-BE49-F238E27FC236}">
                <a16:creationId xmlns:a16="http://schemas.microsoft.com/office/drawing/2014/main" id="{C8558A91-5849-F74E-9FFB-8BB3E3F86F0C}"/>
              </a:ext>
            </a:extLst>
          </p:cNvPr>
          <p:cNvSpPr>
            <a:spLocks noGrp="1"/>
          </p:cNvSpPr>
          <p:nvPr>
            <p:ph type="body" sz="quarter" idx="25" hasCustomPrompt="1"/>
          </p:nvPr>
        </p:nvSpPr>
        <p:spPr>
          <a:xfrm>
            <a:off x="287339" y="4177950"/>
            <a:ext cx="8578850" cy="87953"/>
          </a:xfrm>
          <a:prstGeom prst="rect">
            <a:avLst/>
          </a:prstGeom>
        </p:spPr>
        <p:txBody>
          <a:bodyPr lIns="0" tIns="0" rIns="0" bIns="0"/>
          <a:lstStyle>
            <a:lvl1pPr marL="0" indent="0">
              <a:buNone/>
              <a:defRPr sz="1000" b="0" i="0">
                <a:solidFill>
                  <a:schemeClr val="tx2"/>
                </a:solidFill>
                <a:latin typeface="Arial" panose="020B0604020202020204" pitchFamily="34" charset="0"/>
                <a:cs typeface="Arial" panose="020B0604020202020204" pitchFamily="34" charset="0"/>
              </a:defRPr>
            </a:lvl1pPr>
            <a:lvl2pPr marL="342900" indent="0">
              <a:buNone/>
              <a:defRPr sz="1000">
                <a:solidFill>
                  <a:schemeClr val="accent5"/>
                </a:solidFill>
                <a:latin typeface="Channel 4 Chadwick" pitchFamily="2" charset="77"/>
              </a:defRPr>
            </a:lvl2pPr>
            <a:lvl3pPr marL="685800" indent="0">
              <a:buNone/>
              <a:defRPr sz="1000">
                <a:solidFill>
                  <a:schemeClr val="accent5"/>
                </a:solidFill>
                <a:latin typeface="Channel 4 Chadwick" pitchFamily="2" charset="77"/>
              </a:defRPr>
            </a:lvl3pPr>
            <a:lvl4pPr marL="1028700" indent="0">
              <a:buNone/>
              <a:defRPr sz="1000">
                <a:solidFill>
                  <a:schemeClr val="accent5"/>
                </a:solidFill>
                <a:latin typeface="Channel 4 Chadwick" pitchFamily="2" charset="77"/>
              </a:defRPr>
            </a:lvl4pPr>
            <a:lvl5pPr marL="1371600" indent="0">
              <a:buNone/>
              <a:defRPr sz="1000">
                <a:solidFill>
                  <a:schemeClr val="accent5"/>
                </a:solidFill>
                <a:latin typeface="Channel 4 Chadwick" pitchFamily="2" charset="77"/>
              </a:defRPr>
            </a:lvl5pPr>
          </a:lstStyle>
          <a:p>
            <a:pPr lvl="0"/>
            <a:r>
              <a:rPr lang="en-US" dirty="0"/>
              <a:t>Click to edit caption: Arial Regular 10pt</a:t>
            </a:r>
          </a:p>
        </p:txBody>
      </p:sp>
      <p:sp>
        <p:nvSpPr>
          <p:cNvPr id="12" name="Content Placeholder 2"/>
          <p:cNvSpPr>
            <a:spLocks noGrp="1"/>
          </p:cNvSpPr>
          <p:nvPr>
            <p:ph sz="quarter" idx="10" hasCustomPrompt="1"/>
          </p:nvPr>
        </p:nvSpPr>
        <p:spPr>
          <a:xfrm>
            <a:off x="186596" y="262396"/>
            <a:ext cx="8672097" cy="1036377"/>
          </a:xfrm>
          <a:prstGeom prst="rect">
            <a:avLst/>
          </a:prstGeom>
        </p:spPr>
        <p:txBody>
          <a:bodyPr/>
          <a:lstStyle>
            <a:lvl1pPr marL="0" indent="0">
              <a:buNone/>
              <a:defRPr sz="2500" b="1">
                <a:solidFill>
                  <a:srgbClr val="1C3D74"/>
                </a:solidFill>
                <a:latin typeface="Arial" panose="020B0604020202020204" pitchFamily="34" charset="0"/>
                <a:cs typeface="Arial" panose="020B0604020202020204" pitchFamily="34" charset="0"/>
              </a:defRPr>
            </a:lvl1pPr>
          </a:lstStyle>
          <a:p>
            <a:r>
              <a:rPr lang="en-US" dirty="0"/>
              <a:t>Click to edit slide title (up to 2 lines) – </a:t>
            </a:r>
            <a:br>
              <a:rPr lang="en-US" dirty="0"/>
            </a:br>
            <a:r>
              <a:rPr lang="en-US" dirty="0"/>
              <a:t>Arial Bold 25pt title</a:t>
            </a:r>
          </a:p>
        </p:txBody>
      </p:sp>
    </p:spTree>
    <p:extLst>
      <p:ext uri="{BB962C8B-B14F-4D97-AF65-F5344CB8AC3E}">
        <p14:creationId xmlns:p14="http://schemas.microsoft.com/office/powerpoint/2010/main" val="346159125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ustom Layout">
    <p:bg>
      <p:bgPr>
        <a:gradFill>
          <a:gsLst>
            <a:gs pos="12000">
              <a:srgbClr val="1C3D74"/>
            </a:gs>
            <a:gs pos="100000">
              <a:srgbClr val="2DB8C5"/>
            </a:gs>
          </a:gsLst>
          <a:lin ang="19800000" scaled="0"/>
        </a:gradFill>
        <a:effectLst/>
      </p:bgPr>
    </p:bg>
    <p:spTree>
      <p:nvGrpSpPr>
        <p:cNvPr id="1" name=""/>
        <p:cNvGrpSpPr/>
        <p:nvPr/>
      </p:nvGrpSpPr>
      <p:grpSpPr>
        <a:xfrm>
          <a:off x="0" y="0"/>
          <a:ext cx="0" cy="0"/>
          <a:chOff x="0" y="0"/>
          <a:chExt cx="0" cy="0"/>
        </a:xfrm>
      </p:grpSpPr>
      <p:sp>
        <p:nvSpPr>
          <p:cNvPr id="4" name="Content Placeholder 2"/>
          <p:cNvSpPr>
            <a:spLocks noGrp="1"/>
          </p:cNvSpPr>
          <p:nvPr>
            <p:ph sz="quarter" idx="10" hasCustomPrompt="1"/>
          </p:nvPr>
        </p:nvSpPr>
        <p:spPr>
          <a:xfrm>
            <a:off x="943599" y="1751595"/>
            <a:ext cx="7870825" cy="1171575"/>
          </a:xfrm>
          <a:prstGeom prst="rect">
            <a:avLst/>
          </a:prstGeom>
        </p:spPr>
        <p:txBody>
          <a:bodyPr/>
          <a:lstStyle>
            <a:lvl1pPr marL="0" indent="0">
              <a:buNone/>
              <a:defRPr sz="4000" b="1">
                <a:solidFill>
                  <a:schemeClr val="bg1"/>
                </a:solidFill>
                <a:latin typeface="Arial" panose="020B0604020202020204" pitchFamily="34" charset="0"/>
                <a:cs typeface="Arial" panose="020B0604020202020204" pitchFamily="34" charset="0"/>
              </a:defRPr>
            </a:lvl1pPr>
          </a:lstStyle>
          <a:p>
            <a:r>
              <a:rPr lang="en-US" dirty="0"/>
              <a:t>Title page – </a:t>
            </a:r>
            <a:br>
              <a:rPr lang="en-US" dirty="0"/>
            </a:br>
            <a:r>
              <a:rPr lang="en-US" dirty="0"/>
              <a:t>Arial Bold 40pt</a:t>
            </a:r>
          </a:p>
        </p:txBody>
      </p:sp>
      <p:sp>
        <p:nvSpPr>
          <p:cNvPr id="5" name="Content Placeholder 2"/>
          <p:cNvSpPr>
            <a:spLocks noGrp="1"/>
          </p:cNvSpPr>
          <p:nvPr>
            <p:ph sz="quarter" idx="11" hasCustomPrompt="1"/>
          </p:nvPr>
        </p:nvSpPr>
        <p:spPr>
          <a:xfrm>
            <a:off x="943598" y="2973637"/>
            <a:ext cx="7870825" cy="1171575"/>
          </a:xfrm>
          <a:prstGeom prst="rect">
            <a:avLst/>
          </a:prstGeom>
        </p:spPr>
        <p:txBody>
          <a:bodyPr/>
          <a:lstStyle>
            <a:lvl1pPr marL="0" indent="0">
              <a:buNone/>
              <a:defRPr sz="2000" b="0">
                <a:solidFill>
                  <a:schemeClr val="bg1"/>
                </a:solidFill>
                <a:latin typeface="Arial" panose="020B0604020202020204" pitchFamily="34" charset="0"/>
                <a:cs typeface="Arial" panose="020B0604020202020204" pitchFamily="34" charset="0"/>
              </a:defRPr>
            </a:lvl1pPr>
          </a:lstStyle>
          <a:p>
            <a:r>
              <a:rPr lang="en-US" dirty="0"/>
              <a:t>Insert sub-heading / date</a:t>
            </a:r>
          </a:p>
        </p:txBody>
      </p:sp>
    </p:spTree>
    <p:extLst>
      <p:ext uri="{BB962C8B-B14F-4D97-AF65-F5344CB8AC3E}">
        <p14:creationId xmlns:p14="http://schemas.microsoft.com/office/powerpoint/2010/main" val="128032599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Hero image + caption">
    <p:spTree>
      <p:nvGrpSpPr>
        <p:cNvPr id="1" name=""/>
        <p:cNvGrpSpPr/>
        <p:nvPr/>
      </p:nvGrpSpPr>
      <p:grpSpPr>
        <a:xfrm>
          <a:off x="0" y="0"/>
          <a:ext cx="0" cy="0"/>
          <a:chOff x="0" y="0"/>
          <a:chExt cx="0" cy="0"/>
        </a:xfrm>
      </p:grpSpPr>
      <p:sp>
        <p:nvSpPr>
          <p:cNvPr id="4" name="Picture Placeholder 5">
            <a:extLst>
              <a:ext uri="{FF2B5EF4-FFF2-40B4-BE49-F238E27FC236}">
                <a16:creationId xmlns:a16="http://schemas.microsoft.com/office/drawing/2014/main" id="{EBDDE399-7978-8146-B813-A0B3CFED1CCE}"/>
              </a:ext>
            </a:extLst>
          </p:cNvPr>
          <p:cNvSpPr>
            <a:spLocks noGrp="1"/>
          </p:cNvSpPr>
          <p:nvPr>
            <p:ph type="pic" sz="quarter" idx="24" hasCustomPrompt="1"/>
          </p:nvPr>
        </p:nvSpPr>
        <p:spPr>
          <a:xfrm>
            <a:off x="279400" y="250826"/>
            <a:ext cx="8597901" cy="3867149"/>
          </a:xfrm>
          <a:prstGeom prst="rect">
            <a:avLst/>
          </a:prstGeom>
          <a:solidFill>
            <a:schemeClr val="bg1">
              <a:lumMod val="85000"/>
            </a:schemeClr>
          </a:solidFill>
        </p:spPr>
        <p:txBody>
          <a:bodyPr anchor="ctr"/>
          <a:lstStyle>
            <a:lvl1pPr marL="0" indent="0" algn="ctr">
              <a:buNone/>
              <a:defRPr sz="1600" b="0" i="0">
                <a:solidFill>
                  <a:schemeClr val="tx2"/>
                </a:solidFill>
                <a:latin typeface="4 Text" pitchFamily="2" charset="77"/>
              </a:defRPr>
            </a:lvl1pPr>
          </a:lstStyle>
          <a:p>
            <a:r>
              <a:rPr lang="en-US" dirty="0"/>
              <a:t>Drag and drop image</a:t>
            </a:r>
          </a:p>
        </p:txBody>
      </p:sp>
      <p:sp>
        <p:nvSpPr>
          <p:cNvPr id="6" name="Text Placeholder 8">
            <a:extLst>
              <a:ext uri="{FF2B5EF4-FFF2-40B4-BE49-F238E27FC236}">
                <a16:creationId xmlns:a16="http://schemas.microsoft.com/office/drawing/2014/main" id="{C8558A91-5849-F74E-9FFB-8BB3E3F86F0C}"/>
              </a:ext>
            </a:extLst>
          </p:cNvPr>
          <p:cNvSpPr>
            <a:spLocks noGrp="1"/>
          </p:cNvSpPr>
          <p:nvPr>
            <p:ph type="body" sz="quarter" idx="25" hasCustomPrompt="1"/>
          </p:nvPr>
        </p:nvSpPr>
        <p:spPr>
          <a:xfrm>
            <a:off x="287339" y="4177950"/>
            <a:ext cx="8578850" cy="87953"/>
          </a:xfrm>
          <a:prstGeom prst="rect">
            <a:avLst/>
          </a:prstGeom>
        </p:spPr>
        <p:txBody>
          <a:bodyPr lIns="0" tIns="0" rIns="0" bIns="0"/>
          <a:lstStyle>
            <a:lvl1pPr marL="0" indent="0">
              <a:buNone/>
              <a:defRPr sz="1000" b="0" i="0">
                <a:solidFill>
                  <a:schemeClr val="tx2"/>
                </a:solidFill>
                <a:latin typeface="Arial" panose="020B0604020202020204" pitchFamily="34" charset="0"/>
                <a:cs typeface="Arial" panose="020B0604020202020204" pitchFamily="34" charset="0"/>
              </a:defRPr>
            </a:lvl1pPr>
            <a:lvl2pPr marL="342900" indent="0">
              <a:buNone/>
              <a:defRPr sz="1000">
                <a:solidFill>
                  <a:schemeClr val="accent5"/>
                </a:solidFill>
                <a:latin typeface="Channel 4 Chadwick" pitchFamily="2" charset="77"/>
              </a:defRPr>
            </a:lvl2pPr>
            <a:lvl3pPr marL="685800" indent="0">
              <a:buNone/>
              <a:defRPr sz="1000">
                <a:solidFill>
                  <a:schemeClr val="accent5"/>
                </a:solidFill>
                <a:latin typeface="Channel 4 Chadwick" pitchFamily="2" charset="77"/>
              </a:defRPr>
            </a:lvl3pPr>
            <a:lvl4pPr marL="1028700" indent="0">
              <a:buNone/>
              <a:defRPr sz="1000">
                <a:solidFill>
                  <a:schemeClr val="accent5"/>
                </a:solidFill>
                <a:latin typeface="Channel 4 Chadwick" pitchFamily="2" charset="77"/>
              </a:defRPr>
            </a:lvl4pPr>
            <a:lvl5pPr marL="1371600" indent="0">
              <a:buNone/>
              <a:defRPr sz="1000">
                <a:solidFill>
                  <a:schemeClr val="accent5"/>
                </a:solidFill>
                <a:latin typeface="Channel 4 Chadwick" pitchFamily="2" charset="77"/>
              </a:defRPr>
            </a:lvl5pPr>
          </a:lstStyle>
          <a:p>
            <a:pPr lvl="0"/>
            <a:r>
              <a:rPr lang="en-US" dirty="0"/>
              <a:t>Click to edit caption: Arial Regular 10pt</a:t>
            </a:r>
          </a:p>
        </p:txBody>
      </p:sp>
    </p:spTree>
    <p:extLst>
      <p:ext uri="{BB962C8B-B14F-4D97-AF65-F5344CB8AC3E}">
        <p14:creationId xmlns:p14="http://schemas.microsoft.com/office/powerpoint/2010/main" val="243658652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grpSp>
        <p:nvGrpSpPr>
          <p:cNvPr id="35" name="Group 34">
            <a:extLst>
              <a:ext uri="{FF2B5EF4-FFF2-40B4-BE49-F238E27FC236}">
                <a16:creationId xmlns:a16="http://schemas.microsoft.com/office/drawing/2014/main" id="{D0557C50-0B31-9348-AF2A-301002B74889}"/>
              </a:ext>
            </a:extLst>
          </p:cNvPr>
          <p:cNvGrpSpPr/>
          <p:nvPr userDrawn="1"/>
        </p:nvGrpSpPr>
        <p:grpSpPr>
          <a:xfrm>
            <a:off x="203484" y="1234649"/>
            <a:ext cx="2219675" cy="1349665"/>
            <a:chOff x="1985262" y="1786188"/>
            <a:chExt cx="3594613" cy="2579532"/>
          </a:xfrm>
        </p:grpSpPr>
        <p:sp>
          <p:nvSpPr>
            <p:cNvPr id="36" name="TextBox 35">
              <a:extLst>
                <a:ext uri="{FF2B5EF4-FFF2-40B4-BE49-F238E27FC236}">
                  <a16:creationId xmlns:a16="http://schemas.microsoft.com/office/drawing/2014/main" id="{B0759468-3783-DD45-AC2F-7E3842278B7D}"/>
                </a:ext>
              </a:extLst>
            </p:cNvPr>
            <p:cNvSpPr txBox="1"/>
            <p:nvPr/>
          </p:nvSpPr>
          <p:spPr>
            <a:xfrm>
              <a:off x="2401825" y="1786188"/>
              <a:ext cx="2677754" cy="1470585"/>
            </a:xfrm>
            <a:prstGeom prst="rect">
              <a:avLst/>
            </a:prstGeom>
            <a:noFill/>
          </p:spPr>
          <p:txBody>
            <a:bodyPr wrap="square" rtlCol="0">
              <a:spAutoFit/>
            </a:bodyPr>
            <a:lstStyle/>
            <a:p>
              <a:pPr algn="ctr"/>
              <a:r>
                <a:rPr lang="en-US" sz="4400" b="1" dirty="0">
                  <a:solidFill>
                    <a:srgbClr val="2DB8C5"/>
                  </a:solidFill>
                  <a:latin typeface="Arial" panose="020B0604020202020204" pitchFamily="34" charset="0"/>
                  <a:cs typeface="Arial" panose="020B0604020202020204" pitchFamily="34" charset="0"/>
                </a:rPr>
                <a:t>19%</a:t>
              </a:r>
            </a:p>
          </p:txBody>
        </p:sp>
        <p:cxnSp>
          <p:nvCxnSpPr>
            <p:cNvPr id="37" name="Straight Connector 36">
              <a:extLst>
                <a:ext uri="{FF2B5EF4-FFF2-40B4-BE49-F238E27FC236}">
                  <a16:creationId xmlns:a16="http://schemas.microsoft.com/office/drawing/2014/main" id="{7499D1F6-6F64-E045-A629-F16A8AF17DEB}"/>
                </a:ext>
              </a:extLst>
            </p:cNvPr>
            <p:cNvCxnSpPr/>
            <p:nvPr/>
          </p:nvCxnSpPr>
          <p:spPr>
            <a:xfrm flipV="1">
              <a:off x="2114979" y="3256871"/>
              <a:ext cx="3407805" cy="10321"/>
            </a:xfrm>
            <a:prstGeom prst="line">
              <a:avLst/>
            </a:prstGeom>
            <a:ln w="28575">
              <a:solidFill>
                <a:srgbClr val="2DB8C5"/>
              </a:solidFill>
            </a:ln>
          </p:spPr>
          <p:style>
            <a:lnRef idx="1">
              <a:schemeClr val="accent1"/>
            </a:lnRef>
            <a:fillRef idx="0">
              <a:schemeClr val="accent1"/>
            </a:fillRef>
            <a:effectRef idx="0">
              <a:schemeClr val="accent1"/>
            </a:effectRef>
            <a:fontRef idx="minor">
              <a:schemeClr val="tx1"/>
            </a:fontRef>
          </p:style>
        </p:cxnSp>
        <p:sp>
          <p:nvSpPr>
            <p:cNvPr id="38" name="TextBox 37">
              <a:extLst>
                <a:ext uri="{FF2B5EF4-FFF2-40B4-BE49-F238E27FC236}">
                  <a16:creationId xmlns:a16="http://schemas.microsoft.com/office/drawing/2014/main" id="{49D3155A-02B7-9146-95B9-2D706BFA7810}"/>
                </a:ext>
              </a:extLst>
            </p:cNvPr>
            <p:cNvSpPr txBox="1"/>
            <p:nvPr/>
          </p:nvSpPr>
          <p:spPr>
            <a:xfrm>
              <a:off x="1985262" y="3500872"/>
              <a:ext cx="3594613" cy="864848"/>
            </a:xfrm>
            <a:prstGeom prst="rect">
              <a:avLst/>
            </a:prstGeom>
            <a:noFill/>
          </p:spPr>
          <p:txBody>
            <a:bodyPr wrap="square" rtlCol="0">
              <a:spAutoFit/>
            </a:bodyPr>
            <a:lstStyle/>
            <a:p>
              <a:pPr algn="ctr"/>
              <a:r>
                <a:rPr lang="en-US" sz="1400" dirty="0">
                  <a:solidFill>
                    <a:srgbClr val="2DB8C5"/>
                  </a:solidFill>
                  <a:latin typeface="Arial" panose="020B0604020202020204" pitchFamily="34" charset="0"/>
                  <a:ea typeface="Frutiger-Light" panose="02020603050405020304" pitchFamily="18" charset="77"/>
                  <a:cs typeface="Arial" panose="020B0604020202020204" pitchFamily="34" charset="0"/>
                </a:rPr>
                <a:t>Insert text Insert Text</a:t>
              </a:r>
            </a:p>
            <a:p>
              <a:pPr algn="ctr"/>
              <a:r>
                <a:rPr lang="en-US" sz="1400" dirty="0">
                  <a:solidFill>
                    <a:srgbClr val="2DB8C5"/>
                  </a:solidFill>
                  <a:latin typeface="Arial" panose="020B0604020202020204" pitchFamily="34" charset="0"/>
                  <a:ea typeface="Frutiger-Light" panose="02020603050405020304" pitchFamily="18" charset="77"/>
                  <a:cs typeface="Arial" panose="020B0604020202020204" pitchFamily="34" charset="0"/>
                </a:rPr>
                <a:t>Insert text Insert Text</a:t>
              </a:r>
            </a:p>
          </p:txBody>
        </p:sp>
      </p:grpSp>
      <p:grpSp>
        <p:nvGrpSpPr>
          <p:cNvPr id="52" name="Group 51">
            <a:extLst>
              <a:ext uri="{FF2B5EF4-FFF2-40B4-BE49-F238E27FC236}">
                <a16:creationId xmlns:a16="http://schemas.microsoft.com/office/drawing/2014/main" id="{D0557C50-0B31-9348-AF2A-301002B74889}"/>
              </a:ext>
            </a:extLst>
          </p:cNvPr>
          <p:cNvGrpSpPr/>
          <p:nvPr userDrawn="1"/>
        </p:nvGrpSpPr>
        <p:grpSpPr>
          <a:xfrm>
            <a:off x="3299430" y="1210655"/>
            <a:ext cx="2156489" cy="1349665"/>
            <a:chOff x="1985262" y="1786188"/>
            <a:chExt cx="3594613" cy="2579532"/>
          </a:xfrm>
        </p:grpSpPr>
        <p:sp>
          <p:nvSpPr>
            <p:cNvPr id="53" name="TextBox 52">
              <a:extLst>
                <a:ext uri="{FF2B5EF4-FFF2-40B4-BE49-F238E27FC236}">
                  <a16:creationId xmlns:a16="http://schemas.microsoft.com/office/drawing/2014/main" id="{B0759468-3783-DD45-AC2F-7E3842278B7D}"/>
                </a:ext>
              </a:extLst>
            </p:cNvPr>
            <p:cNvSpPr txBox="1"/>
            <p:nvPr/>
          </p:nvSpPr>
          <p:spPr>
            <a:xfrm>
              <a:off x="2401825" y="1786188"/>
              <a:ext cx="2677754" cy="1526203"/>
            </a:xfrm>
            <a:prstGeom prst="rect">
              <a:avLst/>
            </a:prstGeom>
            <a:noFill/>
          </p:spPr>
          <p:txBody>
            <a:bodyPr wrap="square" rtlCol="0">
              <a:spAutoFit/>
            </a:bodyPr>
            <a:lstStyle/>
            <a:p>
              <a:pPr algn="ctr"/>
              <a:r>
                <a:rPr lang="en-US" sz="4400" b="1" dirty="0">
                  <a:solidFill>
                    <a:srgbClr val="8D3786"/>
                  </a:solidFill>
                  <a:latin typeface="Arial" panose="020B0604020202020204" pitchFamily="34" charset="0"/>
                  <a:cs typeface="Arial" panose="020B0604020202020204" pitchFamily="34" charset="0"/>
                </a:rPr>
                <a:t>19%</a:t>
              </a:r>
            </a:p>
          </p:txBody>
        </p:sp>
        <p:cxnSp>
          <p:nvCxnSpPr>
            <p:cNvPr id="54" name="Straight Connector 53">
              <a:extLst>
                <a:ext uri="{FF2B5EF4-FFF2-40B4-BE49-F238E27FC236}">
                  <a16:creationId xmlns:a16="http://schemas.microsoft.com/office/drawing/2014/main" id="{7499D1F6-6F64-E045-A629-F16A8AF17DEB}"/>
                </a:ext>
              </a:extLst>
            </p:cNvPr>
            <p:cNvCxnSpPr/>
            <p:nvPr/>
          </p:nvCxnSpPr>
          <p:spPr>
            <a:xfrm flipV="1">
              <a:off x="2114979" y="3256871"/>
              <a:ext cx="3407806" cy="10321"/>
            </a:xfrm>
            <a:prstGeom prst="line">
              <a:avLst/>
            </a:prstGeom>
            <a:ln w="28575">
              <a:solidFill>
                <a:srgbClr val="8D3786"/>
              </a:solidFill>
            </a:ln>
          </p:spPr>
          <p:style>
            <a:lnRef idx="1">
              <a:schemeClr val="accent1"/>
            </a:lnRef>
            <a:fillRef idx="0">
              <a:schemeClr val="accent1"/>
            </a:fillRef>
            <a:effectRef idx="0">
              <a:schemeClr val="accent1"/>
            </a:effectRef>
            <a:fontRef idx="minor">
              <a:schemeClr val="tx1"/>
            </a:fontRef>
          </p:style>
        </p:cxnSp>
        <p:sp>
          <p:nvSpPr>
            <p:cNvPr id="55" name="TextBox 54">
              <a:extLst>
                <a:ext uri="{FF2B5EF4-FFF2-40B4-BE49-F238E27FC236}">
                  <a16:creationId xmlns:a16="http://schemas.microsoft.com/office/drawing/2014/main" id="{49D3155A-02B7-9146-95B9-2D706BFA7810}"/>
                </a:ext>
              </a:extLst>
            </p:cNvPr>
            <p:cNvSpPr txBox="1"/>
            <p:nvPr/>
          </p:nvSpPr>
          <p:spPr>
            <a:xfrm>
              <a:off x="1985262" y="3500872"/>
              <a:ext cx="3594613" cy="864848"/>
            </a:xfrm>
            <a:prstGeom prst="rect">
              <a:avLst/>
            </a:prstGeom>
            <a:noFill/>
          </p:spPr>
          <p:txBody>
            <a:bodyPr wrap="square" rtlCol="0">
              <a:spAutoFit/>
            </a:bodyPr>
            <a:lstStyle/>
            <a:p>
              <a:pPr algn="ctr"/>
              <a:r>
                <a:rPr lang="en-US" sz="1400" dirty="0">
                  <a:solidFill>
                    <a:srgbClr val="8D3786"/>
                  </a:solidFill>
                  <a:latin typeface="Arial" panose="020B0604020202020204" pitchFamily="34" charset="0"/>
                  <a:ea typeface="Frutiger-Light" panose="02020603050405020304" pitchFamily="18" charset="77"/>
                  <a:cs typeface="Arial" panose="020B0604020202020204" pitchFamily="34" charset="0"/>
                </a:rPr>
                <a:t>Insert text Insert Text</a:t>
              </a:r>
            </a:p>
            <a:p>
              <a:pPr algn="ctr"/>
              <a:r>
                <a:rPr lang="en-US" sz="1400" dirty="0">
                  <a:solidFill>
                    <a:srgbClr val="8D3786"/>
                  </a:solidFill>
                  <a:latin typeface="Arial" panose="020B0604020202020204" pitchFamily="34" charset="0"/>
                  <a:ea typeface="Frutiger-Light" panose="02020603050405020304" pitchFamily="18" charset="77"/>
                  <a:cs typeface="Arial" panose="020B0604020202020204" pitchFamily="34" charset="0"/>
                </a:rPr>
                <a:t>Insert text Insert Text</a:t>
              </a:r>
            </a:p>
          </p:txBody>
        </p:sp>
      </p:grpSp>
      <p:grpSp>
        <p:nvGrpSpPr>
          <p:cNvPr id="56" name="Group 55">
            <a:extLst>
              <a:ext uri="{FF2B5EF4-FFF2-40B4-BE49-F238E27FC236}">
                <a16:creationId xmlns:a16="http://schemas.microsoft.com/office/drawing/2014/main" id="{D0557C50-0B31-9348-AF2A-301002B74889}"/>
              </a:ext>
            </a:extLst>
          </p:cNvPr>
          <p:cNvGrpSpPr/>
          <p:nvPr userDrawn="1"/>
        </p:nvGrpSpPr>
        <p:grpSpPr>
          <a:xfrm>
            <a:off x="6395376" y="1210655"/>
            <a:ext cx="2184743" cy="1349665"/>
            <a:chOff x="1985262" y="1786188"/>
            <a:chExt cx="3594613" cy="2579532"/>
          </a:xfrm>
        </p:grpSpPr>
        <p:sp>
          <p:nvSpPr>
            <p:cNvPr id="57" name="TextBox 56">
              <a:extLst>
                <a:ext uri="{FF2B5EF4-FFF2-40B4-BE49-F238E27FC236}">
                  <a16:creationId xmlns:a16="http://schemas.microsoft.com/office/drawing/2014/main" id="{B0759468-3783-DD45-AC2F-7E3842278B7D}"/>
                </a:ext>
              </a:extLst>
            </p:cNvPr>
            <p:cNvSpPr txBox="1"/>
            <p:nvPr/>
          </p:nvSpPr>
          <p:spPr>
            <a:xfrm>
              <a:off x="2401825" y="1786188"/>
              <a:ext cx="2677754" cy="1526203"/>
            </a:xfrm>
            <a:prstGeom prst="rect">
              <a:avLst/>
            </a:prstGeom>
            <a:noFill/>
          </p:spPr>
          <p:txBody>
            <a:bodyPr wrap="square" rtlCol="0">
              <a:spAutoFit/>
            </a:bodyPr>
            <a:lstStyle/>
            <a:p>
              <a:pPr algn="ctr"/>
              <a:r>
                <a:rPr lang="en-US" sz="4400" b="1" dirty="0">
                  <a:solidFill>
                    <a:srgbClr val="10746A"/>
                  </a:solidFill>
                  <a:latin typeface="Arial" panose="020B0604020202020204" pitchFamily="34" charset="0"/>
                  <a:cs typeface="Arial" panose="020B0604020202020204" pitchFamily="34" charset="0"/>
                </a:rPr>
                <a:t>19%</a:t>
              </a:r>
            </a:p>
          </p:txBody>
        </p:sp>
        <p:cxnSp>
          <p:nvCxnSpPr>
            <p:cNvPr id="58" name="Straight Connector 57">
              <a:extLst>
                <a:ext uri="{FF2B5EF4-FFF2-40B4-BE49-F238E27FC236}">
                  <a16:creationId xmlns:a16="http://schemas.microsoft.com/office/drawing/2014/main" id="{7499D1F6-6F64-E045-A629-F16A8AF17DEB}"/>
                </a:ext>
              </a:extLst>
            </p:cNvPr>
            <p:cNvCxnSpPr/>
            <p:nvPr/>
          </p:nvCxnSpPr>
          <p:spPr>
            <a:xfrm flipV="1">
              <a:off x="2114979" y="3256871"/>
              <a:ext cx="3407804" cy="10321"/>
            </a:xfrm>
            <a:prstGeom prst="line">
              <a:avLst/>
            </a:prstGeom>
            <a:ln w="28575">
              <a:solidFill>
                <a:srgbClr val="10746A"/>
              </a:solidFill>
            </a:ln>
          </p:spPr>
          <p:style>
            <a:lnRef idx="1">
              <a:schemeClr val="accent1"/>
            </a:lnRef>
            <a:fillRef idx="0">
              <a:schemeClr val="accent1"/>
            </a:fillRef>
            <a:effectRef idx="0">
              <a:schemeClr val="accent1"/>
            </a:effectRef>
            <a:fontRef idx="minor">
              <a:schemeClr val="tx1"/>
            </a:fontRef>
          </p:style>
        </p:cxnSp>
        <p:sp>
          <p:nvSpPr>
            <p:cNvPr id="59" name="TextBox 58">
              <a:extLst>
                <a:ext uri="{FF2B5EF4-FFF2-40B4-BE49-F238E27FC236}">
                  <a16:creationId xmlns:a16="http://schemas.microsoft.com/office/drawing/2014/main" id="{49D3155A-02B7-9146-95B9-2D706BFA7810}"/>
                </a:ext>
              </a:extLst>
            </p:cNvPr>
            <p:cNvSpPr txBox="1"/>
            <p:nvPr/>
          </p:nvSpPr>
          <p:spPr>
            <a:xfrm>
              <a:off x="1985262" y="3500872"/>
              <a:ext cx="3594613" cy="864848"/>
            </a:xfrm>
            <a:prstGeom prst="rect">
              <a:avLst/>
            </a:prstGeom>
            <a:noFill/>
          </p:spPr>
          <p:txBody>
            <a:bodyPr wrap="square" rtlCol="0">
              <a:spAutoFit/>
            </a:bodyPr>
            <a:lstStyle/>
            <a:p>
              <a:pPr algn="ctr"/>
              <a:r>
                <a:rPr lang="en-US" sz="1400" dirty="0">
                  <a:solidFill>
                    <a:srgbClr val="10746A"/>
                  </a:solidFill>
                  <a:latin typeface="Arial" panose="020B0604020202020204" pitchFamily="34" charset="0"/>
                  <a:ea typeface="Frutiger-Light" panose="02020603050405020304" pitchFamily="18" charset="77"/>
                  <a:cs typeface="Arial" panose="020B0604020202020204" pitchFamily="34" charset="0"/>
                </a:rPr>
                <a:t>Insert text Insert Text</a:t>
              </a:r>
            </a:p>
            <a:p>
              <a:pPr algn="ctr"/>
              <a:r>
                <a:rPr lang="en-US" sz="1400" dirty="0">
                  <a:solidFill>
                    <a:srgbClr val="10746A"/>
                  </a:solidFill>
                  <a:latin typeface="Arial" panose="020B0604020202020204" pitchFamily="34" charset="0"/>
                  <a:ea typeface="Frutiger-Light" panose="02020603050405020304" pitchFamily="18" charset="77"/>
                  <a:cs typeface="Arial" panose="020B0604020202020204" pitchFamily="34" charset="0"/>
                </a:rPr>
                <a:t>Insert text Insert Text</a:t>
              </a:r>
            </a:p>
          </p:txBody>
        </p:sp>
      </p:grpSp>
      <p:grpSp>
        <p:nvGrpSpPr>
          <p:cNvPr id="60" name="Group 59">
            <a:extLst>
              <a:ext uri="{FF2B5EF4-FFF2-40B4-BE49-F238E27FC236}">
                <a16:creationId xmlns:a16="http://schemas.microsoft.com/office/drawing/2014/main" id="{D0557C50-0B31-9348-AF2A-301002B74889}"/>
              </a:ext>
            </a:extLst>
          </p:cNvPr>
          <p:cNvGrpSpPr/>
          <p:nvPr userDrawn="1"/>
        </p:nvGrpSpPr>
        <p:grpSpPr>
          <a:xfrm>
            <a:off x="1800890" y="2785639"/>
            <a:ext cx="2268189" cy="1349665"/>
            <a:chOff x="1985262" y="1786188"/>
            <a:chExt cx="3594613" cy="2579532"/>
          </a:xfrm>
        </p:grpSpPr>
        <p:sp>
          <p:nvSpPr>
            <p:cNvPr id="61" name="TextBox 60">
              <a:extLst>
                <a:ext uri="{FF2B5EF4-FFF2-40B4-BE49-F238E27FC236}">
                  <a16:creationId xmlns:a16="http://schemas.microsoft.com/office/drawing/2014/main" id="{B0759468-3783-DD45-AC2F-7E3842278B7D}"/>
                </a:ext>
              </a:extLst>
            </p:cNvPr>
            <p:cNvSpPr txBox="1"/>
            <p:nvPr/>
          </p:nvSpPr>
          <p:spPr>
            <a:xfrm>
              <a:off x="2401825" y="1786188"/>
              <a:ext cx="2677754" cy="1470585"/>
            </a:xfrm>
            <a:prstGeom prst="rect">
              <a:avLst/>
            </a:prstGeom>
            <a:noFill/>
          </p:spPr>
          <p:txBody>
            <a:bodyPr wrap="square" rtlCol="0">
              <a:spAutoFit/>
            </a:bodyPr>
            <a:lstStyle/>
            <a:p>
              <a:pPr algn="ctr"/>
              <a:r>
                <a:rPr lang="en-US" sz="4400" b="1" dirty="0">
                  <a:solidFill>
                    <a:srgbClr val="F18500"/>
                  </a:solidFill>
                  <a:latin typeface="Arial" panose="020B0604020202020204" pitchFamily="34" charset="0"/>
                  <a:cs typeface="Arial" panose="020B0604020202020204" pitchFamily="34" charset="0"/>
                </a:rPr>
                <a:t>19%</a:t>
              </a:r>
            </a:p>
          </p:txBody>
        </p:sp>
        <p:cxnSp>
          <p:nvCxnSpPr>
            <p:cNvPr id="62" name="Straight Connector 61">
              <a:extLst>
                <a:ext uri="{FF2B5EF4-FFF2-40B4-BE49-F238E27FC236}">
                  <a16:creationId xmlns:a16="http://schemas.microsoft.com/office/drawing/2014/main" id="{7499D1F6-6F64-E045-A629-F16A8AF17DEB}"/>
                </a:ext>
              </a:extLst>
            </p:cNvPr>
            <p:cNvCxnSpPr/>
            <p:nvPr/>
          </p:nvCxnSpPr>
          <p:spPr>
            <a:xfrm flipV="1">
              <a:off x="2114979" y="3256871"/>
              <a:ext cx="3407805" cy="10321"/>
            </a:xfrm>
            <a:prstGeom prst="line">
              <a:avLst/>
            </a:prstGeom>
            <a:ln w="28575">
              <a:solidFill>
                <a:srgbClr val="F18500"/>
              </a:solidFill>
            </a:ln>
          </p:spPr>
          <p:style>
            <a:lnRef idx="1">
              <a:schemeClr val="accent1"/>
            </a:lnRef>
            <a:fillRef idx="0">
              <a:schemeClr val="accent1"/>
            </a:fillRef>
            <a:effectRef idx="0">
              <a:schemeClr val="accent1"/>
            </a:effectRef>
            <a:fontRef idx="minor">
              <a:schemeClr val="tx1"/>
            </a:fontRef>
          </p:style>
        </p:cxnSp>
        <p:sp>
          <p:nvSpPr>
            <p:cNvPr id="63" name="TextBox 62">
              <a:extLst>
                <a:ext uri="{FF2B5EF4-FFF2-40B4-BE49-F238E27FC236}">
                  <a16:creationId xmlns:a16="http://schemas.microsoft.com/office/drawing/2014/main" id="{49D3155A-02B7-9146-95B9-2D706BFA7810}"/>
                </a:ext>
              </a:extLst>
            </p:cNvPr>
            <p:cNvSpPr txBox="1"/>
            <p:nvPr/>
          </p:nvSpPr>
          <p:spPr>
            <a:xfrm>
              <a:off x="1985262" y="3500872"/>
              <a:ext cx="3594613" cy="864848"/>
            </a:xfrm>
            <a:prstGeom prst="rect">
              <a:avLst/>
            </a:prstGeom>
            <a:noFill/>
          </p:spPr>
          <p:txBody>
            <a:bodyPr wrap="square" rtlCol="0">
              <a:spAutoFit/>
            </a:bodyPr>
            <a:lstStyle/>
            <a:p>
              <a:pPr algn="ctr"/>
              <a:r>
                <a:rPr lang="en-US" sz="1400" dirty="0">
                  <a:solidFill>
                    <a:srgbClr val="F18500"/>
                  </a:solidFill>
                  <a:latin typeface="Arial" panose="020B0604020202020204" pitchFamily="34" charset="0"/>
                  <a:ea typeface="Frutiger-Light" panose="02020603050405020304" pitchFamily="18" charset="77"/>
                  <a:cs typeface="Arial" panose="020B0604020202020204" pitchFamily="34" charset="0"/>
                </a:rPr>
                <a:t>Insert text Insert Text</a:t>
              </a:r>
            </a:p>
            <a:p>
              <a:pPr algn="ctr"/>
              <a:r>
                <a:rPr lang="en-US" sz="1400" dirty="0">
                  <a:solidFill>
                    <a:srgbClr val="F18500"/>
                  </a:solidFill>
                  <a:latin typeface="Arial" panose="020B0604020202020204" pitchFamily="34" charset="0"/>
                  <a:ea typeface="Frutiger-Light" panose="02020603050405020304" pitchFamily="18" charset="77"/>
                  <a:cs typeface="Arial" panose="020B0604020202020204" pitchFamily="34" charset="0"/>
                </a:rPr>
                <a:t>Insert text Insert Text</a:t>
              </a:r>
            </a:p>
          </p:txBody>
        </p:sp>
      </p:grpSp>
      <p:grpSp>
        <p:nvGrpSpPr>
          <p:cNvPr id="64" name="Group 63">
            <a:extLst>
              <a:ext uri="{FF2B5EF4-FFF2-40B4-BE49-F238E27FC236}">
                <a16:creationId xmlns:a16="http://schemas.microsoft.com/office/drawing/2014/main" id="{D0557C50-0B31-9348-AF2A-301002B74889}"/>
              </a:ext>
            </a:extLst>
          </p:cNvPr>
          <p:cNvGrpSpPr/>
          <p:nvPr userDrawn="1"/>
        </p:nvGrpSpPr>
        <p:grpSpPr>
          <a:xfrm>
            <a:off x="4949634" y="2785639"/>
            <a:ext cx="2289366" cy="1349665"/>
            <a:chOff x="1985262" y="1786188"/>
            <a:chExt cx="3594613" cy="2579532"/>
          </a:xfrm>
        </p:grpSpPr>
        <p:sp>
          <p:nvSpPr>
            <p:cNvPr id="65" name="TextBox 64">
              <a:extLst>
                <a:ext uri="{FF2B5EF4-FFF2-40B4-BE49-F238E27FC236}">
                  <a16:creationId xmlns:a16="http://schemas.microsoft.com/office/drawing/2014/main" id="{B0759468-3783-DD45-AC2F-7E3842278B7D}"/>
                </a:ext>
              </a:extLst>
            </p:cNvPr>
            <p:cNvSpPr txBox="1"/>
            <p:nvPr/>
          </p:nvSpPr>
          <p:spPr>
            <a:xfrm>
              <a:off x="2401825" y="1786188"/>
              <a:ext cx="2677753" cy="1470585"/>
            </a:xfrm>
            <a:prstGeom prst="rect">
              <a:avLst/>
            </a:prstGeom>
            <a:noFill/>
          </p:spPr>
          <p:txBody>
            <a:bodyPr wrap="square" rtlCol="0">
              <a:spAutoFit/>
            </a:bodyPr>
            <a:lstStyle/>
            <a:p>
              <a:pPr algn="ctr"/>
              <a:r>
                <a:rPr lang="en-US" sz="4400" b="1" dirty="0">
                  <a:solidFill>
                    <a:srgbClr val="73B82B"/>
                  </a:solidFill>
                  <a:latin typeface="Arial" panose="020B0604020202020204" pitchFamily="34" charset="0"/>
                  <a:cs typeface="Arial" panose="020B0604020202020204" pitchFamily="34" charset="0"/>
                </a:rPr>
                <a:t>19%</a:t>
              </a:r>
            </a:p>
          </p:txBody>
        </p:sp>
        <p:cxnSp>
          <p:nvCxnSpPr>
            <p:cNvPr id="66" name="Straight Connector 65">
              <a:extLst>
                <a:ext uri="{FF2B5EF4-FFF2-40B4-BE49-F238E27FC236}">
                  <a16:creationId xmlns:a16="http://schemas.microsoft.com/office/drawing/2014/main" id="{7499D1F6-6F64-E045-A629-F16A8AF17DEB}"/>
                </a:ext>
              </a:extLst>
            </p:cNvPr>
            <p:cNvCxnSpPr/>
            <p:nvPr/>
          </p:nvCxnSpPr>
          <p:spPr>
            <a:xfrm flipV="1">
              <a:off x="2114979" y="3271937"/>
              <a:ext cx="3407805" cy="10321"/>
            </a:xfrm>
            <a:prstGeom prst="line">
              <a:avLst/>
            </a:prstGeom>
            <a:ln w="28575">
              <a:solidFill>
                <a:srgbClr val="73B82B"/>
              </a:solidFill>
            </a:ln>
          </p:spPr>
          <p:style>
            <a:lnRef idx="1">
              <a:schemeClr val="accent1"/>
            </a:lnRef>
            <a:fillRef idx="0">
              <a:schemeClr val="accent1"/>
            </a:fillRef>
            <a:effectRef idx="0">
              <a:schemeClr val="accent1"/>
            </a:effectRef>
            <a:fontRef idx="minor">
              <a:schemeClr val="tx1"/>
            </a:fontRef>
          </p:style>
        </p:cxnSp>
        <p:sp>
          <p:nvSpPr>
            <p:cNvPr id="67" name="TextBox 66">
              <a:extLst>
                <a:ext uri="{FF2B5EF4-FFF2-40B4-BE49-F238E27FC236}">
                  <a16:creationId xmlns:a16="http://schemas.microsoft.com/office/drawing/2014/main" id="{49D3155A-02B7-9146-95B9-2D706BFA7810}"/>
                </a:ext>
              </a:extLst>
            </p:cNvPr>
            <p:cNvSpPr txBox="1"/>
            <p:nvPr/>
          </p:nvSpPr>
          <p:spPr>
            <a:xfrm>
              <a:off x="1985262" y="3500872"/>
              <a:ext cx="3594613" cy="864848"/>
            </a:xfrm>
            <a:prstGeom prst="rect">
              <a:avLst/>
            </a:prstGeom>
            <a:noFill/>
          </p:spPr>
          <p:txBody>
            <a:bodyPr wrap="square" rtlCol="0">
              <a:spAutoFit/>
            </a:bodyPr>
            <a:lstStyle/>
            <a:p>
              <a:pPr algn="ctr"/>
              <a:r>
                <a:rPr lang="en-US" sz="1400" dirty="0">
                  <a:solidFill>
                    <a:srgbClr val="73B82B"/>
                  </a:solidFill>
                  <a:latin typeface="Arial" panose="020B0604020202020204" pitchFamily="34" charset="0"/>
                  <a:ea typeface="Frutiger-Light" panose="02020603050405020304" pitchFamily="18" charset="77"/>
                  <a:cs typeface="Arial" panose="020B0604020202020204" pitchFamily="34" charset="0"/>
                </a:rPr>
                <a:t>Insert text Insert Text</a:t>
              </a:r>
            </a:p>
            <a:p>
              <a:pPr algn="ctr"/>
              <a:r>
                <a:rPr lang="en-US" sz="1400" dirty="0">
                  <a:solidFill>
                    <a:srgbClr val="73B82B"/>
                  </a:solidFill>
                  <a:latin typeface="Arial" panose="020B0604020202020204" pitchFamily="34" charset="0"/>
                  <a:ea typeface="Frutiger-Light" panose="02020603050405020304" pitchFamily="18" charset="77"/>
                  <a:cs typeface="Arial" panose="020B0604020202020204" pitchFamily="34" charset="0"/>
                </a:rPr>
                <a:t>Insert text Insert Text</a:t>
              </a:r>
            </a:p>
          </p:txBody>
        </p:sp>
      </p:grpSp>
      <p:sp>
        <p:nvSpPr>
          <p:cNvPr id="23" name="Content Placeholder 2"/>
          <p:cNvSpPr>
            <a:spLocks noGrp="1"/>
          </p:cNvSpPr>
          <p:nvPr>
            <p:ph sz="quarter" idx="10" hasCustomPrompt="1"/>
          </p:nvPr>
        </p:nvSpPr>
        <p:spPr>
          <a:xfrm>
            <a:off x="186596" y="211096"/>
            <a:ext cx="8672097" cy="1171575"/>
          </a:xfrm>
          <a:prstGeom prst="rect">
            <a:avLst/>
          </a:prstGeom>
        </p:spPr>
        <p:txBody>
          <a:bodyPr/>
          <a:lstStyle>
            <a:lvl1pPr marL="0" indent="0">
              <a:buNone/>
              <a:defRPr sz="2500" b="1">
                <a:solidFill>
                  <a:srgbClr val="1C3D74"/>
                </a:solidFill>
                <a:latin typeface="Arial" panose="020B0604020202020204" pitchFamily="34" charset="0"/>
                <a:cs typeface="Arial" panose="020B0604020202020204" pitchFamily="34" charset="0"/>
              </a:defRPr>
            </a:lvl1pPr>
          </a:lstStyle>
          <a:p>
            <a:r>
              <a:rPr lang="en-US" dirty="0"/>
              <a:t>Click to edit slide title (up to 2 lines) – </a:t>
            </a:r>
            <a:br>
              <a:rPr lang="en-US" dirty="0"/>
            </a:br>
            <a:r>
              <a:rPr lang="en-US" dirty="0"/>
              <a:t>Arial Bold 25pt title</a:t>
            </a:r>
          </a:p>
        </p:txBody>
      </p:sp>
    </p:spTree>
    <p:extLst>
      <p:ext uri="{BB962C8B-B14F-4D97-AF65-F5344CB8AC3E}">
        <p14:creationId xmlns:p14="http://schemas.microsoft.com/office/powerpoint/2010/main" val="247687535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2_Content slide 3">
    <p:spTree>
      <p:nvGrpSpPr>
        <p:cNvPr id="1" name=""/>
        <p:cNvGrpSpPr/>
        <p:nvPr/>
      </p:nvGrpSpPr>
      <p:grpSpPr>
        <a:xfrm>
          <a:off x="0" y="0"/>
          <a:ext cx="0" cy="0"/>
          <a:chOff x="0" y="0"/>
          <a:chExt cx="0" cy="0"/>
        </a:xfrm>
      </p:grpSpPr>
      <p:graphicFrame>
        <p:nvGraphicFramePr>
          <p:cNvPr id="4" name="Chart 3">
            <a:extLst>
              <a:ext uri="{FF2B5EF4-FFF2-40B4-BE49-F238E27FC236}">
                <a16:creationId xmlns:a16="http://schemas.microsoft.com/office/drawing/2014/main" id="{4348A56A-D03E-7C4E-AE8E-F896E6A5A11B}"/>
              </a:ext>
            </a:extLst>
          </p:cNvPr>
          <p:cNvGraphicFramePr/>
          <p:nvPr userDrawn="1">
            <p:extLst>
              <p:ext uri="{D42A27DB-BD31-4B8C-83A1-F6EECF244321}">
                <p14:modId xmlns:p14="http://schemas.microsoft.com/office/powerpoint/2010/main" val="286463332"/>
              </p:ext>
            </p:extLst>
          </p:nvPr>
        </p:nvGraphicFramePr>
        <p:xfrm>
          <a:off x="2925649" y="1218723"/>
          <a:ext cx="4923808" cy="3149179"/>
        </p:xfrm>
        <a:graphic>
          <a:graphicData uri="http://schemas.openxmlformats.org/drawingml/2006/chart">
            <c:chart xmlns:c="http://schemas.openxmlformats.org/drawingml/2006/chart" xmlns:r="http://schemas.openxmlformats.org/officeDocument/2006/relationships" r:id="rId2"/>
          </a:graphicData>
        </a:graphic>
      </p:graphicFrame>
      <p:sp>
        <p:nvSpPr>
          <p:cNvPr id="7" name="Content Placeholder 2"/>
          <p:cNvSpPr>
            <a:spLocks noGrp="1"/>
          </p:cNvSpPr>
          <p:nvPr>
            <p:ph sz="quarter" idx="10" hasCustomPrompt="1"/>
          </p:nvPr>
        </p:nvSpPr>
        <p:spPr>
          <a:xfrm>
            <a:off x="186596" y="262396"/>
            <a:ext cx="8672097" cy="1036377"/>
          </a:xfrm>
          <a:prstGeom prst="rect">
            <a:avLst/>
          </a:prstGeom>
        </p:spPr>
        <p:txBody>
          <a:bodyPr/>
          <a:lstStyle>
            <a:lvl1pPr marL="0" indent="0">
              <a:buNone/>
              <a:defRPr sz="2500" b="1">
                <a:solidFill>
                  <a:srgbClr val="1C3D74"/>
                </a:solidFill>
                <a:latin typeface="Arial" panose="020B0604020202020204" pitchFamily="34" charset="0"/>
                <a:cs typeface="Arial" panose="020B0604020202020204" pitchFamily="34" charset="0"/>
              </a:defRPr>
            </a:lvl1pPr>
          </a:lstStyle>
          <a:p>
            <a:r>
              <a:rPr lang="en-US" dirty="0"/>
              <a:t>Click to edit slide title (up to 2 lines) – </a:t>
            </a:r>
            <a:br>
              <a:rPr lang="en-US" dirty="0"/>
            </a:br>
            <a:r>
              <a:rPr lang="en-US" dirty="0"/>
              <a:t>Arial Bold 25pt title</a:t>
            </a:r>
          </a:p>
        </p:txBody>
      </p:sp>
      <p:sp>
        <p:nvSpPr>
          <p:cNvPr id="9" name="Title 1">
            <a:extLst>
              <a:ext uri="{FF2B5EF4-FFF2-40B4-BE49-F238E27FC236}">
                <a16:creationId xmlns:a16="http://schemas.microsoft.com/office/drawing/2014/main" id="{9D267E66-5F9D-A043-9D95-FB12DB25D3E1}"/>
              </a:ext>
            </a:extLst>
          </p:cNvPr>
          <p:cNvSpPr>
            <a:spLocks noGrp="1"/>
          </p:cNvSpPr>
          <p:nvPr>
            <p:ph type="title" hasCustomPrompt="1"/>
          </p:nvPr>
        </p:nvSpPr>
        <p:spPr>
          <a:xfrm>
            <a:off x="298188" y="1322602"/>
            <a:ext cx="2001129" cy="2942972"/>
          </a:xfrm>
          <a:prstGeom prst="rect">
            <a:avLst/>
          </a:prstGeom>
        </p:spPr>
        <p:txBody>
          <a:bodyPr lIns="0" tIns="0" rIns="0" bIns="0"/>
          <a:lstStyle>
            <a:lvl1pPr>
              <a:defRPr lang="en-US" sz="1400" b="0" i="0" kern="1200" dirty="0">
                <a:solidFill>
                  <a:srgbClr val="1C3D74"/>
                </a:solidFill>
                <a:effectLst/>
                <a:latin typeface="Arial" panose="020B0604020202020204" pitchFamily="34" charset="0"/>
                <a:ea typeface="+mj-ea"/>
                <a:cs typeface="Arial" panose="020B0604020202020204" pitchFamily="34" charset="0"/>
              </a:defRPr>
            </a:lvl1pPr>
          </a:lstStyle>
          <a:p>
            <a:r>
              <a:rPr lang="en-US" dirty="0"/>
              <a:t>Click to edit Master title style – Arial Regular 14pt</a:t>
            </a:r>
          </a:p>
        </p:txBody>
      </p:sp>
    </p:spTree>
    <p:extLst>
      <p:ext uri="{BB962C8B-B14F-4D97-AF65-F5344CB8AC3E}">
        <p14:creationId xmlns:p14="http://schemas.microsoft.com/office/powerpoint/2010/main" val="258380185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3_Content slide 3">
    <p:spTree>
      <p:nvGrpSpPr>
        <p:cNvPr id="1" name=""/>
        <p:cNvGrpSpPr/>
        <p:nvPr/>
      </p:nvGrpSpPr>
      <p:grpSpPr>
        <a:xfrm>
          <a:off x="0" y="0"/>
          <a:ext cx="0" cy="0"/>
          <a:chOff x="0" y="0"/>
          <a:chExt cx="0" cy="0"/>
        </a:xfrm>
      </p:grpSpPr>
      <p:graphicFrame>
        <p:nvGraphicFramePr>
          <p:cNvPr id="5" name="Chart 4">
            <a:extLst>
              <a:ext uri="{FF2B5EF4-FFF2-40B4-BE49-F238E27FC236}">
                <a16:creationId xmlns:a16="http://schemas.microsoft.com/office/drawing/2014/main" id="{ADE844C2-66A4-7347-BB76-EF1AA2EFEA89}"/>
              </a:ext>
            </a:extLst>
          </p:cNvPr>
          <p:cNvGraphicFramePr/>
          <p:nvPr userDrawn="1">
            <p:extLst>
              <p:ext uri="{D42A27DB-BD31-4B8C-83A1-F6EECF244321}">
                <p14:modId xmlns:p14="http://schemas.microsoft.com/office/powerpoint/2010/main" val="1544693725"/>
              </p:ext>
            </p:extLst>
          </p:nvPr>
        </p:nvGraphicFramePr>
        <p:xfrm>
          <a:off x="3380198" y="1259540"/>
          <a:ext cx="5003514" cy="3295755"/>
        </p:xfrm>
        <a:graphic>
          <a:graphicData uri="http://schemas.openxmlformats.org/drawingml/2006/chart">
            <c:chart xmlns:c="http://schemas.openxmlformats.org/drawingml/2006/chart" xmlns:r="http://schemas.openxmlformats.org/officeDocument/2006/relationships" r:id="rId2"/>
          </a:graphicData>
        </a:graphic>
      </p:graphicFrame>
      <p:sp>
        <p:nvSpPr>
          <p:cNvPr id="7" name="Content Placeholder 2"/>
          <p:cNvSpPr>
            <a:spLocks noGrp="1"/>
          </p:cNvSpPr>
          <p:nvPr>
            <p:ph sz="quarter" idx="10" hasCustomPrompt="1"/>
          </p:nvPr>
        </p:nvSpPr>
        <p:spPr>
          <a:xfrm>
            <a:off x="186596" y="262396"/>
            <a:ext cx="8672097" cy="1036377"/>
          </a:xfrm>
          <a:prstGeom prst="rect">
            <a:avLst/>
          </a:prstGeom>
        </p:spPr>
        <p:txBody>
          <a:bodyPr/>
          <a:lstStyle>
            <a:lvl1pPr marL="0" indent="0">
              <a:buNone/>
              <a:defRPr sz="2500" b="1">
                <a:solidFill>
                  <a:srgbClr val="1C3D74"/>
                </a:solidFill>
                <a:latin typeface="Arial" panose="020B0604020202020204" pitchFamily="34" charset="0"/>
                <a:cs typeface="Arial" panose="020B0604020202020204" pitchFamily="34" charset="0"/>
              </a:defRPr>
            </a:lvl1pPr>
          </a:lstStyle>
          <a:p>
            <a:r>
              <a:rPr lang="en-US" dirty="0"/>
              <a:t>Click to edit slide title (up to 2 lines) – </a:t>
            </a:r>
            <a:br>
              <a:rPr lang="en-US" dirty="0"/>
            </a:br>
            <a:r>
              <a:rPr lang="en-US" dirty="0"/>
              <a:t>Arial Bold 25pt title</a:t>
            </a:r>
          </a:p>
        </p:txBody>
      </p:sp>
      <p:sp>
        <p:nvSpPr>
          <p:cNvPr id="9" name="Title 1">
            <a:extLst>
              <a:ext uri="{FF2B5EF4-FFF2-40B4-BE49-F238E27FC236}">
                <a16:creationId xmlns:a16="http://schemas.microsoft.com/office/drawing/2014/main" id="{9D267E66-5F9D-A043-9D95-FB12DB25D3E1}"/>
              </a:ext>
            </a:extLst>
          </p:cNvPr>
          <p:cNvSpPr>
            <a:spLocks noGrp="1"/>
          </p:cNvSpPr>
          <p:nvPr>
            <p:ph type="title" hasCustomPrompt="1"/>
          </p:nvPr>
        </p:nvSpPr>
        <p:spPr>
          <a:xfrm>
            <a:off x="298188" y="1322602"/>
            <a:ext cx="2001129" cy="2942972"/>
          </a:xfrm>
          <a:prstGeom prst="rect">
            <a:avLst/>
          </a:prstGeom>
        </p:spPr>
        <p:txBody>
          <a:bodyPr lIns="0" tIns="0" rIns="0" bIns="0"/>
          <a:lstStyle>
            <a:lvl1pPr>
              <a:defRPr lang="en-US" sz="1400" b="0" i="0" kern="1200" dirty="0">
                <a:solidFill>
                  <a:srgbClr val="1C3D74"/>
                </a:solidFill>
                <a:effectLst/>
                <a:latin typeface="Arial" panose="020B0604020202020204" pitchFamily="34" charset="0"/>
                <a:ea typeface="+mj-ea"/>
                <a:cs typeface="Arial" panose="020B0604020202020204" pitchFamily="34" charset="0"/>
              </a:defRPr>
            </a:lvl1pPr>
          </a:lstStyle>
          <a:p>
            <a:r>
              <a:rPr lang="en-US" dirty="0"/>
              <a:t>Click to edit Master title style – Arial Regular 14pt</a:t>
            </a:r>
          </a:p>
        </p:txBody>
      </p:sp>
    </p:spTree>
    <p:extLst>
      <p:ext uri="{BB962C8B-B14F-4D97-AF65-F5344CB8AC3E}">
        <p14:creationId xmlns:p14="http://schemas.microsoft.com/office/powerpoint/2010/main" val="297081320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4_Content slide 3">
    <p:spTree>
      <p:nvGrpSpPr>
        <p:cNvPr id="1" name=""/>
        <p:cNvGrpSpPr/>
        <p:nvPr/>
      </p:nvGrpSpPr>
      <p:grpSpPr>
        <a:xfrm>
          <a:off x="0" y="0"/>
          <a:ext cx="0" cy="0"/>
          <a:chOff x="0" y="0"/>
          <a:chExt cx="0" cy="0"/>
        </a:xfrm>
      </p:grpSpPr>
      <p:graphicFrame>
        <p:nvGraphicFramePr>
          <p:cNvPr id="4" name="Chart 3">
            <a:extLst>
              <a:ext uri="{FF2B5EF4-FFF2-40B4-BE49-F238E27FC236}">
                <a16:creationId xmlns:a16="http://schemas.microsoft.com/office/drawing/2014/main" id="{EF8E69A5-8A32-3B48-8662-8A79DC2E0921}"/>
              </a:ext>
            </a:extLst>
          </p:cNvPr>
          <p:cNvGraphicFramePr/>
          <p:nvPr userDrawn="1">
            <p:extLst>
              <p:ext uri="{D42A27DB-BD31-4B8C-83A1-F6EECF244321}">
                <p14:modId xmlns:p14="http://schemas.microsoft.com/office/powerpoint/2010/main" val="1504297787"/>
              </p:ext>
            </p:extLst>
          </p:nvPr>
        </p:nvGraphicFramePr>
        <p:xfrm>
          <a:off x="2586555" y="1209354"/>
          <a:ext cx="5804951" cy="3027488"/>
        </p:xfrm>
        <a:graphic>
          <a:graphicData uri="http://schemas.openxmlformats.org/drawingml/2006/chart">
            <c:chart xmlns:c="http://schemas.openxmlformats.org/drawingml/2006/chart" xmlns:r="http://schemas.openxmlformats.org/officeDocument/2006/relationships" r:id="rId2"/>
          </a:graphicData>
        </a:graphic>
      </p:graphicFrame>
      <p:sp>
        <p:nvSpPr>
          <p:cNvPr id="7" name="Content Placeholder 2"/>
          <p:cNvSpPr>
            <a:spLocks noGrp="1"/>
          </p:cNvSpPr>
          <p:nvPr>
            <p:ph sz="quarter" idx="10" hasCustomPrompt="1"/>
          </p:nvPr>
        </p:nvSpPr>
        <p:spPr>
          <a:xfrm>
            <a:off x="186596" y="262396"/>
            <a:ext cx="8672097" cy="1036377"/>
          </a:xfrm>
          <a:prstGeom prst="rect">
            <a:avLst/>
          </a:prstGeom>
        </p:spPr>
        <p:txBody>
          <a:bodyPr/>
          <a:lstStyle>
            <a:lvl1pPr marL="0" indent="0">
              <a:buNone/>
              <a:defRPr sz="2500" b="1">
                <a:solidFill>
                  <a:srgbClr val="1C3D74"/>
                </a:solidFill>
                <a:latin typeface="Arial" panose="020B0604020202020204" pitchFamily="34" charset="0"/>
                <a:cs typeface="Arial" panose="020B0604020202020204" pitchFamily="34" charset="0"/>
              </a:defRPr>
            </a:lvl1pPr>
          </a:lstStyle>
          <a:p>
            <a:r>
              <a:rPr lang="en-US" dirty="0"/>
              <a:t>Click to edit slide title (up to 2 lines) – </a:t>
            </a:r>
            <a:br>
              <a:rPr lang="en-US" dirty="0"/>
            </a:br>
            <a:r>
              <a:rPr lang="en-US" dirty="0"/>
              <a:t>Arial Bold 25pt title</a:t>
            </a:r>
          </a:p>
        </p:txBody>
      </p:sp>
      <p:sp>
        <p:nvSpPr>
          <p:cNvPr id="9" name="Title 1">
            <a:extLst>
              <a:ext uri="{FF2B5EF4-FFF2-40B4-BE49-F238E27FC236}">
                <a16:creationId xmlns:a16="http://schemas.microsoft.com/office/drawing/2014/main" id="{9D267E66-5F9D-A043-9D95-FB12DB25D3E1}"/>
              </a:ext>
            </a:extLst>
          </p:cNvPr>
          <p:cNvSpPr>
            <a:spLocks noGrp="1"/>
          </p:cNvSpPr>
          <p:nvPr>
            <p:ph type="title" hasCustomPrompt="1"/>
          </p:nvPr>
        </p:nvSpPr>
        <p:spPr>
          <a:xfrm>
            <a:off x="298188" y="1322602"/>
            <a:ext cx="2001129" cy="2942972"/>
          </a:xfrm>
          <a:prstGeom prst="rect">
            <a:avLst/>
          </a:prstGeom>
        </p:spPr>
        <p:txBody>
          <a:bodyPr lIns="0" tIns="0" rIns="0" bIns="0"/>
          <a:lstStyle>
            <a:lvl1pPr>
              <a:defRPr lang="en-US" sz="1400" b="0" i="0" kern="1200" dirty="0">
                <a:solidFill>
                  <a:srgbClr val="1C3D74"/>
                </a:solidFill>
                <a:effectLst/>
                <a:latin typeface="Arial" panose="020B0604020202020204" pitchFamily="34" charset="0"/>
                <a:ea typeface="+mj-ea"/>
                <a:cs typeface="Arial" panose="020B0604020202020204" pitchFamily="34" charset="0"/>
              </a:defRPr>
            </a:lvl1pPr>
          </a:lstStyle>
          <a:p>
            <a:r>
              <a:rPr lang="en-US" dirty="0"/>
              <a:t>Click to edit Master title style – Arial Regular 14pt</a:t>
            </a:r>
          </a:p>
        </p:txBody>
      </p:sp>
    </p:spTree>
    <p:extLst>
      <p:ext uri="{BB962C8B-B14F-4D97-AF65-F5344CB8AC3E}">
        <p14:creationId xmlns:p14="http://schemas.microsoft.com/office/powerpoint/2010/main" val="331482627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5_Content slide 3">
    <p:spTree>
      <p:nvGrpSpPr>
        <p:cNvPr id="1" name=""/>
        <p:cNvGrpSpPr/>
        <p:nvPr/>
      </p:nvGrpSpPr>
      <p:grpSpPr>
        <a:xfrm>
          <a:off x="0" y="0"/>
          <a:ext cx="0" cy="0"/>
          <a:chOff x="0" y="0"/>
          <a:chExt cx="0" cy="0"/>
        </a:xfrm>
      </p:grpSpPr>
      <p:graphicFrame>
        <p:nvGraphicFramePr>
          <p:cNvPr id="5" name="Table 4">
            <a:extLst>
              <a:ext uri="{FF2B5EF4-FFF2-40B4-BE49-F238E27FC236}">
                <a16:creationId xmlns:a16="http://schemas.microsoft.com/office/drawing/2014/main" id="{3AFD6674-8208-4117-92B8-8BA50FAB180F}"/>
              </a:ext>
            </a:extLst>
          </p:cNvPr>
          <p:cNvGraphicFramePr>
            <a:graphicFrameLocks noGrp="1"/>
          </p:cNvGraphicFramePr>
          <p:nvPr userDrawn="1">
            <p:extLst>
              <p:ext uri="{D42A27DB-BD31-4B8C-83A1-F6EECF244321}">
                <p14:modId xmlns:p14="http://schemas.microsoft.com/office/powerpoint/2010/main" val="3655052084"/>
              </p:ext>
            </p:extLst>
          </p:nvPr>
        </p:nvGraphicFramePr>
        <p:xfrm>
          <a:off x="287338" y="1689652"/>
          <a:ext cx="7137192" cy="1106344"/>
        </p:xfrm>
        <a:graphic>
          <a:graphicData uri="http://schemas.openxmlformats.org/drawingml/2006/table">
            <a:tbl>
              <a:tblPr firstRow="1" bandRow="1">
                <a:tableStyleId>{5C22544A-7EE6-4342-B048-85BDC9FD1C3A}</a:tableStyleId>
              </a:tblPr>
              <a:tblGrid>
                <a:gridCol w="1189532">
                  <a:extLst>
                    <a:ext uri="{9D8B030D-6E8A-4147-A177-3AD203B41FA5}">
                      <a16:colId xmlns:a16="http://schemas.microsoft.com/office/drawing/2014/main" val="3822116847"/>
                    </a:ext>
                  </a:extLst>
                </a:gridCol>
                <a:gridCol w="1189532">
                  <a:extLst>
                    <a:ext uri="{9D8B030D-6E8A-4147-A177-3AD203B41FA5}">
                      <a16:colId xmlns:a16="http://schemas.microsoft.com/office/drawing/2014/main" val="1796008628"/>
                    </a:ext>
                  </a:extLst>
                </a:gridCol>
                <a:gridCol w="1189532">
                  <a:extLst>
                    <a:ext uri="{9D8B030D-6E8A-4147-A177-3AD203B41FA5}">
                      <a16:colId xmlns:a16="http://schemas.microsoft.com/office/drawing/2014/main" val="3879958063"/>
                    </a:ext>
                  </a:extLst>
                </a:gridCol>
                <a:gridCol w="1189532">
                  <a:extLst>
                    <a:ext uri="{9D8B030D-6E8A-4147-A177-3AD203B41FA5}">
                      <a16:colId xmlns:a16="http://schemas.microsoft.com/office/drawing/2014/main" val="3650332254"/>
                    </a:ext>
                  </a:extLst>
                </a:gridCol>
                <a:gridCol w="1189532">
                  <a:extLst>
                    <a:ext uri="{9D8B030D-6E8A-4147-A177-3AD203B41FA5}">
                      <a16:colId xmlns:a16="http://schemas.microsoft.com/office/drawing/2014/main" val="3035283889"/>
                    </a:ext>
                  </a:extLst>
                </a:gridCol>
                <a:gridCol w="1189532">
                  <a:extLst>
                    <a:ext uri="{9D8B030D-6E8A-4147-A177-3AD203B41FA5}">
                      <a16:colId xmlns:a16="http://schemas.microsoft.com/office/drawing/2014/main" val="2593290401"/>
                    </a:ext>
                  </a:extLst>
                </a:gridCol>
              </a:tblGrid>
              <a:tr h="276586">
                <a:tc>
                  <a:txBody>
                    <a:bodyPr/>
                    <a:lstStyle/>
                    <a:p>
                      <a:pPr algn="ctr"/>
                      <a:r>
                        <a:rPr lang="en-US" sz="600" b="0" i="0" dirty="0">
                          <a:latin typeface="FS Sally Trial Medium" panose="02000503070000020004" pitchFamily="2" charset="77"/>
                        </a:rPr>
                        <a:t>XXXXXXXXXXXXX</a:t>
                      </a:r>
                    </a:p>
                  </a:txBody>
                  <a:tcPr marL="32707" marR="32707" marT="49061" marB="49061" anchor="ctr">
                    <a:lnL w="12700" cap="flat" cmpd="sng" algn="ctr">
                      <a:solidFill>
                        <a:srgbClr val="1C3D74"/>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rgbClr val="1C3D74"/>
                      </a:solidFill>
                      <a:prstDash val="solid"/>
                      <a:round/>
                      <a:headEnd type="none" w="med" len="med"/>
                      <a:tailEnd type="none" w="med" len="med"/>
                    </a:lnT>
                    <a:lnB w="12700" cap="flat" cmpd="sng" algn="ctr">
                      <a:solidFill>
                        <a:srgbClr val="1C3D74"/>
                      </a:solidFill>
                      <a:prstDash val="solid"/>
                      <a:round/>
                      <a:headEnd type="none" w="med" len="med"/>
                      <a:tailEnd type="none" w="med" len="med"/>
                    </a:lnB>
                    <a:solidFill>
                      <a:srgbClr val="1C3D74"/>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0" lang="en-US" sz="600" b="0" i="0" u="none" strike="noStrike" kern="1200" cap="none" spc="0" normalizeH="0" baseline="0" noProof="0" dirty="0">
                          <a:ln>
                            <a:noFill/>
                          </a:ln>
                          <a:solidFill>
                            <a:prstClr val="white"/>
                          </a:solidFill>
                          <a:effectLst/>
                          <a:uLnTx/>
                          <a:uFillTx/>
                          <a:latin typeface="FS Sally Trial Medium" panose="02000503070000020004" pitchFamily="2" charset="77"/>
                          <a:ea typeface="+mn-ea"/>
                          <a:cs typeface="+mn-cs"/>
                        </a:rPr>
                        <a:t>XXXXXXXXXXXX</a:t>
                      </a:r>
                      <a:endParaRPr lang="en-US" sz="900" dirty="0"/>
                    </a:p>
                  </a:txBody>
                  <a:tcPr marL="32707" marR="32707" marT="49061" marB="49061"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rgbClr val="1C3D74"/>
                      </a:solidFill>
                      <a:prstDash val="solid"/>
                      <a:round/>
                      <a:headEnd type="none" w="med" len="med"/>
                      <a:tailEnd type="none" w="med" len="med"/>
                    </a:lnT>
                    <a:lnB w="12700" cap="flat" cmpd="sng" algn="ctr">
                      <a:solidFill>
                        <a:srgbClr val="1C3D74"/>
                      </a:solidFill>
                      <a:prstDash val="solid"/>
                      <a:round/>
                      <a:headEnd type="none" w="med" len="med"/>
                      <a:tailEnd type="none" w="med" len="med"/>
                    </a:lnB>
                    <a:solidFill>
                      <a:srgbClr val="1C3D74"/>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600" b="0" i="0" u="none" strike="noStrike" kern="1200" cap="none" spc="0" normalizeH="0" baseline="0" noProof="0" dirty="0">
                          <a:ln>
                            <a:noFill/>
                          </a:ln>
                          <a:solidFill>
                            <a:prstClr val="white"/>
                          </a:solidFill>
                          <a:effectLst/>
                          <a:uLnTx/>
                          <a:uFillTx/>
                          <a:latin typeface="FS Sally Trial Medium" panose="02000503070000020004" pitchFamily="2" charset="77"/>
                          <a:ea typeface="+mn-ea"/>
                          <a:cs typeface="+mn-cs"/>
                        </a:rPr>
                        <a:t>XXXXXXXXXXXXX</a:t>
                      </a:r>
                      <a:endParaRPr kumimoji="0" lang="en-US" sz="900" b="1" i="0" u="none" strike="noStrike" kern="1200" cap="none" spc="0" normalizeH="0" baseline="0" noProof="0" dirty="0">
                        <a:ln>
                          <a:noFill/>
                        </a:ln>
                        <a:solidFill>
                          <a:prstClr val="white"/>
                        </a:solidFill>
                        <a:effectLst/>
                        <a:uLnTx/>
                        <a:uFillTx/>
                        <a:latin typeface="+mn-lt"/>
                        <a:ea typeface="+mn-ea"/>
                        <a:cs typeface="+mn-cs"/>
                      </a:endParaRPr>
                    </a:p>
                  </a:txBody>
                  <a:tcPr marL="32707" marR="32707" marT="49061" marB="49061"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rgbClr val="1C3D74"/>
                      </a:solidFill>
                      <a:prstDash val="solid"/>
                      <a:round/>
                      <a:headEnd type="none" w="med" len="med"/>
                      <a:tailEnd type="none" w="med" len="med"/>
                    </a:lnT>
                    <a:lnB w="12700" cap="flat" cmpd="sng" algn="ctr">
                      <a:solidFill>
                        <a:srgbClr val="1C3D74"/>
                      </a:solidFill>
                      <a:prstDash val="solid"/>
                      <a:round/>
                      <a:headEnd type="none" w="med" len="med"/>
                      <a:tailEnd type="none" w="med" len="med"/>
                    </a:lnB>
                    <a:solidFill>
                      <a:srgbClr val="1C3D74"/>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600" b="0" i="0" u="none" strike="noStrike" kern="1200" cap="none" spc="0" normalizeH="0" baseline="0" noProof="0" dirty="0">
                          <a:ln>
                            <a:noFill/>
                          </a:ln>
                          <a:solidFill>
                            <a:prstClr val="white"/>
                          </a:solidFill>
                          <a:effectLst/>
                          <a:uLnTx/>
                          <a:uFillTx/>
                          <a:latin typeface="FS Sally Trial Medium" panose="02000503070000020004" pitchFamily="2" charset="77"/>
                          <a:ea typeface="+mn-ea"/>
                          <a:cs typeface="+mn-cs"/>
                        </a:rPr>
                        <a:t>XXXXXXXXXXXXX</a:t>
                      </a:r>
                      <a:endParaRPr kumimoji="0" lang="en-US" sz="900" b="1" i="0" u="none" strike="noStrike" kern="1200" cap="none" spc="0" normalizeH="0" baseline="0" noProof="0" dirty="0">
                        <a:ln>
                          <a:noFill/>
                        </a:ln>
                        <a:solidFill>
                          <a:prstClr val="white"/>
                        </a:solidFill>
                        <a:effectLst/>
                        <a:uLnTx/>
                        <a:uFillTx/>
                        <a:latin typeface="+mn-lt"/>
                        <a:ea typeface="+mn-ea"/>
                        <a:cs typeface="+mn-cs"/>
                      </a:endParaRPr>
                    </a:p>
                  </a:txBody>
                  <a:tcPr marL="32707" marR="32707" marT="49061" marB="49061"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rgbClr val="1C3D74"/>
                      </a:solidFill>
                      <a:prstDash val="solid"/>
                      <a:round/>
                      <a:headEnd type="none" w="med" len="med"/>
                      <a:tailEnd type="none" w="med" len="med"/>
                    </a:lnT>
                    <a:lnB w="12700" cap="flat" cmpd="sng" algn="ctr">
                      <a:solidFill>
                        <a:srgbClr val="1C3D74"/>
                      </a:solidFill>
                      <a:prstDash val="solid"/>
                      <a:round/>
                      <a:headEnd type="none" w="med" len="med"/>
                      <a:tailEnd type="none" w="med" len="med"/>
                    </a:lnB>
                    <a:solidFill>
                      <a:srgbClr val="1C3D74"/>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600" b="0" i="0" u="none" strike="noStrike" kern="1200" cap="none" spc="0" normalizeH="0" baseline="0" noProof="0" dirty="0">
                          <a:ln>
                            <a:noFill/>
                          </a:ln>
                          <a:solidFill>
                            <a:prstClr val="white"/>
                          </a:solidFill>
                          <a:effectLst/>
                          <a:uLnTx/>
                          <a:uFillTx/>
                          <a:latin typeface="FS Sally Trial Medium" panose="02000503070000020004" pitchFamily="2" charset="77"/>
                          <a:ea typeface="+mn-ea"/>
                          <a:cs typeface="+mn-cs"/>
                        </a:rPr>
                        <a:t>XXXXXXXXXXXXX</a:t>
                      </a:r>
                      <a:endParaRPr kumimoji="0" lang="en-US" sz="900" b="1" i="0" u="none" strike="noStrike" kern="1200" cap="none" spc="0" normalizeH="0" baseline="0" noProof="0" dirty="0">
                        <a:ln>
                          <a:noFill/>
                        </a:ln>
                        <a:solidFill>
                          <a:prstClr val="white"/>
                        </a:solidFill>
                        <a:effectLst/>
                        <a:uLnTx/>
                        <a:uFillTx/>
                        <a:latin typeface="+mn-lt"/>
                        <a:ea typeface="+mn-ea"/>
                        <a:cs typeface="+mn-cs"/>
                      </a:endParaRPr>
                    </a:p>
                  </a:txBody>
                  <a:tcPr marL="32707" marR="32707" marT="49061" marB="49061"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rgbClr val="1C3D74"/>
                      </a:solidFill>
                      <a:prstDash val="solid"/>
                      <a:round/>
                      <a:headEnd type="none" w="med" len="med"/>
                      <a:tailEnd type="none" w="med" len="med"/>
                    </a:lnT>
                    <a:lnB w="12700" cap="flat" cmpd="sng" algn="ctr">
                      <a:solidFill>
                        <a:srgbClr val="1C3D74"/>
                      </a:solidFill>
                      <a:prstDash val="solid"/>
                      <a:round/>
                      <a:headEnd type="none" w="med" len="med"/>
                      <a:tailEnd type="none" w="med" len="med"/>
                    </a:lnB>
                    <a:solidFill>
                      <a:srgbClr val="1C3D74"/>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600" b="0" i="0" u="none" strike="noStrike" kern="1200" cap="none" spc="0" normalizeH="0" baseline="0" noProof="0" dirty="0">
                          <a:ln>
                            <a:noFill/>
                          </a:ln>
                          <a:solidFill>
                            <a:prstClr val="white"/>
                          </a:solidFill>
                          <a:effectLst/>
                          <a:uLnTx/>
                          <a:uFillTx/>
                          <a:latin typeface="FS Sally Trial Medium" panose="02000503070000020004" pitchFamily="2" charset="77"/>
                          <a:ea typeface="+mn-ea"/>
                          <a:cs typeface="+mn-cs"/>
                        </a:rPr>
                        <a:t>XXXXXXXXXXXXX</a:t>
                      </a:r>
                      <a:endParaRPr kumimoji="0" lang="en-US" sz="900" b="1" i="0" u="none" strike="noStrike" kern="1200" cap="none" spc="0" normalizeH="0" baseline="0" noProof="0" dirty="0">
                        <a:ln>
                          <a:noFill/>
                        </a:ln>
                        <a:solidFill>
                          <a:prstClr val="white"/>
                        </a:solidFill>
                        <a:effectLst/>
                        <a:uLnTx/>
                        <a:uFillTx/>
                        <a:latin typeface="+mn-lt"/>
                        <a:ea typeface="+mn-ea"/>
                        <a:cs typeface="+mn-cs"/>
                      </a:endParaRPr>
                    </a:p>
                  </a:txBody>
                  <a:tcPr marL="32707" marR="32707" marT="49061" marB="49061" anchor="ctr">
                    <a:lnL w="12700" cap="flat" cmpd="sng" algn="ctr">
                      <a:solidFill>
                        <a:schemeClr val="bg1"/>
                      </a:solidFill>
                      <a:prstDash val="solid"/>
                      <a:round/>
                      <a:headEnd type="none" w="med" len="med"/>
                      <a:tailEnd type="none" w="med" len="med"/>
                    </a:lnL>
                    <a:lnR w="12700" cap="flat" cmpd="sng" algn="ctr">
                      <a:solidFill>
                        <a:srgbClr val="1C3D74"/>
                      </a:solidFill>
                      <a:prstDash val="solid"/>
                      <a:round/>
                      <a:headEnd type="none" w="med" len="med"/>
                      <a:tailEnd type="none" w="med" len="med"/>
                    </a:lnR>
                    <a:lnT w="12700" cap="flat" cmpd="sng" algn="ctr">
                      <a:solidFill>
                        <a:srgbClr val="1C3D74"/>
                      </a:solidFill>
                      <a:prstDash val="solid"/>
                      <a:round/>
                      <a:headEnd type="none" w="med" len="med"/>
                      <a:tailEnd type="none" w="med" len="med"/>
                    </a:lnT>
                    <a:lnB w="12700" cap="flat" cmpd="sng" algn="ctr">
                      <a:solidFill>
                        <a:srgbClr val="1C3D74"/>
                      </a:solidFill>
                      <a:prstDash val="solid"/>
                      <a:round/>
                      <a:headEnd type="none" w="med" len="med"/>
                      <a:tailEnd type="none" w="med" len="med"/>
                    </a:lnB>
                    <a:solidFill>
                      <a:srgbClr val="1C3D74"/>
                    </a:solidFill>
                  </a:tcPr>
                </a:tc>
                <a:extLst>
                  <a:ext uri="{0D108BD9-81ED-4DB2-BD59-A6C34878D82A}">
                    <a16:rowId xmlns:a16="http://schemas.microsoft.com/office/drawing/2014/main" val="1577180098"/>
                  </a:ext>
                </a:extLst>
              </a:tr>
              <a:tr h="276586">
                <a:tc>
                  <a:txBody>
                    <a:bodyPr/>
                    <a:lstStyle/>
                    <a:p>
                      <a:pPr algn="ctr"/>
                      <a:r>
                        <a:rPr lang="en-US" sz="600" b="0" i="0" dirty="0" err="1">
                          <a:solidFill>
                            <a:schemeClr val="tx1"/>
                          </a:solidFill>
                          <a:latin typeface="Frutiger 55 Roman" pitchFamily="2" charset="0"/>
                        </a:rPr>
                        <a:t>xxxxxxxxxx</a:t>
                      </a:r>
                      <a:endParaRPr lang="en-US" sz="600" b="0" i="0" dirty="0">
                        <a:solidFill>
                          <a:schemeClr val="tx1"/>
                        </a:solidFill>
                        <a:latin typeface="Frutiger 55 Roman" pitchFamily="2" charset="0"/>
                      </a:endParaRPr>
                    </a:p>
                  </a:txBody>
                  <a:tcPr marL="32707" marR="32707" marT="49061" marB="49061" anchor="ctr">
                    <a:lnL w="12700" cap="flat" cmpd="sng" algn="ctr">
                      <a:solidFill>
                        <a:srgbClr val="001B71"/>
                      </a:solidFill>
                      <a:prstDash val="solid"/>
                      <a:round/>
                      <a:headEnd type="none" w="med" len="med"/>
                      <a:tailEnd type="none" w="med" len="med"/>
                    </a:lnL>
                    <a:lnR w="12700" cap="flat" cmpd="sng" algn="ctr">
                      <a:solidFill>
                        <a:srgbClr val="1C3D74"/>
                      </a:solidFill>
                      <a:prstDash val="solid"/>
                      <a:round/>
                      <a:headEnd type="none" w="med" len="med"/>
                      <a:tailEnd type="none" w="med" len="med"/>
                    </a:lnR>
                    <a:lnT w="12700" cap="flat" cmpd="sng" algn="ctr">
                      <a:solidFill>
                        <a:srgbClr val="1C3D74"/>
                      </a:solidFill>
                      <a:prstDash val="solid"/>
                      <a:round/>
                      <a:headEnd type="none" w="med" len="med"/>
                      <a:tailEnd type="none" w="med" len="med"/>
                    </a:lnT>
                    <a:lnB w="12700" cap="flat" cmpd="sng" algn="ctr">
                      <a:solidFill>
                        <a:srgbClr val="001B71"/>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600" b="0" i="0" dirty="0" err="1">
                          <a:solidFill>
                            <a:schemeClr val="tx1"/>
                          </a:solidFill>
                          <a:latin typeface="Frutiger 55 Roman" pitchFamily="2" charset="0"/>
                        </a:rPr>
                        <a:t>xxxxxxxxxx</a:t>
                      </a:r>
                      <a:endParaRPr lang="en-US" sz="600" b="0" i="0" dirty="0">
                        <a:solidFill>
                          <a:schemeClr val="tx1"/>
                        </a:solidFill>
                        <a:latin typeface="Frutiger 55 Roman" pitchFamily="2" charset="0"/>
                      </a:endParaRPr>
                    </a:p>
                  </a:txBody>
                  <a:tcPr marL="32707" marR="32707" marT="49061" marB="49061" anchor="ctr">
                    <a:lnL w="12700" cap="flat" cmpd="sng" algn="ctr">
                      <a:solidFill>
                        <a:srgbClr val="1C3D74"/>
                      </a:solidFill>
                      <a:prstDash val="solid"/>
                      <a:round/>
                      <a:headEnd type="none" w="med" len="med"/>
                      <a:tailEnd type="none" w="med" len="med"/>
                    </a:lnL>
                    <a:lnR w="12700" cap="flat" cmpd="sng" algn="ctr">
                      <a:solidFill>
                        <a:srgbClr val="1C3D74"/>
                      </a:solidFill>
                      <a:prstDash val="solid"/>
                      <a:round/>
                      <a:headEnd type="none" w="med" len="med"/>
                      <a:tailEnd type="none" w="med" len="med"/>
                    </a:lnR>
                    <a:lnT w="12700" cap="flat" cmpd="sng" algn="ctr">
                      <a:solidFill>
                        <a:srgbClr val="1C3D74"/>
                      </a:solidFill>
                      <a:prstDash val="solid"/>
                      <a:round/>
                      <a:headEnd type="none" w="med" len="med"/>
                      <a:tailEnd type="none" w="med" len="med"/>
                    </a:lnT>
                    <a:lnB w="12700" cap="flat" cmpd="sng" algn="ctr">
                      <a:solidFill>
                        <a:srgbClr val="1C3D74"/>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600" b="0" i="0" dirty="0" err="1">
                          <a:solidFill>
                            <a:schemeClr val="tx1"/>
                          </a:solidFill>
                          <a:latin typeface="Frutiger 55 Roman" pitchFamily="2" charset="0"/>
                        </a:rPr>
                        <a:t>xxxxxxxxxx</a:t>
                      </a:r>
                      <a:endParaRPr lang="en-US" sz="600" b="0" i="0" dirty="0">
                        <a:solidFill>
                          <a:schemeClr val="tx1"/>
                        </a:solidFill>
                        <a:latin typeface="Frutiger 55 Roman" pitchFamily="2" charset="0"/>
                      </a:endParaRPr>
                    </a:p>
                  </a:txBody>
                  <a:tcPr marL="32707" marR="32707" marT="49061" marB="49061" anchor="ctr">
                    <a:lnL w="12700" cap="flat" cmpd="sng" algn="ctr">
                      <a:solidFill>
                        <a:srgbClr val="1C3D74"/>
                      </a:solidFill>
                      <a:prstDash val="solid"/>
                      <a:round/>
                      <a:headEnd type="none" w="med" len="med"/>
                      <a:tailEnd type="none" w="med" len="med"/>
                    </a:lnL>
                    <a:lnR w="12700" cap="flat" cmpd="sng" algn="ctr">
                      <a:solidFill>
                        <a:srgbClr val="1C3D74"/>
                      </a:solidFill>
                      <a:prstDash val="solid"/>
                      <a:round/>
                      <a:headEnd type="none" w="med" len="med"/>
                      <a:tailEnd type="none" w="med" len="med"/>
                    </a:lnR>
                    <a:lnT w="12700" cap="flat" cmpd="sng" algn="ctr">
                      <a:solidFill>
                        <a:srgbClr val="1C3D74"/>
                      </a:solidFill>
                      <a:prstDash val="solid"/>
                      <a:round/>
                      <a:headEnd type="none" w="med" len="med"/>
                      <a:tailEnd type="none" w="med" len="med"/>
                    </a:lnT>
                    <a:lnB w="12700" cap="flat" cmpd="sng" algn="ctr">
                      <a:solidFill>
                        <a:srgbClr val="1C3D74"/>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600" b="0" i="0" dirty="0" err="1">
                          <a:solidFill>
                            <a:schemeClr val="tx1"/>
                          </a:solidFill>
                          <a:latin typeface="Frutiger 55 Roman" pitchFamily="2" charset="0"/>
                        </a:rPr>
                        <a:t>xxxxxxxxxx</a:t>
                      </a:r>
                      <a:endParaRPr lang="en-US" sz="600" b="0" i="0" dirty="0">
                        <a:solidFill>
                          <a:schemeClr val="tx1"/>
                        </a:solidFill>
                        <a:latin typeface="Frutiger 55 Roman" pitchFamily="2" charset="0"/>
                      </a:endParaRPr>
                    </a:p>
                  </a:txBody>
                  <a:tcPr marL="32707" marR="32707" marT="49061" marB="49061" anchor="ctr">
                    <a:lnL w="12700" cap="flat" cmpd="sng" algn="ctr">
                      <a:solidFill>
                        <a:srgbClr val="1C3D74"/>
                      </a:solidFill>
                      <a:prstDash val="solid"/>
                      <a:round/>
                      <a:headEnd type="none" w="med" len="med"/>
                      <a:tailEnd type="none" w="med" len="med"/>
                    </a:lnL>
                    <a:lnR w="12700" cap="flat" cmpd="sng" algn="ctr">
                      <a:solidFill>
                        <a:srgbClr val="1C3D74"/>
                      </a:solidFill>
                      <a:prstDash val="solid"/>
                      <a:round/>
                      <a:headEnd type="none" w="med" len="med"/>
                      <a:tailEnd type="none" w="med" len="med"/>
                    </a:lnR>
                    <a:lnT w="12700" cap="flat" cmpd="sng" algn="ctr">
                      <a:solidFill>
                        <a:srgbClr val="1C3D74"/>
                      </a:solidFill>
                      <a:prstDash val="solid"/>
                      <a:round/>
                      <a:headEnd type="none" w="med" len="med"/>
                      <a:tailEnd type="none" w="med" len="med"/>
                    </a:lnT>
                    <a:lnB w="12700" cap="flat" cmpd="sng" algn="ctr">
                      <a:solidFill>
                        <a:srgbClr val="1C3D74"/>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600" b="0" i="0" dirty="0" err="1">
                          <a:solidFill>
                            <a:schemeClr val="tx1"/>
                          </a:solidFill>
                          <a:latin typeface="Frutiger 55 Roman" pitchFamily="2" charset="0"/>
                        </a:rPr>
                        <a:t>xxxxxxxxxx</a:t>
                      </a:r>
                      <a:endParaRPr lang="en-US" sz="600" b="0" i="0" dirty="0">
                        <a:solidFill>
                          <a:schemeClr val="tx1"/>
                        </a:solidFill>
                        <a:latin typeface="Frutiger 55 Roman" pitchFamily="2" charset="0"/>
                      </a:endParaRPr>
                    </a:p>
                  </a:txBody>
                  <a:tcPr marL="32707" marR="32707" marT="49061" marB="49061" anchor="ctr">
                    <a:lnL w="12700" cap="flat" cmpd="sng" algn="ctr">
                      <a:solidFill>
                        <a:srgbClr val="1C3D74"/>
                      </a:solidFill>
                      <a:prstDash val="solid"/>
                      <a:round/>
                      <a:headEnd type="none" w="med" len="med"/>
                      <a:tailEnd type="none" w="med" len="med"/>
                    </a:lnL>
                    <a:lnR w="12700" cap="flat" cmpd="sng" algn="ctr">
                      <a:solidFill>
                        <a:srgbClr val="1C3D74"/>
                      </a:solidFill>
                      <a:prstDash val="solid"/>
                      <a:round/>
                      <a:headEnd type="none" w="med" len="med"/>
                      <a:tailEnd type="none" w="med" len="med"/>
                    </a:lnR>
                    <a:lnT w="12700" cap="flat" cmpd="sng" algn="ctr">
                      <a:solidFill>
                        <a:srgbClr val="1C3D74"/>
                      </a:solidFill>
                      <a:prstDash val="solid"/>
                      <a:round/>
                      <a:headEnd type="none" w="med" len="med"/>
                      <a:tailEnd type="none" w="med" len="med"/>
                    </a:lnT>
                    <a:lnB w="12700" cap="flat" cmpd="sng" algn="ctr">
                      <a:solidFill>
                        <a:srgbClr val="1C3D74"/>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600" b="0" i="0" dirty="0" err="1">
                          <a:solidFill>
                            <a:schemeClr val="tx1"/>
                          </a:solidFill>
                          <a:latin typeface="Frutiger 55 Roman" pitchFamily="2" charset="0"/>
                        </a:rPr>
                        <a:t>xxxxxxxxxx</a:t>
                      </a:r>
                      <a:endParaRPr lang="en-US" sz="600" b="0" i="0" dirty="0">
                        <a:solidFill>
                          <a:schemeClr val="tx1"/>
                        </a:solidFill>
                        <a:latin typeface="Frutiger 55 Roman" pitchFamily="2" charset="0"/>
                      </a:endParaRPr>
                    </a:p>
                  </a:txBody>
                  <a:tcPr marL="32707" marR="32707" marT="49061" marB="49061" anchor="ctr">
                    <a:lnL w="12700" cap="flat" cmpd="sng" algn="ctr">
                      <a:solidFill>
                        <a:srgbClr val="1C3D74"/>
                      </a:solidFill>
                      <a:prstDash val="solid"/>
                      <a:round/>
                      <a:headEnd type="none" w="med" len="med"/>
                      <a:tailEnd type="none" w="med" len="med"/>
                    </a:lnL>
                    <a:lnR w="12700" cap="flat" cmpd="sng" algn="ctr">
                      <a:solidFill>
                        <a:srgbClr val="1C3D74"/>
                      </a:solidFill>
                      <a:prstDash val="solid"/>
                      <a:round/>
                      <a:headEnd type="none" w="med" len="med"/>
                      <a:tailEnd type="none" w="med" len="med"/>
                    </a:lnR>
                    <a:lnT w="12700" cap="flat" cmpd="sng" algn="ctr">
                      <a:solidFill>
                        <a:srgbClr val="1C3D74"/>
                      </a:solidFill>
                      <a:prstDash val="solid"/>
                      <a:round/>
                      <a:headEnd type="none" w="med" len="med"/>
                      <a:tailEnd type="none" w="med" len="med"/>
                    </a:lnT>
                    <a:lnB w="12700" cap="flat" cmpd="sng" algn="ctr">
                      <a:solidFill>
                        <a:srgbClr val="1C3D74"/>
                      </a:solidFill>
                      <a:prstDash val="solid"/>
                      <a:round/>
                      <a:headEnd type="none" w="med" len="med"/>
                      <a:tailEnd type="none" w="med" len="med"/>
                    </a:lnB>
                    <a:solidFill>
                      <a:schemeClr val="bg1"/>
                    </a:solidFill>
                  </a:tcPr>
                </a:tc>
                <a:extLst>
                  <a:ext uri="{0D108BD9-81ED-4DB2-BD59-A6C34878D82A}">
                    <a16:rowId xmlns:a16="http://schemas.microsoft.com/office/drawing/2014/main" val="988255196"/>
                  </a:ext>
                </a:extLst>
              </a:tr>
              <a:tr h="276586">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600" b="0" i="0" dirty="0" err="1">
                          <a:solidFill>
                            <a:schemeClr val="tx1"/>
                          </a:solidFill>
                          <a:latin typeface="Frutiger 55 Roman" pitchFamily="2" charset="0"/>
                        </a:rPr>
                        <a:t>xxxxxxxxxx</a:t>
                      </a:r>
                      <a:endParaRPr lang="en-US" sz="600" b="0" i="0" dirty="0">
                        <a:solidFill>
                          <a:schemeClr val="tx1"/>
                        </a:solidFill>
                        <a:latin typeface="Frutiger 55 Roman" pitchFamily="2" charset="0"/>
                      </a:endParaRPr>
                    </a:p>
                  </a:txBody>
                  <a:tcPr marL="32707" marR="32707" marT="49061" marB="49061" anchor="ctr">
                    <a:lnL w="12700" cap="flat" cmpd="sng" algn="ctr">
                      <a:solidFill>
                        <a:srgbClr val="001B71"/>
                      </a:solidFill>
                      <a:prstDash val="solid"/>
                      <a:round/>
                      <a:headEnd type="none" w="med" len="med"/>
                      <a:tailEnd type="none" w="med" len="med"/>
                    </a:lnL>
                    <a:lnR w="12700" cap="flat" cmpd="sng" algn="ctr">
                      <a:solidFill>
                        <a:srgbClr val="1C3D74"/>
                      </a:solidFill>
                      <a:prstDash val="solid"/>
                      <a:round/>
                      <a:headEnd type="none" w="med" len="med"/>
                      <a:tailEnd type="none" w="med" len="med"/>
                    </a:lnR>
                    <a:lnT w="12700" cap="flat" cmpd="sng" algn="ctr">
                      <a:solidFill>
                        <a:srgbClr val="001B71"/>
                      </a:solidFill>
                      <a:prstDash val="solid"/>
                      <a:round/>
                      <a:headEnd type="none" w="med" len="med"/>
                      <a:tailEnd type="none" w="med" len="med"/>
                    </a:lnT>
                    <a:lnB w="12700" cap="flat" cmpd="sng" algn="ctr">
                      <a:solidFill>
                        <a:srgbClr val="001B71"/>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600" b="0" i="0" dirty="0" err="1">
                          <a:solidFill>
                            <a:schemeClr val="tx1"/>
                          </a:solidFill>
                          <a:latin typeface="Frutiger 55 Roman" pitchFamily="2" charset="0"/>
                        </a:rPr>
                        <a:t>xxxxxxxxxx</a:t>
                      </a:r>
                      <a:endParaRPr lang="en-US" sz="600" b="0" i="0" dirty="0">
                        <a:solidFill>
                          <a:schemeClr val="tx1"/>
                        </a:solidFill>
                        <a:latin typeface="Frutiger 55 Roman" pitchFamily="2" charset="0"/>
                      </a:endParaRPr>
                    </a:p>
                  </a:txBody>
                  <a:tcPr marL="32707" marR="32707" marT="49061" marB="49061" anchor="ctr">
                    <a:lnL w="12700" cap="flat" cmpd="sng" algn="ctr">
                      <a:solidFill>
                        <a:srgbClr val="1C3D74"/>
                      </a:solidFill>
                      <a:prstDash val="solid"/>
                      <a:round/>
                      <a:headEnd type="none" w="med" len="med"/>
                      <a:tailEnd type="none" w="med" len="med"/>
                    </a:lnL>
                    <a:lnR w="12700" cap="flat" cmpd="sng" algn="ctr">
                      <a:solidFill>
                        <a:srgbClr val="1C3D74"/>
                      </a:solidFill>
                      <a:prstDash val="solid"/>
                      <a:round/>
                      <a:headEnd type="none" w="med" len="med"/>
                      <a:tailEnd type="none" w="med" len="med"/>
                    </a:lnR>
                    <a:lnT w="12700" cap="flat" cmpd="sng" algn="ctr">
                      <a:solidFill>
                        <a:srgbClr val="1C3D74"/>
                      </a:solidFill>
                      <a:prstDash val="solid"/>
                      <a:round/>
                      <a:headEnd type="none" w="med" len="med"/>
                      <a:tailEnd type="none" w="med" len="med"/>
                    </a:lnT>
                    <a:lnB w="12700" cap="flat" cmpd="sng" algn="ctr">
                      <a:solidFill>
                        <a:srgbClr val="1C3D74"/>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600" b="0" i="0" dirty="0" err="1">
                          <a:solidFill>
                            <a:schemeClr val="tx1"/>
                          </a:solidFill>
                          <a:latin typeface="Frutiger 55 Roman" pitchFamily="2" charset="0"/>
                        </a:rPr>
                        <a:t>xxxxxxxxxx</a:t>
                      </a:r>
                      <a:endParaRPr lang="en-US" sz="600" b="0" i="0" dirty="0">
                        <a:solidFill>
                          <a:schemeClr val="tx1"/>
                        </a:solidFill>
                        <a:latin typeface="Frutiger 55 Roman" pitchFamily="2" charset="0"/>
                      </a:endParaRPr>
                    </a:p>
                  </a:txBody>
                  <a:tcPr marL="32707" marR="32707" marT="49061" marB="49061" anchor="ctr">
                    <a:lnL w="12700" cap="flat" cmpd="sng" algn="ctr">
                      <a:solidFill>
                        <a:srgbClr val="1C3D74"/>
                      </a:solidFill>
                      <a:prstDash val="solid"/>
                      <a:round/>
                      <a:headEnd type="none" w="med" len="med"/>
                      <a:tailEnd type="none" w="med" len="med"/>
                    </a:lnL>
                    <a:lnR w="12700" cap="flat" cmpd="sng" algn="ctr">
                      <a:solidFill>
                        <a:srgbClr val="1C3D74"/>
                      </a:solidFill>
                      <a:prstDash val="solid"/>
                      <a:round/>
                      <a:headEnd type="none" w="med" len="med"/>
                      <a:tailEnd type="none" w="med" len="med"/>
                    </a:lnR>
                    <a:lnT w="12700" cap="flat" cmpd="sng" algn="ctr">
                      <a:solidFill>
                        <a:srgbClr val="1C3D74"/>
                      </a:solidFill>
                      <a:prstDash val="solid"/>
                      <a:round/>
                      <a:headEnd type="none" w="med" len="med"/>
                      <a:tailEnd type="none" w="med" len="med"/>
                    </a:lnT>
                    <a:lnB w="12700" cap="flat" cmpd="sng" algn="ctr">
                      <a:solidFill>
                        <a:srgbClr val="1C3D74"/>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600" b="0" i="0" dirty="0" err="1">
                          <a:solidFill>
                            <a:schemeClr val="tx1"/>
                          </a:solidFill>
                          <a:latin typeface="Frutiger 55 Roman" pitchFamily="2" charset="0"/>
                        </a:rPr>
                        <a:t>xxxxxxxxxx</a:t>
                      </a:r>
                      <a:endParaRPr lang="en-US" sz="600" b="0" i="0" dirty="0">
                        <a:solidFill>
                          <a:schemeClr val="tx1"/>
                        </a:solidFill>
                        <a:latin typeface="Frutiger 55 Roman" pitchFamily="2" charset="0"/>
                      </a:endParaRPr>
                    </a:p>
                  </a:txBody>
                  <a:tcPr marL="32707" marR="32707" marT="49061" marB="49061" anchor="ctr">
                    <a:lnL w="12700" cap="flat" cmpd="sng" algn="ctr">
                      <a:solidFill>
                        <a:srgbClr val="1C3D74"/>
                      </a:solidFill>
                      <a:prstDash val="solid"/>
                      <a:round/>
                      <a:headEnd type="none" w="med" len="med"/>
                      <a:tailEnd type="none" w="med" len="med"/>
                    </a:lnL>
                    <a:lnR w="12700" cap="flat" cmpd="sng" algn="ctr">
                      <a:solidFill>
                        <a:srgbClr val="1C3D74"/>
                      </a:solidFill>
                      <a:prstDash val="solid"/>
                      <a:round/>
                      <a:headEnd type="none" w="med" len="med"/>
                      <a:tailEnd type="none" w="med" len="med"/>
                    </a:lnR>
                    <a:lnT w="12700" cap="flat" cmpd="sng" algn="ctr">
                      <a:solidFill>
                        <a:srgbClr val="1C3D74"/>
                      </a:solidFill>
                      <a:prstDash val="solid"/>
                      <a:round/>
                      <a:headEnd type="none" w="med" len="med"/>
                      <a:tailEnd type="none" w="med" len="med"/>
                    </a:lnT>
                    <a:lnB w="12700" cap="flat" cmpd="sng" algn="ctr">
                      <a:solidFill>
                        <a:srgbClr val="1C3D74"/>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600" b="0" i="0" dirty="0" err="1">
                          <a:solidFill>
                            <a:schemeClr val="tx1"/>
                          </a:solidFill>
                          <a:latin typeface="Frutiger 55 Roman" pitchFamily="2" charset="0"/>
                        </a:rPr>
                        <a:t>xxxxxxxxxx</a:t>
                      </a:r>
                      <a:endParaRPr lang="en-US" sz="600" b="0" i="0" dirty="0">
                        <a:solidFill>
                          <a:schemeClr val="tx1"/>
                        </a:solidFill>
                        <a:latin typeface="Frutiger 55 Roman" pitchFamily="2" charset="0"/>
                      </a:endParaRPr>
                    </a:p>
                  </a:txBody>
                  <a:tcPr marL="32707" marR="32707" marT="49061" marB="49061" anchor="ctr">
                    <a:lnL w="12700" cap="flat" cmpd="sng" algn="ctr">
                      <a:solidFill>
                        <a:srgbClr val="1C3D74"/>
                      </a:solidFill>
                      <a:prstDash val="solid"/>
                      <a:round/>
                      <a:headEnd type="none" w="med" len="med"/>
                      <a:tailEnd type="none" w="med" len="med"/>
                    </a:lnL>
                    <a:lnR w="12700" cap="flat" cmpd="sng" algn="ctr">
                      <a:solidFill>
                        <a:srgbClr val="1C3D74"/>
                      </a:solidFill>
                      <a:prstDash val="solid"/>
                      <a:round/>
                      <a:headEnd type="none" w="med" len="med"/>
                      <a:tailEnd type="none" w="med" len="med"/>
                    </a:lnR>
                    <a:lnT w="12700" cap="flat" cmpd="sng" algn="ctr">
                      <a:solidFill>
                        <a:srgbClr val="1C3D74"/>
                      </a:solidFill>
                      <a:prstDash val="solid"/>
                      <a:round/>
                      <a:headEnd type="none" w="med" len="med"/>
                      <a:tailEnd type="none" w="med" len="med"/>
                    </a:lnT>
                    <a:lnB w="12700" cap="flat" cmpd="sng" algn="ctr">
                      <a:solidFill>
                        <a:srgbClr val="1C3D74"/>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600" b="0" i="0" dirty="0" err="1">
                          <a:solidFill>
                            <a:schemeClr val="tx1"/>
                          </a:solidFill>
                          <a:latin typeface="Frutiger 55 Roman" pitchFamily="2" charset="0"/>
                        </a:rPr>
                        <a:t>xxxxxxxxxx</a:t>
                      </a:r>
                      <a:endParaRPr lang="en-US" sz="600" b="0" i="0" dirty="0">
                        <a:solidFill>
                          <a:schemeClr val="tx1"/>
                        </a:solidFill>
                        <a:latin typeface="Frutiger 55 Roman" pitchFamily="2" charset="0"/>
                      </a:endParaRPr>
                    </a:p>
                  </a:txBody>
                  <a:tcPr marL="32707" marR="32707" marT="49061" marB="49061" anchor="ctr">
                    <a:lnL w="12700" cap="flat" cmpd="sng" algn="ctr">
                      <a:solidFill>
                        <a:srgbClr val="1C3D74"/>
                      </a:solidFill>
                      <a:prstDash val="solid"/>
                      <a:round/>
                      <a:headEnd type="none" w="med" len="med"/>
                      <a:tailEnd type="none" w="med" len="med"/>
                    </a:lnL>
                    <a:lnR w="12700" cap="flat" cmpd="sng" algn="ctr">
                      <a:solidFill>
                        <a:srgbClr val="1C3D74"/>
                      </a:solidFill>
                      <a:prstDash val="solid"/>
                      <a:round/>
                      <a:headEnd type="none" w="med" len="med"/>
                      <a:tailEnd type="none" w="med" len="med"/>
                    </a:lnR>
                    <a:lnT w="12700" cap="flat" cmpd="sng" algn="ctr">
                      <a:solidFill>
                        <a:srgbClr val="1C3D74"/>
                      </a:solidFill>
                      <a:prstDash val="solid"/>
                      <a:round/>
                      <a:headEnd type="none" w="med" len="med"/>
                      <a:tailEnd type="none" w="med" len="med"/>
                    </a:lnT>
                    <a:lnB w="12700" cap="flat" cmpd="sng" algn="ctr">
                      <a:solidFill>
                        <a:srgbClr val="1C3D74"/>
                      </a:solidFill>
                      <a:prstDash val="solid"/>
                      <a:round/>
                      <a:headEnd type="none" w="med" len="med"/>
                      <a:tailEnd type="none" w="med" len="med"/>
                    </a:lnB>
                    <a:solidFill>
                      <a:schemeClr val="bg1"/>
                    </a:solidFill>
                  </a:tcPr>
                </a:tc>
                <a:extLst>
                  <a:ext uri="{0D108BD9-81ED-4DB2-BD59-A6C34878D82A}">
                    <a16:rowId xmlns:a16="http://schemas.microsoft.com/office/drawing/2014/main" val="3377887121"/>
                  </a:ext>
                </a:extLst>
              </a:tr>
              <a:tr h="276586">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600" b="0" i="0" dirty="0" err="1">
                          <a:solidFill>
                            <a:schemeClr val="tx1"/>
                          </a:solidFill>
                          <a:latin typeface="Frutiger 55 Roman" pitchFamily="2" charset="0"/>
                        </a:rPr>
                        <a:t>xxxxxxxxxx</a:t>
                      </a:r>
                      <a:endParaRPr lang="en-US" sz="600" b="0" i="0" dirty="0">
                        <a:solidFill>
                          <a:schemeClr val="tx1"/>
                        </a:solidFill>
                        <a:latin typeface="Frutiger 55 Roman" pitchFamily="2" charset="0"/>
                      </a:endParaRPr>
                    </a:p>
                  </a:txBody>
                  <a:tcPr marL="32707" marR="32707" marT="49061" marB="49061" anchor="ctr">
                    <a:lnL w="12700" cap="flat" cmpd="sng" algn="ctr">
                      <a:solidFill>
                        <a:srgbClr val="001B71"/>
                      </a:solidFill>
                      <a:prstDash val="solid"/>
                      <a:round/>
                      <a:headEnd type="none" w="med" len="med"/>
                      <a:tailEnd type="none" w="med" len="med"/>
                    </a:lnL>
                    <a:lnR w="12700" cap="flat" cmpd="sng" algn="ctr">
                      <a:solidFill>
                        <a:srgbClr val="1C3D74"/>
                      </a:solidFill>
                      <a:prstDash val="solid"/>
                      <a:round/>
                      <a:headEnd type="none" w="med" len="med"/>
                      <a:tailEnd type="none" w="med" len="med"/>
                    </a:lnR>
                    <a:lnT w="12700" cap="flat" cmpd="sng" algn="ctr">
                      <a:solidFill>
                        <a:srgbClr val="001B71"/>
                      </a:solidFill>
                      <a:prstDash val="solid"/>
                      <a:round/>
                      <a:headEnd type="none" w="med" len="med"/>
                      <a:tailEnd type="none" w="med" len="med"/>
                    </a:lnT>
                    <a:lnB w="12700" cap="flat" cmpd="sng" algn="ctr">
                      <a:solidFill>
                        <a:srgbClr val="001B71"/>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600" b="0" i="0" dirty="0" err="1">
                          <a:solidFill>
                            <a:schemeClr val="tx1"/>
                          </a:solidFill>
                          <a:latin typeface="Frutiger 55 Roman" pitchFamily="2" charset="0"/>
                        </a:rPr>
                        <a:t>xxxxxxxxxx</a:t>
                      </a:r>
                      <a:endParaRPr lang="en-US" sz="600" b="0" i="0" dirty="0">
                        <a:solidFill>
                          <a:schemeClr val="tx1"/>
                        </a:solidFill>
                        <a:latin typeface="Frutiger 55 Roman" pitchFamily="2" charset="0"/>
                      </a:endParaRPr>
                    </a:p>
                  </a:txBody>
                  <a:tcPr marL="32707" marR="32707" marT="49061" marB="49061" anchor="ctr">
                    <a:lnL w="12700" cap="flat" cmpd="sng" algn="ctr">
                      <a:solidFill>
                        <a:srgbClr val="1C3D74"/>
                      </a:solidFill>
                      <a:prstDash val="solid"/>
                      <a:round/>
                      <a:headEnd type="none" w="med" len="med"/>
                      <a:tailEnd type="none" w="med" len="med"/>
                    </a:lnL>
                    <a:lnR w="12700" cap="flat" cmpd="sng" algn="ctr">
                      <a:solidFill>
                        <a:srgbClr val="1C3D74"/>
                      </a:solidFill>
                      <a:prstDash val="solid"/>
                      <a:round/>
                      <a:headEnd type="none" w="med" len="med"/>
                      <a:tailEnd type="none" w="med" len="med"/>
                    </a:lnR>
                    <a:lnT w="12700" cap="flat" cmpd="sng" algn="ctr">
                      <a:solidFill>
                        <a:srgbClr val="1C3D74"/>
                      </a:solidFill>
                      <a:prstDash val="solid"/>
                      <a:round/>
                      <a:headEnd type="none" w="med" len="med"/>
                      <a:tailEnd type="none" w="med" len="med"/>
                    </a:lnT>
                    <a:lnB w="12700" cap="flat" cmpd="sng" algn="ctr">
                      <a:solidFill>
                        <a:srgbClr val="1C3D74"/>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600" b="0" i="0" dirty="0" err="1">
                          <a:solidFill>
                            <a:schemeClr val="tx1"/>
                          </a:solidFill>
                          <a:latin typeface="Frutiger 55 Roman" pitchFamily="2" charset="0"/>
                        </a:rPr>
                        <a:t>xxxxxxxxxx</a:t>
                      </a:r>
                      <a:endParaRPr lang="en-US" sz="600" b="0" i="0" dirty="0">
                        <a:solidFill>
                          <a:schemeClr val="tx1"/>
                        </a:solidFill>
                        <a:latin typeface="Frutiger 55 Roman" pitchFamily="2" charset="0"/>
                      </a:endParaRPr>
                    </a:p>
                  </a:txBody>
                  <a:tcPr marL="32707" marR="32707" marT="49061" marB="49061" anchor="ctr">
                    <a:lnL w="12700" cap="flat" cmpd="sng" algn="ctr">
                      <a:solidFill>
                        <a:srgbClr val="1C3D74"/>
                      </a:solidFill>
                      <a:prstDash val="solid"/>
                      <a:round/>
                      <a:headEnd type="none" w="med" len="med"/>
                      <a:tailEnd type="none" w="med" len="med"/>
                    </a:lnL>
                    <a:lnR w="12700" cap="flat" cmpd="sng" algn="ctr">
                      <a:solidFill>
                        <a:srgbClr val="1C3D74"/>
                      </a:solidFill>
                      <a:prstDash val="solid"/>
                      <a:round/>
                      <a:headEnd type="none" w="med" len="med"/>
                      <a:tailEnd type="none" w="med" len="med"/>
                    </a:lnR>
                    <a:lnT w="12700" cap="flat" cmpd="sng" algn="ctr">
                      <a:solidFill>
                        <a:srgbClr val="1C3D74"/>
                      </a:solidFill>
                      <a:prstDash val="solid"/>
                      <a:round/>
                      <a:headEnd type="none" w="med" len="med"/>
                      <a:tailEnd type="none" w="med" len="med"/>
                    </a:lnT>
                    <a:lnB w="12700" cap="flat" cmpd="sng" algn="ctr">
                      <a:solidFill>
                        <a:srgbClr val="1C3D74"/>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600" b="0" i="0" dirty="0" err="1">
                          <a:solidFill>
                            <a:schemeClr val="tx1"/>
                          </a:solidFill>
                          <a:latin typeface="Frutiger 55 Roman" pitchFamily="2" charset="0"/>
                        </a:rPr>
                        <a:t>xxxxxxxxxx</a:t>
                      </a:r>
                      <a:endParaRPr lang="en-US" sz="600" b="0" i="0" dirty="0">
                        <a:solidFill>
                          <a:schemeClr val="tx1"/>
                        </a:solidFill>
                        <a:latin typeface="Frutiger 55 Roman" pitchFamily="2" charset="0"/>
                      </a:endParaRPr>
                    </a:p>
                  </a:txBody>
                  <a:tcPr marL="32707" marR="32707" marT="49061" marB="49061" anchor="ctr">
                    <a:lnL w="12700" cap="flat" cmpd="sng" algn="ctr">
                      <a:solidFill>
                        <a:srgbClr val="1C3D74"/>
                      </a:solidFill>
                      <a:prstDash val="solid"/>
                      <a:round/>
                      <a:headEnd type="none" w="med" len="med"/>
                      <a:tailEnd type="none" w="med" len="med"/>
                    </a:lnL>
                    <a:lnR w="12700" cap="flat" cmpd="sng" algn="ctr">
                      <a:solidFill>
                        <a:srgbClr val="1C3D74"/>
                      </a:solidFill>
                      <a:prstDash val="solid"/>
                      <a:round/>
                      <a:headEnd type="none" w="med" len="med"/>
                      <a:tailEnd type="none" w="med" len="med"/>
                    </a:lnR>
                    <a:lnT w="12700" cap="flat" cmpd="sng" algn="ctr">
                      <a:solidFill>
                        <a:srgbClr val="1C3D74"/>
                      </a:solidFill>
                      <a:prstDash val="solid"/>
                      <a:round/>
                      <a:headEnd type="none" w="med" len="med"/>
                      <a:tailEnd type="none" w="med" len="med"/>
                    </a:lnT>
                    <a:lnB w="12700" cap="flat" cmpd="sng" algn="ctr">
                      <a:solidFill>
                        <a:srgbClr val="1C3D74"/>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600" b="0" i="0" dirty="0" err="1">
                          <a:solidFill>
                            <a:schemeClr val="tx1"/>
                          </a:solidFill>
                          <a:latin typeface="Frutiger 55 Roman" pitchFamily="2" charset="0"/>
                        </a:rPr>
                        <a:t>xxxxxxxxxx</a:t>
                      </a:r>
                      <a:endParaRPr lang="en-US" sz="600" b="0" i="0" dirty="0">
                        <a:solidFill>
                          <a:schemeClr val="tx1"/>
                        </a:solidFill>
                        <a:latin typeface="Frutiger 55 Roman" pitchFamily="2" charset="0"/>
                      </a:endParaRPr>
                    </a:p>
                  </a:txBody>
                  <a:tcPr marL="32707" marR="32707" marT="49061" marB="49061" anchor="ctr">
                    <a:lnL w="12700" cap="flat" cmpd="sng" algn="ctr">
                      <a:solidFill>
                        <a:srgbClr val="1C3D74"/>
                      </a:solidFill>
                      <a:prstDash val="solid"/>
                      <a:round/>
                      <a:headEnd type="none" w="med" len="med"/>
                      <a:tailEnd type="none" w="med" len="med"/>
                    </a:lnL>
                    <a:lnR w="12700" cap="flat" cmpd="sng" algn="ctr">
                      <a:solidFill>
                        <a:srgbClr val="1C3D74"/>
                      </a:solidFill>
                      <a:prstDash val="solid"/>
                      <a:round/>
                      <a:headEnd type="none" w="med" len="med"/>
                      <a:tailEnd type="none" w="med" len="med"/>
                    </a:lnR>
                    <a:lnT w="12700" cap="flat" cmpd="sng" algn="ctr">
                      <a:solidFill>
                        <a:srgbClr val="1C3D74"/>
                      </a:solidFill>
                      <a:prstDash val="solid"/>
                      <a:round/>
                      <a:headEnd type="none" w="med" len="med"/>
                      <a:tailEnd type="none" w="med" len="med"/>
                    </a:lnT>
                    <a:lnB w="12700" cap="flat" cmpd="sng" algn="ctr">
                      <a:solidFill>
                        <a:srgbClr val="1C3D74"/>
                      </a:solidFill>
                      <a:prstDash val="solid"/>
                      <a:round/>
                      <a:headEnd type="none" w="med" len="med"/>
                      <a:tailEnd type="none" w="med" len="med"/>
                    </a:lnB>
                    <a:solidFill>
                      <a:schemeClr val="bg1"/>
                    </a:solidFill>
                  </a:tcPr>
                </a:tc>
                <a:tc>
                  <a:txBody>
                    <a:bodyPr/>
                    <a:lstStyle/>
                    <a:p>
                      <a:pPr algn="ctr"/>
                      <a:r>
                        <a:rPr lang="en-US" sz="600" b="0" i="0" dirty="0" err="1">
                          <a:solidFill>
                            <a:schemeClr val="tx1"/>
                          </a:solidFill>
                          <a:latin typeface="Frutiger 55 Roman" pitchFamily="2" charset="0"/>
                        </a:rPr>
                        <a:t>xxxxxxxxxx</a:t>
                      </a:r>
                      <a:endParaRPr lang="en-US" sz="600" b="0" i="0" dirty="0">
                        <a:solidFill>
                          <a:schemeClr val="tx1"/>
                        </a:solidFill>
                        <a:latin typeface="Frutiger 55 Roman" pitchFamily="2" charset="0"/>
                      </a:endParaRPr>
                    </a:p>
                  </a:txBody>
                  <a:tcPr marL="32707" marR="32707" marT="49061" marB="49061" anchor="ctr">
                    <a:lnL w="12700" cap="flat" cmpd="sng" algn="ctr">
                      <a:solidFill>
                        <a:srgbClr val="1C3D74"/>
                      </a:solidFill>
                      <a:prstDash val="solid"/>
                      <a:round/>
                      <a:headEnd type="none" w="med" len="med"/>
                      <a:tailEnd type="none" w="med" len="med"/>
                    </a:lnL>
                    <a:lnR w="12700" cap="flat" cmpd="sng" algn="ctr">
                      <a:solidFill>
                        <a:srgbClr val="1C3D74"/>
                      </a:solidFill>
                      <a:prstDash val="solid"/>
                      <a:round/>
                      <a:headEnd type="none" w="med" len="med"/>
                      <a:tailEnd type="none" w="med" len="med"/>
                    </a:lnR>
                    <a:lnT w="12700" cap="flat" cmpd="sng" algn="ctr">
                      <a:solidFill>
                        <a:srgbClr val="1C3D74"/>
                      </a:solidFill>
                      <a:prstDash val="solid"/>
                      <a:round/>
                      <a:headEnd type="none" w="med" len="med"/>
                      <a:tailEnd type="none" w="med" len="med"/>
                    </a:lnT>
                    <a:lnB w="12700" cap="flat" cmpd="sng" algn="ctr">
                      <a:solidFill>
                        <a:srgbClr val="1C3D74"/>
                      </a:solidFill>
                      <a:prstDash val="solid"/>
                      <a:round/>
                      <a:headEnd type="none" w="med" len="med"/>
                      <a:tailEnd type="none" w="med" len="med"/>
                    </a:lnB>
                    <a:solidFill>
                      <a:schemeClr val="bg1"/>
                    </a:solidFill>
                  </a:tcPr>
                </a:tc>
                <a:extLst>
                  <a:ext uri="{0D108BD9-81ED-4DB2-BD59-A6C34878D82A}">
                    <a16:rowId xmlns:a16="http://schemas.microsoft.com/office/drawing/2014/main" val="2157991891"/>
                  </a:ext>
                </a:extLst>
              </a:tr>
            </a:tbl>
          </a:graphicData>
        </a:graphic>
      </p:graphicFrame>
      <p:graphicFrame>
        <p:nvGraphicFramePr>
          <p:cNvPr id="6" name="Table 5">
            <a:extLst>
              <a:ext uri="{FF2B5EF4-FFF2-40B4-BE49-F238E27FC236}">
                <a16:creationId xmlns:a16="http://schemas.microsoft.com/office/drawing/2014/main" id="{485AC98B-3184-4158-8DB1-FD0896BAEA5C}"/>
              </a:ext>
            </a:extLst>
          </p:cNvPr>
          <p:cNvGraphicFramePr>
            <a:graphicFrameLocks noGrp="1"/>
          </p:cNvGraphicFramePr>
          <p:nvPr userDrawn="1">
            <p:extLst>
              <p:ext uri="{D42A27DB-BD31-4B8C-83A1-F6EECF244321}">
                <p14:modId xmlns:p14="http://schemas.microsoft.com/office/powerpoint/2010/main" val="421761083"/>
              </p:ext>
            </p:extLst>
          </p:nvPr>
        </p:nvGraphicFramePr>
        <p:xfrm>
          <a:off x="287338" y="3153802"/>
          <a:ext cx="7137192" cy="1106344"/>
        </p:xfrm>
        <a:graphic>
          <a:graphicData uri="http://schemas.openxmlformats.org/drawingml/2006/table">
            <a:tbl>
              <a:tblPr firstRow="1" bandRow="1">
                <a:tableStyleId>{5C22544A-7EE6-4342-B048-85BDC9FD1C3A}</a:tableStyleId>
              </a:tblPr>
              <a:tblGrid>
                <a:gridCol w="1189532">
                  <a:extLst>
                    <a:ext uri="{9D8B030D-6E8A-4147-A177-3AD203B41FA5}">
                      <a16:colId xmlns:a16="http://schemas.microsoft.com/office/drawing/2014/main" val="3822116847"/>
                    </a:ext>
                  </a:extLst>
                </a:gridCol>
                <a:gridCol w="1189532">
                  <a:extLst>
                    <a:ext uri="{9D8B030D-6E8A-4147-A177-3AD203B41FA5}">
                      <a16:colId xmlns:a16="http://schemas.microsoft.com/office/drawing/2014/main" val="1796008628"/>
                    </a:ext>
                  </a:extLst>
                </a:gridCol>
                <a:gridCol w="1189532">
                  <a:extLst>
                    <a:ext uri="{9D8B030D-6E8A-4147-A177-3AD203B41FA5}">
                      <a16:colId xmlns:a16="http://schemas.microsoft.com/office/drawing/2014/main" val="3879958063"/>
                    </a:ext>
                  </a:extLst>
                </a:gridCol>
                <a:gridCol w="1189532">
                  <a:extLst>
                    <a:ext uri="{9D8B030D-6E8A-4147-A177-3AD203B41FA5}">
                      <a16:colId xmlns:a16="http://schemas.microsoft.com/office/drawing/2014/main" val="3650332254"/>
                    </a:ext>
                  </a:extLst>
                </a:gridCol>
                <a:gridCol w="1189532">
                  <a:extLst>
                    <a:ext uri="{9D8B030D-6E8A-4147-A177-3AD203B41FA5}">
                      <a16:colId xmlns:a16="http://schemas.microsoft.com/office/drawing/2014/main" val="3035283889"/>
                    </a:ext>
                  </a:extLst>
                </a:gridCol>
                <a:gridCol w="1189532">
                  <a:extLst>
                    <a:ext uri="{9D8B030D-6E8A-4147-A177-3AD203B41FA5}">
                      <a16:colId xmlns:a16="http://schemas.microsoft.com/office/drawing/2014/main" val="2593290401"/>
                    </a:ext>
                  </a:extLst>
                </a:gridCol>
              </a:tblGrid>
              <a:tr h="276586">
                <a:tc>
                  <a:txBody>
                    <a:bodyPr/>
                    <a:lstStyle/>
                    <a:p>
                      <a:pPr algn="ctr"/>
                      <a:r>
                        <a:rPr lang="en-US" sz="600" b="0" i="0" dirty="0">
                          <a:latin typeface="FS Sally Trial Medium" panose="02000503070000020004" pitchFamily="2" charset="77"/>
                        </a:rPr>
                        <a:t>XXXXXXXXXXXXX</a:t>
                      </a:r>
                    </a:p>
                  </a:txBody>
                  <a:tcPr marL="32707" marR="32707" marT="49061" marB="49061" anchor="ctr">
                    <a:lnL w="12700" cap="flat" cmpd="sng" algn="ctr">
                      <a:solidFill>
                        <a:srgbClr val="2DB8C5"/>
                      </a:solidFill>
                      <a:prstDash val="solid"/>
                      <a:round/>
                      <a:headEnd type="none" w="med" len="med"/>
                      <a:tailEnd type="none" w="med" len="med"/>
                    </a:lnL>
                    <a:lnR w="12700" cmpd="sng">
                      <a:noFill/>
                    </a:lnR>
                    <a:lnT w="12700" cap="flat" cmpd="sng" algn="ctr">
                      <a:solidFill>
                        <a:srgbClr val="2DB8C5"/>
                      </a:solidFill>
                      <a:prstDash val="solid"/>
                      <a:round/>
                      <a:headEnd type="none" w="med" len="med"/>
                      <a:tailEnd type="none" w="med" len="med"/>
                    </a:lnT>
                    <a:lnB w="12700" cap="flat" cmpd="sng" algn="ctr">
                      <a:solidFill>
                        <a:srgbClr val="2DB8C5"/>
                      </a:solidFill>
                      <a:prstDash val="solid"/>
                      <a:round/>
                      <a:headEnd type="none" w="med" len="med"/>
                      <a:tailEnd type="none" w="med" len="med"/>
                    </a:lnB>
                    <a:lnTlToBr w="12700" cmpd="sng">
                      <a:noFill/>
                      <a:prstDash val="solid"/>
                    </a:lnTlToBr>
                    <a:lnBlToTr w="12700" cmpd="sng">
                      <a:noFill/>
                      <a:prstDash val="solid"/>
                    </a:lnBlToTr>
                    <a:solidFill>
                      <a:srgbClr val="2DB8C5"/>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0" lang="en-US" sz="600" b="0" i="0" u="none" strike="noStrike" kern="1200" cap="none" spc="0" normalizeH="0" baseline="0" noProof="0" dirty="0">
                          <a:ln>
                            <a:noFill/>
                          </a:ln>
                          <a:solidFill>
                            <a:prstClr val="white"/>
                          </a:solidFill>
                          <a:effectLst/>
                          <a:uLnTx/>
                          <a:uFillTx/>
                          <a:latin typeface="FS Sally Trial Medium" panose="02000503070000020004" pitchFamily="2" charset="77"/>
                          <a:ea typeface="+mn-ea"/>
                          <a:cs typeface="+mn-cs"/>
                        </a:rPr>
                        <a:t>XXXXXXXXXXXX</a:t>
                      </a:r>
                      <a:endParaRPr lang="en-US" sz="900" dirty="0"/>
                    </a:p>
                  </a:txBody>
                  <a:tcPr marL="32707" marR="32707" marT="49061" marB="49061" anchor="ctr">
                    <a:lnL w="12700" cmpd="sng">
                      <a:noFill/>
                    </a:lnL>
                    <a:lnR w="12700" cmpd="sng">
                      <a:noFill/>
                    </a:lnR>
                    <a:lnT w="12700" cap="flat" cmpd="sng" algn="ctr">
                      <a:solidFill>
                        <a:srgbClr val="2DB8C5"/>
                      </a:solidFill>
                      <a:prstDash val="solid"/>
                      <a:round/>
                      <a:headEnd type="none" w="med" len="med"/>
                      <a:tailEnd type="none" w="med" len="med"/>
                    </a:lnT>
                    <a:lnB w="12700" cap="flat" cmpd="sng" algn="ctr">
                      <a:solidFill>
                        <a:srgbClr val="2DB8C5"/>
                      </a:solidFill>
                      <a:prstDash val="solid"/>
                      <a:round/>
                      <a:headEnd type="none" w="med" len="med"/>
                      <a:tailEnd type="none" w="med" len="med"/>
                    </a:lnB>
                    <a:lnTlToBr w="12700" cmpd="sng">
                      <a:noFill/>
                      <a:prstDash val="solid"/>
                    </a:lnTlToBr>
                    <a:lnBlToTr w="12700" cmpd="sng">
                      <a:noFill/>
                      <a:prstDash val="solid"/>
                    </a:lnBlToTr>
                    <a:solidFill>
                      <a:srgbClr val="2DB8C5"/>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600" b="0" i="0" u="none" strike="noStrike" kern="1200" cap="none" spc="0" normalizeH="0" baseline="0" noProof="0" dirty="0">
                          <a:ln>
                            <a:noFill/>
                          </a:ln>
                          <a:solidFill>
                            <a:prstClr val="white"/>
                          </a:solidFill>
                          <a:effectLst/>
                          <a:uLnTx/>
                          <a:uFillTx/>
                          <a:latin typeface="FS Sally Trial Medium" panose="02000503070000020004" pitchFamily="2" charset="77"/>
                          <a:ea typeface="+mn-ea"/>
                          <a:cs typeface="+mn-cs"/>
                        </a:rPr>
                        <a:t>XXXXXXXXXXXXX</a:t>
                      </a:r>
                      <a:endParaRPr kumimoji="0" lang="en-US" sz="900" b="1" i="0" u="none" strike="noStrike" kern="1200" cap="none" spc="0" normalizeH="0" baseline="0" noProof="0" dirty="0">
                        <a:ln>
                          <a:noFill/>
                        </a:ln>
                        <a:solidFill>
                          <a:prstClr val="white"/>
                        </a:solidFill>
                        <a:effectLst/>
                        <a:uLnTx/>
                        <a:uFillTx/>
                        <a:latin typeface="+mn-lt"/>
                        <a:ea typeface="+mn-ea"/>
                        <a:cs typeface="+mn-cs"/>
                      </a:endParaRPr>
                    </a:p>
                  </a:txBody>
                  <a:tcPr marL="32707" marR="32707" marT="49061" marB="49061" anchor="ctr">
                    <a:lnL w="12700" cmpd="sng">
                      <a:noFill/>
                    </a:lnL>
                    <a:lnR w="12700" cmpd="sng">
                      <a:noFill/>
                    </a:lnR>
                    <a:lnT w="12700" cap="flat" cmpd="sng" algn="ctr">
                      <a:solidFill>
                        <a:srgbClr val="2DB8C5"/>
                      </a:solidFill>
                      <a:prstDash val="solid"/>
                      <a:round/>
                      <a:headEnd type="none" w="med" len="med"/>
                      <a:tailEnd type="none" w="med" len="med"/>
                    </a:lnT>
                    <a:lnB w="12700" cap="flat" cmpd="sng" algn="ctr">
                      <a:solidFill>
                        <a:srgbClr val="2DB8C5"/>
                      </a:solidFill>
                      <a:prstDash val="solid"/>
                      <a:round/>
                      <a:headEnd type="none" w="med" len="med"/>
                      <a:tailEnd type="none" w="med" len="med"/>
                    </a:lnB>
                    <a:lnTlToBr w="12700" cmpd="sng">
                      <a:noFill/>
                      <a:prstDash val="solid"/>
                    </a:lnTlToBr>
                    <a:lnBlToTr w="12700" cmpd="sng">
                      <a:noFill/>
                      <a:prstDash val="solid"/>
                    </a:lnBlToTr>
                    <a:solidFill>
                      <a:srgbClr val="2DB8C5"/>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600" b="0" i="0" u="none" strike="noStrike" kern="1200" cap="none" spc="0" normalizeH="0" baseline="0" noProof="0" dirty="0">
                          <a:ln>
                            <a:noFill/>
                          </a:ln>
                          <a:solidFill>
                            <a:prstClr val="white"/>
                          </a:solidFill>
                          <a:effectLst/>
                          <a:uLnTx/>
                          <a:uFillTx/>
                          <a:latin typeface="FS Sally Trial Medium" panose="02000503070000020004" pitchFamily="2" charset="77"/>
                          <a:ea typeface="+mn-ea"/>
                          <a:cs typeface="+mn-cs"/>
                        </a:rPr>
                        <a:t>XXXXXXXXXXXXX</a:t>
                      </a:r>
                      <a:endParaRPr kumimoji="0" lang="en-US" sz="900" b="1" i="0" u="none" strike="noStrike" kern="1200" cap="none" spc="0" normalizeH="0" baseline="0" noProof="0" dirty="0">
                        <a:ln>
                          <a:noFill/>
                        </a:ln>
                        <a:solidFill>
                          <a:prstClr val="white"/>
                        </a:solidFill>
                        <a:effectLst/>
                        <a:uLnTx/>
                        <a:uFillTx/>
                        <a:latin typeface="+mn-lt"/>
                        <a:ea typeface="+mn-ea"/>
                        <a:cs typeface="+mn-cs"/>
                      </a:endParaRPr>
                    </a:p>
                  </a:txBody>
                  <a:tcPr marL="32707" marR="32707" marT="49061" marB="49061" anchor="ctr">
                    <a:lnL w="12700" cmpd="sng">
                      <a:noFill/>
                    </a:lnL>
                    <a:lnR w="12700" cmpd="sng">
                      <a:noFill/>
                    </a:lnR>
                    <a:lnT w="12700" cap="flat" cmpd="sng" algn="ctr">
                      <a:solidFill>
                        <a:srgbClr val="2DB8C5"/>
                      </a:solidFill>
                      <a:prstDash val="solid"/>
                      <a:round/>
                      <a:headEnd type="none" w="med" len="med"/>
                      <a:tailEnd type="none" w="med" len="med"/>
                    </a:lnT>
                    <a:lnB w="12700" cap="flat" cmpd="sng" algn="ctr">
                      <a:solidFill>
                        <a:srgbClr val="2DB8C5"/>
                      </a:solidFill>
                      <a:prstDash val="solid"/>
                      <a:round/>
                      <a:headEnd type="none" w="med" len="med"/>
                      <a:tailEnd type="none" w="med" len="med"/>
                    </a:lnB>
                    <a:lnTlToBr w="12700" cmpd="sng">
                      <a:noFill/>
                      <a:prstDash val="solid"/>
                    </a:lnTlToBr>
                    <a:lnBlToTr w="12700" cmpd="sng">
                      <a:noFill/>
                      <a:prstDash val="solid"/>
                    </a:lnBlToTr>
                    <a:solidFill>
                      <a:srgbClr val="2DB8C5"/>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600" b="0" i="0" u="none" strike="noStrike" kern="1200" cap="none" spc="0" normalizeH="0" baseline="0" noProof="0" dirty="0">
                          <a:ln>
                            <a:noFill/>
                          </a:ln>
                          <a:solidFill>
                            <a:prstClr val="white"/>
                          </a:solidFill>
                          <a:effectLst/>
                          <a:uLnTx/>
                          <a:uFillTx/>
                          <a:latin typeface="FS Sally Trial Medium" panose="02000503070000020004" pitchFamily="2" charset="77"/>
                          <a:ea typeface="+mn-ea"/>
                          <a:cs typeface="+mn-cs"/>
                        </a:rPr>
                        <a:t>XXXXXXXXXXXXX</a:t>
                      </a:r>
                      <a:endParaRPr kumimoji="0" lang="en-US" sz="900" b="1" i="0" u="none" strike="noStrike" kern="1200" cap="none" spc="0" normalizeH="0" baseline="0" noProof="0" dirty="0">
                        <a:ln>
                          <a:noFill/>
                        </a:ln>
                        <a:solidFill>
                          <a:prstClr val="white"/>
                        </a:solidFill>
                        <a:effectLst/>
                        <a:uLnTx/>
                        <a:uFillTx/>
                        <a:latin typeface="+mn-lt"/>
                        <a:ea typeface="+mn-ea"/>
                        <a:cs typeface="+mn-cs"/>
                      </a:endParaRPr>
                    </a:p>
                  </a:txBody>
                  <a:tcPr marL="32707" marR="32707" marT="49061" marB="49061" anchor="ctr">
                    <a:lnL w="12700" cmpd="sng">
                      <a:noFill/>
                    </a:lnL>
                    <a:lnR w="12700" cmpd="sng">
                      <a:noFill/>
                    </a:lnR>
                    <a:lnT w="12700" cap="flat" cmpd="sng" algn="ctr">
                      <a:solidFill>
                        <a:srgbClr val="2DB8C5"/>
                      </a:solidFill>
                      <a:prstDash val="solid"/>
                      <a:round/>
                      <a:headEnd type="none" w="med" len="med"/>
                      <a:tailEnd type="none" w="med" len="med"/>
                    </a:lnT>
                    <a:lnB w="12700" cap="flat" cmpd="sng" algn="ctr">
                      <a:solidFill>
                        <a:srgbClr val="2DB8C5"/>
                      </a:solidFill>
                      <a:prstDash val="solid"/>
                      <a:round/>
                      <a:headEnd type="none" w="med" len="med"/>
                      <a:tailEnd type="none" w="med" len="med"/>
                    </a:lnB>
                    <a:lnTlToBr w="12700" cmpd="sng">
                      <a:noFill/>
                      <a:prstDash val="solid"/>
                    </a:lnTlToBr>
                    <a:lnBlToTr w="12700" cmpd="sng">
                      <a:noFill/>
                      <a:prstDash val="solid"/>
                    </a:lnBlToTr>
                    <a:solidFill>
                      <a:srgbClr val="2DB8C5"/>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600" b="0" i="0" u="none" strike="noStrike" kern="1200" cap="none" spc="0" normalizeH="0" baseline="0" noProof="0" dirty="0">
                          <a:ln>
                            <a:noFill/>
                          </a:ln>
                          <a:solidFill>
                            <a:prstClr val="white"/>
                          </a:solidFill>
                          <a:effectLst/>
                          <a:uLnTx/>
                          <a:uFillTx/>
                          <a:latin typeface="FS Sally Trial Medium" panose="02000503070000020004" pitchFamily="2" charset="77"/>
                          <a:ea typeface="+mn-ea"/>
                          <a:cs typeface="+mn-cs"/>
                        </a:rPr>
                        <a:t>XXXXXXXXXXXXX</a:t>
                      </a:r>
                      <a:endParaRPr kumimoji="0" lang="en-US" sz="900" b="1" i="0" u="none" strike="noStrike" kern="1200" cap="none" spc="0" normalizeH="0" baseline="0" noProof="0" dirty="0">
                        <a:ln>
                          <a:noFill/>
                        </a:ln>
                        <a:solidFill>
                          <a:prstClr val="white"/>
                        </a:solidFill>
                        <a:effectLst/>
                        <a:uLnTx/>
                        <a:uFillTx/>
                        <a:latin typeface="+mn-lt"/>
                        <a:ea typeface="+mn-ea"/>
                        <a:cs typeface="+mn-cs"/>
                      </a:endParaRPr>
                    </a:p>
                  </a:txBody>
                  <a:tcPr marL="32707" marR="32707" marT="49061" marB="49061" anchor="ctr">
                    <a:lnL w="12700" cmpd="sng">
                      <a:noFill/>
                    </a:lnL>
                    <a:lnR w="12700" cap="flat" cmpd="sng" algn="ctr">
                      <a:solidFill>
                        <a:srgbClr val="2DB8C5"/>
                      </a:solidFill>
                      <a:prstDash val="solid"/>
                      <a:round/>
                      <a:headEnd type="none" w="med" len="med"/>
                      <a:tailEnd type="none" w="med" len="med"/>
                    </a:lnR>
                    <a:lnT w="12700" cap="flat" cmpd="sng" algn="ctr">
                      <a:solidFill>
                        <a:srgbClr val="2DB8C5"/>
                      </a:solidFill>
                      <a:prstDash val="solid"/>
                      <a:round/>
                      <a:headEnd type="none" w="med" len="med"/>
                      <a:tailEnd type="none" w="med" len="med"/>
                    </a:lnT>
                    <a:lnB w="12700" cap="flat" cmpd="sng" algn="ctr">
                      <a:solidFill>
                        <a:srgbClr val="2DB8C5"/>
                      </a:solidFill>
                      <a:prstDash val="solid"/>
                      <a:round/>
                      <a:headEnd type="none" w="med" len="med"/>
                      <a:tailEnd type="none" w="med" len="med"/>
                    </a:lnB>
                    <a:lnTlToBr w="12700" cmpd="sng">
                      <a:noFill/>
                      <a:prstDash val="solid"/>
                    </a:lnTlToBr>
                    <a:lnBlToTr w="12700" cmpd="sng">
                      <a:noFill/>
                      <a:prstDash val="solid"/>
                    </a:lnBlToTr>
                    <a:solidFill>
                      <a:srgbClr val="2DB8C5"/>
                    </a:solidFill>
                  </a:tcPr>
                </a:tc>
                <a:extLst>
                  <a:ext uri="{0D108BD9-81ED-4DB2-BD59-A6C34878D82A}">
                    <a16:rowId xmlns:a16="http://schemas.microsoft.com/office/drawing/2014/main" val="1577180098"/>
                  </a:ext>
                </a:extLst>
              </a:tr>
              <a:tr h="276586">
                <a:tc>
                  <a:txBody>
                    <a:bodyPr/>
                    <a:lstStyle/>
                    <a:p>
                      <a:pPr algn="ctr"/>
                      <a:r>
                        <a:rPr lang="en-US" sz="600" b="0" i="0" dirty="0" err="1">
                          <a:solidFill>
                            <a:schemeClr val="tx1"/>
                          </a:solidFill>
                          <a:latin typeface="Frutiger 55 Roman" pitchFamily="2" charset="0"/>
                        </a:rPr>
                        <a:t>xxxxxxxxxx</a:t>
                      </a:r>
                      <a:endParaRPr lang="en-US" sz="600" b="0" i="0" dirty="0">
                        <a:solidFill>
                          <a:schemeClr val="tx1"/>
                        </a:solidFill>
                        <a:latin typeface="Frutiger 55 Roman" pitchFamily="2" charset="0"/>
                      </a:endParaRPr>
                    </a:p>
                  </a:txBody>
                  <a:tcPr marL="32707" marR="32707" marT="49061" marB="49061" anchor="ctr">
                    <a:lnL w="12700" cap="flat" cmpd="sng" algn="ctr">
                      <a:solidFill>
                        <a:srgbClr val="2DB8C5"/>
                      </a:solidFill>
                      <a:prstDash val="solid"/>
                      <a:round/>
                      <a:headEnd type="none" w="med" len="med"/>
                      <a:tailEnd type="none" w="med" len="med"/>
                    </a:lnL>
                    <a:lnR w="12700" cap="flat" cmpd="sng" algn="ctr">
                      <a:solidFill>
                        <a:srgbClr val="2DB8C5"/>
                      </a:solidFill>
                      <a:prstDash val="solid"/>
                      <a:round/>
                      <a:headEnd type="none" w="med" len="med"/>
                      <a:tailEnd type="none" w="med" len="med"/>
                    </a:lnR>
                    <a:lnT w="12700" cap="flat" cmpd="sng" algn="ctr">
                      <a:solidFill>
                        <a:srgbClr val="2DB8C5"/>
                      </a:solidFill>
                      <a:prstDash val="solid"/>
                      <a:round/>
                      <a:headEnd type="none" w="med" len="med"/>
                      <a:tailEnd type="none" w="med" len="med"/>
                    </a:lnT>
                    <a:lnB w="12700" cap="flat" cmpd="sng" algn="ctr">
                      <a:solidFill>
                        <a:srgbClr val="2DB8C5"/>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600" b="0" i="0" dirty="0" err="1">
                          <a:solidFill>
                            <a:schemeClr val="tx1"/>
                          </a:solidFill>
                          <a:latin typeface="Frutiger 55 Roman" pitchFamily="2" charset="0"/>
                        </a:rPr>
                        <a:t>xxxxxxxxxx</a:t>
                      </a:r>
                      <a:endParaRPr lang="en-US" sz="600" b="0" i="0" dirty="0">
                        <a:solidFill>
                          <a:schemeClr val="tx1"/>
                        </a:solidFill>
                        <a:latin typeface="Frutiger 55 Roman" pitchFamily="2" charset="0"/>
                      </a:endParaRPr>
                    </a:p>
                  </a:txBody>
                  <a:tcPr marL="32707" marR="32707" marT="49061" marB="49061" anchor="ctr">
                    <a:lnL w="12700" cap="flat" cmpd="sng" algn="ctr">
                      <a:solidFill>
                        <a:srgbClr val="2DB8C5"/>
                      </a:solidFill>
                      <a:prstDash val="solid"/>
                      <a:round/>
                      <a:headEnd type="none" w="med" len="med"/>
                      <a:tailEnd type="none" w="med" len="med"/>
                    </a:lnL>
                    <a:lnR w="12700" cap="flat" cmpd="sng" algn="ctr">
                      <a:solidFill>
                        <a:srgbClr val="2DB8C5"/>
                      </a:solidFill>
                      <a:prstDash val="solid"/>
                      <a:round/>
                      <a:headEnd type="none" w="med" len="med"/>
                      <a:tailEnd type="none" w="med" len="med"/>
                    </a:lnR>
                    <a:lnT w="12700" cap="flat" cmpd="sng" algn="ctr">
                      <a:solidFill>
                        <a:srgbClr val="2DB8C5"/>
                      </a:solidFill>
                      <a:prstDash val="solid"/>
                      <a:round/>
                      <a:headEnd type="none" w="med" len="med"/>
                      <a:tailEnd type="none" w="med" len="med"/>
                    </a:lnT>
                    <a:lnB w="12700" cap="flat" cmpd="sng" algn="ctr">
                      <a:solidFill>
                        <a:srgbClr val="2DB8C5"/>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600" b="0" i="0" dirty="0" err="1">
                          <a:solidFill>
                            <a:schemeClr val="tx1"/>
                          </a:solidFill>
                          <a:latin typeface="Frutiger 55 Roman" pitchFamily="2" charset="0"/>
                        </a:rPr>
                        <a:t>xxxxxxxxxx</a:t>
                      </a:r>
                      <a:endParaRPr lang="en-US" sz="600" b="0" i="0" dirty="0">
                        <a:solidFill>
                          <a:schemeClr val="tx1"/>
                        </a:solidFill>
                        <a:latin typeface="Frutiger 55 Roman" pitchFamily="2" charset="0"/>
                      </a:endParaRPr>
                    </a:p>
                  </a:txBody>
                  <a:tcPr marL="32707" marR="32707" marT="49061" marB="49061" anchor="ctr">
                    <a:lnL w="12700" cap="flat" cmpd="sng" algn="ctr">
                      <a:solidFill>
                        <a:srgbClr val="2DB8C5"/>
                      </a:solidFill>
                      <a:prstDash val="solid"/>
                      <a:round/>
                      <a:headEnd type="none" w="med" len="med"/>
                      <a:tailEnd type="none" w="med" len="med"/>
                    </a:lnL>
                    <a:lnR w="12700" cap="flat" cmpd="sng" algn="ctr">
                      <a:solidFill>
                        <a:srgbClr val="2DB8C5"/>
                      </a:solidFill>
                      <a:prstDash val="solid"/>
                      <a:round/>
                      <a:headEnd type="none" w="med" len="med"/>
                      <a:tailEnd type="none" w="med" len="med"/>
                    </a:lnR>
                    <a:lnT w="12700" cap="flat" cmpd="sng" algn="ctr">
                      <a:solidFill>
                        <a:srgbClr val="2DB8C5"/>
                      </a:solidFill>
                      <a:prstDash val="solid"/>
                      <a:round/>
                      <a:headEnd type="none" w="med" len="med"/>
                      <a:tailEnd type="none" w="med" len="med"/>
                    </a:lnT>
                    <a:lnB w="12700" cap="flat" cmpd="sng" algn="ctr">
                      <a:solidFill>
                        <a:srgbClr val="2DB8C5"/>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600" b="0" i="0" dirty="0" err="1">
                          <a:solidFill>
                            <a:schemeClr val="tx1"/>
                          </a:solidFill>
                          <a:latin typeface="Frutiger 55 Roman" pitchFamily="2" charset="0"/>
                        </a:rPr>
                        <a:t>xxxxxxxxxx</a:t>
                      </a:r>
                      <a:endParaRPr lang="en-US" sz="600" b="0" i="0" dirty="0">
                        <a:solidFill>
                          <a:schemeClr val="tx1"/>
                        </a:solidFill>
                        <a:latin typeface="Frutiger 55 Roman" pitchFamily="2" charset="0"/>
                      </a:endParaRPr>
                    </a:p>
                  </a:txBody>
                  <a:tcPr marL="32707" marR="32707" marT="49061" marB="49061" anchor="ctr">
                    <a:lnL w="12700" cap="flat" cmpd="sng" algn="ctr">
                      <a:solidFill>
                        <a:srgbClr val="2DB8C5"/>
                      </a:solidFill>
                      <a:prstDash val="solid"/>
                      <a:round/>
                      <a:headEnd type="none" w="med" len="med"/>
                      <a:tailEnd type="none" w="med" len="med"/>
                    </a:lnL>
                    <a:lnR w="12700" cap="flat" cmpd="sng" algn="ctr">
                      <a:solidFill>
                        <a:srgbClr val="2DB8C5"/>
                      </a:solidFill>
                      <a:prstDash val="solid"/>
                      <a:round/>
                      <a:headEnd type="none" w="med" len="med"/>
                      <a:tailEnd type="none" w="med" len="med"/>
                    </a:lnR>
                    <a:lnT w="12700" cap="flat" cmpd="sng" algn="ctr">
                      <a:solidFill>
                        <a:srgbClr val="2DB8C5"/>
                      </a:solidFill>
                      <a:prstDash val="solid"/>
                      <a:round/>
                      <a:headEnd type="none" w="med" len="med"/>
                      <a:tailEnd type="none" w="med" len="med"/>
                    </a:lnT>
                    <a:lnB w="12700" cap="flat" cmpd="sng" algn="ctr">
                      <a:solidFill>
                        <a:srgbClr val="2DB8C5"/>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600" b="0" i="0" dirty="0" err="1">
                          <a:solidFill>
                            <a:schemeClr val="tx1"/>
                          </a:solidFill>
                          <a:latin typeface="Frutiger 55 Roman" pitchFamily="2" charset="0"/>
                        </a:rPr>
                        <a:t>xxxxxxxxxx</a:t>
                      </a:r>
                      <a:endParaRPr lang="en-US" sz="600" b="0" i="0" dirty="0">
                        <a:solidFill>
                          <a:schemeClr val="tx1"/>
                        </a:solidFill>
                        <a:latin typeface="Frutiger 55 Roman" pitchFamily="2" charset="0"/>
                      </a:endParaRPr>
                    </a:p>
                  </a:txBody>
                  <a:tcPr marL="32707" marR="32707" marT="49061" marB="49061" anchor="ctr">
                    <a:lnL w="12700" cap="flat" cmpd="sng" algn="ctr">
                      <a:solidFill>
                        <a:srgbClr val="2DB8C5"/>
                      </a:solidFill>
                      <a:prstDash val="solid"/>
                      <a:round/>
                      <a:headEnd type="none" w="med" len="med"/>
                      <a:tailEnd type="none" w="med" len="med"/>
                    </a:lnL>
                    <a:lnR w="12700" cap="flat" cmpd="sng" algn="ctr">
                      <a:solidFill>
                        <a:srgbClr val="2DB8C5"/>
                      </a:solidFill>
                      <a:prstDash val="solid"/>
                      <a:round/>
                      <a:headEnd type="none" w="med" len="med"/>
                      <a:tailEnd type="none" w="med" len="med"/>
                    </a:lnR>
                    <a:lnT w="12700" cap="flat" cmpd="sng" algn="ctr">
                      <a:solidFill>
                        <a:srgbClr val="2DB8C5"/>
                      </a:solidFill>
                      <a:prstDash val="solid"/>
                      <a:round/>
                      <a:headEnd type="none" w="med" len="med"/>
                      <a:tailEnd type="none" w="med" len="med"/>
                    </a:lnT>
                    <a:lnB w="12700" cap="flat" cmpd="sng" algn="ctr">
                      <a:solidFill>
                        <a:srgbClr val="2DB8C5"/>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600" b="0" i="0" dirty="0" err="1">
                          <a:solidFill>
                            <a:schemeClr val="tx1"/>
                          </a:solidFill>
                          <a:latin typeface="Frutiger 55 Roman" pitchFamily="2" charset="0"/>
                        </a:rPr>
                        <a:t>xxxxxxxxxx</a:t>
                      </a:r>
                      <a:endParaRPr lang="en-US" sz="600" b="0" i="0" dirty="0">
                        <a:solidFill>
                          <a:schemeClr val="tx1"/>
                        </a:solidFill>
                        <a:latin typeface="Frutiger 55 Roman" pitchFamily="2" charset="0"/>
                      </a:endParaRPr>
                    </a:p>
                  </a:txBody>
                  <a:tcPr marL="32707" marR="32707" marT="49061" marB="49061" anchor="ctr">
                    <a:lnL w="12700" cap="flat" cmpd="sng" algn="ctr">
                      <a:solidFill>
                        <a:srgbClr val="2DB8C5"/>
                      </a:solidFill>
                      <a:prstDash val="solid"/>
                      <a:round/>
                      <a:headEnd type="none" w="med" len="med"/>
                      <a:tailEnd type="none" w="med" len="med"/>
                    </a:lnL>
                    <a:lnR w="12700" cap="flat" cmpd="sng" algn="ctr">
                      <a:solidFill>
                        <a:srgbClr val="2DB8C5"/>
                      </a:solidFill>
                      <a:prstDash val="solid"/>
                      <a:round/>
                      <a:headEnd type="none" w="med" len="med"/>
                      <a:tailEnd type="none" w="med" len="med"/>
                    </a:lnR>
                    <a:lnT w="12700" cap="flat" cmpd="sng" algn="ctr">
                      <a:solidFill>
                        <a:srgbClr val="2DB8C5"/>
                      </a:solidFill>
                      <a:prstDash val="solid"/>
                      <a:round/>
                      <a:headEnd type="none" w="med" len="med"/>
                      <a:tailEnd type="none" w="med" len="med"/>
                    </a:lnT>
                    <a:lnB w="12700" cap="flat" cmpd="sng" algn="ctr">
                      <a:solidFill>
                        <a:srgbClr val="2DB8C5"/>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988255196"/>
                  </a:ext>
                </a:extLst>
              </a:tr>
              <a:tr h="276586">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600" b="0" i="0" dirty="0" err="1">
                          <a:solidFill>
                            <a:schemeClr val="tx1"/>
                          </a:solidFill>
                          <a:latin typeface="Frutiger 55 Roman" pitchFamily="2" charset="0"/>
                        </a:rPr>
                        <a:t>xxxxxxxxxx</a:t>
                      </a:r>
                      <a:endParaRPr lang="en-US" sz="600" b="0" i="0" dirty="0">
                        <a:solidFill>
                          <a:schemeClr val="tx1"/>
                        </a:solidFill>
                        <a:latin typeface="Frutiger 55 Roman" pitchFamily="2" charset="0"/>
                      </a:endParaRPr>
                    </a:p>
                  </a:txBody>
                  <a:tcPr marL="32707" marR="32707" marT="49061" marB="49061" anchor="ctr">
                    <a:lnL w="12700" cap="flat" cmpd="sng" algn="ctr">
                      <a:solidFill>
                        <a:srgbClr val="2DB8C5"/>
                      </a:solidFill>
                      <a:prstDash val="solid"/>
                      <a:round/>
                      <a:headEnd type="none" w="med" len="med"/>
                      <a:tailEnd type="none" w="med" len="med"/>
                    </a:lnL>
                    <a:lnR w="12700" cap="flat" cmpd="sng" algn="ctr">
                      <a:solidFill>
                        <a:srgbClr val="2DB8C5"/>
                      </a:solidFill>
                      <a:prstDash val="solid"/>
                      <a:round/>
                      <a:headEnd type="none" w="med" len="med"/>
                      <a:tailEnd type="none" w="med" len="med"/>
                    </a:lnR>
                    <a:lnT w="12700" cap="flat" cmpd="sng" algn="ctr">
                      <a:solidFill>
                        <a:srgbClr val="2DB8C5"/>
                      </a:solidFill>
                      <a:prstDash val="solid"/>
                      <a:round/>
                      <a:headEnd type="none" w="med" len="med"/>
                      <a:tailEnd type="none" w="med" len="med"/>
                    </a:lnT>
                    <a:lnB w="12700" cap="flat" cmpd="sng" algn="ctr">
                      <a:solidFill>
                        <a:srgbClr val="2DB8C5"/>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600" b="0" i="0" dirty="0" err="1">
                          <a:solidFill>
                            <a:schemeClr val="tx1"/>
                          </a:solidFill>
                          <a:latin typeface="Frutiger 55 Roman" pitchFamily="2" charset="0"/>
                        </a:rPr>
                        <a:t>xxxxxxxxxx</a:t>
                      </a:r>
                      <a:endParaRPr lang="en-US" sz="600" b="0" i="0" dirty="0">
                        <a:solidFill>
                          <a:schemeClr val="tx1"/>
                        </a:solidFill>
                        <a:latin typeface="Frutiger 55 Roman" pitchFamily="2" charset="0"/>
                      </a:endParaRPr>
                    </a:p>
                  </a:txBody>
                  <a:tcPr marL="32707" marR="32707" marT="49061" marB="49061" anchor="ctr">
                    <a:lnL w="12700" cap="flat" cmpd="sng" algn="ctr">
                      <a:solidFill>
                        <a:srgbClr val="2DB8C5"/>
                      </a:solidFill>
                      <a:prstDash val="solid"/>
                      <a:round/>
                      <a:headEnd type="none" w="med" len="med"/>
                      <a:tailEnd type="none" w="med" len="med"/>
                    </a:lnL>
                    <a:lnR w="12700" cap="flat" cmpd="sng" algn="ctr">
                      <a:solidFill>
                        <a:srgbClr val="2DB8C5"/>
                      </a:solidFill>
                      <a:prstDash val="solid"/>
                      <a:round/>
                      <a:headEnd type="none" w="med" len="med"/>
                      <a:tailEnd type="none" w="med" len="med"/>
                    </a:lnR>
                    <a:lnT w="12700" cap="flat" cmpd="sng" algn="ctr">
                      <a:solidFill>
                        <a:srgbClr val="2DB8C5"/>
                      </a:solidFill>
                      <a:prstDash val="solid"/>
                      <a:round/>
                      <a:headEnd type="none" w="med" len="med"/>
                      <a:tailEnd type="none" w="med" len="med"/>
                    </a:lnT>
                    <a:lnB w="12700" cap="flat" cmpd="sng" algn="ctr">
                      <a:solidFill>
                        <a:srgbClr val="2DB8C5"/>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600" b="0" i="0" dirty="0" err="1">
                          <a:solidFill>
                            <a:schemeClr val="tx1"/>
                          </a:solidFill>
                          <a:latin typeface="Frutiger 55 Roman" pitchFamily="2" charset="0"/>
                        </a:rPr>
                        <a:t>xxxxxxxxxx</a:t>
                      </a:r>
                      <a:endParaRPr lang="en-US" sz="600" b="0" i="0" dirty="0">
                        <a:solidFill>
                          <a:schemeClr val="tx1"/>
                        </a:solidFill>
                        <a:latin typeface="Frutiger 55 Roman" pitchFamily="2" charset="0"/>
                      </a:endParaRPr>
                    </a:p>
                  </a:txBody>
                  <a:tcPr marL="32707" marR="32707" marT="49061" marB="49061" anchor="ctr">
                    <a:lnL w="12700" cap="flat" cmpd="sng" algn="ctr">
                      <a:solidFill>
                        <a:srgbClr val="2DB8C5"/>
                      </a:solidFill>
                      <a:prstDash val="solid"/>
                      <a:round/>
                      <a:headEnd type="none" w="med" len="med"/>
                      <a:tailEnd type="none" w="med" len="med"/>
                    </a:lnL>
                    <a:lnR w="12700" cap="flat" cmpd="sng" algn="ctr">
                      <a:solidFill>
                        <a:srgbClr val="2DB8C5"/>
                      </a:solidFill>
                      <a:prstDash val="solid"/>
                      <a:round/>
                      <a:headEnd type="none" w="med" len="med"/>
                      <a:tailEnd type="none" w="med" len="med"/>
                    </a:lnR>
                    <a:lnT w="12700" cap="flat" cmpd="sng" algn="ctr">
                      <a:solidFill>
                        <a:srgbClr val="2DB8C5"/>
                      </a:solidFill>
                      <a:prstDash val="solid"/>
                      <a:round/>
                      <a:headEnd type="none" w="med" len="med"/>
                      <a:tailEnd type="none" w="med" len="med"/>
                    </a:lnT>
                    <a:lnB w="12700" cap="flat" cmpd="sng" algn="ctr">
                      <a:solidFill>
                        <a:srgbClr val="2DB8C5"/>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600" b="0" i="0" dirty="0" err="1">
                          <a:solidFill>
                            <a:schemeClr val="tx1"/>
                          </a:solidFill>
                          <a:latin typeface="Frutiger 55 Roman" pitchFamily="2" charset="0"/>
                        </a:rPr>
                        <a:t>xxxxxxxxxx</a:t>
                      </a:r>
                      <a:endParaRPr lang="en-US" sz="600" b="0" i="0" dirty="0">
                        <a:solidFill>
                          <a:schemeClr val="tx1"/>
                        </a:solidFill>
                        <a:latin typeface="Frutiger 55 Roman" pitchFamily="2" charset="0"/>
                      </a:endParaRPr>
                    </a:p>
                  </a:txBody>
                  <a:tcPr marL="32707" marR="32707" marT="49061" marB="49061" anchor="ctr">
                    <a:lnL w="12700" cap="flat" cmpd="sng" algn="ctr">
                      <a:solidFill>
                        <a:srgbClr val="2DB8C5"/>
                      </a:solidFill>
                      <a:prstDash val="solid"/>
                      <a:round/>
                      <a:headEnd type="none" w="med" len="med"/>
                      <a:tailEnd type="none" w="med" len="med"/>
                    </a:lnL>
                    <a:lnR w="12700" cap="flat" cmpd="sng" algn="ctr">
                      <a:solidFill>
                        <a:srgbClr val="2DB8C5"/>
                      </a:solidFill>
                      <a:prstDash val="solid"/>
                      <a:round/>
                      <a:headEnd type="none" w="med" len="med"/>
                      <a:tailEnd type="none" w="med" len="med"/>
                    </a:lnR>
                    <a:lnT w="12700" cap="flat" cmpd="sng" algn="ctr">
                      <a:solidFill>
                        <a:srgbClr val="2DB8C5"/>
                      </a:solidFill>
                      <a:prstDash val="solid"/>
                      <a:round/>
                      <a:headEnd type="none" w="med" len="med"/>
                      <a:tailEnd type="none" w="med" len="med"/>
                    </a:lnT>
                    <a:lnB w="12700" cap="flat" cmpd="sng" algn="ctr">
                      <a:solidFill>
                        <a:srgbClr val="2DB8C5"/>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600" b="0" i="0" dirty="0" err="1">
                          <a:solidFill>
                            <a:schemeClr val="tx1"/>
                          </a:solidFill>
                          <a:latin typeface="Frutiger 55 Roman" pitchFamily="2" charset="0"/>
                        </a:rPr>
                        <a:t>xxxxxxxxxx</a:t>
                      </a:r>
                      <a:endParaRPr lang="en-US" sz="600" b="0" i="0" dirty="0">
                        <a:solidFill>
                          <a:schemeClr val="tx1"/>
                        </a:solidFill>
                        <a:latin typeface="Frutiger 55 Roman" pitchFamily="2" charset="0"/>
                      </a:endParaRPr>
                    </a:p>
                  </a:txBody>
                  <a:tcPr marL="32707" marR="32707" marT="49061" marB="49061" anchor="ctr">
                    <a:lnL w="12700" cap="flat" cmpd="sng" algn="ctr">
                      <a:solidFill>
                        <a:srgbClr val="2DB8C5"/>
                      </a:solidFill>
                      <a:prstDash val="solid"/>
                      <a:round/>
                      <a:headEnd type="none" w="med" len="med"/>
                      <a:tailEnd type="none" w="med" len="med"/>
                    </a:lnL>
                    <a:lnR w="12700" cap="flat" cmpd="sng" algn="ctr">
                      <a:solidFill>
                        <a:srgbClr val="2DB8C5"/>
                      </a:solidFill>
                      <a:prstDash val="solid"/>
                      <a:round/>
                      <a:headEnd type="none" w="med" len="med"/>
                      <a:tailEnd type="none" w="med" len="med"/>
                    </a:lnR>
                    <a:lnT w="12700" cap="flat" cmpd="sng" algn="ctr">
                      <a:solidFill>
                        <a:srgbClr val="2DB8C5"/>
                      </a:solidFill>
                      <a:prstDash val="solid"/>
                      <a:round/>
                      <a:headEnd type="none" w="med" len="med"/>
                      <a:tailEnd type="none" w="med" len="med"/>
                    </a:lnT>
                    <a:lnB w="12700" cap="flat" cmpd="sng" algn="ctr">
                      <a:solidFill>
                        <a:srgbClr val="2DB8C5"/>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600" b="0" i="0" dirty="0" err="1">
                          <a:solidFill>
                            <a:schemeClr val="tx1"/>
                          </a:solidFill>
                          <a:latin typeface="Frutiger 55 Roman" pitchFamily="2" charset="0"/>
                        </a:rPr>
                        <a:t>xxxxxxxxxx</a:t>
                      </a:r>
                      <a:endParaRPr lang="en-US" sz="600" b="0" i="0" dirty="0">
                        <a:solidFill>
                          <a:schemeClr val="tx1"/>
                        </a:solidFill>
                        <a:latin typeface="Frutiger 55 Roman" pitchFamily="2" charset="0"/>
                      </a:endParaRPr>
                    </a:p>
                  </a:txBody>
                  <a:tcPr marL="32707" marR="32707" marT="49061" marB="49061" anchor="ctr">
                    <a:lnL w="12700" cap="flat" cmpd="sng" algn="ctr">
                      <a:solidFill>
                        <a:srgbClr val="2DB8C5"/>
                      </a:solidFill>
                      <a:prstDash val="solid"/>
                      <a:round/>
                      <a:headEnd type="none" w="med" len="med"/>
                      <a:tailEnd type="none" w="med" len="med"/>
                    </a:lnL>
                    <a:lnR w="12700" cap="flat" cmpd="sng" algn="ctr">
                      <a:solidFill>
                        <a:srgbClr val="2DB8C5"/>
                      </a:solidFill>
                      <a:prstDash val="solid"/>
                      <a:round/>
                      <a:headEnd type="none" w="med" len="med"/>
                      <a:tailEnd type="none" w="med" len="med"/>
                    </a:lnR>
                    <a:lnT w="12700" cap="flat" cmpd="sng" algn="ctr">
                      <a:solidFill>
                        <a:srgbClr val="2DB8C5"/>
                      </a:solidFill>
                      <a:prstDash val="solid"/>
                      <a:round/>
                      <a:headEnd type="none" w="med" len="med"/>
                      <a:tailEnd type="none" w="med" len="med"/>
                    </a:lnT>
                    <a:lnB w="12700" cap="flat" cmpd="sng" algn="ctr">
                      <a:solidFill>
                        <a:srgbClr val="2DB8C5"/>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377887121"/>
                  </a:ext>
                </a:extLst>
              </a:tr>
              <a:tr h="276586">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600" b="0" i="0" dirty="0" err="1">
                          <a:solidFill>
                            <a:schemeClr val="tx1"/>
                          </a:solidFill>
                          <a:latin typeface="Frutiger 55 Roman" pitchFamily="2" charset="0"/>
                        </a:rPr>
                        <a:t>xxxxxxxxxx</a:t>
                      </a:r>
                      <a:endParaRPr lang="en-US" sz="600" b="0" i="0" dirty="0">
                        <a:solidFill>
                          <a:schemeClr val="tx1"/>
                        </a:solidFill>
                        <a:latin typeface="Frutiger 55 Roman" pitchFamily="2" charset="0"/>
                      </a:endParaRPr>
                    </a:p>
                  </a:txBody>
                  <a:tcPr marL="32707" marR="32707" marT="49061" marB="49061" anchor="ctr">
                    <a:lnL w="12700" cap="flat" cmpd="sng" algn="ctr">
                      <a:solidFill>
                        <a:srgbClr val="2DB8C5"/>
                      </a:solidFill>
                      <a:prstDash val="solid"/>
                      <a:round/>
                      <a:headEnd type="none" w="med" len="med"/>
                      <a:tailEnd type="none" w="med" len="med"/>
                    </a:lnL>
                    <a:lnR w="12700" cap="flat" cmpd="sng" algn="ctr">
                      <a:solidFill>
                        <a:srgbClr val="2DB8C5"/>
                      </a:solidFill>
                      <a:prstDash val="solid"/>
                      <a:round/>
                      <a:headEnd type="none" w="med" len="med"/>
                      <a:tailEnd type="none" w="med" len="med"/>
                    </a:lnR>
                    <a:lnT w="12700" cap="flat" cmpd="sng" algn="ctr">
                      <a:solidFill>
                        <a:srgbClr val="2DB8C5"/>
                      </a:solidFill>
                      <a:prstDash val="solid"/>
                      <a:round/>
                      <a:headEnd type="none" w="med" len="med"/>
                      <a:tailEnd type="none" w="med" len="med"/>
                    </a:lnT>
                    <a:lnB w="12700" cap="flat" cmpd="sng" algn="ctr">
                      <a:solidFill>
                        <a:srgbClr val="2DB8C5"/>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600" b="0" i="0" dirty="0" err="1">
                          <a:solidFill>
                            <a:schemeClr val="tx1"/>
                          </a:solidFill>
                          <a:latin typeface="Frutiger 55 Roman" pitchFamily="2" charset="0"/>
                        </a:rPr>
                        <a:t>xxxxxxxxxx</a:t>
                      </a:r>
                      <a:endParaRPr lang="en-US" sz="600" b="0" i="0" dirty="0">
                        <a:solidFill>
                          <a:schemeClr val="tx1"/>
                        </a:solidFill>
                        <a:latin typeface="Frutiger 55 Roman" pitchFamily="2" charset="0"/>
                      </a:endParaRPr>
                    </a:p>
                  </a:txBody>
                  <a:tcPr marL="32707" marR="32707" marT="49061" marB="49061" anchor="ctr">
                    <a:lnL w="12700" cap="flat" cmpd="sng" algn="ctr">
                      <a:solidFill>
                        <a:srgbClr val="2DB8C5"/>
                      </a:solidFill>
                      <a:prstDash val="solid"/>
                      <a:round/>
                      <a:headEnd type="none" w="med" len="med"/>
                      <a:tailEnd type="none" w="med" len="med"/>
                    </a:lnL>
                    <a:lnR w="12700" cap="flat" cmpd="sng" algn="ctr">
                      <a:solidFill>
                        <a:srgbClr val="2DB8C5"/>
                      </a:solidFill>
                      <a:prstDash val="solid"/>
                      <a:round/>
                      <a:headEnd type="none" w="med" len="med"/>
                      <a:tailEnd type="none" w="med" len="med"/>
                    </a:lnR>
                    <a:lnT w="12700" cap="flat" cmpd="sng" algn="ctr">
                      <a:solidFill>
                        <a:srgbClr val="2DB8C5"/>
                      </a:solidFill>
                      <a:prstDash val="solid"/>
                      <a:round/>
                      <a:headEnd type="none" w="med" len="med"/>
                      <a:tailEnd type="none" w="med" len="med"/>
                    </a:lnT>
                    <a:lnB w="12700" cap="flat" cmpd="sng" algn="ctr">
                      <a:solidFill>
                        <a:srgbClr val="2DB8C5"/>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600" b="0" i="0" dirty="0" err="1">
                          <a:solidFill>
                            <a:schemeClr val="tx1"/>
                          </a:solidFill>
                          <a:latin typeface="Frutiger 55 Roman" pitchFamily="2" charset="0"/>
                        </a:rPr>
                        <a:t>xxxxxxxxxx</a:t>
                      </a:r>
                      <a:endParaRPr lang="en-US" sz="600" b="0" i="0" dirty="0">
                        <a:solidFill>
                          <a:schemeClr val="tx1"/>
                        </a:solidFill>
                        <a:latin typeface="Frutiger 55 Roman" pitchFamily="2" charset="0"/>
                      </a:endParaRPr>
                    </a:p>
                  </a:txBody>
                  <a:tcPr marL="32707" marR="32707" marT="49061" marB="49061" anchor="ctr">
                    <a:lnL w="12700" cap="flat" cmpd="sng" algn="ctr">
                      <a:solidFill>
                        <a:srgbClr val="2DB8C5"/>
                      </a:solidFill>
                      <a:prstDash val="solid"/>
                      <a:round/>
                      <a:headEnd type="none" w="med" len="med"/>
                      <a:tailEnd type="none" w="med" len="med"/>
                    </a:lnL>
                    <a:lnR w="12700" cap="flat" cmpd="sng" algn="ctr">
                      <a:solidFill>
                        <a:srgbClr val="2DB8C5"/>
                      </a:solidFill>
                      <a:prstDash val="solid"/>
                      <a:round/>
                      <a:headEnd type="none" w="med" len="med"/>
                      <a:tailEnd type="none" w="med" len="med"/>
                    </a:lnR>
                    <a:lnT w="12700" cap="flat" cmpd="sng" algn="ctr">
                      <a:solidFill>
                        <a:srgbClr val="2DB8C5"/>
                      </a:solidFill>
                      <a:prstDash val="solid"/>
                      <a:round/>
                      <a:headEnd type="none" w="med" len="med"/>
                      <a:tailEnd type="none" w="med" len="med"/>
                    </a:lnT>
                    <a:lnB w="12700" cap="flat" cmpd="sng" algn="ctr">
                      <a:solidFill>
                        <a:srgbClr val="2DB8C5"/>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600" b="0" i="0" dirty="0" err="1">
                          <a:solidFill>
                            <a:schemeClr val="tx1"/>
                          </a:solidFill>
                          <a:latin typeface="Frutiger 55 Roman" pitchFamily="2" charset="0"/>
                        </a:rPr>
                        <a:t>xxxxxxxxxx</a:t>
                      </a:r>
                      <a:endParaRPr lang="en-US" sz="600" b="0" i="0" dirty="0">
                        <a:solidFill>
                          <a:schemeClr val="tx1"/>
                        </a:solidFill>
                        <a:latin typeface="Frutiger 55 Roman" pitchFamily="2" charset="0"/>
                      </a:endParaRPr>
                    </a:p>
                  </a:txBody>
                  <a:tcPr marL="32707" marR="32707" marT="49061" marB="49061" anchor="ctr">
                    <a:lnL w="12700" cap="flat" cmpd="sng" algn="ctr">
                      <a:solidFill>
                        <a:srgbClr val="2DB8C5"/>
                      </a:solidFill>
                      <a:prstDash val="solid"/>
                      <a:round/>
                      <a:headEnd type="none" w="med" len="med"/>
                      <a:tailEnd type="none" w="med" len="med"/>
                    </a:lnL>
                    <a:lnR w="12700" cap="flat" cmpd="sng" algn="ctr">
                      <a:solidFill>
                        <a:srgbClr val="2DB8C5"/>
                      </a:solidFill>
                      <a:prstDash val="solid"/>
                      <a:round/>
                      <a:headEnd type="none" w="med" len="med"/>
                      <a:tailEnd type="none" w="med" len="med"/>
                    </a:lnR>
                    <a:lnT w="12700" cap="flat" cmpd="sng" algn="ctr">
                      <a:solidFill>
                        <a:srgbClr val="2DB8C5"/>
                      </a:solidFill>
                      <a:prstDash val="solid"/>
                      <a:round/>
                      <a:headEnd type="none" w="med" len="med"/>
                      <a:tailEnd type="none" w="med" len="med"/>
                    </a:lnT>
                    <a:lnB w="12700" cap="flat" cmpd="sng" algn="ctr">
                      <a:solidFill>
                        <a:srgbClr val="2DB8C5"/>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600" b="0" i="0" dirty="0" err="1">
                          <a:solidFill>
                            <a:schemeClr val="tx1"/>
                          </a:solidFill>
                          <a:latin typeface="Frutiger 55 Roman" pitchFamily="2" charset="0"/>
                        </a:rPr>
                        <a:t>xxxxxxxxxx</a:t>
                      </a:r>
                      <a:endParaRPr lang="en-US" sz="600" b="0" i="0" dirty="0">
                        <a:solidFill>
                          <a:schemeClr val="tx1"/>
                        </a:solidFill>
                        <a:latin typeface="Frutiger 55 Roman" pitchFamily="2" charset="0"/>
                      </a:endParaRPr>
                    </a:p>
                  </a:txBody>
                  <a:tcPr marL="32707" marR="32707" marT="49061" marB="49061" anchor="ctr">
                    <a:lnL w="12700" cap="flat" cmpd="sng" algn="ctr">
                      <a:solidFill>
                        <a:srgbClr val="2DB8C5"/>
                      </a:solidFill>
                      <a:prstDash val="solid"/>
                      <a:round/>
                      <a:headEnd type="none" w="med" len="med"/>
                      <a:tailEnd type="none" w="med" len="med"/>
                    </a:lnL>
                    <a:lnR w="12700" cap="flat" cmpd="sng" algn="ctr">
                      <a:solidFill>
                        <a:srgbClr val="2DB8C5"/>
                      </a:solidFill>
                      <a:prstDash val="solid"/>
                      <a:round/>
                      <a:headEnd type="none" w="med" len="med"/>
                      <a:tailEnd type="none" w="med" len="med"/>
                    </a:lnR>
                    <a:lnT w="12700" cap="flat" cmpd="sng" algn="ctr">
                      <a:solidFill>
                        <a:srgbClr val="2DB8C5"/>
                      </a:solidFill>
                      <a:prstDash val="solid"/>
                      <a:round/>
                      <a:headEnd type="none" w="med" len="med"/>
                      <a:tailEnd type="none" w="med" len="med"/>
                    </a:lnT>
                    <a:lnB w="12700" cap="flat" cmpd="sng" algn="ctr">
                      <a:solidFill>
                        <a:srgbClr val="2DB8C5"/>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600" b="0" i="0" dirty="0" err="1">
                          <a:solidFill>
                            <a:schemeClr val="tx1"/>
                          </a:solidFill>
                          <a:latin typeface="Frutiger 55 Roman" pitchFamily="2" charset="0"/>
                        </a:rPr>
                        <a:t>xxxxxxxxxx</a:t>
                      </a:r>
                      <a:endParaRPr lang="en-US" sz="600" b="0" i="0" dirty="0">
                        <a:solidFill>
                          <a:schemeClr val="tx1"/>
                        </a:solidFill>
                        <a:latin typeface="Frutiger 55 Roman" pitchFamily="2" charset="0"/>
                      </a:endParaRPr>
                    </a:p>
                  </a:txBody>
                  <a:tcPr marL="32707" marR="32707" marT="49061" marB="49061" anchor="ctr">
                    <a:lnL w="12700" cap="flat" cmpd="sng" algn="ctr">
                      <a:solidFill>
                        <a:srgbClr val="2DB8C5"/>
                      </a:solidFill>
                      <a:prstDash val="solid"/>
                      <a:round/>
                      <a:headEnd type="none" w="med" len="med"/>
                      <a:tailEnd type="none" w="med" len="med"/>
                    </a:lnL>
                    <a:lnR w="12700" cap="flat" cmpd="sng" algn="ctr">
                      <a:solidFill>
                        <a:srgbClr val="2DB8C5"/>
                      </a:solidFill>
                      <a:prstDash val="solid"/>
                      <a:round/>
                      <a:headEnd type="none" w="med" len="med"/>
                      <a:tailEnd type="none" w="med" len="med"/>
                    </a:lnR>
                    <a:lnT w="12700" cap="flat" cmpd="sng" algn="ctr">
                      <a:solidFill>
                        <a:srgbClr val="2DB8C5"/>
                      </a:solidFill>
                      <a:prstDash val="solid"/>
                      <a:round/>
                      <a:headEnd type="none" w="med" len="med"/>
                      <a:tailEnd type="none" w="med" len="med"/>
                    </a:lnT>
                    <a:lnB w="12700" cap="flat" cmpd="sng" algn="ctr">
                      <a:solidFill>
                        <a:srgbClr val="2DB8C5"/>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157991891"/>
                  </a:ext>
                </a:extLst>
              </a:tr>
            </a:tbl>
          </a:graphicData>
        </a:graphic>
      </p:graphicFrame>
      <p:sp>
        <p:nvSpPr>
          <p:cNvPr id="10" name="Content Placeholder 2"/>
          <p:cNvSpPr>
            <a:spLocks noGrp="1"/>
          </p:cNvSpPr>
          <p:nvPr>
            <p:ph sz="quarter" idx="10" hasCustomPrompt="1"/>
          </p:nvPr>
        </p:nvSpPr>
        <p:spPr>
          <a:xfrm>
            <a:off x="186596" y="262396"/>
            <a:ext cx="8672097" cy="1036377"/>
          </a:xfrm>
          <a:prstGeom prst="rect">
            <a:avLst/>
          </a:prstGeom>
        </p:spPr>
        <p:txBody>
          <a:bodyPr/>
          <a:lstStyle>
            <a:lvl1pPr marL="0" indent="0">
              <a:buNone/>
              <a:defRPr sz="2500" b="1">
                <a:solidFill>
                  <a:srgbClr val="1C3D74"/>
                </a:solidFill>
                <a:latin typeface="Arial" panose="020B0604020202020204" pitchFamily="34" charset="0"/>
                <a:cs typeface="Arial" panose="020B0604020202020204" pitchFamily="34" charset="0"/>
              </a:defRPr>
            </a:lvl1pPr>
          </a:lstStyle>
          <a:p>
            <a:r>
              <a:rPr lang="en-US" dirty="0"/>
              <a:t>Click to edit slide title (up to 2 lines) – </a:t>
            </a:r>
            <a:br>
              <a:rPr lang="en-US" dirty="0"/>
            </a:br>
            <a:r>
              <a:rPr lang="en-US" dirty="0"/>
              <a:t>Arial Bold 25pt title</a:t>
            </a:r>
          </a:p>
        </p:txBody>
      </p:sp>
      <p:sp>
        <p:nvSpPr>
          <p:cNvPr id="11" name="Title 1">
            <a:extLst>
              <a:ext uri="{FF2B5EF4-FFF2-40B4-BE49-F238E27FC236}">
                <a16:creationId xmlns:a16="http://schemas.microsoft.com/office/drawing/2014/main" id="{BC60D497-C13F-6044-A211-40616A07D181}"/>
              </a:ext>
            </a:extLst>
          </p:cNvPr>
          <p:cNvSpPr>
            <a:spLocks noGrp="1"/>
          </p:cNvSpPr>
          <p:nvPr>
            <p:ph type="title" hasCustomPrompt="1"/>
          </p:nvPr>
        </p:nvSpPr>
        <p:spPr>
          <a:xfrm>
            <a:off x="298188" y="1322602"/>
            <a:ext cx="8568000" cy="213236"/>
          </a:xfrm>
          <a:prstGeom prst="rect">
            <a:avLst/>
          </a:prstGeom>
        </p:spPr>
        <p:txBody>
          <a:bodyPr lIns="0" tIns="0" rIns="0" bIns="0"/>
          <a:lstStyle>
            <a:lvl1pPr>
              <a:defRPr sz="1400" b="0" i="0">
                <a:solidFill>
                  <a:schemeClr val="tx2"/>
                </a:solidFill>
                <a:latin typeface="Arial" panose="020B0604020202020204" pitchFamily="34" charset="0"/>
                <a:cs typeface="Arial" panose="020B0604020202020204" pitchFamily="34" charset="0"/>
              </a:defRPr>
            </a:lvl1pPr>
          </a:lstStyle>
          <a:p>
            <a:r>
              <a:rPr lang="en-US" dirty="0"/>
              <a:t>Click to edit Master title style – Arial Regular 14pt</a:t>
            </a:r>
          </a:p>
        </p:txBody>
      </p:sp>
    </p:spTree>
    <p:extLst>
      <p:ext uri="{BB962C8B-B14F-4D97-AF65-F5344CB8AC3E}">
        <p14:creationId xmlns:p14="http://schemas.microsoft.com/office/powerpoint/2010/main" val="383357029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1_End slide_Logo">
    <p:bg>
      <p:bgPr>
        <a:solidFill>
          <a:srgbClr val="1C3D74"/>
        </a:solidFill>
        <a:effectLst/>
      </p:bgPr>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90F016AB-50EC-D145-8FEE-4F74E8E3B1D6}"/>
              </a:ext>
            </a:extLst>
          </p:cNvPr>
          <p:cNvPicPr>
            <a:picLocks noChangeAspect="1"/>
          </p:cNvPicPr>
          <p:nvPr userDrawn="1"/>
        </p:nvPicPr>
        <p:blipFill>
          <a:blip r:embed="rId2"/>
          <a:stretch>
            <a:fillRect/>
          </a:stretch>
        </p:blipFill>
        <p:spPr>
          <a:xfrm>
            <a:off x="2126986" y="3228967"/>
            <a:ext cx="4335556" cy="1158812"/>
          </a:xfrm>
          <a:prstGeom prst="rect">
            <a:avLst/>
          </a:prstGeom>
        </p:spPr>
      </p:pic>
      <p:sp>
        <p:nvSpPr>
          <p:cNvPr id="2" name="TextBox 1">
            <a:extLst>
              <a:ext uri="{FF2B5EF4-FFF2-40B4-BE49-F238E27FC236}">
                <a16:creationId xmlns:a16="http://schemas.microsoft.com/office/drawing/2014/main" id="{AF811C00-D549-464E-ADFA-3C1836754071}"/>
              </a:ext>
            </a:extLst>
          </p:cNvPr>
          <p:cNvSpPr txBox="1"/>
          <p:nvPr userDrawn="1"/>
        </p:nvSpPr>
        <p:spPr>
          <a:xfrm>
            <a:off x="3282511" y="1820461"/>
            <a:ext cx="2770419" cy="646331"/>
          </a:xfrm>
          <a:prstGeom prst="rect">
            <a:avLst/>
          </a:prstGeom>
          <a:noFill/>
        </p:spPr>
        <p:txBody>
          <a:bodyPr wrap="square" rtlCol="0">
            <a:spAutoFit/>
          </a:bodyPr>
          <a:lstStyle/>
          <a:p>
            <a:pPr algn="l"/>
            <a:r>
              <a:rPr lang="en-GB" sz="3600" b="1" dirty="0">
                <a:solidFill>
                  <a:schemeClr val="bg1"/>
                </a:solidFill>
                <a:latin typeface="Arial" panose="020B0604020202020204" pitchFamily="34" charset="0"/>
                <a:cs typeface="Arial" panose="020B0604020202020204" pitchFamily="34" charset="0"/>
              </a:rPr>
              <a:t>Thank you</a:t>
            </a:r>
          </a:p>
        </p:txBody>
      </p:sp>
    </p:spTree>
    <p:extLst>
      <p:ext uri="{BB962C8B-B14F-4D97-AF65-F5344CB8AC3E}">
        <p14:creationId xmlns:p14="http://schemas.microsoft.com/office/powerpoint/2010/main" val="226359276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2_End slide_Logo">
    <p:bg>
      <p:bgPr>
        <a:solidFill>
          <a:srgbClr val="1C3D74"/>
        </a:solidFill>
        <a:effectLst/>
      </p:bgPr>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90F016AB-50EC-D145-8FEE-4F74E8E3B1D6}"/>
              </a:ext>
            </a:extLst>
          </p:cNvPr>
          <p:cNvPicPr>
            <a:picLocks noChangeAspect="1"/>
          </p:cNvPicPr>
          <p:nvPr userDrawn="1"/>
        </p:nvPicPr>
        <p:blipFill>
          <a:blip r:embed="rId2"/>
          <a:stretch>
            <a:fillRect/>
          </a:stretch>
        </p:blipFill>
        <p:spPr>
          <a:xfrm>
            <a:off x="2126986" y="1954745"/>
            <a:ext cx="4335556" cy="1158812"/>
          </a:xfrm>
          <a:prstGeom prst="rect">
            <a:avLst/>
          </a:prstGeom>
        </p:spPr>
      </p:pic>
    </p:spTree>
    <p:extLst>
      <p:ext uri="{BB962C8B-B14F-4D97-AF65-F5344CB8AC3E}">
        <p14:creationId xmlns:p14="http://schemas.microsoft.com/office/powerpoint/2010/main" val="429369289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E305CD80-42B2-9749-81AD-5215A117E16E}"/>
              </a:ext>
            </a:extLst>
          </p:cNvPr>
          <p:cNvSpPr/>
          <p:nvPr userDrawn="1"/>
        </p:nvSpPr>
        <p:spPr>
          <a:xfrm>
            <a:off x="0" y="0"/>
            <a:ext cx="9144000" cy="5143500"/>
          </a:xfrm>
          <a:prstGeom prst="rect">
            <a:avLst/>
          </a:prstGeom>
          <a:solidFill>
            <a:srgbClr val="1634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solidFill>
                <a:schemeClr val="tx1"/>
              </a:solidFill>
            </a:endParaRPr>
          </a:p>
        </p:txBody>
      </p:sp>
      <p:pic>
        <p:nvPicPr>
          <p:cNvPr id="3" name="Picture 2">
            <a:extLst>
              <a:ext uri="{FF2B5EF4-FFF2-40B4-BE49-F238E27FC236}">
                <a16:creationId xmlns:a16="http://schemas.microsoft.com/office/drawing/2014/main" id="{E0EB2E18-B4C1-C848-AB93-D83DFAFA3B89}"/>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88232" y="1518048"/>
            <a:ext cx="6937482" cy="1843660"/>
          </a:xfrm>
          <a:prstGeom prst="rect">
            <a:avLst/>
          </a:prstGeom>
        </p:spPr>
      </p:pic>
    </p:spTree>
    <p:extLst>
      <p:ext uri="{BB962C8B-B14F-4D97-AF65-F5344CB8AC3E}">
        <p14:creationId xmlns:p14="http://schemas.microsoft.com/office/powerpoint/2010/main" val="3014715876"/>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Queen Mary intro slide BLUE">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8DB2A28E-93DD-4C47-8E2D-106BD2D2B93A}"/>
              </a:ext>
            </a:extLst>
          </p:cNvPr>
          <p:cNvSpPr/>
          <p:nvPr userDrawn="1"/>
        </p:nvSpPr>
        <p:spPr>
          <a:xfrm>
            <a:off x="0" y="-5552"/>
            <a:ext cx="9144000" cy="5143500"/>
          </a:xfrm>
          <a:prstGeom prst="rect">
            <a:avLst/>
          </a:prstGeom>
          <a:solidFill>
            <a:srgbClr val="10746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solidFill>
                <a:schemeClr val="tx1"/>
              </a:solidFill>
            </a:endParaRPr>
          </a:p>
        </p:txBody>
      </p:sp>
      <p:pic>
        <p:nvPicPr>
          <p:cNvPr id="8" name="Picture 7">
            <a:extLst>
              <a:ext uri="{FF2B5EF4-FFF2-40B4-BE49-F238E27FC236}">
                <a16:creationId xmlns:a16="http://schemas.microsoft.com/office/drawing/2014/main" id="{1D358EF1-6636-3C4C-BAC5-6258078CE934}"/>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88232" y="465313"/>
            <a:ext cx="3961324" cy="1052735"/>
          </a:xfrm>
          <a:prstGeom prst="rect">
            <a:avLst/>
          </a:prstGeom>
        </p:spPr>
      </p:pic>
      <p:sp>
        <p:nvSpPr>
          <p:cNvPr id="9" name="Text Placeholder 6">
            <a:extLst>
              <a:ext uri="{FF2B5EF4-FFF2-40B4-BE49-F238E27FC236}">
                <a16:creationId xmlns:a16="http://schemas.microsoft.com/office/drawing/2014/main" id="{7195A221-D01C-CE4E-BA65-800C8E3B2EB7}"/>
              </a:ext>
            </a:extLst>
          </p:cNvPr>
          <p:cNvSpPr>
            <a:spLocks noGrp="1"/>
          </p:cNvSpPr>
          <p:nvPr>
            <p:ph type="body" sz="quarter" idx="10" hasCustomPrompt="1"/>
          </p:nvPr>
        </p:nvSpPr>
        <p:spPr>
          <a:xfrm>
            <a:off x="992982" y="2503885"/>
            <a:ext cx="5274469" cy="544115"/>
          </a:xfrm>
          <a:prstGeom prst="rect">
            <a:avLst/>
          </a:prstGeom>
        </p:spPr>
        <p:txBody>
          <a:bodyPr/>
          <a:lstStyle>
            <a:lvl1pPr marL="0" indent="0">
              <a:buNone/>
              <a:defRPr sz="3750" b="1">
                <a:solidFill>
                  <a:schemeClr val="bg1"/>
                </a:solidFill>
                <a:latin typeface="Arial" panose="020B0604020202020204" pitchFamily="34" charset="0"/>
                <a:cs typeface="Arial" panose="020B0604020202020204" pitchFamily="34" charset="0"/>
              </a:defRPr>
            </a:lvl1pPr>
            <a:lvl2pPr marL="342900" indent="0">
              <a:buNone/>
              <a:defRPr>
                <a:latin typeface="Arial" panose="020B0604020202020204" pitchFamily="34" charset="0"/>
                <a:cs typeface="Arial" panose="020B0604020202020204" pitchFamily="34" charset="0"/>
              </a:defRPr>
            </a:lvl2pPr>
            <a:lvl3pPr marL="685800" indent="0">
              <a:buNone/>
              <a:defRPr/>
            </a:lvl3pPr>
          </a:lstStyle>
          <a:p>
            <a:pPr lvl="0"/>
            <a:r>
              <a:rPr lang="en-US" dirty="0"/>
              <a:t>[Title]</a:t>
            </a:r>
          </a:p>
        </p:txBody>
      </p:sp>
      <p:sp>
        <p:nvSpPr>
          <p:cNvPr id="10" name="Text Placeholder 11">
            <a:extLst>
              <a:ext uri="{FF2B5EF4-FFF2-40B4-BE49-F238E27FC236}">
                <a16:creationId xmlns:a16="http://schemas.microsoft.com/office/drawing/2014/main" id="{82BBB134-7F6E-D944-A43C-26D648826780}"/>
              </a:ext>
            </a:extLst>
          </p:cNvPr>
          <p:cNvSpPr>
            <a:spLocks noGrp="1"/>
          </p:cNvSpPr>
          <p:nvPr>
            <p:ph type="body" sz="quarter" idx="11" hasCustomPrompt="1"/>
          </p:nvPr>
        </p:nvSpPr>
        <p:spPr>
          <a:xfrm>
            <a:off x="1012032" y="3171825"/>
            <a:ext cx="4769644" cy="638175"/>
          </a:xfrm>
          <a:prstGeom prst="rect">
            <a:avLst/>
          </a:prstGeom>
        </p:spPr>
        <p:txBody>
          <a:bodyPr/>
          <a:lstStyle>
            <a:lvl1pPr marL="0" indent="0">
              <a:buNone/>
              <a:defRPr>
                <a:solidFill>
                  <a:schemeClr val="bg1"/>
                </a:solidFill>
                <a:latin typeface="Arial" panose="020B0604020202020204" pitchFamily="34" charset="0"/>
                <a:cs typeface="Arial" panose="020B0604020202020204" pitchFamily="34" charset="0"/>
              </a:defRPr>
            </a:lvl1pPr>
            <a:lvl2pPr marL="342900" indent="0">
              <a:buNone/>
              <a:defRPr/>
            </a:lvl2pPr>
          </a:lstStyle>
          <a:p>
            <a:pPr lvl="0"/>
            <a:r>
              <a:rPr lang="en-US" dirty="0"/>
              <a:t>[sub title]</a:t>
            </a:r>
          </a:p>
        </p:txBody>
      </p:sp>
    </p:spTree>
    <p:extLst>
      <p:ext uri="{BB962C8B-B14F-4D97-AF65-F5344CB8AC3E}">
        <p14:creationId xmlns:p14="http://schemas.microsoft.com/office/powerpoint/2010/main" val="2960819544"/>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8_Custom Layout">
    <p:bg>
      <p:bgPr>
        <a:gradFill flip="none" rotWithShape="1">
          <a:gsLst>
            <a:gs pos="74000">
              <a:srgbClr val="10746A"/>
            </a:gs>
            <a:gs pos="18000">
              <a:srgbClr val="0096E3">
                <a:lumMod val="90000"/>
                <a:lumOff val="10000"/>
              </a:srgbClr>
            </a:gs>
          </a:gsLst>
          <a:path path="circle">
            <a:fillToRect l="100000" t="100000"/>
          </a:path>
          <a:tileRect r="-100000" b="-100000"/>
        </a:gradFill>
        <a:effectLst/>
      </p:bgPr>
    </p:bg>
    <p:spTree>
      <p:nvGrpSpPr>
        <p:cNvPr id="1" name=""/>
        <p:cNvGrpSpPr/>
        <p:nvPr/>
      </p:nvGrpSpPr>
      <p:grpSpPr>
        <a:xfrm>
          <a:off x="0" y="0"/>
          <a:ext cx="0" cy="0"/>
          <a:chOff x="0" y="0"/>
          <a:chExt cx="0" cy="0"/>
        </a:xfrm>
      </p:grpSpPr>
      <p:sp>
        <p:nvSpPr>
          <p:cNvPr id="4" name="Content Placeholder 2"/>
          <p:cNvSpPr>
            <a:spLocks noGrp="1"/>
          </p:cNvSpPr>
          <p:nvPr>
            <p:ph sz="quarter" idx="10" hasCustomPrompt="1"/>
          </p:nvPr>
        </p:nvSpPr>
        <p:spPr>
          <a:xfrm>
            <a:off x="943599" y="1751595"/>
            <a:ext cx="7870825" cy="1171575"/>
          </a:xfrm>
          <a:prstGeom prst="rect">
            <a:avLst/>
          </a:prstGeom>
        </p:spPr>
        <p:txBody>
          <a:bodyPr/>
          <a:lstStyle>
            <a:lvl1pPr marL="0" indent="0">
              <a:buNone/>
              <a:defRPr sz="4000" b="1">
                <a:solidFill>
                  <a:schemeClr val="bg1"/>
                </a:solidFill>
                <a:latin typeface="Arial" panose="020B0604020202020204" pitchFamily="34" charset="0"/>
                <a:cs typeface="Arial" panose="020B0604020202020204" pitchFamily="34" charset="0"/>
              </a:defRPr>
            </a:lvl1pPr>
          </a:lstStyle>
          <a:p>
            <a:r>
              <a:rPr lang="en-US" dirty="0"/>
              <a:t>Title page – </a:t>
            </a:r>
            <a:br>
              <a:rPr lang="en-US" dirty="0"/>
            </a:br>
            <a:r>
              <a:rPr lang="en-US" dirty="0"/>
              <a:t>Arial Bold 40pt</a:t>
            </a:r>
          </a:p>
        </p:txBody>
      </p:sp>
      <p:sp>
        <p:nvSpPr>
          <p:cNvPr id="5" name="Content Placeholder 2"/>
          <p:cNvSpPr>
            <a:spLocks noGrp="1"/>
          </p:cNvSpPr>
          <p:nvPr>
            <p:ph sz="quarter" idx="11" hasCustomPrompt="1"/>
          </p:nvPr>
        </p:nvSpPr>
        <p:spPr>
          <a:xfrm>
            <a:off x="943598" y="2973637"/>
            <a:ext cx="7870825" cy="1171575"/>
          </a:xfrm>
          <a:prstGeom prst="rect">
            <a:avLst/>
          </a:prstGeom>
        </p:spPr>
        <p:txBody>
          <a:bodyPr/>
          <a:lstStyle>
            <a:lvl1pPr marL="0" indent="0">
              <a:buNone/>
              <a:defRPr sz="2000" b="0">
                <a:solidFill>
                  <a:schemeClr val="bg1"/>
                </a:solidFill>
                <a:latin typeface="Arial" panose="020B0604020202020204" pitchFamily="34" charset="0"/>
                <a:cs typeface="Arial" panose="020B0604020202020204" pitchFamily="34" charset="0"/>
              </a:defRPr>
            </a:lvl1pPr>
          </a:lstStyle>
          <a:p>
            <a:r>
              <a:rPr lang="en-US" dirty="0"/>
              <a:t>Insert sub-heading / date</a:t>
            </a:r>
          </a:p>
        </p:txBody>
      </p:sp>
    </p:spTree>
    <p:extLst>
      <p:ext uri="{BB962C8B-B14F-4D97-AF65-F5344CB8AC3E}">
        <p14:creationId xmlns:p14="http://schemas.microsoft.com/office/powerpoint/2010/main" val="3193694590"/>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Queen Mary intro slide with partner logos">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8673229E-51B7-7046-949E-F60964D39160}"/>
              </a:ext>
            </a:extLst>
          </p:cNvPr>
          <p:cNvSpPr/>
          <p:nvPr userDrawn="1"/>
        </p:nvSpPr>
        <p:spPr>
          <a:xfrm>
            <a:off x="0" y="-5552"/>
            <a:ext cx="9144000" cy="5143500"/>
          </a:xfrm>
          <a:prstGeom prst="rect">
            <a:avLst/>
          </a:prstGeom>
          <a:solidFill>
            <a:srgbClr val="1634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solidFill>
                <a:schemeClr val="tx1"/>
              </a:solidFill>
            </a:endParaRPr>
          </a:p>
        </p:txBody>
      </p:sp>
      <p:sp>
        <p:nvSpPr>
          <p:cNvPr id="9" name="TextBox 8">
            <a:extLst>
              <a:ext uri="{FF2B5EF4-FFF2-40B4-BE49-F238E27FC236}">
                <a16:creationId xmlns:a16="http://schemas.microsoft.com/office/drawing/2014/main" id="{3BF407A5-2D28-044D-AAAA-425FDFDB4863}"/>
              </a:ext>
            </a:extLst>
          </p:cNvPr>
          <p:cNvSpPr txBox="1"/>
          <p:nvPr userDrawn="1"/>
        </p:nvSpPr>
        <p:spPr>
          <a:xfrm>
            <a:off x="1028008" y="2566198"/>
            <a:ext cx="6938510" cy="50783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34289" rIns="34289">
            <a:spAutoFit/>
          </a:bodyPr>
          <a:lstStyle/>
          <a:p>
            <a:pPr>
              <a:spcAft>
                <a:spcPts val="1800"/>
              </a:spcAft>
              <a:defRPr sz="5000">
                <a:solidFill>
                  <a:srgbClr val="1C3079"/>
                </a:solidFill>
                <a:latin typeface="Source Sans Pro"/>
                <a:ea typeface="Source Sans Pro"/>
                <a:cs typeface="Source Sans Pro"/>
                <a:sym typeface="Source Sans Pro"/>
              </a:defRPr>
            </a:pPr>
            <a:endParaRPr lang="en-GB" sz="2700" b="0" dirty="0">
              <a:solidFill>
                <a:srgbClr val="FFFFFF"/>
              </a:solidFill>
              <a:latin typeface="Arial" panose="020B0604020202020204" pitchFamily="34" charset="0"/>
              <a:cs typeface="Arial" panose="020B0604020202020204" pitchFamily="34" charset="0"/>
            </a:endParaRPr>
          </a:p>
        </p:txBody>
      </p:sp>
      <p:pic>
        <p:nvPicPr>
          <p:cNvPr id="3" name="Picture 2">
            <a:extLst>
              <a:ext uri="{FF2B5EF4-FFF2-40B4-BE49-F238E27FC236}">
                <a16:creationId xmlns:a16="http://schemas.microsoft.com/office/drawing/2014/main" id="{706C759B-85E6-6444-A28C-46AE76E4124C}"/>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88232" y="465313"/>
            <a:ext cx="3961324" cy="1052735"/>
          </a:xfrm>
          <a:prstGeom prst="rect">
            <a:avLst/>
          </a:prstGeom>
        </p:spPr>
      </p:pic>
      <p:sp>
        <p:nvSpPr>
          <p:cNvPr id="11" name="Text Placeholder 6">
            <a:extLst>
              <a:ext uri="{FF2B5EF4-FFF2-40B4-BE49-F238E27FC236}">
                <a16:creationId xmlns:a16="http://schemas.microsoft.com/office/drawing/2014/main" id="{53FCD3C6-A736-A64B-9903-D6EF94454548}"/>
              </a:ext>
            </a:extLst>
          </p:cNvPr>
          <p:cNvSpPr>
            <a:spLocks noGrp="1"/>
          </p:cNvSpPr>
          <p:nvPr>
            <p:ph type="body" sz="quarter" idx="10" hasCustomPrompt="1"/>
          </p:nvPr>
        </p:nvSpPr>
        <p:spPr>
          <a:xfrm>
            <a:off x="992982" y="2503885"/>
            <a:ext cx="5274469" cy="544115"/>
          </a:xfrm>
          <a:prstGeom prst="rect">
            <a:avLst/>
          </a:prstGeom>
        </p:spPr>
        <p:txBody>
          <a:bodyPr/>
          <a:lstStyle>
            <a:lvl1pPr marL="0" indent="0">
              <a:buNone/>
              <a:defRPr sz="3750" b="1">
                <a:solidFill>
                  <a:schemeClr val="bg1"/>
                </a:solidFill>
                <a:latin typeface="Arial" panose="020B0604020202020204" pitchFamily="34" charset="0"/>
                <a:cs typeface="Arial" panose="020B0604020202020204" pitchFamily="34" charset="0"/>
              </a:defRPr>
            </a:lvl1pPr>
            <a:lvl2pPr marL="342900" indent="0">
              <a:buNone/>
              <a:defRPr>
                <a:latin typeface="Arial" panose="020B0604020202020204" pitchFamily="34" charset="0"/>
                <a:cs typeface="Arial" panose="020B0604020202020204" pitchFamily="34" charset="0"/>
              </a:defRPr>
            </a:lvl2pPr>
            <a:lvl3pPr marL="685800" indent="0">
              <a:buNone/>
              <a:defRPr/>
            </a:lvl3pPr>
          </a:lstStyle>
          <a:p>
            <a:pPr lvl="0"/>
            <a:r>
              <a:rPr lang="en-US" dirty="0"/>
              <a:t>[Title]</a:t>
            </a:r>
          </a:p>
        </p:txBody>
      </p:sp>
      <p:sp>
        <p:nvSpPr>
          <p:cNvPr id="12" name="Text Placeholder 11">
            <a:extLst>
              <a:ext uri="{FF2B5EF4-FFF2-40B4-BE49-F238E27FC236}">
                <a16:creationId xmlns:a16="http://schemas.microsoft.com/office/drawing/2014/main" id="{80348B4C-2851-5240-B5B7-6C038655BA30}"/>
              </a:ext>
            </a:extLst>
          </p:cNvPr>
          <p:cNvSpPr>
            <a:spLocks noGrp="1"/>
          </p:cNvSpPr>
          <p:nvPr>
            <p:ph type="body" sz="quarter" idx="11" hasCustomPrompt="1"/>
          </p:nvPr>
        </p:nvSpPr>
        <p:spPr>
          <a:xfrm>
            <a:off x="1012032" y="3171825"/>
            <a:ext cx="4769644" cy="638175"/>
          </a:xfrm>
          <a:prstGeom prst="rect">
            <a:avLst/>
          </a:prstGeom>
        </p:spPr>
        <p:txBody>
          <a:bodyPr/>
          <a:lstStyle>
            <a:lvl1pPr marL="0" indent="0">
              <a:buNone/>
              <a:defRPr>
                <a:solidFill>
                  <a:schemeClr val="bg1"/>
                </a:solidFill>
                <a:latin typeface="Arial" panose="020B0604020202020204" pitchFamily="34" charset="0"/>
                <a:cs typeface="Arial" panose="020B0604020202020204" pitchFamily="34" charset="0"/>
              </a:defRPr>
            </a:lvl1pPr>
            <a:lvl2pPr marL="342900" indent="0">
              <a:buNone/>
              <a:defRPr/>
            </a:lvl2pPr>
          </a:lstStyle>
          <a:p>
            <a:pPr lvl="0"/>
            <a:r>
              <a:rPr lang="en-US" dirty="0"/>
              <a:t>[sub title]</a:t>
            </a:r>
          </a:p>
        </p:txBody>
      </p:sp>
      <p:sp>
        <p:nvSpPr>
          <p:cNvPr id="4" name="Picture Placeholder 3">
            <a:extLst>
              <a:ext uri="{FF2B5EF4-FFF2-40B4-BE49-F238E27FC236}">
                <a16:creationId xmlns:a16="http://schemas.microsoft.com/office/drawing/2014/main" id="{F526D589-FFA6-5A42-B735-CAEA52177C02}"/>
              </a:ext>
            </a:extLst>
          </p:cNvPr>
          <p:cNvSpPr>
            <a:spLocks noGrp="1"/>
          </p:cNvSpPr>
          <p:nvPr>
            <p:ph type="pic" sz="quarter" idx="12" hasCustomPrompt="1"/>
          </p:nvPr>
        </p:nvSpPr>
        <p:spPr>
          <a:xfrm>
            <a:off x="1088232" y="4275535"/>
            <a:ext cx="1107281" cy="402431"/>
          </a:xfrm>
          <a:prstGeom prst="rect">
            <a:avLst/>
          </a:prstGeom>
          <a:solidFill>
            <a:schemeClr val="bg1"/>
          </a:solidFill>
        </p:spPr>
        <p:txBody>
          <a:bodyPr/>
          <a:lstStyle>
            <a:lvl1pPr marL="0" marR="0" indent="0" algn="l" defTabSz="685800" rtl="0" eaLnBrk="1" fontAlgn="auto" latinLnBrk="0" hangingPunct="1">
              <a:lnSpc>
                <a:spcPct val="90000"/>
              </a:lnSpc>
              <a:spcBef>
                <a:spcPts val="750"/>
              </a:spcBef>
              <a:spcAft>
                <a:spcPts val="0"/>
              </a:spcAft>
              <a:buClrTx/>
              <a:buSzTx/>
              <a:buFont typeface="Arial" panose="020B0604020202020204" pitchFamily="34" charset="0"/>
              <a:buNone/>
              <a:tabLst/>
              <a:defRPr sz="600"/>
            </a:lvl1pPr>
          </a:lstStyle>
          <a:p>
            <a:pPr marL="171450" marR="0" lvl="0" indent="-171450" algn="l" defTabSz="685800" rtl="0" eaLnBrk="1" fontAlgn="auto" latinLnBrk="0" hangingPunct="1">
              <a:lnSpc>
                <a:spcPct val="90000"/>
              </a:lnSpc>
              <a:spcBef>
                <a:spcPts val="750"/>
              </a:spcBef>
              <a:spcAft>
                <a:spcPts val="0"/>
              </a:spcAft>
              <a:buClrTx/>
              <a:buSzTx/>
              <a:buFont typeface="Arial" panose="020B0604020202020204" pitchFamily="34" charset="0"/>
              <a:buChar char="•"/>
              <a:tabLst/>
              <a:defRPr/>
            </a:pPr>
            <a:r>
              <a:rPr lang="en-US" sz="600" dirty="0">
                <a:solidFill>
                  <a:schemeClr val="tx1"/>
                </a:solidFill>
                <a:latin typeface="Arial" panose="020B0604020202020204" pitchFamily="34" charset="0"/>
                <a:cs typeface="Arial" panose="020B0604020202020204" pitchFamily="34" charset="0"/>
              </a:rPr>
              <a:t>Position for Partner Brand logo (if </a:t>
            </a:r>
            <a:r>
              <a:rPr lang="en-US" sz="600" dirty="0" err="1">
                <a:solidFill>
                  <a:schemeClr val="tx1"/>
                </a:solidFill>
                <a:latin typeface="Arial" panose="020B0604020202020204" pitchFamily="34" charset="0"/>
                <a:cs typeface="Arial" panose="020B0604020202020204" pitchFamily="34" charset="0"/>
              </a:rPr>
              <a:t>req</a:t>
            </a:r>
            <a:r>
              <a:rPr lang="en-US" sz="600" dirty="0">
                <a:solidFill>
                  <a:schemeClr val="tx1"/>
                </a:solidFill>
                <a:latin typeface="Arial" panose="020B0604020202020204" pitchFamily="34" charset="0"/>
                <a:cs typeface="Arial" panose="020B0604020202020204" pitchFamily="34" charset="0"/>
              </a:rPr>
              <a:t>)</a:t>
            </a:r>
          </a:p>
        </p:txBody>
      </p:sp>
    </p:spTree>
    <p:extLst>
      <p:ext uri="{BB962C8B-B14F-4D97-AF65-F5344CB8AC3E}">
        <p14:creationId xmlns:p14="http://schemas.microsoft.com/office/powerpoint/2010/main" val="551860819"/>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Queen Mary intro slide WHITE">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FE38773A-544C-004C-B8E5-C118498FBDB6}"/>
              </a:ext>
            </a:extLst>
          </p:cNvPr>
          <p:cNvSpPr txBox="1"/>
          <p:nvPr userDrawn="1"/>
        </p:nvSpPr>
        <p:spPr>
          <a:xfrm>
            <a:off x="1027049" y="2562838"/>
            <a:ext cx="7844008" cy="50783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34289" rIns="34289">
            <a:spAutoFit/>
          </a:bodyPr>
          <a:lstStyle/>
          <a:p>
            <a:pPr>
              <a:spcAft>
                <a:spcPts val="1800"/>
              </a:spcAft>
              <a:defRPr sz="5000">
                <a:solidFill>
                  <a:srgbClr val="1C3079"/>
                </a:solidFill>
                <a:latin typeface="Source Sans Pro"/>
                <a:ea typeface="Source Sans Pro"/>
                <a:cs typeface="Source Sans Pro"/>
                <a:sym typeface="Source Sans Pro"/>
              </a:defRPr>
            </a:pPr>
            <a:endParaRPr lang="en-GB" sz="2700" b="0" dirty="0">
              <a:solidFill>
                <a:srgbClr val="17336F"/>
              </a:solidFill>
              <a:latin typeface="Arial" panose="020B0604020202020204" pitchFamily="34" charset="0"/>
              <a:cs typeface="Arial" panose="020B0604020202020204" pitchFamily="34" charset="0"/>
            </a:endParaRPr>
          </a:p>
        </p:txBody>
      </p:sp>
      <p:sp>
        <p:nvSpPr>
          <p:cNvPr id="10" name="Rectangle 9">
            <a:extLst>
              <a:ext uri="{FF2B5EF4-FFF2-40B4-BE49-F238E27FC236}">
                <a16:creationId xmlns:a16="http://schemas.microsoft.com/office/drawing/2014/main" id="{6179CF77-92E9-7E40-A00D-D1ECFDC2823B}"/>
              </a:ext>
            </a:extLst>
          </p:cNvPr>
          <p:cNvSpPr/>
          <p:nvPr userDrawn="1"/>
        </p:nvSpPr>
        <p:spPr>
          <a:xfrm>
            <a:off x="-1" y="2016"/>
            <a:ext cx="115231" cy="5143500"/>
          </a:xfrm>
          <a:prstGeom prst="rect">
            <a:avLst/>
          </a:prstGeom>
          <a:solidFill>
            <a:srgbClr val="1634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solidFill>
                <a:schemeClr val="tx1"/>
              </a:solidFill>
            </a:endParaRPr>
          </a:p>
        </p:txBody>
      </p:sp>
      <p:pic>
        <p:nvPicPr>
          <p:cNvPr id="11" name="Picture 10">
            <a:extLst>
              <a:ext uri="{FF2B5EF4-FFF2-40B4-BE49-F238E27FC236}">
                <a16:creationId xmlns:a16="http://schemas.microsoft.com/office/drawing/2014/main" id="{E29B203B-68DE-B243-859C-24ED49D5922F}"/>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88232" y="465536"/>
            <a:ext cx="3971705" cy="1058497"/>
          </a:xfrm>
          <a:prstGeom prst="rect">
            <a:avLst/>
          </a:prstGeom>
        </p:spPr>
      </p:pic>
      <p:sp>
        <p:nvSpPr>
          <p:cNvPr id="7" name="Text Placeholder 6">
            <a:extLst>
              <a:ext uri="{FF2B5EF4-FFF2-40B4-BE49-F238E27FC236}">
                <a16:creationId xmlns:a16="http://schemas.microsoft.com/office/drawing/2014/main" id="{BEEDE5C2-A269-0947-922F-7D0BDA794734}"/>
              </a:ext>
            </a:extLst>
          </p:cNvPr>
          <p:cNvSpPr>
            <a:spLocks noGrp="1"/>
          </p:cNvSpPr>
          <p:nvPr>
            <p:ph type="body" sz="quarter" idx="10" hasCustomPrompt="1"/>
          </p:nvPr>
        </p:nvSpPr>
        <p:spPr>
          <a:xfrm>
            <a:off x="992982" y="2503885"/>
            <a:ext cx="5274469" cy="544115"/>
          </a:xfrm>
          <a:prstGeom prst="rect">
            <a:avLst/>
          </a:prstGeom>
        </p:spPr>
        <p:txBody>
          <a:bodyPr/>
          <a:lstStyle>
            <a:lvl1pPr marL="0" indent="0">
              <a:buNone/>
              <a:defRPr sz="3750" b="1">
                <a:latin typeface="Arial" panose="020B0604020202020204" pitchFamily="34" charset="0"/>
                <a:cs typeface="Arial" panose="020B0604020202020204" pitchFamily="34" charset="0"/>
              </a:defRPr>
            </a:lvl1pPr>
            <a:lvl2pPr marL="342900" indent="0">
              <a:buNone/>
              <a:defRPr>
                <a:latin typeface="Arial" panose="020B0604020202020204" pitchFamily="34" charset="0"/>
                <a:cs typeface="Arial" panose="020B0604020202020204" pitchFamily="34" charset="0"/>
              </a:defRPr>
            </a:lvl2pPr>
            <a:lvl3pPr marL="685800" indent="0">
              <a:buNone/>
              <a:defRPr/>
            </a:lvl3pPr>
          </a:lstStyle>
          <a:p>
            <a:pPr lvl="0"/>
            <a:r>
              <a:rPr lang="en-US" dirty="0"/>
              <a:t>[Title]</a:t>
            </a:r>
          </a:p>
        </p:txBody>
      </p:sp>
      <p:sp>
        <p:nvSpPr>
          <p:cNvPr id="12" name="Text Placeholder 11">
            <a:extLst>
              <a:ext uri="{FF2B5EF4-FFF2-40B4-BE49-F238E27FC236}">
                <a16:creationId xmlns:a16="http://schemas.microsoft.com/office/drawing/2014/main" id="{2299F151-D138-2F4D-AEBD-F6B79232D5D7}"/>
              </a:ext>
            </a:extLst>
          </p:cNvPr>
          <p:cNvSpPr>
            <a:spLocks noGrp="1"/>
          </p:cNvSpPr>
          <p:nvPr>
            <p:ph type="body" sz="quarter" idx="11" hasCustomPrompt="1"/>
          </p:nvPr>
        </p:nvSpPr>
        <p:spPr>
          <a:xfrm>
            <a:off x="1012032" y="3171825"/>
            <a:ext cx="4769644" cy="638175"/>
          </a:xfrm>
          <a:prstGeom prst="rect">
            <a:avLst/>
          </a:prstGeom>
        </p:spPr>
        <p:txBody>
          <a:bodyPr/>
          <a:lstStyle>
            <a:lvl1pPr marL="0" indent="0">
              <a:buNone/>
              <a:defRPr>
                <a:latin typeface="Arial" panose="020B0604020202020204" pitchFamily="34" charset="0"/>
                <a:cs typeface="Arial" panose="020B0604020202020204" pitchFamily="34" charset="0"/>
              </a:defRPr>
            </a:lvl1pPr>
            <a:lvl2pPr marL="342900" indent="0">
              <a:buNone/>
              <a:defRPr/>
            </a:lvl2pPr>
          </a:lstStyle>
          <a:p>
            <a:pPr lvl="0"/>
            <a:r>
              <a:rPr lang="en-US" dirty="0"/>
              <a:t>[sub title]</a:t>
            </a:r>
          </a:p>
        </p:txBody>
      </p:sp>
    </p:spTree>
    <p:extLst>
      <p:ext uri="{BB962C8B-B14F-4D97-AF65-F5344CB8AC3E}">
        <p14:creationId xmlns:p14="http://schemas.microsoft.com/office/powerpoint/2010/main" val="595012952"/>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Queen Mary intro slide IMAGE BACKGROUND">
    <p:spTree>
      <p:nvGrpSpPr>
        <p:cNvPr id="1" name=""/>
        <p:cNvGrpSpPr/>
        <p:nvPr/>
      </p:nvGrpSpPr>
      <p:grpSpPr>
        <a:xfrm>
          <a:off x="0" y="0"/>
          <a:ext cx="0" cy="0"/>
          <a:chOff x="0" y="0"/>
          <a:chExt cx="0" cy="0"/>
        </a:xfrm>
      </p:grpSpPr>
      <p:sp>
        <p:nvSpPr>
          <p:cNvPr id="21" name="Picture Placeholder 20">
            <a:extLst>
              <a:ext uri="{FF2B5EF4-FFF2-40B4-BE49-F238E27FC236}">
                <a16:creationId xmlns:a16="http://schemas.microsoft.com/office/drawing/2014/main" id="{B957C244-1AF0-1944-9648-F60732089731}"/>
              </a:ext>
            </a:extLst>
          </p:cNvPr>
          <p:cNvSpPr>
            <a:spLocks noGrp="1"/>
          </p:cNvSpPr>
          <p:nvPr>
            <p:ph type="pic" sz="quarter" idx="10"/>
          </p:nvPr>
        </p:nvSpPr>
        <p:spPr>
          <a:xfrm>
            <a:off x="0" y="0"/>
            <a:ext cx="9144000" cy="5143500"/>
          </a:xfrm>
          <a:prstGeom prst="rect">
            <a:avLst/>
          </a:prstGeom>
          <a:solidFill>
            <a:schemeClr val="bg1">
              <a:lumMod val="85000"/>
            </a:schemeClr>
          </a:solidFill>
        </p:spPr>
        <p:txBody>
          <a:bodyPr/>
          <a:lstStyle/>
          <a:p>
            <a:endParaRPr lang="en-US"/>
          </a:p>
        </p:txBody>
      </p:sp>
      <p:pic>
        <p:nvPicPr>
          <p:cNvPr id="5" name="Picture 4">
            <a:extLst>
              <a:ext uri="{FF2B5EF4-FFF2-40B4-BE49-F238E27FC236}">
                <a16:creationId xmlns:a16="http://schemas.microsoft.com/office/drawing/2014/main" id="{700D190A-1F8E-9F4D-919E-3A27D8941D6D}"/>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92866" y="465535"/>
            <a:ext cx="3967381" cy="1054346"/>
          </a:xfrm>
          <a:prstGeom prst="rect">
            <a:avLst/>
          </a:prstGeom>
        </p:spPr>
      </p:pic>
      <p:sp>
        <p:nvSpPr>
          <p:cNvPr id="6" name="Text Placeholder 6">
            <a:extLst>
              <a:ext uri="{FF2B5EF4-FFF2-40B4-BE49-F238E27FC236}">
                <a16:creationId xmlns:a16="http://schemas.microsoft.com/office/drawing/2014/main" id="{36C3AA20-8480-C547-924C-76952CCC75E3}"/>
              </a:ext>
            </a:extLst>
          </p:cNvPr>
          <p:cNvSpPr>
            <a:spLocks noGrp="1"/>
          </p:cNvSpPr>
          <p:nvPr>
            <p:ph type="body" sz="quarter" idx="11" hasCustomPrompt="1"/>
          </p:nvPr>
        </p:nvSpPr>
        <p:spPr>
          <a:xfrm>
            <a:off x="992982" y="2503885"/>
            <a:ext cx="5274469" cy="544115"/>
          </a:xfrm>
          <a:prstGeom prst="rect">
            <a:avLst/>
          </a:prstGeom>
        </p:spPr>
        <p:txBody>
          <a:bodyPr/>
          <a:lstStyle>
            <a:lvl1pPr marL="0" indent="0">
              <a:buNone/>
              <a:defRPr sz="3750" b="1">
                <a:solidFill>
                  <a:schemeClr val="bg1"/>
                </a:solidFill>
                <a:latin typeface="Arial" panose="020B0604020202020204" pitchFamily="34" charset="0"/>
                <a:cs typeface="Arial" panose="020B0604020202020204" pitchFamily="34" charset="0"/>
              </a:defRPr>
            </a:lvl1pPr>
            <a:lvl2pPr marL="342900" indent="0">
              <a:buNone/>
              <a:defRPr>
                <a:latin typeface="Arial" panose="020B0604020202020204" pitchFamily="34" charset="0"/>
                <a:cs typeface="Arial" panose="020B0604020202020204" pitchFamily="34" charset="0"/>
              </a:defRPr>
            </a:lvl2pPr>
            <a:lvl3pPr marL="685800" indent="0">
              <a:buNone/>
              <a:defRPr/>
            </a:lvl3pPr>
          </a:lstStyle>
          <a:p>
            <a:pPr lvl="0"/>
            <a:r>
              <a:rPr lang="en-US" dirty="0"/>
              <a:t>[Title]</a:t>
            </a:r>
          </a:p>
        </p:txBody>
      </p:sp>
      <p:sp>
        <p:nvSpPr>
          <p:cNvPr id="7" name="Text Placeholder 11">
            <a:extLst>
              <a:ext uri="{FF2B5EF4-FFF2-40B4-BE49-F238E27FC236}">
                <a16:creationId xmlns:a16="http://schemas.microsoft.com/office/drawing/2014/main" id="{7A5C0B4B-C0C1-AA45-953B-7364DEBEDECA}"/>
              </a:ext>
            </a:extLst>
          </p:cNvPr>
          <p:cNvSpPr>
            <a:spLocks noGrp="1"/>
          </p:cNvSpPr>
          <p:nvPr>
            <p:ph type="body" sz="quarter" idx="12" hasCustomPrompt="1"/>
          </p:nvPr>
        </p:nvSpPr>
        <p:spPr>
          <a:xfrm>
            <a:off x="1012032" y="3171825"/>
            <a:ext cx="4769644" cy="638175"/>
          </a:xfrm>
          <a:prstGeom prst="rect">
            <a:avLst/>
          </a:prstGeom>
        </p:spPr>
        <p:txBody>
          <a:bodyPr/>
          <a:lstStyle>
            <a:lvl1pPr marL="0" indent="0">
              <a:buNone/>
              <a:defRPr>
                <a:solidFill>
                  <a:schemeClr val="bg1"/>
                </a:solidFill>
                <a:latin typeface="Arial" panose="020B0604020202020204" pitchFamily="34" charset="0"/>
                <a:cs typeface="Arial" panose="020B0604020202020204" pitchFamily="34" charset="0"/>
              </a:defRPr>
            </a:lvl1pPr>
            <a:lvl2pPr marL="342900" indent="0">
              <a:buNone/>
              <a:defRPr/>
            </a:lvl2pPr>
          </a:lstStyle>
          <a:p>
            <a:pPr lvl="0"/>
            <a:r>
              <a:rPr lang="en-US" dirty="0"/>
              <a:t>[sub title]</a:t>
            </a:r>
          </a:p>
        </p:txBody>
      </p:sp>
    </p:spTree>
    <p:extLst>
      <p:ext uri="{BB962C8B-B14F-4D97-AF65-F5344CB8AC3E}">
        <p14:creationId xmlns:p14="http://schemas.microsoft.com/office/powerpoint/2010/main" val="3474068126"/>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Video slide">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E41D9A1A-33F0-FA4F-A88F-406D51794B3F}"/>
              </a:ext>
            </a:extLst>
          </p:cNvPr>
          <p:cNvSpPr/>
          <p:nvPr userDrawn="1"/>
        </p:nvSpPr>
        <p:spPr>
          <a:xfrm>
            <a:off x="1" y="4597287"/>
            <a:ext cx="9143999" cy="546213"/>
          </a:xfrm>
          <a:prstGeom prst="rect">
            <a:avLst/>
          </a:prstGeom>
          <a:gradFill flip="none" rotWithShape="1">
            <a:gsLst>
              <a:gs pos="0">
                <a:srgbClr val="17336F"/>
              </a:gs>
              <a:gs pos="98000">
                <a:srgbClr val="FFFFFF"/>
              </a:gs>
              <a:gs pos="100000">
                <a:srgbClr val="FFFFFF"/>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solidFill>
                <a:schemeClr val="tx1"/>
              </a:solidFill>
            </a:endParaRPr>
          </a:p>
        </p:txBody>
      </p:sp>
      <p:pic>
        <p:nvPicPr>
          <p:cNvPr id="4" name="Picture 3">
            <a:extLst>
              <a:ext uri="{FF2B5EF4-FFF2-40B4-BE49-F238E27FC236}">
                <a16:creationId xmlns:a16="http://schemas.microsoft.com/office/drawing/2014/main" id="{256BAC16-84EC-ED45-AE71-F9DDD8F507D4}"/>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92919" y="4665458"/>
            <a:ext cx="1403411" cy="375105"/>
          </a:xfrm>
          <a:prstGeom prst="rect">
            <a:avLst/>
          </a:prstGeom>
        </p:spPr>
      </p:pic>
      <p:sp>
        <p:nvSpPr>
          <p:cNvPr id="5" name="Rectangle 4">
            <a:extLst>
              <a:ext uri="{FF2B5EF4-FFF2-40B4-BE49-F238E27FC236}">
                <a16:creationId xmlns:a16="http://schemas.microsoft.com/office/drawing/2014/main" id="{22F9246A-6EC8-2E40-A09E-609D17C754E8}"/>
              </a:ext>
            </a:extLst>
          </p:cNvPr>
          <p:cNvSpPr/>
          <p:nvPr userDrawn="1"/>
        </p:nvSpPr>
        <p:spPr>
          <a:xfrm>
            <a:off x="-1" y="2016"/>
            <a:ext cx="115231" cy="5143500"/>
          </a:xfrm>
          <a:prstGeom prst="rect">
            <a:avLst/>
          </a:prstGeom>
          <a:solidFill>
            <a:srgbClr val="1634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solidFill>
                <a:schemeClr val="tx1"/>
              </a:solidFill>
            </a:endParaRPr>
          </a:p>
        </p:txBody>
      </p:sp>
      <p:sp>
        <p:nvSpPr>
          <p:cNvPr id="8" name="Media Placeholder 7">
            <a:extLst>
              <a:ext uri="{FF2B5EF4-FFF2-40B4-BE49-F238E27FC236}">
                <a16:creationId xmlns:a16="http://schemas.microsoft.com/office/drawing/2014/main" id="{9092C02C-713E-AA46-889A-4E117D9A52B8}"/>
              </a:ext>
            </a:extLst>
          </p:cNvPr>
          <p:cNvSpPr>
            <a:spLocks noGrp="1"/>
          </p:cNvSpPr>
          <p:nvPr>
            <p:ph type="media" sz="quarter" idx="10"/>
          </p:nvPr>
        </p:nvSpPr>
        <p:spPr>
          <a:xfrm>
            <a:off x="1088231" y="1063229"/>
            <a:ext cx="6940154" cy="3274219"/>
          </a:xfrm>
          <a:prstGeom prst="rect">
            <a:avLst/>
          </a:prstGeom>
          <a:solidFill>
            <a:schemeClr val="bg1">
              <a:lumMod val="85000"/>
            </a:schemeClr>
          </a:solidFill>
        </p:spPr>
        <p:txBody>
          <a:bodyPr/>
          <a:lstStyle/>
          <a:p>
            <a:endParaRPr lang="en-US"/>
          </a:p>
        </p:txBody>
      </p:sp>
      <p:sp>
        <p:nvSpPr>
          <p:cNvPr id="7" name="Text Placeholder 6">
            <a:extLst>
              <a:ext uri="{FF2B5EF4-FFF2-40B4-BE49-F238E27FC236}">
                <a16:creationId xmlns:a16="http://schemas.microsoft.com/office/drawing/2014/main" id="{4AE7925A-78BE-334F-B7A3-BAC753AA68D9}"/>
              </a:ext>
            </a:extLst>
          </p:cNvPr>
          <p:cNvSpPr>
            <a:spLocks noGrp="1"/>
          </p:cNvSpPr>
          <p:nvPr>
            <p:ph type="body" sz="quarter" idx="11" hasCustomPrompt="1"/>
          </p:nvPr>
        </p:nvSpPr>
        <p:spPr>
          <a:xfrm>
            <a:off x="1088232" y="465535"/>
            <a:ext cx="5779294" cy="495300"/>
          </a:xfrm>
          <a:prstGeom prst="rect">
            <a:avLst/>
          </a:prstGeom>
        </p:spPr>
        <p:txBody>
          <a:bodyPr/>
          <a:lstStyle>
            <a:lvl1pPr marL="0" indent="0">
              <a:buNone/>
              <a:defRPr sz="3750" b="1">
                <a:latin typeface="Arial" panose="020B0604020202020204" pitchFamily="34" charset="0"/>
                <a:cs typeface="Arial" panose="020B0604020202020204" pitchFamily="34" charset="0"/>
              </a:defRPr>
            </a:lvl1pPr>
            <a:lvl2pPr marL="342900" indent="0">
              <a:buNone/>
              <a:defRPr/>
            </a:lvl2pPr>
          </a:lstStyle>
          <a:p>
            <a:pPr lvl="0"/>
            <a:r>
              <a:rPr lang="en-US" dirty="0"/>
              <a:t>[Video title]</a:t>
            </a:r>
          </a:p>
        </p:txBody>
      </p:sp>
    </p:spTree>
    <p:extLst>
      <p:ext uri="{BB962C8B-B14F-4D97-AF65-F5344CB8AC3E}">
        <p14:creationId xmlns:p14="http://schemas.microsoft.com/office/powerpoint/2010/main" val="84164621"/>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Queen Mary divider">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7163FFB0-93C8-774B-BD5F-D4C23DF5AC8B}"/>
              </a:ext>
            </a:extLst>
          </p:cNvPr>
          <p:cNvSpPr/>
          <p:nvPr userDrawn="1"/>
        </p:nvSpPr>
        <p:spPr>
          <a:xfrm>
            <a:off x="0" y="0"/>
            <a:ext cx="9144000" cy="5143500"/>
          </a:xfrm>
          <a:prstGeom prst="rect">
            <a:avLst/>
          </a:prstGeom>
          <a:solidFill>
            <a:srgbClr val="1634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solidFill>
                <a:schemeClr val="tx1"/>
              </a:solidFill>
            </a:endParaRPr>
          </a:p>
        </p:txBody>
      </p:sp>
      <p:pic>
        <p:nvPicPr>
          <p:cNvPr id="5" name="Picture 4">
            <a:extLst>
              <a:ext uri="{FF2B5EF4-FFF2-40B4-BE49-F238E27FC236}">
                <a16:creationId xmlns:a16="http://schemas.microsoft.com/office/drawing/2014/main" id="{2131DADA-785F-444B-882D-6DB2F36C9747}"/>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03247" y="469447"/>
            <a:ext cx="3925121" cy="1049111"/>
          </a:xfrm>
          <a:prstGeom prst="rect">
            <a:avLst/>
          </a:prstGeom>
        </p:spPr>
      </p:pic>
      <p:sp>
        <p:nvSpPr>
          <p:cNvPr id="6" name="Text Placeholder 6">
            <a:extLst>
              <a:ext uri="{FF2B5EF4-FFF2-40B4-BE49-F238E27FC236}">
                <a16:creationId xmlns:a16="http://schemas.microsoft.com/office/drawing/2014/main" id="{0F82510D-D65F-CB44-801A-ADEEEFE14C21}"/>
              </a:ext>
            </a:extLst>
          </p:cNvPr>
          <p:cNvSpPr>
            <a:spLocks noGrp="1"/>
          </p:cNvSpPr>
          <p:nvPr>
            <p:ph type="body" sz="quarter" idx="10" hasCustomPrompt="1"/>
          </p:nvPr>
        </p:nvSpPr>
        <p:spPr>
          <a:xfrm>
            <a:off x="992982" y="2503885"/>
            <a:ext cx="5274469" cy="544115"/>
          </a:xfrm>
          <a:prstGeom prst="rect">
            <a:avLst/>
          </a:prstGeom>
        </p:spPr>
        <p:txBody>
          <a:bodyPr/>
          <a:lstStyle>
            <a:lvl1pPr marL="0" indent="0">
              <a:buNone/>
              <a:defRPr sz="3750" b="1">
                <a:solidFill>
                  <a:schemeClr val="bg1"/>
                </a:solidFill>
                <a:latin typeface="Arial" panose="020B0604020202020204" pitchFamily="34" charset="0"/>
                <a:cs typeface="Arial" panose="020B0604020202020204" pitchFamily="34" charset="0"/>
              </a:defRPr>
            </a:lvl1pPr>
            <a:lvl2pPr marL="342900" indent="0">
              <a:buNone/>
              <a:defRPr>
                <a:latin typeface="Arial" panose="020B0604020202020204" pitchFamily="34" charset="0"/>
                <a:cs typeface="Arial" panose="020B0604020202020204" pitchFamily="34" charset="0"/>
              </a:defRPr>
            </a:lvl2pPr>
            <a:lvl3pPr marL="685800" indent="0">
              <a:buNone/>
              <a:defRPr/>
            </a:lvl3pPr>
          </a:lstStyle>
          <a:p>
            <a:pPr lvl="0"/>
            <a:r>
              <a:rPr lang="en-US" dirty="0"/>
              <a:t>[section divider title]</a:t>
            </a:r>
          </a:p>
        </p:txBody>
      </p:sp>
      <p:sp>
        <p:nvSpPr>
          <p:cNvPr id="7" name="Text Placeholder 11">
            <a:extLst>
              <a:ext uri="{FF2B5EF4-FFF2-40B4-BE49-F238E27FC236}">
                <a16:creationId xmlns:a16="http://schemas.microsoft.com/office/drawing/2014/main" id="{0663489E-CE91-9943-9C8C-61A108690BB1}"/>
              </a:ext>
            </a:extLst>
          </p:cNvPr>
          <p:cNvSpPr>
            <a:spLocks noGrp="1"/>
          </p:cNvSpPr>
          <p:nvPr>
            <p:ph type="body" sz="quarter" idx="11" hasCustomPrompt="1"/>
          </p:nvPr>
        </p:nvSpPr>
        <p:spPr>
          <a:xfrm>
            <a:off x="1012032" y="3171825"/>
            <a:ext cx="4769644" cy="638175"/>
          </a:xfrm>
          <a:prstGeom prst="rect">
            <a:avLst/>
          </a:prstGeom>
        </p:spPr>
        <p:txBody>
          <a:bodyPr/>
          <a:lstStyle>
            <a:lvl1pPr marL="0" indent="0">
              <a:buNone/>
              <a:defRPr>
                <a:solidFill>
                  <a:schemeClr val="bg1"/>
                </a:solidFill>
                <a:latin typeface="Arial" panose="020B0604020202020204" pitchFamily="34" charset="0"/>
                <a:cs typeface="Arial" panose="020B0604020202020204" pitchFamily="34" charset="0"/>
              </a:defRPr>
            </a:lvl1pPr>
            <a:lvl2pPr marL="342900" indent="0">
              <a:buNone/>
              <a:defRPr/>
            </a:lvl2pPr>
          </a:lstStyle>
          <a:p>
            <a:pPr lvl="0"/>
            <a:r>
              <a:rPr lang="en-US" dirty="0"/>
              <a:t>[sub title]</a:t>
            </a:r>
          </a:p>
        </p:txBody>
      </p:sp>
    </p:spTree>
    <p:extLst>
      <p:ext uri="{BB962C8B-B14F-4D97-AF65-F5344CB8AC3E}">
        <p14:creationId xmlns:p14="http://schemas.microsoft.com/office/powerpoint/2010/main" val="1700971342"/>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Queen Mary boilerplate">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56A8BAF1-938C-C242-9F6D-1EA02CAF0D68}"/>
              </a:ext>
            </a:extLst>
          </p:cNvPr>
          <p:cNvSpPr txBox="1"/>
          <p:nvPr userDrawn="1"/>
        </p:nvSpPr>
        <p:spPr>
          <a:xfrm>
            <a:off x="1053700" y="1426994"/>
            <a:ext cx="2310824" cy="3323987"/>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34289" rIns="34289">
            <a:spAutoFit/>
          </a:bodyPr>
          <a:lstStyle/>
          <a:p>
            <a:pPr>
              <a:lnSpc>
                <a:spcPct val="100000"/>
              </a:lnSpc>
            </a:pPr>
            <a:r>
              <a:rPr lang="en-GB" sz="2100" b="0" dirty="0">
                <a:solidFill>
                  <a:srgbClr val="17336F"/>
                </a:solidFill>
                <a:latin typeface="Arial" panose="020B0604020202020204" pitchFamily="34" charset="0"/>
                <a:cs typeface="Arial" panose="020B0604020202020204" pitchFamily="34" charset="0"/>
              </a:rPr>
              <a:t>At Queen Mary University of London, we believe that a diversity of ideas helps us achieve</a:t>
            </a:r>
            <a:br>
              <a:rPr lang="en-GB" sz="2100" b="0" dirty="0">
                <a:solidFill>
                  <a:srgbClr val="17336F"/>
                </a:solidFill>
                <a:latin typeface="Arial" panose="020B0604020202020204" pitchFamily="34" charset="0"/>
                <a:cs typeface="Arial" panose="020B0604020202020204" pitchFamily="34" charset="0"/>
              </a:rPr>
            </a:br>
            <a:r>
              <a:rPr lang="en-GB" sz="2100" b="0" dirty="0">
                <a:solidFill>
                  <a:srgbClr val="17336F"/>
                </a:solidFill>
                <a:latin typeface="Arial" panose="020B0604020202020204" pitchFamily="34" charset="0"/>
                <a:cs typeface="Arial" panose="020B0604020202020204" pitchFamily="34" charset="0"/>
              </a:rPr>
              <a:t>the previously unthinkable.</a:t>
            </a:r>
          </a:p>
          <a:p>
            <a:pPr>
              <a:lnSpc>
                <a:spcPct val="100000"/>
              </a:lnSpc>
            </a:pPr>
            <a:endParaRPr lang="en-GB" sz="2100" b="0" dirty="0">
              <a:solidFill>
                <a:srgbClr val="17336F"/>
              </a:solidFill>
              <a:latin typeface="Arial" panose="020B0604020202020204" pitchFamily="34" charset="0"/>
              <a:cs typeface="Arial" panose="020B0604020202020204" pitchFamily="34" charset="0"/>
            </a:endParaRPr>
          </a:p>
          <a:p>
            <a:pPr>
              <a:defRPr sz="3800">
                <a:solidFill>
                  <a:srgbClr val="1B2D7B"/>
                </a:solidFill>
                <a:latin typeface="Source Sans Pro"/>
                <a:ea typeface="Source Sans Pro"/>
                <a:cs typeface="Source Sans Pro"/>
                <a:sym typeface="Source Sans Pro"/>
              </a:defRPr>
            </a:pPr>
            <a:endParaRPr sz="2100" dirty="0">
              <a:solidFill>
                <a:srgbClr val="17336F"/>
              </a:solidFill>
            </a:endParaRPr>
          </a:p>
        </p:txBody>
      </p:sp>
      <p:sp>
        <p:nvSpPr>
          <p:cNvPr id="4" name="TextBox 3">
            <a:extLst>
              <a:ext uri="{FF2B5EF4-FFF2-40B4-BE49-F238E27FC236}">
                <a16:creationId xmlns:a16="http://schemas.microsoft.com/office/drawing/2014/main" id="{18769B15-A875-2848-97E2-291B77A11063}"/>
              </a:ext>
            </a:extLst>
          </p:cNvPr>
          <p:cNvSpPr txBox="1"/>
          <p:nvPr userDrawn="1"/>
        </p:nvSpPr>
        <p:spPr>
          <a:xfrm>
            <a:off x="3404865" y="1459233"/>
            <a:ext cx="4656647" cy="263149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34289" rIns="34289">
            <a:spAutoFit/>
          </a:bodyPr>
          <a:lstStyle/>
          <a:p>
            <a:pPr>
              <a:lnSpc>
                <a:spcPct val="100000"/>
              </a:lnSpc>
            </a:pPr>
            <a:r>
              <a:rPr lang="en-GB" sz="1500" b="0" dirty="0">
                <a:solidFill>
                  <a:schemeClr val="tx2">
                    <a:lumMod val="50000"/>
                  </a:schemeClr>
                </a:solidFill>
                <a:latin typeface="Arial" panose="020B0604020202020204" pitchFamily="34" charset="0"/>
                <a:cs typeface="Arial" panose="020B0604020202020204" pitchFamily="34" charset="0"/>
              </a:rPr>
              <a:t>Throughout our history, we’ve fostered social justice and improved lives through academic excellence. </a:t>
            </a:r>
            <a:br>
              <a:rPr lang="en-GB" sz="1500" b="0" dirty="0">
                <a:solidFill>
                  <a:schemeClr val="tx2">
                    <a:lumMod val="50000"/>
                  </a:schemeClr>
                </a:solidFill>
                <a:latin typeface="Arial" panose="020B0604020202020204" pitchFamily="34" charset="0"/>
                <a:cs typeface="Arial" panose="020B0604020202020204" pitchFamily="34" charset="0"/>
              </a:rPr>
            </a:br>
            <a:r>
              <a:rPr lang="en-GB" sz="1500" b="0" dirty="0">
                <a:solidFill>
                  <a:schemeClr val="tx2">
                    <a:lumMod val="50000"/>
                  </a:schemeClr>
                </a:solidFill>
                <a:latin typeface="Arial" panose="020B0604020202020204" pitchFamily="34" charset="0"/>
                <a:cs typeface="Arial" panose="020B0604020202020204" pitchFamily="34" charset="0"/>
              </a:rPr>
              <a:t>And we continue to live and breathe this spirit today, not because it’s simply ‘the right thing to do’ but for what it helps us achieve and the intellectual brilliance it delivers.</a:t>
            </a:r>
          </a:p>
          <a:p>
            <a:pPr>
              <a:lnSpc>
                <a:spcPct val="100000"/>
              </a:lnSpc>
            </a:pPr>
            <a:endParaRPr lang="en-GB" sz="1500" b="0" dirty="0">
              <a:solidFill>
                <a:schemeClr val="tx2">
                  <a:lumMod val="50000"/>
                </a:schemeClr>
              </a:solidFill>
              <a:latin typeface="Arial" panose="020B0604020202020204" pitchFamily="34" charset="0"/>
              <a:cs typeface="Arial" panose="020B0604020202020204" pitchFamily="34" charset="0"/>
            </a:endParaRPr>
          </a:p>
          <a:p>
            <a:pPr>
              <a:lnSpc>
                <a:spcPct val="100000"/>
              </a:lnSpc>
            </a:pPr>
            <a:r>
              <a:rPr lang="en-GB" sz="1500" b="0" dirty="0">
                <a:solidFill>
                  <a:schemeClr val="tx2">
                    <a:lumMod val="50000"/>
                  </a:schemeClr>
                </a:solidFill>
                <a:latin typeface="Arial" panose="020B0604020202020204" pitchFamily="34" charset="0"/>
                <a:cs typeface="Arial" panose="020B0604020202020204" pitchFamily="34" charset="0"/>
              </a:rPr>
              <a:t>We continue to embrace diversity of thought and opinion in everything we do, in the belief that when views collide, disciplines interact, and perspectives intersect, truly original thought takes form.</a:t>
            </a:r>
          </a:p>
        </p:txBody>
      </p:sp>
      <p:sp>
        <p:nvSpPr>
          <p:cNvPr id="5" name="TextBox 1">
            <a:extLst>
              <a:ext uri="{FF2B5EF4-FFF2-40B4-BE49-F238E27FC236}">
                <a16:creationId xmlns:a16="http://schemas.microsoft.com/office/drawing/2014/main" id="{FF45F9F3-8A34-FB44-8904-ACDF769146F4}"/>
              </a:ext>
            </a:extLst>
          </p:cNvPr>
          <p:cNvSpPr txBox="1"/>
          <p:nvPr userDrawn="1"/>
        </p:nvSpPr>
        <p:spPr>
          <a:xfrm>
            <a:off x="1034849" y="440128"/>
            <a:ext cx="7019535" cy="53091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34289" rIns="34289">
            <a:spAutoFit/>
          </a:bodyPr>
          <a:lstStyle/>
          <a:p>
            <a:pPr>
              <a:defRPr sz="3800">
                <a:solidFill>
                  <a:srgbClr val="1B2D7B"/>
                </a:solidFill>
                <a:latin typeface="Source Sans Pro"/>
                <a:ea typeface="Source Sans Pro"/>
                <a:cs typeface="Source Sans Pro"/>
                <a:sym typeface="Source Sans Pro"/>
              </a:defRPr>
            </a:pPr>
            <a:r>
              <a:rPr lang="en-GB" sz="2850" dirty="0">
                <a:solidFill>
                  <a:schemeClr val="tx1"/>
                </a:solidFill>
                <a:latin typeface="Arial" panose="020B0604020202020204" pitchFamily="34" charset="0"/>
                <a:cs typeface="Arial" panose="020B0604020202020204" pitchFamily="34" charset="0"/>
              </a:rPr>
              <a:t>Introduction to Queen Mary</a:t>
            </a:r>
            <a:endParaRPr sz="2850" dirty="0">
              <a:solidFill>
                <a:schemeClr val="tx1"/>
              </a:solidFill>
            </a:endParaRPr>
          </a:p>
        </p:txBody>
      </p:sp>
      <p:sp>
        <p:nvSpPr>
          <p:cNvPr id="6" name="Rectangle 5">
            <a:extLst>
              <a:ext uri="{FF2B5EF4-FFF2-40B4-BE49-F238E27FC236}">
                <a16:creationId xmlns:a16="http://schemas.microsoft.com/office/drawing/2014/main" id="{4B34D2B8-D143-D84B-A8C5-B0260E0EB3D4}"/>
              </a:ext>
            </a:extLst>
          </p:cNvPr>
          <p:cNvSpPr/>
          <p:nvPr userDrawn="1"/>
        </p:nvSpPr>
        <p:spPr>
          <a:xfrm>
            <a:off x="1" y="4597287"/>
            <a:ext cx="9143999" cy="546213"/>
          </a:xfrm>
          <a:prstGeom prst="rect">
            <a:avLst/>
          </a:prstGeom>
          <a:gradFill flip="none" rotWithShape="1">
            <a:gsLst>
              <a:gs pos="0">
                <a:srgbClr val="17336F"/>
              </a:gs>
              <a:gs pos="98000">
                <a:srgbClr val="FFFFFF"/>
              </a:gs>
              <a:gs pos="100000">
                <a:srgbClr val="FFFFFF"/>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solidFill>
                <a:schemeClr val="tx1"/>
              </a:solidFill>
            </a:endParaRPr>
          </a:p>
        </p:txBody>
      </p:sp>
      <p:pic>
        <p:nvPicPr>
          <p:cNvPr id="8" name="Picture 7">
            <a:extLst>
              <a:ext uri="{FF2B5EF4-FFF2-40B4-BE49-F238E27FC236}">
                <a16:creationId xmlns:a16="http://schemas.microsoft.com/office/drawing/2014/main" id="{44C2E8FE-C450-714B-A41A-D6AF1950AA4E}"/>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92919" y="4665458"/>
            <a:ext cx="1403411" cy="375105"/>
          </a:xfrm>
          <a:prstGeom prst="rect">
            <a:avLst/>
          </a:prstGeom>
        </p:spPr>
      </p:pic>
      <p:sp>
        <p:nvSpPr>
          <p:cNvPr id="15" name="Rectangle 14">
            <a:extLst>
              <a:ext uri="{FF2B5EF4-FFF2-40B4-BE49-F238E27FC236}">
                <a16:creationId xmlns:a16="http://schemas.microsoft.com/office/drawing/2014/main" id="{C539D8BF-1D27-234B-BA4C-29F5AAACFEED}"/>
              </a:ext>
            </a:extLst>
          </p:cNvPr>
          <p:cNvSpPr/>
          <p:nvPr userDrawn="1"/>
        </p:nvSpPr>
        <p:spPr>
          <a:xfrm>
            <a:off x="-1" y="0"/>
            <a:ext cx="115231" cy="5145516"/>
          </a:xfrm>
          <a:prstGeom prst="rect">
            <a:avLst/>
          </a:prstGeom>
          <a:solidFill>
            <a:srgbClr val="1634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solidFill>
                <a:schemeClr val="tx1"/>
              </a:solidFill>
            </a:endParaRPr>
          </a:p>
        </p:txBody>
      </p:sp>
    </p:spTree>
    <p:extLst>
      <p:ext uri="{BB962C8B-B14F-4D97-AF65-F5344CB8AC3E}">
        <p14:creationId xmlns:p14="http://schemas.microsoft.com/office/powerpoint/2010/main" val="1016138088"/>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6033C7C4-8240-1D49-B4A5-D3132FA3B8A4}"/>
              </a:ext>
            </a:extLst>
          </p:cNvPr>
          <p:cNvSpPr/>
          <p:nvPr userDrawn="1"/>
        </p:nvSpPr>
        <p:spPr>
          <a:xfrm>
            <a:off x="1" y="4597287"/>
            <a:ext cx="9143999" cy="546213"/>
          </a:xfrm>
          <a:prstGeom prst="rect">
            <a:avLst/>
          </a:prstGeom>
          <a:gradFill flip="none" rotWithShape="1">
            <a:gsLst>
              <a:gs pos="0">
                <a:srgbClr val="17336F"/>
              </a:gs>
              <a:gs pos="98000">
                <a:srgbClr val="FFFFFF"/>
              </a:gs>
              <a:gs pos="100000">
                <a:srgbClr val="FFFFFF"/>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solidFill>
                <a:schemeClr val="tx1"/>
              </a:solidFill>
            </a:endParaRPr>
          </a:p>
        </p:txBody>
      </p:sp>
      <p:pic>
        <p:nvPicPr>
          <p:cNvPr id="5" name="Picture 4">
            <a:extLst>
              <a:ext uri="{FF2B5EF4-FFF2-40B4-BE49-F238E27FC236}">
                <a16:creationId xmlns:a16="http://schemas.microsoft.com/office/drawing/2014/main" id="{C8ECE1C0-325D-C545-90BF-9D2CDBFE6C6F}"/>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92919" y="4665458"/>
            <a:ext cx="1403411" cy="375105"/>
          </a:xfrm>
          <a:prstGeom prst="rect">
            <a:avLst/>
          </a:prstGeom>
        </p:spPr>
      </p:pic>
      <p:sp>
        <p:nvSpPr>
          <p:cNvPr id="6" name="Rectangle 5">
            <a:extLst>
              <a:ext uri="{FF2B5EF4-FFF2-40B4-BE49-F238E27FC236}">
                <a16:creationId xmlns:a16="http://schemas.microsoft.com/office/drawing/2014/main" id="{3C6538F9-1918-2140-8578-3520B96E4B17}"/>
              </a:ext>
            </a:extLst>
          </p:cNvPr>
          <p:cNvSpPr/>
          <p:nvPr userDrawn="1"/>
        </p:nvSpPr>
        <p:spPr>
          <a:xfrm>
            <a:off x="-1" y="0"/>
            <a:ext cx="115231" cy="5145516"/>
          </a:xfrm>
          <a:prstGeom prst="rect">
            <a:avLst/>
          </a:prstGeom>
          <a:solidFill>
            <a:srgbClr val="1634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solidFill>
                <a:schemeClr val="tx1"/>
              </a:solidFill>
            </a:endParaRPr>
          </a:p>
        </p:txBody>
      </p:sp>
      <p:sp>
        <p:nvSpPr>
          <p:cNvPr id="7" name="Text Placeholder 11">
            <a:extLst>
              <a:ext uri="{FF2B5EF4-FFF2-40B4-BE49-F238E27FC236}">
                <a16:creationId xmlns:a16="http://schemas.microsoft.com/office/drawing/2014/main" id="{62296392-260A-0E49-9E75-359D8CE713A5}"/>
              </a:ext>
            </a:extLst>
          </p:cNvPr>
          <p:cNvSpPr>
            <a:spLocks noGrp="1"/>
          </p:cNvSpPr>
          <p:nvPr>
            <p:ph type="body" sz="quarter" idx="12" hasCustomPrompt="1"/>
          </p:nvPr>
        </p:nvSpPr>
        <p:spPr>
          <a:xfrm>
            <a:off x="1002506" y="1457325"/>
            <a:ext cx="7025879" cy="2637881"/>
          </a:xfrm>
          <a:prstGeom prst="rect">
            <a:avLst/>
          </a:prstGeom>
        </p:spPr>
        <p:txBody>
          <a:bodyPr/>
          <a:lstStyle>
            <a:lvl1pPr marL="0" indent="0">
              <a:buNone/>
              <a:defRPr>
                <a:solidFill>
                  <a:srgbClr val="000000"/>
                </a:solidFill>
                <a:latin typeface="Arial" panose="020B0604020202020204" pitchFamily="34" charset="0"/>
                <a:cs typeface="Arial" panose="020B0604020202020204" pitchFamily="34" charset="0"/>
              </a:defRPr>
            </a:lvl1pPr>
            <a:lvl2pPr marL="342900" indent="0">
              <a:buNone/>
              <a:defRPr/>
            </a:lvl2pPr>
          </a:lstStyle>
          <a:p>
            <a:pPr lvl="0"/>
            <a:r>
              <a:rPr lang="en-US" dirty="0"/>
              <a:t>[add body or bullet text here]</a:t>
            </a:r>
          </a:p>
        </p:txBody>
      </p:sp>
      <p:sp>
        <p:nvSpPr>
          <p:cNvPr id="8" name="Text Placeholder 6">
            <a:extLst>
              <a:ext uri="{FF2B5EF4-FFF2-40B4-BE49-F238E27FC236}">
                <a16:creationId xmlns:a16="http://schemas.microsoft.com/office/drawing/2014/main" id="{7E77B857-528E-7A4A-8169-ABCFFD72DC8C}"/>
              </a:ext>
            </a:extLst>
          </p:cNvPr>
          <p:cNvSpPr>
            <a:spLocks noGrp="1"/>
          </p:cNvSpPr>
          <p:nvPr>
            <p:ph type="body" sz="quarter" idx="11" hasCustomPrompt="1"/>
          </p:nvPr>
        </p:nvSpPr>
        <p:spPr>
          <a:xfrm>
            <a:off x="1002507" y="389335"/>
            <a:ext cx="3456385" cy="658415"/>
          </a:xfrm>
          <a:prstGeom prst="rect">
            <a:avLst/>
          </a:prstGeom>
        </p:spPr>
        <p:txBody>
          <a:bodyPr/>
          <a:lstStyle>
            <a:lvl1pPr marL="0" indent="0">
              <a:buNone/>
              <a:defRPr sz="2850" b="1">
                <a:latin typeface="Arial" panose="020B0604020202020204" pitchFamily="34" charset="0"/>
                <a:cs typeface="Arial" panose="020B0604020202020204" pitchFamily="34" charset="0"/>
              </a:defRPr>
            </a:lvl1pPr>
            <a:lvl2pPr marL="342900" indent="0">
              <a:buNone/>
              <a:defRPr/>
            </a:lvl2pPr>
          </a:lstStyle>
          <a:p>
            <a:pPr lvl="0"/>
            <a:r>
              <a:rPr lang="en-US" dirty="0"/>
              <a:t>[Heading text]</a:t>
            </a:r>
          </a:p>
        </p:txBody>
      </p:sp>
    </p:spTree>
    <p:extLst>
      <p:ext uri="{BB962C8B-B14F-4D97-AF65-F5344CB8AC3E}">
        <p14:creationId xmlns:p14="http://schemas.microsoft.com/office/powerpoint/2010/main" val="157154984"/>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Content slide 1">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68581C02-7D6E-E646-8EB8-746BD0509DEA}"/>
              </a:ext>
            </a:extLst>
          </p:cNvPr>
          <p:cNvSpPr/>
          <p:nvPr userDrawn="1"/>
        </p:nvSpPr>
        <p:spPr>
          <a:xfrm>
            <a:off x="1" y="4597287"/>
            <a:ext cx="9143999" cy="546213"/>
          </a:xfrm>
          <a:prstGeom prst="rect">
            <a:avLst/>
          </a:prstGeom>
          <a:solidFill>
            <a:srgbClr val="10746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dirty="0">
              <a:solidFill>
                <a:schemeClr val="tx1"/>
              </a:solidFill>
            </a:endParaRPr>
          </a:p>
        </p:txBody>
      </p:sp>
      <p:pic>
        <p:nvPicPr>
          <p:cNvPr id="5" name="Picture 4">
            <a:extLst>
              <a:ext uri="{FF2B5EF4-FFF2-40B4-BE49-F238E27FC236}">
                <a16:creationId xmlns:a16="http://schemas.microsoft.com/office/drawing/2014/main" id="{B0B24999-F7B7-C14A-9DC1-377918651BCB}"/>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92919" y="4665458"/>
            <a:ext cx="1403411" cy="375105"/>
          </a:xfrm>
          <a:prstGeom prst="rect">
            <a:avLst/>
          </a:prstGeom>
        </p:spPr>
      </p:pic>
      <p:sp>
        <p:nvSpPr>
          <p:cNvPr id="10" name="Picture Placeholder 9">
            <a:extLst>
              <a:ext uri="{FF2B5EF4-FFF2-40B4-BE49-F238E27FC236}">
                <a16:creationId xmlns:a16="http://schemas.microsoft.com/office/drawing/2014/main" id="{13D6E0C0-DE43-624D-9873-0953E5462B7F}"/>
              </a:ext>
            </a:extLst>
          </p:cNvPr>
          <p:cNvSpPr>
            <a:spLocks noGrp="1"/>
          </p:cNvSpPr>
          <p:nvPr>
            <p:ph type="pic" sz="quarter" idx="10"/>
          </p:nvPr>
        </p:nvSpPr>
        <p:spPr>
          <a:xfrm>
            <a:off x="4599385" y="465534"/>
            <a:ext cx="4104084" cy="3159919"/>
          </a:xfrm>
          <a:prstGeom prst="rect">
            <a:avLst/>
          </a:prstGeom>
          <a:solidFill>
            <a:schemeClr val="bg1">
              <a:lumMod val="85000"/>
            </a:schemeClr>
          </a:solidFill>
        </p:spPr>
        <p:txBody>
          <a:bodyPr/>
          <a:lstStyle/>
          <a:p>
            <a:endParaRPr lang="en-US"/>
          </a:p>
        </p:txBody>
      </p:sp>
      <p:sp>
        <p:nvSpPr>
          <p:cNvPr id="9" name="Rectangle 8">
            <a:extLst>
              <a:ext uri="{FF2B5EF4-FFF2-40B4-BE49-F238E27FC236}">
                <a16:creationId xmlns:a16="http://schemas.microsoft.com/office/drawing/2014/main" id="{7796710C-BEDC-8743-98D8-0AE64833C537}"/>
              </a:ext>
            </a:extLst>
          </p:cNvPr>
          <p:cNvSpPr/>
          <p:nvPr userDrawn="1"/>
        </p:nvSpPr>
        <p:spPr>
          <a:xfrm>
            <a:off x="-1" y="0"/>
            <a:ext cx="115231" cy="5145516"/>
          </a:xfrm>
          <a:prstGeom prst="rect">
            <a:avLst/>
          </a:prstGeom>
          <a:solidFill>
            <a:srgbClr val="10746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solidFill>
                <a:schemeClr val="tx1"/>
              </a:solidFill>
            </a:endParaRPr>
          </a:p>
        </p:txBody>
      </p:sp>
      <p:sp>
        <p:nvSpPr>
          <p:cNvPr id="7" name="Text Placeholder 6">
            <a:extLst>
              <a:ext uri="{FF2B5EF4-FFF2-40B4-BE49-F238E27FC236}">
                <a16:creationId xmlns:a16="http://schemas.microsoft.com/office/drawing/2014/main" id="{49B5274B-F1E3-464D-869F-C83399524533}"/>
              </a:ext>
            </a:extLst>
          </p:cNvPr>
          <p:cNvSpPr>
            <a:spLocks noGrp="1"/>
          </p:cNvSpPr>
          <p:nvPr>
            <p:ph type="body" sz="quarter" idx="11" hasCustomPrompt="1"/>
          </p:nvPr>
        </p:nvSpPr>
        <p:spPr>
          <a:xfrm>
            <a:off x="1002507" y="389335"/>
            <a:ext cx="3456385" cy="658415"/>
          </a:xfrm>
          <a:prstGeom prst="rect">
            <a:avLst/>
          </a:prstGeom>
        </p:spPr>
        <p:txBody>
          <a:bodyPr/>
          <a:lstStyle>
            <a:lvl1pPr marL="0" indent="0">
              <a:buNone/>
              <a:defRPr sz="2850" b="1">
                <a:latin typeface="Arial" panose="020B0604020202020204" pitchFamily="34" charset="0"/>
                <a:cs typeface="Arial" panose="020B0604020202020204" pitchFamily="34" charset="0"/>
              </a:defRPr>
            </a:lvl1pPr>
            <a:lvl2pPr marL="342900" indent="0">
              <a:buNone/>
              <a:defRPr/>
            </a:lvl2pPr>
          </a:lstStyle>
          <a:p>
            <a:pPr lvl="0"/>
            <a:r>
              <a:rPr lang="en-US" dirty="0"/>
              <a:t>[Heading text]</a:t>
            </a:r>
          </a:p>
        </p:txBody>
      </p:sp>
      <p:sp>
        <p:nvSpPr>
          <p:cNvPr id="12" name="Text Placeholder 11">
            <a:extLst>
              <a:ext uri="{FF2B5EF4-FFF2-40B4-BE49-F238E27FC236}">
                <a16:creationId xmlns:a16="http://schemas.microsoft.com/office/drawing/2014/main" id="{5389A5E1-7687-8E4C-B87F-5B0FB1B9EA91}"/>
              </a:ext>
            </a:extLst>
          </p:cNvPr>
          <p:cNvSpPr>
            <a:spLocks noGrp="1"/>
          </p:cNvSpPr>
          <p:nvPr>
            <p:ph type="body" sz="quarter" idx="12" hasCustomPrompt="1"/>
          </p:nvPr>
        </p:nvSpPr>
        <p:spPr>
          <a:xfrm>
            <a:off x="1002507" y="1457325"/>
            <a:ext cx="3064669" cy="438150"/>
          </a:xfrm>
          <a:prstGeom prst="rect">
            <a:avLst/>
          </a:prstGeom>
        </p:spPr>
        <p:txBody>
          <a:bodyPr/>
          <a:lstStyle>
            <a:lvl1pPr marL="0" indent="0">
              <a:buNone/>
              <a:defRPr>
                <a:solidFill>
                  <a:srgbClr val="000000"/>
                </a:solidFill>
                <a:latin typeface="Arial" panose="020B0604020202020204" pitchFamily="34" charset="0"/>
                <a:cs typeface="Arial" panose="020B0604020202020204" pitchFamily="34" charset="0"/>
              </a:defRPr>
            </a:lvl1pPr>
            <a:lvl2pPr marL="342900" indent="0">
              <a:buNone/>
              <a:defRPr/>
            </a:lvl2pPr>
          </a:lstStyle>
          <a:p>
            <a:pPr lvl="0"/>
            <a:r>
              <a:rPr lang="en-US" dirty="0"/>
              <a:t>[sub heading text]</a:t>
            </a:r>
          </a:p>
        </p:txBody>
      </p:sp>
      <p:sp>
        <p:nvSpPr>
          <p:cNvPr id="14" name="Text Placeholder 13">
            <a:extLst>
              <a:ext uri="{FF2B5EF4-FFF2-40B4-BE49-F238E27FC236}">
                <a16:creationId xmlns:a16="http://schemas.microsoft.com/office/drawing/2014/main" id="{8E79C618-AEDD-1246-A088-10560B0DF68B}"/>
              </a:ext>
            </a:extLst>
          </p:cNvPr>
          <p:cNvSpPr>
            <a:spLocks noGrp="1"/>
          </p:cNvSpPr>
          <p:nvPr>
            <p:ph type="body" sz="quarter" idx="13" hasCustomPrompt="1"/>
          </p:nvPr>
        </p:nvSpPr>
        <p:spPr>
          <a:xfrm>
            <a:off x="1021557" y="2000250"/>
            <a:ext cx="2959894" cy="1495425"/>
          </a:xfrm>
          <a:prstGeom prst="rect">
            <a:avLst/>
          </a:prstGeom>
        </p:spPr>
        <p:txBody>
          <a:bodyPr/>
          <a:lstStyle>
            <a:lvl1pPr marL="214313" marR="0" indent="-214313" algn="l" defTabSz="685800" rtl="0" eaLnBrk="1" fontAlgn="auto" latinLnBrk="0" hangingPunct="1">
              <a:lnSpc>
                <a:spcPct val="90000"/>
              </a:lnSpc>
              <a:spcBef>
                <a:spcPts val="750"/>
              </a:spcBef>
              <a:spcAft>
                <a:spcPts val="0"/>
              </a:spcAft>
              <a:buClr>
                <a:srgbClr val="17336F"/>
              </a:buClr>
              <a:buSzTx/>
              <a:buFont typeface="Arial" panose="020B0604020202020204" pitchFamily="34" charset="0"/>
              <a:buChar char="•"/>
              <a:tabLst/>
              <a:defRPr sz="1200">
                <a:solidFill>
                  <a:srgbClr val="000000"/>
                </a:solidFill>
                <a:latin typeface="Arial" panose="020B0604020202020204" pitchFamily="34" charset="0"/>
                <a:cs typeface="Arial" panose="020B0604020202020204" pitchFamily="34" charset="0"/>
              </a:defRPr>
            </a:lvl1pPr>
            <a:lvl2pPr marL="557213" indent="-214313">
              <a:buClr>
                <a:srgbClr val="17336F"/>
              </a:buClr>
              <a:buFont typeface="Arial" panose="020B0604020202020204" pitchFamily="34" charset="0"/>
              <a:buChar char="•"/>
              <a:defRPr sz="1200">
                <a:solidFill>
                  <a:srgbClr val="000000"/>
                </a:solidFill>
                <a:latin typeface="Arial" panose="020B0604020202020204" pitchFamily="34" charset="0"/>
                <a:cs typeface="Arial" panose="020B0604020202020204" pitchFamily="34" charset="0"/>
              </a:defRPr>
            </a:lvl2pPr>
            <a:lvl3pPr marL="900113" indent="-214313">
              <a:buClr>
                <a:srgbClr val="17336F"/>
              </a:buClr>
              <a:buFont typeface="Arial" panose="020B0604020202020204" pitchFamily="34" charset="0"/>
              <a:buChar char="•"/>
              <a:defRPr sz="1200">
                <a:solidFill>
                  <a:srgbClr val="000000"/>
                </a:solidFill>
                <a:latin typeface="Arial" panose="020B0604020202020204" pitchFamily="34" charset="0"/>
                <a:cs typeface="Arial" panose="020B0604020202020204" pitchFamily="34" charset="0"/>
              </a:defRPr>
            </a:lvl3pPr>
            <a:lvl4pPr marL="1243013" indent="-214313">
              <a:buClr>
                <a:srgbClr val="17336F"/>
              </a:buClr>
              <a:buFont typeface="Arial" panose="020B0604020202020204" pitchFamily="34" charset="0"/>
              <a:buChar char="•"/>
              <a:defRPr sz="1200">
                <a:solidFill>
                  <a:srgbClr val="000000"/>
                </a:solidFill>
                <a:latin typeface="Arial" panose="020B0604020202020204" pitchFamily="34" charset="0"/>
                <a:cs typeface="Arial" panose="020B0604020202020204" pitchFamily="34" charset="0"/>
              </a:defRPr>
            </a:lvl4pPr>
            <a:lvl5pPr marL="1585913" indent="-214313">
              <a:buClr>
                <a:srgbClr val="17336F"/>
              </a:buClr>
              <a:buFont typeface="Arial" panose="020B0604020202020204" pitchFamily="34" charset="0"/>
              <a:buChar char="•"/>
              <a:defRPr sz="1200">
                <a:solidFill>
                  <a:srgbClr val="000000"/>
                </a:solidFill>
                <a:latin typeface="Arial" panose="020B0604020202020204" pitchFamily="34" charset="0"/>
                <a:cs typeface="Arial" panose="020B0604020202020204" pitchFamily="34" charset="0"/>
              </a:defRPr>
            </a:lvl5pPr>
          </a:lstStyle>
          <a:p>
            <a:pPr lvl="0"/>
            <a:r>
              <a:rPr lang="en-US" dirty="0"/>
              <a:t>[body text]</a:t>
            </a:r>
          </a:p>
          <a:p>
            <a:pPr marL="214313" marR="0" lvl="0" indent="-214313" algn="l" defTabSz="685800" rtl="0" eaLnBrk="1" fontAlgn="auto" latinLnBrk="0" hangingPunct="1">
              <a:lnSpc>
                <a:spcPct val="90000"/>
              </a:lnSpc>
              <a:spcBef>
                <a:spcPts val="750"/>
              </a:spcBef>
              <a:spcAft>
                <a:spcPts val="0"/>
              </a:spcAft>
              <a:buClr>
                <a:srgbClr val="17336F"/>
              </a:buClr>
              <a:buSzTx/>
              <a:buFont typeface="Arial" panose="020B0604020202020204" pitchFamily="34" charset="0"/>
              <a:buChar char="•"/>
              <a:tabLst/>
              <a:defRPr/>
            </a:pPr>
            <a:r>
              <a:rPr lang="en-US" dirty="0"/>
              <a:t>[body text]</a:t>
            </a:r>
          </a:p>
          <a:p>
            <a:pPr lvl="0"/>
            <a:endParaRPr lang="en-US" dirty="0"/>
          </a:p>
        </p:txBody>
      </p:sp>
      <p:pic>
        <p:nvPicPr>
          <p:cNvPr id="11" name="Picture 10">
            <a:extLst>
              <a:ext uri="{FF2B5EF4-FFF2-40B4-BE49-F238E27FC236}">
                <a16:creationId xmlns:a16="http://schemas.microsoft.com/office/drawing/2014/main" id="{83CDC988-36B2-423E-B777-763BFEBFC8AD}"/>
              </a:ext>
            </a:extLst>
          </p:cNvPr>
          <p:cNvPicPr>
            <a:picLocks noChangeAspect="1"/>
          </p:cNvPicPr>
          <p:nvPr userDrawn="1"/>
        </p:nvPicPr>
        <p:blipFill>
          <a:blip r:embed="rId3"/>
          <a:stretch>
            <a:fillRect/>
          </a:stretch>
        </p:blipFill>
        <p:spPr>
          <a:xfrm>
            <a:off x="8603480" y="4665458"/>
            <a:ext cx="426219" cy="426219"/>
          </a:xfrm>
          <a:prstGeom prst="rect">
            <a:avLst/>
          </a:prstGeom>
        </p:spPr>
      </p:pic>
    </p:spTree>
    <p:extLst>
      <p:ext uri="{BB962C8B-B14F-4D97-AF65-F5344CB8AC3E}">
        <p14:creationId xmlns:p14="http://schemas.microsoft.com/office/powerpoint/2010/main" val="35211563"/>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Content slide 2">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8D5666D2-A6ED-254E-9583-A07A0C12FA8B}"/>
              </a:ext>
            </a:extLst>
          </p:cNvPr>
          <p:cNvSpPr/>
          <p:nvPr userDrawn="1"/>
        </p:nvSpPr>
        <p:spPr>
          <a:xfrm>
            <a:off x="67783" y="0"/>
            <a:ext cx="9076217" cy="4597287"/>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3" name="Rectangle 2">
            <a:extLst>
              <a:ext uri="{FF2B5EF4-FFF2-40B4-BE49-F238E27FC236}">
                <a16:creationId xmlns:a16="http://schemas.microsoft.com/office/drawing/2014/main" id="{0368FC36-A3BE-414D-B727-1365786F4D56}"/>
              </a:ext>
            </a:extLst>
          </p:cNvPr>
          <p:cNvSpPr/>
          <p:nvPr userDrawn="1"/>
        </p:nvSpPr>
        <p:spPr>
          <a:xfrm>
            <a:off x="1" y="4597287"/>
            <a:ext cx="9143999" cy="546213"/>
          </a:xfrm>
          <a:prstGeom prst="rect">
            <a:avLst/>
          </a:prstGeom>
          <a:gradFill flip="none" rotWithShape="1">
            <a:gsLst>
              <a:gs pos="0">
                <a:srgbClr val="17336F"/>
              </a:gs>
              <a:gs pos="98000">
                <a:srgbClr val="FFFFFF"/>
              </a:gs>
              <a:gs pos="100000">
                <a:srgbClr val="FFFFFF"/>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solidFill>
                <a:schemeClr val="tx1"/>
              </a:solidFill>
            </a:endParaRPr>
          </a:p>
        </p:txBody>
      </p:sp>
      <p:pic>
        <p:nvPicPr>
          <p:cNvPr id="4" name="Picture 3">
            <a:extLst>
              <a:ext uri="{FF2B5EF4-FFF2-40B4-BE49-F238E27FC236}">
                <a16:creationId xmlns:a16="http://schemas.microsoft.com/office/drawing/2014/main" id="{333F7C3A-F448-D944-9D88-3EDB6ABF3F58}"/>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92919" y="4665458"/>
            <a:ext cx="1403411" cy="375105"/>
          </a:xfrm>
          <a:prstGeom prst="rect">
            <a:avLst/>
          </a:prstGeom>
        </p:spPr>
      </p:pic>
      <p:sp>
        <p:nvSpPr>
          <p:cNvPr id="7" name="Picture Placeholder 9">
            <a:extLst>
              <a:ext uri="{FF2B5EF4-FFF2-40B4-BE49-F238E27FC236}">
                <a16:creationId xmlns:a16="http://schemas.microsoft.com/office/drawing/2014/main" id="{B452C283-08B5-2A41-B368-262A61122775}"/>
              </a:ext>
            </a:extLst>
          </p:cNvPr>
          <p:cNvSpPr>
            <a:spLocks noGrp="1"/>
          </p:cNvSpPr>
          <p:nvPr>
            <p:ph type="pic" sz="quarter" idx="10"/>
          </p:nvPr>
        </p:nvSpPr>
        <p:spPr>
          <a:xfrm>
            <a:off x="4599385" y="465534"/>
            <a:ext cx="4104084" cy="3159919"/>
          </a:xfrm>
          <a:prstGeom prst="rect">
            <a:avLst/>
          </a:prstGeom>
          <a:solidFill>
            <a:schemeClr val="bg1">
              <a:lumMod val="75000"/>
            </a:schemeClr>
          </a:solidFill>
        </p:spPr>
        <p:txBody>
          <a:bodyPr/>
          <a:lstStyle/>
          <a:p>
            <a:endParaRPr lang="en-US"/>
          </a:p>
        </p:txBody>
      </p:sp>
      <p:sp>
        <p:nvSpPr>
          <p:cNvPr id="8" name="Rectangle 7">
            <a:extLst>
              <a:ext uri="{FF2B5EF4-FFF2-40B4-BE49-F238E27FC236}">
                <a16:creationId xmlns:a16="http://schemas.microsoft.com/office/drawing/2014/main" id="{215E1FD5-EB01-B14A-9CF4-A472DE6811F6}"/>
              </a:ext>
            </a:extLst>
          </p:cNvPr>
          <p:cNvSpPr/>
          <p:nvPr userDrawn="1"/>
        </p:nvSpPr>
        <p:spPr>
          <a:xfrm>
            <a:off x="-1" y="0"/>
            <a:ext cx="115231" cy="5145516"/>
          </a:xfrm>
          <a:prstGeom prst="rect">
            <a:avLst/>
          </a:prstGeom>
          <a:solidFill>
            <a:srgbClr val="1634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solidFill>
                <a:schemeClr val="tx1"/>
              </a:solidFill>
            </a:endParaRPr>
          </a:p>
        </p:txBody>
      </p:sp>
      <p:sp>
        <p:nvSpPr>
          <p:cNvPr id="13" name="Text Placeholder 6">
            <a:extLst>
              <a:ext uri="{FF2B5EF4-FFF2-40B4-BE49-F238E27FC236}">
                <a16:creationId xmlns:a16="http://schemas.microsoft.com/office/drawing/2014/main" id="{89944E97-29D6-1742-960D-2EE3A37F8CAC}"/>
              </a:ext>
            </a:extLst>
          </p:cNvPr>
          <p:cNvSpPr>
            <a:spLocks noGrp="1"/>
          </p:cNvSpPr>
          <p:nvPr>
            <p:ph type="body" sz="quarter" idx="11" hasCustomPrompt="1"/>
          </p:nvPr>
        </p:nvSpPr>
        <p:spPr>
          <a:xfrm>
            <a:off x="1002507" y="389335"/>
            <a:ext cx="3456385" cy="658415"/>
          </a:xfrm>
          <a:prstGeom prst="rect">
            <a:avLst/>
          </a:prstGeom>
        </p:spPr>
        <p:txBody>
          <a:bodyPr/>
          <a:lstStyle>
            <a:lvl1pPr marL="0" indent="0">
              <a:buNone/>
              <a:defRPr sz="2850" b="1">
                <a:latin typeface="Arial" panose="020B0604020202020204" pitchFamily="34" charset="0"/>
                <a:cs typeface="Arial" panose="020B0604020202020204" pitchFamily="34" charset="0"/>
              </a:defRPr>
            </a:lvl1pPr>
            <a:lvl2pPr marL="342900" indent="0">
              <a:buNone/>
              <a:defRPr/>
            </a:lvl2pPr>
          </a:lstStyle>
          <a:p>
            <a:pPr lvl="0"/>
            <a:r>
              <a:rPr lang="en-US" dirty="0"/>
              <a:t>[Heading text]</a:t>
            </a:r>
          </a:p>
        </p:txBody>
      </p:sp>
      <p:sp>
        <p:nvSpPr>
          <p:cNvPr id="14" name="Text Placeholder 11">
            <a:extLst>
              <a:ext uri="{FF2B5EF4-FFF2-40B4-BE49-F238E27FC236}">
                <a16:creationId xmlns:a16="http://schemas.microsoft.com/office/drawing/2014/main" id="{EEEC1D6C-48FB-9E49-A002-D69275BD81E7}"/>
              </a:ext>
            </a:extLst>
          </p:cNvPr>
          <p:cNvSpPr>
            <a:spLocks noGrp="1"/>
          </p:cNvSpPr>
          <p:nvPr>
            <p:ph type="body" sz="quarter" idx="12" hasCustomPrompt="1"/>
          </p:nvPr>
        </p:nvSpPr>
        <p:spPr>
          <a:xfrm>
            <a:off x="1002507" y="1457325"/>
            <a:ext cx="3064669" cy="438150"/>
          </a:xfrm>
          <a:prstGeom prst="rect">
            <a:avLst/>
          </a:prstGeom>
        </p:spPr>
        <p:txBody>
          <a:bodyPr/>
          <a:lstStyle>
            <a:lvl1pPr marL="0" indent="0">
              <a:buNone/>
              <a:defRPr>
                <a:solidFill>
                  <a:srgbClr val="000000"/>
                </a:solidFill>
                <a:latin typeface="Arial" panose="020B0604020202020204" pitchFamily="34" charset="0"/>
                <a:cs typeface="Arial" panose="020B0604020202020204" pitchFamily="34" charset="0"/>
              </a:defRPr>
            </a:lvl1pPr>
            <a:lvl2pPr marL="342900" indent="0">
              <a:buNone/>
              <a:defRPr/>
            </a:lvl2pPr>
          </a:lstStyle>
          <a:p>
            <a:pPr lvl="0"/>
            <a:r>
              <a:rPr lang="en-US" dirty="0"/>
              <a:t>[sub heading text]</a:t>
            </a:r>
          </a:p>
        </p:txBody>
      </p:sp>
      <p:sp>
        <p:nvSpPr>
          <p:cNvPr id="15" name="Text Placeholder 13">
            <a:extLst>
              <a:ext uri="{FF2B5EF4-FFF2-40B4-BE49-F238E27FC236}">
                <a16:creationId xmlns:a16="http://schemas.microsoft.com/office/drawing/2014/main" id="{B2EC4A56-356A-6049-8D7C-2D1FD1E36390}"/>
              </a:ext>
            </a:extLst>
          </p:cNvPr>
          <p:cNvSpPr>
            <a:spLocks noGrp="1"/>
          </p:cNvSpPr>
          <p:nvPr>
            <p:ph type="body" sz="quarter" idx="13" hasCustomPrompt="1"/>
          </p:nvPr>
        </p:nvSpPr>
        <p:spPr>
          <a:xfrm>
            <a:off x="1021557" y="2000250"/>
            <a:ext cx="2959894" cy="1495425"/>
          </a:xfrm>
          <a:prstGeom prst="rect">
            <a:avLst/>
          </a:prstGeom>
        </p:spPr>
        <p:txBody>
          <a:bodyPr/>
          <a:lstStyle>
            <a:lvl1pPr marL="214313" marR="0" indent="-214313" algn="l" defTabSz="685800" rtl="0" eaLnBrk="1" fontAlgn="auto" latinLnBrk="0" hangingPunct="1">
              <a:lnSpc>
                <a:spcPct val="90000"/>
              </a:lnSpc>
              <a:spcBef>
                <a:spcPts val="750"/>
              </a:spcBef>
              <a:spcAft>
                <a:spcPts val="0"/>
              </a:spcAft>
              <a:buClr>
                <a:srgbClr val="17336F"/>
              </a:buClr>
              <a:buSzTx/>
              <a:buFont typeface="Arial" panose="020B0604020202020204" pitchFamily="34" charset="0"/>
              <a:buChar char="•"/>
              <a:tabLst/>
              <a:defRPr sz="1200">
                <a:solidFill>
                  <a:srgbClr val="000000"/>
                </a:solidFill>
                <a:latin typeface="Arial" panose="020B0604020202020204" pitchFamily="34" charset="0"/>
                <a:cs typeface="Arial" panose="020B0604020202020204" pitchFamily="34" charset="0"/>
              </a:defRPr>
            </a:lvl1pPr>
            <a:lvl2pPr marL="557213" indent="-214313">
              <a:buClr>
                <a:srgbClr val="17336F"/>
              </a:buClr>
              <a:buFont typeface="Arial" panose="020B0604020202020204" pitchFamily="34" charset="0"/>
              <a:buChar char="•"/>
              <a:defRPr sz="1200">
                <a:solidFill>
                  <a:srgbClr val="000000"/>
                </a:solidFill>
                <a:latin typeface="Arial" panose="020B0604020202020204" pitchFamily="34" charset="0"/>
                <a:cs typeface="Arial" panose="020B0604020202020204" pitchFamily="34" charset="0"/>
              </a:defRPr>
            </a:lvl2pPr>
            <a:lvl3pPr marL="900113" indent="-214313">
              <a:buClr>
                <a:srgbClr val="17336F"/>
              </a:buClr>
              <a:buFont typeface="Arial" panose="020B0604020202020204" pitchFamily="34" charset="0"/>
              <a:buChar char="•"/>
              <a:defRPr sz="1200">
                <a:solidFill>
                  <a:srgbClr val="000000"/>
                </a:solidFill>
                <a:latin typeface="Arial" panose="020B0604020202020204" pitchFamily="34" charset="0"/>
                <a:cs typeface="Arial" panose="020B0604020202020204" pitchFamily="34" charset="0"/>
              </a:defRPr>
            </a:lvl3pPr>
            <a:lvl4pPr marL="1243013" indent="-214313">
              <a:buClr>
                <a:srgbClr val="17336F"/>
              </a:buClr>
              <a:buFont typeface="Arial" panose="020B0604020202020204" pitchFamily="34" charset="0"/>
              <a:buChar char="•"/>
              <a:defRPr sz="1200">
                <a:solidFill>
                  <a:srgbClr val="000000"/>
                </a:solidFill>
                <a:latin typeface="Arial" panose="020B0604020202020204" pitchFamily="34" charset="0"/>
                <a:cs typeface="Arial" panose="020B0604020202020204" pitchFamily="34" charset="0"/>
              </a:defRPr>
            </a:lvl4pPr>
            <a:lvl5pPr marL="1585913" indent="-214313">
              <a:buClr>
                <a:srgbClr val="17336F"/>
              </a:buClr>
              <a:buFont typeface="Arial" panose="020B0604020202020204" pitchFamily="34" charset="0"/>
              <a:buChar char="•"/>
              <a:defRPr sz="1200">
                <a:solidFill>
                  <a:srgbClr val="000000"/>
                </a:solidFill>
                <a:latin typeface="Arial" panose="020B0604020202020204" pitchFamily="34" charset="0"/>
                <a:cs typeface="Arial" panose="020B0604020202020204" pitchFamily="34" charset="0"/>
              </a:defRPr>
            </a:lvl5pPr>
          </a:lstStyle>
          <a:p>
            <a:pPr lvl="0"/>
            <a:r>
              <a:rPr lang="en-US" dirty="0"/>
              <a:t>[body text]</a:t>
            </a:r>
          </a:p>
          <a:p>
            <a:pPr marL="214313" marR="0" lvl="0" indent="-214313" algn="l" defTabSz="685800" rtl="0" eaLnBrk="1" fontAlgn="auto" latinLnBrk="0" hangingPunct="1">
              <a:lnSpc>
                <a:spcPct val="90000"/>
              </a:lnSpc>
              <a:spcBef>
                <a:spcPts val="750"/>
              </a:spcBef>
              <a:spcAft>
                <a:spcPts val="0"/>
              </a:spcAft>
              <a:buClr>
                <a:srgbClr val="17336F"/>
              </a:buClr>
              <a:buSzTx/>
              <a:buFont typeface="Arial" panose="020B0604020202020204" pitchFamily="34" charset="0"/>
              <a:buChar char="•"/>
              <a:tabLst/>
              <a:defRPr/>
            </a:pPr>
            <a:r>
              <a:rPr lang="en-US" dirty="0"/>
              <a:t>[body text]</a:t>
            </a:r>
          </a:p>
          <a:p>
            <a:pPr lvl="0"/>
            <a:endParaRPr lang="en-US" dirty="0"/>
          </a:p>
        </p:txBody>
      </p:sp>
    </p:spTree>
    <p:extLst>
      <p:ext uri="{BB962C8B-B14F-4D97-AF65-F5344CB8AC3E}">
        <p14:creationId xmlns:p14="http://schemas.microsoft.com/office/powerpoint/2010/main" val="3694788906"/>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Content slide 3">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717B4EB4-4B4F-324B-9558-624E0CDF8F61}"/>
              </a:ext>
            </a:extLst>
          </p:cNvPr>
          <p:cNvSpPr/>
          <p:nvPr userDrawn="1"/>
        </p:nvSpPr>
        <p:spPr>
          <a:xfrm>
            <a:off x="1" y="4597287"/>
            <a:ext cx="9143999" cy="546213"/>
          </a:xfrm>
          <a:prstGeom prst="rect">
            <a:avLst/>
          </a:prstGeom>
          <a:gradFill flip="none" rotWithShape="1">
            <a:gsLst>
              <a:gs pos="0">
                <a:srgbClr val="17336F"/>
              </a:gs>
              <a:gs pos="98000">
                <a:srgbClr val="FFFFFF"/>
              </a:gs>
              <a:gs pos="100000">
                <a:srgbClr val="FFFFFF"/>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solidFill>
                <a:schemeClr val="tx1"/>
              </a:solidFill>
            </a:endParaRPr>
          </a:p>
        </p:txBody>
      </p:sp>
      <p:pic>
        <p:nvPicPr>
          <p:cNvPr id="9" name="Picture 8">
            <a:extLst>
              <a:ext uri="{FF2B5EF4-FFF2-40B4-BE49-F238E27FC236}">
                <a16:creationId xmlns:a16="http://schemas.microsoft.com/office/drawing/2014/main" id="{21641BB0-7E70-F240-9BAE-6DC84003ED0A}"/>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92919" y="4665458"/>
            <a:ext cx="1403411" cy="375105"/>
          </a:xfrm>
          <a:prstGeom prst="rect">
            <a:avLst/>
          </a:prstGeom>
        </p:spPr>
      </p:pic>
      <p:sp>
        <p:nvSpPr>
          <p:cNvPr id="11" name="Rectangle 10">
            <a:extLst>
              <a:ext uri="{FF2B5EF4-FFF2-40B4-BE49-F238E27FC236}">
                <a16:creationId xmlns:a16="http://schemas.microsoft.com/office/drawing/2014/main" id="{FDE2F1A6-6229-2348-8F8C-E4A5D39D502D}"/>
              </a:ext>
            </a:extLst>
          </p:cNvPr>
          <p:cNvSpPr/>
          <p:nvPr userDrawn="1"/>
        </p:nvSpPr>
        <p:spPr>
          <a:xfrm>
            <a:off x="-1" y="0"/>
            <a:ext cx="115231" cy="5145516"/>
          </a:xfrm>
          <a:prstGeom prst="rect">
            <a:avLst/>
          </a:prstGeom>
          <a:solidFill>
            <a:srgbClr val="1634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solidFill>
                <a:schemeClr val="tx1"/>
              </a:solidFill>
            </a:endParaRPr>
          </a:p>
        </p:txBody>
      </p:sp>
      <p:sp>
        <p:nvSpPr>
          <p:cNvPr id="13" name="Text Placeholder 6">
            <a:extLst>
              <a:ext uri="{FF2B5EF4-FFF2-40B4-BE49-F238E27FC236}">
                <a16:creationId xmlns:a16="http://schemas.microsoft.com/office/drawing/2014/main" id="{BC881FF8-8525-B342-AE84-E7F5CD277A57}"/>
              </a:ext>
            </a:extLst>
          </p:cNvPr>
          <p:cNvSpPr>
            <a:spLocks noGrp="1"/>
          </p:cNvSpPr>
          <p:nvPr>
            <p:ph type="body" sz="quarter" idx="11" hasCustomPrompt="1"/>
          </p:nvPr>
        </p:nvSpPr>
        <p:spPr>
          <a:xfrm>
            <a:off x="1002507" y="389335"/>
            <a:ext cx="3456385" cy="658415"/>
          </a:xfrm>
          <a:prstGeom prst="rect">
            <a:avLst/>
          </a:prstGeom>
        </p:spPr>
        <p:txBody>
          <a:bodyPr/>
          <a:lstStyle>
            <a:lvl1pPr marL="0" indent="0">
              <a:buNone/>
              <a:defRPr sz="2850" b="1">
                <a:latin typeface="Arial" panose="020B0604020202020204" pitchFamily="34" charset="0"/>
                <a:cs typeface="Arial" panose="020B0604020202020204" pitchFamily="34" charset="0"/>
              </a:defRPr>
            </a:lvl1pPr>
            <a:lvl2pPr marL="342900" indent="0">
              <a:buNone/>
              <a:defRPr/>
            </a:lvl2pPr>
          </a:lstStyle>
          <a:p>
            <a:pPr lvl="0"/>
            <a:r>
              <a:rPr lang="en-US" dirty="0"/>
              <a:t>[Heading text]</a:t>
            </a:r>
          </a:p>
        </p:txBody>
      </p:sp>
      <p:sp>
        <p:nvSpPr>
          <p:cNvPr id="14" name="Text Placeholder 11">
            <a:extLst>
              <a:ext uri="{FF2B5EF4-FFF2-40B4-BE49-F238E27FC236}">
                <a16:creationId xmlns:a16="http://schemas.microsoft.com/office/drawing/2014/main" id="{78ADF989-5DE9-1E4D-B02B-9558A83FDADB}"/>
              </a:ext>
            </a:extLst>
          </p:cNvPr>
          <p:cNvSpPr>
            <a:spLocks noGrp="1"/>
          </p:cNvSpPr>
          <p:nvPr>
            <p:ph type="body" sz="quarter" idx="12" hasCustomPrompt="1"/>
          </p:nvPr>
        </p:nvSpPr>
        <p:spPr>
          <a:xfrm>
            <a:off x="1002507" y="1457325"/>
            <a:ext cx="2274094" cy="914400"/>
          </a:xfrm>
          <a:prstGeom prst="rect">
            <a:avLst/>
          </a:prstGeom>
        </p:spPr>
        <p:txBody>
          <a:bodyPr/>
          <a:lstStyle>
            <a:lvl1pPr marL="0" indent="0">
              <a:buNone/>
              <a:defRPr>
                <a:solidFill>
                  <a:srgbClr val="000000"/>
                </a:solidFill>
                <a:latin typeface="Arial" panose="020B0604020202020204" pitchFamily="34" charset="0"/>
                <a:cs typeface="Arial" panose="020B0604020202020204" pitchFamily="34" charset="0"/>
              </a:defRPr>
            </a:lvl1pPr>
            <a:lvl2pPr marL="342900" indent="0">
              <a:buNone/>
              <a:defRPr/>
            </a:lvl2pPr>
          </a:lstStyle>
          <a:p>
            <a:pPr lvl="0"/>
            <a:r>
              <a:rPr lang="en-US" dirty="0"/>
              <a:t>[sub heading text]</a:t>
            </a:r>
          </a:p>
        </p:txBody>
      </p:sp>
      <p:sp>
        <p:nvSpPr>
          <p:cNvPr id="15" name="Text Placeholder 13">
            <a:extLst>
              <a:ext uri="{FF2B5EF4-FFF2-40B4-BE49-F238E27FC236}">
                <a16:creationId xmlns:a16="http://schemas.microsoft.com/office/drawing/2014/main" id="{C47BFEAE-29C3-5347-BEEA-CBA6339A2694}"/>
              </a:ext>
            </a:extLst>
          </p:cNvPr>
          <p:cNvSpPr>
            <a:spLocks noGrp="1"/>
          </p:cNvSpPr>
          <p:nvPr>
            <p:ph type="body" sz="quarter" idx="13" hasCustomPrompt="1"/>
          </p:nvPr>
        </p:nvSpPr>
        <p:spPr>
          <a:xfrm>
            <a:off x="3374232" y="1470422"/>
            <a:ext cx="2332435" cy="1495425"/>
          </a:xfrm>
          <a:prstGeom prst="rect">
            <a:avLst/>
          </a:prstGeom>
        </p:spPr>
        <p:txBody>
          <a:bodyPr/>
          <a:lstStyle>
            <a:lvl1pPr marL="214313" marR="0" indent="-214313" algn="l" defTabSz="685800" rtl="0" eaLnBrk="1" fontAlgn="auto" latinLnBrk="0" hangingPunct="1">
              <a:lnSpc>
                <a:spcPct val="90000"/>
              </a:lnSpc>
              <a:spcBef>
                <a:spcPts val="750"/>
              </a:spcBef>
              <a:spcAft>
                <a:spcPts val="0"/>
              </a:spcAft>
              <a:buClr>
                <a:srgbClr val="17336F"/>
              </a:buClr>
              <a:buSzTx/>
              <a:buFont typeface="Arial" panose="020B0604020202020204" pitchFamily="34" charset="0"/>
              <a:buChar char="•"/>
              <a:tabLst/>
              <a:defRPr sz="1200">
                <a:solidFill>
                  <a:srgbClr val="000000"/>
                </a:solidFill>
                <a:latin typeface="Arial" panose="020B0604020202020204" pitchFamily="34" charset="0"/>
                <a:cs typeface="Arial" panose="020B0604020202020204" pitchFamily="34" charset="0"/>
              </a:defRPr>
            </a:lvl1pPr>
            <a:lvl2pPr marL="557213" indent="-214313">
              <a:buClr>
                <a:srgbClr val="17336F"/>
              </a:buClr>
              <a:buFont typeface="Arial" panose="020B0604020202020204" pitchFamily="34" charset="0"/>
              <a:buChar char="•"/>
              <a:defRPr sz="1200">
                <a:solidFill>
                  <a:srgbClr val="000000"/>
                </a:solidFill>
                <a:latin typeface="Arial" panose="020B0604020202020204" pitchFamily="34" charset="0"/>
                <a:cs typeface="Arial" panose="020B0604020202020204" pitchFamily="34" charset="0"/>
              </a:defRPr>
            </a:lvl2pPr>
            <a:lvl3pPr marL="900113" indent="-214313">
              <a:buClr>
                <a:srgbClr val="17336F"/>
              </a:buClr>
              <a:buFont typeface="Arial" panose="020B0604020202020204" pitchFamily="34" charset="0"/>
              <a:buChar char="•"/>
              <a:defRPr sz="1200">
                <a:solidFill>
                  <a:srgbClr val="000000"/>
                </a:solidFill>
                <a:latin typeface="Arial" panose="020B0604020202020204" pitchFamily="34" charset="0"/>
                <a:cs typeface="Arial" panose="020B0604020202020204" pitchFamily="34" charset="0"/>
              </a:defRPr>
            </a:lvl3pPr>
            <a:lvl4pPr marL="1243013" indent="-214313">
              <a:buClr>
                <a:srgbClr val="17336F"/>
              </a:buClr>
              <a:buFont typeface="Arial" panose="020B0604020202020204" pitchFamily="34" charset="0"/>
              <a:buChar char="•"/>
              <a:defRPr sz="1200">
                <a:solidFill>
                  <a:srgbClr val="000000"/>
                </a:solidFill>
                <a:latin typeface="Arial" panose="020B0604020202020204" pitchFamily="34" charset="0"/>
                <a:cs typeface="Arial" panose="020B0604020202020204" pitchFamily="34" charset="0"/>
              </a:defRPr>
            </a:lvl4pPr>
            <a:lvl5pPr marL="1585913" indent="-214313">
              <a:buClr>
                <a:srgbClr val="17336F"/>
              </a:buClr>
              <a:buFont typeface="Arial" panose="020B0604020202020204" pitchFamily="34" charset="0"/>
              <a:buChar char="•"/>
              <a:defRPr sz="1200">
                <a:solidFill>
                  <a:srgbClr val="000000"/>
                </a:solidFill>
                <a:latin typeface="Arial" panose="020B0604020202020204" pitchFamily="34" charset="0"/>
                <a:cs typeface="Arial" panose="020B0604020202020204" pitchFamily="34" charset="0"/>
              </a:defRPr>
            </a:lvl5pPr>
          </a:lstStyle>
          <a:p>
            <a:pPr lvl="0"/>
            <a:r>
              <a:rPr lang="en-US" dirty="0"/>
              <a:t>[body text]</a:t>
            </a:r>
          </a:p>
          <a:p>
            <a:pPr marL="214313" marR="0" lvl="0" indent="-214313" algn="l" defTabSz="685800" rtl="0" eaLnBrk="1" fontAlgn="auto" latinLnBrk="0" hangingPunct="1">
              <a:lnSpc>
                <a:spcPct val="90000"/>
              </a:lnSpc>
              <a:spcBef>
                <a:spcPts val="750"/>
              </a:spcBef>
              <a:spcAft>
                <a:spcPts val="0"/>
              </a:spcAft>
              <a:buClr>
                <a:srgbClr val="17336F"/>
              </a:buClr>
              <a:buSzTx/>
              <a:buFont typeface="Arial" panose="020B0604020202020204" pitchFamily="34" charset="0"/>
              <a:buChar char="•"/>
              <a:tabLst/>
              <a:defRPr/>
            </a:pPr>
            <a:r>
              <a:rPr lang="en-US" dirty="0"/>
              <a:t>[body text]</a:t>
            </a:r>
          </a:p>
          <a:p>
            <a:pPr lvl="0"/>
            <a:endParaRPr lang="en-US" dirty="0"/>
          </a:p>
        </p:txBody>
      </p:sp>
      <p:sp>
        <p:nvSpPr>
          <p:cNvPr id="16" name="Text Placeholder 13">
            <a:extLst>
              <a:ext uri="{FF2B5EF4-FFF2-40B4-BE49-F238E27FC236}">
                <a16:creationId xmlns:a16="http://schemas.microsoft.com/office/drawing/2014/main" id="{64824234-F469-4B47-BEB9-9277988240AA}"/>
              </a:ext>
            </a:extLst>
          </p:cNvPr>
          <p:cNvSpPr>
            <a:spLocks noGrp="1"/>
          </p:cNvSpPr>
          <p:nvPr>
            <p:ph type="body" sz="quarter" idx="14" hasCustomPrompt="1"/>
          </p:nvPr>
        </p:nvSpPr>
        <p:spPr>
          <a:xfrm>
            <a:off x="5697736" y="1460897"/>
            <a:ext cx="2332435" cy="1495425"/>
          </a:xfrm>
          <a:prstGeom prst="rect">
            <a:avLst/>
          </a:prstGeom>
        </p:spPr>
        <p:txBody>
          <a:bodyPr/>
          <a:lstStyle>
            <a:lvl1pPr marL="214313" marR="0" indent="-214313" algn="l" defTabSz="685800" rtl="0" eaLnBrk="1" fontAlgn="auto" latinLnBrk="0" hangingPunct="1">
              <a:lnSpc>
                <a:spcPct val="90000"/>
              </a:lnSpc>
              <a:spcBef>
                <a:spcPts val="750"/>
              </a:spcBef>
              <a:spcAft>
                <a:spcPts val="0"/>
              </a:spcAft>
              <a:buClr>
                <a:srgbClr val="17336F"/>
              </a:buClr>
              <a:buSzTx/>
              <a:buFont typeface="Arial" panose="020B0604020202020204" pitchFamily="34" charset="0"/>
              <a:buChar char="•"/>
              <a:tabLst/>
              <a:defRPr sz="1200">
                <a:solidFill>
                  <a:srgbClr val="000000"/>
                </a:solidFill>
                <a:latin typeface="Arial" panose="020B0604020202020204" pitchFamily="34" charset="0"/>
                <a:cs typeface="Arial" panose="020B0604020202020204" pitchFamily="34" charset="0"/>
              </a:defRPr>
            </a:lvl1pPr>
            <a:lvl2pPr marL="557213" indent="-214313">
              <a:buClr>
                <a:srgbClr val="17336F"/>
              </a:buClr>
              <a:buFont typeface="Arial" panose="020B0604020202020204" pitchFamily="34" charset="0"/>
              <a:buChar char="•"/>
              <a:defRPr sz="1200">
                <a:solidFill>
                  <a:srgbClr val="000000"/>
                </a:solidFill>
                <a:latin typeface="Arial" panose="020B0604020202020204" pitchFamily="34" charset="0"/>
                <a:cs typeface="Arial" panose="020B0604020202020204" pitchFamily="34" charset="0"/>
              </a:defRPr>
            </a:lvl2pPr>
            <a:lvl3pPr marL="900113" indent="-214313">
              <a:buClr>
                <a:srgbClr val="17336F"/>
              </a:buClr>
              <a:buFont typeface="Arial" panose="020B0604020202020204" pitchFamily="34" charset="0"/>
              <a:buChar char="•"/>
              <a:defRPr sz="1200">
                <a:solidFill>
                  <a:srgbClr val="000000"/>
                </a:solidFill>
                <a:latin typeface="Arial" panose="020B0604020202020204" pitchFamily="34" charset="0"/>
                <a:cs typeface="Arial" panose="020B0604020202020204" pitchFamily="34" charset="0"/>
              </a:defRPr>
            </a:lvl3pPr>
            <a:lvl4pPr marL="1243013" indent="-214313">
              <a:buClr>
                <a:srgbClr val="17336F"/>
              </a:buClr>
              <a:buFont typeface="Arial" panose="020B0604020202020204" pitchFamily="34" charset="0"/>
              <a:buChar char="•"/>
              <a:defRPr sz="1200">
                <a:solidFill>
                  <a:srgbClr val="000000"/>
                </a:solidFill>
                <a:latin typeface="Arial" panose="020B0604020202020204" pitchFamily="34" charset="0"/>
                <a:cs typeface="Arial" panose="020B0604020202020204" pitchFamily="34" charset="0"/>
              </a:defRPr>
            </a:lvl4pPr>
            <a:lvl5pPr marL="1585913" indent="-214313">
              <a:buClr>
                <a:srgbClr val="17336F"/>
              </a:buClr>
              <a:buFont typeface="Arial" panose="020B0604020202020204" pitchFamily="34" charset="0"/>
              <a:buChar char="•"/>
              <a:defRPr sz="1200">
                <a:solidFill>
                  <a:srgbClr val="000000"/>
                </a:solidFill>
                <a:latin typeface="Arial" panose="020B0604020202020204" pitchFamily="34" charset="0"/>
                <a:cs typeface="Arial" panose="020B0604020202020204" pitchFamily="34" charset="0"/>
              </a:defRPr>
            </a:lvl5pPr>
          </a:lstStyle>
          <a:p>
            <a:pPr lvl="0"/>
            <a:r>
              <a:rPr lang="en-US" dirty="0"/>
              <a:t>[body text]</a:t>
            </a:r>
          </a:p>
          <a:p>
            <a:pPr marL="214313" marR="0" lvl="0" indent="-214313" algn="l" defTabSz="685800" rtl="0" eaLnBrk="1" fontAlgn="auto" latinLnBrk="0" hangingPunct="1">
              <a:lnSpc>
                <a:spcPct val="90000"/>
              </a:lnSpc>
              <a:spcBef>
                <a:spcPts val="750"/>
              </a:spcBef>
              <a:spcAft>
                <a:spcPts val="0"/>
              </a:spcAft>
              <a:buClr>
                <a:srgbClr val="17336F"/>
              </a:buClr>
              <a:buSzTx/>
              <a:buFont typeface="Arial" panose="020B0604020202020204" pitchFamily="34" charset="0"/>
              <a:buChar char="•"/>
              <a:tabLst/>
              <a:defRPr/>
            </a:pPr>
            <a:r>
              <a:rPr lang="en-US" dirty="0"/>
              <a:t>[body text]</a:t>
            </a:r>
          </a:p>
          <a:p>
            <a:pPr lvl="0"/>
            <a:endParaRPr lang="en-US" dirty="0"/>
          </a:p>
        </p:txBody>
      </p:sp>
    </p:spTree>
    <p:extLst>
      <p:ext uri="{BB962C8B-B14F-4D97-AF65-F5344CB8AC3E}">
        <p14:creationId xmlns:p14="http://schemas.microsoft.com/office/powerpoint/2010/main" val="273172010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9_Custom Layout">
    <p:bg>
      <p:bgPr>
        <a:gradFill flip="none" rotWithShape="1">
          <a:gsLst>
            <a:gs pos="0">
              <a:srgbClr val="73B82B">
                <a:lumMod val="88000"/>
                <a:lumOff val="12000"/>
              </a:srgbClr>
            </a:gs>
            <a:gs pos="97312">
              <a:srgbClr val="10746A"/>
            </a:gs>
            <a:gs pos="59000">
              <a:srgbClr val="10746A">
                <a:lumMod val="94000"/>
                <a:lumOff val="6000"/>
              </a:srgbClr>
            </a:gs>
          </a:gsLst>
          <a:lin ang="1200000" scaled="0"/>
          <a:tileRect/>
        </a:gradFill>
        <a:effectLst/>
      </p:bgPr>
    </p:bg>
    <p:spTree>
      <p:nvGrpSpPr>
        <p:cNvPr id="1" name=""/>
        <p:cNvGrpSpPr/>
        <p:nvPr/>
      </p:nvGrpSpPr>
      <p:grpSpPr>
        <a:xfrm>
          <a:off x="0" y="0"/>
          <a:ext cx="0" cy="0"/>
          <a:chOff x="0" y="0"/>
          <a:chExt cx="0" cy="0"/>
        </a:xfrm>
      </p:grpSpPr>
      <p:sp>
        <p:nvSpPr>
          <p:cNvPr id="4" name="Content Placeholder 2"/>
          <p:cNvSpPr>
            <a:spLocks noGrp="1"/>
          </p:cNvSpPr>
          <p:nvPr>
            <p:ph sz="quarter" idx="10" hasCustomPrompt="1"/>
          </p:nvPr>
        </p:nvSpPr>
        <p:spPr>
          <a:xfrm>
            <a:off x="943599" y="1751595"/>
            <a:ext cx="7870825" cy="1171575"/>
          </a:xfrm>
          <a:prstGeom prst="rect">
            <a:avLst/>
          </a:prstGeom>
        </p:spPr>
        <p:txBody>
          <a:bodyPr/>
          <a:lstStyle>
            <a:lvl1pPr marL="0" indent="0">
              <a:buNone/>
              <a:defRPr sz="4000" b="1">
                <a:solidFill>
                  <a:schemeClr val="bg1"/>
                </a:solidFill>
                <a:latin typeface="Arial" panose="020B0604020202020204" pitchFamily="34" charset="0"/>
                <a:cs typeface="Arial" panose="020B0604020202020204" pitchFamily="34" charset="0"/>
              </a:defRPr>
            </a:lvl1pPr>
          </a:lstStyle>
          <a:p>
            <a:r>
              <a:rPr lang="en-US" dirty="0"/>
              <a:t>Title page – </a:t>
            </a:r>
            <a:br>
              <a:rPr lang="en-US" dirty="0"/>
            </a:br>
            <a:r>
              <a:rPr lang="en-US" dirty="0"/>
              <a:t>Arial Bold 40pt</a:t>
            </a:r>
          </a:p>
        </p:txBody>
      </p:sp>
      <p:sp>
        <p:nvSpPr>
          <p:cNvPr id="5" name="Content Placeholder 2"/>
          <p:cNvSpPr>
            <a:spLocks noGrp="1"/>
          </p:cNvSpPr>
          <p:nvPr>
            <p:ph sz="quarter" idx="11" hasCustomPrompt="1"/>
          </p:nvPr>
        </p:nvSpPr>
        <p:spPr>
          <a:xfrm>
            <a:off x="943598" y="2973637"/>
            <a:ext cx="7870825" cy="1171575"/>
          </a:xfrm>
          <a:prstGeom prst="rect">
            <a:avLst/>
          </a:prstGeom>
        </p:spPr>
        <p:txBody>
          <a:bodyPr/>
          <a:lstStyle>
            <a:lvl1pPr marL="0" indent="0">
              <a:buNone/>
              <a:defRPr sz="2000" b="0">
                <a:solidFill>
                  <a:schemeClr val="bg1"/>
                </a:solidFill>
                <a:latin typeface="Arial" panose="020B0604020202020204" pitchFamily="34" charset="0"/>
                <a:cs typeface="Arial" panose="020B0604020202020204" pitchFamily="34" charset="0"/>
              </a:defRPr>
            </a:lvl1pPr>
          </a:lstStyle>
          <a:p>
            <a:r>
              <a:rPr lang="en-US" dirty="0"/>
              <a:t>Insert sub-heading / date</a:t>
            </a:r>
          </a:p>
        </p:txBody>
      </p:sp>
    </p:spTree>
    <p:extLst>
      <p:ext uri="{BB962C8B-B14F-4D97-AF65-F5344CB8AC3E}">
        <p14:creationId xmlns:p14="http://schemas.microsoft.com/office/powerpoint/2010/main" val="1660772332"/>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Content slide 4">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E4104889-E310-9440-A808-5969E6D8A3BE}"/>
              </a:ext>
            </a:extLst>
          </p:cNvPr>
          <p:cNvSpPr/>
          <p:nvPr userDrawn="1"/>
        </p:nvSpPr>
        <p:spPr>
          <a:xfrm>
            <a:off x="67783" y="0"/>
            <a:ext cx="9076217" cy="4597287"/>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4" name="Rectangle 3">
            <a:extLst>
              <a:ext uri="{FF2B5EF4-FFF2-40B4-BE49-F238E27FC236}">
                <a16:creationId xmlns:a16="http://schemas.microsoft.com/office/drawing/2014/main" id="{1425256D-DC6A-E244-8A64-26848FBEAEDF}"/>
              </a:ext>
            </a:extLst>
          </p:cNvPr>
          <p:cNvSpPr/>
          <p:nvPr userDrawn="1"/>
        </p:nvSpPr>
        <p:spPr>
          <a:xfrm>
            <a:off x="1" y="4597287"/>
            <a:ext cx="9143999" cy="546213"/>
          </a:xfrm>
          <a:prstGeom prst="rect">
            <a:avLst/>
          </a:prstGeom>
          <a:gradFill flip="none" rotWithShape="1">
            <a:gsLst>
              <a:gs pos="0">
                <a:srgbClr val="17336F"/>
              </a:gs>
              <a:gs pos="98000">
                <a:srgbClr val="FFFFFF"/>
              </a:gs>
              <a:gs pos="100000">
                <a:srgbClr val="FFFFFF"/>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solidFill>
                <a:schemeClr val="tx1"/>
              </a:solidFill>
            </a:endParaRPr>
          </a:p>
        </p:txBody>
      </p:sp>
      <p:pic>
        <p:nvPicPr>
          <p:cNvPr id="8" name="Picture 7">
            <a:extLst>
              <a:ext uri="{FF2B5EF4-FFF2-40B4-BE49-F238E27FC236}">
                <a16:creationId xmlns:a16="http://schemas.microsoft.com/office/drawing/2014/main" id="{6B7E2299-C421-E849-832C-C478DFF36205}"/>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92919" y="4665458"/>
            <a:ext cx="1403411" cy="375105"/>
          </a:xfrm>
          <a:prstGeom prst="rect">
            <a:avLst/>
          </a:prstGeom>
        </p:spPr>
      </p:pic>
      <p:sp>
        <p:nvSpPr>
          <p:cNvPr id="9" name="Rectangle 8">
            <a:extLst>
              <a:ext uri="{FF2B5EF4-FFF2-40B4-BE49-F238E27FC236}">
                <a16:creationId xmlns:a16="http://schemas.microsoft.com/office/drawing/2014/main" id="{C588FBF5-C6D4-AF45-8EA9-D883C1D4ED9A}"/>
              </a:ext>
            </a:extLst>
          </p:cNvPr>
          <p:cNvSpPr/>
          <p:nvPr userDrawn="1"/>
        </p:nvSpPr>
        <p:spPr>
          <a:xfrm>
            <a:off x="-1" y="0"/>
            <a:ext cx="115231" cy="5145516"/>
          </a:xfrm>
          <a:prstGeom prst="rect">
            <a:avLst/>
          </a:prstGeom>
          <a:solidFill>
            <a:srgbClr val="1634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solidFill>
                <a:schemeClr val="tx1"/>
              </a:solidFill>
            </a:endParaRPr>
          </a:p>
        </p:txBody>
      </p:sp>
      <p:sp>
        <p:nvSpPr>
          <p:cNvPr id="15" name="Text Placeholder 6">
            <a:extLst>
              <a:ext uri="{FF2B5EF4-FFF2-40B4-BE49-F238E27FC236}">
                <a16:creationId xmlns:a16="http://schemas.microsoft.com/office/drawing/2014/main" id="{EF14F9BD-CF7E-A14F-838C-D6BD18657E2B}"/>
              </a:ext>
            </a:extLst>
          </p:cNvPr>
          <p:cNvSpPr>
            <a:spLocks noGrp="1"/>
          </p:cNvSpPr>
          <p:nvPr>
            <p:ph type="body" sz="quarter" idx="11" hasCustomPrompt="1"/>
          </p:nvPr>
        </p:nvSpPr>
        <p:spPr>
          <a:xfrm>
            <a:off x="1002507" y="389335"/>
            <a:ext cx="3456385" cy="658415"/>
          </a:xfrm>
          <a:prstGeom prst="rect">
            <a:avLst/>
          </a:prstGeom>
        </p:spPr>
        <p:txBody>
          <a:bodyPr/>
          <a:lstStyle>
            <a:lvl1pPr marL="0" indent="0">
              <a:buNone/>
              <a:defRPr sz="2850" b="1">
                <a:latin typeface="Arial" panose="020B0604020202020204" pitchFamily="34" charset="0"/>
                <a:cs typeface="Arial" panose="020B0604020202020204" pitchFamily="34" charset="0"/>
              </a:defRPr>
            </a:lvl1pPr>
            <a:lvl2pPr marL="342900" indent="0">
              <a:buNone/>
              <a:defRPr/>
            </a:lvl2pPr>
          </a:lstStyle>
          <a:p>
            <a:pPr lvl="0"/>
            <a:r>
              <a:rPr lang="en-US" dirty="0"/>
              <a:t>[Heading text]</a:t>
            </a:r>
          </a:p>
        </p:txBody>
      </p:sp>
      <p:sp>
        <p:nvSpPr>
          <p:cNvPr id="16" name="Text Placeholder 11">
            <a:extLst>
              <a:ext uri="{FF2B5EF4-FFF2-40B4-BE49-F238E27FC236}">
                <a16:creationId xmlns:a16="http://schemas.microsoft.com/office/drawing/2014/main" id="{D41D6A89-AA7B-BE4E-B35E-C25C6733ED2A}"/>
              </a:ext>
            </a:extLst>
          </p:cNvPr>
          <p:cNvSpPr>
            <a:spLocks noGrp="1"/>
          </p:cNvSpPr>
          <p:nvPr>
            <p:ph type="body" sz="quarter" idx="12" hasCustomPrompt="1"/>
          </p:nvPr>
        </p:nvSpPr>
        <p:spPr>
          <a:xfrm>
            <a:off x="1002507" y="1457325"/>
            <a:ext cx="2274094" cy="914400"/>
          </a:xfrm>
          <a:prstGeom prst="rect">
            <a:avLst/>
          </a:prstGeom>
        </p:spPr>
        <p:txBody>
          <a:bodyPr/>
          <a:lstStyle>
            <a:lvl1pPr marL="0" indent="0">
              <a:buNone/>
              <a:defRPr>
                <a:solidFill>
                  <a:srgbClr val="000000"/>
                </a:solidFill>
                <a:latin typeface="Arial" panose="020B0604020202020204" pitchFamily="34" charset="0"/>
                <a:cs typeface="Arial" panose="020B0604020202020204" pitchFamily="34" charset="0"/>
              </a:defRPr>
            </a:lvl1pPr>
            <a:lvl2pPr marL="342900" indent="0">
              <a:buNone/>
              <a:defRPr/>
            </a:lvl2pPr>
          </a:lstStyle>
          <a:p>
            <a:pPr lvl="0"/>
            <a:r>
              <a:rPr lang="en-US" dirty="0"/>
              <a:t>[sub heading text]</a:t>
            </a:r>
          </a:p>
        </p:txBody>
      </p:sp>
      <p:sp>
        <p:nvSpPr>
          <p:cNvPr id="17" name="Text Placeholder 13">
            <a:extLst>
              <a:ext uri="{FF2B5EF4-FFF2-40B4-BE49-F238E27FC236}">
                <a16:creationId xmlns:a16="http://schemas.microsoft.com/office/drawing/2014/main" id="{E576A71C-981D-7C40-B2C6-B469D9C900BA}"/>
              </a:ext>
            </a:extLst>
          </p:cNvPr>
          <p:cNvSpPr>
            <a:spLocks noGrp="1"/>
          </p:cNvSpPr>
          <p:nvPr>
            <p:ph type="body" sz="quarter" idx="13" hasCustomPrompt="1"/>
          </p:nvPr>
        </p:nvSpPr>
        <p:spPr>
          <a:xfrm>
            <a:off x="3374232" y="1470422"/>
            <a:ext cx="2332435" cy="1495425"/>
          </a:xfrm>
          <a:prstGeom prst="rect">
            <a:avLst/>
          </a:prstGeom>
        </p:spPr>
        <p:txBody>
          <a:bodyPr/>
          <a:lstStyle>
            <a:lvl1pPr marL="214313" marR="0" indent="-214313" algn="l" defTabSz="685800" rtl="0" eaLnBrk="1" fontAlgn="auto" latinLnBrk="0" hangingPunct="1">
              <a:lnSpc>
                <a:spcPct val="90000"/>
              </a:lnSpc>
              <a:spcBef>
                <a:spcPts val="750"/>
              </a:spcBef>
              <a:spcAft>
                <a:spcPts val="0"/>
              </a:spcAft>
              <a:buClr>
                <a:srgbClr val="17336F"/>
              </a:buClr>
              <a:buSzTx/>
              <a:buFont typeface="Arial" panose="020B0604020202020204" pitchFamily="34" charset="0"/>
              <a:buChar char="•"/>
              <a:tabLst/>
              <a:defRPr sz="1200">
                <a:solidFill>
                  <a:srgbClr val="000000"/>
                </a:solidFill>
                <a:latin typeface="Arial" panose="020B0604020202020204" pitchFamily="34" charset="0"/>
                <a:cs typeface="Arial" panose="020B0604020202020204" pitchFamily="34" charset="0"/>
              </a:defRPr>
            </a:lvl1pPr>
            <a:lvl2pPr marL="557213" indent="-214313">
              <a:buClr>
                <a:srgbClr val="17336F"/>
              </a:buClr>
              <a:buFont typeface="Arial" panose="020B0604020202020204" pitchFamily="34" charset="0"/>
              <a:buChar char="•"/>
              <a:defRPr sz="1200">
                <a:solidFill>
                  <a:srgbClr val="000000"/>
                </a:solidFill>
                <a:latin typeface="Arial" panose="020B0604020202020204" pitchFamily="34" charset="0"/>
                <a:cs typeface="Arial" panose="020B0604020202020204" pitchFamily="34" charset="0"/>
              </a:defRPr>
            </a:lvl2pPr>
            <a:lvl3pPr marL="900113" indent="-214313">
              <a:buClr>
                <a:srgbClr val="17336F"/>
              </a:buClr>
              <a:buFont typeface="Arial" panose="020B0604020202020204" pitchFamily="34" charset="0"/>
              <a:buChar char="•"/>
              <a:defRPr sz="1200">
                <a:solidFill>
                  <a:srgbClr val="000000"/>
                </a:solidFill>
                <a:latin typeface="Arial" panose="020B0604020202020204" pitchFamily="34" charset="0"/>
                <a:cs typeface="Arial" panose="020B0604020202020204" pitchFamily="34" charset="0"/>
              </a:defRPr>
            </a:lvl3pPr>
            <a:lvl4pPr marL="1243013" indent="-214313">
              <a:buClr>
                <a:srgbClr val="17336F"/>
              </a:buClr>
              <a:buFont typeface="Arial" panose="020B0604020202020204" pitchFamily="34" charset="0"/>
              <a:buChar char="•"/>
              <a:defRPr sz="1200">
                <a:solidFill>
                  <a:srgbClr val="000000"/>
                </a:solidFill>
                <a:latin typeface="Arial" panose="020B0604020202020204" pitchFamily="34" charset="0"/>
                <a:cs typeface="Arial" panose="020B0604020202020204" pitchFamily="34" charset="0"/>
              </a:defRPr>
            </a:lvl4pPr>
            <a:lvl5pPr marL="1585913" indent="-214313">
              <a:buClr>
                <a:srgbClr val="17336F"/>
              </a:buClr>
              <a:buFont typeface="Arial" panose="020B0604020202020204" pitchFamily="34" charset="0"/>
              <a:buChar char="•"/>
              <a:defRPr sz="1200">
                <a:solidFill>
                  <a:srgbClr val="000000"/>
                </a:solidFill>
                <a:latin typeface="Arial" panose="020B0604020202020204" pitchFamily="34" charset="0"/>
                <a:cs typeface="Arial" panose="020B0604020202020204" pitchFamily="34" charset="0"/>
              </a:defRPr>
            </a:lvl5pPr>
          </a:lstStyle>
          <a:p>
            <a:pPr lvl="0"/>
            <a:r>
              <a:rPr lang="en-US" dirty="0"/>
              <a:t>[body text]</a:t>
            </a:r>
          </a:p>
          <a:p>
            <a:pPr marL="214313" marR="0" lvl="0" indent="-214313" algn="l" defTabSz="685800" rtl="0" eaLnBrk="1" fontAlgn="auto" latinLnBrk="0" hangingPunct="1">
              <a:lnSpc>
                <a:spcPct val="90000"/>
              </a:lnSpc>
              <a:spcBef>
                <a:spcPts val="750"/>
              </a:spcBef>
              <a:spcAft>
                <a:spcPts val="0"/>
              </a:spcAft>
              <a:buClr>
                <a:srgbClr val="17336F"/>
              </a:buClr>
              <a:buSzTx/>
              <a:buFont typeface="Arial" panose="020B0604020202020204" pitchFamily="34" charset="0"/>
              <a:buChar char="•"/>
              <a:tabLst/>
              <a:defRPr/>
            </a:pPr>
            <a:r>
              <a:rPr lang="en-US" dirty="0"/>
              <a:t>[body text]</a:t>
            </a:r>
          </a:p>
          <a:p>
            <a:pPr lvl="0"/>
            <a:endParaRPr lang="en-US" dirty="0"/>
          </a:p>
        </p:txBody>
      </p:sp>
      <p:sp>
        <p:nvSpPr>
          <p:cNvPr id="18" name="Text Placeholder 13">
            <a:extLst>
              <a:ext uri="{FF2B5EF4-FFF2-40B4-BE49-F238E27FC236}">
                <a16:creationId xmlns:a16="http://schemas.microsoft.com/office/drawing/2014/main" id="{54BF2683-A99C-FC48-B981-1DEC56D08A2F}"/>
              </a:ext>
            </a:extLst>
          </p:cNvPr>
          <p:cNvSpPr>
            <a:spLocks noGrp="1"/>
          </p:cNvSpPr>
          <p:nvPr>
            <p:ph type="body" sz="quarter" idx="14" hasCustomPrompt="1"/>
          </p:nvPr>
        </p:nvSpPr>
        <p:spPr>
          <a:xfrm>
            <a:off x="5697736" y="1460897"/>
            <a:ext cx="2332435" cy="1495425"/>
          </a:xfrm>
          <a:prstGeom prst="rect">
            <a:avLst/>
          </a:prstGeom>
        </p:spPr>
        <p:txBody>
          <a:bodyPr/>
          <a:lstStyle>
            <a:lvl1pPr marL="214313" marR="0" indent="-214313" algn="l" defTabSz="685800" rtl="0" eaLnBrk="1" fontAlgn="auto" latinLnBrk="0" hangingPunct="1">
              <a:lnSpc>
                <a:spcPct val="90000"/>
              </a:lnSpc>
              <a:spcBef>
                <a:spcPts val="750"/>
              </a:spcBef>
              <a:spcAft>
                <a:spcPts val="0"/>
              </a:spcAft>
              <a:buClr>
                <a:srgbClr val="17336F"/>
              </a:buClr>
              <a:buSzTx/>
              <a:buFont typeface="Arial" panose="020B0604020202020204" pitchFamily="34" charset="0"/>
              <a:buChar char="•"/>
              <a:tabLst/>
              <a:defRPr sz="1200">
                <a:solidFill>
                  <a:srgbClr val="000000"/>
                </a:solidFill>
                <a:latin typeface="Arial" panose="020B0604020202020204" pitchFamily="34" charset="0"/>
                <a:cs typeface="Arial" panose="020B0604020202020204" pitchFamily="34" charset="0"/>
              </a:defRPr>
            </a:lvl1pPr>
            <a:lvl2pPr marL="557213" indent="-214313">
              <a:buClr>
                <a:srgbClr val="17336F"/>
              </a:buClr>
              <a:buFont typeface="Arial" panose="020B0604020202020204" pitchFamily="34" charset="0"/>
              <a:buChar char="•"/>
              <a:defRPr sz="1200">
                <a:solidFill>
                  <a:srgbClr val="000000"/>
                </a:solidFill>
                <a:latin typeface="Arial" panose="020B0604020202020204" pitchFamily="34" charset="0"/>
                <a:cs typeface="Arial" panose="020B0604020202020204" pitchFamily="34" charset="0"/>
              </a:defRPr>
            </a:lvl2pPr>
            <a:lvl3pPr marL="900113" indent="-214313">
              <a:buClr>
                <a:srgbClr val="17336F"/>
              </a:buClr>
              <a:buFont typeface="Arial" panose="020B0604020202020204" pitchFamily="34" charset="0"/>
              <a:buChar char="•"/>
              <a:defRPr sz="1200">
                <a:solidFill>
                  <a:srgbClr val="000000"/>
                </a:solidFill>
                <a:latin typeface="Arial" panose="020B0604020202020204" pitchFamily="34" charset="0"/>
                <a:cs typeface="Arial" panose="020B0604020202020204" pitchFamily="34" charset="0"/>
              </a:defRPr>
            </a:lvl3pPr>
            <a:lvl4pPr marL="1243013" indent="-214313">
              <a:buClr>
                <a:srgbClr val="17336F"/>
              </a:buClr>
              <a:buFont typeface="Arial" panose="020B0604020202020204" pitchFamily="34" charset="0"/>
              <a:buChar char="•"/>
              <a:defRPr sz="1200">
                <a:solidFill>
                  <a:srgbClr val="000000"/>
                </a:solidFill>
                <a:latin typeface="Arial" panose="020B0604020202020204" pitchFamily="34" charset="0"/>
                <a:cs typeface="Arial" panose="020B0604020202020204" pitchFamily="34" charset="0"/>
              </a:defRPr>
            </a:lvl4pPr>
            <a:lvl5pPr marL="1585913" indent="-214313">
              <a:buClr>
                <a:srgbClr val="17336F"/>
              </a:buClr>
              <a:buFont typeface="Arial" panose="020B0604020202020204" pitchFamily="34" charset="0"/>
              <a:buChar char="•"/>
              <a:defRPr sz="1200">
                <a:solidFill>
                  <a:srgbClr val="000000"/>
                </a:solidFill>
                <a:latin typeface="Arial" panose="020B0604020202020204" pitchFamily="34" charset="0"/>
                <a:cs typeface="Arial" panose="020B0604020202020204" pitchFamily="34" charset="0"/>
              </a:defRPr>
            </a:lvl5pPr>
          </a:lstStyle>
          <a:p>
            <a:pPr lvl="0"/>
            <a:r>
              <a:rPr lang="en-US" dirty="0"/>
              <a:t>[body text]</a:t>
            </a:r>
          </a:p>
          <a:p>
            <a:pPr marL="214313" marR="0" lvl="0" indent="-214313" algn="l" defTabSz="685800" rtl="0" eaLnBrk="1" fontAlgn="auto" latinLnBrk="0" hangingPunct="1">
              <a:lnSpc>
                <a:spcPct val="90000"/>
              </a:lnSpc>
              <a:spcBef>
                <a:spcPts val="750"/>
              </a:spcBef>
              <a:spcAft>
                <a:spcPts val="0"/>
              </a:spcAft>
              <a:buClr>
                <a:srgbClr val="17336F"/>
              </a:buClr>
              <a:buSzTx/>
              <a:buFont typeface="Arial" panose="020B0604020202020204" pitchFamily="34" charset="0"/>
              <a:buChar char="•"/>
              <a:tabLst/>
              <a:defRPr/>
            </a:pPr>
            <a:r>
              <a:rPr lang="en-US" dirty="0"/>
              <a:t>[body text]</a:t>
            </a:r>
          </a:p>
          <a:p>
            <a:pPr lvl="0"/>
            <a:endParaRPr lang="en-US" dirty="0"/>
          </a:p>
        </p:txBody>
      </p:sp>
    </p:spTree>
    <p:extLst>
      <p:ext uri="{BB962C8B-B14F-4D97-AF65-F5344CB8AC3E}">
        <p14:creationId xmlns:p14="http://schemas.microsoft.com/office/powerpoint/2010/main" val="500780395"/>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Content slide 5">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EB89452F-A641-194D-95A3-5A113CA1D013}"/>
              </a:ext>
            </a:extLst>
          </p:cNvPr>
          <p:cNvSpPr/>
          <p:nvPr userDrawn="1"/>
        </p:nvSpPr>
        <p:spPr>
          <a:xfrm>
            <a:off x="1" y="4597287"/>
            <a:ext cx="9143999" cy="546213"/>
          </a:xfrm>
          <a:prstGeom prst="rect">
            <a:avLst/>
          </a:prstGeom>
          <a:gradFill flip="none" rotWithShape="1">
            <a:gsLst>
              <a:gs pos="0">
                <a:srgbClr val="17336F"/>
              </a:gs>
              <a:gs pos="98000">
                <a:srgbClr val="FFFFFF"/>
              </a:gs>
              <a:gs pos="100000">
                <a:srgbClr val="FFFFFF"/>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solidFill>
                <a:schemeClr val="tx1"/>
              </a:solidFill>
            </a:endParaRPr>
          </a:p>
        </p:txBody>
      </p:sp>
      <p:pic>
        <p:nvPicPr>
          <p:cNvPr id="12" name="Picture 11">
            <a:extLst>
              <a:ext uri="{FF2B5EF4-FFF2-40B4-BE49-F238E27FC236}">
                <a16:creationId xmlns:a16="http://schemas.microsoft.com/office/drawing/2014/main" id="{205D391D-1B5D-4447-97E2-4EC1FE2C4570}"/>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92919" y="4665458"/>
            <a:ext cx="1403411" cy="375105"/>
          </a:xfrm>
          <a:prstGeom prst="rect">
            <a:avLst/>
          </a:prstGeom>
        </p:spPr>
      </p:pic>
      <p:sp>
        <p:nvSpPr>
          <p:cNvPr id="17" name="Rectangle 16">
            <a:extLst>
              <a:ext uri="{FF2B5EF4-FFF2-40B4-BE49-F238E27FC236}">
                <a16:creationId xmlns:a16="http://schemas.microsoft.com/office/drawing/2014/main" id="{191A0979-7D4B-A647-B0DE-00156C9C57E0}"/>
              </a:ext>
            </a:extLst>
          </p:cNvPr>
          <p:cNvSpPr/>
          <p:nvPr userDrawn="1"/>
        </p:nvSpPr>
        <p:spPr>
          <a:xfrm rot="5400000">
            <a:off x="1594106" y="1027753"/>
            <a:ext cx="115232" cy="1104434"/>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solidFill>
                <a:schemeClr val="tx1"/>
              </a:solidFill>
            </a:endParaRPr>
          </a:p>
        </p:txBody>
      </p:sp>
      <p:sp>
        <p:nvSpPr>
          <p:cNvPr id="19" name="Rectangle 18">
            <a:extLst>
              <a:ext uri="{FF2B5EF4-FFF2-40B4-BE49-F238E27FC236}">
                <a16:creationId xmlns:a16="http://schemas.microsoft.com/office/drawing/2014/main" id="{BAC0136F-29DC-2C41-BD7D-2517EDCD7667}"/>
              </a:ext>
            </a:extLst>
          </p:cNvPr>
          <p:cNvSpPr/>
          <p:nvPr userDrawn="1"/>
        </p:nvSpPr>
        <p:spPr>
          <a:xfrm rot="5400000">
            <a:off x="3944584" y="1028123"/>
            <a:ext cx="115232" cy="1104434"/>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solidFill>
                <a:schemeClr val="tx1"/>
              </a:solidFill>
            </a:endParaRPr>
          </a:p>
        </p:txBody>
      </p:sp>
      <p:sp>
        <p:nvSpPr>
          <p:cNvPr id="21" name="Rectangle 20">
            <a:extLst>
              <a:ext uri="{FF2B5EF4-FFF2-40B4-BE49-F238E27FC236}">
                <a16:creationId xmlns:a16="http://schemas.microsoft.com/office/drawing/2014/main" id="{25B38845-ADB9-0342-AAB9-2E4EAA0D32F2}"/>
              </a:ext>
            </a:extLst>
          </p:cNvPr>
          <p:cNvSpPr/>
          <p:nvPr userDrawn="1"/>
        </p:nvSpPr>
        <p:spPr>
          <a:xfrm rot="5400000">
            <a:off x="6283340" y="1025041"/>
            <a:ext cx="115232" cy="1104434"/>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solidFill>
                <a:schemeClr val="tx1"/>
              </a:solidFill>
            </a:endParaRPr>
          </a:p>
        </p:txBody>
      </p:sp>
      <p:pic>
        <p:nvPicPr>
          <p:cNvPr id="22" name="Picture 21">
            <a:extLst>
              <a:ext uri="{FF2B5EF4-FFF2-40B4-BE49-F238E27FC236}">
                <a16:creationId xmlns:a16="http://schemas.microsoft.com/office/drawing/2014/main" id="{67BF48F6-54EE-AE4B-BDBF-40902EBF0E02}"/>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605717" y="1528418"/>
            <a:ext cx="877645" cy="838200"/>
          </a:xfrm>
          <a:prstGeom prst="rect">
            <a:avLst/>
          </a:prstGeom>
        </p:spPr>
      </p:pic>
      <p:pic>
        <p:nvPicPr>
          <p:cNvPr id="23" name="Picture 22">
            <a:extLst>
              <a:ext uri="{FF2B5EF4-FFF2-40B4-BE49-F238E27FC236}">
                <a16:creationId xmlns:a16="http://schemas.microsoft.com/office/drawing/2014/main" id="{96330656-4401-BC4A-A3DB-9EEFE78B1684}"/>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6942842" y="1528418"/>
            <a:ext cx="886708" cy="1021397"/>
          </a:xfrm>
          <a:prstGeom prst="rect">
            <a:avLst/>
          </a:prstGeom>
        </p:spPr>
      </p:pic>
      <p:sp>
        <p:nvSpPr>
          <p:cNvPr id="15" name="Rectangle 14">
            <a:extLst>
              <a:ext uri="{FF2B5EF4-FFF2-40B4-BE49-F238E27FC236}">
                <a16:creationId xmlns:a16="http://schemas.microsoft.com/office/drawing/2014/main" id="{FEC6E8C8-BF63-6843-A024-E73CDB6D2998}"/>
              </a:ext>
            </a:extLst>
          </p:cNvPr>
          <p:cNvSpPr/>
          <p:nvPr userDrawn="1"/>
        </p:nvSpPr>
        <p:spPr>
          <a:xfrm>
            <a:off x="-1" y="0"/>
            <a:ext cx="115231" cy="5145516"/>
          </a:xfrm>
          <a:prstGeom prst="rect">
            <a:avLst/>
          </a:prstGeom>
          <a:solidFill>
            <a:srgbClr val="1634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solidFill>
                <a:schemeClr val="tx1"/>
              </a:solidFill>
            </a:endParaRPr>
          </a:p>
        </p:txBody>
      </p:sp>
      <p:sp>
        <p:nvSpPr>
          <p:cNvPr id="26" name="Text Placeholder 6">
            <a:extLst>
              <a:ext uri="{FF2B5EF4-FFF2-40B4-BE49-F238E27FC236}">
                <a16:creationId xmlns:a16="http://schemas.microsoft.com/office/drawing/2014/main" id="{37E63347-E283-6840-B391-C47E84F46878}"/>
              </a:ext>
            </a:extLst>
          </p:cNvPr>
          <p:cNvSpPr>
            <a:spLocks noGrp="1"/>
          </p:cNvSpPr>
          <p:nvPr>
            <p:ph type="body" sz="quarter" idx="11" hasCustomPrompt="1"/>
          </p:nvPr>
        </p:nvSpPr>
        <p:spPr>
          <a:xfrm>
            <a:off x="1002507" y="389335"/>
            <a:ext cx="3456385" cy="658415"/>
          </a:xfrm>
          <a:prstGeom prst="rect">
            <a:avLst/>
          </a:prstGeom>
        </p:spPr>
        <p:txBody>
          <a:bodyPr/>
          <a:lstStyle>
            <a:lvl1pPr marL="0" indent="0">
              <a:buNone/>
              <a:defRPr sz="2850" b="1">
                <a:latin typeface="Arial" panose="020B0604020202020204" pitchFamily="34" charset="0"/>
                <a:cs typeface="Arial" panose="020B0604020202020204" pitchFamily="34" charset="0"/>
              </a:defRPr>
            </a:lvl1pPr>
            <a:lvl2pPr marL="342900" indent="0">
              <a:buNone/>
              <a:defRPr/>
            </a:lvl2pPr>
          </a:lstStyle>
          <a:p>
            <a:pPr lvl="0"/>
            <a:r>
              <a:rPr lang="en-US" dirty="0"/>
              <a:t>[Heading text]</a:t>
            </a:r>
          </a:p>
        </p:txBody>
      </p:sp>
      <p:sp>
        <p:nvSpPr>
          <p:cNvPr id="27" name="Text Placeholder 13">
            <a:extLst>
              <a:ext uri="{FF2B5EF4-FFF2-40B4-BE49-F238E27FC236}">
                <a16:creationId xmlns:a16="http://schemas.microsoft.com/office/drawing/2014/main" id="{828625AE-09B1-D34F-BB8D-B58F9331FDAA}"/>
              </a:ext>
            </a:extLst>
          </p:cNvPr>
          <p:cNvSpPr>
            <a:spLocks noGrp="1"/>
          </p:cNvSpPr>
          <p:nvPr>
            <p:ph type="body" sz="quarter" idx="13" hasCustomPrompt="1"/>
          </p:nvPr>
        </p:nvSpPr>
        <p:spPr>
          <a:xfrm>
            <a:off x="1013780" y="1705758"/>
            <a:ext cx="1096008" cy="1495425"/>
          </a:xfrm>
          <a:prstGeom prst="rect">
            <a:avLst/>
          </a:prstGeom>
        </p:spPr>
        <p:txBody>
          <a:bodyPr/>
          <a:lstStyle>
            <a:lvl1pPr marL="214313" marR="0" indent="-214313" algn="l" defTabSz="685800" rtl="0" eaLnBrk="1" fontAlgn="auto" latinLnBrk="0" hangingPunct="1">
              <a:lnSpc>
                <a:spcPct val="90000"/>
              </a:lnSpc>
              <a:spcBef>
                <a:spcPts val="750"/>
              </a:spcBef>
              <a:spcAft>
                <a:spcPts val="0"/>
              </a:spcAft>
              <a:buClr>
                <a:srgbClr val="17336F"/>
              </a:buClr>
              <a:buSzTx/>
              <a:buFont typeface="Arial" panose="020B0604020202020204" pitchFamily="34" charset="0"/>
              <a:buChar char="•"/>
              <a:tabLst/>
              <a:defRPr sz="1200">
                <a:solidFill>
                  <a:srgbClr val="000000"/>
                </a:solidFill>
                <a:latin typeface="Arial" panose="020B0604020202020204" pitchFamily="34" charset="0"/>
                <a:cs typeface="Arial" panose="020B0604020202020204" pitchFamily="34" charset="0"/>
              </a:defRPr>
            </a:lvl1pPr>
            <a:lvl2pPr marL="557213" indent="-214313">
              <a:buClr>
                <a:srgbClr val="17336F"/>
              </a:buClr>
              <a:buFont typeface="Arial" panose="020B0604020202020204" pitchFamily="34" charset="0"/>
              <a:buChar char="•"/>
              <a:defRPr sz="1200">
                <a:solidFill>
                  <a:srgbClr val="000000"/>
                </a:solidFill>
                <a:latin typeface="Arial" panose="020B0604020202020204" pitchFamily="34" charset="0"/>
                <a:cs typeface="Arial" panose="020B0604020202020204" pitchFamily="34" charset="0"/>
              </a:defRPr>
            </a:lvl2pPr>
            <a:lvl3pPr marL="900113" indent="-214313">
              <a:buClr>
                <a:srgbClr val="17336F"/>
              </a:buClr>
              <a:buFont typeface="Arial" panose="020B0604020202020204" pitchFamily="34" charset="0"/>
              <a:buChar char="•"/>
              <a:defRPr sz="1200">
                <a:solidFill>
                  <a:srgbClr val="000000"/>
                </a:solidFill>
                <a:latin typeface="Arial" panose="020B0604020202020204" pitchFamily="34" charset="0"/>
                <a:cs typeface="Arial" panose="020B0604020202020204" pitchFamily="34" charset="0"/>
              </a:defRPr>
            </a:lvl3pPr>
            <a:lvl4pPr marL="1243013" indent="-214313">
              <a:buClr>
                <a:srgbClr val="17336F"/>
              </a:buClr>
              <a:buFont typeface="Arial" panose="020B0604020202020204" pitchFamily="34" charset="0"/>
              <a:buChar char="•"/>
              <a:defRPr sz="1200">
                <a:solidFill>
                  <a:srgbClr val="000000"/>
                </a:solidFill>
                <a:latin typeface="Arial" panose="020B0604020202020204" pitchFamily="34" charset="0"/>
                <a:cs typeface="Arial" panose="020B0604020202020204" pitchFamily="34" charset="0"/>
              </a:defRPr>
            </a:lvl4pPr>
            <a:lvl5pPr marL="1585913" indent="-214313">
              <a:buClr>
                <a:srgbClr val="17336F"/>
              </a:buClr>
              <a:buFont typeface="Arial" panose="020B0604020202020204" pitchFamily="34" charset="0"/>
              <a:buChar char="•"/>
              <a:defRPr sz="1200">
                <a:solidFill>
                  <a:srgbClr val="000000"/>
                </a:solidFill>
                <a:latin typeface="Arial" panose="020B0604020202020204" pitchFamily="34" charset="0"/>
                <a:cs typeface="Arial" panose="020B0604020202020204" pitchFamily="34" charset="0"/>
              </a:defRPr>
            </a:lvl5pPr>
          </a:lstStyle>
          <a:p>
            <a:pPr lvl="0"/>
            <a:r>
              <a:rPr lang="en-US" dirty="0"/>
              <a:t>[fact 1]</a:t>
            </a:r>
          </a:p>
          <a:p>
            <a:pPr lvl="0"/>
            <a:r>
              <a:rPr lang="en-US" dirty="0"/>
              <a:t>[fact 2]</a:t>
            </a:r>
          </a:p>
          <a:p>
            <a:pPr lvl="0"/>
            <a:endParaRPr lang="en-US" dirty="0"/>
          </a:p>
        </p:txBody>
      </p:sp>
      <p:sp>
        <p:nvSpPr>
          <p:cNvPr id="28" name="Text Placeholder 13">
            <a:extLst>
              <a:ext uri="{FF2B5EF4-FFF2-40B4-BE49-F238E27FC236}">
                <a16:creationId xmlns:a16="http://schemas.microsoft.com/office/drawing/2014/main" id="{C115E076-EF0E-8F44-837C-74097C62265B}"/>
              </a:ext>
            </a:extLst>
          </p:cNvPr>
          <p:cNvSpPr>
            <a:spLocks noGrp="1"/>
          </p:cNvSpPr>
          <p:nvPr>
            <p:ph type="body" sz="quarter" idx="14" hasCustomPrompt="1"/>
          </p:nvPr>
        </p:nvSpPr>
        <p:spPr>
          <a:xfrm>
            <a:off x="3380992" y="1696142"/>
            <a:ext cx="1096008" cy="1495425"/>
          </a:xfrm>
          <a:prstGeom prst="rect">
            <a:avLst/>
          </a:prstGeom>
        </p:spPr>
        <p:txBody>
          <a:bodyPr/>
          <a:lstStyle>
            <a:lvl1pPr marL="214313" marR="0" indent="-214313" algn="l" defTabSz="685800" rtl="0" eaLnBrk="1" fontAlgn="auto" latinLnBrk="0" hangingPunct="1">
              <a:lnSpc>
                <a:spcPct val="90000"/>
              </a:lnSpc>
              <a:spcBef>
                <a:spcPts val="750"/>
              </a:spcBef>
              <a:spcAft>
                <a:spcPts val="0"/>
              </a:spcAft>
              <a:buClr>
                <a:srgbClr val="17336F"/>
              </a:buClr>
              <a:buSzTx/>
              <a:buFont typeface="Arial" panose="020B0604020202020204" pitchFamily="34" charset="0"/>
              <a:buChar char="•"/>
              <a:tabLst/>
              <a:defRPr sz="1200">
                <a:solidFill>
                  <a:srgbClr val="000000"/>
                </a:solidFill>
                <a:latin typeface="Arial" panose="020B0604020202020204" pitchFamily="34" charset="0"/>
                <a:cs typeface="Arial" panose="020B0604020202020204" pitchFamily="34" charset="0"/>
              </a:defRPr>
            </a:lvl1pPr>
            <a:lvl2pPr marL="557213" indent="-214313">
              <a:buClr>
                <a:srgbClr val="17336F"/>
              </a:buClr>
              <a:buFont typeface="Arial" panose="020B0604020202020204" pitchFamily="34" charset="0"/>
              <a:buChar char="•"/>
              <a:defRPr sz="1200">
                <a:solidFill>
                  <a:srgbClr val="000000"/>
                </a:solidFill>
                <a:latin typeface="Arial" panose="020B0604020202020204" pitchFamily="34" charset="0"/>
                <a:cs typeface="Arial" panose="020B0604020202020204" pitchFamily="34" charset="0"/>
              </a:defRPr>
            </a:lvl2pPr>
            <a:lvl3pPr marL="900113" indent="-214313">
              <a:buClr>
                <a:srgbClr val="17336F"/>
              </a:buClr>
              <a:buFont typeface="Arial" panose="020B0604020202020204" pitchFamily="34" charset="0"/>
              <a:buChar char="•"/>
              <a:defRPr sz="1200">
                <a:solidFill>
                  <a:srgbClr val="000000"/>
                </a:solidFill>
                <a:latin typeface="Arial" panose="020B0604020202020204" pitchFamily="34" charset="0"/>
                <a:cs typeface="Arial" panose="020B0604020202020204" pitchFamily="34" charset="0"/>
              </a:defRPr>
            </a:lvl3pPr>
            <a:lvl4pPr marL="1243013" indent="-214313">
              <a:buClr>
                <a:srgbClr val="17336F"/>
              </a:buClr>
              <a:buFont typeface="Arial" panose="020B0604020202020204" pitchFamily="34" charset="0"/>
              <a:buChar char="•"/>
              <a:defRPr sz="1200">
                <a:solidFill>
                  <a:srgbClr val="000000"/>
                </a:solidFill>
                <a:latin typeface="Arial" panose="020B0604020202020204" pitchFamily="34" charset="0"/>
                <a:cs typeface="Arial" panose="020B0604020202020204" pitchFamily="34" charset="0"/>
              </a:defRPr>
            </a:lvl4pPr>
            <a:lvl5pPr marL="1585913" indent="-214313">
              <a:buClr>
                <a:srgbClr val="17336F"/>
              </a:buClr>
              <a:buFont typeface="Arial" panose="020B0604020202020204" pitchFamily="34" charset="0"/>
              <a:buChar char="•"/>
              <a:defRPr sz="1200">
                <a:solidFill>
                  <a:srgbClr val="000000"/>
                </a:solidFill>
                <a:latin typeface="Arial" panose="020B0604020202020204" pitchFamily="34" charset="0"/>
                <a:cs typeface="Arial" panose="020B0604020202020204" pitchFamily="34" charset="0"/>
              </a:defRPr>
            </a:lvl5pPr>
          </a:lstStyle>
          <a:p>
            <a:pPr lvl="0"/>
            <a:r>
              <a:rPr lang="en-US" dirty="0"/>
              <a:t>[fact 1]</a:t>
            </a:r>
          </a:p>
          <a:p>
            <a:pPr lvl="0"/>
            <a:r>
              <a:rPr lang="en-US" dirty="0"/>
              <a:t>[fact 2]</a:t>
            </a:r>
          </a:p>
          <a:p>
            <a:pPr lvl="0"/>
            <a:endParaRPr lang="en-US" dirty="0"/>
          </a:p>
        </p:txBody>
      </p:sp>
      <p:sp>
        <p:nvSpPr>
          <p:cNvPr id="29" name="Text Placeholder 13">
            <a:extLst>
              <a:ext uri="{FF2B5EF4-FFF2-40B4-BE49-F238E27FC236}">
                <a16:creationId xmlns:a16="http://schemas.microsoft.com/office/drawing/2014/main" id="{7E3E1411-2CDA-8845-8F25-4F5A2780CF4F}"/>
              </a:ext>
            </a:extLst>
          </p:cNvPr>
          <p:cNvSpPr>
            <a:spLocks noGrp="1"/>
          </p:cNvSpPr>
          <p:nvPr>
            <p:ph type="body" sz="quarter" idx="15" hasCustomPrompt="1"/>
          </p:nvPr>
        </p:nvSpPr>
        <p:spPr>
          <a:xfrm>
            <a:off x="5695319" y="1703723"/>
            <a:ext cx="1096008" cy="1495425"/>
          </a:xfrm>
          <a:prstGeom prst="rect">
            <a:avLst/>
          </a:prstGeom>
        </p:spPr>
        <p:txBody>
          <a:bodyPr/>
          <a:lstStyle>
            <a:lvl1pPr marL="214313" marR="0" indent="-214313" algn="l" defTabSz="685800" rtl="0" eaLnBrk="1" fontAlgn="auto" latinLnBrk="0" hangingPunct="1">
              <a:lnSpc>
                <a:spcPct val="90000"/>
              </a:lnSpc>
              <a:spcBef>
                <a:spcPts val="750"/>
              </a:spcBef>
              <a:spcAft>
                <a:spcPts val="0"/>
              </a:spcAft>
              <a:buClr>
                <a:srgbClr val="17336F"/>
              </a:buClr>
              <a:buSzTx/>
              <a:buFont typeface="Arial" panose="020B0604020202020204" pitchFamily="34" charset="0"/>
              <a:buChar char="•"/>
              <a:tabLst/>
              <a:defRPr sz="1200">
                <a:solidFill>
                  <a:srgbClr val="000000"/>
                </a:solidFill>
                <a:latin typeface="Arial" panose="020B0604020202020204" pitchFamily="34" charset="0"/>
                <a:cs typeface="Arial" panose="020B0604020202020204" pitchFamily="34" charset="0"/>
              </a:defRPr>
            </a:lvl1pPr>
            <a:lvl2pPr marL="557213" indent="-214313">
              <a:buClr>
                <a:srgbClr val="17336F"/>
              </a:buClr>
              <a:buFont typeface="Arial" panose="020B0604020202020204" pitchFamily="34" charset="0"/>
              <a:buChar char="•"/>
              <a:defRPr sz="1200">
                <a:solidFill>
                  <a:srgbClr val="000000"/>
                </a:solidFill>
                <a:latin typeface="Arial" panose="020B0604020202020204" pitchFamily="34" charset="0"/>
                <a:cs typeface="Arial" panose="020B0604020202020204" pitchFamily="34" charset="0"/>
              </a:defRPr>
            </a:lvl2pPr>
            <a:lvl3pPr marL="900113" indent="-214313">
              <a:buClr>
                <a:srgbClr val="17336F"/>
              </a:buClr>
              <a:buFont typeface="Arial" panose="020B0604020202020204" pitchFamily="34" charset="0"/>
              <a:buChar char="•"/>
              <a:defRPr sz="1200">
                <a:solidFill>
                  <a:srgbClr val="000000"/>
                </a:solidFill>
                <a:latin typeface="Arial" panose="020B0604020202020204" pitchFamily="34" charset="0"/>
                <a:cs typeface="Arial" panose="020B0604020202020204" pitchFamily="34" charset="0"/>
              </a:defRPr>
            </a:lvl3pPr>
            <a:lvl4pPr marL="1243013" indent="-214313">
              <a:buClr>
                <a:srgbClr val="17336F"/>
              </a:buClr>
              <a:buFont typeface="Arial" panose="020B0604020202020204" pitchFamily="34" charset="0"/>
              <a:buChar char="•"/>
              <a:defRPr sz="1200">
                <a:solidFill>
                  <a:srgbClr val="000000"/>
                </a:solidFill>
                <a:latin typeface="Arial" panose="020B0604020202020204" pitchFamily="34" charset="0"/>
                <a:cs typeface="Arial" panose="020B0604020202020204" pitchFamily="34" charset="0"/>
              </a:defRPr>
            </a:lvl4pPr>
            <a:lvl5pPr marL="1585913" indent="-214313">
              <a:buClr>
                <a:srgbClr val="17336F"/>
              </a:buClr>
              <a:buFont typeface="Arial" panose="020B0604020202020204" pitchFamily="34" charset="0"/>
              <a:buChar char="•"/>
              <a:defRPr sz="1200">
                <a:solidFill>
                  <a:srgbClr val="000000"/>
                </a:solidFill>
                <a:latin typeface="Arial" panose="020B0604020202020204" pitchFamily="34" charset="0"/>
                <a:cs typeface="Arial" panose="020B0604020202020204" pitchFamily="34" charset="0"/>
              </a:defRPr>
            </a:lvl5pPr>
          </a:lstStyle>
          <a:p>
            <a:pPr lvl="0"/>
            <a:r>
              <a:rPr lang="en-US" dirty="0"/>
              <a:t>[fact 1]</a:t>
            </a:r>
          </a:p>
          <a:p>
            <a:pPr lvl="0"/>
            <a:r>
              <a:rPr lang="en-US" dirty="0"/>
              <a:t>[fact 2]</a:t>
            </a:r>
          </a:p>
          <a:p>
            <a:pPr lvl="0"/>
            <a:endParaRPr lang="en-US" dirty="0"/>
          </a:p>
        </p:txBody>
      </p:sp>
      <p:pic>
        <p:nvPicPr>
          <p:cNvPr id="33" name="Picture 32">
            <a:extLst>
              <a:ext uri="{FF2B5EF4-FFF2-40B4-BE49-F238E27FC236}">
                <a16:creationId xmlns:a16="http://schemas.microsoft.com/office/drawing/2014/main" id="{A527EBE2-243A-7A42-BF8F-364BE1C4DBD4}"/>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2255238" y="1537942"/>
            <a:ext cx="1097562" cy="769232"/>
          </a:xfrm>
          <a:prstGeom prst="rect">
            <a:avLst/>
          </a:prstGeom>
        </p:spPr>
      </p:pic>
    </p:spTree>
    <p:extLst>
      <p:ext uri="{BB962C8B-B14F-4D97-AF65-F5344CB8AC3E}">
        <p14:creationId xmlns:p14="http://schemas.microsoft.com/office/powerpoint/2010/main" val="612542987"/>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Content slide 6">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B8DB7C37-CDEF-3944-B36E-3455CC5A2A50}"/>
              </a:ext>
            </a:extLst>
          </p:cNvPr>
          <p:cNvSpPr/>
          <p:nvPr userDrawn="1"/>
        </p:nvSpPr>
        <p:spPr>
          <a:xfrm>
            <a:off x="67783" y="0"/>
            <a:ext cx="9076217" cy="4597287"/>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3" name="Rectangle 2">
            <a:extLst>
              <a:ext uri="{FF2B5EF4-FFF2-40B4-BE49-F238E27FC236}">
                <a16:creationId xmlns:a16="http://schemas.microsoft.com/office/drawing/2014/main" id="{A4B0FD92-383F-9843-9591-2B569F12AFE8}"/>
              </a:ext>
            </a:extLst>
          </p:cNvPr>
          <p:cNvSpPr/>
          <p:nvPr userDrawn="1"/>
        </p:nvSpPr>
        <p:spPr>
          <a:xfrm>
            <a:off x="1" y="4597287"/>
            <a:ext cx="9143999" cy="546213"/>
          </a:xfrm>
          <a:prstGeom prst="rect">
            <a:avLst/>
          </a:prstGeom>
          <a:gradFill flip="none" rotWithShape="1">
            <a:gsLst>
              <a:gs pos="0">
                <a:srgbClr val="17336F"/>
              </a:gs>
              <a:gs pos="98000">
                <a:srgbClr val="FFFFFF"/>
              </a:gs>
              <a:gs pos="100000">
                <a:srgbClr val="FFFFFF"/>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solidFill>
                <a:schemeClr val="tx1"/>
              </a:solidFill>
            </a:endParaRPr>
          </a:p>
        </p:txBody>
      </p:sp>
      <p:pic>
        <p:nvPicPr>
          <p:cNvPr id="5" name="Picture 4">
            <a:extLst>
              <a:ext uri="{FF2B5EF4-FFF2-40B4-BE49-F238E27FC236}">
                <a16:creationId xmlns:a16="http://schemas.microsoft.com/office/drawing/2014/main" id="{618C8CF2-6DBA-5B49-8C1E-F39A215EF992}"/>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92919" y="4665458"/>
            <a:ext cx="1403411" cy="375105"/>
          </a:xfrm>
          <a:prstGeom prst="rect">
            <a:avLst/>
          </a:prstGeom>
        </p:spPr>
      </p:pic>
      <p:sp>
        <p:nvSpPr>
          <p:cNvPr id="7" name="Rectangle 6">
            <a:extLst>
              <a:ext uri="{FF2B5EF4-FFF2-40B4-BE49-F238E27FC236}">
                <a16:creationId xmlns:a16="http://schemas.microsoft.com/office/drawing/2014/main" id="{EDA92DDF-4BA2-A94D-863B-05D8277CD338}"/>
              </a:ext>
            </a:extLst>
          </p:cNvPr>
          <p:cNvSpPr/>
          <p:nvPr userDrawn="1"/>
        </p:nvSpPr>
        <p:spPr>
          <a:xfrm rot="5400000">
            <a:off x="1594106" y="1027753"/>
            <a:ext cx="115232" cy="1104434"/>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solidFill>
                <a:schemeClr val="tx1"/>
              </a:solidFill>
            </a:endParaRPr>
          </a:p>
        </p:txBody>
      </p:sp>
      <p:sp>
        <p:nvSpPr>
          <p:cNvPr id="9" name="Rectangle 8">
            <a:extLst>
              <a:ext uri="{FF2B5EF4-FFF2-40B4-BE49-F238E27FC236}">
                <a16:creationId xmlns:a16="http://schemas.microsoft.com/office/drawing/2014/main" id="{2D012E71-601A-C845-8AFD-D9B1774AE7B6}"/>
              </a:ext>
            </a:extLst>
          </p:cNvPr>
          <p:cNvSpPr/>
          <p:nvPr userDrawn="1"/>
        </p:nvSpPr>
        <p:spPr>
          <a:xfrm rot="5400000">
            <a:off x="3944584" y="1028123"/>
            <a:ext cx="115232" cy="1104434"/>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solidFill>
                <a:schemeClr val="tx1"/>
              </a:solidFill>
            </a:endParaRPr>
          </a:p>
        </p:txBody>
      </p:sp>
      <p:sp>
        <p:nvSpPr>
          <p:cNvPr id="11" name="Rectangle 10">
            <a:extLst>
              <a:ext uri="{FF2B5EF4-FFF2-40B4-BE49-F238E27FC236}">
                <a16:creationId xmlns:a16="http://schemas.microsoft.com/office/drawing/2014/main" id="{DB4DDD35-A310-4C40-9587-38137EE68E10}"/>
              </a:ext>
            </a:extLst>
          </p:cNvPr>
          <p:cNvSpPr/>
          <p:nvPr userDrawn="1"/>
        </p:nvSpPr>
        <p:spPr>
          <a:xfrm rot="5400000">
            <a:off x="6283340" y="1025041"/>
            <a:ext cx="115232" cy="1104434"/>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solidFill>
                <a:schemeClr val="tx1"/>
              </a:solidFill>
            </a:endParaRPr>
          </a:p>
        </p:txBody>
      </p:sp>
      <p:pic>
        <p:nvPicPr>
          <p:cNvPr id="14" name="Picture 13">
            <a:extLst>
              <a:ext uri="{FF2B5EF4-FFF2-40B4-BE49-F238E27FC236}">
                <a16:creationId xmlns:a16="http://schemas.microsoft.com/office/drawing/2014/main" id="{3A4D251A-36B7-994D-9EE0-1CE98F36E5D3}"/>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2255238" y="1537097"/>
            <a:ext cx="1097562" cy="769232"/>
          </a:xfrm>
          <a:prstGeom prst="rect">
            <a:avLst/>
          </a:prstGeom>
        </p:spPr>
      </p:pic>
      <p:sp>
        <p:nvSpPr>
          <p:cNvPr id="15" name="Rectangle 14">
            <a:extLst>
              <a:ext uri="{FF2B5EF4-FFF2-40B4-BE49-F238E27FC236}">
                <a16:creationId xmlns:a16="http://schemas.microsoft.com/office/drawing/2014/main" id="{17BCED3D-62D1-EE44-B4A1-CDDB8DCD9CA8}"/>
              </a:ext>
            </a:extLst>
          </p:cNvPr>
          <p:cNvSpPr/>
          <p:nvPr userDrawn="1"/>
        </p:nvSpPr>
        <p:spPr>
          <a:xfrm>
            <a:off x="-1" y="0"/>
            <a:ext cx="115231" cy="5145516"/>
          </a:xfrm>
          <a:prstGeom prst="rect">
            <a:avLst/>
          </a:prstGeom>
          <a:solidFill>
            <a:srgbClr val="1634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solidFill>
                <a:schemeClr val="tx1"/>
              </a:solidFill>
            </a:endParaRPr>
          </a:p>
        </p:txBody>
      </p:sp>
      <p:sp>
        <p:nvSpPr>
          <p:cNvPr id="17" name="Text Placeholder 6">
            <a:extLst>
              <a:ext uri="{FF2B5EF4-FFF2-40B4-BE49-F238E27FC236}">
                <a16:creationId xmlns:a16="http://schemas.microsoft.com/office/drawing/2014/main" id="{2BF5ACA3-622D-664B-94D0-0FA7B02EEF01}"/>
              </a:ext>
            </a:extLst>
          </p:cNvPr>
          <p:cNvSpPr>
            <a:spLocks noGrp="1"/>
          </p:cNvSpPr>
          <p:nvPr>
            <p:ph type="body" sz="quarter" idx="11" hasCustomPrompt="1"/>
          </p:nvPr>
        </p:nvSpPr>
        <p:spPr>
          <a:xfrm>
            <a:off x="1002507" y="389335"/>
            <a:ext cx="3456385" cy="658415"/>
          </a:xfrm>
          <a:prstGeom prst="rect">
            <a:avLst/>
          </a:prstGeom>
        </p:spPr>
        <p:txBody>
          <a:bodyPr/>
          <a:lstStyle>
            <a:lvl1pPr marL="0" indent="0">
              <a:buNone/>
              <a:defRPr sz="2850" b="1">
                <a:latin typeface="Arial" panose="020B0604020202020204" pitchFamily="34" charset="0"/>
                <a:cs typeface="Arial" panose="020B0604020202020204" pitchFamily="34" charset="0"/>
              </a:defRPr>
            </a:lvl1pPr>
            <a:lvl2pPr marL="342900" indent="0">
              <a:buNone/>
              <a:defRPr/>
            </a:lvl2pPr>
          </a:lstStyle>
          <a:p>
            <a:pPr lvl="0"/>
            <a:r>
              <a:rPr lang="en-US" dirty="0"/>
              <a:t>[Heading text]</a:t>
            </a:r>
          </a:p>
        </p:txBody>
      </p:sp>
      <p:sp>
        <p:nvSpPr>
          <p:cNvPr id="18" name="Text Placeholder 13">
            <a:extLst>
              <a:ext uri="{FF2B5EF4-FFF2-40B4-BE49-F238E27FC236}">
                <a16:creationId xmlns:a16="http://schemas.microsoft.com/office/drawing/2014/main" id="{309E14AC-7A36-7843-BE58-A698E5769D93}"/>
              </a:ext>
            </a:extLst>
          </p:cNvPr>
          <p:cNvSpPr>
            <a:spLocks noGrp="1"/>
          </p:cNvSpPr>
          <p:nvPr>
            <p:ph type="body" sz="quarter" idx="13" hasCustomPrompt="1"/>
          </p:nvPr>
        </p:nvSpPr>
        <p:spPr>
          <a:xfrm>
            <a:off x="1013780" y="1705758"/>
            <a:ext cx="1096008" cy="1495425"/>
          </a:xfrm>
          <a:prstGeom prst="rect">
            <a:avLst/>
          </a:prstGeom>
        </p:spPr>
        <p:txBody>
          <a:bodyPr/>
          <a:lstStyle>
            <a:lvl1pPr marL="214313" marR="0" indent="-214313" algn="l" defTabSz="685800" rtl="0" eaLnBrk="1" fontAlgn="auto" latinLnBrk="0" hangingPunct="1">
              <a:lnSpc>
                <a:spcPct val="90000"/>
              </a:lnSpc>
              <a:spcBef>
                <a:spcPts val="750"/>
              </a:spcBef>
              <a:spcAft>
                <a:spcPts val="0"/>
              </a:spcAft>
              <a:buClr>
                <a:srgbClr val="17336F"/>
              </a:buClr>
              <a:buSzTx/>
              <a:buFont typeface="Arial" panose="020B0604020202020204" pitchFamily="34" charset="0"/>
              <a:buChar char="•"/>
              <a:tabLst/>
              <a:defRPr sz="1200">
                <a:solidFill>
                  <a:srgbClr val="000000"/>
                </a:solidFill>
                <a:latin typeface="Arial" panose="020B0604020202020204" pitchFamily="34" charset="0"/>
                <a:cs typeface="Arial" panose="020B0604020202020204" pitchFamily="34" charset="0"/>
              </a:defRPr>
            </a:lvl1pPr>
            <a:lvl2pPr marL="557213" indent="-214313">
              <a:buClr>
                <a:srgbClr val="17336F"/>
              </a:buClr>
              <a:buFont typeface="Arial" panose="020B0604020202020204" pitchFamily="34" charset="0"/>
              <a:buChar char="•"/>
              <a:defRPr sz="1200">
                <a:solidFill>
                  <a:srgbClr val="000000"/>
                </a:solidFill>
                <a:latin typeface="Arial" panose="020B0604020202020204" pitchFamily="34" charset="0"/>
                <a:cs typeface="Arial" panose="020B0604020202020204" pitchFamily="34" charset="0"/>
              </a:defRPr>
            </a:lvl2pPr>
            <a:lvl3pPr marL="900113" indent="-214313">
              <a:buClr>
                <a:srgbClr val="17336F"/>
              </a:buClr>
              <a:buFont typeface="Arial" panose="020B0604020202020204" pitchFamily="34" charset="0"/>
              <a:buChar char="•"/>
              <a:defRPr sz="1200">
                <a:solidFill>
                  <a:srgbClr val="000000"/>
                </a:solidFill>
                <a:latin typeface="Arial" panose="020B0604020202020204" pitchFamily="34" charset="0"/>
                <a:cs typeface="Arial" panose="020B0604020202020204" pitchFamily="34" charset="0"/>
              </a:defRPr>
            </a:lvl3pPr>
            <a:lvl4pPr marL="1243013" indent="-214313">
              <a:buClr>
                <a:srgbClr val="17336F"/>
              </a:buClr>
              <a:buFont typeface="Arial" panose="020B0604020202020204" pitchFamily="34" charset="0"/>
              <a:buChar char="•"/>
              <a:defRPr sz="1200">
                <a:solidFill>
                  <a:srgbClr val="000000"/>
                </a:solidFill>
                <a:latin typeface="Arial" panose="020B0604020202020204" pitchFamily="34" charset="0"/>
                <a:cs typeface="Arial" panose="020B0604020202020204" pitchFamily="34" charset="0"/>
              </a:defRPr>
            </a:lvl4pPr>
            <a:lvl5pPr marL="1585913" indent="-214313">
              <a:buClr>
                <a:srgbClr val="17336F"/>
              </a:buClr>
              <a:buFont typeface="Arial" panose="020B0604020202020204" pitchFamily="34" charset="0"/>
              <a:buChar char="•"/>
              <a:defRPr sz="1200">
                <a:solidFill>
                  <a:srgbClr val="000000"/>
                </a:solidFill>
                <a:latin typeface="Arial" panose="020B0604020202020204" pitchFamily="34" charset="0"/>
                <a:cs typeface="Arial" panose="020B0604020202020204" pitchFamily="34" charset="0"/>
              </a:defRPr>
            </a:lvl5pPr>
          </a:lstStyle>
          <a:p>
            <a:pPr lvl="0"/>
            <a:r>
              <a:rPr lang="en-US" dirty="0"/>
              <a:t>[fact 1]</a:t>
            </a:r>
          </a:p>
          <a:p>
            <a:pPr lvl="0"/>
            <a:r>
              <a:rPr lang="en-US" dirty="0"/>
              <a:t>[fact 2]</a:t>
            </a:r>
          </a:p>
          <a:p>
            <a:pPr lvl="0"/>
            <a:endParaRPr lang="en-US" dirty="0"/>
          </a:p>
        </p:txBody>
      </p:sp>
      <p:sp>
        <p:nvSpPr>
          <p:cNvPr id="19" name="Text Placeholder 13">
            <a:extLst>
              <a:ext uri="{FF2B5EF4-FFF2-40B4-BE49-F238E27FC236}">
                <a16:creationId xmlns:a16="http://schemas.microsoft.com/office/drawing/2014/main" id="{0CFEFADE-A208-4F49-937E-29232D4FEAFA}"/>
              </a:ext>
            </a:extLst>
          </p:cNvPr>
          <p:cNvSpPr>
            <a:spLocks noGrp="1"/>
          </p:cNvSpPr>
          <p:nvPr>
            <p:ph type="body" sz="quarter" idx="14" hasCustomPrompt="1"/>
          </p:nvPr>
        </p:nvSpPr>
        <p:spPr>
          <a:xfrm>
            <a:off x="3380992" y="1696142"/>
            <a:ext cx="1096008" cy="1495425"/>
          </a:xfrm>
          <a:prstGeom prst="rect">
            <a:avLst/>
          </a:prstGeom>
        </p:spPr>
        <p:txBody>
          <a:bodyPr/>
          <a:lstStyle>
            <a:lvl1pPr marL="214313" marR="0" indent="-214313" algn="l" defTabSz="685800" rtl="0" eaLnBrk="1" fontAlgn="auto" latinLnBrk="0" hangingPunct="1">
              <a:lnSpc>
                <a:spcPct val="90000"/>
              </a:lnSpc>
              <a:spcBef>
                <a:spcPts val="750"/>
              </a:spcBef>
              <a:spcAft>
                <a:spcPts val="0"/>
              </a:spcAft>
              <a:buClr>
                <a:srgbClr val="17336F"/>
              </a:buClr>
              <a:buSzTx/>
              <a:buFont typeface="Arial" panose="020B0604020202020204" pitchFamily="34" charset="0"/>
              <a:buChar char="•"/>
              <a:tabLst/>
              <a:defRPr sz="1200">
                <a:solidFill>
                  <a:srgbClr val="000000"/>
                </a:solidFill>
                <a:latin typeface="Arial" panose="020B0604020202020204" pitchFamily="34" charset="0"/>
                <a:cs typeface="Arial" panose="020B0604020202020204" pitchFamily="34" charset="0"/>
              </a:defRPr>
            </a:lvl1pPr>
            <a:lvl2pPr marL="557213" indent="-214313">
              <a:buClr>
                <a:srgbClr val="17336F"/>
              </a:buClr>
              <a:buFont typeface="Arial" panose="020B0604020202020204" pitchFamily="34" charset="0"/>
              <a:buChar char="•"/>
              <a:defRPr sz="1200">
                <a:solidFill>
                  <a:srgbClr val="000000"/>
                </a:solidFill>
                <a:latin typeface="Arial" panose="020B0604020202020204" pitchFamily="34" charset="0"/>
                <a:cs typeface="Arial" panose="020B0604020202020204" pitchFamily="34" charset="0"/>
              </a:defRPr>
            </a:lvl2pPr>
            <a:lvl3pPr marL="900113" indent="-214313">
              <a:buClr>
                <a:srgbClr val="17336F"/>
              </a:buClr>
              <a:buFont typeface="Arial" panose="020B0604020202020204" pitchFamily="34" charset="0"/>
              <a:buChar char="•"/>
              <a:defRPr sz="1200">
                <a:solidFill>
                  <a:srgbClr val="000000"/>
                </a:solidFill>
                <a:latin typeface="Arial" panose="020B0604020202020204" pitchFamily="34" charset="0"/>
                <a:cs typeface="Arial" panose="020B0604020202020204" pitchFamily="34" charset="0"/>
              </a:defRPr>
            </a:lvl3pPr>
            <a:lvl4pPr marL="1243013" indent="-214313">
              <a:buClr>
                <a:srgbClr val="17336F"/>
              </a:buClr>
              <a:buFont typeface="Arial" panose="020B0604020202020204" pitchFamily="34" charset="0"/>
              <a:buChar char="•"/>
              <a:defRPr sz="1200">
                <a:solidFill>
                  <a:srgbClr val="000000"/>
                </a:solidFill>
                <a:latin typeface="Arial" panose="020B0604020202020204" pitchFamily="34" charset="0"/>
                <a:cs typeface="Arial" panose="020B0604020202020204" pitchFamily="34" charset="0"/>
              </a:defRPr>
            </a:lvl4pPr>
            <a:lvl5pPr marL="1585913" indent="-214313">
              <a:buClr>
                <a:srgbClr val="17336F"/>
              </a:buClr>
              <a:buFont typeface="Arial" panose="020B0604020202020204" pitchFamily="34" charset="0"/>
              <a:buChar char="•"/>
              <a:defRPr sz="1200">
                <a:solidFill>
                  <a:srgbClr val="000000"/>
                </a:solidFill>
                <a:latin typeface="Arial" panose="020B0604020202020204" pitchFamily="34" charset="0"/>
                <a:cs typeface="Arial" panose="020B0604020202020204" pitchFamily="34" charset="0"/>
              </a:defRPr>
            </a:lvl5pPr>
          </a:lstStyle>
          <a:p>
            <a:pPr lvl="0"/>
            <a:r>
              <a:rPr lang="en-US" dirty="0"/>
              <a:t>[fact 1]</a:t>
            </a:r>
          </a:p>
          <a:p>
            <a:pPr lvl="0"/>
            <a:r>
              <a:rPr lang="en-US" dirty="0"/>
              <a:t>[fact 2]</a:t>
            </a:r>
          </a:p>
          <a:p>
            <a:pPr lvl="0"/>
            <a:endParaRPr lang="en-US" dirty="0"/>
          </a:p>
        </p:txBody>
      </p:sp>
      <p:sp>
        <p:nvSpPr>
          <p:cNvPr id="20" name="Text Placeholder 13">
            <a:extLst>
              <a:ext uri="{FF2B5EF4-FFF2-40B4-BE49-F238E27FC236}">
                <a16:creationId xmlns:a16="http://schemas.microsoft.com/office/drawing/2014/main" id="{1F60550C-E504-DA4D-8ED8-2F06E1E112FF}"/>
              </a:ext>
            </a:extLst>
          </p:cNvPr>
          <p:cNvSpPr>
            <a:spLocks noGrp="1"/>
          </p:cNvSpPr>
          <p:nvPr>
            <p:ph type="body" sz="quarter" idx="15" hasCustomPrompt="1"/>
          </p:nvPr>
        </p:nvSpPr>
        <p:spPr>
          <a:xfrm>
            <a:off x="5695319" y="1703723"/>
            <a:ext cx="1096008" cy="1495425"/>
          </a:xfrm>
          <a:prstGeom prst="rect">
            <a:avLst/>
          </a:prstGeom>
        </p:spPr>
        <p:txBody>
          <a:bodyPr/>
          <a:lstStyle>
            <a:lvl1pPr marL="214313" marR="0" indent="-214313" algn="l" defTabSz="685800" rtl="0" eaLnBrk="1" fontAlgn="auto" latinLnBrk="0" hangingPunct="1">
              <a:lnSpc>
                <a:spcPct val="90000"/>
              </a:lnSpc>
              <a:spcBef>
                <a:spcPts val="750"/>
              </a:spcBef>
              <a:spcAft>
                <a:spcPts val="0"/>
              </a:spcAft>
              <a:buClr>
                <a:srgbClr val="17336F"/>
              </a:buClr>
              <a:buSzTx/>
              <a:buFont typeface="Arial" panose="020B0604020202020204" pitchFamily="34" charset="0"/>
              <a:buChar char="•"/>
              <a:tabLst/>
              <a:defRPr sz="1200">
                <a:solidFill>
                  <a:srgbClr val="000000"/>
                </a:solidFill>
                <a:latin typeface="Arial" panose="020B0604020202020204" pitchFamily="34" charset="0"/>
                <a:cs typeface="Arial" panose="020B0604020202020204" pitchFamily="34" charset="0"/>
              </a:defRPr>
            </a:lvl1pPr>
            <a:lvl2pPr marL="557213" indent="-214313">
              <a:buClr>
                <a:srgbClr val="17336F"/>
              </a:buClr>
              <a:buFont typeface="Arial" panose="020B0604020202020204" pitchFamily="34" charset="0"/>
              <a:buChar char="•"/>
              <a:defRPr sz="1200">
                <a:solidFill>
                  <a:srgbClr val="000000"/>
                </a:solidFill>
                <a:latin typeface="Arial" panose="020B0604020202020204" pitchFamily="34" charset="0"/>
                <a:cs typeface="Arial" panose="020B0604020202020204" pitchFamily="34" charset="0"/>
              </a:defRPr>
            </a:lvl2pPr>
            <a:lvl3pPr marL="900113" indent="-214313">
              <a:buClr>
                <a:srgbClr val="17336F"/>
              </a:buClr>
              <a:buFont typeface="Arial" panose="020B0604020202020204" pitchFamily="34" charset="0"/>
              <a:buChar char="•"/>
              <a:defRPr sz="1200">
                <a:solidFill>
                  <a:srgbClr val="000000"/>
                </a:solidFill>
                <a:latin typeface="Arial" panose="020B0604020202020204" pitchFamily="34" charset="0"/>
                <a:cs typeface="Arial" panose="020B0604020202020204" pitchFamily="34" charset="0"/>
              </a:defRPr>
            </a:lvl3pPr>
            <a:lvl4pPr marL="1243013" indent="-214313">
              <a:buClr>
                <a:srgbClr val="17336F"/>
              </a:buClr>
              <a:buFont typeface="Arial" panose="020B0604020202020204" pitchFamily="34" charset="0"/>
              <a:buChar char="•"/>
              <a:defRPr sz="1200">
                <a:solidFill>
                  <a:srgbClr val="000000"/>
                </a:solidFill>
                <a:latin typeface="Arial" panose="020B0604020202020204" pitchFamily="34" charset="0"/>
                <a:cs typeface="Arial" panose="020B0604020202020204" pitchFamily="34" charset="0"/>
              </a:defRPr>
            </a:lvl4pPr>
            <a:lvl5pPr marL="1585913" indent="-214313">
              <a:buClr>
                <a:srgbClr val="17336F"/>
              </a:buClr>
              <a:buFont typeface="Arial" panose="020B0604020202020204" pitchFamily="34" charset="0"/>
              <a:buChar char="•"/>
              <a:defRPr sz="1200">
                <a:solidFill>
                  <a:srgbClr val="000000"/>
                </a:solidFill>
                <a:latin typeface="Arial" panose="020B0604020202020204" pitchFamily="34" charset="0"/>
                <a:cs typeface="Arial" panose="020B0604020202020204" pitchFamily="34" charset="0"/>
              </a:defRPr>
            </a:lvl5pPr>
          </a:lstStyle>
          <a:p>
            <a:pPr lvl="0"/>
            <a:r>
              <a:rPr lang="en-US" dirty="0"/>
              <a:t>[fact 1]</a:t>
            </a:r>
          </a:p>
          <a:p>
            <a:pPr lvl="0"/>
            <a:r>
              <a:rPr lang="en-US" dirty="0"/>
              <a:t>[fact 2]</a:t>
            </a:r>
          </a:p>
          <a:p>
            <a:pPr lvl="0"/>
            <a:endParaRPr lang="en-US" dirty="0"/>
          </a:p>
        </p:txBody>
      </p:sp>
      <p:pic>
        <p:nvPicPr>
          <p:cNvPr id="24" name="Picture 23">
            <a:extLst>
              <a:ext uri="{FF2B5EF4-FFF2-40B4-BE49-F238E27FC236}">
                <a16:creationId xmlns:a16="http://schemas.microsoft.com/office/drawing/2014/main" id="{C1591FC9-98C8-AD40-A6D7-5A0642DE46B2}"/>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4605716" y="1513976"/>
            <a:ext cx="928309" cy="886587"/>
          </a:xfrm>
          <a:prstGeom prst="rect">
            <a:avLst/>
          </a:prstGeom>
        </p:spPr>
      </p:pic>
      <p:pic>
        <p:nvPicPr>
          <p:cNvPr id="26" name="Picture 25">
            <a:extLst>
              <a:ext uri="{FF2B5EF4-FFF2-40B4-BE49-F238E27FC236}">
                <a16:creationId xmlns:a16="http://schemas.microsoft.com/office/drawing/2014/main" id="{2D311B1B-BA06-2149-9BB7-7707DA8376DB}"/>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6921103" y="1519345"/>
            <a:ext cx="841772" cy="969635"/>
          </a:xfrm>
          <a:prstGeom prst="rect">
            <a:avLst/>
          </a:prstGeom>
        </p:spPr>
      </p:pic>
    </p:spTree>
    <p:extLst>
      <p:ext uri="{BB962C8B-B14F-4D97-AF65-F5344CB8AC3E}">
        <p14:creationId xmlns:p14="http://schemas.microsoft.com/office/powerpoint/2010/main" val="3109429252"/>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Content slide 7">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7BF4410F-8184-C04F-8B3F-C5747BB14E20}"/>
              </a:ext>
            </a:extLst>
          </p:cNvPr>
          <p:cNvSpPr/>
          <p:nvPr userDrawn="1"/>
        </p:nvSpPr>
        <p:spPr>
          <a:xfrm>
            <a:off x="1" y="4597287"/>
            <a:ext cx="9143999" cy="546213"/>
          </a:xfrm>
          <a:prstGeom prst="rect">
            <a:avLst/>
          </a:prstGeom>
          <a:gradFill flip="none" rotWithShape="1">
            <a:gsLst>
              <a:gs pos="0">
                <a:srgbClr val="17336F"/>
              </a:gs>
              <a:gs pos="98000">
                <a:srgbClr val="FFFFFF"/>
              </a:gs>
              <a:gs pos="100000">
                <a:srgbClr val="FFFFFF"/>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solidFill>
                <a:schemeClr val="tx1"/>
              </a:solidFill>
            </a:endParaRPr>
          </a:p>
        </p:txBody>
      </p:sp>
      <p:pic>
        <p:nvPicPr>
          <p:cNvPr id="15" name="Picture 14">
            <a:extLst>
              <a:ext uri="{FF2B5EF4-FFF2-40B4-BE49-F238E27FC236}">
                <a16:creationId xmlns:a16="http://schemas.microsoft.com/office/drawing/2014/main" id="{2B3D91E7-F7A6-CE49-A771-CED61399C70A}"/>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92919" y="4665458"/>
            <a:ext cx="1403411" cy="375105"/>
          </a:xfrm>
          <a:prstGeom prst="rect">
            <a:avLst/>
          </a:prstGeom>
        </p:spPr>
      </p:pic>
      <p:sp>
        <p:nvSpPr>
          <p:cNvPr id="10" name="Rectangle 9">
            <a:extLst>
              <a:ext uri="{FF2B5EF4-FFF2-40B4-BE49-F238E27FC236}">
                <a16:creationId xmlns:a16="http://schemas.microsoft.com/office/drawing/2014/main" id="{23C34139-DDC9-3247-8085-3AFF797E0621}"/>
              </a:ext>
            </a:extLst>
          </p:cNvPr>
          <p:cNvSpPr/>
          <p:nvPr userDrawn="1"/>
        </p:nvSpPr>
        <p:spPr>
          <a:xfrm>
            <a:off x="-1" y="0"/>
            <a:ext cx="115231" cy="5145516"/>
          </a:xfrm>
          <a:prstGeom prst="rect">
            <a:avLst/>
          </a:prstGeom>
          <a:solidFill>
            <a:srgbClr val="1634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solidFill>
                <a:schemeClr val="tx1"/>
              </a:solidFill>
            </a:endParaRPr>
          </a:p>
        </p:txBody>
      </p:sp>
      <p:sp>
        <p:nvSpPr>
          <p:cNvPr id="11" name="Text Placeholder 13">
            <a:extLst>
              <a:ext uri="{FF2B5EF4-FFF2-40B4-BE49-F238E27FC236}">
                <a16:creationId xmlns:a16="http://schemas.microsoft.com/office/drawing/2014/main" id="{2183F2F5-E763-4F4F-A81A-2116A3BDD685}"/>
              </a:ext>
            </a:extLst>
          </p:cNvPr>
          <p:cNvSpPr>
            <a:spLocks noGrp="1"/>
          </p:cNvSpPr>
          <p:nvPr>
            <p:ph type="body" sz="quarter" idx="13" hasCustomPrompt="1"/>
          </p:nvPr>
        </p:nvSpPr>
        <p:spPr>
          <a:xfrm>
            <a:off x="1032272" y="1462088"/>
            <a:ext cx="2351484" cy="1495425"/>
          </a:xfrm>
          <a:prstGeom prst="rect">
            <a:avLst/>
          </a:prstGeom>
        </p:spPr>
        <p:txBody>
          <a:bodyPr/>
          <a:lstStyle>
            <a:lvl1pPr marL="214313" marR="0" indent="-214313" algn="l" defTabSz="685800" rtl="0" eaLnBrk="1" fontAlgn="auto" latinLnBrk="0" hangingPunct="1">
              <a:lnSpc>
                <a:spcPct val="90000"/>
              </a:lnSpc>
              <a:spcBef>
                <a:spcPts val="750"/>
              </a:spcBef>
              <a:spcAft>
                <a:spcPts val="0"/>
              </a:spcAft>
              <a:buClr>
                <a:srgbClr val="17336F"/>
              </a:buClr>
              <a:buSzTx/>
              <a:buFont typeface="Arial" panose="020B0604020202020204" pitchFamily="34" charset="0"/>
              <a:buChar char="•"/>
              <a:tabLst/>
              <a:defRPr sz="1200">
                <a:solidFill>
                  <a:srgbClr val="000000"/>
                </a:solidFill>
                <a:latin typeface="Arial" panose="020B0604020202020204" pitchFamily="34" charset="0"/>
                <a:cs typeface="Arial" panose="020B0604020202020204" pitchFamily="34" charset="0"/>
              </a:defRPr>
            </a:lvl1pPr>
            <a:lvl2pPr marL="557213" indent="-214313">
              <a:buClr>
                <a:srgbClr val="17336F"/>
              </a:buClr>
              <a:buFont typeface="Arial" panose="020B0604020202020204" pitchFamily="34" charset="0"/>
              <a:buChar char="•"/>
              <a:defRPr sz="1200">
                <a:solidFill>
                  <a:srgbClr val="000000"/>
                </a:solidFill>
                <a:latin typeface="Arial" panose="020B0604020202020204" pitchFamily="34" charset="0"/>
                <a:cs typeface="Arial" panose="020B0604020202020204" pitchFamily="34" charset="0"/>
              </a:defRPr>
            </a:lvl2pPr>
            <a:lvl3pPr marL="900113" indent="-214313">
              <a:buClr>
                <a:srgbClr val="17336F"/>
              </a:buClr>
              <a:buFont typeface="Arial" panose="020B0604020202020204" pitchFamily="34" charset="0"/>
              <a:buChar char="•"/>
              <a:defRPr sz="1200">
                <a:solidFill>
                  <a:srgbClr val="000000"/>
                </a:solidFill>
                <a:latin typeface="Arial" panose="020B0604020202020204" pitchFamily="34" charset="0"/>
                <a:cs typeface="Arial" panose="020B0604020202020204" pitchFamily="34" charset="0"/>
              </a:defRPr>
            </a:lvl3pPr>
            <a:lvl4pPr marL="1243013" indent="-214313">
              <a:buClr>
                <a:srgbClr val="17336F"/>
              </a:buClr>
              <a:buFont typeface="Arial" panose="020B0604020202020204" pitchFamily="34" charset="0"/>
              <a:buChar char="•"/>
              <a:defRPr sz="1200">
                <a:solidFill>
                  <a:srgbClr val="000000"/>
                </a:solidFill>
                <a:latin typeface="Arial" panose="020B0604020202020204" pitchFamily="34" charset="0"/>
                <a:cs typeface="Arial" panose="020B0604020202020204" pitchFamily="34" charset="0"/>
              </a:defRPr>
            </a:lvl4pPr>
            <a:lvl5pPr marL="1585913" indent="-214313">
              <a:buClr>
                <a:srgbClr val="17336F"/>
              </a:buClr>
              <a:buFont typeface="Arial" panose="020B0604020202020204" pitchFamily="34" charset="0"/>
              <a:buChar char="•"/>
              <a:defRPr sz="1200">
                <a:solidFill>
                  <a:srgbClr val="000000"/>
                </a:solidFill>
                <a:latin typeface="Arial" panose="020B0604020202020204" pitchFamily="34" charset="0"/>
                <a:cs typeface="Arial" panose="020B0604020202020204" pitchFamily="34" charset="0"/>
              </a:defRPr>
            </a:lvl5pPr>
          </a:lstStyle>
          <a:p>
            <a:pPr marL="214313" marR="0" lvl="0" indent="-214313" algn="l" defTabSz="685800" rtl="0" eaLnBrk="1" fontAlgn="auto" latinLnBrk="0" hangingPunct="1">
              <a:lnSpc>
                <a:spcPct val="90000"/>
              </a:lnSpc>
              <a:spcBef>
                <a:spcPts val="750"/>
              </a:spcBef>
              <a:spcAft>
                <a:spcPts val="0"/>
              </a:spcAft>
              <a:buClr>
                <a:srgbClr val="17336F"/>
              </a:buClr>
              <a:buSzTx/>
              <a:buFont typeface="Arial" panose="020B0604020202020204" pitchFamily="34" charset="0"/>
              <a:buChar char="•"/>
              <a:tabLst/>
              <a:defRPr/>
            </a:pPr>
            <a:r>
              <a:rPr lang="en-US" dirty="0"/>
              <a:t>[body text] [body text]</a:t>
            </a:r>
          </a:p>
          <a:p>
            <a:pPr marL="214313" marR="0" lvl="0" indent="-214313" algn="l" defTabSz="685800" rtl="0" eaLnBrk="1" fontAlgn="auto" latinLnBrk="0" hangingPunct="1">
              <a:lnSpc>
                <a:spcPct val="90000"/>
              </a:lnSpc>
              <a:spcBef>
                <a:spcPts val="750"/>
              </a:spcBef>
              <a:spcAft>
                <a:spcPts val="0"/>
              </a:spcAft>
              <a:buClr>
                <a:srgbClr val="17336F"/>
              </a:buClr>
              <a:buSzTx/>
              <a:buFont typeface="Arial" panose="020B0604020202020204" pitchFamily="34" charset="0"/>
              <a:buChar char="•"/>
              <a:tabLst/>
              <a:defRPr/>
            </a:pPr>
            <a:r>
              <a:rPr lang="en-US" dirty="0"/>
              <a:t>[body text] [body text]</a:t>
            </a:r>
          </a:p>
          <a:p>
            <a:pPr marL="214313" marR="0" lvl="0" indent="-214313" algn="l" defTabSz="685800" rtl="0" eaLnBrk="1" fontAlgn="auto" latinLnBrk="0" hangingPunct="1">
              <a:lnSpc>
                <a:spcPct val="90000"/>
              </a:lnSpc>
              <a:spcBef>
                <a:spcPts val="750"/>
              </a:spcBef>
              <a:spcAft>
                <a:spcPts val="0"/>
              </a:spcAft>
              <a:buClr>
                <a:srgbClr val="17336F"/>
              </a:buClr>
              <a:buSzTx/>
              <a:buFont typeface="Arial" panose="020B0604020202020204" pitchFamily="34" charset="0"/>
              <a:buChar char="•"/>
              <a:tabLst/>
              <a:defRPr/>
            </a:pPr>
            <a:r>
              <a:rPr lang="en-US" dirty="0"/>
              <a:t>[body text] [body text]</a:t>
            </a:r>
          </a:p>
          <a:p>
            <a:pPr marL="214313" marR="0" lvl="0" indent="-214313" algn="l" defTabSz="685800" rtl="0" eaLnBrk="1" fontAlgn="auto" latinLnBrk="0" hangingPunct="1">
              <a:lnSpc>
                <a:spcPct val="90000"/>
              </a:lnSpc>
              <a:spcBef>
                <a:spcPts val="750"/>
              </a:spcBef>
              <a:spcAft>
                <a:spcPts val="0"/>
              </a:spcAft>
              <a:buClr>
                <a:srgbClr val="17336F"/>
              </a:buClr>
              <a:buSzTx/>
              <a:buFont typeface="Arial" panose="020B0604020202020204" pitchFamily="34" charset="0"/>
              <a:buChar char="•"/>
              <a:tabLst/>
              <a:defRPr/>
            </a:pPr>
            <a:r>
              <a:rPr lang="en-US" dirty="0"/>
              <a:t>[body text] [body text]</a:t>
            </a:r>
          </a:p>
          <a:p>
            <a:pPr lvl="0"/>
            <a:endParaRPr lang="en-US" dirty="0"/>
          </a:p>
          <a:p>
            <a:pPr marL="214313" marR="0" lvl="0" indent="-214313" algn="l" defTabSz="685800" rtl="0" eaLnBrk="1" fontAlgn="auto" latinLnBrk="0" hangingPunct="1">
              <a:lnSpc>
                <a:spcPct val="90000"/>
              </a:lnSpc>
              <a:spcBef>
                <a:spcPts val="750"/>
              </a:spcBef>
              <a:spcAft>
                <a:spcPts val="0"/>
              </a:spcAft>
              <a:buClr>
                <a:srgbClr val="17336F"/>
              </a:buClr>
              <a:buSzTx/>
              <a:buFont typeface="Arial" panose="020B0604020202020204" pitchFamily="34" charset="0"/>
              <a:buChar char="•"/>
              <a:tabLst/>
              <a:defRPr/>
            </a:pPr>
            <a:endParaRPr lang="en-US" dirty="0"/>
          </a:p>
          <a:p>
            <a:pPr lvl="0"/>
            <a:endParaRPr lang="en-US" dirty="0"/>
          </a:p>
        </p:txBody>
      </p:sp>
      <p:sp>
        <p:nvSpPr>
          <p:cNvPr id="12" name="Text Placeholder 13">
            <a:extLst>
              <a:ext uri="{FF2B5EF4-FFF2-40B4-BE49-F238E27FC236}">
                <a16:creationId xmlns:a16="http://schemas.microsoft.com/office/drawing/2014/main" id="{89B94BEC-BB5B-014D-A6F8-54DBBA370456}"/>
              </a:ext>
            </a:extLst>
          </p:cNvPr>
          <p:cNvSpPr>
            <a:spLocks noGrp="1"/>
          </p:cNvSpPr>
          <p:nvPr>
            <p:ph type="body" sz="quarter" idx="14" hasCustomPrompt="1"/>
          </p:nvPr>
        </p:nvSpPr>
        <p:spPr>
          <a:xfrm>
            <a:off x="3365073" y="1470422"/>
            <a:ext cx="2332802" cy="1495425"/>
          </a:xfrm>
          <a:prstGeom prst="rect">
            <a:avLst/>
          </a:prstGeom>
        </p:spPr>
        <p:txBody>
          <a:bodyPr/>
          <a:lstStyle>
            <a:lvl1pPr marL="214313" marR="0" indent="-214313" algn="l" defTabSz="685800" rtl="0" eaLnBrk="1" fontAlgn="auto" latinLnBrk="0" hangingPunct="1">
              <a:lnSpc>
                <a:spcPct val="90000"/>
              </a:lnSpc>
              <a:spcBef>
                <a:spcPts val="750"/>
              </a:spcBef>
              <a:spcAft>
                <a:spcPts val="0"/>
              </a:spcAft>
              <a:buClr>
                <a:srgbClr val="17336F"/>
              </a:buClr>
              <a:buSzTx/>
              <a:buFont typeface="Arial" panose="020B0604020202020204" pitchFamily="34" charset="0"/>
              <a:buChar char="•"/>
              <a:tabLst/>
              <a:defRPr sz="1200">
                <a:solidFill>
                  <a:srgbClr val="000000"/>
                </a:solidFill>
                <a:latin typeface="Arial" panose="020B0604020202020204" pitchFamily="34" charset="0"/>
                <a:cs typeface="Arial" panose="020B0604020202020204" pitchFamily="34" charset="0"/>
              </a:defRPr>
            </a:lvl1pPr>
            <a:lvl2pPr marL="557213" indent="-214313">
              <a:buClr>
                <a:srgbClr val="17336F"/>
              </a:buClr>
              <a:buFont typeface="Arial" panose="020B0604020202020204" pitchFamily="34" charset="0"/>
              <a:buChar char="•"/>
              <a:defRPr sz="1200">
                <a:solidFill>
                  <a:srgbClr val="000000"/>
                </a:solidFill>
                <a:latin typeface="Arial" panose="020B0604020202020204" pitchFamily="34" charset="0"/>
                <a:cs typeface="Arial" panose="020B0604020202020204" pitchFamily="34" charset="0"/>
              </a:defRPr>
            </a:lvl2pPr>
            <a:lvl3pPr marL="900113" indent="-214313">
              <a:buClr>
                <a:srgbClr val="17336F"/>
              </a:buClr>
              <a:buFont typeface="Arial" panose="020B0604020202020204" pitchFamily="34" charset="0"/>
              <a:buChar char="•"/>
              <a:defRPr sz="1200">
                <a:solidFill>
                  <a:srgbClr val="000000"/>
                </a:solidFill>
                <a:latin typeface="Arial" panose="020B0604020202020204" pitchFamily="34" charset="0"/>
                <a:cs typeface="Arial" panose="020B0604020202020204" pitchFamily="34" charset="0"/>
              </a:defRPr>
            </a:lvl3pPr>
            <a:lvl4pPr marL="1243013" indent="-214313">
              <a:buClr>
                <a:srgbClr val="17336F"/>
              </a:buClr>
              <a:buFont typeface="Arial" panose="020B0604020202020204" pitchFamily="34" charset="0"/>
              <a:buChar char="•"/>
              <a:defRPr sz="1200">
                <a:solidFill>
                  <a:srgbClr val="000000"/>
                </a:solidFill>
                <a:latin typeface="Arial" panose="020B0604020202020204" pitchFamily="34" charset="0"/>
                <a:cs typeface="Arial" panose="020B0604020202020204" pitchFamily="34" charset="0"/>
              </a:defRPr>
            </a:lvl4pPr>
            <a:lvl5pPr marL="1585913" indent="-214313">
              <a:buClr>
                <a:srgbClr val="17336F"/>
              </a:buClr>
              <a:buFont typeface="Arial" panose="020B0604020202020204" pitchFamily="34" charset="0"/>
              <a:buChar char="•"/>
              <a:defRPr sz="1200">
                <a:solidFill>
                  <a:srgbClr val="000000"/>
                </a:solidFill>
                <a:latin typeface="Arial" panose="020B0604020202020204" pitchFamily="34" charset="0"/>
                <a:cs typeface="Arial" panose="020B0604020202020204" pitchFamily="34" charset="0"/>
              </a:defRPr>
            </a:lvl5pPr>
          </a:lstStyle>
          <a:p>
            <a:pPr marL="214313" marR="0" lvl="0" indent="-214313" algn="l" defTabSz="685800" rtl="0" eaLnBrk="1" fontAlgn="auto" latinLnBrk="0" hangingPunct="1">
              <a:lnSpc>
                <a:spcPct val="90000"/>
              </a:lnSpc>
              <a:spcBef>
                <a:spcPts val="750"/>
              </a:spcBef>
              <a:spcAft>
                <a:spcPts val="0"/>
              </a:spcAft>
              <a:buClr>
                <a:srgbClr val="17336F"/>
              </a:buClr>
              <a:buSzTx/>
              <a:buFont typeface="Arial" panose="020B0604020202020204" pitchFamily="34" charset="0"/>
              <a:buChar char="•"/>
              <a:tabLst/>
              <a:defRPr/>
            </a:pPr>
            <a:r>
              <a:rPr lang="en-US" dirty="0"/>
              <a:t>[body text] [body text]</a:t>
            </a:r>
          </a:p>
          <a:p>
            <a:pPr marL="214313" marR="0" lvl="0" indent="-214313" algn="l" defTabSz="685800" rtl="0" eaLnBrk="1" fontAlgn="auto" latinLnBrk="0" hangingPunct="1">
              <a:lnSpc>
                <a:spcPct val="90000"/>
              </a:lnSpc>
              <a:spcBef>
                <a:spcPts val="750"/>
              </a:spcBef>
              <a:spcAft>
                <a:spcPts val="0"/>
              </a:spcAft>
              <a:buClr>
                <a:srgbClr val="17336F"/>
              </a:buClr>
              <a:buSzTx/>
              <a:buFont typeface="Arial" panose="020B0604020202020204" pitchFamily="34" charset="0"/>
              <a:buChar char="•"/>
              <a:tabLst/>
              <a:defRPr/>
            </a:pPr>
            <a:r>
              <a:rPr lang="en-US" dirty="0"/>
              <a:t>[body text] [body text]</a:t>
            </a:r>
          </a:p>
          <a:p>
            <a:pPr marL="214313" marR="0" lvl="0" indent="-214313" algn="l" defTabSz="685800" rtl="0" eaLnBrk="1" fontAlgn="auto" latinLnBrk="0" hangingPunct="1">
              <a:lnSpc>
                <a:spcPct val="90000"/>
              </a:lnSpc>
              <a:spcBef>
                <a:spcPts val="750"/>
              </a:spcBef>
              <a:spcAft>
                <a:spcPts val="0"/>
              </a:spcAft>
              <a:buClr>
                <a:srgbClr val="17336F"/>
              </a:buClr>
              <a:buSzTx/>
              <a:buFont typeface="Arial" panose="020B0604020202020204" pitchFamily="34" charset="0"/>
              <a:buChar char="•"/>
              <a:tabLst/>
              <a:defRPr/>
            </a:pPr>
            <a:r>
              <a:rPr lang="en-US" dirty="0"/>
              <a:t>[body text] [body text]</a:t>
            </a:r>
          </a:p>
          <a:p>
            <a:pPr marL="214313" marR="0" lvl="0" indent="-214313" algn="l" defTabSz="685800" rtl="0" eaLnBrk="1" fontAlgn="auto" latinLnBrk="0" hangingPunct="1">
              <a:lnSpc>
                <a:spcPct val="90000"/>
              </a:lnSpc>
              <a:spcBef>
                <a:spcPts val="750"/>
              </a:spcBef>
              <a:spcAft>
                <a:spcPts val="0"/>
              </a:spcAft>
              <a:buClr>
                <a:srgbClr val="17336F"/>
              </a:buClr>
              <a:buSzTx/>
              <a:buFont typeface="Arial" panose="020B0604020202020204" pitchFamily="34" charset="0"/>
              <a:buChar char="•"/>
              <a:tabLst/>
              <a:defRPr/>
            </a:pPr>
            <a:r>
              <a:rPr lang="en-US" dirty="0"/>
              <a:t>[body text] [body text]</a:t>
            </a:r>
          </a:p>
          <a:p>
            <a:pPr lvl="0"/>
            <a:endParaRPr lang="en-US" dirty="0"/>
          </a:p>
          <a:p>
            <a:pPr marL="214313" marR="0" lvl="0" indent="-214313" algn="l" defTabSz="685800" rtl="0" eaLnBrk="1" fontAlgn="auto" latinLnBrk="0" hangingPunct="1">
              <a:lnSpc>
                <a:spcPct val="90000"/>
              </a:lnSpc>
              <a:spcBef>
                <a:spcPts val="750"/>
              </a:spcBef>
              <a:spcAft>
                <a:spcPts val="0"/>
              </a:spcAft>
              <a:buClr>
                <a:srgbClr val="17336F"/>
              </a:buClr>
              <a:buSzTx/>
              <a:buFont typeface="Arial" panose="020B0604020202020204" pitchFamily="34" charset="0"/>
              <a:buChar char="•"/>
              <a:tabLst/>
              <a:defRPr/>
            </a:pPr>
            <a:endParaRPr lang="en-US" dirty="0"/>
          </a:p>
          <a:p>
            <a:pPr lvl="0"/>
            <a:endParaRPr lang="en-US" dirty="0"/>
          </a:p>
        </p:txBody>
      </p:sp>
      <p:sp>
        <p:nvSpPr>
          <p:cNvPr id="19" name="Text Placeholder 13">
            <a:extLst>
              <a:ext uri="{FF2B5EF4-FFF2-40B4-BE49-F238E27FC236}">
                <a16:creationId xmlns:a16="http://schemas.microsoft.com/office/drawing/2014/main" id="{E2A211C9-AACA-3F46-8077-13B14E87A068}"/>
              </a:ext>
            </a:extLst>
          </p:cNvPr>
          <p:cNvSpPr>
            <a:spLocks noGrp="1"/>
          </p:cNvSpPr>
          <p:nvPr>
            <p:ph type="body" sz="quarter" idx="15" hasCustomPrompt="1"/>
          </p:nvPr>
        </p:nvSpPr>
        <p:spPr>
          <a:xfrm>
            <a:off x="5697874" y="1472803"/>
            <a:ext cx="2330510" cy="1495425"/>
          </a:xfrm>
          <a:prstGeom prst="rect">
            <a:avLst/>
          </a:prstGeom>
        </p:spPr>
        <p:txBody>
          <a:bodyPr/>
          <a:lstStyle>
            <a:lvl1pPr marL="214313" marR="0" indent="-214313" algn="l" defTabSz="685800" rtl="0" eaLnBrk="1" fontAlgn="auto" latinLnBrk="0" hangingPunct="1">
              <a:lnSpc>
                <a:spcPct val="90000"/>
              </a:lnSpc>
              <a:spcBef>
                <a:spcPts val="750"/>
              </a:spcBef>
              <a:spcAft>
                <a:spcPts val="0"/>
              </a:spcAft>
              <a:buClr>
                <a:srgbClr val="17336F"/>
              </a:buClr>
              <a:buSzTx/>
              <a:buFont typeface="Arial" panose="020B0604020202020204" pitchFamily="34" charset="0"/>
              <a:buChar char="•"/>
              <a:tabLst/>
              <a:defRPr sz="1200">
                <a:solidFill>
                  <a:srgbClr val="000000"/>
                </a:solidFill>
                <a:latin typeface="Arial" panose="020B0604020202020204" pitchFamily="34" charset="0"/>
                <a:cs typeface="Arial" panose="020B0604020202020204" pitchFamily="34" charset="0"/>
              </a:defRPr>
            </a:lvl1pPr>
            <a:lvl2pPr marL="557213" indent="-214313">
              <a:buClr>
                <a:srgbClr val="17336F"/>
              </a:buClr>
              <a:buFont typeface="Arial" panose="020B0604020202020204" pitchFamily="34" charset="0"/>
              <a:buChar char="•"/>
              <a:defRPr sz="1200">
                <a:solidFill>
                  <a:srgbClr val="000000"/>
                </a:solidFill>
                <a:latin typeface="Arial" panose="020B0604020202020204" pitchFamily="34" charset="0"/>
                <a:cs typeface="Arial" panose="020B0604020202020204" pitchFamily="34" charset="0"/>
              </a:defRPr>
            </a:lvl2pPr>
            <a:lvl3pPr marL="900113" indent="-214313">
              <a:buClr>
                <a:srgbClr val="17336F"/>
              </a:buClr>
              <a:buFont typeface="Arial" panose="020B0604020202020204" pitchFamily="34" charset="0"/>
              <a:buChar char="•"/>
              <a:defRPr sz="1200">
                <a:solidFill>
                  <a:srgbClr val="000000"/>
                </a:solidFill>
                <a:latin typeface="Arial" panose="020B0604020202020204" pitchFamily="34" charset="0"/>
                <a:cs typeface="Arial" panose="020B0604020202020204" pitchFamily="34" charset="0"/>
              </a:defRPr>
            </a:lvl3pPr>
            <a:lvl4pPr marL="1243013" indent="-214313">
              <a:buClr>
                <a:srgbClr val="17336F"/>
              </a:buClr>
              <a:buFont typeface="Arial" panose="020B0604020202020204" pitchFamily="34" charset="0"/>
              <a:buChar char="•"/>
              <a:defRPr sz="1200">
                <a:solidFill>
                  <a:srgbClr val="000000"/>
                </a:solidFill>
                <a:latin typeface="Arial" panose="020B0604020202020204" pitchFamily="34" charset="0"/>
                <a:cs typeface="Arial" panose="020B0604020202020204" pitchFamily="34" charset="0"/>
              </a:defRPr>
            </a:lvl4pPr>
            <a:lvl5pPr marL="1585913" indent="-214313">
              <a:buClr>
                <a:srgbClr val="17336F"/>
              </a:buClr>
              <a:buFont typeface="Arial" panose="020B0604020202020204" pitchFamily="34" charset="0"/>
              <a:buChar char="•"/>
              <a:defRPr sz="1200">
                <a:solidFill>
                  <a:srgbClr val="000000"/>
                </a:solidFill>
                <a:latin typeface="Arial" panose="020B0604020202020204" pitchFamily="34" charset="0"/>
                <a:cs typeface="Arial" panose="020B0604020202020204" pitchFamily="34" charset="0"/>
              </a:defRPr>
            </a:lvl5pPr>
          </a:lstStyle>
          <a:p>
            <a:pPr marL="214313" marR="0" lvl="0" indent="-214313" algn="l" defTabSz="685800" rtl="0" eaLnBrk="1" fontAlgn="auto" latinLnBrk="0" hangingPunct="1">
              <a:lnSpc>
                <a:spcPct val="90000"/>
              </a:lnSpc>
              <a:spcBef>
                <a:spcPts val="750"/>
              </a:spcBef>
              <a:spcAft>
                <a:spcPts val="0"/>
              </a:spcAft>
              <a:buClr>
                <a:srgbClr val="17336F"/>
              </a:buClr>
              <a:buSzTx/>
              <a:buFont typeface="Arial" panose="020B0604020202020204" pitchFamily="34" charset="0"/>
              <a:buChar char="•"/>
              <a:tabLst/>
              <a:defRPr/>
            </a:pPr>
            <a:r>
              <a:rPr lang="en-US" dirty="0"/>
              <a:t>[body text] [body text]</a:t>
            </a:r>
          </a:p>
          <a:p>
            <a:pPr marL="214313" marR="0" lvl="0" indent="-214313" algn="l" defTabSz="685800" rtl="0" eaLnBrk="1" fontAlgn="auto" latinLnBrk="0" hangingPunct="1">
              <a:lnSpc>
                <a:spcPct val="90000"/>
              </a:lnSpc>
              <a:spcBef>
                <a:spcPts val="750"/>
              </a:spcBef>
              <a:spcAft>
                <a:spcPts val="0"/>
              </a:spcAft>
              <a:buClr>
                <a:srgbClr val="17336F"/>
              </a:buClr>
              <a:buSzTx/>
              <a:buFont typeface="Arial" panose="020B0604020202020204" pitchFamily="34" charset="0"/>
              <a:buChar char="•"/>
              <a:tabLst/>
              <a:defRPr/>
            </a:pPr>
            <a:r>
              <a:rPr lang="en-US" dirty="0"/>
              <a:t>[body text] [body text]</a:t>
            </a:r>
          </a:p>
          <a:p>
            <a:pPr marL="214313" marR="0" lvl="0" indent="-214313" algn="l" defTabSz="685800" rtl="0" eaLnBrk="1" fontAlgn="auto" latinLnBrk="0" hangingPunct="1">
              <a:lnSpc>
                <a:spcPct val="90000"/>
              </a:lnSpc>
              <a:spcBef>
                <a:spcPts val="750"/>
              </a:spcBef>
              <a:spcAft>
                <a:spcPts val="0"/>
              </a:spcAft>
              <a:buClr>
                <a:srgbClr val="17336F"/>
              </a:buClr>
              <a:buSzTx/>
              <a:buFont typeface="Arial" panose="020B0604020202020204" pitchFamily="34" charset="0"/>
              <a:buChar char="•"/>
              <a:tabLst/>
              <a:defRPr/>
            </a:pPr>
            <a:r>
              <a:rPr lang="en-US" dirty="0"/>
              <a:t>[body text] [body text]</a:t>
            </a:r>
          </a:p>
          <a:p>
            <a:pPr marL="214313" marR="0" lvl="0" indent="-214313" algn="l" defTabSz="685800" rtl="0" eaLnBrk="1" fontAlgn="auto" latinLnBrk="0" hangingPunct="1">
              <a:lnSpc>
                <a:spcPct val="90000"/>
              </a:lnSpc>
              <a:spcBef>
                <a:spcPts val="750"/>
              </a:spcBef>
              <a:spcAft>
                <a:spcPts val="0"/>
              </a:spcAft>
              <a:buClr>
                <a:srgbClr val="17336F"/>
              </a:buClr>
              <a:buSzTx/>
              <a:buFont typeface="Arial" panose="020B0604020202020204" pitchFamily="34" charset="0"/>
              <a:buChar char="•"/>
              <a:tabLst/>
              <a:defRPr/>
            </a:pPr>
            <a:r>
              <a:rPr lang="en-US" dirty="0"/>
              <a:t>[body text] [body text]</a:t>
            </a:r>
          </a:p>
          <a:p>
            <a:pPr lvl="0"/>
            <a:endParaRPr lang="en-US" dirty="0"/>
          </a:p>
          <a:p>
            <a:pPr marL="214313" marR="0" lvl="0" indent="-214313" algn="l" defTabSz="685800" rtl="0" eaLnBrk="1" fontAlgn="auto" latinLnBrk="0" hangingPunct="1">
              <a:lnSpc>
                <a:spcPct val="90000"/>
              </a:lnSpc>
              <a:spcBef>
                <a:spcPts val="750"/>
              </a:spcBef>
              <a:spcAft>
                <a:spcPts val="0"/>
              </a:spcAft>
              <a:buClr>
                <a:srgbClr val="17336F"/>
              </a:buClr>
              <a:buSzTx/>
              <a:buFont typeface="Arial" panose="020B0604020202020204" pitchFamily="34" charset="0"/>
              <a:buChar char="•"/>
              <a:tabLst/>
              <a:defRPr/>
            </a:pPr>
            <a:endParaRPr lang="en-US" dirty="0"/>
          </a:p>
          <a:p>
            <a:pPr lvl="0"/>
            <a:endParaRPr lang="en-US" dirty="0"/>
          </a:p>
        </p:txBody>
      </p:sp>
      <p:sp>
        <p:nvSpPr>
          <p:cNvPr id="21" name="Text Placeholder 6">
            <a:extLst>
              <a:ext uri="{FF2B5EF4-FFF2-40B4-BE49-F238E27FC236}">
                <a16:creationId xmlns:a16="http://schemas.microsoft.com/office/drawing/2014/main" id="{29F765E7-B3CC-3E48-BC0D-10498B9AAA16}"/>
              </a:ext>
            </a:extLst>
          </p:cNvPr>
          <p:cNvSpPr>
            <a:spLocks noGrp="1"/>
          </p:cNvSpPr>
          <p:nvPr>
            <p:ph type="body" sz="quarter" idx="11" hasCustomPrompt="1"/>
          </p:nvPr>
        </p:nvSpPr>
        <p:spPr>
          <a:xfrm>
            <a:off x="1002507" y="389335"/>
            <a:ext cx="3456385" cy="658415"/>
          </a:xfrm>
          <a:prstGeom prst="rect">
            <a:avLst/>
          </a:prstGeom>
        </p:spPr>
        <p:txBody>
          <a:bodyPr/>
          <a:lstStyle>
            <a:lvl1pPr marL="0" indent="0">
              <a:buNone/>
              <a:defRPr sz="2850" b="1">
                <a:latin typeface="Arial" panose="020B0604020202020204" pitchFamily="34" charset="0"/>
                <a:cs typeface="Arial" panose="020B0604020202020204" pitchFamily="34" charset="0"/>
              </a:defRPr>
            </a:lvl1pPr>
            <a:lvl2pPr marL="342900" indent="0">
              <a:buNone/>
              <a:defRPr/>
            </a:lvl2pPr>
          </a:lstStyle>
          <a:p>
            <a:pPr lvl="0"/>
            <a:r>
              <a:rPr lang="en-US" dirty="0"/>
              <a:t>[Heading text]</a:t>
            </a:r>
          </a:p>
        </p:txBody>
      </p:sp>
    </p:spTree>
    <p:extLst>
      <p:ext uri="{BB962C8B-B14F-4D97-AF65-F5344CB8AC3E}">
        <p14:creationId xmlns:p14="http://schemas.microsoft.com/office/powerpoint/2010/main" val="815223853"/>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Content slide 8">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51391269-D57D-EC4C-995D-4197E4BCAB24}"/>
              </a:ext>
            </a:extLst>
          </p:cNvPr>
          <p:cNvSpPr/>
          <p:nvPr userDrawn="1"/>
        </p:nvSpPr>
        <p:spPr>
          <a:xfrm>
            <a:off x="67783" y="0"/>
            <a:ext cx="9076217" cy="4597287"/>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5" name="Rectangle 4">
            <a:extLst>
              <a:ext uri="{FF2B5EF4-FFF2-40B4-BE49-F238E27FC236}">
                <a16:creationId xmlns:a16="http://schemas.microsoft.com/office/drawing/2014/main" id="{3C68B034-A07B-4445-8EA4-75DE7390D836}"/>
              </a:ext>
            </a:extLst>
          </p:cNvPr>
          <p:cNvSpPr/>
          <p:nvPr userDrawn="1"/>
        </p:nvSpPr>
        <p:spPr>
          <a:xfrm>
            <a:off x="1" y="4597287"/>
            <a:ext cx="9143999" cy="546213"/>
          </a:xfrm>
          <a:prstGeom prst="rect">
            <a:avLst/>
          </a:prstGeom>
          <a:gradFill flip="none" rotWithShape="1">
            <a:gsLst>
              <a:gs pos="0">
                <a:srgbClr val="17336F"/>
              </a:gs>
              <a:gs pos="98000">
                <a:srgbClr val="FFFFFF"/>
              </a:gs>
              <a:gs pos="100000">
                <a:srgbClr val="FFFFFF"/>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solidFill>
                <a:schemeClr val="tx1"/>
              </a:solidFill>
            </a:endParaRPr>
          </a:p>
        </p:txBody>
      </p:sp>
      <p:pic>
        <p:nvPicPr>
          <p:cNvPr id="6" name="Picture 5">
            <a:extLst>
              <a:ext uri="{FF2B5EF4-FFF2-40B4-BE49-F238E27FC236}">
                <a16:creationId xmlns:a16="http://schemas.microsoft.com/office/drawing/2014/main" id="{87A2D795-2A6B-FE42-981B-CA1EFEE70E33}"/>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92919" y="4665458"/>
            <a:ext cx="1403411" cy="375105"/>
          </a:xfrm>
          <a:prstGeom prst="rect">
            <a:avLst/>
          </a:prstGeom>
        </p:spPr>
      </p:pic>
      <p:sp>
        <p:nvSpPr>
          <p:cNvPr id="10" name="Rectangle 9">
            <a:extLst>
              <a:ext uri="{FF2B5EF4-FFF2-40B4-BE49-F238E27FC236}">
                <a16:creationId xmlns:a16="http://schemas.microsoft.com/office/drawing/2014/main" id="{C4D77AE8-971B-7D4F-9150-0EBF3F9B79DC}"/>
              </a:ext>
            </a:extLst>
          </p:cNvPr>
          <p:cNvSpPr/>
          <p:nvPr userDrawn="1"/>
        </p:nvSpPr>
        <p:spPr>
          <a:xfrm>
            <a:off x="-1" y="0"/>
            <a:ext cx="115231" cy="5145516"/>
          </a:xfrm>
          <a:prstGeom prst="rect">
            <a:avLst/>
          </a:prstGeom>
          <a:solidFill>
            <a:srgbClr val="1634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solidFill>
                <a:schemeClr val="tx1"/>
              </a:solidFill>
            </a:endParaRPr>
          </a:p>
        </p:txBody>
      </p:sp>
      <p:sp>
        <p:nvSpPr>
          <p:cNvPr id="16" name="Text Placeholder 6">
            <a:extLst>
              <a:ext uri="{FF2B5EF4-FFF2-40B4-BE49-F238E27FC236}">
                <a16:creationId xmlns:a16="http://schemas.microsoft.com/office/drawing/2014/main" id="{D3BE87CD-0A46-ED47-BBAA-4FF893691014}"/>
              </a:ext>
            </a:extLst>
          </p:cNvPr>
          <p:cNvSpPr>
            <a:spLocks noGrp="1"/>
          </p:cNvSpPr>
          <p:nvPr>
            <p:ph type="body" sz="quarter" idx="11" hasCustomPrompt="1"/>
          </p:nvPr>
        </p:nvSpPr>
        <p:spPr>
          <a:xfrm>
            <a:off x="1002507" y="389335"/>
            <a:ext cx="3456385" cy="658415"/>
          </a:xfrm>
          <a:prstGeom prst="rect">
            <a:avLst/>
          </a:prstGeom>
        </p:spPr>
        <p:txBody>
          <a:bodyPr/>
          <a:lstStyle>
            <a:lvl1pPr marL="0" indent="0">
              <a:buNone/>
              <a:defRPr sz="2850" b="1">
                <a:latin typeface="Arial" panose="020B0604020202020204" pitchFamily="34" charset="0"/>
                <a:cs typeface="Arial" panose="020B0604020202020204" pitchFamily="34" charset="0"/>
              </a:defRPr>
            </a:lvl1pPr>
            <a:lvl2pPr marL="342900" indent="0">
              <a:buNone/>
              <a:defRPr/>
            </a:lvl2pPr>
          </a:lstStyle>
          <a:p>
            <a:pPr lvl="0"/>
            <a:r>
              <a:rPr lang="en-US" dirty="0"/>
              <a:t>[Heading text]</a:t>
            </a:r>
          </a:p>
        </p:txBody>
      </p:sp>
      <p:sp>
        <p:nvSpPr>
          <p:cNvPr id="17" name="Text Placeholder 13">
            <a:extLst>
              <a:ext uri="{FF2B5EF4-FFF2-40B4-BE49-F238E27FC236}">
                <a16:creationId xmlns:a16="http://schemas.microsoft.com/office/drawing/2014/main" id="{67A68F5B-7974-2942-9970-F95A19C9C5B3}"/>
              </a:ext>
            </a:extLst>
          </p:cNvPr>
          <p:cNvSpPr>
            <a:spLocks noGrp="1"/>
          </p:cNvSpPr>
          <p:nvPr>
            <p:ph type="body" sz="quarter" idx="13" hasCustomPrompt="1"/>
          </p:nvPr>
        </p:nvSpPr>
        <p:spPr>
          <a:xfrm>
            <a:off x="1032272" y="1462088"/>
            <a:ext cx="2351484" cy="1495425"/>
          </a:xfrm>
          <a:prstGeom prst="rect">
            <a:avLst/>
          </a:prstGeom>
        </p:spPr>
        <p:txBody>
          <a:bodyPr/>
          <a:lstStyle>
            <a:lvl1pPr marL="214313" marR="0" indent="-214313" algn="l" defTabSz="685800" rtl="0" eaLnBrk="1" fontAlgn="auto" latinLnBrk="0" hangingPunct="1">
              <a:lnSpc>
                <a:spcPct val="90000"/>
              </a:lnSpc>
              <a:spcBef>
                <a:spcPts val="750"/>
              </a:spcBef>
              <a:spcAft>
                <a:spcPts val="0"/>
              </a:spcAft>
              <a:buClr>
                <a:srgbClr val="17336F"/>
              </a:buClr>
              <a:buSzTx/>
              <a:buFont typeface="Arial" panose="020B0604020202020204" pitchFamily="34" charset="0"/>
              <a:buChar char="•"/>
              <a:tabLst/>
              <a:defRPr sz="1200">
                <a:solidFill>
                  <a:srgbClr val="000000"/>
                </a:solidFill>
                <a:latin typeface="Arial" panose="020B0604020202020204" pitchFamily="34" charset="0"/>
                <a:cs typeface="Arial" panose="020B0604020202020204" pitchFamily="34" charset="0"/>
              </a:defRPr>
            </a:lvl1pPr>
            <a:lvl2pPr marL="557213" indent="-214313">
              <a:buClr>
                <a:srgbClr val="17336F"/>
              </a:buClr>
              <a:buFont typeface="Arial" panose="020B0604020202020204" pitchFamily="34" charset="0"/>
              <a:buChar char="•"/>
              <a:defRPr sz="1200">
                <a:solidFill>
                  <a:srgbClr val="000000"/>
                </a:solidFill>
                <a:latin typeface="Arial" panose="020B0604020202020204" pitchFamily="34" charset="0"/>
                <a:cs typeface="Arial" panose="020B0604020202020204" pitchFamily="34" charset="0"/>
              </a:defRPr>
            </a:lvl2pPr>
            <a:lvl3pPr marL="900113" indent="-214313">
              <a:buClr>
                <a:srgbClr val="17336F"/>
              </a:buClr>
              <a:buFont typeface="Arial" panose="020B0604020202020204" pitchFamily="34" charset="0"/>
              <a:buChar char="•"/>
              <a:defRPr sz="1200">
                <a:solidFill>
                  <a:srgbClr val="000000"/>
                </a:solidFill>
                <a:latin typeface="Arial" panose="020B0604020202020204" pitchFamily="34" charset="0"/>
                <a:cs typeface="Arial" panose="020B0604020202020204" pitchFamily="34" charset="0"/>
              </a:defRPr>
            </a:lvl3pPr>
            <a:lvl4pPr marL="1243013" indent="-214313">
              <a:buClr>
                <a:srgbClr val="17336F"/>
              </a:buClr>
              <a:buFont typeface="Arial" panose="020B0604020202020204" pitchFamily="34" charset="0"/>
              <a:buChar char="•"/>
              <a:defRPr sz="1200">
                <a:solidFill>
                  <a:srgbClr val="000000"/>
                </a:solidFill>
                <a:latin typeface="Arial" panose="020B0604020202020204" pitchFamily="34" charset="0"/>
                <a:cs typeface="Arial" panose="020B0604020202020204" pitchFamily="34" charset="0"/>
              </a:defRPr>
            </a:lvl4pPr>
            <a:lvl5pPr marL="1585913" indent="-214313">
              <a:buClr>
                <a:srgbClr val="17336F"/>
              </a:buClr>
              <a:buFont typeface="Arial" panose="020B0604020202020204" pitchFamily="34" charset="0"/>
              <a:buChar char="•"/>
              <a:defRPr sz="1200">
                <a:solidFill>
                  <a:srgbClr val="000000"/>
                </a:solidFill>
                <a:latin typeface="Arial" panose="020B0604020202020204" pitchFamily="34" charset="0"/>
                <a:cs typeface="Arial" panose="020B0604020202020204" pitchFamily="34" charset="0"/>
              </a:defRPr>
            </a:lvl5pPr>
          </a:lstStyle>
          <a:p>
            <a:pPr marL="214313" marR="0" lvl="0" indent="-214313" algn="l" defTabSz="685800" rtl="0" eaLnBrk="1" fontAlgn="auto" latinLnBrk="0" hangingPunct="1">
              <a:lnSpc>
                <a:spcPct val="90000"/>
              </a:lnSpc>
              <a:spcBef>
                <a:spcPts val="750"/>
              </a:spcBef>
              <a:spcAft>
                <a:spcPts val="0"/>
              </a:spcAft>
              <a:buClr>
                <a:srgbClr val="17336F"/>
              </a:buClr>
              <a:buSzTx/>
              <a:buFont typeface="Arial" panose="020B0604020202020204" pitchFamily="34" charset="0"/>
              <a:buChar char="•"/>
              <a:tabLst/>
              <a:defRPr/>
            </a:pPr>
            <a:r>
              <a:rPr lang="en-US" dirty="0"/>
              <a:t>[body text] [body text]</a:t>
            </a:r>
          </a:p>
          <a:p>
            <a:pPr marL="214313" marR="0" lvl="0" indent="-214313" algn="l" defTabSz="685800" rtl="0" eaLnBrk="1" fontAlgn="auto" latinLnBrk="0" hangingPunct="1">
              <a:lnSpc>
                <a:spcPct val="90000"/>
              </a:lnSpc>
              <a:spcBef>
                <a:spcPts val="750"/>
              </a:spcBef>
              <a:spcAft>
                <a:spcPts val="0"/>
              </a:spcAft>
              <a:buClr>
                <a:srgbClr val="17336F"/>
              </a:buClr>
              <a:buSzTx/>
              <a:buFont typeface="Arial" panose="020B0604020202020204" pitchFamily="34" charset="0"/>
              <a:buChar char="•"/>
              <a:tabLst/>
              <a:defRPr/>
            </a:pPr>
            <a:r>
              <a:rPr lang="en-US" dirty="0"/>
              <a:t>[body text] [body text]</a:t>
            </a:r>
          </a:p>
          <a:p>
            <a:pPr marL="214313" marR="0" lvl="0" indent="-214313" algn="l" defTabSz="685800" rtl="0" eaLnBrk="1" fontAlgn="auto" latinLnBrk="0" hangingPunct="1">
              <a:lnSpc>
                <a:spcPct val="90000"/>
              </a:lnSpc>
              <a:spcBef>
                <a:spcPts val="750"/>
              </a:spcBef>
              <a:spcAft>
                <a:spcPts val="0"/>
              </a:spcAft>
              <a:buClr>
                <a:srgbClr val="17336F"/>
              </a:buClr>
              <a:buSzTx/>
              <a:buFont typeface="Arial" panose="020B0604020202020204" pitchFamily="34" charset="0"/>
              <a:buChar char="•"/>
              <a:tabLst/>
              <a:defRPr/>
            </a:pPr>
            <a:r>
              <a:rPr lang="en-US" dirty="0"/>
              <a:t>[body text] [body text]</a:t>
            </a:r>
          </a:p>
          <a:p>
            <a:pPr marL="214313" marR="0" lvl="0" indent="-214313" algn="l" defTabSz="685800" rtl="0" eaLnBrk="1" fontAlgn="auto" latinLnBrk="0" hangingPunct="1">
              <a:lnSpc>
                <a:spcPct val="90000"/>
              </a:lnSpc>
              <a:spcBef>
                <a:spcPts val="750"/>
              </a:spcBef>
              <a:spcAft>
                <a:spcPts val="0"/>
              </a:spcAft>
              <a:buClr>
                <a:srgbClr val="17336F"/>
              </a:buClr>
              <a:buSzTx/>
              <a:buFont typeface="Arial" panose="020B0604020202020204" pitchFamily="34" charset="0"/>
              <a:buChar char="•"/>
              <a:tabLst/>
              <a:defRPr/>
            </a:pPr>
            <a:r>
              <a:rPr lang="en-US" dirty="0"/>
              <a:t>[body text] [body text]</a:t>
            </a:r>
          </a:p>
          <a:p>
            <a:pPr lvl="0"/>
            <a:endParaRPr lang="en-US" dirty="0"/>
          </a:p>
          <a:p>
            <a:pPr marL="214313" marR="0" lvl="0" indent="-214313" algn="l" defTabSz="685800" rtl="0" eaLnBrk="1" fontAlgn="auto" latinLnBrk="0" hangingPunct="1">
              <a:lnSpc>
                <a:spcPct val="90000"/>
              </a:lnSpc>
              <a:spcBef>
                <a:spcPts val="750"/>
              </a:spcBef>
              <a:spcAft>
                <a:spcPts val="0"/>
              </a:spcAft>
              <a:buClr>
                <a:srgbClr val="17336F"/>
              </a:buClr>
              <a:buSzTx/>
              <a:buFont typeface="Arial" panose="020B0604020202020204" pitchFamily="34" charset="0"/>
              <a:buChar char="•"/>
              <a:tabLst/>
              <a:defRPr/>
            </a:pPr>
            <a:endParaRPr lang="en-US" dirty="0"/>
          </a:p>
          <a:p>
            <a:pPr lvl="0"/>
            <a:endParaRPr lang="en-US" dirty="0"/>
          </a:p>
        </p:txBody>
      </p:sp>
      <p:sp>
        <p:nvSpPr>
          <p:cNvPr id="18" name="Text Placeholder 13">
            <a:extLst>
              <a:ext uri="{FF2B5EF4-FFF2-40B4-BE49-F238E27FC236}">
                <a16:creationId xmlns:a16="http://schemas.microsoft.com/office/drawing/2014/main" id="{3BAE9D39-48EB-1A42-82CD-D3C78E936196}"/>
              </a:ext>
            </a:extLst>
          </p:cNvPr>
          <p:cNvSpPr>
            <a:spLocks noGrp="1"/>
          </p:cNvSpPr>
          <p:nvPr>
            <p:ph type="body" sz="quarter" idx="14" hasCustomPrompt="1"/>
          </p:nvPr>
        </p:nvSpPr>
        <p:spPr>
          <a:xfrm>
            <a:off x="3365073" y="1470422"/>
            <a:ext cx="2332802" cy="1495425"/>
          </a:xfrm>
          <a:prstGeom prst="rect">
            <a:avLst/>
          </a:prstGeom>
        </p:spPr>
        <p:txBody>
          <a:bodyPr/>
          <a:lstStyle>
            <a:lvl1pPr marL="214313" marR="0" indent="-214313" algn="l" defTabSz="685800" rtl="0" eaLnBrk="1" fontAlgn="auto" latinLnBrk="0" hangingPunct="1">
              <a:lnSpc>
                <a:spcPct val="90000"/>
              </a:lnSpc>
              <a:spcBef>
                <a:spcPts val="750"/>
              </a:spcBef>
              <a:spcAft>
                <a:spcPts val="0"/>
              </a:spcAft>
              <a:buClr>
                <a:srgbClr val="17336F"/>
              </a:buClr>
              <a:buSzTx/>
              <a:buFont typeface="Arial" panose="020B0604020202020204" pitchFamily="34" charset="0"/>
              <a:buChar char="•"/>
              <a:tabLst/>
              <a:defRPr sz="1200">
                <a:solidFill>
                  <a:srgbClr val="000000"/>
                </a:solidFill>
                <a:latin typeface="Arial" panose="020B0604020202020204" pitchFamily="34" charset="0"/>
                <a:cs typeface="Arial" panose="020B0604020202020204" pitchFamily="34" charset="0"/>
              </a:defRPr>
            </a:lvl1pPr>
            <a:lvl2pPr marL="557213" indent="-214313">
              <a:buClr>
                <a:srgbClr val="17336F"/>
              </a:buClr>
              <a:buFont typeface="Arial" panose="020B0604020202020204" pitchFamily="34" charset="0"/>
              <a:buChar char="•"/>
              <a:defRPr sz="1200">
                <a:solidFill>
                  <a:srgbClr val="000000"/>
                </a:solidFill>
                <a:latin typeface="Arial" panose="020B0604020202020204" pitchFamily="34" charset="0"/>
                <a:cs typeface="Arial" panose="020B0604020202020204" pitchFamily="34" charset="0"/>
              </a:defRPr>
            </a:lvl2pPr>
            <a:lvl3pPr marL="900113" indent="-214313">
              <a:buClr>
                <a:srgbClr val="17336F"/>
              </a:buClr>
              <a:buFont typeface="Arial" panose="020B0604020202020204" pitchFamily="34" charset="0"/>
              <a:buChar char="•"/>
              <a:defRPr sz="1200">
                <a:solidFill>
                  <a:srgbClr val="000000"/>
                </a:solidFill>
                <a:latin typeface="Arial" panose="020B0604020202020204" pitchFamily="34" charset="0"/>
                <a:cs typeface="Arial" panose="020B0604020202020204" pitchFamily="34" charset="0"/>
              </a:defRPr>
            </a:lvl3pPr>
            <a:lvl4pPr marL="1243013" indent="-214313">
              <a:buClr>
                <a:srgbClr val="17336F"/>
              </a:buClr>
              <a:buFont typeface="Arial" panose="020B0604020202020204" pitchFamily="34" charset="0"/>
              <a:buChar char="•"/>
              <a:defRPr sz="1200">
                <a:solidFill>
                  <a:srgbClr val="000000"/>
                </a:solidFill>
                <a:latin typeface="Arial" panose="020B0604020202020204" pitchFamily="34" charset="0"/>
                <a:cs typeface="Arial" panose="020B0604020202020204" pitchFamily="34" charset="0"/>
              </a:defRPr>
            </a:lvl4pPr>
            <a:lvl5pPr marL="1585913" indent="-214313">
              <a:buClr>
                <a:srgbClr val="17336F"/>
              </a:buClr>
              <a:buFont typeface="Arial" panose="020B0604020202020204" pitchFamily="34" charset="0"/>
              <a:buChar char="•"/>
              <a:defRPr sz="1200">
                <a:solidFill>
                  <a:srgbClr val="000000"/>
                </a:solidFill>
                <a:latin typeface="Arial" panose="020B0604020202020204" pitchFamily="34" charset="0"/>
                <a:cs typeface="Arial" panose="020B0604020202020204" pitchFamily="34" charset="0"/>
              </a:defRPr>
            </a:lvl5pPr>
          </a:lstStyle>
          <a:p>
            <a:pPr marL="214313" marR="0" lvl="0" indent="-214313" algn="l" defTabSz="685800" rtl="0" eaLnBrk="1" fontAlgn="auto" latinLnBrk="0" hangingPunct="1">
              <a:lnSpc>
                <a:spcPct val="90000"/>
              </a:lnSpc>
              <a:spcBef>
                <a:spcPts val="750"/>
              </a:spcBef>
              <a:spcAft>
                <a:spcPts val="0"/>
              </a:spcAft>
              <a:buClr>
                <a:srgbClr val="17336F"/>
              </a:buClr>
              <a:buSzTx/>
              <a:buFont typeface="Arial" panose="020B0604020202020204" pitchFamily="34" charset="0"/>
              <a:buChar char="•"/>
              <a:tabLst/>
              <a:defRPr/>
            </a:pPr>
            <a:r>
              <a:rPr lang="en-US" dirty="0"/>
              <a:t>[body text] [body text]</a:t>
            </a:r>
          </a:p>
          <a:p>
            <a:pPr marL="214313" marR="0" lvl="0" indent="-214313" algn="l" defTabSz="685800" rtl="0" eaLnBrk="1" fontAlgn="auto" latinLnBrk="0" hangingPunct="1">
              <a:lnSpc>
                <a:spcPct val="90000"/>
              </a:lnSpc>
              <a:spcBef>
                <a:spcPts val="750"/>
              </a:spcBef>
              <a:spcAft>
                <a:spcPts val="0"/>
              </a:spcAft>
              <a:buClr>
                <a:srgbClr val="17336F"/>
              </a:buClr>
              <a:buSzTx/>
              <a:buFont typeface="Arial" panose="020B0604020202020204" pitchFamily="34" charset="0"/>
              <a:buChar char="•"/>
              <a:tabLst/>
              <a:defRPr/>
            </a:pPr>
            <a:r>
              <a:rPr lang="en-US" dirty="0"/>
              <a:t>[body text] [body text]</a:t>
            </a:r>
          </a:p>
          <a:p>
            <a:pPr marL="214313" marR="0" lvl="0" indent="-214313" algn="l" defTabSz="685800" rtl="0" eaLnBrk="1" fontAlgn="auto" latinLnBrk="0" hangingPunct="1">
              <a:lnSpc>
                <a:spcPct val="90000"/>
              </a:lnSpc>
              <a:spcBef>
                <a:spcPts val="750"/>
              </a:spcBef>
              <a:spcAft>
                <a:spcPts val="0"/>
              </a:spcAft>
              <a:buClr>
                <a:srgbClr val="17336F"/>
              </a:buClr>
              <a:buSzTx/>
              <a:buFont typeface="Arial" panose="020B0604020202020204" pitchFamily="34" charset="0"/>
              <a:buChar char="•"/>
              <a:tabLst/>
              <a:defRPr/>
            </a:pPr>
            <a:r>
              <a:rPr lang="en-US" dirty="0"/>
              <a:t>[body text] [body text]</a:t>
            </a:r>
          </a:p>
          <a:p>
            <a:pPr marL="214313" marR="0" lvl="0" indent="-214313" algn="l" defTabSz="685800" rtl="0" eaLnBrk="1" fontAlgn="auto" latinLnBrk="0" hangingPunct="1">
              <a:lnSpc>
                <a:spcPct val="90000"/>
              </a:lnSpc>
              <a:spcBef>
                <a:spcPts val="750"/>
              </a:spcBef>
              <a:spcAft>
                <a:spcPts val="0"/>
              </a:spcAft>
              <a:buClr>
                <a:srgbClr val="17336F"/>
              </a:buClr>
              <a:buSzTx/>
              <a:buFont typeface="Arial" panose="020B0604020202020204" pitchFamily="34" charset="0"/>
              <a:buChar char="•"/>
              <a:tabLst/>
              <a:defRPr/>
            </a:pPr>
            <a:r>
              <a:rPr lang="en-US" dirty="0"/>
              <a:t>[body text] [body text]</a:t>
            </a:r>
          </a:p>
          <a:p>
            <a:pPr lvl="0"/>
            <a:endParaRPr lang="en-US" dirty="0"/>
          </a:p>
          <a:p>
            <a:pPr marL="214313" marR="0" lvl="0" indent="-214313" algn="l" defTabSz="685800" rtl="0" eaLnBrk="1" fontAlgn="auto" latinLnBrk="0" hangingPunct="1">
              <a:lnSpc>
                <a:spcPct val="90000"/>
              </a:lnSpc>
              <a:spcBef>
                <a:spcPts val="750"/>
              </a:spcBef>
              <a:spcAft>
                <a:spcPts val="0"/>
              </a:spcAft>
              <a:buClr>
                <a:srgbClr val="17336F"/>
              </a:buClr>
              <a:buSzTx/>
              <a:buFont typeface="Arial" panose="020B0604020202020204" pitchFamily="34" charset="0"/>
              <a:buChar char="•"/>
              <a:tabLst/>
              <a:defRPr/>
            </a:pPr>
            <a:endParaRPr lang="en-US" dirty="0"/>
          </a:p>
          <a:p>
            <a:pPr lvl="0"/>
            <a:endParaRPr lang="en-US" dirty="0"/>
          </a:p>
        </p:txBody>
      </p:sp>
      <p:sp>
        <p:nvSpPr>
          <p:cNvPr id="19" name="Text Placeholder 13">
            <a:extLst>
              <a:ext uri="{FF2B5EF4-FFF2-40B4-BE49-F238E27FC236}">
                <a16:creationId xmlns:a16="http://schemas.microsoft.com/office/drawing/2014/main" id="{3FC22EA5-6393-E140-848A-829151E8B6E9}"/>
              </a:ext>
            </a:extLst>
          </p:cNvPr>
          <p:cNvSpPr>
            <a:spLocks noGrp="1"/>
          </p:cNvSpPr>
          <p:nvPr>
            <p:ph type="body" sz="quarter" idx="15" hasCustomPrompt="1"/>
          </p:nvPr>
        </p:nvSpPr>
        <p:spPr>
          <a:xfrm>
            <a:off x="5697874" y="1472803"/>
            <a:ext cx="2330510" cy="1495425"/>
          </a:xfrm>
          <a:prstGeom prst="rect">
            <a:avLst/>
          </a:prstGeom>
        </p:spPr>
        <p:txBody>
          <a:bodyPr/>
          <a:lstStyle>
            <a:lvl1pPr marL="214313" marR="0" indent="-214313" algn="l" defTabSz="685800" rtl="0" eaLnBrk="1" fontAlgn="auto" latinLnBrk="0" hangingPunct="1">
              <a:lnSpc>
                <a:spcPct val="90000"/>
              </a:lnSpc>
              <a:spcBef>
                <a:spcPts val="750"/>
              </a:spcBef>
              <a:spcAft>
                <a:spcPts val="0"/>
              </a:spcAft>
              <a:buClr>
                <a:srgbClr val="17336F"/>
              </a:buClr>
              <a:buSzTx/>
              <a:buFont typeface="Arial" panose="020B0604020202020204" pitchFamily="34" charset="0"/>
              <a:buChar char="•"/>
              <a:tabLst/>
              <a:defRPr sz="1200">
                <a:solidFill>
                  <a:srgbClr val="000000"/>
                </a:solidFill>
                <a:latin typeface="Arial" panose="020B0604020202020204" pitchFamily="34" charset="0"/>
                <a:cs typeface="Arial" panose="020B0604020202020204" pitchFamily="34" charset="0"/>
              </a:defRPr>
            </a:lvl1pPr>
            <a:lvl2pPr marL="557213" indent="-214313">
              <a:buClr>
                <a:srgbClr val="17336F"/>
              </a:buClr>
              <a:buFont typeface="Arial" panose="020B0604020202020204" pitchFamily="34" charset="0"/>
              <a:buChar char="•"/>
              <a:defRPr sz="1200">
                <a:solidFill>
                  <a:srgbClr val="000000"/>
                </a:solidFill>
                <a:latin typeface="Arial" panose="020B0604020202020204" pitchFamily="34" charset="0"/>
                <a:cs typeface="Arial" panose="020B0604020202020204" pitchFamily="34" charset="0"/>
              </a:defRPr>
            </a:lvl2pPr>
            <a:lvl3pPr marL="900113" indent="-214313">
              <a:buClr>
                <a:srgbClr val="17336F"/>
              </a:buClr>
              <a:buFont typeface="Arial" panose="020B0604020202020204" pitchFamily="34" charset="0"/>
              <a:buChar char="•"/>
              <a:defRPr sz="1200">
                <a:solidFill>
                  <a:srgbClr val="000000"/>
                </a:solidFill>
                <a:latin typeface="Arial" panose="020B0604020202020204" pitchFamily="34" charset="0"/>
                <a:cs typeface="Arial" panose="020B0604020202020204" pitchFamily="34" charset="0"/>
              </a:defRPr>
            </a:lvl3pPr>
            <a:lvl4pPr marL="1243013" indent="-214313">
              <a:buClr>
                <a:srgbClr val="17336F"/>
              </a:buClr>
              <a:buFont typeface="Arial" panose="020B0604020202020204" pitchFamily="34" charset="0"/>
              <a:buChar char="•"/>
              <a:defRPr sz="1200">
                <a:solidFill>
                  <a:srgbClr val="000000"/>
                </a:solidFill>
                <a:latin typeface="Arial" panose="020B0604020202020204" pitchFamily="34" charset="0"/>
                <a:cs typeface="Arial" panose="020B0604020202020204" pitchFamily="34" charset="0"/>
              </a:defRPr>
            </a:lvl4pPr>
            <a:lvl5pPr marL="1585913" indent="-214313">
              <a:buClr>
                <a:srgbClr val="17336F"/>
              </a:buClr>
              <a:buFont typeface="Arial" panose="020B0604020202020204" pitchFamily="34" charset="0"/>
              <a:buChar char="•"/>
              <a:defRPr sz="1200">
                <a:solidFill>
                  <a:srgbClr val="000000"/>
                </a:solidFill>
                <a:latin typeface="Arial" panose="020B0604020202020204" pitchFamily="34" charset="0"/>
                <a:cs typeface="Arial" panose="020B0604020202020204" pitchFamily="34" charset="0"/>
              </a:defRPr>
            </a:lvl5pPr>
          </a:lstStyle>
          <a:p>
            <a:pPr marL="214313" marR="0" lvl="0" indent="-214313" algn="l" defTabSz="685800" rtl="0" eaLnBrk="1" fontAlgn="auto" latinLnBrk="0" hangingPunct="1">
              <a:lnSpc>
                <a:spcPct val="90000"/>
              </a:lnSpc>
              <a:spcBef>
                <a:spcPts val="750"/>
              </a:spcBef>
              <a:spcAft>
                <a:spcPts val="0"/>
              </a:spcAft>
              <a:buClr>
                <a:srgbClr val="17336F"/>
              </a:buClr>
              <a:buSzTx/>
              <a:buFont typeface="Arial" panose="020B0604020202020204" pitchFamily="34" charset="0"/>
              <a:buChar char="•"/>
              <a:tabLst/>
              <a:defRPr/>
            </a:pPr>
            <a:r>
              <a:rPr lang="en-US" dirty="0"/>
              <a:t>[body text] [body text]</a:t>
            </a:r>
          </a:p>
          <a:p>
            <a:pPr marL="214313" marR="0" lvl="0" indent="-214313" algn="l" defTabSz="685800" rtl="0" eaLnBrk="1" fontAlgn="auto" latinLnBrk="0" hangingPunct="1">
              <a:lnSpc>
                <a:spcPct val="90000"/>
              </a:lnSpc>
              <a:spcBef>
                <a:spcPts val="750"/>
              </a:spcBef>
              <a:spcAft>
                <a:spcPts val="0"/>
              </a:spcAft>
              <a:buClr>
                <a:srgbClr val="17336F"/>
              </a:buClr>
              <a:buSzTx/>
              <a:buFont typeface="Arial" panose="020B0604020202020204" pitchFamily="34" charset="0"/>
              <a:buChar char="•"/>
              <a:tabLst/>
              <a:defRPr/>
            </a:pPr>
            <a:r>
              <a:rPr lang="en-US" dirty="0"/>
              <a:t>[body text] [body text]</a:t>
            </a:r>
          </a:p>
          <a:p>
            <a:pPr marL="214313" marR="0" lvl="0" indent="-214313" algn="l" defTabSz="685800" rtl="0" eaLnBrk="1" fontAlgn="auto" latinLnBrk="0" hangingPunct="1">
              <a:lnSpc>
                <a:spcPct val="90000"/>
              </a:lnSpc>
              <a:spcBef>
                <a:spcPts val="750"/>
              </a:spcBef>
              <a:spcAft>
                <a:spcPts val="0"/>
              </a:spcAft>
              <a:buClr>
                <a:srgbClr val="17336F"/>
              </a:buClr>
              <a:buSzTx/>
              <a:buFont typeface="Arial" panose="020B0604020202020204" pitchFamily="34" charset="0"/>
              <a:buChar char="•"/>
              <a:tabLst/>
              <a:defRPr/>
            </a:pPr>
            <a:r>
              <a:rPr lang="en-US" dirty="0"/>
              <a:t>[body text] [body text]</a:t>
            </a:r>
          </a:p>
          <a:p>
            <a:pPr marL="214313" marR="0" lvl="0" indent="-214313" algn="l" defTabSz="685800" rtl="0" eaLnBrk="1" fontAlgn="auto" latinLnBrk="0" hangingPunct="1">
              <a:lnSpc>
                <a:spcPct val="90000"/>
              </a:lnSpc>
              <a:spcBef>
                <a:spcPts val="750"/>
              </a:spcBef>
              <a:spcAft>
                <a:spcPts val="0"/>
              </a:spcAft>
              <a:buClr>
                <a:srgbClr val="17336F"/>
              </a:buClr>
              <a:buSzTx/>
              <a:buFont typeface="Arial" panose="020B0604020202020204" pitchFamily="34" charset="0"/>
              <a:buChar char="•"/>
              <a:tabLst/>
              <a:defRPr/>
            </a:pPr>
            <a:r>
              <a:rPr lang="en-US" dirty="0"/>
              <a:t>[body text] [body text]</a:t>
            </a:r>
          </a:p>
          <a:p>
            <a:pPr lvl="0"/>
            <a:endParaRPr lang="en-US" dirty="0"/>
          </a:p>
          <a:p>
            <a:pPr marL="214313" marR="0" lvl="0" indent="-214313" algn="l" defTabSz="685800" rtl="0" eaLnBrk="1" fontAlgn="auto" latinLnBrk="0" hangingPunct="1">
              <a:lnSpc>
                <a:spcPct val="90000"/>
              </a:lnSpc>
              <a:spcBef>
                <a:spcPts val="750"/>
              </a:spcBef>
              <a:spcAft>
                <a:spcPts val="0"/>
              </a:spcAft>
              <a:buClr>
                <a:srgbClr val="17336F"/>
              </a:buClr>
              <a:buSzTx/>
              <a:buFont typeface="Arial" panose="020B0604020202020204" pitchFamily="34" charset="0"/>
              <a:buChar char="•"/>
              <a:tabLst/>
              <a:defRPr/>
            </a:pPr>
            <a:endParaRPr lang="en-US" dirty="0"/>
          </a:p>
          <a:p>
            <a:pPr lvl="0"/>
            <a:endParaRPr lang="en-US" dirty="0"/>
          </a:p>
        </p:txBody>
      </p:sp>
    </p:spTree>
    <p:extLst>
      <p:ext uri="{BB962C8B-B14F-4D97-AF65-F5344CB8AC3E}">
        <p14:creationId xmlns:p14="http://schemas.microsoft.com/office/powerpoint/2010/main" val="10744506"/>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Content slide 9">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D7F35DFF-C8FE-6741-BE5A-79AC9547E42A}"/>
              </a:ext>
            </a:extLst>
          </p:cNvPr>
          <p:cNvSpPr/>
          <p:nvPr userDrawn="1"/>
        </p:nvSpPr>
        <p:spPr>
          <a:xfrm>
            <a:off x="1" y="4597287"/>
            <a:ext cx="9143999" cy="546213"/>
          </a:xfrm>
          <a:prstGeom prst="rect">
            <a:avLst/>
          </a:prstGeom>
          <a:gradFill flip="none" rotWithShape="1">
            <a:gsLst>
              <a:gs pos="0">
                <a:srgbClr val="17336F"/>
              </a:gs>
              <a:gs pos="97000">
                <a:srgbClr val="FFFFFF"/>
              </a:gs>
              <a:gs pos="100000">
                <a:srgbClr val="FFFFFF"/>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solidFill>
                <a:schemeClr val="tx1"/>
              </a:solidFill>
            </a:endParaRPr>
          </a:p>
        </p:txBody>
      </p:sp>
      <p:pic>
        <p:nvPicPr>
          <p:cNvPr id="9" name="Picture 8">
            <a:extLst>
              <a:ext uri="{FF2B5EF4-FFF2-40B4-BE49-F238E27FC236}">
                <a16:creationId xmlns:a16="http://schemas.microsoft.com/office/drawing/2014/main" id="{C47AB407-3688-314D-A649-CB1F373004A7}"/>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92919" y="4665458"/>
            <a:ext cx="1403411" cy="375105"/>
          </a:xfrm>
          <a:prstGeom prst="rect">
            <a:avLst/>
          </a:prstGeom>
        </p:spPr>
      </p:pic>
      <p:sp>
        <p:nvSpPr>
          <p:cNvPr id="10" name="Rectangle 9">
            <a:extLst>
              <a:ext uri="{FF2B5EF4-FFF2-40B4-BE49-F238E27FC236}">
                <a16:creationId xmlns:a16="http://schemas.microsoft.com/office/drawing/2014/main" id="{E588B99E-828C-A247-A336-8C5721CC6A25}"/>
              </a:ext>
            </a:extLst>
          </p:cNvPr>
          <p:cNvSpPr/>
          <p:nvPr userDrawn="1"/>
        </p:nvSpPr>
        <p:spPr>
          <a:xfrm>
            <a:off x="-1" y="0"/>
            <a:ext cx="115231" cy="5145516"/>
          </a:xfrm>
          <a:prstGeom prst="rect">
            <a:avLst/>
          </a:prstGeom>
          <a:solidFill>
            <a:srgbClr val="1634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solidFill>
                <a:schemeClr val="tx1"/>
              </a:solidFill>
            </a:endParaRPr>
          </a:p>
        </p:txBody>
      </p:sp>
      <p:sp>
        <p:nvSpPr>
          <p:cNvPr id="11" name="Text Placeholder 6">
            <a:extLst>
              <a:ext uri="{FF2B5EF4-FFF2-40B4-BE49-F238E27FC236}">
                <a16:creationId xmlns:a16="http://schemas.microsoft.com/office/drawing/2014/main" id="{D95AC530-BC4D-824F-95C5-E9B6A0043412}"/>
              </a:ext>
            </a:extLst>
          </p:cNvPr>
          <p:cNvSpPr>
            <a:spLocks noGrp="1"/>
          </p:cNvSpPr>
          <p:nvPr>
            <p:ph type="body" sz="quarter" idx="11" hasCustomPrompt="1"/>
          </p:nvPr>
        </p:nvSpPr>
        <p:spPr>
          <a:xfrm>
            <a:off x="1002507" y="389335"/>
            <a:ext cx="3456385" cy="658415"/>
          </a:xfrm>
          <a:prstGeom prst="rect">
            <a:avLst/>
          </a:prstGeom>
        </p:spPr>
        <p:txBody>
          <a:bodyPr/>
          <a:lstStyle>
            <a:lvl1pPr marL="0" indent="0">
              <a:buNone/>
              <a:defRPr sz="2850" b="1">
                <a:latin typeface="Arial" panose="020B0604020202020204" pitchFamily="34" charset="0"/>
                <a:cs typeface="Arial" panose="020B0604020202020204" pitchFamily="34" charset="0"/>
              </a:defRPr>
            </a:lvl1pPr>
            <a:lvl2pPr marL="342900" indent="0">
              <a:buNone/>
              <a:defRPr/>
            </a:lvl2pPr>
          </a:lstStyle>
          <a:p>
            <a:pPr lvl="0"/>
            <a:r>
              <a:rPr lang="en-US" dirty="0"/>
              <a:t>[Heading text]</a:t>
            </a:r>
          </a:p>
        </p:txBody>
      </p:sp>
      <p:sp>
        <p:nvSpPr>
          <p:cNvPr id="12" name="Text Placeholder 13">
            <a:extLst>
              <a:ext uri="{FF2B5EF4-FFF2-40B4-BE49-F238E27FC236}">
                <a16:creationId xmlns:a16="http://schemas.microsoft.com/office/drawing/2014/main" id="{7226A07F-220B-C241-93C8-322762FCA822}"/>
              </a:ext>
            </a:extLst>
          </p:cNvPr>
          <p:cNvSpPr>
            <a:spLocks noGrp="1"/>
          </p:cNvSpPr>
          <p:nvPr>
            <p:ph type="body" sz="quarter" idx="13" hasCustomPrompt="1"/>
          </p:nvPr>
        </p:nvSpPr>
        <p:spPr>
          <a:xfrm>
            <a:off x="1032272" y="1462088"/>
            <a:ext cx="2351484" cy="1495425"/>
          </a:xfrm>
          <a:prstGeom prst="rect">
            <a:avLst/>
          </a:prstGeom>
        </p:spPr>
        <p:txBody>
          <a:bodyPr/>
          <a:lstStyle>
            <a:lvl1pPr marL="214313" marR="0" indent="-214313" algn="l" defTabSz="685800" rtl="0" eaLnBrk="1" fontAlgn="auto" latinLnBrk="0" hangingPunct="1">
              <a:lnSpc>
                <a:spcPct val="90000"/>
              </a:lnSpc>
              <a:spcBef>
                <a:spcPts val="750"/>
              </a:spcBef>
              <a:spcAft>
                <a:spcPts val="0"/>
              </a:spcAft>
              <a:buClr>
                <a:srgbClr val="17336F"/>
              </a:buClr>
              <a:buSzTx/>
              <a:buFont typeface="Arial" panose="020B0604020202020204" pitchFamily="34" charset="0"/>
              <a:buChar char="•"/>
              <a:tabLst/>
              <a:defRPr sz="1200">
                <a:solidFill>
                  <a:srgbClr val="000000"/>
                </a:solidFill>
                <a:latin typeface="Arial" panose="020B0604020202020204" pitchFamily="34" charset="0"/>
                <a:cs typeface="Arial" panose="020B0604020202020204" pitchFamily="34" charset="0"/>
              </a:defRPr>
            </a:lvl1pPr>
            <a:lvl2pPr marL="557213" indent="-214313">
              <a:buClr>
                <a:srgbClr val="17336F"/>
              </a:buClr>
              <a:buFont typeface="Arial" panose="020B0604020202020204" pitchFamily="34" charset="0"/>
              <a:buChar char="•"/>
              <a:defRPr sz="1200">
                <a:solidFill>
                  <a:srgbClr val="000000"/>
                </a:solidFill>
                <a:latin typeface="Arial" panose="020B0604020202020204" pitchFamily="34" charset="0"/>
                <a:cs typeface="Arial" panose="020B0604020202020204" pitchFamily="34" charset="0"/>
              </a:defRPr>
            </a:lvl2pPr>
            <a:lvl3pPr marL="900113" indent="-214313">
              <a:buClr>
                <a:srgbClr val="17336F"/>
              </a:buClr>
              <a:buFont typeface="Arial" panose="020B0604020202020204" pitchFamily="34" charset="0"/>
              <a:buChar char="•"/>
              <a:defRPr sz="1200">
                <a:solidFill>
                  <a:srgbClr val="000000"/>
                </a:solidFill>
                <a:latin typeface="Arial" panose="020B0604020202020204" pitchFamily="34" charset="0"/>
                <a:cs typeface="Arial" panose="020B0604020202020204" pitchFamily="34" charset="0"/>
              </a:defRPr>
            </a:lvl3pPr>
            <a:lvl4pPr marL="1243013" indent="-214313">
              <a:buClr>
                <a:srgbClr val="17336F"/>
              </a:buClr>
              <a:buFont typeface="Arial" panose="020B0604020202020204" pitchFamily="34" charset="0"/>
              <a:buChar char="•"/>
              <a:defRPr sz="1200">
                <a:solidFill>
                  <a:srgbClr val="000000"/>
                </a:solidFill>
                <a:latin typeface="Arial" panose="020B0604020202020204" pitchFamily="34" charset="0"/>
                <a:cs typeface="Arial" panose="020B0604020202020204" pitchFamily="34" charset="0"/>
              </a:defRPr>
            </a:lvl4pPr>
            <a:lvl5pPr marL="1585913" indent="-214313">
              <a:buClr>
                <a:srgbClr val="17336F"/>
              </a:buClr>
              <a:buFont typeface="Arial" panose="020B0604020202020204" pitchFamily="34" charset="0"/>
              <a:buChar char="•"/>
              <a:defRPr sz="1200">
                <a:solidFill>
                  <a:srgbClr val="000000"/>
                </a:solidFill>
                <a:latin typeface="Arial" panose="020B0604020202020204" pitchFamily="34" charset="0"/>
                <a:cs typeface="Arial" panose="020B0604020202020204" pitchFamily="34" charset="0"/>
              </a:defRPr>
            </a:lvl5pPr>
          </a:lstStyle>
          <a:p>
            <a:pPr marL="214313" marR="0" lvl="0" indent="-214313" algn="l" defTabSz="685800" rtl="0" eaLnBrk="1" fontAlgn="auto" latinLnBrk="0" hangingPunct="1">
              <a:lnSpc>
                <a:spcPct val="90000"/>
              </a:lnSpc>
              <a:spcBef>
                <a:spcPts val="750"/>
              </a:spcBef>
              <a:spcAft>
                <a:spcPts val="0"/>
              </a:spcAft>
              <a:buClr>
                <a:srgbClr val="17336F"/>
              </a:buClr>
              <a:buSzTx/>
              <a:buFont typeface="Arial" panose="020B0604020202020204" pitchFamily="34" charset="0"/>
              <a:buChar char="•"/>
              <a:tabLst/>
              <a:defRPr/>
            </a:pPr>
            <a:r>
              <a:rPr lang="en-US" dirty="0"/>
              <a:t>[body text] [body text]</a:t>
            </a:r>
          </a:p>
          <a:p>
            <a:pPr marL="214313" marR="0" lvl="0" indent="-214313" algn="l" defTabSz="685800" rtl="0" eaLnBrk="1" fontAlgn="auto" latinLnBrk="0" hangingPunct="1">
              <a:lnSpc>
                <a:spcPct val="90000"/>
              </a:lnSpc>
              <a:spcBef>
                <a:spcPts val="750"/>
              </a:spcBef>
              <a:spcAft>
                <a:spcPts val="0"/>
              </a:spcAft>
              <a:buClr>
                <a:srgbClr val="17336F"/>
              </a:buClr>
              <a:buSzTx/>
              <a:buFont typeface="Arial" panose="020B0604020202020204" pitchFamily="34" charset="0"/>
              <a:buChar char="•"/>
              <a:tabLst/>
              <a:defRPr/>
            </a:pPr>
            <a:r>
              <a:rPr lang="en-US" dirty="0"/>
              <a:t>[body text] [body text]</a:t>
            </a:r>
          </a:p>
          <a:p>
            <a:pPr marL="214313" marR="0" lvl="0" indent="-214313" algn="l" defTabSz="685800" rtl="0" eaLnBrk="1" fontAlgn="auto" latinLnBrk="0" hangingPunct="1">
              <a:lnSpc>
                <a:spcPct val="90000"/>
              </a:lnSpc>
              <a:spcBef>
                <a:spcPts val="750"/>
              </a:spcBef>
              <a:spcAft>
                <a:spcPts val="0"/>
              </a:spcAft>
              <a:buClr>
                <a:srgbClr val="17336F"/>
              </a:buClr>
              <a:buSzTx/>
              <a:buFont typeface="Arial" panose="020B0604020202020204" pitchFamily="34" charset="0"/>
              <a:buChar char="•"/>
              <a:tabLst/>
              <a:defRPr/>
            </a:pPr>
            <a:r>
              <a:rPr lang="en-US" dirty="0"/>
              <a:t>[body text] [body text]</a:t>
            </a:r>
          </a:p>
          <a:p>
            <a:pPr marL="214313" marR="0" lvl="0" indent="-214313" algn="l" defTabSz="685800" rtl="0" eaLnBrk="1" fontAlgn="auto" latinLnBrk="0" hangingPunct="1">
              <a:lnSpc>
                <a:spcPct val="90000"/>
              </a:lnSpc>
              <a:spcBef>
                <a:spcPts val="750"/>
              </a:spcBef>
              <a:spcAft>
                <a:spcPts val="0"/>
              </a:spcAft>
              <a:buClr>
                <a:srgbClr val="17336F"/>
              </a:buClr>
              <a:buSzTx/>
              <a:buFont typeface="Arial" panose="020B0604020202020204" pitchFamily="34" charset="0"/>
              <a:buChar char="•"/>
              <a:tabLst/>
              <a:defRPr/>
            </a:pPr>
            <a:r>
              <a:rPr lang="en-US" dirty="0"/>
              <a:t>[body text] [body text]</a:t>
            </a:r>
          </a:p>
          <a:p>
            <a:pPr lvl="0"/>
            <a:endParaRPr lang="en-US" dirty="0"/>
          </a:p>
          <a:p>
            <a:pPr marL="214313" marR="0" lvl="0" indent="-214313" algn="l" defTabSz="685800" rtl="0" eaLnBrk="1" fontAlgn="auto" latinLnBrk="0" hangingPunct="1">
              <a:lnSpc>
                <a:spcPct val="90000"/>
              </a:lnSpc>
              <a:spcBef>
                <a:spcPts val="750"/>
              </a:spcBef>
              <a:spcAft>
                <a:spcPts val="0"/>
              </a:spcAft>
              <a:buClr>
                <a:srgbClr val="17336F"/>
              </a:buClr>
              <a:buSzTx/>
              <a:buFont typeface="Arial" panose="020B0604020202020204" pitchFamily="34" charset="0"/>
              <a:buChar char="•"/>
              <a:tabLst/>
              <a:defRPr/>
            </a:pPr>
            <a:endParaRPr lang="en-US" dirty="0"/>
          </a:p>
          <a:p>
            <a:pPr lvl="0"/>
            <a:endParaRPr lang="en-US" dirty="0"/>
          </a:p>
        </p:txBody>
      </p:sp>
      <p:sp>
        <p:nvSpPr>
          <p:cNvPr id="13" name="Text Placeholder 13">
            <a:extLst>
              <a:ext uri="{FF2B5EF4-FFF2-40B4-BE49-F238E27FC236}">
                <a16:creationId xmlns:a16="http://schemas.microsoft.com/office/drawing/2014/main" id="{A561D07B-1A82-304D-AD5C-E1DF3010B7F9}"/>
              </a:ext>
            </a:extLst>
          </p:cNvPr>
          <p:cNvSpPr>
            <a:spLocks noGrp="1"/>
          </p:cNvSpPr>
          <p:nvPr>
            <p:ph type="body" sz="quarter" idx="14" hasCustomPrompt="1"/>
          </p:nvPr>
        </p:nvSpPr>
        <p:spPr>
          <a:xfrm>
            <a:off x="3365073" y="1470422"/>
            <a:ext cx="2332802" cy="1495425"/>
          </a:xfrm>
          <a:prstGeom prst="rect">
            <a:avLst/>
          </a:prstGeom>
        </p:spPr>
        <p:txBody>
          <a:bodyPr/>
          <a:lstStyle>
            <a:lvl1pPr marL="214313" marR="0" indent="-214313" algn="l" defTabSz="685800" rtl="0" eaLnBrk="1" fontAlgn="auto" latinLnBrk="0" hangingPunct="1">
              <a:lnSpc>
                <a:spcPct val="90000"/>
              </a:lnSpc>
              <a:spcBef>
                <a:spcPts val="750"/>
              </a:spcBef>
              <a:spcAft>
                <a:spcPts val="0"/>
              </a:spcAft>
              <a:buClr>
                <a:srgbClr val="17336F"/>
              </a:buClr>
              <a:buSzTx/>
              <a:buFont typeface="Arial" panose="020B0604020202020204" pitchFamily="34" charset="0"/>
              <a:buChar char="•"/>
              <a:tabLst/>
              <a:defRPr sz="1200">
                <a:solidFill>
                  <a:srgbClr val="000000"/>
                </a:solidFill>
                <a:latin typeface="Arial" panose="020B0604020202020204" pitchFamily="34" charset="0"/>
                <a:cs typeface="Arial" panose="020B0604020202020204" pitchFamily="34" charset="0"/>
              </a:defRPr>
            </a:lvl1pPr>
            <a:lvl2pPr marL="557213" indent="-214313">
              <a:buClr>
                <a:srgbClr val="17336F"/>
              </a:buClr>
              <a:buFont typeface="Arial" panose="020B0604020202020204" pitchFamily="34" charset="0"/>
              <a:buChar char="•"/>
              <a:defRPr sz="1200">
                <a:solidFill>
                  <a:srgbClr val="000000"/>
                </a:solidFill>
                <a:latin typeface="Arial" panose="020B0604020202020204" pitchFamily="34" charset="0"/>
                <a:cs typeface="Arial" panose="020B0604020202020204" pitchFamily="34" charset="0"/>
              </a:defRPr>
            </a:lvl2pPr>
            <a:lvl3pPr marL="900113" indent="-214313">
              <a:buClr>
                <a:srgbClr val="17336F"/>
              </a:buClr>
              <a:buFont typeface="Arial" panose="020B0604020202020204" pitchFamily="34" charset="0"/>
              <a:buChar char="•"/>
              <a:defRPr sz="1200">
                <a:solidFill>
                  <a:srgbClr val="000000"/>
                </a:solidFill>
                <a:latin typeface="Arial" panose="020B0604020202020204" pitchFamily="34" charset="0"/>
                <a:cs typeface="Arial" panose="020B0604020202020204" pitchFamily="34" charset="0"/>
              </a:defRPr>
            </a:lvl3pPr>
            <a:lvl4pPr marL="1243013" indent="-214313">
              <a:buClr>
                <a:srgbClr val="17336F"/>
              </a:buClr>
              <a:buFont typeface="Arial" panose="020B0604020202020204" pitchFamily="34" charset="0"/>
              <a:buChar char="•"/>
              <a:defRPr sz="1200">
                <a:solidFill>
                  <a:srgbClr val="000000"/>
                </a:solidFill>
                <a:latin typeface="Arial" panose="020B0604020202020204" pitchFamily="34" charset="0"/>
                <a:cs typeface="Arial" panose="020B0604020202020204" pitchFamily="34" charset="0"/>
              </a:defRPr>
            </a:lvl4pPr>
            <a:lvl5pPr marL="1585913" indent="-214313">
              <a:buClr>
                <a:srgbClr val="17336F"/>
              </a:buClr>
              <a:buFont typeface="Arial" panose="020B0604020202020204" pitchFamily="34" charset="0"/>
              <a:buChar char="•"/>
              <a:defRPr sz="1200">
                <a:solidFill>
                  <a:srgbClr val="000000"/>
                </a:solidFill>
                <a:latin typeface="Arial" panose="020B0604020202020204" pitchFamily="34" charset="0"/>
                <a:cs typeface="Arial" panose="020B0604020202020204" pitchFamily="34" charset="0"/>
              </a:defRPr>
            </a:lvl5pPr>
          </a:lstStyle>
          <a:p>
            <a:pPr marL="214313" marR="0" lvl="0" indent="-214313" algn="l" defTabSz="685800" rtl="0" eaLnBrk="1" fontAlgn="auto" latinLnBrk="0" hangingPunct="1">
              <a:lnSpc>
                <a:spcPct val="90000"/>
              </a:lnSpc>
              <a:spcBef>
                <a:spcPts val="750"/>
              </a:spcBef>
              <a:spcAft>
                <a:spcPts val="0"/>
              </a:spcAft>
              <a:buClr>
                <a:srgbClr val="17336F"/>
              </a:buClr>
              <a:buSzTx/>
              <a:buFont typeface="Arial" panose="020B0604020202020204" pitchFamily="34" charset="0"/>
              <a:buChar char="•"/>
              <a:tabLst/>
              <a:defRPr/>
            </a:pPr>
            <a:r>
              <a:rPr lang="en-US" dirty="0"/>
              <a:t>[body text] [body text]</a:t>
            </a:r>
          </a:p>
          <a:p>
            <a:pPr marL="214313" marR="0" lvl="0" indent="-214313" algn="l" defTabSz="685800" rtl="0" eaLnBrk="1" fontAlgn="auto" latinLnBrk="0" hangingPunct="1">
              <a:lnSpc>
                <a:spcPct val="90000"/>
              </a:lnSpc>
              <a:spcBef>
                <a:spcPts val="750"/>
              </a:spcBef>
              <a:spcAft>
                <a:spcPts val="0"/>
              </a:spcAft>
              <a:buClr>
                <a:srgbClr val="17336F"/>
              </a:buClr>
              <a:buSzTx/>
              <a:buFont typeface="Arial" panose="020B0604020202020204" pitchFamily="34" charset="0"/>
              <a:buChar char="•"/>
              <a:tabLst/>
              <a:defRPr/>
            </a:pPr>
            <a:r>
              <a:rPr lang="en-US" dirty="0"/>
              <a:t>[body text] [body text]</a:t>
            </a:r>
          </a:p>
          <a:p>
            <a:pPr marL="214313" marR="0" lvl="0" indent="-214313" algn="l" defTabSz="685800" rtl="0" eaLnBrk="1" fontAlgn="auto" latinLnBrk="0" hangingPunct="1">
              <a:lnSpc>
                <a:spcPct val="90000"/>
              </a:lnSpc>
              <a:spcBef>
                <a:spcPts val="750"/>
              </a:spcBef>
              <a:spcAft>
                <a:spcPts val="0"/>
              </a:spcAft>
              <a:buClr>
                <a:srgbClr val="17336F"/>
              </a:buClr>
              <a:buSzTx/>
              <a:buFont typeface="Arial" panose="020B0604020202020204" pitchFamily="34" charset="0"/>
              <a:buChar char="•"/>
              <a:tabLst/>
              <a:defRPr/>
            </a:pPr>
            <a:r>
              <a:rPr lang="en-US" dirty="0"/>
              <a:t>[body text] [body text]</a:t>
            </a:r>
          </a:p>
          <a:p>
            <a:pPr marL="214313" marR="0" lvl="0" indent="-214313" algn="l" defTabSz="685800" rtl="0" eaLnBrk="1" fontAlgn="auto" latinLnBrk="0" hangingPunct="1">
              <a:lnSpc>
                <a:spcPct val="90000"/>
              </a:lnSpc>
              <a:spcBef>
                <a:spcPts val="750"/>
              </a:spcBef>
              <a:spcAft>
                <a:spcPts val="0"/>
              </a:spcAft>
              <a:buClr>
                <a:srgbClr val="17336F"/>
              </a:buClr>
              <a:buSzTx/>
              <a:buFont typeface="Arial" panose="020B0604020202020204" pitchFamily="34" charset="0"/>
              <a:buChar char="•"/>
              <a:tabLst/>
              <a:defRPr/>
            </a:pPr>
            <a:r>
              <a:rPr lang="en-US" dirty="0"/>
              <a:t>[body text] [body text]</a:t>
            </a:r>
          </a:p>
          <a:p>
            <a:pPr lvl="0"/>
            <a:endParaRPr lang="en-US" dirty="0"/>
          </a:p>
          <a:p>
            <a:pPr marL="214313" marR="0" lvl="0" indent="-214313" algn="l" defTabSz="685800" rtl="0" eaLnBrk="1" fontAlgn="auto" latinLnBrk="0" hangingPunct="1">
              <a:lnSpc>
                <a:spcPct val="90000"/>
              </a:lnSpc>
              <a:spcBef>
                <a:spcPts val="750"/>
              </a:spcBef>
              <a:spcAft>
                <a:spcPts val="0"/>
              </a:spcAft>
              <a:buClr>
                <a:srgbClr val="17336F"/>
              </a:buClr>
              <a:buSzTx/>
              <a:buFont typeface="Arial" panose="020B0604020202020204" pitchFamily="34" charset="0"/>
              <a:buChar char="•"/>
              <a:tabLst/>
              <a:defRPr/>
            </a:pPr>
            <a:endParaRPr lang="en-US" dirty="0"/>
          </a:p>
          <a:p>
            <a:pPr lvl="0"/>
            <a:endParaRPr lang="en-US" dirty="0"/>
          </a:p>
        </p:txBody>
      </p:sp>
      <p:sp>
        <p:nvSpPr>
          <p:cNvPr id="14" name="Text Placeholder 13">
            <a:extLst>
              <a:ext uri="{FF2B5EF4-FFF2-40B4-BE49-F238E27FC236}">
                <a16:creationId xmlns:a16="http://schemas.microsoft.com/office/drawing/2014/main" id="{8EAC67F9-24B6-694F-8A22-6F2268140041}"/>
              </a:ext>
            </a:extLst>
          </p:cNvPr>
          <p:cNvSpPr>
            <a:spLocks noGrp="1"/>
          </p:cNvSpPr>
          <p:nvPr>
            <p:ph type="body" sz="quarter" idx="15" hasCustomPrompt="1"/>
          </p:nvPr>
        </p:nvSpPr>
        <p:spPr>
          <a:xfrm>
            <a:off x="5697874" y="1472803"/>
            <a:ext cx="2330510" cy="1495425"/>
          </a:xfrm>
          <a:prstGeom prst="rect">
            <a:avLst/>
          </a:prstGeom>
        </p:spPr>
        <p:txBody>
          <a:bodyPr/>
          <a:lstStyle>
            <a:lvl1pPr marL="214313" marR="0" indent="-214313" algn="l" defTabSz="685800" rtl="0" eaLnBrk="1" fontAlgn="auto" latinLnBrk="0" hangingPunct="1">
              <a:lnSpc>
                <a:spcPct val="90000"/>
              </a:lnSpc>
              <a:spcBef>
                <a:spcPts val="750"/>
              </a:spcBef>
              <a:spcAft>
                <a:spcPts val="0"/>
              </a:spcAft>
              <a:buClr>
                <a:srgbClr val="17336F"/>
              </a:buClr>
              <a:buSzTx/>
              <a:buFont typeface="Arial" panose="020B0604020202020204" pitchFamily="34" charset="0"/>
              <a:buChar char="•"/>
              <a:tabLst/>
              <a:defRPr sz="1200">
                <a:solidFill>
                  <a:srgbClr val="000000"/>
                </a:solidFill>
                <a:latin typeface="Arial" panose="020B0604020202020204" pitchFamily="34" charset="0"/>
                <a:cs typeface="Arial" panose="020B0604020202020204" pitchFamily="34" charset="0"/>
              </a:defRPr>
            </a:lvl1pPr>
            <a:lvl2pPr marL="557213" indent="-214313">
              <a:buClr>
                <a:srgbClr val="17336F"/>
              </a:buClr>
              <a:buFont typeface="Arial" panose="020B0604020202020204" pitchFamily="34" charset="0"/>
              <a:buChar char="•"/>
              <a:defRPr sz="1200">
                <a:solidFill>
                  <a:srgbClr val="000000"/>
                </a:solidFill>
                <a:latin typeface="Arial" panose="020B0604020202020204" pitchFamily="34" charset="0"/>
                <a:cs typeface="Arial" panose="020B0604020202020204" pitchFamily="34" charset="0"/>
              </a:defRPr>
            </a:lvl2pPr>
            <a:lvl3pPr marL="900113" indent="-214313">
              <a:buClr>
                <a:srgbClr val="17336F"/>
              </a:buClr>
              <a:buFont typeface="Arial" panose="020B0604020202020204" pitchFamily="34" charset="0"/>
              <a:buChar char="•"/>
              <a:defRPr sz="1200">
                <a:solidFill>
                  <a:srgbClr val="000000"/>
                </a:solidFill>
                <a:latin typeface="Arial" panose="020B0604020202020204" pitchFamily="34" charset="0"/>
                <a:cs typeface="Arial" panose="020B0604020202020204" pitchFamily="34" charset="0"/>
              </a:defRPr>
            </a:lvl3pPr>
            <a:lvl4pPr marL="1243013" indent="-214313">
              <a:buClr>
                <a:srgbClr val="17336F"/>
              </a:buClr>
              <a:buFont typeface="Arial" panose="020B0604020202020204" pitchFamily="34" charset="0"/>
              <a:buChar char="•"/>
              <a:defRPr sz="1200">
                <a:solidFill>
                  <a:srgbClr val="000000"/>
                </a:solidFill>
                <a:latin typeface="Arial" panose="020B0604020202020204" pitchFamily="34" charset="0"/>
                <a:cs typeface="Arial" panose="020B0604020202020204" pitchFamily="34" charset="0"/>
              </a:defRPr>
            </a:lvl4pPr>
            <a:lvl5pPr marL="1585913" indent="-214313">
              <a:buClr>
                <a:srgbClr val="17336F"/>
              </a:buClr>
              <a:buFont typeface="Arial" panose="020B0604020202020204" pitchFamily="34" charset="0"/>
              <a:buChar char="•"/>
              <a:defRPr sz="1200">
                <a:solidFill>
                  <a:srgbClr val="000000"/>
                </a:solidFill>
                <a:latin typeface="Arial" panose="020B0604020202020204" pitchFamily="34" charset="0"/>
                <a:cs typeface="Arial" panose="020B0604020202020204" pitchFamily="34" charset="0"/>
              </a:defRPr>
            </a:lvl5pPr>
          </a:lstStyle>
          <a:p>
            <a:pPr marL="214313" marR="0" lvl="0" indent="-214313" algn="l" defTabSz="685800" rtl="0" eaLnBrk="1" fontAlgn="auto" latinLnBrk="0" hangingPunct="1">
              <a:lnSpc>
                <a:spcPct val="90000"/>
              </a:lnSpc>
              <a:spcBef>
                <a:spcPts val="750"/>
              </a:spcBef>
              <a:spcAft>
                <a:spcPts val="0"/>
              </a:spcAft>
              <a:buClr>
                <a:srgbClr val="17336F"/>
              </a:buClr>
              <a:buSzTx/>
              <a:buFont typeface="Arial" panose="020B0604020202020204" pitchFamily="34" charset="0"/>
              <a:buChar char="•"/>
              <a:tabLst/>
              <a:defRPr/>
            </a:pPr>
            <a:r>
              <a:rPr lang="en-US" dirty="0"/>
              <a:t>[body text] [body text]</a:t>
            </a:r>
          </a:p>
          <a:p>
            <a:pPr marL="214313" marR="0" lvl="0" indent="-214313" algn="l" defTabSz="685800" rtl="0" eaLnBrk="1" fontAlgn="auto" latinLnBrk="0" hangingPunct="1">
              <a:lnSpc>
                <a:spcPct val="90000"/>
              </a:lnSpc>
              <a:spcBef>
                <a:spcPts val="750"/>
              </a:spcBef>
              <a:spcAft>
                <a:spcPts val="0"/>
              </a:spcAft>
              <a:buClr>
                <a:srgbClr val="17336F"/>
              </a:buClr>
              <a:buSzTx/>
              <a:buFont typeface="Arial" panose="020B0604020202020204" pitchFamily="34" charset="0"/>
              <a:buChar char="•"/>
              <a:tabLst/>
              <a:defRPr/>
            </a:pPr>
            <a:r>
              <a:rPr lang="en-US" dirty="0"/>
              <a:t>[body text] [body text]</a:t>
            </a:r>
          </a:p>
          <a:p>
            <a:pPr marL="214313" marR="0" lvl="0" indent="-214313" algn="l" defTabSz="685800" rtl="0" eaLnBrk="1" fontAlgn="auto" latinLnBrk="0" hangingPunct="1">
              <a:lnSpc>
                <a:spcPct val="90000"/>
              </a:lnSpc>
              <a:spcBef>
                <a:spcPts val="750"/>
              </a:spcBef>
              <a:spcAft>
                <a:spcPts val="0"/>
              </a:spcAft>
              <a:buClr>
                <a:srgbClr val="17336F"/>
              </a:buClr>
              <a:buSzTx/>
              <a:buFont typeface="Arial" panose="020B0604020202020204" pitchFamily="34" charset="0"/>
              <a:buChar char="•"/>
              <a:tabLst/>
              <a:defRPr/>
            </a:pPr>
            <a:r>
              <a:rPr lang="en-US" dirty="0"/>
              <a:t>[body text] [body text]</a:t>
            </a:r>
          </a:p>
          <a:p>
            <a:pPr marL="214313" marR="0" lvl="0" indent="-214313" algn="l" defTabSz="685800" rtl="0" eaLnBrk="1" fontAlgn="auto" latinLnBrk="0" hangingPunct="1">
              <a:lnSpc>
                <a:spcPct val="90000"/>
              </a:lnSpc>
              <a:spcBef>
                <a:spcPts val="750"/>
              </a:spcBef>
              <a:spcAft>
                <a:spcPts val="0"/>
              </a:spcAft>
              <a:buClr>
                <a:srgbClr val="17336F"/>
              </a:buClr>
              <a:buSzTx/>
              <a:buFont typeface="Arial" panose="020B0604020202020204" pitchFamily="34" charset="0"/>
              <a:buChar char="•"/>
              <a:tabLst/>
              <a:defRPr/>
            </a:pPr>
            <a:r>
              <a:rPr lang="en-US" dirty="0"/>
              <a:t>[body text] [body text]</a:t>
            </a:r>
          </a:p>
          <a:p>
            <a:pPr lvl="0"/>
            <a:endParaRPr lang="en-US" dirty="0"/>
          </a:p>
          <a:p>
            <a:pPr marL="214313" marR="0" lvl="0" indent="-214313" algn="l" defTabSz="685800" rtl="0" eaLnBrk="1" fontAlgn="auto" latinLnBrk="0" hangingPunct="1">
              <a:lnSpc>
                <a:spcPct val="90000"/>
              </a:lnSpc>
              <a:spcBef>
                <a:spcPts val="750"/>
              </a:spcBef>
              <a:spcAft>
                <a:spcPts val="0"/>
              </a:spcAft>
              <a:buClr>
                <a:srgbClr val="17336F"/>
              </a:buClr>
              <a:buSzTx/>
              <a:buFont typeface="Arial" panose="020B0604020202020204" pitchFamily="34" charset="0"/>
              <a:buChar char="•"/>
              <a:tabLst/>
              <a:defRPr/>
            </a:pPr>
            <a:endParaRPr lang="en-US" dirty="0"/>
          </a:p>
          <a:p>
            <a:pPr lvl="0"/>
            <a:endParaRPr lang="en-US" dirty="0"/>
          </a:p>
        </p:txBody>
      </p:sp>
    </p:spTree>
    <p:extLst>
      <p:ext uri="{BB962C8B-B14F-4D97-AF65-F5344CB8AC3E}">
        <p14:creationId xmlns:p14="http://schemas.microsoft.com/office/powerpoint/2010/main" val="3176027537"/>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Content slide 10">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86E9B81D-CFF9-464E-8A79-A2B3E7D8D200}"/>
              </a:ext>
            </a:extLst>
          </p:cNvPr>
          <p:cNvSpPr/>
          <p:nvPr userDrawn="1"/>
        </p:nvSpPr>
        <p:spPr>
          <a:xfrm>
            <a:off x="67783" y="0"/>
            <a:ext cx="9076217" cy="4597287"/>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6" name="Rectangle 5">
            <a:extLst>
              <a:ext uri="{FF2B5EF4-FFF2-40B4-BE49-F238E27FC236}">
                <a16:creationId xmlns:a16="http://schemas.microsoft.com/office/drawing/2014/main" id="{19AE5A0B-7B3A-FB47-A2A9-307241FC79A4}"/>
              </a:ext>
            </a:extLst>
          </p:cNvPr>
          <p:cNvSpPr/>
          <p:nvPr userDrawn="1"/>
        </p:nvSpPr>
        <p:spPr>
          <a:xfrm>
            <a:off x="1" y="4597287"/>
            <a:ext cx="9143999" cy="546213"/>
          </a:xfrm>
          <a:prstGeom prst="rect">
            <a:avLst/>
          </a:prstGeom>
          <a:gradFill flip="none" rotWithShape="1">
            <a:gsLst>
              <a:gs pos="0">
                <a:srgbClr val="17336F"/>
              </a:gs>
              <a:gs pos="97000">
                <a:srgbClr val="FFFFFF"/>
              </a:gs>
              <a:gs pos="100000">
                <a:srgbClr val="FFFFFF"/>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solidFill>
                <a:schemeClr val="tx1"/>
              </a:solidFill>
            </a:endParaRPr>
          </a:p>
        </p:txBody>
      </p:sp>
      <p:pic>
        <p:nvPicPr>
          <p:cNvPr id="8" name="Picture 7">
            <a:extLst>
              <a:ext uri="{FF2B5EF4-FFF2-40B4-BE49-F238E27FC236}">
                <a16:creationId xmlns:a16="http://schemas.microsoft.com/office/drawing/2014/main" id="{EF1A1B74-867B-B14E-B66E-5083ED51EF69}"/>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92919" y="4665458"/>
            <a:ext cx="1403411" cy="375105"/>
          </a:xfrm>
          <a:prstGeom prst="rect">
            <a:avLst/>
          </a:prstGeom>
        </p:spPr>
      </p:pic>
      <p:sp>
        <p:nvSpPr>
          <p:cNvPr id="9" name="Rectangle 8">
            <a:extLst>
              <a:ext uri="{FF2B5EF4-FFF2-40B4-BE49-F238E27FC236}">
                <a16:creationId xmlns:a16="http://schemas.microsoft.com/office/drawing/2014/main" id="{3B20DDBD-E7C3-2A4E-AF70-267CA3509974}"/>
              </a:ext>
            </a:extLst>
          </p:cNvPr>
          <p:cNvSpPr/>
          <p:nvPr userDrawn="1"/>
        </p:nvSpPr>
        <p:spPr>
          <a:xfrm>
            <a:off x="-1" y="0"/>
            <a:ext cx="115231" cy="5145516"/>
          </a:xfrm>
          <a:prstGeom prst="rect">
            <a:avLst/>
          </a:prstGeom>
          <a:solidFill>
            <a:srgbClr val="1634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solidFill>
                <a:schemeClr val="tx1"/>
              </a:solidFill>
            </a:endParaRPr>
          </a:p>
        </p:txBody>
      </p:sp>
      <p:sp>
        <p:nvSpPr>
          <p:cNvPr id="11" name="Text Placeholder 6">
            <a:extLst>
              <a:ext uri="{FF2B5EF4-FFF2-40B4-BE49-F238E27FC236}">
                <a16:creationId xmlns:a16="http://schemas.microsoft.com/office/drawing/2014/main" id="{F2873485-505F-F843-B767-1CD87B19C582}"/>
              </a:ext>
            </a:extLst>
          </p:cNvPr>
          <p:cNvSpPr>
            <a:spLocks noGrp="1"/>
          </p:cNvSpPr>
          <p:nvPr>
            <p:ph type="body" sz="quarter" idx="11" hasCustomPrompt="1"/>
          </p:nvPr>
        </p:nvSpPr>
        <p:spPr>
          <a:xfrm>
            <a:off x="1002507" y="389335"/>
            <a:ext cx="3456385" cy="658415"/>
          </a:xfrm>
          <a:prstGeom prst="rect">
            <a:avLst/>
          </a:prstGeom>
        </p:spPr>
        <p:txBody>
          <a:bodyPr/>
          <a:lstStyle>
            <a:lvl1pPr marL="0" indent="0">
              <a:buNone/>
              <a:defRPr sz="2850" b="1">
                <a:latin typeface="Arial" panose="020B0604020202020204" pitchFamily="34" charset="0"/>
                <a:cs typeface="Arial" panose="020B0604020202020204" pitchFamily="34" charset="0"/>
              </a:defRPr>
            </a:lvl1pPr>
            <a:lvl2pPr marL="342900" indent="0">
              <a:buNone/>
              <a:defRPr/>
            </a:lvl2pPr>
          </a:lstStyle>
          <a:p>
            <a:pPr lvl="0"/>
            <a:r>
              <a:rPr lang="en-US" dirty="0"/>
              <a:t>[Heading text]</a:t>
            </a:r>
          </a:p>
        </p:txBody>
      </p:sp>
      <p:sp>
        <p:nvSpPr>
          <p:cNvPr id="12" name="Text Placeholder 11">
            <a:extLst>
              <a:ext uri="{FF2B5EF4-FFF2-40B4-BE49-F238E27FC236}">
                <a16:creationId xmlns:a16="http://schemas.microsoft.com/office/drawing/2014/main" id="{F1081B6B-EBC4-434C-917D-1594015C1678}"/>
              </a:ext>
            </a:extLst>
          </p:cNvPr>
          <p:cNvSpPr>
            <a:spLocks noGrp="1"/>
          </p:cNvSpPr>
          <p:nvPr>
            <p:ph type="body" sz="quarter" idx="12" hasCustomPrompt="1"/>
          </p:nvPr>
        </p:nvSpPr>
        <p:spPr>
          <a:xfrm>
            <a:off x="1002507" y="1457325"/>
            <a:ext cx="3064669" cy="438150"/>
          </a:xfrm>
          <a:prstGeom prst="rect">
            <a:avLst/>
          </a:prstGeom>
        </p:spPr>
        <p:txBody>
          <a:bodyPr/>
          <a:lstStyle>
            <a:lvl1pPr marL="0" indent="0">
              <a:buNone/>
              <a:defRPr>
                <a:solidFill>
                  <a:srgbClr val="000000"/>
                </a:solidFill>
                <a:latin typeface="Arial" panose="020B0604020202020204" pitchFamily="34" charset="0"/>
                <a:cs typeface="Arial" panose="020B0604020202020204" pitchFamily="34" charset="0"/>
              </a:defRPr>
            </a:lvl1pPr>
            <a:lvl2pPr marL="342900" indent="0">
              <a:buNone/>
              <a:defRPr/>
            </a:lvl2pPr>
          </a:lstStyle>
          <a:p>
            <a:pPr lvl="0"/>
            <a:r>
              <a:rPr lang="en-US" dirty="0"/>
              <a:t>[sub heading text]</a:t>
            </a:r>
          </a:p>
        </p:txBody>
      </p:sp>
      <p:sp>
        <p:nvSpPr>
          <p:cNvPr id="13" name="Text Placeholder 13">
            <a:extLst>
              <a:ext uri="{FF2B5EF4-FFF2-40B4-BE49-F238E27FC236}">
                <a16:creationId xmlns:a16="http://schemas.microsoft.com/office/drawing/2014/main" id="{335C7777-EFCD-D647-B21B-C9EBC3D904ED}"/>
              </a:ext>
            </a:extLst>
          </p:cNvPr>
          <p:cNvSpPr>
            <a:spLocks noGrp="1"/>
          </p:cNvSpPr>
          <p:nvPr>
            <p:ph type="body" sz="quarter" idx="13" hasCustomPrompt="1"/>
          </p:nvPr>
        </p:nvSpPr>
        <p:spPr>
          <a:xfrm>
            <a:off x="1021557" y="2000250"/>
            <a:ext cx="2959894" cy="1495425"/>
          </a:xfrm>
          <a:prstGeom prst="rect">
            <a:avLst/>
          </a:prstGeom>
        </p:spPr>
        <p:txBody>
          <a:bodyPr/>
          <a:lstStyle>
            <a:lvl1pPr marL="214313" marR="0" indent="-214313" algn="l" defTabSz="685800" rtl="0" eaLnBrk="1" fontAlgn="auto" latinLnBrk="0" hangingPunct="1">
              <a:lnSpc>
                <a:spcPct val="90000"/>
              </a:lnSpc>
              <a:spcBef>
                <a:spcPts val="750"/>
              </a:spcBef>
              <a:spcAft>
                <a:spcPts val="0"/>
              </a:spcAft>
              <a:buClr>
                <a:srgbClr val="17336F"/>
              </a:buClr>
              <a:buSzTx/>
              <a:buFont typeface="Arial" panose="020B0604020202020204" pitchFamily="34" charset="0"/>
              <a:buChar char="•"/>
              <a:tabLst/>
              <a:defRPr sz="1200">
                <a:solidFill>
                  <a:srgbClr val="000000"/>
                </a:solidFill>
                <a:latin typeface="Arial" panose="020B0604020202020204" pitchFamily="34" charset="0"/>
                <a:cs typeface="Arial" panose="020B0604020202020204" pitchFamily="34" charset="0"/>
              </a:defRPr>
            </a:lvl1pPr>
            <a:lvl2pPr marL="557213" indent="-214313">
              <a:buClr>
                <a:srgbClr val="17336F"/>
              </a:buClr>
              <a:buFont typeface="Arial" panose="020B0604020202020204" pitchFamily="34" charset="0"/>
              <a:buChar char="•"/>
              <a:defRPr sz="1200">
                <a:solidFill>
                  <a:srgbClr val="000000"/>
                </a:solidFill>
                <a:latin typeface="Arial" panose="020B0604020202020204" pitchFamily="34" charset="0"/>
                <a:cs typeface="Arial" panose="020B0604020202020204" pitchFamily="34" charset="0"/>
              </a:defRPr>
            </a:lvl2pPr>
            <a:lvl3pPr marL="900113" indent="-214313">
              <a:buClr>
                <a:srgbClr val="17336F"/>
              </a:buClr>
              <a:buFont typeface="Arial" panose="020B0604020202020204" pitchFamily="34" charset="0"/>
              <a:buChar char="•"/>
              <a:defRPr sz="1200">
                <a:solidFill>
                  <a:srgbClr val="000000"/>
                </a:solidFill>
                <a:latin typeface="Arial" panose="020B0604020202020204" pitchFamily="34" charset="0"/>
                <a:cs typeface="Arial" panose="020B0604020202020204" pitchFamily="34" charset="0"/>
              </a:defRPr>
            </a:lvl3pPr>
            <a:lvl4pPr marL="1243013" indent="-214313">
              <a:buClr>
                <a:srgbClr val="17336F"/>
              </a:buClr>
              <a:buFont typeface="Arial" panose="020B0604020202020204" pitchFamily="34" charset="0"/>
              <a:buChar char="•"/>
              <a:defRPr sz="1200">
                <a:solidFill>
                  <a:srgbClr val="000000"/>
                </a:solidFill>
                <a:latin typeface="Arial" panose="020B0604020202020204" pitchFamily="34" charset="0"/>
                <a:cs typeface="Arial" panose="020B0604020202020204" pitchFamily="34" charset="0"/>
              </a:defRPr>
            </a:lvl4pPr>
            <a:lvl5pPr marL="1585913" indent="-214313">
              <a:buClr>
                <a:srgbClr val="17336F"/>
              </a:buClr>
              <a:buFont typeface="Arial" panose="020B0604020202020204" pitchFamily="34" charset="0"/>
              <a:buChar char="•"/>
              <a:defRPr sz="1200">
                <a:solidFill>
                  <a:srgbClr val="000000"/>
                </a:solidFill>
                <a:latin typeface="Arial" panose="020B0604020202020204" pitchFamily="34" charset="0"/>
                <a:cs typeface="Arial" panose="020B0604020202020204" pitchFamily="34" charset="0"/>
              </a:defRPr>
            </a:lvl5pPr>
          </a:lstStyle>
          <a:p>
            <a:pPr lvl="0"/>
            <a:r>
              <a:rPr lang="en-US" dirty="0"/>
              <a:t>[body text]</a:t>
            </a:r>
          </a:p>
          <a:p>
            <a:pPr marL="214313" marR="0" lvl="0" indent="-214313" algn="l" defTabSz="685800" rtl="0" eaLnBrk="1" fontAlgn="auto" latinLnBrk="0" hangingPunct="1">
              <a:lnSpc>
                <a:spcPct val="90000"/>
              </a:lnSpc>
              <a:spcBef>
                <a:spcPts val="750"/>
              </a:spcBef>
              <a:spcAft>
                <a:spcPts val="0"/>
              </a:spcAft>
              <a:buClr>
                <a:srgbClr val="17336F"/>
              </a:buClr>
              <a:buSzTx/>
              <a:buFont typeface="Arial" panose="020B0604020202020204" pitchFamily="34" charset="0"/>
              <a:buChar char="•"/>
              <a:tabLst/>
              <a:defRPr/>
            </a:pPr>
            <a:r>
              <a:rPr lang="en-US" dirty="0"/>
              <a:t>[body text]</a:t>
            </a:r>
          </a:p>
          <a:p>
            <a:pPr lvl="0"/>
            <a:endParaRPr lang="en-US" dirty="0"/>
          </a:p>
        </p:txBody>
      </p:sp>
      <p:sp>
        <p:nvSpPr>
          <p:cNvPr id="14" name="Text Placeholder 11">
            <a:extLst>
              <a:ext uri="{FF2B5EF4-FFF2-40B4-BE49-F238E27FC236}">
                <a16:creationId xmlns:a16="http://schemas.microsoft.com/office/drawing/2014/main" id="{F27EFC8E-2BDB-4C49-97A1-0229B91FA73B}"/>
              </a:ext>
            </a:extLst>
          </p:cNvPr>
          <p:cNvSpPr>
            <a:spLocks noGrp="1"/>
          </p:cNvSpPr>
          <p:nvPr>
            <p:ph type="body" sz="quarter" idx="14" hasCustomPrompt="1"/>
          </p:nvPr>
        </p:nvSpPr>
        <p:spPr>
          <a:xfrm>
            <a:off x="3374232" y="1454945"/>
            <a:ext cx="3064669" cy="438150"/>
          </a:xfrm>
          <a:prstGeom prst="rect">
            <a:avLst/>
          </a:prstGeom>
        </p:spPr>
        <p:txBody>
          <a:bodyPr/>
          <a:lstStyle>
            <a:lvl1pPr marL="0" indent="0">
              <a:buNone/>
              <a:defRPr>
                <a:solidFill>
                  <a:srgbClr val="000000"/>
                </a:solidFill>
                <a:latin typeface="Arial" panose="020B0604020202020204" pitchFamily="34" charset="0"/>
                <a:cs typeface="Arial" panose="020B0604020202020204" pitchFamily="34" charset="0"/>
              </a:defRPr>
            </a:lvl1pPr>
            <a:lvl2pPr marL="342900" indent="0">
              <a:buNone/>
              <a:defRPr/>
            </a:lvl2pPr>
          </a:lstStyle>
          <a:p>
            <a:pPr lvl="0"/>
            <a:r>
              <a:rPr lang="en-US" dirty="0"/>
              <a:t>[sub heading text]</a:t>
            </a:r>
          </a:p>
        </p:txBody>
      </p:sp>
      <p:sp>
        <p:nvSpPr>
          <p:cNvPr id="15" name="Text Placeholder 13">
            <a:extLst>
              <a:ext uri="{FF2B5EF4-FFF2-40B4-BE49-F238E27FC236}">
                <a16:creationId xmlns:a16="http://schemas.microsoft.com/office/drawing/2014/main" id="{CCCC8DE0-5860-BB42-AB37-200D82CCDDA1}"/>
              </a:ext>
            </a:extLst>
          </p:cNvPr>
          <p:cNvSpPr>
            <a:spLocks noGrp="1"/>
          </p:cNvSpPr>
          <p:nvPr>
            <p:ph type="body" sz="quarter" idx="15" hasCustomPrompt="1"/>
          </p:nvPr>
        </p:nvSpPr>
        <p:spPr>
          <a:xfrm>
            <a:off x="3393282" y="1997870"/>
            <a:ext cx="2959894" cy="1495425"/>
          </a:xfrm>
          <a:prstGeom prst="rect">
            <a:avLst/>
          </a:prstGeom>
        </p:spPr>
        <p:txBody>
          <a:bodyPr/>
          <a:lstStyle>
            <a:lvl1pPr marL="214313" marR="0" indent="-214313" algn="l" defTabSz="685800" rtl="0" eaLnBrk="1" fontAlgn="auto" latinLnBrk="0" hangingPunct="1">
              <a:lnSpc>
                <a:spcPct val="90000"/>
              </a:lnSpc>
              <a:spcBef>
                <a:spcPts val="750"/>
              </a:spcBef>
              <a:spcAft>
                <a:spcPts val="0"/>
              </a:spcAft>
              <a:buClr>
                <a:srgbClr val="17336F"/>
              </a:buClr>
              <a:buSzTx/>
              <a:buFont typeface="Arial" panose="020B0604020202020204" pitchFamily="34" charset="0"/>
              <a:buChar char="•"/>
              <a:tabLst/>
              <a:defRPr sz="1200">
                <a:solidFill>
                  <a:srgbClr val="000000"/>
                </a:solidFill>
                <a:latin typeface="Arial" panose="020B0604020202020204" pitchFamily="34" charset="0"/>
                <a:cs typeface="Arial" panose="020B0604020202020204" pitchFamily="34" charset="0"/>
              </a:defRPr>
            </a:lvl1pPr>
            <a:lvl2pPr marL="557213" indent="-214313">
              <a:buClr>
                <a:srgbClr val="17336F"/>
              </a:buClr>
              <a:buFont typeface="Arial" panose="020B0604020202020204" pitchFamily="34" charset="0"/>
              <a:buChar char="•"/>
              <a:defRPr sz="1200">
                <a:solidFill>
                  <a:srgbClr val="000000"/>
                </a:solidFill>
                <a:latin typeface="Arial" panose="020B0604020202020204" pitchFamily="34" charset="0"/>
                <a:cs typeface="Arial" panose="020B0604020202020204" pitchFamily="34" charset="0"/>
              </a:defRPr>
            </a:lvl2pPr>
            <a:lvl3pPr marL="900113" indent="-214313">
              <a:buClr>
                <a:srgbClr val="17336F"/>
              </a:buClr>
              <a:buFont typeface="Arial" panose="020B0604020202020204" pitchFamily="34" charset="0"/>
              <a:buChar char="•"/>
              <a:defRPr sz="1200">
                <a:solidFill>
                  <a:srgbClr val="000000"/>
                </a:solidFill>
                <a:latin typeface="Arial" panose="020B0604020202020204" pitchFamily="34" charset="0"/>
                <a:cs typeface="Arial" panose="020B0604020202020204" pitchFamily="34" charset="0"/>
              </a:defRPr>
            </a:lvl3pPr>
            <a:lvl4pPr marL="1243013" indent="-214313">
              <a:buClr>
                <a:srgbClr val="17336F"/>
              </a:buClr>
              <a:buFont typeface="Arial" panose="020B0604020202020204" pitchFamily="34" charset="0"/>
              <a:buChar char="•"/>
              <a:defRPr sz="1200">
                <a:solidFill>
                  <a:srgbClr val="000000"/>
                </a:solidFill>
                <a:latin typeface="Arial" panose="020B0604020202020204" pitchFamily="34" charset="0"/>
                <a:cs typeface="Arial" panose="020B0604020202020204" pitchFamily="34" charset="0"/>
              </a:defRPr>
            </a:lvl4pPr>
            <a:lvl5pPr marL="1585913" indent="-214313">
              <a:buClr>
                <a:srgbClr val="17336F"/>
              </a:buClr>
              <a:buFont typeface="Arial" panose="020B0604020202020204" pitchFamily="34" charset="0"/>
              <a:buChar char="•"/>
              <a:defRPr sz="1200">
                <a:solidFill>
                  <a:srgbClr val="000000"/>
                </a:solidFill>
                <a:latin typeface="Arial" panose="020B0604020202020204" pitchFamily="34" charset="0"/>
                <a:cs typeface="Arial" panose="020B0604020202020204" pitchFamily="34" charset="0"/>
              </a:defRPr>
            </a:lvl5pPr>
          </a:lstStyle>
          <a:p>
            <a:pPr lvl="0"/>
            <a:r>
              <a:rPr lang="en-US" dirty="0"/>
              <a:t>[body text]</a:t>
            </a:r>
          </a:p>
          <a:p>
            <a:pPr marL="214313" marR="0" lvl="0" indent="-214313" algn="l" defTabSz="685800" rtl="0" eaLnBrk="1" fontAlgn="auto" latinLnBrk="0" hangingPunct="1">
              <a:lnSpc>
                <a:spcPct val="90000"/>
              </a:lnSpc>
              <a:spcBef>
                <a:spcPts val="750"/>
              </a:spcBef>
              <a:spcAft>
                <a:spcPts val="0"/>
              </a:spcAft>
              <a:buClr>
                <a:srgbClr val="17336F"/>
              </a:buClr>
              <a:buSzTx/>
              <a:buFont typeface="Arial" panose="020B0604020202020204" pitchFamily="34" charset="0"/>
              <a:buChar char="•"/>
              <a:tabLst/>
              <a:defRPr/>
            </a:pPr>
            <a:r>
              <a:rPr lang="en-US" dirty="0"/>
              <a:t>[body text]</a:t>
            </a:r>
          </a:p>
          <a:p>
            <a:pPr lvl="0"/>
            <a:endParaRPr lang="en-US" dirty="0"/>
          </a:p>
        </p:txBody>
      </p:sp>
      <p:sp>
        <p:nvSpPr>
          <p:cNvPr id="16" name="Text Placeholder 11">
            <a:extLst>
              <a:ext uri="{FF2B5EF4-FFF2-40B4-BE49-F238E27FC236}">
                <a16:creationId xmlns:a16="http://schemas.microsoft.com/office/drawing/2014/main" id="{F45B78F1-09FD-FC4F-8ECA-003422CECFC8}"/>
              </a:ext>
            </a:extLst>
          </p:cNvPr>
          <p:cNvSpPr>
            <a:spLocks noGrp="1"/>
          </p:cNvSpPr>
          <p:nvPr>
            <p:ph type="body" sz="quarter" idx="16" hasCustomPrompt="1"/>
          </p:nvPr>
        </p:nvSpPr>
        <p:spPr>
          <a:xfrm>
            <a:off x="5689067" y="1449092"/>
            <a:ext cx="3064669" cy="438150"/>
          </a:xfrm>
          <a:prstGeom prst="rect">
            <a:avLst/>
          </a:prstGeom>
        </p:spPr>
        <p:txBody>
          <a:bodyPr/>
          <a:lstStyle>
            <a:lvl1pPr marL="0" indent="0">
              <a:buNone/>
              <a:defRPr>
                <a:solidFill>
                  <a:srgbClr val="000000"/>
                </a:solidFill>
                <a:latin typeface="Arial" panose="020B0604020202020204" pitchFamily="34" charset="0"/>
                <a:cs typeface="Arial" panose="020B0604020202020204" pitchFamily="34" charset="0"/>
              </a:defRPr>
            </a:lvl1pPr>
            <a:lvl2pPr marL="342900" indent="0">
              <a:buNone/>
              <a:defRPr/>
            </a:lvl2pPr>
          </a:lstStyle>
          <a:p>
            <a:pPr lvl="0"/>
            <a:r>
              <a:rPr lang="en-US" dirty="0"/>
              <a:t>[sub heading text]</a:t>
            </a:r>
          </a:p>
        </p:txBody>
      </p:sp>
      <p:sp>
        <p:nvSpPr>
          <p:cNvPr id="17" name="Text Placeholder 13">
            <a:extLst>
              <a:ext uri="{FF2B5EF4-FFF2-40B4-BE49-F238E27FC236}">
                <a16:creationId xmlns:a16="http://schemas.microsoft.com/office/drawing/2014/main" id="{D062B221-63BE-594D-ADAE-5A91F3176A39}"/>
              </a:ext>
            </a:extLst>
          </p:cNvPr>
          <p:cNvSpPr>
            <a:spLocks noGrp="1"/>
          </p:cNvSpPr>
          <p:nvPr>
            <p:ph type="body" sz="quarter" idx="17" hasCustomPrompt="1"/>
          </p:nvPr>
        </p:nvSpPr>
        <p:spPr>
          <a:xfrm>
            <a:off x="5708117" y="1992017"/>
            <a:ext cx="2959894" cy="1495425"/>
          </a:xfrm>
          <a:prstGeom prst="rect">
            <a:avLst/>
          </a:prstGeom>
        </p:spPr>
        <p:txBody>
          <a:bodyPr/>
          <a:lstStyle>
            <a:lvl1pPr marL="214313" marR="0" indent="-214313" algn="l" defTabSz="685800" rtl="0" eaLnBrk="1" fontAlgn="auto" latinLnBrk="0" hangingPunct="1">
              <a:lnSpc>
                <a:spcPct val="90000"/>
              </a:lnSpc>
              <a:spcBef>
                <a:spcPts val="750"/>
              </a:spcBef>
              <a:spcAft>
                <a:spcPts val="0"/>
              </a:spcAft>
              <a:buClr>
                <a:srgbClr val="17336F"/>
              </a:buClr>
              <a:buSzTx/>
              <a:buFont typeface="Arial" panose="020B0604020202020204" pitchFamily="34" charset="0"/>
              <a:buChar char="•"/>
              <a:tabLst/>
              <a:defRPr sz="1200">
                <a:solidFill>
                  <a:srgbClr val="000000"/>
                </a:solidFill>
                <a:latin typeface="Arial" panose="020B0604020202020204" pitchFamily="34" charset="0"/>
                <a:cs typeface="Arial" panose="020B0604020202020204" pitchFamily="34" charset="0"/>
              </a:defRPr>
            </a:lvl1pPr>
            <a:lvl2pPr marL="557213" indent="-214313">
              <a:buClr>
                <a:srgbClr val="17336F"/>
              </a:buClr>
              <a:buFont typeface="Arial" panose="020B0604020202020204" pitchFamily="34" charset="0"/>
              <a:buChar char="•"/>
              <a:defRPr sz="1200">
                <a:solidFill>
                  <a:srgbClr val="000000"/>
                </a:solidFill>
                <a:latin typeface="Arial" panose="020B0604020202020204" pitchFamily="34" charset="0"/>
                <a:cs typeface="Arial" panose="020B0604020202020204" pitchFamily="34" charset="0"/>
              </a:defRPr>
            </a:lvl2pPr>
            <a:lvl3pPr marL="900113" indent="-214313">
              <a:buClr>
                <a:srgbClr val="17336F"/>
              </a:buClr>
              <a:buFont typeface="Arial" panose="020B0604020202020204" pitchFamily="34" charset="0"/>
              <a:buChar char="•"/>
              <a:defRPr sz="1200">
                <a:solidFill>
                  <a:srgbClr val="000000"/>
                </a:solidFill>
                <a:latin typeface="Arial" panose="020B0604020202020204" pitchFamily="34" charset="0"/>
                <a:cs typeface="Arial" panose="020B0604020202020204" pitchFamily="34" charset="0"/>
              </a:defRPr>
            </a:lvl3pPr>
            <a:lvl4pPr marL="1243013" indent="-214313">
              <a:buClr>
                <a:srgbClr val="17336F"/>
              </a:buClr>
              <a:buFont typeface="Arial" panose="020B0604020202020204" pitchFamily="34" charset="0"/>
              <a:buChar char="•"/>
              <a:defRPr sz="1200">
                <a:solidFill>
                  <a:srgbClr val="000000"/>
                </a:solidFill>
                <a:latin typeface="Arial" panose="020B0604020202020204" pitchFamily="34" charset="0"/>
                <a:cs typeface="Arial" panose="020B0604020202020204" pitchFamily="34" charset="0"/>
              </a:defRPr>
            </a:lvl4pPr>
            <a:lvl5pPr marL="1585913" indent="-214313">
              <a:buClr>
                <a:srgbClr val="17336F"/>
              </a:buClr>
              <a:buFont typeface="Arial" panose="020B0604020202020204" pitchFamily="34" charset="0"/>
              <a:buChar char="•"/>
              <a:defRPr sz="1200">
                <a:solidFill>
                  <a:srgbClr val="000000"/>
                </a:solidFill>
                <a:latin typeface="Arial" panose="020B0604020202020204" pitchFamily="34" charset="0"/>
                <a:cs typeface="Arial" panose="020B0604020202020204" pitchFamily="34" charset="0"/>
              </a:defRPr>
            </a:lvl5pPr>
          </a:lstStyle>
          <a:p>
            <a:pPr lvl="0"/>
            <a:r>
              <a:rPr lang="en-US" dirty="0"/>
              <a:t>[body text]</a:t>
            </a:r>
          </a:p>
          <a:p>
            <a:pPr marL="214313" marR="0" lvl="0" indent="-214313" algn="l" defTabSz="685800" rtl="0" eaLnBrk="1" fontAlgn="auto" latinLnBrk="0" hangingPunct="1">
              <a:lnSpc>
                <a:spcPct val="90000"/>
              </a:lnSpc>
              <a:spcBef>
                <a:spcPts val="750"/>
              </a:spcBef>
              <a:spcAft>
                <a:spcPts val="0"/>
              </a:spcAft>
              <a:buClr>
                <a:srgbClr val="17336F"/>
              </a:buClr>
              <a:buSzTx/>
              <a:buFont typeface="Arial" panose="020B0604020202020204" pitchFamily="34" charset="0"/>
              <a:buChar char="•"/>
              <a:tabLst/>
              <a:defRPr/>
            </a:pPr>
            <a:r>
              <a:rPr lang="en-US" dirty="0"/>
              <a:t>[body text]</a:t>
            </a:r>
          </a:p>
          <a:p>
            <a:pPr lvl="0"/>
            <a:endParaRPr lang="en-US" dirty="0"/>
          </a:p>
        </p:txBody>
      </p:sp>
    </p:spTree>
    <p:extLst>
      <p:ext uri="{BB962C8B-B14F-4D97-AF65-F5344CB8AC3E}">
        <p14:creationId xmlns:p14="http://schemas.microsoft.com/office/powerpoint/2010/main" val="2156530639"/>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Content slide 11">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823B698F-0F3E-C748-84E4-D871295C3604}"/>
              </a:ext>
            </a:extLst>
          </p:cNvPr>
          <p:cNvSpPr/>
          <p:nvPr userDrawn="1"/>
        </p:nvSpPr>
        <p:spPr>
          <a:xfrm>
            <a:off x="1" y="4597287"/>
            <a:ext cx="9143999" cy="546213"/>
          </a:xfrm>
          <a:prstGeom prst="rect">
            <a:avLst/>
          </a:prstGeom>
          <a:gradFill flip="none" rotWithShape="1">
            <a:gsLst>
              <a:gs pos="0">
                <a:srgbClr val="17336F"/>
              </a:gs>
              <a:gs pos="98000">
                <a:srgbClr val="FFFFFF"/>
              </a:gs>
              <a:gs pos="100000">
                <a:srgbClr val="FFFFFF"/>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solidFill>
                <a:schemeClr val="tx1"/>
              </a:solidFill>
            </a:endParaRPr>
          </a:p>
        </p:txBody>
      </p:sp>
      <p:pic>
        <p:nvPicPr>
          <p:cNvPr id="6" name="Picture 5">
            <a:extLst>
              <a:ext uri="{FF2B5EF4-FFF2-40B4-BE49-F238E27FC236}">
                <a16:creationId xmlns:a16="http://schemas.microsoft.com/office/drawing/2014/main" id="{5B7E1F80-014B-BC4D-AA53-2828E7178647}"/>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92919" y="4665458"/>
            <a:ext cx="1403411" cy="375105"/>
          </a:xfrm>
          <a:prstGeom prst="rect">
            <a:avLst/>
          </a:prstGeom>
        </p:spPr>
      </p:pic>
      <p:sp>
        <p:nvSpPr>
          <p:cNvPr id="10" name="Picture Placeholder 9">
            <a:extLst>
              <a:ext uri="{FF2B5EF4-FFF2-40B4-BE49-F238E27FC236}">
                <a16:creationId xmlns:a16="http://schemas.microsoft.com/office/drawing/2014/main" id="{2606E3EF-718A-0444-8FFB-5D954D45A138}"/>
              </a:ext>
            </a:extLst>
          </p:cNvPr>
          <p:cNvSpPr>
            <a:spLocks noGrp="1"/>
          </p:cNvSpPr>
          <p:nvPr>
            <p:ph type="pic" sz="quarter" idx="10"/>
          </p:nvPr>
        </p:nvSpPr>
        <p:spPr>
          <a:xfrm>
            <a:off x="4599385" y="465535"/>
            <a:ext cx="3440906" cy="3159919"/>
          </a:xfrm>
          <a:prstGeom prst="rect">
            <a:avLst/>
          </a:prstGeom>
          <a:solidFill>
            <a:schemeClr val="bg1">
              <a:lumMod val="85000"/>
            </a:schemeClr>
          </a:solidFill>
        </p:spPr>
        <p:txBody>
          <a:bodyPr/>
          <a:lstStyle/>
          <a:p>
            <a:endParaRPr lang="en-US"/>
          </a:p>
        </p:txBody>
      </p:sp>
      <p:sp>
        <p:nvSpPr>
          <p:cNvPr id="9" name="Rectangle 8">
            <a:extLst>
              <a:ext uri="{FF2B5EF4-FFF2-40B4-BE49-F238E27FC236}">
                <a16:creationId xmlns:a16="http://schemas.microsoft.com/office/drawing/2014/main" id="{AB8FE17A-5721-D247-9056-5B08F50CC554}"/>
              </a:ext>
            </a:extLst>
          </p:cNvPr>
          <p:cNvSpPr/>
          <p:nvPr userDrawn="1"/>
        </p:nvSpPr>
        <p:spPr>
          <a:xfrm>
            <a:off x="-1" y="0"/>
            <a:ext cx="115231" cy="5145516"/>
          </a:xfrm>
          <a:prstGeom prst="rect">
            <a:avLst/>
          </a:prstGeom>
          <a:solidFill>
            <a:srgbClr val="1634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solidFill>
                <a:schemeClr val="tx1"/>
              </a:solidFill>
            </a:endParaRPr>
          </a:p>
        </p:txBody>
      </p:sp>
      <p:sp>
        <p:nvSpPr>
          <p:cNvPr id="11" name="Text Placeholder 6">
            <a:extLst>
              <a:ext uri="{FF2B5EF4-FFF2-40B4-BE49-F238E27FC236}">
                <a16:creationId xmlns:a16="http://schemas.microsoft.com/office/drawing/2014/main" id="{0EA621C5-876B-894E-B9CF-0E36339C351E}"/>
              </a:ext>
            </a:extLst>
          </p:cNvPr>
          <p:cNvSpPr>
            <a:spLocks noGrp="1"/>
          </p:cNvSpPr>
          <p:nvPr>
            <p:ph type="body" sz="quarter" idx="11" hasCustomPrompt="1"/>
          </p:nvPr>
        </p:nvSpPr>
        <p:spPr>
          <a:xfrm>
            <a:off x="1002507" y="389335"/>
            <a:ext cx="3456385" cy="658415"/>
          </a:xfrm>
          <a:prstGeom prst="rect">
            <a:avLst/>
          </a:prstGeom>
        </p:spPr>
        <p:txBody>
          <a:bodyPr/>
          <a:lstStyle>
            <a:lvl1pPr marL="0" indent="0">
              <a:buNone/>
              <a:defRPr sz="2850" b="1">
                <a:latin typeface="Arial" panose="020B0604020202020204" pitchFamily="34" charset="0"/>
                <a:cs typeface="Arial" panose="020B0604020202020204" pitchFamily="34" charset="0"/>
              </a:defRPr>
            </a:lvl1pPr>
            <a:lvl2pPr marL="342900" indent="0">
              <a:buNone/>
              <a:defRPr/>
            </a:lvl2pPr>
          </a:lstStyle>
          <a:p>
            <a:pPr lvl="0"/>
            <a:r>
              <a:rPr lang="en-US" dirty="0"/>
              <a:t>[Heading text]</a:t>
            </a:r>
          </a:p>
        </p:txBody>
      </p:sp>
      <p:sp>
        <p:nvSpPr>
          <p:cNvPr id="12" name="Text Placeholder 11">
            <a:extLst>
              <a:ext uri="{FF2B5EF4-FFF2-40B4-BE49-F238E27FC236}">
                <a16:creationId xmlns:a16="http://schemas.microsoft.com/office/drawing/2014/main" id="{FEABC900-4620-9444-AEC9-29EDCBB00E67}"/>
              </a:ext>
            </a:extLst>
          </p:cNvPr>
          <p:cNvSpPr>
            <a:spLocks noGrp="1"/>
          </p:cNvSpPr>
          <p:nvPr>
            <p:ph type="body" sz="quarter" idx="12" hasCustomPrompt="1"/>
          </p:nvPr>
        </p:nvSpPr>
        <p:spPr>
          <a:xfrm>
            <a:off x="1002507" y="1457325"/>
            <a:ext cx="3064669" cy="438150"/>
          </a:xfrm>
          <a:prstGeom prst="rect">
            <a:avLst/>
          </a:prstGeom>
        </p:spPr>
        <p:txBody>
          <a:bodyPr/>
          <a:lstStyle>
            <a:lvl1pPr marL="0" indent="0">
              <a:buNone/>
              <a:defRPr>
                <a:solidFill>
                  <a:srgbClr val="000000"/>
                </a:solidFill>
                <a:latin typeface="Arial" panose="020B0604020202020204" pitchFamily="34" charset="0"/>
                <a:cs typeface="Arial" panose="020B0604020202020204" pitchFamily="34" charset="0"/>
              </a:defRPr>
            </a:lvl1pPr>
            <a:lvl2pPr marL="342900" indent="0">
              <a:buNone/>
              <a:defRPr/>
            </a:lvl2pPr>
          </a:lstStyle>
          <a:p>
            <a:pPr lvl="0"/>
            <a:r>
              <a:rPr lang="en-US" dirty="0"/>
              <a:t>[sub heading text]</a:t>
            </a:r>
          </a:p>
        </p:txBody>
      </p:sp>
      <p:sp>
        <p:nvSpPr>
          <p:cNvPr id="13" name="Text Placeholder 13">
            <a:extLst>
              <a:ext uri="{FF2B5EF4-FFF2-40B4-BE49-F238E27FC236}">
                <a16:creationId xmlns:a16="http://schemas.microsoft.com/office/drawing/2014/main" id="{63A5CA1E-0C10-DF4D-A22A-603AAF8F31A6}"/>
              </a:ext>
            </a:extLst>
          </p:cNvPr>
          <p:cNvSpPr>
            <a:spLocks noGrp="1"/>
          </p:cNvSpPr>
          <p:nvPr>
            <p:ph type="body" sz="quarter" idx="13" hasCustomPrompt="1"/>
          </p:nvPr>
        </p:nvSpPr>
        <p:spPr>
          <a:xfrm>
            <a:off x="1021557" y="2000250"/>
            <a:ext cx="2959894" cy="1495425"/>
          </a:xfrm>
          <a:prstGeom prst="rect">
            <a:avLst/>
          </a:prstGeom>
        </p:spPr>
        <p:txBody>
          <a:bodyPr/>
          <a:lstStyle>
            <a:lvl1pPr marL="214313" marR="0" indent="-214313" algn="l" defTabSz="685800" rtl="0" eaLnBrk="1" fontAlgn="auto" latinLnBrk="0" hangingPunct="1">
              <a:lnSpc>
                <a:spcPct val="90000"/>
              </a:lnSpc>
              <a:spcBef>
                <a:spcPts val="750"/>
              </a:spcBef>
              <a:spcAft>
                <a:spcPts val="0"/>
              </a:spcAft>
              <a:buClr>
                <a:srgbClr val="17336F"/>
              </a:buClr>
              <a:buSzTx/>
              <a:buFont typeface="Arial" panose="020B0604020202020204" pitchFamily="34" charset="0"/>
              <a:buChar char="•"/>
              <a:tabLst/>
              <a:defRPr sz="1200">
                <a:solidFill>
                  <a:srgbClr val="000000"/>
                </a:solidFill>
                <a:latin typeface="Arial" panose="020B0604020202020204" pitchFamily="34" charset="0"/>
                <a:cs typeface="Arial" panose="020B0604020202020204" pitchFamily="34" charset="0"/>
              </a:defRPr>
            </a:lvl1pPr>
            <a:lvl2pPr marL="557213" indent="-214313">
              <a:buClr>
                <a:srgbClr val="17336F"/>
              </a:buClr>
              <a:buFont typeface="Arial" panose="020B0604020202020204" pitchFamily="34" charset="0"/>
              <a:buChar char="•"/>
              <a:defRPr sz="1200">
                <a:solidFill>
                  <a:srgbClr val="000000"/>
                </a:solidFill>
                <a:latin typeface="Arial" panose="020B0604020202020204" pitchFamily="34" charset="0"/>
                <a:cs typeface="Arial" panose="020B0604020202020204" pitchFamily="34" charset="0"/>
              </a:defRPr>
            </a:lvl2pPr>
            <a:lvl3pPr marL="900113" indent="-214313">
              <a:buClr>
                <a:srgbClr val="17336F"/>
              </a:buClr>
              <a:buFont typeface="Arial" panose="020B0604020202020204" pitchFamily="34" charset="0"/>
              <a:buChar char="•"/>
              <a:defRPr sz="1200">
                <a:solidFill>
                  <a:srgbClr val="000000"/>
                </a:solidFill>
                <a:latin typeface="Arial" panose="020B0604020202020204" pitchFamily="34" charset="0"/>
                <a:cs typeface="Arial" panose="020B0604020202020204" pitchFamily="34" charset="0"/>
              </a:defRPr>
            </a:lvl3pPr>
            <a:lvl4pPr marL="1243013" indent="-214313">
              <a:buClr>
                <a:srgbClr val="17336F"/>
              </a:buClr>
              <a:buFont typeface="Arial" panose="020B0604020202020204" pitchFamily="34" charset="0"/>
              <a:buChar char="•"/>
              <a:defRPr sz="1200">
                <a:solidFill>
                  <a:srgbClr val="000000"/>
                </a:solidFill>
                <a:latin typeface="Arial" panose="020B0604020202020204" pitchFamily="34" charset="0"/>
                <a:cs typeface="Arial" panose="020B0604020202020204" pitchFamily="34" charset="0"/>
              </a:defRPr>
            </a:lvl4pPr>
            <a:lvl5pPr marL="1585913" indent="-214313">
              <a:buClr>
                <a:srgbClr val="17336F"/>
              </a:buClr>
              <a:buFont typeface="Arial" panose="020B0604020202020204" pitchFamily="34" charset="0"/>
              <a:buChar char="•"/>
              <a:defRPr sz="1200">
                <a:solidFill>
                  <a:srgbClr val="000000"/>
                </a:solidFill>
                <a:latin typeface="Arial" panose="020B0604020202020204" pitchFamily="34" charset="0"/>
                <a:cs typeface="Arial" panose="020B0604020202020204" pitchFamily="34" charset="0"/>
              </a:defRPr>
            </a:lvl5pPr>
          </a:lstStyle>
          <a:p>
            <a:pPr lvl="0"/>
            <a:r>
              <a:rPr lang="en-US" dirty="0"/>
              <a:t>[body text]</a:t>
            </a:r>
          </a:p>
          <a:p>
            <a:pPr marL="214313" marR="0" lvl="0" indent="-214313" algn="l" defTabSz="685800" rtl="0" eaLnBrk="1" fontAlgn="auto" latinLnBrk="0" hangingPunct="1">
              <a:lnSpc>
                <a:spcPct val="90000"/>
              </a:lnSpc>
              <a:spcBef>
                <a:spcPts val="750"/>
              </a:spcBef>
              <a:spcAft>
                <a:spcPts val="0"/>
              </a:spcAft>
              <a:buClr>
                <a:srgbClr val="17336F"/>
              </a:buClr>
              <a:buSzTx/>
              <a:buFont typeface="Arial" panose="020B0604020202020204" pitchFamily="34" charset="0"/>
              <a:buChar char="•"/>
              <a:tabLst/>
              <a:defRPr/>
            </a:pPr>
            <a:r>
              <a:rPr lang="en-US" dirty="0"/>
              <a:t>[body text]</a:t>
            </a:r>
          </a:p>
          <a:p>
            <a:pPr lvl="0"/>
            <a:endParaRPr lang="en-US" dirty="0"/>
          </a:p>
        </p:txBody>
      </p:sp>
    </p:spTree>
    <p:extLst>
      <p:ext uri="{BB962C8B-B14F-4D97-AF65-F5344CB8AC3E}">
        <p14:creationId xmlns:p14="http://schemas.microsoft.com/office/powerpoint/2010/main" val="1157021524"/>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Content slide 12">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045CA0E9-2472-7D4E-8519-F6B01FFE6DFC}"/>
              </a:ext>
            </a:extLst>
          </p:cNvPr>
          <p:cNvSpPr/>
          <p:nvPr userDrawn="1"/>
        </p:nvSpPr>
        <p:spPr>
          <a:xfrm>
            <a:off x="67783" y="0"/>
            <a:ext cx="9076217" cy="4597287"/>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3" name="Rectangle 2">
            <a:extLst>
              <a:ext uri="{FF2B5EF4-FFF2-40B4-BE49-F238E27FC236}">
                <a16:creationId xmlns:a16="http://schemas.microsoft.com/office/drawing/2014/main" id="{BDC2D3DA-ADD0-6F47-A304-1A4C518C87CE}"/>
              </a:ext>
            </a:extLst>
          </p:cNvPr>
          <p:cNvSpPr/>
          <p:nvPr userDrawn="1"/>
        </p:nvSpPr>
        <p:spPr>
          <a:xfrm>
            <a:off x="1" y="4597287"/>
            <a:ext cx="9143999" cy="546213"/>
          </a:xfrm>
          <a:prstGeom prst="rect">
            <a:avLst/>
          </a:prstGeom>
          <a:gradFill flip="none" rotWithShape="1">
            <a:gsLst>
              <a:gs pos="0">
                <a:srgbClr val="17336F"/>
              </a:gs>
              <a:gs pos="98000">
                <a:srgbClr val="FFFFFF"/>
              </a:gs>
              <a:gs pos="100000">
                <a:srgbClr val="FFFFFF"/>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solidFill>
                <a:schemeClr val="tx1"/>
              </a:solidFill>
            </a:endParaRPr>
          </a:p>
        </p:txBody>
      </p:sp>
      <p:pic>
        <p:nvPicPr>
          <p:cNvPr id="4" name="Picture 3">
            <a:extLst>
              <a:ext uri="{FF2B5EF4-FFF2-40B4-BE49-F238E27FC236}">
                <a16:creationId xmlns:a16="http://schemas.microsoft.com/office/drawing/2014/main" id="{1D84CDB0-E405-7A40-A4D0-E4BC2E650D90}"/>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92919" y="4665458"/>
            <a:ext cx="1403411" cy="375105"/>
          </a:xfrm>
          <a:prstGeom prst="rect">
            <a:avLst/>
          </a:prstGeom>
        </p:spPr>
      </p:pic>
      <p:sp>
        <p:nvSpPr>
          <p:cNvPr id="7" name="Picture Placeholder 9">
            <a:extLst>
              <a:ext uri="{FF2B5EF4-FFF2-40B4-BE49-F238E27FC236}">
                <a16:creationId xmlns:a16="http://schemas.microsoft.com/office/drawing/2014/main" id="{7812AACE-9106-6D49-82CF-47CE255B9C08}"/>
              </a:ext>
            </a:extLst>
          </p:cNvPr>
          <p:cNvSpPr>
            <a:spLocks noGrp="1"/>
          </p:cNvSpPr>
          <p:nvPr>
            <p:ph type="pic" sz="quarter" idx="10"/>
          </p:nvPr>
        </p:nvSpPr>
        <p:spPr>
          <a:xfrm>
            <a:off x="4599385" y="465535"/>
            <a:ext cx="3440906" cy="3159919"/>
          </a:xfrm>
          <a:prstGeom prst="rect">
            <a:avLst/>
          </a:prstGeom>
          <a:solidFill>
            <a:schemeClr val="bg1">
              <a:lumMod val="75000"/>
            </a:schemeClr>
          </a:solidFill>
        </p:spPr>
        <p:txBody>
          <a:bodyPr/>
          <a:lstStyle/>
          <a:p>
            <a:endParaRPr lang="en-US"/>
          </a:p>
        </p:txBody>
      </p:sp>
      <p:sp>
        <p:nvSpPr>
          <p:cNvPr id="8" name="Rectangle 7">
            <a:extLst>
              <a:ext uri="{FF2B5EF4-FFF2-40B4-BE49-F238E27FC236}">
                <a16:creationId xmlns:a16="http://schemas.microsoft.com/office/drawing/2014/main" id="{D059F631-C961-9546-AA65-EB3644254236}"/>
              </a:ext>
            </a:extLst>
          </p:cNvPr>
          <p:cNvSpPr/>
          <p:nvPr userDrawn="1"/>
        </p:nvSpPr>
        <p:spPr>
          <a:xfrm>
            <a:off x="-1" y="0"/>
            <a:ext cx="115231" cy="5145516"/>
          </a:xfrm>
          <a:prstGeom prst="rect">
            <a:avLst/>
          </a:prstGeom>
          <a:solidFill>
            <a:srgbClr val="1634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solidFill>
                <a:schemeClr val="tx1"/>
              </a:solidFill>
            </a:endParaRPr>
          </a:p>
        </p:txBody>
      </p:sp>
      <p:sp>
        <p:nvSpPr>
          <p:cNvPr id="10" name="Text Placeholder 6">
            <a:extLst>
              <a:ext uri="{FF2B5EF4-FFF2-40B4-BE49-F238E27FC236}">
                <a16:creationId xmlns:a16="http://schemas.microsoft.com/office/drawing/2014/main" id="{5BCA0759-3065-8049-99F7-FC378B730619}"/>
              </a:ext>
            </a:extLst>
          </p:cNvPr>
          <p:cNvSpPr>
            <a:spLocks noGrp="1"/>
          </p:cNvSpPr>
          <p:nvPr>
            <p:ph type="body" sz="quarter" idx="11" hasCustomPrompt="1"/>
          </p:nvPr>
        </p:nvSpPr>
        <p:spPr>
          <a:xfrm>
            <a:off x="1002507" y="389335"/>
            <a:ext cx="3456385" cy="658415"/>
          </a:xfrm>
          <a:prstGeom prst="rect">
            <a:avLst/>
          </a:prstGeom>
        </p:spPr>
        <p:txBody>
          <a:bodyPr/>
          <a:lstStyle>
            <a:lvl1pPr marL="0" indent="0">
              <a:buNone/>
              <a:defRPr sz="2850" b="1">
                <a:latin typeface="Arial" panose="020B0604020202020204" pitchFamily="34" charset="0"/>
                <a:cs typeface="Arial" panose="020B0604020202020204" pitchFamily="34" charset="0"/>
              </a:defRPr>
            </a:lvl1pPr>
            <a:lvl2pPr marL="342900" indent="0">
              <a:buNone/>
              <a:defRPr/>
            </a:lvl2pPr>
          </a:lstStyle>
          <a:p>
            <a:pPr lvl="0"/>
            <a:r>
              <a:rPr lang="en-US" dirty="0"/>
              <a:t>[Heading text]</a:t>
            </a:r>
          </a:p>
        </p:txBody>
      </p:sp>
      <p:sp>
        <p:nvSpPr>
          <p:cNvPr id="11" name="Text Placeholder 11">
            <a:extLst>
              <a:ext uri="{FF2B5EF4-FFF2-40B4-BE49-F238E27FC236}">
                <a16:creationId xmlns:a16="http://schemas.microsoft.com/office/drawing/2014/main" id="{477D0975-42B7-2D48-8DB4-5EE779442D29}"/>
              </a:ext>
            </a:extLst>
          </p:cNvPr>
          <p:cNvSpPr>
            <a:spLocks noGrp="1"/>
          </p:cNvSpPr>
          <p:nvPr>
            <p:ph type="body" sz="quarter" idx="12" hasCustomPrompt="1"/>
          </p:nvPr>
        </p:nvSpPr>
        <p:spPr>
          <a:xfrm>
            <a:off x="1002507" y="1457325"/>
            <a:ext cx="3064669" cy="438150"/>
          </a:xfrm>
          <a:prstGeom prst="rect">
            <a:avLst/>
          </a:prstGeom>
        </p:spPr>
        <p:txBody>
          <a:bodyPr/>
          <a:lstStyle>
            <a:lvl1pPr marL="0" indent="0">
              <a:buNone/>
              <a:defRPr>
                <a:solidFill>
                  <a:srgbClr val="000000"/>
                </a:solidFill>
                <a:latin typeface="Arial" panose="020B0604020202020204" pitchFamily="34" charset="0"/>
                <a:cs typeface="Arial" panose="020B0604020202020204" pitchFamily="34" charset="0"/>
              </a:defRPr>
            </a:lvl1pPr>
            <a:lvl2pPr marL="342900" indent="0">
              <a:buNone/>
              <a:defRPr/>
            </a:lvl2pPr>
          </a:lstStyle>
          <a:p>
            <a:pPr lvl="0"/>
            <a:r>
              <a:rPr lang="en-US" dirty="0"/>
              <a:t>[sub heading text]</a:t>
            </a:r>
          </a:p>
        </p:txBody>
      </p:sp>
      <p:sp>
        <p:nvSpPr>
          <p:cNvPr id="12" name="Text Placeholder 13">
            <a:extLst>
              <a:ext uri="{FF2B5EF4-FFF2-40B4-BE49-F238E27FC236}">
                <a16:creationId xmlns:a16="http://schemas.microsoft.com/office/drawing/2014/main" id="{AD3E552E-76CC-CE4B-B4D4-17F87176A76E}"/>
              </a:ext>
            </a:extLst>
          </p:cNvPr>
          <p:cNvSpPr>
            <a:spLocks noGrp="1"/>
          </p:cNvSpPr>
          <p:nvPr>
            <p:ph type="body" sz="quarter" idx="13" hasCustomPrompt="1"/>
          </p:nvPr>
        </p:nvSpPr>
        <p:spPr>
          <a:xfrm>
            <a:off x="1021557" y="2000250"/>
            <a:ext cx="2959894" cy="1495425"/>
          </a:xfrm>
          <a:prstGeom prst="rect">
            <a:avLst/>
          </a:prstGeom>
        </p:spPr>
        <p:txBody>
          <a:bodyPr/>
          <a:lstStyle>
            <a:lvl1pPr marL="214313" marR="0" indent="-214313" algn="l" defTabSz="685800" rtl="0" eaLnBrk="1" fontAlgn="auto" latinLnBrk="0" hangingPunct="1">
              <a:lnSpc>
                <a:spcPct val="90000"/>
              </a:lnSpc>
              <a:spcBef>
                <a:spcPts val="750"/>
              </a:spcBef>
              <a:spcAft>
                <a:spcPts val="0"/>
              </a:spcAft>
              <a:buClr>
                <a:srgbClr val="17336F"/>
              </a:buClr>
              <a:buSzTx/>
              <a:buFont typeface="Arial" panose="020B0604020202020204" pitchFamily="34" charset="0"/>
              <a:buChar char="•"/>
              <a:tabLst/>
              <a:defRPr sz="1200">
                <a:solidFill>
                  <a:srgbClr val="000000"/>
                </a:solidFill>
                <a:latin typeface="Arial" panose="020B0604020202020204" pitchFamily="34" charset="0"/>
                <a:cs typeface="Arial" panose="020B0604020202020204" pitchFamily="34" charset="0"/>
              </a:defRPr>
            </a:lvl1pPr>
            <a:lvl2pPr marL="557213" indent="-214313">
              <a:buClr>
                <a:srgbClr val="17336F"/>
              </a:buClr>
              <a:buFont typeface="Arial" panose="020B0604020202020204" pitchFamily="34" charset="0"/>
              <a:buChar char="•"/>
              <a:defRPr sz="1200">
                <a:solidFill>
                  <a:srgbClr val="000000"/>
                </a:solidFill>
                <a:latin typeface="Arial" panose="020B0604020202020204" pitchFamily="34" charset="0"/>
                <a:cs typeface="Arial" panose="020B0604020202020204" pitchFamily="34" charset="0"/>
              </a:defRPr>
            </a:lvl2pPr>
            <a:lvl3pPr marL="900113" indent="-214313">
              <a:buClr>
                <a:srgbClr val="17336F"/>
              </a:buClr>
              <a:buFont typeface="Arial" panose="020B0604020202020204" pitchFamily="34" charset="0"/>
              <a:buChar char="•"/>
              <a:defRPr sz="1200">
                <a:solidFill>
                  <a:srgbClr val="000000"/>
                </a:solidFill>
                <a:latin typeface="Arial" panose="020B0604020202020204" pitchFamily="34" charset="0"/>
                <a:cs typeface="Arial" panose="020B0604020202020204" pitchFamily="34" charset="0"/>
              </a:defRPr>
            </a:lvl3pPr>
            <a:lvl4pPr marL="1243013" indent="-214313">
              <a:buClr>
                <a:srgbClr val="17336F"/>
              </a:buClr>
              <a:buFont typeface="Arial" panose="020B0604020202020204" pitchFamily="34" charset="0"/>
              <a:buChar char="•"/>
              <a:defRPr sz="1200">
                <a:solidFill>
                  <a:srgbClr val="000000"/>
                </a:solidFill>
                <a:latin typeface="Arial" panose="020B0604020202020204" pitchFamily="34" charset="0"/>
                <a:cs typeface="Arial" panose="020B0604020202020204" pitchFamily="34" charset="0"/>
              </a:defRPr>
            </a:lvl4pPr>
            <a:lvl5pPr marL="1585913" indent="-214313">
              <a:buClr>
                <a:srgbClr val="17336F"/>
              </a:buClr>
              <a:buFont typeface="Arial" panose="020B0604020202020204" pitchFamily="34" charset="0"/>
              <a:buChar char="•"/>
              <a:defRPr sz="1200">
                <a:solidFill>
                  <a:srgbClr val="000000"/>
                </a:solidFill>
                <a:latin typeface="Arial" panose="020B0604020202020204" pitchFamily="34" charset="0"/>
                <a:cs typeface="Arial" panose="020B0604020202020204" pitchFamily="34" charset="0"/>
              </a:defRPr>
            </a:lvl5pPr>
          </a:lstStyle>
          <a:p>
            <a:pPr lvl="0"/>
            <a:r>
              <a:rPr lang="en-US" dirty="0"/>
              <a:t>[body text]</a:t>
            </a:r>
          </a:p>
          <a:p>
            <a:pPr marL="214313" marR="0" lvl="0" indent="-214313" algn="l" defTabSz="685800" rtl="0" eaLnBrk="1" fontAlgn="auto" latinLnBrk="0" hangingPunct="1">
              <a:lnSpc>
                <a:spcPct val="90000"/>
              </a:lnSpc>
              <a:spcBef>
                <a:spcPts val="750"/>
              </a:spcBef>
              <a:spcAft>
                <a:spcPts val="0"/>
              </a:spcAft>
              <a:buClr>
                <a:srgbClr val="17336F"/>
              </a:buClr>
              <a:buSzTx/>
              <a:buFont typeface="Arial" panose="020B0604020202020204" pitchFamily="34" charset="0"/>
              <a:buChar char="•"/>
              <a:tabLst/>
              <a:defRPr/>
            </a:pPr>
            <a:r>
              <a:rPr lang="en-US" dirty="0"/>
              <a:t>[body text]</a:t>
            </a:r>
          </a:p>
          <a:p>
            <a:pPr lvl="0"/>
            <a:endParaRPr lang="en-US" dirty="0"/>
          </a:p>
        </p:txBody>
      </p:sp>
    </p:spTree>
    <p:extLst>
      <p:ext uri="{BB962C8B-B14F-4D97-AF65-F5344CB8AC3E}">
        <p14:creationId xmlns:p14="http://schemas.microsoft.com/office/powerpoint/2010/main" val="3204806618"/>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Content slide 13">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1C7DC6F2-F5D2-1646-9A08-63B9EC15220A}"/>
              </a:ext>
            </a:extLst>
          </p:cNvPr>
          <p:cNvSpPr/>
          <p:nvPr userDrawn="1"/>
        </p:nvSpPr>
        <p:spPr>
          <a:xfrm>
            <a:off x="1" y="4597287"/>
            <a:ext cx="9143999" cy="546213"/>
          </a:xfrm>
          <a:prstGeom prst="rect">
            <a:avLst/>
          </a:prstGeom>
          <a:gradFill flip="none" rotWithShape="1">
            <a:gsLst>
              <a:gs pos="0">
                <a:srgbClr val="17336F"/>
              </a:gs>
              <a:gs pos="98000">
                <a:srgbClr val="FFFFFF"/>
              </a:gs>
              <a:gs pos="100000">
                <a:srgbClr val="FFFFFF"/>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solidFill>
                <a:schemeClr val="tx1"/>
              </a:solidFill>
            </a:endParaRPr>
          </a:p>
        </p:txBody>
      </p:sp>
      <p:pic>
        <p:nvPicPr>
          <p:cNvPr id="6" name="Picture 5">
            <a:extLst>
              <a:ext uri="{FF2B5EF4-FFF2-40B4-BE49-F238E27FC236}">
                <a16:creationId xmlns:a16="http://schemas.microsoft.com/office/drawing/2014/main" id="{1422B183-9669-FC4F-86B0-D8C1DF495586}"/>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92919" y="4665458"/>
            <a:ext cx="1403411" cy="375105"/>
          </a:xfrm>
          <a:prstGeom prst="rect">
            <a:avLst/>
          </a:prstGeom>
        </p:spPr>
      </p:pic>
      <p:sp>
        <p:nvSpPr>
          <p:cNvPr id="12" name="Picture Placeholder 11">
            <a:extLst>
              <a:ext uri="{FF2B5EF4-FFF2-40B4-BE49-F238E27FC236}">
                <a16:creationId xmlns:a16="http://schemas.microsoft.com/office/drawing/2014/main" id="{661F1E14-6D2D-D647-8F54-86A9E4619A7E}"/>
              </a:ext>
            </a:extLst>
          </p:cNvPr>
          <p:cNvSpPr>
            <a:spLocks noGrp="1"/>
          </p:cNvSpPr>
          <p:nvPr>
            <p:ph type="pic" sz="quarter" idx="10"/>
          </p:nvPr>
        </p:nvSpPr>
        <p:spPr>
          <a:xfrm>
            <a:off x="4599385" y="0"/>
            <a:ext cx="4544615" cy="3625454"/>
          </a:xfrm>
          <a:prstGeom prst="rect">
            <a:avLst/>
          </a:prstGeom>
          <a:solidFill>
            <a:schemeClr val="bg1">
              <a:lumMod val="85000"/>
            </a:schemeClr>
          </a:solidFill>
        </p:spPr>
        <p:txBody>
          <a:bodyPr/>
          <a:lstStyle/>
          <a:p>
            <a:endParaRPr lang="en-US"/>
          </a:p>
        </p:txBody>
      </p:sp>
      <p:sp>
        <p:nvSpPr>
          <p:cNvPr id="9" name="Rectangle 8">
            <a:extLst>
              <a:ext uri="{FF2B5EF4-FFF2-40B4-BE49-F238E27FC236}">
                <a16:creationId xmlns:a16="http://schemas.microsoft.com/office/drawing/2014/main" id="{03B287D4-0F73-364A-ADC1-3B4275B0BC18}"/>
              </a:ext>
            </a:extLst>
          </p:cNvPr>
          <p:cNvSpPr/>
          <p:nvPr userDrawn="1"/>
        </p:nvSpPr>
        <p:spPr>
          <a:xfrm>
            <a:off x="-1" y="0"/>
            <a:ext cx="115231" cy="5145516"/>
          </a:xfrm>
          <a:prstGeom prst="rect">
            <a:avLst/>
          </a:prstGeom>
          <a:solidFill>
            <a:srgbClr val="1634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solidFill>
                <a:schemeClr val="tx1"/>
              </a:solidFill>
            </a:endParaRPr>
          </a:p>
        </p:txBody>
      </p:sp>
      <p:sp>
        <p:nvSpPr>
          <p:cNvPr id="10" name="Text Placeholder 6">
            <a:extLst>
              <a:ext uri="{FF2B5EF4-FFF2-40B4-BE49-F238E27FC236}">
                <a16:creationId xmlns:a16="http://schemas.microsoft.com/office/drawing/2014/main" id="{04C4CEDE-56EA-DF4E-8AB2-9700AB506D66}"/>
              </a:ext>
            </a:extLst>
          </p:cNvPr>
          <p:cNvSpPr>
            <a:spLocks noGrp="1"/>
          </p:cNvSpPr>
          <p:nvPr>
            <p:ph type="body" sz="quarter" idx="11" hasCustomPrompt="1"/>
          </p:nvPr>
        </p:nvSpPr>
        <p:spPr>
          <a:xfrm>
            <a:off x="1002507" y="389335"/>
            <a:ext cx="3456385" cy="658415"/>
          </a:xfrm>
          <a:prstGeom prst="rect">
            <a:avLst/>
          </a:prstGeom>
        </p:spPr>
        <p:txBody>
          <a:bodyPr/>
          <a:lstStyle>
            <a:lvl1pPr marL="0" indent="0">
              <a:buNone/>
              <a:defRPr sz="2850" b="1">
                <a:latin typeface="Arial" panose="020B0604020202020204" pitchFamily="34" charset="0"/>
                <a:cs typeface="Arial" panose="020B0604020202020204" pitchFamily="34" charset="0"/>
              </a:defRPr>
            </a:lvl1pPr>
            <a:lvl2pPr marL="342900" indent="0">
              <a:buNone/>
              <a:defRPr/>
            </a:lvl2pPr>
          </a:lstStyle>
          <a:p>
            <a:pPr lvl="0"/>
            <a:r>
              <a:rPr lang="en-US" dirty="0"/>
              <a:t>[Heading text]</a:t>
            </a:r>
          </a:p>
        </p:txBody>
      </p:sp>
      <p:sp>
        <p:nvSpPr>
          <p:cNvPr id="11" name="Text Placeholder 11">
            <a:extLst>
              <a:ext uri="{FF2B5EF4-FFF2-40B4-BE49-F238E27FC236}">
                <a16:creationId xmlns:a16="http://schemas.microsoft.com/office/drawing/2014/main" id="{6E48C1AB-C4E7-2A47-9922-4EA2D3858B6E}"/>
              </a:ext>
            </a:extLst>
          </p:cNvPr>
          <p:cNvSpPr>
            <a:spLocks noGrp="1"/>
          </p:cNvSpPr>
          <p:nvPr>
            <p:ph type="body" sz="quarter" idx="12" hasCustomPrompt="1"/>
          </p:nvPr>
        </p:nvSpPr>
        <p:spPr>
          <a:xfrm>
            <a:off x="1002507" y="1457325"/>
            <a:ext cx="3064669" cy="438150"/>
          </a:xfrm>
          <a:prstGeom prst="rect">
            <a:avLst/>
          </a:prstGeom>
        </p:spPr>
        <p:txBody>
          <a:bodyPr/>
          <a:lstStyle>
            <a:lvl1pPr marL="0" indent="0">
              <a:buNone/>
              <a:defRPr>
                <a:solidFill>
                  <a:srgbClr val="000000"/>
                </a:solidFill>
                <a:latin typeface="Arial" panose="020B0604020202020204" pitchFamily="34" charset="0"/>
                <a:cs typeface="Arial" panose="020B0604020202020204" pitchFamily="34" charset="0"/>
              </a:defRPr>
            </a:lvl1pPr>
            <a:lvl2pPr marL="342900" indent="0">
              <a:buNone/>
              <a:defRPr/>
            </a:lvl2pPr>
          </a:lstStyle>
          <a:p>
            <a:pPr lvl="0"/>
            <a:r>
              <a:rPr lang="en-US" dirty="0"/>
              <a:t>[sub heading text]</a:t>
            </a:r>
          </a:p>
        </p:txBody>
      </p:sp>
      <p:sp>
        <p:nvSpPr>
          <p:cNvPr id="13" name="Text Placeholder 13">
            <a:extLst>
              <a:ext uri="{FF2B5EF4-FFF2-40B4-BE49-F238E27FC236}">
                <a16:creationId xmlns:a16="http://schemas.microsoft.com/office/drawing/2014/main" id="{50A8832C-22D2-B046-B129-EB689EBBFDDB}"/>
              </a:ext>
            </a:extLst>
          </p:cNvPr>
          <p:cNvSpPr>
            <a:spLocks noGrp="1"/>
          </p:cNvSpPr>
          <p:nvPr>
            <p:ph type="body" sz="quarter" idx="13" hasCustomPrompt="1"/>
          </p:nvPr>
        </p:nvSpPr>
        <p:spPr>
          <a:xfrm>
            <a:off x="1021557" y="2000250"/>
            <a:ext cx="2959894" cy="1495425"/>
          </a:xfrm>
          <a:prstGeom prst="rect">
            <a:avLst/>
          </a:prstGeom>
        </p:spPr>
        <p:txBody>
          <a:bodyPr/>
          <a:lstStyle>
            <a:lvl1pPr marL="214313" marR="0" indent="-214313" algn="l" defTabSz="685800" rtl="0" eaLnBrk="1" fontAlgn="auto" latinLnBrk="0" hangingPunct="1">
              <a:lnSpc>
                <a:spcPct val="90000"/>
              </a:lnSpc>
              <a:spcBef>
                <a:spcPts val="750"/>
              </a:spcBef>
              <a:spcAft>
                <a:spcPts val="0"/>
              </a:spcAft>
              <a:buClr>
                <a:srgbClr val="17336F"/>
              </a:buClr>
              <a:buSzTx/>
              <a:buFont typeface="Arial" panose="020B0604020202020204" pitchFamily="34" charset="0"/>
              <a:buChar char="•"/>
              <a:tabLst/>
              <a:defRPr sz="1200">
                <a:solidFill>
                  <a:srgbClr val="000000"/>
                </a:solidFill>
                <a:latin typeface="Arial" panose="020B0604020202020204" pitchFamily="34" charset="0"/>
                <a:cs typeface="Arial" panose="020B0604020202020204" pitchFamily="34" charset="0"/>
              </a:defRPr>
            </a:lvl1pPr>
            <a:lvl2pPr marL="557213" indent="-214313">
              <a:buClr>
                <a:srgbClr val="17336F"/>
              </a:buClr>
              <a:buFont typeface="Arial" panose="020B0604020202020204" pitchFamily="34" charset="0"/>
              <a:buChar char="•"/>
              <a:defRPr sz="1200">
                <a:solidFill>
                  <a:srgbClr val="000000"/>
                </a:solidFill>
                <a:latin typeface="Arial" panose="020B0604020202020204" pitchFamily="34" charset="0"/>
                <a:cs typeface="Arial" panose="020B0604020202020204" pitchFamily="34" charset="0"/>
              </a:defRPr>
            </a:lvl2pPr>
            <a:lvl3pPr marL="900113" indent="-214313">
              <a:buClr>
                <a:srgbClr val="17336F"/>
              </a:buClr>
              <a:buFont typeface="Arial" panose="020B0604020202020204" pitchFamily="34" charset="0"/>
              <a:buChar char="•"/>
              <a:defRPr sz="1200">
                <a:solidFill>
                  <a:srgbClr val="000000"/>
                </a:solidFill>
                <a:latin typeface="Arial" panose="020B0604020202020204" pitchFamily="34" charset="0"/>
                <a:cs typeface="Arial" panose="020B0604020202020204" pitchFamily="34" charset="0"/>
              </a:defRPr>
            </a:lvl3pPr>
            <a:lvl4pPr marL="1243013" indent="-214313">
              <a:buClr>
                <a:srgbClr val="17336F"/>
              </a:buClr>
              <a:buFont typeface="Arial" panose="020B0604020202020204" pitchFamily="34" charset="0"/>
              <a:buChar char="•"/>
              <a:defRPr sz="1200">
                <a:solidFill>
                  <a:srgbClr val="000000"/>
                </a:solidFill>
                <a:latin typeface="Arial" panose="020B0604020202020204" pitchFamily="34" charset="0"/>
                <a:cs typeface="Arial" panose="020B0604020202020204" pitchFamily="34" charset="0"/>
              </a:defRPr>
            </a:lvl4pPr>
            <a:lvl5pPr marL="1585913" indent="-214313">
              <a:buClr>
                <a:srgbClr val="17336F"/>
              </a:buClr>
              <a:buFont typeface="Arial" panose="020B0604020202020204" pitchFamily="34" charset="0"/>
              <a:buChar char="•"/>
              <a:defRPr sz="1200">
                <a:solidFill>
                  <a:srgbClr val="000000"/>
                </a:solidFill>
                <a:latin typeface="Arial" panose="020B0604020202020204" pitchFamily="34" charset="0"/>
                <a:cs typeface="Arial" panose="020B0604020202020204" pitchFamily="34" charset="0"/>
              </a:defRPr>
            </a:lvl5pPr>
          </a:lstStyle>
          <a:p>
            <a:pPr lvl="0"/>
            <a:r>
              <a:rPr lang="en-US" dirty="0"/>
              <a:t>[body text]</a:t>
            </a:r>
          </a:p>
          <a:p>
            <a:pPr marL="214313" marR="0" lvl="0" indent="-214313" algn="l" defTabSz="685800" rtl="0" eaLnBrk="1" fontAlgn="auto" latinLnBrk="0" hangingPunct="1">
              <a:lnSpc>
                <a:spcPct val="90000"/>
              </a:lnSpc>
              <a:spcBef>
                <a:spcPts val="750"/>
              </a:spcBef>
              <a:spcAft>
                <a:spcPts val="0"/>
              </a:spcAft>
              <a:buClr>
                <a:srgbClr val="17336F"/>
              </a:buClr>
              <a:buSzTx/>
              <a:buFont typeface="Arial" panose="020B0604020202020204" pitchFamily="34" charset="0"/>
              <a:buChar char="•"/>
              <a:tabLst/>
              <a:defRPr/>
            </a:pPr>
            <a:r>
              <a:rPr lang="en-US" dirty="0"/>
              <a:t>[body text]</a:t>
            </a:r>
          </a:p>
          <a:p>
            <a:pPr lvl="0"/>
            <a:endParaRPr lang="en-US" dirty="0"/>
          </a:p>
        </p:txBody>
      </p:sp>
    </p:spTree>
    <p:extLst>
      <p:ext uri="{BB962C8B-B14F-4D97-AF65-F5344CB8AC3E}">
        <p14:creationId xmlns:p14="http://schemas.microsoft.com/office/powerpoint/2010/main" val="192844009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0_Custom Layout">
    <p:bg>
      <p:bgPr>
        <a:gradFill>
          <a:gsLst>
            <a:gs pos="0">
              <a:srgbClr val="73B82B">
                <a:lumMod val="88000"/>
                <a:lumOff val="12000"/>
              </a:srgbClr>
            </a:gs>
            <a:gs pos="69000">
              <a:srgbClr val="2DB8C5"/>
            </a:gs>
          </a:gsLst>
          <a:lin ang="0" scaled="0"/>
        </a:gradFill>
        <a:effectLst/>
      </p:bgPr>
    </p:bg>
    <p:spTree>
      <p:nvGrpSpPr>
        <p:cNvPr id="1" name=""/>
        <p:cNvGrpSpPr/>
        <p:nvPr/>
      </p:nvGrpSpPr>
      <p:grpSpPr>
        <a:xfrm>
          <a:off x="0" y="0"/>
          <a:ext cx="0" cy="0"/>
          <a:chOff x="0" y="0"/>
          <a:chExt cx="0" cy="0"/>
        </a:xfrm>
      </p:grpSpPr>
      <p:sp>
        <p:nvSpPr>
          <p:cNvPr id="4" name="Content Placeholder 2"/>
          <p:cNvSpPr>
            <a:spLocks noGrp="1"/>
          </p:cNvSpPr>
          <p:nvPr>
            <p:ph sz="quarter" idx="10" hasCustomPrompt="1"/>
          </p:nvPr>
        </p:nvSpPr>
        <p:spPr>
          <a:xfrm>
            <a:off x="943599" y="1751595"/>
            <a:ext cx="7870825" cy="1171575"/>
          </a:xfrm>
          <a:prstGeom prst="rect">
            <a:avLst/>
          </a:prstGeom>
        </p:spPr>
        <p:txBody>
          <a:bodyPr/>
          <a:lstStyle>
            <a:lvl1pPr marL="0" indent="0">
              <a:buNone/>
              <a:defRPr sz="4000" b="1">
                <a:solidFill>
                  <a:schemeClr val="bg1"/>
                </a:solidFill>
                <a:latin typeface="Arial" panose="020B0604020202020204" pitchFamily="34" charset="0"/>
                <a:cs typeface="Arial" panose="020B0604020202020204" pitchFamily="34" charset="0"/>
              </a:defRPr>
            </a:lvl1pPr>
          </a:lstStyle>
          <a:p>
            <a:r>
              <a:rPr lang="en-US" dirty="0"/>
              <a:t>Title page – </a:t>
            </a:r>
            <a:br>
              <a:rPr lang="en-US" dirty="0"/>
            </a:br>
            <a:r>
              <a:rPr lang="en-US" dirty="0"/>
              <a:t>Arial Bold 40pt</a:t>
            </a:r>
          </a:p>
        </p:txBody>
      </p:sp>
      <p:sp>
        <p:nvSpPr>
          <p:cNvPr id="5" name="Content Placeholder 2"/>
          <p:cNvSpPr>
            <a:spLocks noGrp="1"/>
          </p:cNvSpPr>
          <p:nvPr>
            <p:ph sz="quarter" idx="11" hasCustomPrompt="1"/>
          </p:nvPr>
        </p:nvSpPr>
        <p:spPr>
          <a:xfrm>
            <a:off x="943598" y="2973637"/>
            <a:ext cx="7870825" cy="1171575"/>
          </a:xfrm>
          <a:prstGeom prst="rect">
            <a:avLst/>
          </a:prstGeom>
        </p:spPr>
        <p:txBody>
          <a:bodyPr/>
          <a:lstStyle>
            <a:lvl1pPr marL="0" indent="0">
              <a:buNone/>
              <a:defRPr sz="2000" b="0">
                <a:solidFill>
                  <a:schemeClr val="bg1"/>
                </a:solidFill>
                <a:latin typeface="Arial" panose="020B0604020202020204" pitchFamily="34" charset="0"/>
                <a:cs typeface="Arial" panose="020B0604020202020204" pitchFamily="34" charset="0"/>
              </a:defRPr>
            </a:lvl1pPr>
          </a:lstStyle>
          <a:p>
            <a:r>
              <a:rPr lang="en-US" dirty="0"/>
              <a:t>Insert sub-heading / date</a:t>
            </a:r>
          </a:p>
        </p:txBody>
      </p:sp>
    </p:spTree>
    <p:extLst>
      <p:ext uri="{BB962C8B-B14F-4D97-AF65-F5344CB8AC3E}">
        <p14:creationId xmlns:p14="http://schemas.microsoft.com/office/powerpoint/2010/main" val="141877954"/>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Content slide 14">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B17093BF-85EE-8E44-9160-71CAE90B8F32}"/>
              </a:ext>
            </a:extLst>
          </p:cNvPr>
          <p:cNvSpPr/>
          <p:nvPr userDrawn="1"/>
        </p:nvSpPr>
        <p:spPr>
          <a:xfrm>
            <a:off x="67783" y="0"/>
            <a:ext cx="9076217" cy="4597287"/>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3" name="Rectangle 2">
            <a:extLst>
              <a:ext uri="{FF2B5EF4-FFF2-40B4-BE49-F238E27FC236}">
                <a16:creationId xmlns:a16="http://schemas.microsoft.com/office/drawing/2014/main" id="{79066972-DE97-E049-B881-FA472CD5F09A}"/>
              </a:ext>
            </a:extLst>
          </p:cNvPr>
          <p:cNvSpPr/>
          <p:nvPr userDrawn="1"/>
        </p:nvSpPr>
        <p:spPr>
          <a:xfrm>
            <a:off x="1" y="4597287"/>
            <a:ext cx="9143999" cy="546213"/>
          </a:xfrm>
          <a:prstGeom prst="rect">
            <a:avLst/>
          </a:prstGeom>
          <a:gradFill flip="none" rotWithShape="1">
            <a:gsLst>
              <a:gs pos="0">
                <a:srgbClr val="17336F"/>
              </a:gs>
              <a:gs pos="98000">
                <a:srgbClr val="FFFFFF"/>
              </a:gs>
              <a:gs pos="100000">
                <a:srgbClr val="FFFFFF"/>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solidFill>
                <a:schemeClr val="tx1"/>
              </a:solidFill>
            </a:endParaRPr>
          </a:p>
        </p:txBody>
      </p:sp>
      <p:pic>
        <p:nvPicPr>
          <p:cNvPr id="4" name="Picture 3">
            <a:extLst>
              <a:ext uri="{FF2B5EF4-FFF2-40B4-BE49-F238E27FC236}">
                <a16:creationId xmlns:a16="http://schemas.microsoft.com/office/drawing/2014/main" id="{A17E24E7-39AD-CC4E-A47C-F2BA74702F49}"/>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92919" y="4665458"/>
            <a:ext cx="1403411" cy="375105"/>
          </a:xfrm>
          <a:prstGeom prst="rect">
            <a:avLst/>
          </a:prstGeom>
        </p:spPr>
      </p:pic>
      <p:sp>
        <p:nvSpPr>
          <p:cNvPr id="7" name="Picture Placeholder 11">
            <a:extLst>
              <a:ext uri="{FF2B5EF4-FFF2-40B4-BE49-F238E27FC236}">
                <a16:creationId xmlns:a16="http://schemas.microsoft.com/office/drawing/2014/main" id="{AD566032-0CBA-C84F-871E-B869D9B5438B}"/>
              </a:ext>
            </a:extLst>
          </p:cNvPr>
          <p:cNvSpPr>
            <a:spLocks noGrp="1"/>
          </p:cNvSpPr>
          <p:nvPr>
            <p:ph type="pic" sz="quarter" idx="10"/>
          </p:nvPr>
        </p:nvSpPr>
        <p:spPr>
          <a:xfrm>
            <a:off x="4599385" y="0"/>
            <a:ext cx="4544615" cy="3625454"/>
          </a:xfrm>
          <a:prstGeom prst="rect">
            <a:avLst/>
          </a:prstGeom>
          <a:solidFill>
            <a:schemeClr val="bg1">
              <a:lumMod val="75000"/>
            </a:schemeClr>
          </a:solidFill>
        </p:spPr>
        <p:txBody>
          <a:bodyPr/>
          <a:lstStyle/>
          <a:p>
            <a:endParaRPr lang="en-US"/>
          </a:p>
        </p:txBody>
      </p:sp>
      <p:sp>
        <p:nvSpPr>
          <p:cNvPr id="8" name="Rectangle 7">
            <a:extLst>
              <a:ext uri="{FF2B5EF4-FFF2-40B4-BE49-F238E27FC236}">
                <a16:creationId xmlns:a16="http://schemas.microsoft.com/office/drawing/2014/main" id="{CA7B591D-E2C6-9F49-9AAD-CA1C79CEB0B2}"/>
              </a:ext>
            </a:extLst>
          </p:cNvPr>
          <p:cNvSpPr/>
          <p:nvPr userDrawn="1"/>
        </p:nvSpPr>
        <p:spPr>
          <a:xfrm>
            <a:off x="-1" y="0"/>
            <a:ext cx="115231" cy="5145516"/>
          </a:xfrm>
          <a:prstGeom prst="rect">
            <a:avLst/>
          </a:prstGeom>
          <a:solidFill>
            <a:srgbClr val="1634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solidFill>
                <a:schemeClr val="tx1"/>
              </a:solidFill>
            </a:endParaRPr>
          </a:p>
        </p:txBody>
      </p:sp>
      <p:sp>
        <p:nvSpPr>
          <p:cNvPr id="10" name="Text Placeholder 6">
            <a:extLst>
              <a:ext uri="{FF2B5EF4-FFF2-40B4-BE49-F238E27FC236}">
                <a16:creationId xmlns:a16="http://schemas.microsoft.com/office/drawing/2014/main" id="{465BCC57-9A90-604E-A616-42CF4F63E59F}"/>
              </a:ext>
            </a:extLst>
          </p:cNvPr>
          <p:cNvSpPr>
            <a:spLocks noGrp="1"/>
          </p:cNvSpPr>
          <p:nvPr>
            <p:ph type="body" sz="quarter" idx="11" hasCustomPrompt="1"/>
          </p:nvPr>
        </p:nvSpPr>
        <p:spPr>
          <a:xfrm>
            <a:off x="1002507" y="389335"/>
            <a:ext cx="3456385" cy="658415"/>
          </a:xfrm>
          <a:prstGeom prst="rect">
            <a:avLst/>
          </a:prstGeom>
        </p:spPr>
        <p:txBody>
          <a:bodyPr/>
          <a:lstStyle>
            <a:lvl1pPr marL="0" indent="0">
              <a:buNone/>
              <a:defRPr sz="2850" b="1">
                <a:latin typeface="Arial" panose="020B0604020202020204" pitchFamily="34" charset="0"/>
                <a:cs typeface="Arial" panose="020B0604020202020204" pitchFamily="34" charset="0"/>
              </a:defRPr>
            </a:lvl1pPr>
            <a:lvl2pPr marL="342900" indent="0">
              <a:buNone/>
              <a:defRPr/>
            </a:lvl2pPr>
          </a:lstStyle>
          <a:p>
            <a:pPr lvl="0"/>
            <a:r>
              <a:rPr lang="en-US" dirty="0"/>
              <a:t>[Heading text]</a:t>
            </a:r>
          </a:p>
        </p:txBody>
      </p:sp>
      <p:sp>
        <p:nvSpPr>
          <p:cNvPr id="11" name="Text Placeholder 11">
            <a:extLst>
              <a:ext uri="{FF2B5EF4-FFF2-40B4-BE49-F238E27FC236}">
                <a16:creationId xmlns:a16="http://schemas.microsoft.com/office/drawing/2014/main" id="{A2D82CC2-CDB9-D146-BF4A-C812CF00E5AD}"/>
              </a:ext>
            </a:extLst>
          </p:cNvPr>
          <p:cNvSpPr>
            <a:spLocks noGrp="1"/>
          </p:cNvSpPr>
          <p:nvPr>
            <p:ph type="body" sz="quarter" idx="12" hasCustomPrompt="1"/>
          </p:nvPr>
        </p:nvSpPr>
        <p:spPr>
          <a:xfrm>
            <a:off x="1002507" y="1457325"/>
            <a:ext cx="3064669" cy="438150"/>
          </a:xfrm>
          <a:prstGeom prst="rect">
            <a:avLst/>
          </a:prstGeom>
        </p:spPr>
        <p:txBody>
          <a:bodyPr/>
          <a:lstStyle>
            <a:lvl1pPr marL="0" indent="0">
              <a:buNone/>
              <a:defRPr>
                <a:solidFill>
                  <a:srgbClr val="000000"/>
                </a:solidFill>
                <a:latin typeface="Arial" panose="020B0604020202020204" pitchFamily="34" charset="0"/>
                <a:cs typeface="Arial" panose="020B0604020202020204" pitchFamily="34" charset="0"/>
              </a:defRPr>
            </a:lvl1pPr>
            <a:lvl2pPr marL="342900" indent="0">
              <a:buNone/>
              <a:defRPr/>
            </a:lvl2pPr>
          </a:lstStyle>
          <a:p>
            <a:pPr lvl="0"/>
            <a:r>
              <a:rPr lang="en-US" dirty="0"/>
              <a:t>[sub heading text]</a:t>
            </a:r>
          </a:p>
        </p:txBody>
      </p:sp>
      <p:sp>
        <p:nvSpPr>
          <p:cNvPr id="12" name="Text Placeholder 13">
            <a:extLst>
              <a:ext uri="{FF2B5EF4-FFF2-40B4-BE49-F238E27FC236}">
                <a16:creationId xmlns:a16="http://schemas.microsoft.com/office/drawing/2014/main" id="{5D219589-5E64-3547-9AFF-3E1B23E582D7}"/>
              </a:ext>
            </a:extLst>
          </p:cNvPr>
          <p:cNvSpPr>
            <a:spLocks noGrp="1"/>
          </p:cNvSpPr>
          <p:nvPr>
            <p:ph type="body" sz="quarter" idx="13" hasCustomPrompt="1"/>
          </p:nvPr>
        </p:nvSpPr>
        <p:spPr>
          <a:xfrm>
            <a:off x="1021557" y="2000250"/>
            <a:ext cx="2959894" cy="1495425"/>
          </a:xfrm>
          <a:prstGeom prst="rect">
            <a:avLst/>
          </a:prstGeom>
        </p:spPr>
        <p:txBody>
          <a:bodyPr/>
          <a:lstStyle>
            <a:lvl1pPr marL="214313" marR="0" indent="-214313" algn="l" defTabSz="685800" rtl="0" eaLnBrk="1" fontAlgn="auto" latinLnBrk="0" hangingPunct="1">
              <a:lnSpc>
                <a:spcPct val="90000"/>
              </a:lnSpc>
              <a:spcBef>
                <a:spcPts val="750"/>
              </a:spcBef>
              <a:spcAft>
                <a:spcPts val="0"/>
              </a:spcAft>
              <a:buClr>
                <a:srgbClr val="17336F"/>
              </a:buClr>
              <a:buSzTx/>
              <a:buFont typeface="Arial" panose="020B0604020202020204" pitchFamily="34" charset="0"/>
              <a:buChar char="•"/>
              <a:tabLst/>
              <a:defRPr sz="1200">
                <a:solidFill>
                  <a:srgbClr val="000000"/>
                </a:solidFill>
                <a:latin typeface="Arial" panose="020B0604020202020204" pitchFamily="34" charset="0"/>
                <a:cs typeface="Arial" panose="020B0604020202020204" pitchFamily="34" charset="0"/>
              </a:defRPr>
            </a:lvl1pPr>
            <a:lvl2pPr marL="557213" indent="-214313">
              <a:buClr>
                <a:srgbClr val="17336F"/>
              </a:buClr>
              <a:buFont typeface="Arial" panose="020B0604020202020204" pitchFamily="34" charset="0"/>
              <a:buChar char="•"/>
              <a:defRPr sz="1200">
                <a:solidFill>
                  <a:srgbClr val="000000"/>
                </a:solidFill>
                <a:latin typeface="Arial" panose="020B0604020202020204" pitchFamily="34" charset="0"/>
                <a:cs typeface="Arial" panose="020B0604020202020204" pitchFamily="34" charset="0"/>
              </a:defRPr>
            </a:lvl2pPr>
            <a:lvl3pPr marL="900113" indent="-214313">
              <a:buClr>
                <a:srgbClr val="17336F"/>
              </a:buClr>
              <a:buFont typeface="Arial" panose="020B0604020202020204" pitchFamily="34" charset="0"/>
              <a:buChar char="•"/>
              <a:defRPr sz="1200">
                <a:solidFill>
                  <a:srgbClr val="000000"/>
                </a:solidFill>
                <a:latin typeface="Arial" panose="020B0604020202020204" pitchFamily="34" charset="0"/>
                <a:cs typeface="Arial" panose="020B0604020202020204" pitchFamily="34" charset="0"/>
              </a:defRPr>
            </a:lvl3pPr>
            <a:lvl4pPr marL="1243013" indent="-214313">
              <a:buClr>
                <a:srgbClr val="17336F"/>
              </a:buClr>
              <a:buFont typeface="Arial" panose="020B0604020202020204" pitchFamily="34" charset="0"/>
              <a:buChar char="•"/>
              <a:defRPr sz="1200">
                <a:solidFill>
                  <a:srgbClr val="000000"/>
                </a:solidFill>
                <a:latin typeface="Arial" panose="020B0604020202020204" pitchFamily="34" charset="0"/>
                <a:cs typeface="Arial" panose="020B0604020202020204" pitchFamily="34" charset="0"/>
              </a:defRPr>
            </a:lvl4pPr>
            <a:lvl5pPr marL="1585913" indent="-214313">
              <a:buClr>
                <a:srgbClr val="17336F"/>
              </a:buClr>
              <a:buFont typeface="Arial" panose="020B0604020202020204" pitchFamily="34" charset="0"/>
              <a:buChar char="•"/>
              <a:defRPr sz="1200">
                <a:solidFill>
                  <a:srgbClr val="000000"/>
                </a:solidFill>
                <a:latin typeface="Arial" panose="020B0604020202020204" pitchFamily="34" charset="0"/>
                <a:cs typeface="Arial" panose="020B0604020202020204" pitchFamily="34" charset="0"/>
              </a:defRPr>
            </a:lvl5pPr>
          </a:lstStyle>
          <a:p>
            <a:pPr lvl="0"/>
            <a:r>
              <a:rPr lang="en-US" dirty="0"/>
              <a:t>[body text]</a:t>
            </a:r>
          </a:p>
          <a:p>
            <a:pPr marL="214313" marR="0" lvl="0" indent="-214313" algn="l" defTabSz="685800" rtl="0" eaLnBrk="1" fontAlgn="auto" latinLnBrk="0" hangingPunct="1">
              <a:lnSpc>
                <a:spcPct val="90000"/>
              </a:lnSpc>
              <a:spcBef>
                <a:spcPts val="750"/>
              </a:spcBef>
              <a:spcAft>
                <a:spcPts val="0"/>
              </a:spcAft>
              <a:buClr>
                <a:srgbClr val="17336F"/>
              </a:buClr>
              <a:buSzTx/>
              <a:buFont typeface="Arial" panose="020B0604020202020204" pitchFamily="34" charset="0"/>
              <a:buChar char="•"/>
              <a:tabLst/>
              <a:defRPr/>
            </a:pPr>
            <a:r>
              <a:rPr lang="en-US" dirty="0"/>
              <a:t>[body text]</a:t>
            </a:r>
          </a:p>
          <a:p>
            <a:pPr lvl="0"/>
            <a:endParaRPr lang="en-US" dirty="0"/>
          </a:p>
        </p:txBody>
      </p:sp>
    </p:spTree>
    <p:extLst>
      <p:ext uri="{BB962C8B-B14F-4D97-AF65-F5344CB8AC3E}">
        <p14:creationId xmlns:p14="http://schemas.microsoft.com/office/powerpoint/2010/main" val="1103064879"/>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Content slide 15">
    <p:spTree>
      <p:nvGrpSpPr>
        <p:cNvPr id="1" name=""/>
        <p:cNvGrpSpPr/>
        <p:nvPr/>
      </p:nvGrpSpPr>
      <p:grpSpPr>
        <a:xfrm>
          <a:off x="0" y="0"/>
          <a:ext cx="0" cy="0"/>
          <a:chOff x="0" y="0"/>
          <a:chExt cx="0" cy="0"/>
        </a:xfrm>
      </p:grpSpPr>
      <p:sp>
        <p:nvSpPr>
          <p:cNvPr id="9" name="Picture Placeholder 8">
            <a:extLst>
              <a:ext uri="{FF2B5EF4-FFF2-40B4-BE49-F238E27FC236}">
                <a16:creationId xmlns:a16="http://schemas.microsoft.com/office/drawing/2014/main" id="{FB3C703D-A2FB-3C4D-9A05-63D285B51FC4}"/>
              </a:ext>
            </a:extLst>
          </p:cNvPr>
          <p:cNvSpPr>
            <a:spLocks noGrp="1"/>
          </p:cNvSpPr>
          <p:nvPr>
            <p:ph type="pic" sz="quarter" idx="10"/>
          </p:nvPr>
        </p:nvSpPr>
        <p:spPr>
          <a:xfrm>
            <a:off x="55606" y="2016"/>
            <a:ext cx="9088394" cy="4594988"/>
          </a:xfrm>
          <a:prstGeom prst="rect">
            <a:avLst/>
          </a:prstGeom>
          <a:solidFill>
            <a:schemeClr val="bg1">
              <a:lumMod val="85000"/>
            </a:schemeClr>
          </a:solidFill>
        </p:spPr>
        <p:txBody>
          <a:bodyPr/>
          <a:lstStyle/>
          <a:p>
            <a:endParaRPr lang="en-US" dirty="0"/>
          </a:p>
        </p:txBody>
      </p:sp>
      <p:sp>
        <p:nvSpPr>
          <p:cNvPr id="3" name="Rectangle 2">
            <a:extLst>
              <a:ext uri="{FF2B5EF4-FFF2-40B4-BE49-F238E27FC236}">
                <a16:creationId xmlns:a16="http://schemas.microsoft.com/office/drawing/2014/main" id="{43FF6DBD-FD6C-6144-BC11-B58E111EC888}"/>
              </a:ext>
            </a:extLst>
          </p:cNvPr>
          <p:cNvSpPr/>
          <p:nvPr userDrawn="1"/>
        </p:nvSpPr>
        <p:spPr>
          <a:xfrm>
            <a:off x="1" y="4597287"/>
            <a:ext cx="9143999" cy="546213"/>
          </a:xfrm>
          <a:prstGeom prst="rect">
            <a:avLst/>
          </a:prstGeom>
          <a:gradFill flip="none" rotWithShape="1">
            <a:gsLst>
              <a:gs pos="0">
                <a:srgbClr val="17336F"/>
              </a:gs>
              <a:gs pos="100000">
                <a:schemeClr val="bg1">
                  <a:lumMod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solidFill>
                <a:schemeClr val="tx1"/>
              </a:solidFill>
            </a:endParaRPr>
          </a:p>
        </p:txBody>
      </p:sp>
      <p:pic>
        <p:nvPicPr>
          <p:cNvPr id="6" name="Picture 5">
            <a:extLst>
              <a:ext uri="{FF2B5EF4-FFF2-40B4-BE49-F238E27FC236}">
                <a16:creationId xmlns:a16="http://schemas.microsoft.com/office/drawing/2014/main" id="{AE2E62EA-B7D0-1D44-B889-3231F7B61F28}"/>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92919" y="4665458"/>
            <a:ext cx="1403411" cy="375105"/>
          </a:xfrm>
          <a:prstGeom prst="rect">
            <a:avLst/>
          </a:prstGeom>
        </p:spPr>
      </p:pic>
      <p:sp>
        <p:nvSpPr>
          <p:cNvPr id="8" name="Rectangle 7">
            <a:extLst>
              <a:ext uri="{FF2B5EF4-FFF2-40B4-BE49-F238E27FC236}">
                <a16:creationId xmlns:a16="http://schemas.microsoft.com/office/drawing/2014/main" id="{B637DFF5-68A6-B54A-9768-C05851DDD8DE}"/>
              </a:ext>
            </a:extLst>
          </p:cNvPr>
          <p:cNvSpPr/>
          <p:nvPr userDrawn="1"/>
        </p:nvSpPr>
        <p:spPr>
          <a:xfrm>
            <a:off x="-1" y="0"/>
            <a:ext cx="115231" cy="5145516"/>
          </a:xfrm>
          <a:prstGeom prst="rect">
            <a:avLst/>
          </a:prstGeom>
          <a:solidFill>
            <a:srgbClr val="1634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solidFill>
                <a:schemeClr val="tx1"/>
              </a:solidFill>
            </a:endParaRPr>
          </a:p>
        </p:txBody>
      </p:sp>
      <p:sp>
        <p:nvSpPr>
          <p:cNvPr id="10" name="Text Placeholder 6">
            <a:extLst>
              <a:ext uri="{FF2B5EF4-FFF2-40B4-BE49-F238E27FC236}">
                <a16:creationId xmlns:a16="http://schemas.microsoft.com/office/drawing/2014/main" id="{C0925939-DC64-644A-B4C5-646103AFEF92}"/>
              </a:ext>
            </a:extLst>
          </p:cNvPr>
          <p:cNvSpPr>
            <a:spLocks noGrp="1"/>
          </p:cNvSpPr>
          <p:nvPr>
            <p:ph type="body" sz="quarter" idx="11" hasCustomPrompt="1"/>
          </p:nvPr>
        </p:nvSpPr>
        <p:spPr>
          <a:xfrm>
            <a:off x="1002507" y="389335"/>
            <a:ext cx="3456385" cy="658415"/>
          </a:xfrm>
          <a:prstGeom prst="rect">
            <a:avLst/>
          </a:prstGeom>
        </p:spPr>
        <p:txBody>
          <a:bodyPr/>
          <a:lstStyle>
            <a:lvl1pPr marL="0" indent="0">
              <a:buNone/>
              <a:defRPr sz="2850" b="1">
                <a:latin typeface="Arial" panose="020B0604020202020204" pitchFamily="34" charset="0"/>
                <a:cs typeface="Arial" panose="020B0604020202020204" pitchFamily="34" charset="0"/>
              </a:defRPr>
            </a:lvl1pPr>
            <a:lvl2pPr marL="342900" indent="0">
              <a:buNone/>
              <a:defRPr/>
            </a:lvl2pPr>
          </a:lstStyle>
          <a:p>
            <a:pPr lvl="0"/>
            <a:r>
              <a:rPr lang="en-US" dirty="0"/>
              <a:t>[Heading text]</a:t>
            </a:r>
          </a:p>
        </p:txBody>
      </p:sp>
      <p:sp>
        <p:nvSpPr>
          <p:cNvPr id="11" name="Text Placeholder 11">
            <a:extLst>
              <a:ext uri="{FF2B5EF4-FFF2-40B4-BE49-F238E27FC236}">
                <a16:creationId xmlns:a16="http://schemas.microsoft.com/office/drawing/2014/main" id="{BCA9B5E0-F029-0845-BB7B-133BAE449332}"/>
              </a:ext>
            </a:extLst>
          </p:cNvPr>
          <p:cNvSpPr>
            <a:spLocks noGrp="1"/>
          </p:cNvSpPr>
          <p:nvPr>
            <p:ph type="body" sz="quarter" idx="12" hasCustomPrompt="1"/>
          </p:nvPr>
        </p:nvSpPr>
        <p:spPr>
          <a:xfrm>
            <a:off x="1002507" y="1457325"/>
            <a:ext cx="3064669" cy="438150"/>
          </a:xfrm>
          <a:prstGeom prst="rect">
            <a:avLst/>
          </a:prstGeom>
        </p:spPr>
        <p:txBody>
          <a:bodyPr/>
          <a:lstStyle>
            <a:lvl1pPr marL="0" indent="0">
              <a:buNone/>
              <a:defRPr>
                <a:solidFill>
                  <a:srgbClr val="000000"/>
                </a:solidFill>
                <a:latin typeface="Arial" panose="020B0604020202020204" pitchFamily="34" charset="0"/>
                <a:cs typeface="Arial" panose="020B0604020202020204" pitchFamily="34" charset="0"/>
              </a:defRPr>
            </a:lvl1pPr>
            <a:lvl2pPr marL="342900" indent="0">
              <a:buNone/>
              <a:defRPr/>
            </a:lvl2pPr>
          </a:lstStyle>
          <a:p>
            <a:pPr lvl="0"/>
            <a:r>
              <a:rPr lang="en-US" dirty="0"/>
              <a:t>[sub heading text]</a:t>
            </a:r>
          </a:p>
        </p:txBody>
      </p:sp>
      <p:sp>
        <p:nvSpPr>
          <p:cNvPr id="12" name="Text Placeholder 13">
            <a:extLst>
              <a:ext uri="{FF2B5EF4-FFF2-40B4-BE49-F238E27FC236}">
                <a16:creationId xmlns:a16="http://schemas.microsoft.com/office/drawing/2014/main" id="{66D3520E-EC9E-8A43-A87E-9CA576F49DA3}"/>
              </a:ext>
            </a:extLst>
          </p:cNvPr>
          <p:cNvSpPr>
            <a:spLocks noGrp="1"/>
          </p:cNvSpPr>
          <p:nvPr>
            <p:ph type="body" sz="quarter" idx="13" hasCustomPrompt="1"/>
          </p:nvPr>
        </p:nvSpPr>
        <p:spPr>
          <a:xfrm>
            <a:off x="1021557" y="2000250"/>
            <a:ext cx="2959894" cy="1495425"/>
          </a:xfrm>
          <a:prstGeom prst="rect">
            <a:avLst/>
          </a:prstGeom>
        </p:spPr>
        <p:txBody>
          <a:bodyPr/>
          <a:lstStyle>
            <a:lvl1pPr marL="214313" marR="0" indent="-214313" algn="l" defTabSz="685800" rtl="0" eaLnBrk="1" fontAlgn="auto" latinLnBrk="0" hangingPunct="1">
              <a:lnSpc>
                <a:spcPct val="90000"/>
              </a:lnSpc>
              <a:spcBef>
                <a:spcPts val="750"/>
              </a:spcBef>
              <a:spcAft>
                <a:spcPts val="0"/>
              </a:spcAft>
              <a:buClr>
                <a:srgbClr val="17336F"/>
              </a:buClr>
              <a:buSzTx/>
              <a:buFont typeface="Arial" panose="020B0604020202020204" pitchFamily="34" charset="0"/>
              <a:buChar char="•"/>
              <a:tabLst/>
              <a:defRPr sz="1200">
                <a:solidFill>
                  <a:srgbClr val="000000"/>
                </a:solidFill>
                <a:latin typeface="Arial" panose="020B0604020202020204" pitchFamily="34" charset="0"/>
                <a:cs typeface="Arial" panose="020B0604020202020204" pitchFamily="34" charset="0"/>
              </a:defRPr>
            </a:lvl1pPr>
            <a:lvl2pPr marL="557213" indent="-214313">
              <a:buClr>
                <a:srgbClr val="17336F"/>
              </a:buClr>
              <a:buFont typeface="Arial" panose="020B0604020202020204" pitchFamily="34" charset="0"/>
              <a:buChar char="•"/>
              <a:defRPr sz="1200">
                <a:solidFill>
                  <a:srgbClr val="000000"/>
                </a:solidFill>
                <a:latin typeface="Arial" panose="020B0604020202020204" pitchFamily="34" charset="0"/>
                <a:cs typeface="Arial" panose="020B0604020202020204" pitchFamily="34" charset="0"/>
              </a:defRPr>
            </a:lvl2pPr>
            <a:lvl3pPr marL="900113" indent="-214313">
              <a:buClr>
                <a:srgbClr val="17336F"/>
              </a:buClr>
              <a:buFont typeface="Arial" panose="020B0604020202020204" pitchFamily="34" charset="0"/>
              <a:buChar char="•"/>
              <a:defRPr sz="1200">
                <a:solidFill>
                  <a:srgbClr val="000000"/>
                </a:solidFill>
                <a:latin typeface="Arial" panose="020B0604020202020204" pitchFamily="34" charset="0"/>
                <a:cs typeface="Arial" panose="020B0604020202020204" pitchFamily="34" charset="0"/>
              </a:defRPr>
            </a:lvl3pPr>
            <a:lvl4pPr marL="1243013" indent="-214313">
              <a:buClr>
                <a:srgbClr val="17336F"/>
              </a:buClr>
              <a:buFont typeface="Arial" panose="020B0604020202020204" pitchFamily="34" charset="0"/>
              <a:buChar char="•"/>
              <a:defRPr sz="1200">
                <a:solidFill>
                  <a:srgbClr val="000000"/>
                </a:solidFill>
                <a:latin typeface="Arial" panose="020B0604020202020204" pitchFamily="34" charset="0"/>
                <a:cs typeface="Arial" panose="020B0604020202020204" pitchFamily="34" charset="0"/>
              </a:defRPr>
            </a:lvl4pPr>
            <a:lvl5pPr marL="1585913" indent="-214313">
              <a:buClr>
                <a:srgbClr val="17336F"/>
              </a:buClr>
              <a:buFont typeface="Arial" panose="020B0604020202020204" pitchFamily="34" charset="0"/>
              <a:buChar char="•"/>
              <a:defRPr sz="1200">
                <a:solidFill>
                  <a:srgbClr val="000000"/>
                </a:solidFill>
                <a:latin typeface="Arial" panose="020B0604020202020204" pitchFamily="34" charset="0"/>
                <a:cs typeface="Arial" panose="020B0604020202020204" pitchFamily="34" charset="0"/>
              </a:defRPr>
            </a:lvl5pPr>
          </a:lstStyle>
          <a:p>
            <a:pPr lvl="0"/>
            <a:r>
              <a:rPr lang="en-US" dirty="0"/>
              <a:t>[body text]</a:t>
            </a:r>
          </a:p>
          <a:p>
            <a:pPr marL="214313" marR="0" lvl="0" indent="-214313" algn="l" defTabSz="685800" rtl="0" eaLnBrk="1" fontAlgn="auto" latinLnBrk="0" hangingPunct="1">
              <a:lnSpc>
                <a:spcPct val="90000"/>
              </a:lnSpc>
              <a:spcBef>
                <a:spcPts val="750"/>
              </a:spcBef>
              <a:spcAft>
                <a:spcPts val="0"/>
              </a:spcAft>
              <a:buClr>
                <a:srgbClr val="17336F"/>
              </a:buClr>
              <a:buSzTx/>
              <a:buFont typeface="Arial" panose="020B0604020202020204" pitchFamily="34" charset="0"/>
              <a:buChar char="•"/>
              <a:tabLst/>
              <a:defRPr/>
            </a:pPr>
            <a:r>
              <a:rPr lang="en-US" dirty="0"/>
              <a:t>[body text]</a:t>
            </a:r>
          </a:p>
          <a:p>
            <a:pPr lvl="0"/>
            <a:endParaRPr lang="en-US" dirty="0"/>
          </a:p>
        </p:txBody>
      </p:sp>
    </p:spTree>
    <p:extLst>
      <p:ext uri="{BB962C8B-B14F-4D97-AF65-F5344CB8AC3E}">
        <p14:creationId xmlns:p14="http://schemas.microsoft.com/office/powerpoint/2010/main" val="1614536273"/>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Content slide 16">
    <p:spTree>
      <p:nvGrpSpPr>
        <p:cNvPr id="1" name=""/>
        <p:cNvGrpSpPr/>
        <p:nvPr/>
      </p:nvGrpSpPr>
      <p:grpSpPr>
        <a:xfrm>
          <a:off x="0" y="0"/>
          <a:ext cx="0" cy="0"/>
          <a:chOff x="0" y="0"/>
          <a:chExt cx="0" cy="0"/>
        </a:xfrm>
      </p:grpSpPr>
      <p:sp>
        <p:nvSpPr>
          <p:cNvPr id="4" name="Picture Placeholder 8">
            <a:extLst>
              <a:ext uri="{FF2B5EF4-FFF2-40B4-BE49-F238E27FC236}">
                <a16:creationId xmlns:a16="http://schemas.microsoft.com/office/drawing/2014/main" id="{8B149D7C-2392-0E4B-A0B8-4C013009C6CD}"/>
              </a:ext>
            </a:extLst>
          </p:cNvPr>
          <p:cNvSpPr>
            <a:spLocks noGrp="1"/>
          </p:cNvSpPr>
          <p:nvPr>
            <p:ph type="pic" sz="quarter" idx="10"/>
          </p:nvPr>
        </p:nvSpPr>
        <p:spPr>
          <a:xfrm>
            <a:off x="67962" y="2016"/>
            <a:ext cx="9076038" cy="4594988"/>
          </a:xfrm>
          <a:prstGeom prst="rect">
            <a:avLst/>
          </a:prstGeom>
          <a:solidFill>
            <a:schemeClr val="bg1">
              <a:lumMod val="85000"/>
            </a:schemeClr>
          </a:solidFill>
        </p:spPr>
        <p:txBody>
          <a:bodyPr/>
          <a:lstStyle/>
          <a:p>
            <a:endParaRPr lang="en-US" dirty="0"/>
          </a:p>
        </p:txBody>
      </p:sp>
      <p:sp>
        <p:nvSpPr>
          <p:cNvPr id="5" name="Rectangle 4">
            <a:extLst>
              <a:ext uri="{FF2B5EF4-FFF2-40B4-BE49-F238E27FC236}">
                <a16:creationId xmlns:a16="http://schemas.microsoft.com/office/drawing/2014/main" id="{54BAC939-FA06-2240-AE26-C0D1963B10F0}"/>
              </a:ext>
            </a:extLst>
          </p:cNvPr>
          <p:cNvSpPr/>
          <p:nvPr userDrawn="1"/>
        </p:nvSpPr>
        <p:spPr>
          <a:xfrm>
            <a:off x="1" y="4597287"/>
            <a:ext cx="9143999" cy="546213"/>
          </a:xfrm>
          <a:prstGeom prst="rect">
            <a:avLst/>
          </a:prstGeom>
          <a:gradFill flip="none" rotWithShape="1">
            <a:gsLst>
              <a:gs pos="0">
                <a:srgbClr val="17336F"/>
              </a:gs>
              <a:gs pos="100000">
                <a:schemeClr val="bg1">
                  <a:lumMod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solidFill>
                <a:schemeClr val="tx1"/>
              </a:solidFill>
            </a:endParaRPr>
          </a:p>
        </p:txBody>
      </p:sp>
      <p:pic>
        <p:nvPicPr>
          <p:cNvPr id="7" name="Picture 6">
            <a:extLst>
              <a:ext uri="{FF2B5EF4-FFF2-40B4-BE49-F238E27FC236}">
                <a16:creationId xmlns:a16="http://schemas.microsoft.com/office/drawing/2014/main" id="{596FACC9-FEEA-0441-8825-67FE09ADB5C8}"/>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92919" y="4665458"/>
            <a:ext cx="1403411" cy="375105"/>
          </a:xfrm>
          <a:prstGeom prst="rect">
            <a:avLst/>
          </a:prstGeom>
        </p:spPr>
      </p:pic>
      <p:sp>
        <p:nvSpPr>
          <p:cNvPr id="9" name="Rectangle 8">
            <a:extLst>
              <a:ext uri="{FF2B5EF4-FFF2-40B4-BE49-F238E27FC236}">
                <a16:creationId xmlns:a16="http://schemas.microsoft.com/office/drawing/2014/main" id="{BF0391BC-271E-4A49-9B5D-B6D09C473D87}"/>
              </a:ext>
            </a:extLst>
          </p:cNvPr>
          <p:cNvSpPr/>
          <p:nvPr userDrawn="1"/>
        </p:nvSpPr>
        <p:spPr>
          <a:xfrm>
            <a:off x="-1" y="0"/>
            <a:ext cx="115231" cy="5145516"/>
          </a:xfrm>
          <a:prstGeom prst="rect">
            <a:avLst/>
          </a:prstGeom>
          <a:solidFill>
            <a:srgbClr val="1634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solidFill>
                <a:schemeClr val="tx1"/>
              </a:solidFill>
            </a:endParaRPr>
          </a:p>
        </p:txBody>
      </p:sp>
      <p:sp>
        <p:nvSpPr>
          <p:cNvPr id="3" name="Text Placeholder 2">
            <a:extLst>
              <a:ext uri="{FF2B5EF4-FFF2-40B4-BE49-F238E27FC236}">
                <a16:creationId xmlns:a16="http://schemas.microsoft.com/office/drawing/2014/main" id="{3485F26D-468B-7244-B6AF-2620B80671FE}"/>
              </a:ext>
            </a:extLst>
          </p:cNvPr>
          <p:cNvSpPr>
            <a:spLocks noGrp="1"/>
          </p:cNvSpPr>
          <p:nvPr>
            <p:ph type="body" sz="quarter" idx="11" hasCustomPrompt="1"/>
          </p:nvPr>
        </p:nvSpPr>
        <p:spPr>
          <a:xfrm>
            <a:off x="752475" y="1397794"/>
            <a:ext cx="7629525" cy="1497806"/>
          </a:xfrm>
          <a:prstGeom prst="rect">
            <a:avLst/>
          </a:prstGeom>
        </p:spPr>
        <p:txBody>
          <a:bodyPr/>
          <a:lstStyle>
            <a:lvl1pPr marL="0" marR="0" indent="0" algn="ctr" defTabSz="685800" rtl="0" eaLnBrk="1" fontAlgn="auto" latinLnBrk="0" hangingPunct="1">
              <a:lnSpc>
                <a:spcPct val="90000"/>
              </a:lnSpc>
              <a:spcBef>
                <a:spcPts val="750"/>
              </a:spcBef>
              <a:spcAft>
                <a:spcPts val="0"/>
              </a:spcAft>
              <a:buClrTx/>
              <a:buSzTx/>
              <a:buFont typeface="Arial" panose="020B0604020202020204" pitchFamily="34" charset="0"/>
              <a:buNone/>
              <a:tabLst/>
              <a:defRPr sz="5100" b="1">
                <a:latin typeface="Arial" panose="020B0604020202020204" pitchFamily="34" charset="0"/>
                <a:cs typeface="Arial" panose="020B0604020202020204" pitchFamily="34" charset="0"/>
              </a:defRPr>
            </a:lvl1pPr>
            <a:lvl2pPr marL="342900" indent="0">
              <a:buNone/>
              <a:defRPr/>
            </a:lvl2pPr>
          </a:lstStyle>
          <a:p>
            <a:pPr lvl="0"/>
            <a:r>
              <a:rPr lang="en-US" dirty="0"/>
              <a:t>[Impact heading line 1]</a:t>
            </a:r>
            <a:br>
              <a:rPr lang="en-US" dirty="0"/>
            </a:br>
            <a:r>
              <a:rPr lang="en-US" dirty="0"/>
              <a:t>[Impact heading line 2]</a:t>
            </a:r>
          </a:p>
        </p:txBody>
      </p:sp>
      <p:sp>
        <p:nvSpPr>
          <p:cNvPr id="2" name="TextBox 1">
            <a:extLst>
              <a:ext uri="{FF2B5EF4-FFF2-40B4-BE49-F238E27FC236}">
                <a16:creationId xmlns:a16="http://schemas.microsoft.com/office/drawing/2014/main" id="{72E743E1-B91C-6F42-B16E-5D566C4D228A}"/>
              </a:ext>
            </a:extLst>
          </p:cNvPr>
          <p:cNvSpPr txBox="1"/>
          <p:nvPr userDrawn="1"/>
        </p:nvSpPr>
        <p:spPr>
          <a:xfrm>
            <a:off x="1111827" y="3125592"/>
            <a:ext cx="4073237" cy="372923"/>
          </a:xfrm>
          <a:prstGeom prst="rect">
            <a:avLst/>
          </a:prstGeom>
          <a:noFill/>
        </p:spPr>
        <p:txBody>
          <a:bodyPr wrap="square" rtlCol="0">
            <a:spAutoFit/>
          </a:bodyPr>
          <a:lstStyle/>
          <a:p>
            <a:pPr marL="0" marR="0" lvl="0" indent="0" algn="l" defTabSz="685800" rtl="0" eaLnBrk="1" fontAlgn="auto" latinLnBrk="0" hangingPunct="0">
              <a:lnSpc>
                <a:spcPct val="80000"/>
              </a:lnSpc>
              <a:spcBef>
                <a:spcPts val="0"/>
              </a:spcBef>
              <a:spcAft>
                <a:spcPts val="0"/>
              </a:spcAft>
              <a:buClrTx/>
              <a:buSzTx/>
              <a:buFontTx/>
              <a:buNone/>
              <a:tabLst/>
              <a:defRPr/>
            </a:pPr>
            <a:r>
              <a:rPr lang="en-US" sz="1013" dirty="0"/>
              <a:t>Use this design for one line statements]</a:t>
            </a:r>
          </a:p>
          <a:p>
            <a:endParaRPr lang="en-US" sz="1013" dirty="0"/>
          </a:p>
        </p:txBody>
      </p:sp>
    </p:spTree>
    <p:extLst>
      <p:ext uri="{BB962C8B-B14F-4D97-AF65-F5344CB8AC3E}">
        <p14:creationId xmlns:p14="http://schemas.microsoft.com/office/powerpoint/2010/main" val="2225473063"/>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Queen Mary endslide">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689FF9C4-5083-C44C-B2CE-0D67CE865EBE}"/>
              </a:ext>
            </a:extLst>
          </p:cNvPr>
          <p:cNvSpPr/>
          <p:nvPr userDrawn="1"/>
        </p:nvSpPr>
        <p:spPr>
          <a:xfrm>
            <a:off x="0" y="0"/>
            <a:ext cx="9144000" cy="5143500"/>
          </a:xfrm>
          <a:prstGeom prst="rect">
            <a:avLst/>
          </a:prstGeom>
          <a:solidFill>
            <a:srgbClr val="1634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solidFill>
                <a:schemeClr val="tx1"/>
              </a:solidFill>
            </a:endParaRPr>
          </a:p>
        </p:txBody>
      </p:sp>
      <p:pic>
        <p:nvPicPr>
          <p:cNvPr id="5" name="Picture 4">
            <a:extLst>
              <a:ext uri="{FF2B5EF4-FFF2-40B4-BE49-F238E27FC236}">
                <a16:creationId xmlns:a16="http://schemas.microsoft.com/office/drawing/2014/main" id="{261325E8-CEA1-2544-AFF2-9AFE8147A21E}"/>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88232" y="1518048"/>
            <a:ext cx="6937482" cy="1843660"/>
          </a:xfrm>
          <a:prstGeom prst="rect">
            <a:avLst/>
          </a:prstGeom>
        </p:spPr>
      </p:pic>
    </p:spTree>
    <p:extLst>
      <p:ext uri="{BB962C8B-B14F-4D97-AF65-F5344CB8AC3E}">
        <p14:creationId xmlns:p14="http://schemas.microsoft.com/office/powerpoint/2010/main" val="984959215"/>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19_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3208155113"/>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obj">
  <p:cSld name="标题和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E331EFA8-33DE-40A2-AABC-74636A64659B}"/>
              </a:ext>
            </a:extLst>
          </p:cNvPr>
          <p:cNvSpPr>
            <a:spLocks noGrp="1"/>
          </p:cNvSpPr>
          <p:nvPr>
            <p:ph type="title"/>
          </p:nvPr>
        </p:nvSpPr>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id="{8F905A9F-1341-4585-9EEE-E09C16BA48EB}"/>
              </a:ext>
            </a:extLst>
          </p:cNvPr>
          <p:cNvSpPr>
            <a:spLocks noGrp="1"/>
          </p:cNvSpPr>
          <p:nvPr>
            <p:ph idx="1"/>
          </p:nvPr>
        </p:nvSpPr>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2C12A3CE-1B3C-40FF-80F4-E2364A0891B0}"/>
              </a:ext>
            </a:extLst>
          </p:cNvPr>
          <p:cNvSpPr>
            <a:spLocks noGrp="1"/>
          </p:cNvSpPr>
          <p:nvPr>
            <p:ph type="dt" sz="half" idx="10"/>
          </p:nvPr>
        </p:nvSpPr>
        <p:spPr/>
        <p:txBody>
          <a:bodyPr/>
          <a:lstStyle/>
          <a:p>
            <a:fld id="{7C67116A-2EE6-4499-BE6C-FB5A69BFFD19}" type="datetimeFigureOut">
              <a:rPr lang="zh-CN" altLang="en-US" smtClean="0"/>
              <a:t>2021/4/12</a:t>
            </a:fld>
            <a:endParaRPr lang="zh-CN" altLang="en-US"/>
          </a:p>
        </p:txBody>
      </p:sp>
      <p:sp>
        <p:nvSpPr>
          <p:cNvPr id="5" name="页脚占位符 4">
            <a:extLst>
              <a:ext uri="{FF2B5EF4-FFF2-40B4-BE49-F238E27FC236}">
                <a16:creationId xmlns:a16="http://schemas.microsoft.com/office/drawing/2014/main" id="{17186E5F-7943-4F29-99A5-641FAB220000}"/>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9B476D9F-007F-4891-9010-415A2E4C38BA}"/>
              </a:ext>
            </a:extLst>
          </p:cNvPr>
          <p:cNvSpPr>
            <a:spLocks noGrp="1"/>
          </p:cNvSpPr>
          <p:nvPr>
            <p:ph type="sldNum" sz="quarter" idx="12"/>
          </p:nvPr>
        </p:nvSpPr>
        <p:spPr/>
        <p:txBody>
          <a:bodyPr/>
          <a:lstStyle/>
          <a:p>
            <a:fld id="{13165B05-A0CE-43C1-B6D0-A1F4C6665ED4}" type="slidenum">
              <a:rPr lang="zh-CN" altLang="en-US" smtClean="0"/>
              <a:t>‹#›</a:t>
            </a:fld>
            <a:endParaRPr lang="zh-CN" altLang="en-US"/>
          </a:p>
        </p:txBody>
      </p:sp>
    </p:spTree>
    <p:extLst>
      <p:ext uri="{BB962C8B-B14F-4D97-AF65-F5344CB8AC3E}">
        <p14:creationId xmlns:p14="http://schemas.microsoft.com/office/powerpoint/2010/main" val="9845746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1_Custom Layout">
    <p:bg>
      <p:bgPr>
        <a:gradFill flip="none" rotWithShape="1">
          <a:gsLst>
            <a:gs pos="85484">
              <a:srgbClr val="8D3786"/>
            </a:gs>
            <a:gs pos="19000">
              <a:srgbClr val="EC008C"/>
            </a:gs>
          </a:gsLst>
          <a:path path="circle">
            <a:fillToRect l="100000" t="100000"/>
          </a:path>
          <a:tileRect r="-100000" b="-100000"/>
        </a:gradFill>
        <a:effectLst/>
      </p:bgPr>
    </p:bg>
    <p:spTree>
      <p:nvGrpSpPr>
        <p:cNvPr id="1" name=""/>
        <p:cNvGrpSpPr/>
        <p:nvPr/>
      </p:nvGrpSpPr>
      <p:grpSpPr>
        <a:xfrm>
          <a:off x="0" y="0"/>
          <a:ext cx="0" cy="0"/>
          <a:chOff x="0" y="0"/>
          <a:chExt cx="0" cy="0"/>
        </a:xfrm>
      </p:grpSpPr>
      <p:sp>
        <p:nvSpPr>
          <p:cNvPr id="4" name="Content Placeholder 2"/>
          <p:cNvSpPr>
            <a:spLocks noGrp="1"/>
          </p:cNvSpPr>
          <p:nvPr>
            <p:ph sz="quarter" idx="10" hasCustomPrompt="1"/>
          </p:nvPr>
        </p:nvSpPr>
        <p:spPr>
          <a:xfrm>
            <a:off x="943599" y="1751595"/>
            <a:ext cx="7870825" cy="1171575"/>
          </a:xfrm>
          <a:prstGeom prst="rect">
            <a:avLst/>
          </a:prstGeom>
        </p:spPr>
        <p:txBody>
          <a:bodyPr/>
          <a:lstStyle>
            <a:lvl1pPr marL="0" indent="0">
              <a:buNone/>
              <a:defRPr sz="4000" b="1">
                <a:solidFill>
                  <a:schemeClr val="bg1"/>
                </a:solidFill>
                <a:latin typeface="Arial" panose="020B0604020202020204" pitchFamily="34" charset="0"/>
                <a:cs typeface="Arial" panose="020B0604020202020204" pitchFamily="34" charset="0"/>
              </a:defRPr>
            </a:lvl1pPr>
          </a:lstStyle>
          <a:p>
            <a:r>
              <a:rPr lang="en-US" dirty="0"/>
              <a:t>Title page – </a:t>
            </a:r>
            <a:br>
              <a:rPr lang="en-US" dirty="0"/>
            </a:br>
            <a:r>
              <a:rPr lang="en-US" dirty="0"/>
              <a:t>Arial Bold 40pt</a:t>
            </a:r>
          </a:p>
        </p:txBody>
      </p:sp>
      <p:sp>
        <p:nvSpPr>
          <p:cNvPr id="5" name="Content Placeholder 2"/>
          <p:cNvSpPr>
            <a:spLocks noGrp="1"/>
          </p:cNvSpPr>
          <p:nvPr>
            <p:ph sz="quarter" idx="11" hasCustomPrompt="1"/>
          </p:nvPr>
        </p:nvSpPr>
        <p:spPr>
          <a:xfrm>
            <a:off x="943598" y="2973637"/>
            <a:ext cx="7870825" cy="1171575"/>
          </a:xfrm>
          <a:prstGeom prst="rect">
            <a:avLst/>
          </a:prstGeom>
        </p:spPr>
        <p:txBody>
          <a:bodyPr/>
          <a:lstStyle>
            <a:lvl1pPr marL="0" indent="0">
              <a:buNone/>
              <a:defRPr sz="2000" b="0">
                <a:solidFill>
                  <a:schemeClr val="bg1"/>
                </a:solidFill>
                <a:latin typeface="Arial" panose="020B0604020202020204" pitchFamily="34" charset="0"/>
                <a:cs typeface="Arial" panose="020B0604020202020204" pitchFamily="34" charset="0"/>
              </a:defRPr>
            </a:lvl1pPr>
          </a:lstStyle>
          <a:p>
            <a:r>
              <a:rPr lang="en-US" dirty="0"/>
              <a:t>Insert sub-heading / date</a:t>
            </a:r>
          </a:p>
        </p:txBody>
      </p:sp>
    </p:spTree>
    <p:extLst>
      <p:ext uri="{BB962C8B-B14F-4D97-AF65-F5344CB8AC3E}">
        <p14:creationId xmlns:p14="http://schemas.microsoft.com/office/powerpoint/2010/main" val="105558857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2_Custom Layout">
    <p:bg>
      <p:bgPr>
        <a:gradFill flip="none" rotWithShape="1">
          <a:gsLst>
            <a:gs pos="3226">
              <a:srgbClr val="8D3786"/>
            </a:gs>
            <a:gs pos="35000">
              <a:srgbClr val="8D3786"/>
            </a:gs>
            <a:gs pos="100000">
              <a:srgbClr val="F18500"/>
            </a:gs>
          </a:gsLst>
          <a:lin ang="19800000" scaled="0"/>
          <a:tileRect/>
        </a:gradFill>
        <a:effectLst/>
      </p:bgPr>
    </p:bg>
    <p:spTree>
      <p:nvGrpSpPr>
        <p:cNvPr id="1" name=""/>
        <p:cNvGrpSpPr/>
        <p:nvPr/>
      </p:nvGrpSpPr>
      <p:grpSpPr>
        <a:xfrm>
          <a:off x="0" y="0"/>
          <a:ext cx="0" cy="0"/>
          <a:chOff x="0" y="0"/>
          <a:chExt cx="0" cy="0"/>
        </a:xfrm>
      </p:grpSpPr>
      <p:sp>
        <p:nvSpPr>
          <p:cNvPr id="4" name="Content Placeholder 2"/>
          <p:cNvSpPr>
            <a:spLocks noGrp="1"/>
          </p:cNvSpPr>
          <p:nvPr>
            <p:ph sz="quarter" idx="10" hasCustomPrompt="1"/>
          </p:nvPr>
        </p:nvSpPr>
        <p:spPr>
          <a:xfrm>
            <a:off x="943599" y="1751595"/>
            <a:ext cx="7870825" cy="1171575"/>
          </a:xfrm>
          <a:prstGeom prst="rect">
            <a:avLst/>
          </a:prstGeom>
        </p:spPr>
        <p:txBody>
          <a:bodyPr/>
          <a:lstStyle>
            <a:lvl1pPr marL="0" indent="0">
              <a:buNone/>
              <a:defRPr sz="4000" b="1">
                <a:solidFill>
                  <a:schemeClr val="bg1"/>
                </a:solidFill>
                <a:latin typeface="Arial" panose="020B0604020202020204" pitchFamily="34" charset="0"/>
                <a:cs typeface="Arial" panose="020B0604020202020204" pitchFamily="34" charset="0"/>
              </a:defRPr>
            </a:lvl1pPr>
          </a:lstStyle>
          <a:p>
            <a:r>
              <a:rPr lang="en-US" dirty="0"/>
              <a:t>Title page – </a:t>
            </a:r>
            <a:br>
              <a:rPr lang="en-US" dirty="0"/>
            </a:br>
            <a:r>
              <a:rPr lang="en-US" dirty="0"/>
              <a:t>Arial Bold 40pt</a:t>
            </a:r>
          </a:p>
        </p:txBody>
      </p:sp>
      <p:sp>
        <p:nvSpPr>
          <p:cNvPr id="5" name="Content Placeholder 2"/>
          <p:cNvSpPr>
            <a:spLocks noGrp="1"/>
          </p:cNvSpPr>
          <p:nvPr>
            <p:ph sz="quarter" idx="11" hasCustomPrompt="1"/>
          </p:nvPr>
        </p:nvSpPr>
        <p:spPr>
          <a:xfrm>
            <a:off x="943598" y="2973637"/>
            <a:ext cx="7870825" cy="1171575"/>
          </a:xfrm>
          <a:prstGeom prst="rect">
            <a:avLst/>
          </a:prstGeom>
        </p:spPr>
        <p:txBody>
          <a:bodyPr/>
          <a:lstStyle>
            <a:lvl1pPr marL="0" indent="0">
              <a:buNone/>
              <a:defRPr sz="2000" b="0">
                <a:solidFill>
                  <a:schemeClr val="bg1"/>
                </a:solidFill>
                <a:latin typeface="Arial" panose="020B0604020202020204" pitchFamily="34" charset="0"/>
                <a:cs typeface="Arial" panose="020B0604020202020204" pitchFamily="34" charset="0"/>
              </a:defRPr>
            </a:lvl1pPr>
          </a:lstStyle>
          <a:p>
            <a:r>
              <a:rPr lang="en-US" dirty="0"/>
              <a:t>Insert sub-heading / date</a:t>
            </a:r>
          </a:p>
        </p:txBody>
      </p:sp>
    </p:spTree>
    <p:extLst>
      <p:ext uri="{BB962C8B-B14F-4D97-AF65-F5344CB8AC3E}">
        <p14:creationId xmlns:p14="http://schemas.microsoft.com/office/powerpoint/2010/main" val="308686209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Content slide 1">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68581C02-7D6E-E646-8EB8-746BD0509DEA}"/>
              </a:ext>
            </a:extLst>
          </p:cNvPr>
          <p:cNvSpPr/>
          <p:nvPr userDrawn="1"/>
        </p:nvSpPr>
        <p:spPr>
          <a:xfrm>
            <a:off x="1" y="4597287"/>
            <a:ext cx="9143999" cy="546213"/>
          </a:xfrm>
          <a:prstGeom prst="rect">
            <a:avLst/>
          </a:prstGeom>
          <a:solidFill>
            <a:srgbClr val="10746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dirty="0">
              <a:solidFill>
                <a:schemeClr val="tx1"/>
              </a:solidFill>
            </a:endParaRPr>
          </a:p>
        </p:txBody>
      </p:sp>
      <p:pic>
        <p:nvPicPr>
          <p:cNvPr id="5" name="Picture 4">
            <a:extLst>
              <a:ext uri="{FF2B5EF4-FFF2-40B4-BE49-F238E27FC236}">
                <a16:creationId xmlns:a16="http://schemas.microsoft.com/office/drawing/2014/main" id="{B0B24999-F7B7-C14A-9DC1-377918651BCB}"/>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92919" y="4665458"/>
            <a:ext cx="1403411" cy="375105"/>
          </a:xfrm>
          <a:prstGeom prst="rect">
            <a:avLst/>
          </a:prstGeom>
        </p:spPr>
      </p:pic>
      <p:sp>
        <p:nvSpPr>
          <p:cNvPr id="10" name="Picture Placeholder 9">
            <a:extLst>
              <a:ext uri="{FF2B5EF4-FFF2-40B4-BE49-F238E27FC236}">
                <a16:creationId xmlns:a16="http://schemas.microsoft.com/office/drawing/2014/main" id="{13D6E0C0-DE43-624D-9873-0953E5462B7F}"/>
              </a:ext>
            </a:extLst>
          </p:cNvPr>
          <p:cNvSpPr>
            <a:spLocks noGrp="1"/>
          </p:cNvSpPr>
          <p:nvPr>
            <p:ph type="pic" sz="quarter" idx="10"/>
          </p:nvPr>
        </p:nvSpPr>
        <p:spPr>
          <a:xfrm>
            <a:off x="4599385" y="465534"/>
            <a:ext cx="4104084" cy="3159919"/>
          </a:xfrm>
          <a:prstGeom prst="rect">
            <a:avLst/>
          </a:prstGeom>
          <a:solidFill>
            <a:schemeClr val="bg1">
              <a:lumMod val="85000"/>
            </a:schemeClr>
          </a:solidFill>
        </p:spPr>
        <p:txBody>
          <a:bodyPr/>
          <a:lstStyle/>
          <a:p>
            <a:endParaRPr lang="en-US"/>
          </a:p>
        </p:txBody>
      </p:sp>
      <p:sp>
        <p:nvSpPr>
          <p:cNvPr id="9" name="Rectangle 8">
            <a:extLst>
              <a:ext uri="{FF2B5EF4-FFF2-40B4-BE49-F238E27FC236}">
                <a16:creationId xmlns:a16="http://schemas.microsoft.com/office/drawing/2014/main" id="{7796710C-BEDC-8743-98D8-0AE64833C537}"/>
              </a:ext>
            </a:extLst>
          </p:cNvPr>
          <p:cNvSpPr/>
          <p:nvPr userDrawn="1"/>
        </p:nvSpPr>
        <p:spPr>
          <a:xfrm>
            <a:off x="-1" y="0"/>
            <a:ext cx="115231" cy="5145516"/>
          </a:xfrm>
          <a:prstGeom prst="rect">
            <a:avLst/>
          </a:prstGeom>
          <a:solidFill>
            <a:srgbClr val="10746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solidFill>
                <a:schemeClr val="tx1"/>
              </a:solidFill>
            </a:endParaRPr>
          </a:p>
        </p:txBody>
      </p:sp>
      <p:sp>
        <p:nvSpPr>
          <p:cNvPr id="7" name="Text Placeholder 6">
            <a:extLst>
              <a:ext uri="{FF2B5EF4-FFF2-40B4-BE49-F238E27FC236}">
                <a16:creationId xmlns:a16="http://schemas.microsoft.com/office/drawing/2014/main" id="{49B5274B-F1E3-464D-869F-C83399524533}"/>
              </a:ext>
            </a:extLst>
          </p:cNvPr>
          <p:cNvSpPr>
            <a:spLocks noGrp="1"/>
          </p:cNvSpPr>
          <p:nvPr>
            <p:ph type="body" sz="quarter" idx="11" hasCustomPrompt="1"/>
          </p:nvPr>
        </p:nvSpPr>
        <p:spPr>
          <a:xfrm>
            <a:off x="1002507" y="389335"/>
            <a:ext cx="3456385" cy="658415"/>
          </a:xfrm>
          <a:prstGeom prst="rect">
            <a:avLst/>
          </a:prstGeom>
        </p:spPr>
        <p:txBody>
          <a:bodyPr/>
          <a:lstStyle>
            <a:lvl1pPr marL="0" indent="0">
              <a:buNone/>
              <a:defRPr sz="2850" b="1">
                <a:latin typeface="Arial" panose="020B0604020202020204" pitchFamily="34" charset="0"/>
                <a:cs typeface="Arial" panose="020B0604020202020204" pitchFamily="34" charset="0"/>
              </a:defRPr>
            </a:lvl1pPr>
            <a:lvl2pPr marL="342900" indent="0">
              <a:buNone/>
              <a:defRPr/>
            </a:lvl2pPr>
          </a:lstStyle>
          <a:p>
            <a:pPr lvl="0"/>
            <a:r>
              <a:rPr lang="en-US" dirty="0"/>
              <a:t>[Heading text]</a:t>
            </a:r>
          </a:p>
        </p:txBody>
      </p:sp>
      <p:sp>
        <p:nvSpPr>
          <p:cNvPr id="12" name="Text Placeholder 11">
            <a:extLst>
              <a:ext uri="{FF2B5EF4-FFF2-40B4-BE49-F238E27FC236}">
                <a16:creationId xmlns:a16="http://schemas.microsoft.com/office/drawing/2014/main" id="{5389A5E1-7687-8E4C-B87F-5B0FB1B9EA91}"/>
              </a:ext>
            </a:extLst>
          </p:cNvPr>
          <p:cNvSpPr>
            <a:spLocks noGrp="1"/>
          </p:cNvSpPr>
          <p:nvPr>
            <p:ph type="body" sz="quarter" idx="12" hasCustomPrompt="1"/>
          </p:nvPr>
        </p:nvSpPr>
        <p:spPr>
          <a:xfrm>
            <a:off x="1002507" y="1457325"/>
            <a:ext cx="3064669" cy="438150"/>
          </a:xfrm>
          <a:prstGeom prst="rect">
            <a:avLst/>
          </a:prstGeom>
        </p:spPr>
        <p:txBody>
          <a:bodyPr/>
          <a:lstStyle>
            <a:lvl1pPr marL="0" indent="0">
              <a:buNone/>
              <a:defRPr>
                <a:solidFill>
                  <a:srgbClr val="000000"/>
                </a:solidFill>
                <a:latin typeface="Arial" panose="020B0604020202020204" pitchFamily="34" charset="0"/>
                <a:cs typeface="Arial" panose="020B0604020202020204" pitchFamily="34" charset="0"/>
              </a:defRPr>
            </a:lvl1pPr>
            <a:lvl2pPr marL="342900" indent="0">
              <a:buNone/>
              <a:defRPr/>
            </a:lvl2pPr>
          </a:lstStyle>
          <a:p>
            <a:pPr lvl="0"/>
            <a:r>
              <a:rPr lang="en-US" dirty="0"/>
              <a:t>[sub heading text]</a:t>
            </a:r>
          </a:p>
        </p:txBody>
      </p:sp>
      <p:sp>
        <p:nvSpPr>
          <p:cNvPr id="14" name="Text Placeholder 13">
            <a:extLst>
              <a:ext uri="{FF2B5EF4-FFF2-40B4-BE49-F238E27FC236}">
                <a16:creationId xmlns:a16="http://schemas.microsoft.com/office/drawing/2014/main" id="{8E79C618-AEDD-1246-A088-10560B0DF68B}"/>
              </a:ext>
            </a:extLst>
          </p:cNvPr>
          <p:cNvSpPr>
            <a:spLocks noGrp="1"/>
          </p:cNvSpPr>
          <p:nvPr>
            <p:ph type="body" sz="quarter" idx="13" hasCustomPrompt="1"/>
          </p:nvPr>
        </p:nvSpPr>
        <p:spPr>
          <a:xfrm>
            <a:off x="1021557" y="2000250"/>
            <a:ext cx="2959894" cy="1495425"/>
          </a:xfrm>
          <a:prstGeom prst="rect">
            <a:avLst/>
          </a:prstGeom>
        </p:spPr>
        <p:txBody>
          <a:bodyPr/>
          <a:lstStyle>
            <a:lvl1pPr marL="214313" marR="0" indent="-214313" algn="l" defTabSz="685800" rtl="0" eaLnBrk="1" fontAlgn="auto" latinLnBrk="0" hangingPunct="1">
              <a:lnSpc>
                <a:spcPct val="90000"/>
              </a:lnSpc>
              <a:spcBef>
                <a:spcPts val="750"/>
              </a:spcBef>
              <a:spcAft>
                <a:spcPts val="0"/>
              </a:spcAft>
              <a:buClr>
                <a:srgbClr val="17336F"/>
              </a:buClr>
              <a:buSzTx/>
              <a:buFont typeface="Arial" panose="020B0604020202020204" pitchFamily="34" charset="0"/>
              <a:buChar char="•"/>
              <a:tabLst/>
              <a:defRPr sz="1200">
                <a:solidFill>
                  <a:srgbClr val="000000"/>
                </a:solidFill>
                <a:latin typeface="Arial" panose="020B0604020202020204" pitchFamily="34" charset="0"/>
                <a:cs typeface="Arial" panose="020B0604020202020204" pitchFamily="34" charset="0"/>
              </a:defRPr>
            </a:lvl1pPr>
            <a:lvl2pPr marL="557213" indent="-214313">
              <a:buClr>
                <a:srgbClr val="17336F"/>
              </a:buClr>
              <a:buFont typeface="Arial" panose="020B0604020202020204" pitchFamily="34" charset="0"/>
              <a:buChar char="•"/>
              <a:defRPr sz="1200">
                <a:solidFill>
                  <a:srgbClr val="000000"/>
                </a:solidFill>
                <a:latin typeface="Arial" panose="020B0604020202020204" pitchFamily="34" charset="0"/>
                <a:cs typeface="Arial" panose="020B0604020202020204" pitchFamily="34" charset="0"/>
              </a:defRPr>
            </a:lvl2pPr>
            <a:lvl3pPr marL="900113" indent="-214313">
              <a:buClr>
                <a:srgbClr val="17336F"/>
              </a:buClr>
              <a:buFont typeface="Arial" panose="020B0604020202020204" pitchFamily="34" charset="0"/>
              <a:buChar char="•"/>
              <a:defRPr sz="1200">
                <a:solidFill>
                  <a:srgbClr val="000000"/>
                </a:solidFill>
                <a:latin typeface="Arial" panose="020B0604020202020204" pitchFamily="34" charset="0"/>
                <a:cs typeface="Arial" panose="020B0604020202020204" pitchFamily="34" charset="0"/>
              </a:defRPr>
            </a:lvl3pPr>
            <a:lvl4pPr marL="1243013" indent="-214313">
              <a:buClr>
                <a:srgbClr val="17336F"/>
              </a:buClr>
              <a:buFont typeface="Arial" panose="020B0604020202020204" pitchFamily="34" charset="0"/>
              <a:buChar char="•"/>
              <a:defRPr sz="1200">
                <a:solidFill>
                  <a:srgbClr val="000000"/>
                </a:solidFill>
                <a:latin typeface="Arial" panose="020B0604020202020204" pitchFamily="34" charset="0"/>
                <a:cs typeface="Arial" panose="020B0604020202020204" pitchFamily="34" charset="0"/>
              </a:defRPr>
            </a:lvl4pPr>
            <a:lvl5pPr marL="1585913" indent="-214313">
              <a:buClr>
                <a:srgbClr val="17336F"/>
              </a:buClr>
              <a:buFont typeface="Arial" panose="020B0604020202020204" pitchFamily="34" charset="0"/>
              <a:buChar char="•"/>
              <a:defRPr sz="1200">
                <a:solidFill>
                  <a:srgbClr val="000000"/>
                </a:solidFill>
                <a:latin typeface="Arial" panose="020B0604020202020204" pitchFamily="34" charset="0"/>
                <a:cs typeface="Arial" panose="020B0604020202020204" pitchFamily="34" charset="0"/>
              </a:defRPr>
            </a:lvl5pPr>
          </a:lstStyle>
          <a:p>
            <a:pPr lvl="0"/>
            <a:r>
              <a:rPr lang="en-US" dirty="0"/>
              <a:t>[body text]</a:t>
            </a:r>
          </a:p>
          <a:p>
            <a:pPr marL="214313" marR="0" lvl="0" indent="-214313" algn="l" defTabSz="685800" rtl="0" eaLnBrk="1" fontAlgn="auto" latinLnBrk="0" hangingPunct="1">
              <a:lnSpc>
                <a:spcPct val="90000"/>
              </a:lnSpc>
              <a:spcBef>
                <a:spcPts val="750"/>
              </a:spcBef>
              <a:spcAft>
                <a:spcPts val="0"/>
              </a:spcAft>
              <a:buClr>
                <a:srgbClr val="17336F"/>
              </a:buClr>
              <a:buSzTx/>
              <a:buFont typeface="Arial" panose="020B0604020202020204" pitchFamily="34" charset="0"/>
              <a:buChar char="•"/>
              <a:tabLst/>
              <a:defRPr/>
            </a:pPr>
            <a:r>
              <a:rPr lang="en-US" dirty="0"/>
              <a:t>[body text]</a:t>
            </a:r>
          </a:p>
          <a:p>
            <a:pPr lvl="0"/>
            <a:endParaRPr lang="en-US" dirty="0"/>
          </a:p>
        </p:txBody>
      </p:sp>
      <p:pic>
        <p:nvPicPr>
          <p:cNvPr id="13" name="Picture 12">
            <a:extLst>
              <a:ext uri="{FF2B5EF4-FFF2-40B4-BE49-F238E27FC236}">
                <a16:creationId xmlns:a16="http://schemas.microsoft.com/office/drawing/2014/main" id="{CD440F79-6E34-4E69-8764-464F01C79169}"/>
              </a:ext>
            </a:extLst>
          </p:cNvPr>
          <p:cNvPicPr>
            <a:picLocks noChangeAspect="1"/>
          </p:cNvPicPr>
          <p:nvPr userDrawn="1"/>
        </p:nvPicPr>
        <p:blipFill>
          <a:blip r:embed="rId3"/>
          <a:stretch>
            <a:fillRect/>
          </a:stretch>
        </p:blipFill>
        <p:spPr>
          <a:xfrm>
            <a:off x="8603480" y="4665458"/>
            <a:ext cx="426219" cy="426219"/>
          </a:xfrm>
          <a:prstGeom prst="rect">
            <a:avLst/>
          </a:prstGeom>
        </p:spPr>
      </p:pic>
    </p:spTree>
    <p:extLst>
      <p:ext uri="{BB962C8B-B14F-4D97-AF65-F5344CB8AC3E}">
        <p14:creationId xmlns:p14="http://schemas.microsoft.com/office/powerpoint/2010/main" val="100580159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ontent slide 2">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60D497-C13F-6044-A211-40616A07D181}"/>
              </a:ext>
            </a:extLst>
          </p:cNvPr>
          <p:cNvSpPr>
            <a:spLocks noGrp="1"/>
          </p:cNvSpPr>
          <p:nvPr>
            <p:ph type="title" hasCustomPrompt="1"/>
          </p:nvPr>
        </p:nvSpPr>
        <p:spPr>
          <a:xfrm>
            <a:off x="298188" y="1322601"/>
            <a:ext cx="8568000" cy="2941423"/>
          </a:xfrm>
          <a:prstGeom prst="rect">
            <a:avLst/>
          </a:prstGeom>
        </p:spPr>
        <p:txBody>
          <a:bodyPr lIns="0" tIns="0" rIns="0" bIns="0"/>
          <a:lstStyle>
            <a:lvl1pPr>
              <a:defRPr sz="1400" b="0" i="0">
                <a:solidFill>
                  <a:schemeClr val="tx2"/>
                </a:solidFill>
                <a:latin typeface="Arial" panose="020B0604020202020204" pitchFamily="34" charset="0"/>
                <a:cs typeface="Arial" panose="020B0604020202020204" pitchFamily="34" charset="0"/>
              </a:defRPr>
            </a:lvl1pPr>
          </a:lstStyle>
          <a:p>
            <a:r>
              <a:rPr lang="en-US" dirty="0"/>
              <a:t>Click to edit Master title style – Arial Regular 14pt</a:t>
            </a:r>
          </a:p>
        </p:txBody>
      </p:sp>
      <p:sp>
        <p:nvSpPr>
          <p:cNvPr id="7" name="Content Placeholder 2"/>
          <p:cNvSpPr>
            <a:spLocks noGrp="1"/>
          </p:cNvSpPr>
          <p:nvPr>
            <p:ph sz="quarter" idx="10" hasCustomPrompt="1"/>
          </p:nvPr>
        </p:nvSpPr>
        <p:spPr>
          <a:xfrm>
            <a:off x="186596" y="262396"/>
            <a:ext cx="8672097" cy="1036377"/>
          </a:xfrm>
          <a:prstGeom prst="rect">
            <a:avLst/>
          </a:prstGeom>
        </p:spPr>
        <p:txBody>
          <a:bodyPr/>
          <a:lstStyle>
            <a:lvl1pPr marL="0" indent="0">
              <a:buNone/>
              <a:defRPr sz="2500" b="1">
                <a:solidFill>
                  <a:srgbClr val="1C3D74"/>
                </a:solidFill>
                <a:latin typeface="Arial" panose="020B0604020202020204" pitchFamily="34" charset="0"/>
                <a:cs typeface="Arial" panose="020B0604020202020204" pitchFamily="34" charset="0"/>
              </a:defRPr>
            </a:lvl1pPr>
          </a:lstStyle>
          <a:p>
            <a:r>
              <a:rPr lang="en-US" dirty="0"/>
              <a:t>Click to edit slide title (up to 2 lines) – </a:t>
            </a:r>
            <a:br>
              <a:rPr lang="en-US" dirty="0"/>
            </a:br>
            <a:r>
              <a:rPr lang="en-US" dirty="0"/>
              <a:t>Arial Bold 25pt title</a:t>
            </a:r>
          </a:p>
        </p:txBody>
      </p:sp>
    </p:spTree>
    <p:extLst>
      <p:ext uri="{BB962C8B-B14F-4D97-AF65-F5344CB8AC3E}">
        <p14:creationId xmlns:p14="http://schemas.microsoft.com/office/powerpoint/2010/main" val="313417883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6.xml"/><Relationship Id="rId13" Type="http://schemas.openxmlformats.org/officeDocument/2006/relationships/slideLayout" Target="../slideLayouts/slideLayout21.xml"/><Relationship Id="rId18" Type="http://schemas.openxmlformats.org/officeDocument/2006/relationships/theme" Target="../theme/theme2.xml"/><Relationship Id="rId3" Type="http://schemas.openxmlformats.org/officeDocument/2006/relationships/slideLayout" Target="../slideLayouts/slideLayout11.xml"/><Relationship Id="rId7" Type="http://schemas.openxmlformats.org/officeDocument/2006/relationships/slideLayout" Target="../slideLayouts/slideLayout15.xml"/><Relationship Id="rId12" Type="http://schemas.openxmlformats.org/officeDocument/2006/relationships/slideLayout" Target="../slideLayouts/slideLayout20.xml"/><Relationship Id="rId17" Type="http://schemas.openxmlformats.org/officeDocument/2006/relationships/slideLayout" Target="../slideLayouts/slideLayout25.xml"/><Relationship Id="rId2" Type="http://schemas.openxmlformats.org/officeDocument/2006/relationships/slideLayout" Target="../slideLayouts/slideLayout10.xml"/><Relationship Id="rId16" Type="http://schemas.openxmlformats.org/officeDocument/2006/relationships/slideLayout" Target="../slideLayouts/slideLayout24.xml"/><Relationship Id="rId20" Type="http://schemas.openxmlformats.org/officeDocument/2006/relationships/image" Target="../media/image1.png"/><Relationship Id="rId1" Type="http://schemas.openxmlformats.org/officeDocument/2006/relationships/slideLayout" Target="../slideLayouts/slideLayout9.xml"/><Relationship Id="rId6" Type="http://schemas.openxmlformats.org/officeDocument/2006/relationships/slideLayout" Target="../slideLayouts/slideLayout14.xml"/><Relationship Id="rId11" Type="http://schemas.openxmlformats.org/officeDocument/2006/relationships/slideLayout" Target="../slideLayouts/slideLayout19.xml"/><Relationship Id="rId5" Type="http://schemas.openxmlformats.org/officeDocument/2006/relationships/slideLayout" Target="../slideLayouts/slideLayout13.xml"/><Relationship Id="rId15" Type="http://schemas.openxmlformats.org/officeDocument/2006/relationships/slideLayout" Target="../slideLayouts/slideLayout23.xml"/><Relationship Id="rId10" Type="http://schemas.openxmlformats.org/officeDocument/2006/relationships/slideLayout" Target="../slideLayouts/slideLayout18.xml"/><Relationship Id="rId19" Type="http://schemas.openxmlformats.org/officeDocument/2006/relationships/image" Target="../media/image4.jpg"/><Relationship Id="rId4" Type="http://schemas.openxmlformats.org/officeDocument/2006/relationships/slideLayout" Target="../slideLayouts/slideLayout12.xml"/><Relationship Id="rId9" Type="http://schemas.openxmlformats.org/officeDocument/2006/relationships/slideLayout" Target="../slideLayouts/slideLayout17.xml"/><Relationship Id="rId14" Type="http://schemas.openxmlformats.org/officeDocument/2006/relationships/slideLayout" Target="../slideLayouts/slideLayout22.xml"/></Relationships>
</file>

<file path=ppt/slideMasters/_rels/slideMaster3.xml.rels><?xml version="1.0" encoding="UTF-8" standalone="yes"?>
<Relationships xmlns="http://schemas.openxmlformats.org/package/2006/relationships"><Relationship Id="rId3" Type="http://schemas.openxmlformats.org/officeDocument/2006/relationships/theme" Target="../theme/theme3.xml"/><Relationship Id="rId2" Type="http://schemas.openxmlformats.org/officeDocument/2006/relationships/slideLayout" Target="../slideLayouts/slideLayout27.xml"/><Relationship Id="rId1" Type="http://schemas.openxmlformats.org/officeDocument/2006/relationships/slideLayout" Target="../slideLayouts/slideLayout26.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35.xml"/><Relationship Id="rId13" Type="http://schemas.openxmlformats.org/officeDocument/2006/relationships/slideLayout" Target="../slideLayouts/slideLayout40.xml"/><Relationship Id="rId18" Type="http://schemas.openxmlformats.org/officeDocument/2006/relationships/slideLayout" Target="../slideLayouts/slideLayout45.xml"/><Relationship Id="rId26" Type="http://schemas.openxmlformats.org/officeDocument/2006/relationships/slideLayout" Target="../slideLayouts/slideLayout53.xml"/><Relationship Id="rId3" Type="http://schemas.openxmlformats.org/officeDocument/2006/relationships/slideLayout" Target="../slideLayouts/slideLayout30.xml"/><Relationship Id="rId21" Type="http://schemas.openxmlformats.org/officeDocument/2006/relationships/slideLayout" Target="../slideLayouts/slideLayout48.xml"/><Relationship Id="rId7" Type="http://schemas.openxmlformats.org/officeDocument/2006/relationships/slideLayout" Target="../slideLayouts/slideLayout34.xml"/><Relationship Id="rId12" Type="http://schemas.openxmlformats.org/officeDocument/2006/relationships/slideLayout" Target="../slideLayouts/slideLayout39.xml"/><Relationship Id="rId17" Type="http://schemas.openxmlformats.org/officeDocument/2006/relationships/slideLayout" Target="../slideLayouts/slideLayout44.xml"/><Relationship Id="rId25" Type="http://schemas.openxmlformats.org/officeDocument/2006/relationships/slideLayout" Target="../slideLayouts/slideLayout52.xml"/><Relationship Id="rId2" Type="http://schemas.openxmlformats.org/officeDocument/2006/relationships/slideLayout" Target="../slideLayouts/slideLayout29.xml"/><Relationship Id="rId16" Type="http://schemas.openxmlformats.org/officeDocument/2006/relationships/slideLayout" Target="../slideLayouts/slideLayout43.xml"/><Relationship Id="rId20" Type="http://schemas.openxmlformats.org/officeDocument/2006/relationships/slideLayout" Target="../slideLayouts/slideLayout47.xml"/><Relationship Id="rId29" Type="http://schemas.openxmlformats.org/officeDocument/2006/relationships/theme" Target="../theme/theme4.xml"/><Relationship Id="rId1" Type="http://schemas.openxmlformats.org/officeDocument/2006/relationships/slideLayout" Target="../slideLayouts/slideLayout28.xml"/><Relationship Id="rId6" Type="http://schemas.openxmlformats.org/officeDocument/2006/relationships/slideLayout" Target="../slideLayouts/slideLayout33.xml"/><Relationship Id="rId11" Type="http://schemas.openxmlformats.org/officeDocument/2006/relationships/slideLayout" Target="../slideLayouts/slideLayout38.xml"/><Relationship Id="rId24" Type="http://schemas.openxmlformats.org/officeDocument/2006/relationships/slideLayout" Target="../slideLayouts/slideLayout51.xml"/><Relationship Id="rId5" Type="http://schemas.openxmlformats.org/officeDocument/2006/relationships/slideLayout" Target="../slideLayouts/slideLayout32.xml"/><Relationship Id="rId15" Type="http://schemas.openxmlformats.org/officeDocument/2006/relationships/slideLayout" Target="../slideLayouts/slideLayout42.xml"/><Relationship Id="rId23" Type="http://schemas.openxmlformats.org/officeDocument/2006/relationships/slideLayout" Target="../slideLayouts/slideLayout50.xml"/><Relationship Id="rId28" Type="http://schemas.openxmlformats.org/officeDocument/2006/relationships/slideLayout" Target="../slideLayouts/slideLayout55.xml"/><Relationship Id="rId10" Type="http://schemas.openxmlformats.org/officeDocument/2006/relationships/slideLayout" Target="../slideLayouts/slideLayout37.xml"/><Relationship Id="rId19" Type="http://schemas.openxmlformats.org/officeDocument/2006/relationships/slideLayout" Target="../slideLayouts/slideLayout46.xml"/><Relationship Id="rId4" Type="http://schemas.openxmlformats.org/officeDocument/2006/relationships/slideLayout" Target="../slideLayouts/slideLayout31.xml"/><Relationship Id="rId9" Type="http://schemas.openxmlformats.org/officeDocument/2006/relationships/slideLayout" Target="../slideLayouts/slideLayout36.xml"/><Relationship Id="rId14" Type="http://schemas.openxmlformats.org/officeDocument/2006/relationships/slideLayout" Target="../slideLayouts/slideLayout41.xml"/><Relationship Id="rId22" Type="http://schemas.openxmlformats.org/officeDocument/2006/relationships/slideLayout" Target="../slideLayouts/slideLayout49.xml"/><Relationship Id="rId27" Type="http://schemas.openxmlformats.org/officeDocument/2006/relationships/slideLayout" Target="../slideLayouts/slideLayout5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90F016AB-50EC-D145-8FEE-4F74E8E3B1D6}"/>
              </a:ext>
            </a:extLst>
          </p:cNvPr>
          <p:cNvPicPr>
            <a:picLocks noChangeAspect="1"/>
          </p:cNvPicPr>
          <p:nvPr userDrawn="1"/>
        </p:nvPicPr>
        <p:blipFill>
          <a:blip r:embed="rId10"/>
          <a:stretch>
            <a:fillRect/>
          </a:stretch>
        </p:blipFill>
        <p:spPr>
          <a:xfrm>
            <a:off x="298188" y="373575"/>
            <a:ext cx="2489200" cy="665316"/>
          </a:xfrm>
          <a:prstGeom prst="rect">
            <a:avLst/>
          </a:prstGeom>
        </p:spPr>
      </p:pic>
      <p:cxnSp>
        <p:nvCxnSpPr>
          <p:cNvPr id="4" name="Straight Connector 3">
            <a:extLst>
              <a:ext uri="{FF2B5EF4-FFF2-40B4-BE49-F238E27FC236}">
                <a16:creationId xmlns:a16="http://schemas.microsoft.com/office/drawing/2014/main" id="{CA670BE8-3C46-EF4F-BC90-6793A5222276}"/>
              </a:ext>
            </a:extLst>
          </p:cNvPr>
          <p:cNvCxnSpPr/>
          <p:nvPr userDrawn="1"/>
        </p:nvCxnSpPr>
        <p:spPr>
          <a:xfrm>
            <a:off x="298188" y="4830791"/>
            <a:ext cx="856800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76779460"/>
      </p:ext>
    </p:extLst>
  </p:cSld>
  <p:clrMap bg1="lt1" tx1="dk1" bg2="lt2" tx2="dk2" accent1="accent1" accent2="accent2" accent3="accent3" accent4="accent4" accent5="accent5" accent6="accent6" hlink="hlink" folHlink="folHlink"/>
  <p:sldLayoutIdLst>
    <p:sldLayoutId id="2147483717" r:id="rId1"/>
    <p:sldLayoutId id="2147483750" r:id="rId2"/>
    <p:sldLayoutId id="2147483765" r:id="rId3"/>
    <p:sldLayoutId id="2147483766" r:id="rId4"/>
    <p:sldLayoutId id="2147483767" r:id="rId5"/>
    <p:sldLayoutId id="2147483768" r:id="rId6"/>
    <p:sldLayoutId id="2147483769" r:id="rId7"/>
    <p:sldLayoutId id="2147483885" r:id="rId8"/>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2880" userDrawn="1">
          <p15:clr>
            <a:srgbClr val="F26B43"/>
          </p15:clr>
        </p15:guide>
        <p15:guide id="2" orient="horz" pos="158" userDrawn="1">
          <p15:clr>
            <a:srgbClr val="F26B43"/>
          </p15:clr>
        </p15:guide>
        <p15:guide id="3" pos="176" userDrawn="1">
          <p15:clr>
            <a:srgbClr val="F26B43"/>
          </p15:clr>
        </p15:guide>
        <p15:guide id="4" orient="horz" pos="2981" userDrawn="1">
          <p15:clr>
            <a:srgbClr val="F26B43"/>
          </p15:clr>
        </p15:guide>
        <p15:guide id="5" pos="5585" userDrawn="1">
          <p15:clr>
            <a:srgbClr val="F26B43"/>
          </p15:clr>
        </p15:guide>
        <p15:guide id="6" orient="horz" pos="1620" userDrawn="1">
          <p15:clr>
            <a:srgbClr val="F26B43"/>
          </p15:clr>
        </p15:guide>
        <p15:guide id="7" orient="horz" pos="554" userDrawn="1">
          <p15:clr>
            <a:srgbClr val="F26B43"/>
          </p15:clr>
        </p15:guide>
        <p15:guide id="8" orient="horz" pos="690" userDrawn="1">
          <p15:clr>
            <a:srgbClr val="F26B43"/>
          </p15:clr>
        </p15:guide>
        <p15:guide id="9" orient="horz" pos="826" userDrawn="1">
          <p15:clr>
            <a:srgbClr val="F26B43"/>
          </p15:clr>
        </p15:guide>
        <p15:guide id="10" pos="2812" userDrawn="1">
          <p15:clr>
            <a:srgbClr val="F26B43"/>
          </p15:clr>
        </p15:guide>
        <p15:guide id="11" pos="2948" userDrawn="1">
          <p15:clr>
            <a:srgbClr val="F26B43"/>
          </p15:clr>
        </p15:guide>
        <p15:guide id="12" pos="1474" userDrawn="1">
          <p15:clr>
            <a:srgbClr val="F26B43"/>
          </p15:clr>
        </p15:guide>
        <p15:guide id="13" pos="4263" userDrawn="1">
          <p15:clr>
            <a:srgbClr val="F26B43"/>
          </p15:clr>
        </p15:guide>
        <p15:guide id="14" orient="horz" pos="2822" userDrawn="1">
          <p15:clr>
            <a:srgbClr val="F26B43"/>
          </p15:clr>
        </p15:guide>
        <p15:guide id="15" orient="horz" pos="2754"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A23B30F1-BEAB-1D48-98D9-E0838B9BE62A}"/>
              </a:ext>
            </a:extLst>
          </p:cNvPr>
          <p:cNvPicPr>
            <a:picLocks noChangeAspect="1"/>
          </p:cNvPicPr>
          <p:nvPr userDrawn="1"/>
        </p:nvPicPr>
        <p:blipFill rotWithShape="1">
          <a:blip r:embed="rId19"/>
          <a:srcRect t="86937"/>
          <a:stretch/>
        </p:blipFill>
        <p:spPr>
          <a:xfrm>
            <a:off x="0" y="4471626"/>
            <a:ext cx="9144000" cy="671874"/>
          </a:xfrm>
          <a:prstGeom prst="rect">
            <a:avLst/>
          </a:prstGeom>
        </p:spPr>
      </p:pic>
      <p:pic>
        <p:nvPicPr>
          <p:cNvPr id="10" name="Picture 9">
            <a:extLst>
              <a:ext uri="{FF2B5EF4-FFF2-40B4-BE49-F238E27FC236}">
                <a16:creationId xmlns:a16="http://schemas.microsoft.com/office/drawing/2014/main" id="{F674CA67-DD21-8043-AD24-58925882A109}"/>
              </a:ext>
            </a:extLst>
          </p:cNvPr>
          <p:cNvPicPr>
            <a:picLocks noChangeAspect="1"/>
          </p:cNvPicPr>
          <p:nvPr userDrawn="1"/>
        </p:nvPicPr>
        <p:blipFill>
          <a:blip r:embed="rId20">
            <a:alphaModFix/>
          </a:blip>
          <a:stretch>
            <a:fillRect/>
          </a:stretch>
        </p:blipFill>
        <p:spPr>
          <a:xfrm>
            <a:off x="298188" y="4539884"/>
            <a:ext cx="1760102" cy="470442"/>
          </a:xfrm>
          <a:prstGeom prst="rect">
            <a:avLst/>
          </a:prstGeom>
        </p:spPr>
      </p:pic>
      <p:sp>
        <p:nvSpPr>
          <p:cNvPr id="13" name="TextBox 12">
            <a:extLst>
              <a:ext uri="{FF2B5EF4-FFF2-40B4-BE49-F238E27FC236}">
                <a16:creationId xmlns:a16="http://schemas.microsoft.com/office/drawing/2014/main" id="{5EFACAD1-D0A6-9749-A5C6-07C38D8E6F7D}"/>
              </a:ext>
            </a:extLst>
          </p:cNvPr>
          <p:cNvSpPr txBox="1"/>
          <p:nvPr userDrawn="1"/>
        </p:nvSpPr>
        <p:spPr>
          <a:xfrm>
            <a:off x="7926850" y="4846638"/>
            <a:ext cx="939338" cy="138499"/>
          </a:xfrm>
          <a:prstGeom prst="rect">
            <a:avLst/>
          </a:prstGeom>
          <a:noFill/>
        </p:spPr>
        <p:txBody>
          <a:bodyPr wrap="square" lIns="0" tIns="0" rIns="0" bIns="0" rtlCol="0">
            <a:spAutoFit/>
          </a:bodyPr>
          <a:lstStyle/>
          <a:p>
            <a:pPr algn="r"/>
            <a:fld id="{A98891B2-5225-5C40-A770-7C3A43B5E5B1}" type="slidenum">
              <a:rPr lang="en-US" sz="900" b="0" i="0" smtClean="0">
                <a:solidFill>
                  <a:schemeClr val="bg1"/>
                </a:solidFill>
                <a:latin typeface="Arial" panose="020B0604020202020204" pitchFamily="34" charset="0"/>
                <a:cs typeface="Arial" panose="020B0604020202020204" pitchFamily="34" charset="0"/>
              </a:rPr>
              <a:pPr algn="r"/>
              <a:t>‹#›</a:t>
            </a:fld>
            <a:endParaRPr lang="en-US" sz="900" b="0" i="0"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47695733"/>
      </p:ext>
    </p:extLst>
  </p:cSld>
  <p:clrMap bg1="lt1" tx1="dk1" bg2="lt2" tx2="dk2" accent1="accent1" accent2="accent2" accent3="accent3" accent4="accent4" accent5="accent5" accent6="accent6" hlink="hlink" folHlink="folHlink"/>
  <p:sldLayoutIdLst>
    <p:sldLayoutId id="2147483867" r:id="rId1"/>
    <p:sldLayoutId id="2147483868" r:id="rId2"/>
    <p:sldLayoutId id="2147483869" r:id="rId3"/>
    <p:sldLayoutId id="2147483870" r:id="rId4"/>
    <p:sldLayoutId id="2147483871" r:id="rId5"/>
    <p:sldLayoutId id="2147483872" r:id="rId6"/>
    <p:sldLayoutId id="2147483873" r:id="rId7"/>
    <p:sldLayoutId id="2147483874" r:id="rId8"/>
    <p:sldLayoutId id="2147483875" r:id="rId9"/>
    <p:sldLayoutId id="2147483876" r:id="rId10"/>
    <p:sldLayoutId id="2147483877" r:id="rId11"/>
    <p:sldLayoutId id="2147483878" r:id="rId12"/>
    <p:sldLayoutId id="2147483879" r:id="rId13"/>
    <p:sldLayoutId id="2147483880" r:id="rId14"/>
    <p:sldLayoutId id="2147483881" r:id="rId15"/>
    <p:sldLayoutId id="2147483882" r:id="rId16"/>
    <p:sldLayoutId id="2147483883" r:id="rId1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686">
          <p15:clr>
            <a:srgbClr val="F26B43"/>
          </p15:clr>
        </p15:guide>
        <p15:guide id="2" pos="181">
          <p15:clr>
            <a:srgbClr val="F26B43"/>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703466171"/>
      </p:ext>
    </p:extLst>
  </p:cSld>
  <p:clrMap bg1="lt1" tx1="dk1" bg2="lt2" tx2="dk2" accent1="accent1" accent2="accent2" accent3="accent3" accent4="accent4" accent5="accent5" accent6="accent6" hlink="hlink" folHlink="folHlink"/>
  <p:sldLayoutIdLst>
    <p:sldLayoutId id="2147483844" r:id="rId1"/>
    <p:sldLayoutId id="2147483884" r:id="rId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447927631"/>
      </p:ext>
    </p:extLst>
  </p:cSld>
  <p:clrMap bg1="lt1" tx1="dk1" bg2="lt2" tx2="dk2" accent1="accent1" accent2="accent2" accent3="accent3" accent4="accent4" accent5="accent5" accent6="accent6" hlink="hlink" folHlink="folHlink"/>
  <p:sldLayoutIdLst>
    <p:sldLayoutId id="2147483888" r:id="rId1"/>
    <p:sldLayoutId id="2147483889" r:id="rId2"/>
    <p:sldLayoutId id="2147483890" r:id="rId3"/>
    <p:sldLayoutId id="2147483891" r:id="rId4"/>
    <p:sldLayoutId id="2147483892" r:id="rId5"/>
    <p:sldLayoutId id="2147483893" r:id="rId6"/>
    <p:sldLayoutId id="2147483894" r:id="rId7"/>
    <p:sldLayoutId id="2147483895" r:id="rId8"/>
    <p:sldLayoutId id="2147483896" r:id="rId9"/>
    <p:sldLayoutId id="2147483897" r:id="rId10"/>
    <p:sldLayoutId id="2147483898" r:id="rId11"/>
    <p:sldLayoutId id="2147483899" r:id="rId12"/>
    <p:sldLayoutId id="2147483900" r:id="rId13"/>
    <p:sldLayoutId id="2147483901" r:id="rId14"/>
    <p:sldLayoutId id="2147483902" r:id="rId15"/>
    <p:sldLayoutId id="2147483903" r:id="rId16"/>
    <p:sldLayoutId id="2147483904" r:id="rId17"/>
    <p:sldLayoutId id="2147483905" r:id="rId18"/>
    <p:sldLayoutId id="2147483906" r:id="rId19"/>
    <p:sldLayoutId id="2147483907" r:id="rId20"/>
    <p:sldLayoutId id="2147483908" r:id="rId21"/>
    <p:sldLayoutId id="2147483909" r:id="rId22"/>
    <p:sldLayoutId id="2147483910" r:id="rId23"/>
    <p:sldLayoutId id="2147483911" r:id="rId24"/>
    <p:sldLayoutId id="2147483912" r:id="rId25"/>
    <p:sldLayoutId id="2147483913" r:id="rId26"/>
    <p:sldLayoutId id="2147483914" r:id="rId27"/>
    <p:sldLayoutId id="2147483915" r:id="rId28"/>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391">
          <p15:clr>
            <a:srgbClr val="F26B43"/>
          </p15:clr>
        </p15:guide>
        <p15:guide id="2" pos="914">
          <p15:clr>
            <a:srgbClr val="F26B43"/>
          </p15:clr>
        </p15:guide>
        <p15:guide id="3" pos="6743">
          <p15:clr>
            <a:srgbClr val="F26B43"/>
          </p15:clr>
        </p15:guide>
        <p15:guide id="4" pos="393">
          <p15:clr>
            <a:srgbClr val="F26B43"/>
          </p15:clr>
        </p15:guide>
        <p15:guide id="5" pos="7310">
          <p15:clr>
            <a:srgbClr val="F26B43"/>
          </p15:clr>
        </p15:guide>
        <p15:guide id="6" pos="1844">
          <p15:clr>
            <a:srgbClr val="F26B43"/>
          </p15:clr>
        </p15:guide>
        <p15:guide id="7" pos="1890">
          <p15:clr>
            <a:srgbClr val="F26B43"/>
          </p15:clr>
        </p15:guide>
        <p15:guide id="8" pos="2842">
          <p15:clr>
            <a:srgbClr val="F26B43"/>
          </p15:clr>
        </p15:guide>
        <p15:guide id="9" pos="2887">
          <p15:clr>
            <a:srgbClr val="F26B43"/>
          </p15:clr>
        </p15:guide>
        <p15:guide id="10" pos="3817">
          <p15:clr>
            <a:srgbClr val="F26B43"/>
          </p15:clr>
        </p15:guide>
        <p15:guide id="11" pos="3863">
          <p15:clr>
            <a:srgbClr val="F26B43"/>
          </p15:clr>
        </p15:guide>
        <p15:guide id="12" pos="4793">
          <p15:clr>
            <a:srgbClr val="F26B43"/>
          </p15:clr>
        </p15:guide>
        <p15:guide id="13" pos="4838">
          <p15:clr>
            <a:srgbClr val="F26B43"/>
          </p15:clr>
        </p15:guide>
        <p15:guide id="14" pos="5768">
          <p15:clr>
            <a:srgbClr val="F26B43"/>
          </p15:clr>
        </p15:guide>
        <p15:guide id="15" pos="5813">
          <p15:clr>
            <a:srgbClr val="F26B43"/>
          </p15:clr>
        </p15:guide>
        <p15:guide id="16" orient="horz" pos="3929">
          <p15:clr>
            <a:srgbClr val="F26B43"/>
          </p15:clr>
        </p15:guide>
        <p15:guide id="17" orient="horz" pos="3090">
          <p15:clr>
            <a:srgbClr val="F26B43"/>
          </p15:clr>
        </p15:guide>
        <p15:guide id="18" orient="horz" pos="3045">
          <p15:clr>
            <a:srgbClr val="F26B43"/>
          </p15:clr>
        </p15:guide>
        <p15:guide id="19" orient="horz" pos="164">
          <p15:clr>
            <a:srgbClr val="F26B43"/>
          </p15:clr>
        </p15:guide>
        <p15:guide id="20" orient="horz" pos="1230">
          <p15:clr>
            <a:srgbClr val="F26B43"/>
          </p15:clr>
        </p15:guide>
        <p15:guide id="21" orient="horz" pos="1275">
          <p15:clr>
            <a:srgbClr val="F26B43"/>
          </p15:clr>
        </p15:guide>
        <p15:guide id="22" orient="horz" pos="2137">
          <p15:clr>
            <a:srgbClr val="F26B43"/>
          </p15:clr>
        </p15:guide>
        <p15:guide id="23" orient="horz" pos="2183">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8.xml"/><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8" Type="http://schemas.openxmlformats.org/officeDocument/2006/relationships/image" Target="../media/image21.jpg"/><Relationship Id="rId3" Type="http://schemas.openxmlformats.org/officeDocument/2006/relationships/image" Target="../media/image16.jpeg"/><Relationship Id="rId7" Type="http://schemas.openxmlformats.org/officeDocument/2006/relationships/image" Target="../media/image20.png"/><Relationship Id="rId2" Type="http://schemas.openxmlformats.org/officeDocument/2006/relationships/notesSlide" Target="../notesSlides/notesSlide10.xml"/><Relationship Id="rId1" Type="http://schemas.openxmlformats.org/officeDocument/2006/relationships/slideLayout" Target="../slideLayouts/slideLayout8.xml"/><Relationship Id="rId6" Type="http://schemas.openxmlformats.org/officeDocument/2006/relationships/image" Target="../media/image19.png"/><Relationship Id="rId5" Type="http://schemas.openxmlformats.org/officeDocument/2006/relationships/image" Target="../media/image18.svg"/><Relationship Id="rId4" Type="http://schemas.openxmlformats.org/officeDocument/2006/relationships/image" Target="../media/image17.png"/></Relationships>
</file>

<file path=ppt/slides/_rels/slide13.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notesSlide" Target="../notesSlides/notesSlide11.xml"/><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3.jp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5.xml"/><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2" Type="http://schemas.openxmlformats.org/officeDocument/2006/relationships/chart" Target="../charts/chart5.xml"/><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6.xml"/><Relationship Id="rId1" Type="http://schemas.openxmlformats.org/officeDocument/2006/relationships/slideLayout" Target="../slideLayouts/slideLayout37.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7.xml"/><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p:cNvSpPr>
            <a:spLocks noGrp="1"/>
          </p:cNvSpPr>
          <p:nvPr>
            <p:ph sz="quarter" idx="10" hasCustomPrompt="1"/>
          </p:nvPr>
        </p:nvSpPr>
        <p:spPr>
          <a:xfrm>
            <a:off x="943599" y="1751595"/>
            <a:ext cx="7870825" cy="1171575"/>
          </a:xfrm>
          <a:prstGeom prst="rect">
            <a:avLst/>
          </a:prstGeom>
        </p:spPr>
        <p:txBody>
          <a:bodyPr/>
          <a:lstStyle>
            <a:lvl1pPr marL="0" indent="0">
              <a:buNone/>
              <a:defRPr sz="4000" b="1">
                <a:solidFill>
                  <a:schemeClr val="bg1"/>
                </a:solidFill>
                <a:latin typeface="Arial" panose="020B0604020202020204" pitchFamily="34" charset="0"/>
                <a:cs typeface="Arial" panose="020B0604020202020204" pitchFamily="34" charset="0"/>
              </a:defRPr>
            </a:lvl1pPr>
          </a:lstStyle>
          <a:p>
            <a:r>
              <a:rPr lang="en-US" dirty="0"/>
              <a:t>Introduction to the Global Innovation Partners team</a:t>
            </a:r>
          </a:p>
        </p:txBody>
      </p:sp>
      <p:sp>
        <p:nvSpPr>
          <p:cNvPr id="5" name="Content Placeholder 2"/>
          <p:cNvSpPr>
            <a:spLocks noGrp="1"/>
          </p:cNvSpPr>
          <p:nvPr>
            <p:ph sz="quarter" idx="11" hasCustomPrompt="1"/>
          </p:nvPr>
        </p:nvSpPr>
        <p:spPr>
          <a:xfrm>
            <a:off x="943598" y="2973637"/>
            <a:ext cx="7870825" cy="1171575"/>
          </a:xfrm>
          <a:prstGeom prst="rect">
            <a:avLst/>
          </a:prstGeom>
        </p:spPr>
        <p:txBody>
          <a:bodyPr/>
          <a:lstStyle>
            <a:lvl1pPr marL="0" indent="0">
              <a:buNone/>
              <a:defRPr sz="2000" b="0">
                <a:solidFill>
                  <a:schemeClr val="bg1"/>
                </a:solidFill>
                <a:latin typeface="Arial" panose="020B0604020202020204" pitchFamily="34" charset="0"/>
                <a:cs typeface="Arial" panose="020B0604020202020204" pitchFamily="34" charset="0"/>
              </a:defRPr>
            </a:lvl1pPr>
          </a:lstStyle>
          <a:p>
            <a:endParaRPr lang="en-US" dirty="0"/>
          </a:p>
          <a:p>
            <a:r>
              <a:rPr lang="en-US" dirty="0"/>
              <a:t>Dr Charlie Ellis</a:t>
            </a:r>
          </a:p>
          <a:p>
            <a:r>
              <a:rPr lang="en-US" dirty="0"/>
              <a:t>Senior Partnerships Manager, Global Innovations Partners team</a:t>
            </a:r>
          </a:p>
        </p:txBody>
      </p:sp>
      <p:pic>
        <p:nvPicPr>
          <p:cNvPr id="3" name="Picture 2">
            <a:extLst>
              <a:ext uri="{FF2B5EF4-FFF2-40B4-BE49-F238E27FC236}">
                <a16:creationId xmlns:a16="http://schemas.microsoft.com/office/drawing/2014/main" id="{028C003B-D271-4BA2-8F5F-B2007533A11B}"/>
              </a:ext>
            </a:extLst>
          </p:cNvPr>
          <p:cNvPicPr>
            <a:picLocks noChangeAspect="1"/>
          </p:cNvPicPr>
          <p:nvPr/>
        </p:nvPicPr>
        <p:blipFill>
          <a:blip r:embed="rId2"/>
          <a:stretch>
            <a:fillRect/>
          </a:stretch>
        </p:blipFill>
        <p:spPr>
          <a:xfrm>
            <a:off x="7674472" y="189738"/>
            <a:ext cx="892302" cy="892302"/>
          </a:xfrm>
          <a:prstGeom prst="rect">
            <a:avLst/>
          </a:prstGeom>
        </p:spPr>
      </p:pic>
    </p:spTree>
    <p:extLst>
      <p:ext uri="{BB962C8B-B14F-4D97-AF65-F5344CB8AC3E}">
        <p14:creationId xmlns:p14="http://schemas.microsoft.com/office/powerpoint/2010/main" val="15740492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7255C807-878C-2A40-879A-5DBCB17602DA}"/>
              </a:ext>
            </a:extLst>
          </p:cNvPr>
          <p:cNvSpPr>
            <a:spLocks noGrp="1"/>
          </p:cNvSpPr>
          <p:nvPr>
            <p:ph type="body" sz="quarter" idx="11"/>
          </p:nvPr>
        </p:nvSpPr>
        <p:spPr>
          <a:xfrm>
            <a:off x="290993" y="173884"/>
            <a:ext cx="7703667" cy="658415"/>
          </a:xfrm>
        </p:spPr>
        <p:txBody>
          <a:bodyPr/>
          <a:lstStyle/>
          <a:p>
            <a:r>
              <a:rPr lang="en-GB" sz="2400" dirty="0">
                <a:solidFill>
                  <a:srgbClr val="10746A"/>
                </a:solidFill>
              </a:rPr>
              <a:t>4. Current and Future Opportunities</a:t>
            </a:r>
            <a:endParaRPr lang="en-US" sz="2400" dirty="0">
              <a:solidFill>
                <a:srgbClr val="10746A"/>
              </a:solidFill>
            </a:endParaRPr>
          </a:p>
        </p:txBody>
      </p:sp>
      <p:sp>
        <p:nvSpPr>
          <p:cNvPr id="7" name="TextBox 6">
            <a:extLst>
              <a:ext uri="{FF2B5EF4-FFF2-40B4-BE49-F238E27FC236}">
                <a16:creationId xmlns:a16="http://schemas.microsoft.com/office/drawing/2014/main" id="{CA2BEF15-F1A0-4E12-9201-A3C0F15D43D3}"/>
              </a:ext>
            </a:extLst>
          </p:cNvPr>
          <p:cNvSpPr txBox="1"/>
          <p:nvPr/>
        </p:nvSpPr>
        <p:spPr>
          <a:xfrm>
            <a:off x="369460" y="1050089"/>
            <a:ext cx="8592278" cy="2773965"/>
          </a:xfrm>
          <a:prstGeom prst="rect">
            <a:avLst/>
          </a:prstGeom>
          <a:noFill/>
        </p:spPr>
        <p:txBody>
          <a:bodyPr wrap="square" rtlCol="0">
            <a:spAutoFit/>
          </a:bodyPr>
          <a:lstStyle/>
          <a:p>
            <a:pPr marL="257175" indent="-257175">
              <a:buFont typeface="Arial" panose="020B0604020202020204" pitchFamily="34" charset="0"/>
              <a:buChar char="•"/>
            </a:pPr>
            <a:r>
              <a:rPr lang="en-GB" sz="1400" dirty="0">
                <a:solidFill>
                  <a:srgbClr val="000000"/>
                </a:solidFill>
                <a:latin typeface="Arial" panose="020B0604020202020204" pitchFamily="34" charset="0"/>
                <a:cs typeface="Arial" panose="020B0604020202020204" pitchFamily="34" charset="0"/>
              </a:rPr>
              <a:t>Perform regular scanning exercises of international research and innovation funding opportunities</a:t>
            </a:r>
          </a:p>
          <a:p>
            <a:endParaRPr lang="en-GB" sz="1400" dirty="0">
              <a:solidFill>
                <a:srgbClr val="000000"/>
              </a:solidFill>
              <a:latin typeface="Arial" panose="020B0604020202020204" pitchFamily="34" charset="0"/>
              <a:cs typeface="Arial" panose="020B0604020202020204" pitchFamily="34" charset="0"/>
            </a:endParaRPr>
          </a:p>
          <a:p>
            <a:pPr marL="257175" indent="-257175">
              <a:buFont typeface="Arial" panose="020B0604020202020204" pitchFamily="34" charset="0"/>
              <a:buChar char="•"/>
            </a:pPr>
            <a:endParaRPr lang="en-GB" sz="1400" dirty="0">
              <a:solidFill>
                <a:srgbClr val="000000"/>
              </a:solidFill>
              <a:latin typeface="Arial" panose="020B0604020202020204" pitchFamily="34" charset="0"/>
              <a:cs typeface="Arial" panose="020B0604020202020204" pitchFamily="34" charset="0"/>
            </a:endParaRPr>
          </a:p>
          <a:p>
            <a:pPr marL="257175" indent="-257175">
              <a:buFont typeface="Arial" panose="020B0604020202020204" pitchFamily="34" charset="0"/>
              <a:buChar char="•"/>
            </a:pPr>
            <a:r>
              <a:rPr lang="en-GB" sz="1400" dirty="0">
                <a:solidFill>
                  <a:srgbClr val="000000"/>
                </a:solidFill>
                <a:latin typeface="Arial" panose="020B0604020202020204" pitchFamily="34" charset="0"/>
                <a:cs typeface="Arial" panose="020B0604020202020204" pitchFamily="34" charset="0"/>
              </a:rPr>
              <a:t>Collate opportunities in a monthly bulletin sent to Faculty and School Research Managers for distribution </a:t>
            </a:r>
          </a:p>
          <a:p>
            <a:pPr marL="257175" indent="-257175">
              <a:buFont typeface="Arial" panose="020B0604020202020204" pitchFamily="34" charset="0"/>
              <a:buChar char="•"/>
            </a:pPr>
            <a:endParaRPr lang="en-GB" sz="1400" dirty="0">
              <a:solidFill>
                <a:srgbClr val="000000"/>
              </a:solidFill>
              <a:latin typeface="Arial" panose="020B0604020202020204" pitchFamily="34" charset="0"/>
              <a:cs typeface="Arial" panose="020B0604020202020204" pitchFamily="34" charset="0"/>
            </a:endParaRPr>
          </a:p>
          <a:p>
            <a:pPr marL="257175" indent="-257175">
              <a:buFont typeface="Arial" panose="020B0604020202020204" pitchFamily="34" charset="0"/>
              <a:buChar char="•"/>
            </a:pPr>
            <a:endParaRPr lang="en-GB" sz="1400" dirty="0">
              <a:solidFill>
                <a:srgbClr val="000000"/>
              </a:solidFill>
              <a:latin typeface="Arial" panose="020B0604020202020204" pitchFamily="34" charset="0"/>
              <a:cs typeface="Arial" panose="020B0604020202020204" pitchFamily="34" charset="0"/>
            </a:endParaRPr>
          </a:p>
          <a:p>
            <a:pPr marL="257175" indent="-257175">
              <a:buFont typeface="Arial" panose="020B0604020202020204" pitchFamily="34" charset="0"/>
              <a:buChar char="•"/>
            </a:pPr>
            <a:r>
              <a:rPr lang="en-GB" sz="1400" dirty="0">
                <a:solidFill>
                  <a:srgbClr val="000000"/>
                </a:solidFill>
                <a:latin typeface="Arial" panose="020B0604020202020204" pitchFamily="34" charset="0"/>
                <a:cs typeface="Arial" panose="020B0604020202020204" pitchFamily="34" charset="0"/>
              </a:rPr>
              <a:t>Attended relevant funding call webinars</a:t>
            </a:r>
          </a:p>
          <a:p>
            <a:pPr marL="257175" indent="-257175">
              <a:buFont typeface="Arial" panose="020B0604020202020204" pitchFamily="34" charset="0"/>
              <a:buChar char="•"/>
            </a:pPr>
            <a:endParaRPr lang="en-GB" sz="1400" dirty="0">
              <a:solidFill>
                <a:srgbClr val="000000"/>
              </a:solidFill>
              <a:latin typeface="Arial" panose="020B0604020202020204" pitchFamily="34" charset="0"/>
              <a:cs typeface="Arial" panose="020B0604020202020204" pitchFamily="34" charset="0"/>
            </a:endParaRPr>
          </a:p>
          <a:p>
            <a:pPr marL="257175" indent="-257175">
              <a:buFont typeface="Arial" panose="020B0604020202020204" pitchFamily="34" charset="0"/>
              <a:buChar char="•"/>
            </a:pPr>
            <a:endParaRPr lang="en-GB" sz="1400" dirty="0">
              <a:solidFill>
                <a:srgbClr val="000000"/>
              </a:solidFill>
              <a:latin typeface="Arial" panose="020B0604020202020204" pitchFamily="34" charset="0"/>
              <a:cs typeface="Arial" panose="020B0604020202020204" pitchFamily="34" charset="0"/>
            </a:endParaRPr>
          </a:p>
          <a:p>
            <a:pPr marL="257175" indent="-257175">
              <a:buFont typeface="Arial" panose="020B0604020202020204" pitchFamily="34" charset="0"/>
              <a:buChar char="•"/>
            </a:pPr>
            <a:r>
              <a:rPr lang="en-GB" sz="1400" dirty="0">
                <a:solidFill>
                  <a:srgbClr val="000000"/>
                </a:solidFill>
                <a:latin typeface="Arial" panose="020B0604020202020204" pitchFamily="34" charset="0"/>
                <a:cs typeface="Arial" panose="020B0604020202020204" pitchFamily="34" charset="0"/>
              </a:rPr>
              <a:t>Organise workshops and sandpits to discuss funding opportunities</a:t>
            </a:r>
          </a:p>
          <a:p>
            <a:endParaRPr lang="en-GB" sz="1013" dirty="0">
              <a:solidFill>
                <a:srgbClr val="17336F"/>
              </a:solidFill>
              <a:latin typeface="Arial" panose="020B0604020202020204" pitchFamily="34" charset="0"/>
              <a:cs typeface="Arial" panose="020B0604020202020204" pitchFamily="34" charset="0"/>
            </a:endParaRPr>
          </a:p>
          <a:p>
            <a:pPr marL="342900" indent="-342900">
              <a:buAutoNum type="arabicPeriod"/>
            </a:pPr>
            <a:endParaRPr lang="en-GB" sz="1013" dirty="0">
              <a:solidFill>
                <a:srgbClr val="17336F"/>
              </a:solidFill>
              <a:latin typeface="Arial" panose="020B0604020202020204" pitchFamily="34" charset="0"/>
              <a:cs typeface="Arial" panose="020B0604020202020204" pitchFamily="34" charset="0"/>
            </a:endParaRPr>
          </a:p>
        </p:txBody>
      </p:sp>
      <p:pic>
        <p:nvPicPr>
          <p:cNvPr id="5" name="Picture 4" descr="A picture containing text&#10;&#10;Description automatically generated">
            <a:extLst>
              <a:ext uri="{FF2B5EF4-FFF2-40B4-BE49-F238E27FC236}">
                <a16:creationId xmlns:a16="http://schemas.microsoft.com/office/drawing/2014/main" id="{788E74DC-5460-4E83-A679-2B7289E783A6}"/>
              </a:ext>
            </a:extLst>
          </p:cNvPr>
          <p:cNvPicPr>
            <a:picLocks noChangeAspect="1"/>
          </p:cNvPicPr>
          <p:nvPr/>
        </p:nvPicPr>
        <p:blipFill>
          <a:blip r:embed="rId3"/>
          <a:stretch>
            <a:fillRect/>
          </a:stretch>
        </p:blipFill>
        <p:spPr>
          <a:xfrm>
            <a:off x="6059373" y="2437071"/>
            <a:ext cx="2983584" cy="1989056"/>
          </a:xfrm>
          <a:prstGeom prst="rect">
            <a:avLst/>
          </a:prstGeom>
        </p:spPr>
      </p:pic>
    </p:spTree>
    <p:extLst>
      <p:ext uri="{BB962C8B-B14F-4D97-AF65-F5344CB8AC3E}">
        <p14:creationId xmlns:p14="http://schemas.microsoft.com/office/powerpoint/2010/main" val="64712760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a:extLst>
              <a:ext uri="{FF2B5EF4-FFF2-40B4-BE49-F238E27FC236}">
                <a16:creationId xmlns:a16="http://schemas.microsoft.com/office/drawing/2014/main" id="{495E0033-7F67-4533-B7C7-FDD6336E274C}"/>
              </a:ext>
            </a:extLst>
          </p:cNvPr>
          <p:cNvGraphicFramePr>
            <a:graphicFrameLocks noGrp="1"/>
          </p:cNvGraphicFramePr>
          <p:nvPr>
            <p:extLst>
              <p:ext uri="{D42A27DB-BD31-4B8C-83A1-F6EECF244321}">
                <p14:modId xmlns:p14="http://schemas.microsoft.com/office/powerpoint/2010/main" val="2111920242"/>
              </p:ext>
            </p:extLst>
          </p:nvPr>
        </p:nvGraphicFramePr>
        <p:xfrm>
          <a:off x="282805" y="37831"/>
          <a:ext cx="8616098" cy="4529199"/>
        </p:xfrm>
        <a:graphic>
          <a:graphicData uri="http://schemas.openxmlformats.org/drawingml/2006/table">
            <a:tbl>
              <a:tblPr firstRow="1" firstCol="1" bandRow="1">
                <a:tableStyleId>{5940675A-B579-460E-94D1-54222C63F5DA}</a:tableStyleId>
              </a:tblPr>
              <a:tblGrid>
                <a:gridCol w="3203194">
                  <a:extLst>
                    <a:ext uri="{9D8B030D-6E8A-4147-A177-3AD203B41FA5}">
                      <a16:colId xmlns:a16="http://schemas.microsoft.com/office/drawing/2014/main" val="1231213249"/>
                    </a:ext>
                  </a:extLst>
                </a:gridCol>
                <a:gridCol w="2906917">
                  <a:extLst>
                    <a:ext uri="{9D8B030D-6E8A-4147-A177-3AD203B41FA5}">
                      <a16:colId xmlns:a16="http://schemas.microsoft.com/office/drawing/2014/main" val="1020852100"/>
                    </a:ext>
                  </a:extLst>
                </a:gridCol>
                <a:gridCol w="2505987">
                  <a:extLst>
                    <a:ext uri="{9D8B030D-6E8A-4147-A177-3AD203B41FA5}">
                      <a16:colId xmlns:a16="http://schemas.microsoft.com/office/drawing/2014/main" val="1447990600"/>
                    </a:ext>
                  </a:extLst>
                </a:gridCol>
              </a:tblGrid>
              <a:tr h="447098">
                <a:tc>
                  <a:txBody>
                    <a:bodyPr/>
                    <a:lstStyle/>
                    <a:p>
                      <a:pPr algn="ctr">
                        <a:lnSpc>
                          <a:spcPct val="107000"/>
                        </a:lnSpc>
                        <a:spcAft>
                          <a:spcPts val="0"/>
                        </a:spcAft>
                      </a:pPr>
                      <a:r>
                        <a:rPr lang="en-US" sz="1400" dirty="0">
                          <a:solidFill>
                            <a:schemeClr val="bg1"/>
                          </a:solidFill>
                          <a:effectLst/>
                        </a:rPr>
                        <a:t>Call</a:t>
                      </a:r>
                      <a:endParaRPr lang="en-GB" sz="1400" dirty="0">
                        <a:solidFill>
                          <a:schemeClr val="bg1"/>
                        </a:solidFill>
                        <a:effectLst/>
                        <a:latin typeface="DengXian" panose="02010600030101010101" pitchFamily="2" charset="-122"/>
                        <a:ea typeface="DengXian" panose="02010600030101010101" pitchFamily="2" charset="-122"/>
                        <a:cs typeface="Calibri" panose="020F0502020204030204" pitchFamily="34" charset="0"/>
                      </a:endParaRPr>
                    </a:p>
                  </a:txBody>
                  <a:tcPr marL="68580" marR="68580" marT="34290" marB="34290" anchor="ctr">
                    <a:solidFill>
                      <a:srgbClr val="10746A"/>
                    </a:solidFill>
                  </a:tcPr>
                </a:tc>
                <a:tc>
                  <a:txBody>
                    <a:bodyPr/>
                    <a:lstStyle/>
                    <a:p>
                      <a:pPr algn="ctr">
                        <a:lnSpc>
                          <a:spcPct val="107000"/>
                        </a:lnSpc>
                        <a:spcAft>
                          <a:spcPts val="0"/>
                        </a:spcAft>
                      </a:pPr>
                      <a:r>
                        <a:rPr lang="en-US" sz="1400" dirty="0">
                          <a:solidFill>
                            <a:schemeClr val="bg1"/>
                          </a:solidFill>
                          <a:effectLst/>
                        </a:rPr>
                        <a:t>Closing Date</a:t>
                      </a:r>
                      <a:endParaRPr lang="en-GB" sz="1400" dirty="0">
                        <a:solidFill>
                          <a:schemeClr val="bg1"/>
                        </a:solidFill>
                        <a:effectLst/>
                        <a:latin typeface="DengXian" panose="02010600030101010101" pitchFamily="2" charset="-122"/>
                        <a:ea typeface="DengXian" panose="02010600030101010101" pitchFamily="2" charset="-122"/>
                        <a:cs typeface="Calibri" panose="020F0502020204030204" pitchFamily="34" charset="0"/>
                      </a:endParaRPr>
                    </a:p>
                  </a:txBody>
                  <a:tcPr marL="68580" marR="68580" marT="34290" marB="34290" anchor="ctr">
                    <a:solidFill>
                      <a:srgbClr val="10746A"/>
                    </a:solidFill>
                  </a:tcPr>
                </a:tc>
                <a:tc>
                  <a:txBody>
                    <a:bodyPr/>
                    <a:lstStyle/>
                    <a:p>
                      <a:pPr algn="ctr">
                        <a:lnSpc>
                          <a:spcPct val="107000"/>
                        </a:lnSpc>
                        <a:spcAft>
                          <a:spcPts val="0"/>
                        </a:spcAft>
                      </a:pPr>
                      <a:r>
                        <a:rPr lang="en-US" sz="1400" dirty="0">
                          <a:solidFill>
                            <a:schemeClr val="bg1"/>
                          </a:solidFill>
                          <a:effectLst/>
                        </a:rPr>
                        <a:t>Funds available/duration</a:t>
                      </a:r>
                      <a:endParaRPr lang="en-GB" sz="1400" dirty="0">
                        <a:solidFill>
                          <a:schemeClr val="bg1"/>
                        </a:solidFill>
                        <a:effectLst/>
                        <a:latin typeface="DengXian" panose="02010600030101010101" pitchFamily="2" charset="-122"/>
                        <a:ea typeface="DengXian" panose="02010600030101010101" pitchFamily="2" charset="-122"/>
                        <a:cs typeface="Calibri" panose="020F0502020204030204" pitchFamily="34" charset="0"/>
                      </a:endParaRPr>
                    </a:p>
                  </a:txBody>
                  <a:tcPr marL="68580" marR="68580" marT="34290" marB="34290" anchor="ctr">
                    <a:solidFill>
                      <a:srgbClr val="10746A"/>
                    </a:solidFill>
                  </a:tcPr>
                </a:tc>
                <a:extLst>
                  <a:ext uri="{0D108BD9-81ED-4DB2-BD59-A6C34878D82A}">
                    <a16:rowId xmlns:a16="http://schemas.microsoft.com/office/drawing/2014/main" val="2220675191"/>
                  </a:ext>
                </a:extLst>
              </a:tr>
              <a:tr h="415058">
                <a:tc>
                  <a:txBody>
                    <a:bodyPr/>
                    <a:lstStyle/>
                    <a:p>
                      <a:pPr marL="0" marR="0" lvl="0" indent="0" algn="l" defTabSz="685800" rtl="0" eaLnBrk="1" fontAlgn="auto" latinLnBrk="0" hangingPunct="1">
                        <a:lnSpc>
                          <a:spcPct val="107000"/>
                        </a:lnSpc>
                        <a:spcBef>
                          <a:spcPts val="0"/>
                        </a:spcBef>
                        <a:spcAft>
                          <a:spcPts val="0"/>
                        </a:spcAft>
                        <a:buClrTx/>
                        <a:buSzTx/>
                        <a:buFontTx/>
                        <a:buNone/>
                        <a:tabLst/>
                        <a:defRPr/>
                      </a:pPr>
                      <a:r>
                        <a:rPr lang="en-GB" sz="1000" dirty="0">
                          <a:effectLst/>
                          <a:latin typeface="Arial" panose="020B0604020202020204" pitchFamily="34" charset="0"/>
                          <a:cs typeface="Arial" panose="020B0604020202020204" pitchFamily="34" charset="0"/>
                        </a:rPr>
                        <a:t>BBSRC-FAPESP joint research funding</a:t>
                      </a:r>
                      <a:endParaRPr lang="en-GB" sz="1000" dirty="0">
                        <a:effectLst/>
                        <a:latin typeface="Arial" panose="020B0604020202020204" pitchFamily="34" charset="0"/>
                        <a:ea typeface="DengXian" panose="02010600030101010101" pitchFamily="2" charset="-122"/>
                        <a:cs typeface="Arial" panose="020B0604020202020204" pitchFamily="34" charset="0"/>
                      </a:endParaRPr>
                    </a:p>
                    <a:p>
                      <a:pPr algn="l">
                        <a:lnSpc>
                          <a:spcPct val="107000"/>
                        </a:lnSpc>
                        <a:spcAft>
                          <a:spcPts val="0"/>
                        </a:spcAft>
                      </a:pPr>
                      <a:endParaRPr lang="en-GB" sz="1000" dirty="0">
                        <a:effectLst/>
                        <a:latin typeface="Arial" panose="020B0604020202020204" pitchFamily="34" charset="0"/>
                        <a:ea typeface="DengXian" panose="02010600030101010101" pitchFamily="2" charset="-122"/>
                        <a:cs typeface="Arial" panose="020B0604020202020204" pitchFamily="34" charset="0"/>
                      </a:endParaRPr>
                    </a:p>
                  </a:txBody>
                  <a:tcPr marL="68580" marR="68580" marT="34290" marB="34290" anchor="ctr"/>
                </a:tc>
                <a:tc>
                  <a:txBody>
                    <a:bodyPr/>
                    <a:lstStyle/>
                    <a:p>
                      <a:pPr algn="l">
                        <a:lnSpc>
                          <a:spcPct val="107000"/>
                        </a:lnSpc>
                        <a:spcAft>
                          <a:spcPts val="0"/>
                        </a:spcAft>
                      </a:pPr>
                      <a:r>
                        <a:rPr lang="en-US" sz="1000" dirty="0">
                          <a:effectLst/>
                          <a:latin typeface="Arial" panose="020B0604020202020204" pitchFamily="34" charset="0"/>
                          <a:cs typeface="Arial" panose="020B0604020202020204" pitchFamily="34" charset="0"/>
                        </a:rPr>
                        <a:t>28 April 21;</a:t>
                      </a:r>
                      <a:r>
                        <a:rPr lang="en-GB" sz="1000" dirty="0">
                          <a:effectLst/>
                          <a:latin typeface="Arial" panose="020B0604020202020204" pitchFamily="34" charset="0"/>
                          <a:cs typeface="Arial" panose="020B0604020202020204" pitchFamily="34" charset="0"/>
                        </a:rPr>
                        <a:t> &amp; </a:t>
                      </a:r>
                      <a:r>
                        <a:rPr lang="en-US" sz="1000" dirty="0">
                          <a:effectLst/>
                          <a:latin typeface="Arial" panose="020B0604020202020204" pitchFamily="34" charset="0"/>
                          <a:cs typeface="Arial" panose="020B0604020202020204" pitchFamily="34" charset="0"/>
                        </a:rPr>
                        <a:t>21 September 21.</a:t>
                      </a:r>
                      <a:endParaRPr lang="en-GB" sz="1000" dirty="0">
                        <a:effectLst/>
                        <a:latin typeface="Arial" panose="020B0604020202020204" pitchFamily="34" charset="0"/>
                        <a:ea typeface="DengXian" panose="02010600030101010101" pitchFamily="2" charset="-122"/>
                        <a:cs typeface="Arial" panose="020B0604020202020204" pitchFamily="34" charset="0"/>
                      </a:endParaRPr>
                    </a:p>
                    <a:p>
                      <a:pPr algn="l">
                        <a:lnSpc>
                          <a:spcPct val="107000"/>
                        </a:lnSpc>
                        <a:spcAft>
                          <a:spcPts val="0"/>
                        </a:spcAft>
                      </a:pPr>
                      <a:endParaRPr lang="en-GB" sz="1000" dirty="0">
                        <a:effectLst/>
                        <a:latin typeface="Arial" panose="020B0604020202020204" pitchFamily="34" charset="0"/>
                        <a:ea typeface="DengXian" panose="02010600030101010101" pitchFamily="2" charset="-122"/>
                        <a:cs typeface="Arial" panose="020B0604020202020204" pitchFamily="34" charset="0"/>
                      </a:endParaRPr>
                    </a:p>
                  </a:txBody>
                  <a:tcPr marL="68580" marR="68580" marT="34290" marB="34290" anchor="ctr"/>
                </a:tc>
                <a:tc>
                  <a:txBody>
                    <a:bodyPr/>
                    <a:lstStyle/>
                    <a:p>
                      <a:pPr marL="0" marR="0" lvl="0" indent="0" algn="l" defTabSz="685800" rtl="0" eaLnBrk="1" fontAlgn="auto" latinLnBrk="0" hangingPunct="1">
                        <a:lnSpc>
                          <a:spcPct val="107000"/>
                        </a:lnSpc>
                        <a:spcBef>
                          <a:spcPts val="0"/>
                        </a:spcBef>
                        <a:spcAft>
                          <a:spcPts val="0"/>
                        </a:spcAft>
                        <a:buClrTx/>
                        <a:buSzTx/>
                        <a:buFontTx/>
                        <a:buNone/>
                        <a:tabLst/>
                        <a:defRPr/>
                      </a:pPr>
                      <a:r>
                        <a:rPr lang="en-GB" sz="1000" dirty="0">
                          <a:effectLst/>
                          <a:latin typeface="Arial" panose="020B0604020202020204" pitchFamily="34" charset="0"/>
                          <a:cs typeface="Arial" panose="020B0604020202020204" pitchFamily="34" charset="0"/>
                        </a:rPr>
                        <a:t>up to £2 million for up to five years, Brazil</a:t>
                      </a:r>
                      <a:endParaRPr lang="en-GB" sz="1000" dirty="0">
                        <a:effectLst/>
                        <a:latin typeface="Arial" panose="020B0604020202020204" pitchFamily="34" charset="0"/>
                        <a:ea typeface="DengXian" panose="02010600030101010101" pitchFamily="2" charset="-122"/>
                        <a:cs typeface="Arial" panose="020B0604020202020204" pitchFamily="34" charset="0"/>
                      </a:endParaRPr>
                    </a:p>
                    <a:p>
                      <a:pPr algn="l">
                        <a:lnSpc>
                          <a:spcPct val="107000"/>
                        </a:lnSpc>
                        <a:spcAft>
                          <a:spcPts val="0"/>
                        </a:spcAft>
                      </a:pPr>
                      <a:endParaRPr lang="en-GB" sz="1000" dirty="0">
                        <a:effectLst/>
                        <a:latin typeface="Arial" panose="020B0604020202020204" pitchFamily="34" charset="0"/>
                        <a:ea typeface="DengXian" panose="02010600030101010101" pitchFamily="2" charset="-122"/>
                        <a:cs typeface="Arial" panose="020B0604020202020204" pitchFamily="34" charset="0"/>
                      </a:endParaRPr>
                    </a:p>
                  </a:txBody>
                  <a:tcPr marL="68580" marR="68580" marT="34290" marB="34290" anchor="ctr"/>
                </a:tc>
                <a:extLst>
                  <a:ext uri="{0D108BD9-81ED-4DB2-BD59-A6C34878D82A}">
                    <a16:rowId xmlns:a16="http://schemas.microsoft.com/office/drawing/2014/main" val="3544762058"/>
                  </a:ext>
                </a:extLst>
              </a:tr>
              <a:tr h="45747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000" b="0" i="0" kern="1200" dirty="0">
                          <a:solidFill>
                            <a:schemeClr val="tx1"/>
                          </a:solidFill>
                          <a:effectLst/>
                          <a:latin typeface="Arial" panose="020B0604020202020204" pitchFamily="34" charset="0"/>
                          <a:ea typeface="+mn-ea"/>
                          <a:cs typeface="Arial" panose="020B0604020202020204" pitchFamily="34" charset="0"/>
                        </a:rPr>
                        <a:t>Royal Society International exchanges scheme</a:t>
                      </a:r>
                    </a:p>
                  </a:txBody>
                  <a:tcPr anchor="ctr">
                    <a:solidFill>
                      <a:schemeClr val="bg1">
                        <a:lumMod val="95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000" b="0" i="0" kern="1200" dirty="0">
                          <a:solidFill>
                            <a:schemeClr val="tx1"/>
                          </a:solidFill>
                          <a:effectLst/>
                          <a:latin typeface="Arial" panose="020B0604020202020204" pitchFamily="34" charset="0"/>
                          <a:ea typeface="+mn-ea"/>
                          <a:cs typeface="Arial" panose="020B0604020202020204" pitchFamily="34" charset="0"/>
                        </a:rPr>
                        <a:t>10 June (Italy) &amp; 29 Sept</a:t>
                      </a:r>
                      <a:r>
                        <a:rPr lang="en-GB" altLang="zh-CN" sz="1000" b="0" i="0" kern="1200" dirty="0">
                          <a:solidFill>
                            <a:schemeClr val="tx1"/>
                          </a:solidFill>
                          <a:effectLst/>
                          <a:latin typeface="Arial" panose="020B0604020202020204" pitchFamily="34" charset="0"/>
                          <a:ea typeface="+mn-ea"/>
                          <a:cs typeface="Arial" panose="020B0604020202020204" pitchFamily="34" charset="0"/>
                        </a:rPr>
                        <a:t> </a:t>
                      </a:r>
                      <a:r>
                        <a:rPr lang="en-US" altLang="zh-CN" sz="1000" b="0" i="0" kern="1200" dirty="0">
                          <a:solidFill>
                            <a:schemeClr val="tx1"/>
                          </a:solidFill>
                          <a:effectLst/>
                          <a:latin typeface="Arial" panose="020B0604020202020204" pitchFamily="34" charset="0"/>
                          <a:ea typeface="+mn-ea"/>
                          <a:cs typeface="Arial" panose="020B0604020202020204" pitchFamily="34" charset="0"/>
                        </a:rPr>
                        <a:t>21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000" b="0" i="0" kern="1200" dirty="0">
                          <a:solidFill>
                            <a:schemeClr val="tx1"/>
                          </a:solidFill>
                          <a:effectLst/>
                          <a:latin typeface="Arial" panose="020B0604020202020204" pitchFamily="34" charset="0"/>
                          <a:ea typeface="+mn-ea"/>
                          <a:cs typeface="Arial" panose="020B0604020202020204" pitchFamily="34" charset="0"/>
                        </a:rPr>
                        <a:t>(Japan, China, Taiwan)</a:t>
                      </a:r>
                      <a:endParaRPr lang="zh-CN" altLang="en-US" sz="1000" b="0" i="0" kern="1200" dirty="0">
                        <a:solidFill>
                          <a:schemeClr val="tx1"/>
                        </a:solidFill>
                        <a:effectLst/>
                        <a:latin typeface="Arial" panose="020B0604020202020204" pitchFamily="34" charset="0"/>
                        <a:ea typeface="+mn-ea"/>
                        <a:cs typeface="Arial" panose="020B0604020202020204" pitchFamily="34" charset="0"/>
                      </a:endParaRPr>
                    </a:p>
                  </a:txBody>
                  <a:tcPr anchor="ctr">
                    <a:solidFill>
                      <a:schemeClr val="bg1">
                        <a:lumMod val="95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000" b="0" i="0" kern="1200" dirty="0">
                          <a:solidFill>
                            <a:schemeClr val="tx1"/>
                          </a:solidFill>
                          <a:effectLst/>
                          <a:latin typeface="Arial" panose="020B0604020202020204" pitchFamily="34" charset="0"/>
                          <a:ea typeface="+mn-ea"/>
                          <a:cs typeface="Arial" panose="020B0604020202020204" pitchFamily="34" charset="0"/>
                        </a:rPr>
                        <a:t>£3,000 - £12,000 for single or multiple visits from 3 months -2 years</a:t>
                      </a:r>
                    </a:p>
                  </a:txBody>
                  <a:tcPr anchor="ctr">
                    <a:solidFill>
                      <a:schemeClr val="bg1">
                        <a:lumMod val="95000"/>
                      </a:schemeClr>
                    </a:solidFill>
                  </a:tcPr>
                </a:tc>
                <a:extLst>
                  <a:ext uri="{0D108BD9-81ED-4DB2-BD59-A6C34878D82A}">
                    <a16:rowId xmlns:a16="http://schemas.microsoft.com/office/drawing/2014/main" val="1369282980"/>
                  </a:ext>
                </a:extLst>
              </a:tr>
              <a:tr h="53157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000" b="0" i="0" kern="1200" dirty="0">
                          <a:solidFill>
                            <a:schemeClr val="tx1"/>
                          </a:solidFill>
                          <a:effectLst/>
                          <a:latin typeface="Arial" panose="020B0604020202020204" pitchFamily="34" charset="0"/>
                          <a:ea typeface="+mn-ea"/>
                          <a:cs typeface="Arial" panose="020B0604020202020204" pitchFamily="34" charset="0"/>
                        </a:rPr>
                        <a:t>Royal Society Wolfson Visiting Fellowships</a:t>
                      </a: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altLang="zh-CN" sz="1000" b="0" i="0" kern="1200" dirty="0">
                          <a:solidFill>
                            <a:schemeClr val="tx1"/>
                          </a:solidFill>
                          <a:effectLst/>
                          <a:latin typeface="Arial" panose="020B0604020202020204" pitchFamily="34" charset="0"/>
                          <a:ea typeface="+mn-ea"/>
                          <a:cs typeface="Arial" panose="020B0604020202020204" pitchFamily="34" charset="0"/>
                        </a:rPr>
                        <a:t>14 July 21</a:t>
                      </a:r>
                      <a:endParaRPr lang="zh-CN" altLang="en-US" sz="1000" b="0" i="0" kern="1200" dirty="0">
                        <a:solidFill>
                          <a:schemeClr val="tx1"/>
                        </a:solidFill>
                        <a:effectLst/>
                        <a:latin typeface="Arial" panose="020B0604020202020204" pitchFamily="34" charset="0"/>
                        <a:ea typeface="+mn-ea"/>
                        <a:cs typeface="Arial" panose="020B0604020202020204" pitchFamily="34" charset="0"/>
                      </a:endParaRP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000" b="0" i="0" kern="1200" dirty="0">
                          <a:solidFill>
                            <a:schemeClr val="tx1"/>
                          </a:solidFill>
                          <a:effectLst/>
                          <a:latin typeface="Arial" panose="020B0604020202020204" pitchFamily="34" charset="0"/>
                          <a:ea typeface="+mn-ea"/>
                          <a:cs typeface="Arial" panose="020B0604020202020204" pitchFamily="34" charset="0"/>
                        </a:rPr>
                        <a:t>Up to £125,000 for  1-2 years</a:t>
                      </a:r>
                    </a:p>
                  </a:txBody>
                  <a:tcPr anchor="ctr"/>
                </a:tc>
                <a:extLst>
                  <a:ext uri="{0D108BD9-81ED-4DB2-BD59-A6C34878D82A}">
                    <a16:rowId xmlns:a16="http://schemas.microsoft.com/office/drawing/2014/main" val="1048185187"/>
                  </a:ext>
                </a:extLst>
              </a:tr>
              <a:tr h="318065">
                <a:tc>
                  <a:txBody>
                    <a:bodyPr/>
                    <a:lstStyle/>
                    <a:p>
                      <a:pPr algn="l">
                        <a:lnSpc>
                          <a:spcPct val="107000"/>
                        </a:lnSpc>
                        <a:spcAft>
                          <a:spcPts val="0"/>
                        </a:spcAft>
                      </a:pPr>
                      <a:r>
                        <a:rPr lang="en-GB" sz="1000" dirty="0">
                          <a:effectLst/>
                          <a:latin typeface="Arial" panose="020B0604020202020204" pitchFamily="34" charset="0"/>
                          <a:cs typeface="Arial" panose="020B0604020202020204" pitchFamily="34" charset="0"/>
                        </a:rPr>
                        <a:t>BBSRC Brazil pump-priming award</a:t>
                      </a:r>
                      <a:endParaRPr lang="en-GB" sz="1000" dirty="0">
                        <a:effectLst/>
                        <a:latin typeface="Arial" panose="020B0604020202020204" pitchFamily="34" charset="0"/>
                        <a:ea typeface="DengXian" panose="02010600030101010101" pitchFamily="2" charset="-122"/>
                        <a:cs typeface="Arial" panose="020B0604020202020204" pitchFamily="34" charset="0"/>
                      </a:endParaRPr>
                    </a:p>
                  </a:txBody>
                  <a:tcPr marL="68580" marR="68580" marT="34290" marB="34290" anchor="ctr">
                    <a:solidFill>
                      <a:schemeClr val="bg1">
                        <a:lumMod val="95000"/>
                      </a:schemeClr>
                    </a:solidFill>
                  </a:tcPr>
                </a:tc>
                <a:tc>
                  <a:txBody>
                    <a:bodyPr/>
                    <a:lstStyle/>
                    <a:p>
                      <a:pPr algn="l">
                        <a:lnSpc>
                          <a:spcPct val="107000"/>
                        </a:lnSpc>
                        <a:spcAft>
                          <a:spcPts val="0"/>
                        </a:spcAft>
                      </a:pPr>
                      <a:r>
                        <a:rPr lang="en-US" sz="1000" dirty="0">
                          <a:effectLst/>
                          <a:latin typeface="Arial" panose="020B0604020202020204" pitchFamily="34" charset="0"/>
                          <a:cs typeface="Arial" panose="020B0604020202020204" pitchFamily="34" charset="0"/>
                        </a:rPr>
                        <a:t>Open (no deadline)</a:t>
                      </a:r>
                      <a:endParaRPr lang="en-GB" sz="1000" dirty="0">
                        <a:effectLst/>
                        <a:latin typeface="Arial" panose="020B0604020202020204" pitchFamily="34" charset="0"/>
                        <a:ea typeface="DengXian" panose="02010600030101010101" pitchFamily="2" charset="-122"/>
                        <a:cs typeface="Arial" panose="020B0604020202020204" pitchFamily="34" charset="0"/>
                      </a:endParaRPr>
                    </a:p>
                  </a:txBody>
                  <a:tcPr marL="68580" marR="68580" marT="34290" marB="34290" anchor="ctr">
                    <a:solidFill>
                      <a:schemeClr val="bg1">
                        <a:lumMod val="95000"/>
                      </a:schemeClr>
                    </a:solidFill>
                  </a:tcPr>
                </a:tc>
                <a:tc>
                  <a:txBody>
                    <a:bodyPr/>
                    <a:lstStyle/>
                    <a:p>
                      <a:pPr algn="l">
                        <a:lnSpc>
                          <a:spcPct val="107000"/>
                        </a:lnSpc>
                        <a:spcAft>
                          <a:spcPts val="0"/>
                        </a:spcAft>
                      </a:pPr>
                      <a:r>
                        <a:rPr lang="en-GB" sz="1000" dirty="0">
                          <a:effectLst/>
                          <a:latin typeface="Arial" panose="020B0604020202020204" pitchFamily="34" charset="0"/>
                          <a:cs typeface="Arial" panose="020B0604020202020204" pitchFamily="34" charset="0"/>
                        </a:rPr>
                        <a:t>up to £35,000 for two years, Brazil</a:t>
                      </a:r>
                      <a:endParaRPr lang="en-GB" sz="1000" dirty="0">
                        <a:effectLst/>
                        <a:latin typeface="Arial" panose="020B0604020202020204" pitchFamily="34" charset="0"/>
                        <a:ea typeface="DengXian" panose="02010600030101010101" pitchFamily="2" charset="-122"/>
                        <a:cs typeface="Arial" panose="020B0604020202020204" pitchFamily="34" charset="0"/>
                      </a:endParaRPr>
                    </a:p>
                  </a:txBody>
                  <a:tcPr marL="68580" marR="68580" marT="34290" marB="34290" anchor="ctr">
                    <a:solidFill>
                      <a:schemeClr val="bg1">
                        <a:lumMod val="95000"/>
                      </a:schemeClr>
                    </a:solidFill>
                  </a:tcPr>
                </a:tc>
                <a:extLst>
                  <a:ext uri="{0D108BD9-81ED-4DB2-BD59-A6C34878D82A}">
                    <a16:rowId xmlns:a16="http://schemas.microsoft.com/office/drawing/2014/main" val="3668587632"/>
                  </a:ext>
                </a:extLst>
              </a:tr>
              <a:tr h="452849">
                <a:tc>
                  <a:txBody>
                    <a:bodyPr/>
                    <a:lstStyle/>
                    <a:p>
                      <a:pPr algn="l">
                        <a:lnSpc>
                          <a:spcPct val="107000"/>
                        </a:lnSpc>
                        <a:spcAft>
                          <a:spcPts val="0"/>
                        </a:spcAft>
                      </a:pPr>
                      <a:r>
                        <a:rPr lang="en-GB" sz="1000">
                          <a:effectLst/>
                          <a:latin typeface="Arial" panose="020B0604020202020204" pitchFamily="34" charset="0"/>
                          <a:cs typeface="Arial" panose="020B0604020202020204" pitchFamily="34" charset="0"/>
                        </a:rPr>
                        <a:t>EPSRC Working with overseas scientists (EoI)</a:t>
                      </a:r>
                      <a:endParaRPr lang="en-GB" sz="1000">
                        <a:effectLst/>
                        <a:latin typeface="Arial" panose="020B0604020202020204" pitchFamily="34" charset="0"/>
                        <a:ea typeface="DengXian" panose="02010600030101010101" pitchFamily="2" charset="-122"/>
                        <a:cs typeface="Arial" panose="020B0604020202020204" pitchFamily="34" charset="0"/>
                      </a:endParaRPr>
                    </a:p>
                  </a:txBody>
                  <a:tcPr marL="68580" marR="68580" marT="34290" marB="34290" anchor="ctr"/>
                </a:tc>
                <a:tc>
                  <a:txBody>
                    <a:bodyPr/>
                    <a:lstStyle/>
                    <a:p>
                      <a:pPr algn="l">
                        <a:lnSpc>
                          <a:spcPct val="107000"/>
                        </a:lnSpc>
                        <a:spcAft>
                          <a:spcPts val="0"/>
                        </a:spcAft>
                      </a:pPr>
                      <a:r>
                        <a:rPr lang="en-US" sz="1000" dirty="0">
                          <a:effectLst/>
                          <a:latin typeface="Arial" panose="020B0604020202020204" pitchFamily="34" charset="0"/>
                          <a:cs typeface="Arial" panose="020B0604020202020204" pitchFamily="34" charset="0"/>
                        </a:rPr>
                        <a:t>Open (no deadline)</a:t>
                      </a:r>
                      <a:endParaRPr lang="en-GB" sz="1000" dirty="0">
                        <a:effectLst/>
                        <a:latin typeface="Arial" panose="020B0604020202020204" pitchFamily="34" charset="0"/>
                        <a:ea typeface="DengXian" panose="02010600030101010101" pitchFamily="2" charset="-122"/>
                        <a:cs typeface="Arial" panose="020B0604020202020204" pitchFamily="34" charset="0"/>
                      </a:endParaRPr>
                    </a:p>
                  </a:txBody>
                  <a:tcPr marL="68580" marR="68580" marT="34290" marB="34290" anchor="ctr"/>
                </a:tc>
                <a:tc>
                  <a:txBody>
                    <a:bodyPr/>
                    <a:lstStyle/>
                    <a:p>
                      <a:pPr algn="l">
                        <a:lnSpc>
                          <a:spcPct val="107000"/>
                        </a:lnSpc>
                        <a:spcAft>
                          <a:spcPts val="0"/>
                        </a:spcAft>
                      </a:pPr>
                      <a:r>
                        <a:rPr lang="en-GB" sz="1000" dirty="0">
                          <a:effectLst/>
                          <a:latin typeface="Arial" panose="020B0604020202020204" pitchFamily="34" charset="0"/>
                          <a:cs typeface="Arial" panose="020B0604020202020204" pitchFamily="34" charset="0"/>
                        </a:rPr>
                        <a:t>no funding limit, Brazil/US</a:t>
                      </a:r>
                      <a:endParaRPr lang="en-GB" sz="1000" dirty="0">
                        <a:effectLst/>
                        <a:latin typeface="Arial" panose="020B0604020202020204" pitchFamily="34" charset="0"/>
                        <a:ea typeface="DengXian" panose="02010600030101010101" pitchFamily="2" charset="-122"/>
                        <a:cs typeface="Arial" panose="020B0604020202020204" pitchFamily="34" charset="0"/>
                      </a:endParaRPr>
                    </a:p>
                  </a:txBody>
                  <a:tcPr marL="68580" marR="68580" marT="34290" marB="34290" anchor="ctr"/>
                </a:tc>
                <a:extLst>
                  <a:ext uri="{0D108BD9-81ED-4DB2-BD59-A6C34878D82A}">
                    <a16:rowId xmlns:a16="http://schemas.microsoft.com/office/drawing/2014/main" val="3560976770"/>
                  </a:ext>
                </a:extLst>
              </a:tr>
              <a:tr h="616920">
                <a:tc>
                  <a:txBody>
                    <a:bodyPr/>
                    <a:lstStyle/>
                    <a:p>
                      <a:pPr algn="l">
                        <a:lnSpc>
                          <a:spcPct val="107000"/>
                        </a:lnSpc>
                        <a:spcAft>
                          <a:spcPts val="0"/>
                        </a:spcAft>
                      </a:pPr>
                      <a:r>
                        <a:rPr lang="en-GB" sz="1000" dirty="0">
                          <a:effectLst/>
                          <a:latin typeface="Arial" panose="020B0604020202020204" pitchFamily="34" charset="0"/>
                          <a:cs typeface="Arial" panose="020B0604020202020204" pitchFamily="34" charset="0"/>
                        </a:rPr>
                        <a:t>NERC-FAPESP joint funding</a:t>
                      </a:r>
                      <a:endParaRPr lang="en-GB" sz="1000" dirty="0">
                        <a:effectLst/>
                        <a:latin typeface="Arial" panose="020B0604020202020204" pitchFamily="34" charset="0"/>
                        <a:ea typeface="DengXian" panose="02010600030101010101" pitchFamily="2" charset="-122"/>
                        <a:cs typeface="Arial" panose="020B0604020202020204" pitchFamily="34" charset="0"/>
                      </a:endParaRPr>
                    </a:p>
                  </a:txBody>
                  <a:tcPr marL="68580" marR="68580" marT="34290" marB="34290" anchor="ctr">
                    <a:solidFill>
                      <a:schemeClr val="bg1">
                        <a:lumMod val="95000"/>
                      </a:schemeClr>
                    </a:solidFill>
                  </a:tcPr>
                </a:tc>
                <a:tc>
                  <a:txBody>
                    <a:bodyPr/>
                    <a:lstStyle/>
                    <a:p>
                      <a:pPr algn="l">
                        <a:lnSpc>
                          <a:spcPct val="107000"/>
                        </a:lnSpc>
                        <a:spcAft>
                          <a:spcPts val="0"/>
                        </a:spcAft>
                      </a:pPr>
                      <a:r>
                        <a:rPr lang="en-US" sz="1000" dirty="0">
                          <a:effectLst/>
                          <a:latin typeface="Arial" panose="020B0604020202020204" pitchFamily="34" charset="0"/>
                          <a:cs typeface="Arial" panose="020B0604020202020204" pitchFamily="34" charset="0"/>
                        </a:rPr>
                        <a:t>Open (no deadline, and proposals will be accepted on an ongoing basis until expiry of the MoU on 31 December 2025)</a:t>
                      </a:r>
                      <a:endParaRPr lang="en-GB" sz="1000" dirty="0">
                        <a:effectLst/>
                        <a:latin typeface="Arial" panose="020B0604020202020204" pitchFamily="34" charset="0"/>
                        <a:ea typeface="DengXian" panose="02010600030101010101" pitchFamily="2" charset="-122"/>
                        <a:cs typeface="Arial" panose="020B0604020202020204" pitchFamily="34" charset="0"/>
                      </a:endParaRPr>
                    </a:p>
                  </a:txBody>
                  <a:tcPr marL="68580" marR="68580" marT="34290" marB="34290" anchor="ctr">
                    <a:solidFill>
                      <a:schemeClr val="bg1">
                        <a:lumMod val="95000"/>
                      </a:schemeClr>
                    </a:solidFill>
                  </a:tcPr>
                </a:tc>
                <a:tc>
                  <a:txBody>
                    <a:bodyPr/>
                    <a:lstStyle/>
                    <a:p>
                      <a:pPr algn="l">
                        <a:lnSpc>
                          <a:spcPct val="107000"/>
                        </a:lnSpc>
                        <a:spcAft>
                          <a:spcPts val="0"/>
                        </a:spcAft>
                      </a:pPr>
                      <a:r>
                        <a:rPr lang="en-GB" sz="1000" dirty="0">
                          <a:effectLst/>
                          <a:latin typeface="Arial" panose="020B0604020202020204" pitchFamily="34" charset="0"/>
                          <a:cs typeface="Arial" panose="020B0604020202020204" pitchFamily="34" charset="0"/>
                        </a:rPr>
                        <a:t>TBD, Brazil</a:t>
                      </a:r>
                      <a:endParaRPr lang="en-GB" sz="1000" dirty="0">
                        <a:effectLst/>
                        <a:latin typeface="Arial" panose="020B0604020202020204" pitchFamily="34" charset="0"/>
                        <a:ea typeface="DengXian" panose="02010600030101010101" pitchFamily="2" charset="-122"/>
                        <a:cs typeface="Arial" panose="020B0604020202020204" pitchFamily="34" charset="0"/>
                      </a:endParaRPr>
                    </a:p>
                  </a:txBody>
                  <a:tcPr marL="68580" marR="68580" marT="34290" marB="34290" anchor="ctr">
                    <a:solidFill>
                      <a:schemeClr val="bg1">
                        <a:lumMod val="95000"/>
                      </a:schemeClr>
                    </a:solidFill>
                  </a:tcPr>
                </a:tc>
                <a:extLst>
                  <a:ext uri="{0D108BD9-81ED-4DB2-BD59-A6C34878D82A}">
                    <a16:rowId xmlns:a16="http://schemas.microsoft.com/office/drawing/2014/main" val="1980941435"/>
                  </a:ext>
                </a:extLst>
              </a:tr>
              <a:tr h="645081">
                <a:tc>
                  <a:txBody>
                    <a:bodyPr/>
                    <a:lstStyle/>
                    <a:p>
                      <a:pPr algn="l">
                        <a:lnSpc>
                          <a:spcPct val="107000"/>
                        </a:lnSpc>
                        <a:spcAft>
                          <a:spcPts val="0"/>
                        </a:spcAft>
                      </a:pPr>
                      <a:r>
                        <a:rPr lang="en-GB" sz="1000" dirty="0">
                          <a:effectLst/>
                          <a:latin typeface="Arial" panose="020B0604020202020204" pitchFamily="34" charset="0"/>
                          <a:cs typeface="Arial" panose="020B0604020202020204" pitchFamily="34" charset="0"/>
                        </a:rPr>
                        <a:t>NERC-NSF joint funding</a:t>
                      </a:r>
                      <a:endParaRPr lang="en-GB" sz="1000" dirty="0">
                        <a:effectLst/>
                        <a:latin typeface="Arial" panose="020B0604020202020204" pitchFamily="34" charset="0"/>
                        <a:ea typeface="DengXian" panose="02010600030101010101" pitchFamily="2" charset="-122"/>
                        <a:cs typeface="Arial" panose="020B0604020202020204" pitchFamily="34" charset="0"/>
                      </a:endParaRPr>
                    </a:p>
                  </a:txBody>
                  <a:tcPr marL="68580" marR="68580" marT="34290" marB="34290" anchor="ctr"/>
                </a:tc>
                <a:tc>
                  <a:txBody>
                    <a:bodyPr/>
                    <a:lstStyle/>
                    <a:p>
                      <a:pPr algn="l">
                        <a:lnSpc>
                          <a:spcPct val="107000"/>
                        </a:lnSpc>
                        <a:spcAft>
                          <a:spcPts val="0"/>
                        </a:spcAft>
                      </a:pPr>
                      <a:r>
                        <a:rPr lang="en-US" sz="1000" dirty="0">
                          <a:effectLst/>
                          <a:latin typeface="Arial" panose="020B0604020202020204" pitchFamily="34" charset="0"/>
                          <a:cs typeface="Arial" panose="020B0604020202020204" pitchFamily="34" charset="0"/>
                        </a:rPr>
                        <a:t>Open (with deadlines for full applications in mid-July each year; a Letter of Intent is required three months before the closing date)</a:t>
                      </a:r>
                      <a:endParaRPr lang="en-GB" sz="1000" dirty="0">
                        <a:effectLst/>
                        <a:latin typeface="Arial" panose="020B0604020202020204" pitchFamily="34" charset="0"/>
                        <a:ea typeface="DengXian" panose="02010600030101010101" pitchFamily="2" charset="-122"/>
                        <a:cs typeface="Arial" panose="020B0604020202020204" pitchFamily="34" charset="0"/>
                      </a:endParaRPr>
                    </a:p>
                  </a:txBody>
                  <a:tcPr marL="68580" marR="68580" marT="34290" marB="34290" anchor="ctr"/>
                </a:tc>
                <a:tc>
                  <a:txBody>
                    <a:bodyPr/>
                    <a:lstStyle/>
                    <a:p>
                      <a:pPr algn="l">
                        <a:lnSpc>
                          <a:spcPct val="107000"/>
                        </a:lnSpc>
                        <a:spcAft>
                          <a:spcPts val="0"/>
                        </a:spcAft>
                      </a:pPr>
                      <a:r>
                        <a:rPr lang="en-GB" sz="1000" dirty="0">
                          <a:effectLst/>
                          <a:latin typeface="Arial" panose="020B0604020202020204" pitchFamily="34" charset="0"/>
                          <a:cs typeface="Arial" panose="020B0604020202020204" pitchFamily="34" charset="0"/>
                        </a:rPr>
                        <a:t>TBD, US</a:t>
                      </a:r>
                      <a:endParaRPr lang="en-GB" sz="1000" dirty="0">
                        <a:effectLst/>
                        <a:latin typeface="Arial" panose="020B0604020202020204" pitchFamily="34" charset="0"/>
                        <a:ea typeface="DengXian" panose="02010600030101010101" pitchFamily="2" charset="-122"/>
                        <a:cs typeface="Arial" panose="020B0604020202020204" pitchFamily="34" charset="0"/>
                      </a:endParaRPr>
                    </a:p>
                  </a:txBody>
                  <a:tcPr marL="68580" marR="68580" marT="34290" marB="34290" anchor="ctr"/>
                </a:tc>
                <a:extLst>
                  <a:ext uri="{0D108BD9-81ED-4DB2-BD59-A6C34878D82A}">
                    <a16:rowId xmlns:a16="http://schemas.microsoft.com/office/drawing/2014/main" val="4055078239"/>
                  </a:ext>
                </a:extLst>
              </a:tr>
              <a:tr h="64508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000" b="0" i="0" kern="1200" dirty="0">
                          <a:solidFill>
                            <a:schemeClr val="tx1"/>
                          </a:solidFill>
                          <a:effectLst/>
                          <a:latin typeface="Arial" panose="020B0604020202020204" pitchFamily="34" charset="0"/>
                          <a:ea typeface="+mn-ea"/>
                          <a:cs typeface="Arial" panose="020B0604020202020204" pitchFamily="34" charset="0"/>
                        </a:rPr>
                        <a:t>UKRI-SBE lead agency opportunity</a:t>
                      </a:r>
                    </a:p>
                  </a:txBody>
                  <a:tcPr anchor="ctr">
                    <a:solidFill>
                      <a:schemeClr val="bg2">
                        <a:lumMod val="95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00" b="0" i="0" kern="1200" dirty="0">
                          <a:solidFill>
                            <a:schemeClr val="tx1"/>
                          </a:solidFill>
                          <a:effectLst/>
                          <a:latin typeface="Arial" panose="020B0604020202020204" pitchFamily="34" charset="0"/>
                          <a:ea typeface="+mn-ea"/>
                          <a:cs typeface="Arial" panose="020B0604020202020204" pitchFamily="34" charset="0"/>
                        </a:rPr>
                        <a:t>Open (no deadline)</a:t>
                      </a:r>
                      <a:endParaRPr lang="zh-CN" altLang="en-US" sz="1000" b="0" i="0" kern="1200" dirty="0">
                        <a:solidFill>
                          <a:schemeClr val="tx1"/>
                        </a:solidFill>
                        <a:effectLst/>
                        <a:latin typeface="Arial" panose="020B0604020202020204" pitchFamily="34" charset="0"/>
                        <a:ea typeface="+mn-ea"/>
                        <a:cs typeface="Arial" panose="020B0604020202020204" pitchFamily="34" charset="0"/>
                      </a:endParaRPr>
                    </a:p>
                  </a:txBody>
                  <a:tcPr anchor="ctr">
                    <a:solidFill>
                      <a:schemeClr val="bg2">
                        <a:lumMod val="95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altLang="zh-CN" sz="1000" b="0" i="0" kern="1200" dirty="0">
                          <a:solidFill>
                            <a:schemeClr val="tx1"/>
                          </a:solidFill>
                          <a:effectLst/>
                          <a:latin typeface="Arial" panose="020B0604020202020204" pitchFamily="34" charset="0"/>
                          <a:ea typeface="+mn-ea"/>
                          <a:cs typeface="Arial" panose="020B0604020202020204" pitchFamily="34" charset="0"/>
                        </a:rPr>
                        <a:t>up to £1 million, </a:t>
                      </a:r>
                      <a:r>
                        <a:rPr lang="en-GB" altLang="zh-CN" sz="1000" b="1" i="0" kern="1200" dirty="0">
                          <a:solidFill>
                            <a:schemeClr val="tx1"/>
                          </a:solidFill>
                          <a:effectLst/>
                          <a:latin typeface="Arial" panose="020B0604020202020204" pitchFamily="34" charset="0"/>
                          <a:ea typeface="+mn-ea"/>
                          <a:cs typeface="Arial" panose="020B0604020202020204" pitchFamily="34" charset="0"/>
                        </a:rPr>
                        <a:t>US</a:t>
                      </a:r>
                    </a:p>
                  </a:txBody>
                  <a:tcPr anchor="ctr">
                    <a:solidFill>
                      <a:schemeClr val="bg2">
                        <a:lumMod val="95000"/>
                      </a:schemeClr>
                    </a:solidFill>
                  </a:tcPr>
                </a:tc>
                <a:extLst>
                  <a:ext uri="{0D108BD9-81ED-4DB2-BD59-A6C34878D82A}">
                    <a16:rowId xmlns:a16="http://schemas.microsoft.com/office/drawing/2014/main" val="2858783977"/>
                  </a:ext>
                </a:extLst>
              </a:tr>
            </a:tbl>
          </a:graphicData>
        </a:graphic>
      </p:graphicFrame>
    </p:spTree>
    <p:extLst>
      <p:ext uri="{BB962C8B-B14F-4D97-AF65-F5344CB8AC3E}">
        <p14:creationId xmlns:p14="http://schemas.microsoft.com/office/powerpoint/2010/main" val="41630984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7255C807-878C-2A40-879A-5DBCB17602DA}"/>
              </a:ext>
            </a:extLst>
          </p:cNvPr>
          <p:cNvSpPr>
            <a:spLocks noGrp="1"/>
          </p:cNvSpPr>
          <p:nvPr>
            <p:ph type="body" sz="quarter" idx="11"/>
          </p:nvPr>
        </p:nvSpPr>
        <p:spPr>
          <a:xfrm>
            <a:off x="254530" y="129081"/>
            <a:ext cx="7655030" cy="2703572"/>
          </a:xfrm>
        </p:spPr>
        <p:txBody>
          <a:bodyPr/>
          <a:lstStyle/>
          <a:p>
            <a:pPr>
              <a:lnSpc>
                <a:spcPct val="80000"/>
              </a:lnSpc>
              <a:spcBef>
                <a:spcPct val="50000"/>
              </a:spcBef>
            </a:pPr>
            <a:r>
              <a:rPr lang="en-GB" altLang="en-US" sz="2100" dirty="0">
                <a:solidFill>
                  <a:srgbClr val="10746A"/>
                </a:solidFill>
              </a:rPr>
              <a:t>Funds of interest</a:t>
            </a:r>
          </a:p>
          <a:p>
            <a:pPr>
              <a:lnSpc>
                <a:spcPct val="80000"/>
              </a:lnSpc>
              <a:spcBef>
                <a:spcPct val="50000"/>
              </a:spcBef>
            </a:pPr>
            <a:endParaRPr lang="en-GB" altLang="en-US" sz="1000" dirty="0">
              <a:solidFill>
                <a:srgbClr val="000000"/>
              </a:solidFill>
            </a:endParaRPr>
          </a:p>
          <a:p>
            <a:pPr marL="342900" indent="-342900">
              <a:lnSpc>
                <a:spcPct val="80000"/>
              </a:lnSpc>
              <a:spcBef>
                <a:spcPct val="50000"/>
              </a:spcBef>
              <a:buFont typeface="Arial" panose="020B0604020202020204" pitchFamily="34" charset="0"/>
              <a:buChar char="•"/>
            </a:pPr>
            <a:r>
              <a:rPr lang="en-GB" altLang="en-US" sz="1400" b="0" dirty="0">
                <a:solidFill>
                  <a:srgbClr val="000000"/>
                </a:solidFill>
              </a:rPr>
              <a:t>Fund for International Collaboration (FIC)</a:t>
            </a:r>
          </a:p>
          <a:p>
            <a:pPr marL="342900" indent="-342900">
              <a:lnSpc>
                <a:spcPct val="80000"/>
              </a:lnSpc>
              <a:spcBef>
                <a:spcPct val="50000"/>
              </a:spcBef>
              <a:buFont typeface="Arial" panose="020B0604020202020204" pitchFamily="34" charset="0"/>
              <a:buChar char="•"/>
            </a:pPr>
            <a:r>
              <a:rPr lang="en-GB" altLang="en-US" sz="1400" b="0" dirty="0">
                <a:solidFill>
                  <a:srgbClr val="000000"/>
                </a:solidFill>
              </a:rPr>
              <a:t>Newton Fund</a:t>
            </a:r>
          </a:p>
          <a:p>
            <a:pPr marL="342900" indent="-342900">
              <a:lnSpc>
                <a:spcPct val="80000"/>
              </a:lnSpc>
              <a:spcBef>
                <a:spcPct val="50000"/>
              </a:spcBef>
              <a:buFont typeface="Arial" panose="020B0604020202020204" pitchFamily="34" charset="0"/>
              <a:buChar char="•"/>
            </a:pPr>
            <a:r>
              <a:rPr lang="en-GB" altLang="en-US" sz="1400" b="0" dirty="0">
                <a:solidFill>
                  <a:srgbClr val="000000"/>
                </a:solidFill>
              </a:rPr>
              <a:t>UK PACT Fund</a:t>
            </a:r>
          </a:p>
          <a:p>
            <a:pPr marL="342900" indent="-342900">
              <a:lnSpc>
                <a:spcPct val="80000"/>
              </a:lnSpc>
              <a:spcBef>
                <a:spcPct val="50000"/>
              </a:spcBef>
              <a:buFont typeface="Arial" panose="020B0604020202020204" pitchFamily="34" charset="0"/>
              <a:buChar char="•"/>
            </a:pPr>
            <a:r>
              <a:rPr lang="en-GB" altLang="en-US" sz="1400" b="0" dirty="0">
                <a:solidFill>
                  <a:srgbClr val="000000"/>
                </a:solidFill>
              </a:rPr>
              <a:t>Ayrton Fund</a:t>
            </a:r>
          </a:p>
          <a:p>
            <a:pPr marL="342900" indent="-342900">
              <a:lnSpc>
                <a:spcPct val="80000"/>
              </a:lnSpc>
              <a:spcBef>
                <a:spcPct val="50000"/>
              </a:spcBef>
              <a:buFont typeface="Arial" panose="020B0604020202020204" pitchFamily="34" charset="0"/>
              <a:buChar char="•"/>
            </a:pPr>
            <a:endParaRPr lang="en-GB" altLang="en-US" sz="1400" b="0" dirty="0">
              <a:solidFill>
                <a:srgbClr val="000000"/>
              </a:solidFill>
            </a:endParaRPr>
          </a:p>
          <a:p>
            <a:pPr marL="342900" indent="-342900">
              <a:lnSpc>
                <a:spcPct val="80000"/>
              </a:lnSpc>
              <a:spcBef>
                <a:spcPct val="50000"/>
              </a:spcBef>
              <a:buFont typeface="Arial" panose="020B0604020202020204" pitchFamily="34" charset="0"/>
              <a:buChar char="•"/>
            </a:pPr>
            <a:r>
              <a:rPr lang="en-GB" altLang="en-US" sz="1400" b="0" dirty="0">
                <a:solidFill>
                  <a:srgbClr val="000000"/>
                </a:solidFill>
              </a:rPr>
              <a:t>Global Challenges Research Fund</a:t>
            </a:r>
          </a:p>
          <a:p>
            <a:pPr marL="342900" indent="-342900">
              <a:lnSpc>
                <a:spcPct val="80000"/>
              </a:lnSpc>
              <a:spcBef>
                <a:spcPct val="50000"/>
              </a:spcBef>
              <a:buFont typeface="Arial" panose="020B0604020202020204" pitchFamily="34" charset="0"/>
              <a:buChar char="•"/>
            </a:pPr>
            <a:r>
              <a:rPr lang="en-GB" altLang="en-US" sz="1400" b="0" dirty="0">
                <a:solidFill>
                  <a:srgbClr val="000000"/>
                </a:solidFill>
              </a:rPr>
              <a:t>Horizon Europe</a:t>
            </a:r>
          </a:p>
          <a:p>
            <a:pPr>
              <a:lnSpc>
                <a:spcPct val="80000"/>
              </a:lnSpc>
              <a:spcBef>
                <a:spcPct val="50000"/>
              </a:spcBef>
            </a:pPr>
            <a:endParaRPr lang="en-GB" altLang="en-US" sz="2100" dirty="0"/>
          </a:p>
        </p:txBody>
      </p:sp>
      <p:pic>
        <p:nvPicPr>
          <p:cNvPr id="13" name="Picture 12">
            <a:extLst>
              <a:ext uri="{FF2B5EF4-FFF2-40B4-BE49-F238E27FC236}">
                <a16:creationId xmlns:a16="http://schemas.microsoft.com/office/drawing/2014/main" id="{0631A0F3-B757-4423-85CB-F172DE923965}"/>
              </a:ext>
            </a:extLst>
          </p:cNvPr>
          <p:cNvPicPr/>
          <p:nvPr/>
        </p:nvPicPr>
        <p:blipFill>
          <a:blip r:embed="rId3" cstate="print">
            <a:extLst>
              <a:ext uri="{28A0092B-C50C-407E-A947-70E740481C1C}">
                <a14:useLocalDpi xmlns:a14="http://schemas.microsoft.com/office/drawing/2010/main" val="0"/>
              </a:ext>
            </a:extLst>
          </a:blip>
          <a:stretch>
            <a:fillRect/>
          </a:stretch>
        </p:blipFill>
        <p:spPr>
          <a:xfrm>
            <a:off x="6412772" y="1379100"/>
            <a:ext cx="1427215" cy="575577"/>
          </a:xfrm>
          <a:prstGeom prst="rect">
            <a:avLst/>
          </a:prstGeom>
        </p:spPr>
      </p:pic>
      <p:pic>
        <p:nvPicPr>
          <p:cNvPr id="14" name="Graphic 13">
            <a:extLst>
              <a:ext uri="{FF2B5EF4-FFF2-40B4-BE49-F238E27FC236}">
                <a16:creationId xmlns:a16="http://schemas.microsoft.com/office/drawing/2014/main" id="{A9387F61-5D3A-415D-B48C-84F038F96703}"/>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6482346" y="2145773"/>
            <a:ext cx="1614037" cy="294383"/>
          </a:xfrm>
          <a:prstGeom prst="rect">
            <a:avLst/>
          </a:prstGeom>
        </p:spPr>
      </p:pic>
      <p:pic>
        <p:nvPicPr>
          <p:cNvPr id="16" name="Picture 15" descr="Logo&#10;&#10;Description automatically generated">
            <a:extLst>
              <a:ext uri="{FF2B5EF4-FFF2-40B4-BE49-F238E27FC236}">
                <a16:creationId xmlns:a16="http://schemas.microsoft.com/office/drawing/2014/main" id="{5E5CA0B5-BB15-41AA-8A74-290A4B67BEA6}"/>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482345" y="2697802"/>
            <a:ext cx="1472631" cy="506895"/>
          </a:xfrm>
          <a:prstGeom prst="rect">
            <a:avLst/>
          </a:prstGeom>
        </p:spPr>
      </p:pic>
      <p:pic>
        <p:nvPicPr>
          <p:cNvPr id="18" name="Picture 17" descr="A picture containing text&#10;&#10;Description automatically generated">
            <a:extLst>
              <a:ext uri="{FF2B5EF4-FFF2-40B4-BE49-F238E27FC236}">
                <a16:creationId xmlns:a16="http://schemas.microsoft.com/office/drawing/2014/main" id="{690547C9-47E9-481A-A88A-368EB5486D5D}"/>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6482346" y="788617"/>
            <a:ext cx="1646695" cy="485775"/>
          </a:xfrm>
          <a:prstGeom prst="rect">
            <a:avLst/>
          </a:prstGeom>
        </p:spPr>
      </p:pic>
      <p:pic>
        <p:nvPicPr>
          <p:cNvPr id="7" name="Picture 6">
            <a:extLst>
              <a:ext uri="{FF2B5EF4-FFF2-40B4-BE49-F238E27FC236}">
                <a16:creationId xmlns:a16="http://schemas.microsoft.com/office/drawing/2014/main" id="{333831CE-C15B-4AD4-A476-C5A9DC1E26A5}"/>
              </a:ext>
            </a:extLst>
          </p:cNvPr>
          <p:cNvPicPr>
            <a:picLocks noChangeAspect="1"/>
          </p:cNvPicPr>
          <p:nvPr/>
        </p:nvPicPr>
        <p:blipFill rotWithShape="1">
          <a:blip r:embed="rId8">
            <a:extLst>
              <a:ext uri="{28A0092B-C50C-407E-A947-70E740481C1C}">
                <a14:useLocalDpi xmlns:a14="http://schemas.microsoft.com/office/drawing/2010/main" val="0"/>
              </a:ext>
            </a:extLst>
          </a:blip>
          <a:srcRect t="25756" b="16153"/>
          <a:stretch/>
        </p:blipFill>
        <p:spPr>
          <a:xfrm>
            <a:off x="254530" y="2697802"/>
            <a:ext cx="5648514" cy="1843287"/>
          </a:xfrm>
          <a:prstGeom prst="rect">
            <a:avLst/>
          </a:prstGeom>
        </p:spPr>
      </p:pic>
    </p:spTree>
    <p:extLst>
      <p:ext uri="{BB962C8B-B14F-4D97-AF65-F5344CB8AC3E}">
        <p14:creationId xmlns:p14="http://schemas.microsoft.com/office/powerpoint/2010/main" val="108249693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7255C807-878C-2A40-879A-5DBCB17602DA}"/>
              </a:ext>
            </a:extLst>
          </p:cNvPr>
          <p:cNvSpPr>
            <a:spLocks noGrp="1"/>
          </p:cNvSpPr>
          <p:nvPr>
            <p:ph type="body" sz="quarter" idx="11"/>
          </p:nvPr>
        </p:nvSpPr>
        <p:spPr>
          <a:xfrm>
            <a:off x="254530" y="129081"/>
            <a:ext cx="7655030" cy="2703572"/>
          </a:xfrm>
        </p:spPr>
        <p:txBody>
          <a:bodyPr/>
          <a:lstStyle/>
          <a:p>
            <a:pPr>
              <a:lnSpc>
                <a:spcPct val="80000"/>
              </a:lnSpc>
              <a:spcBef>
                <a:spcPct val="50000"/>
              </a:spcBef>
            </a:pPr>
            <a:r>
              <a:rPr lang="en-GB" altLang="en-US" sz="2100" dirty="0">
                <a:solidFill>
                  <a:srgbClr val="10746A"/>
                </a:solidFill>
              </a:rPr>
              <a:t>Future Commercialisation Opportunities</a:t>
            </a:r>
          </a:p>
          <a:p>
            <a:pPr>
              <a:lnSpc>
                <a:spcPct val="80000"/>
              </a:lnSpc>
              <a:spcBef>
                <a:spcPct val="50000"/>
              </a:spcBef>
            </a:pPr>
            <a:endParaRPr lang="en-GB" altLang="en-US" sz="1800" dirty="0">
              <a:solidFill>
                <a:srgbClr val="000000"/>
              </a:solidFill>
            </a:endParaRPr>
          </a:p>
          <a:p>
            <a:pPr marL="342900" indent="-342900">
              <a:lnSpc>
                <a:spcPct val="80000"/>
              </a:lnSpc>
              <a:spcBef>
                <a:spcPct val="50000"/>
              </a:spcBef>
              <a:buFont typeface="Arial" panose="020B0604020202020204" pitchFamily="34" charset="0"/>
              <a:buChar char="•"/>
            </a:pPr>
            <a:endParaRPr lang="en-GB" altLang="en-US" sz="1400" b="0" dirty="0">
              <a:solidFill>
                <a:srgbClr val="000000"/>
              </a:solidFill>
            </a:endParaRPr>
          </a:p>
          <a:p>
            <a:pPr marL="342900" indent="-342900">
              <a:lnSpc>
                <a:spcPct val="80000"/>
              </a:lnSpc>
              <a:spcBef>
                <a:spcPct val="50000"/>
              </a:spcBef>
              <a:buFont typeface="Arial" panose="020B0604020202020204" pitchFamily="34" charset="0"/>
              <a:buChar char="•"/>
            </a:pPr>
            <a:endParaRPr lang="en-GB" altLang="en-US" sz="1400" b="0" dirty="0">
              <a:solidFill>
                <a:srgbClr val="000000"/>
              </a:solidFill>
            </a:endParaRPr>
          </a:p>
          <a:p>
            <a:pPr marL="342900" indent="-342900">
              <a:lnSpc>
                <a:spcPct val="80000"/>
              </a:lnSpc>
              <a:spcBef>
                <a:spcPct val="50000"/>
              </a:spcBef>
              <a:buFont typeface="Arial" panose="020B0604020202020204" pitchFamily="34" charset="0"/>
              <a:buChar char="•"/>
            </a:pPr>
            <a:endParaRPr lang="en-GB" altLang="en-US" sz="1400" b="0" dirty="0">
              <a:solidFill>
                <a:srgbClr val="000000"/>
              </a:solidFill>
            </a:endParaRPr>
          </a:p>
          <a:p>
            <a:pPr marL="342900" indent="-342900">
              <a:lnSpc>
                <a:spcPct val="80000"/>
              </a:lnSpc>
              <a:spcBef>
                <a:spcPct val="50000"/>
              </a:spcBef>
              <a:buFont typeface="Arial" panose="020B0604020202020204" pitchFamily="34" charset="0"/>
              <a:buChar char="•"/>
            </a:pPr>
            <a:r>
              <a:rPr lang="en-GB" altLang="en-US" sz="1400" b="0" dirty="0">
                <a:solidFill>
                  <a:srgbClr val="000000"/>
                </a:solidFill>
              </a:rPr>
              <a:t>Impact Fund </a:t>
            </a:r>
          </a:p>
          <a:p>
            <a:pPr marL="342900" indent="-342900">
              <a:lnSpc>
                <a:spcPct val="80000"/>
              </a:lnSpc>
              <a:spcBef>
                <a:spcPct val="50000"/>
              </a:spcBef>
              <a:buFont typeface="Arial" panose="020B0604020202020204" pitchFamily="34" charset="0"/>
              <a:buChar char="•"/>
            </a:pPr>
            <a:endParaRPr lang="en-GB" altLang="en-US" sz="1400" b="0" dirty="0">
              <a:solidFill>
                <a:srgbClr val="000000"/>
              </a:solidFill>
            </a:endParaRPr>
          </a:p>
          <a:p>
            <a:pPr marL="342900" indent="-342900">
              <a:lnSpc>
                <a:spcPct val="80000"/>
              </a:lnSpc>
              <a:spcBef>
                <a:spcPct val="50000"/>
              </a:spcBef>
              <a:buFont typeface="Arial" panose="020B0604020202020204" pitchFamily="34" charset="0"/>
              <a:buChar char="•"/>
            </a:pPr>
            <a:r>
              <a:rPr lang="en-GB" altLang="en-US" sz="1400" b="0" dirty="0">
                <a:solidFill>
                  <a:srgbClr val="000000"/>
                </a:solidFill>
              </a:rPr>
              <a:t>Investigation of UKRI translational funding</a:t>
            </a:r>
          </a:p>
          <a:p>
            <a:pPr marL="342900" indent="-342900">
              <a:lnSpc>
                <a:spcPct val="80000"/>
              </a:lnSpc>
              <a:spcBef>
                <a:spcPct val="50000"/>
              </a:spcBef>
              <a:buFont typeface="Arial" panose="020B0604020202020204" pitchFamily="34" charset="0"/>
              <a:buChar char="•"/>
            </a:pPr>
            <a:endParaRPr lang="en-GB" altLang="en-US" sz="1400" b="0" dirty="0">
              <a:solidFill>
                <a:srgbClr val="000000"/>
              </a:solidFill>
            </a:endParaRPr>
          </a:p>
          <a:p>
            <a:pPr marL="342900" indent="-342900">
              <a:lnSpc>
                <a:spcPct val="80000"/>
              </a:lnSpc>
              <a:spcBef>
                <a:spcPct val="50000"/>
              </a:spcBef>
              <a:buFont typeface="Arial" panose="020B0604020202020204" pitchFamily="34" charset="0"/>
              <a:buChar char="•"/>
            </a:pPr>
            <a:r>
              <a:rPr lang="en-GB" altLang="en-US" sz="1400" b="0" dirty="0">
                <a:solidFill>
                  <a:srgbClr val="000000"/>
                </a:solidFill>
              </a:rPr>
              <a:t>Marketing QM technologies through partners and networks</a:t>
            </a:r>
          </a:p>
          <a:p>
            <a:pPr marL="342900" indent="-342900">
              <a:lnSpc>
                <a:spcPct val="80000"/>
              </a:lnSpc>
              <a:spcBef>
                <a:spcPct val="50000"/>
              </a:spcBef>
              <a:buFont typeface="Arial" panose="020B0604020202020204" pitchFamily="34" charset="0"/>
              <a:buChar char="•"/>
            </a:pPr>
            <a:endParaRPr lang="en-GB" altLang="en-US" sz="1400" b="0" dirty="0">
              <a:solidFill>
                <a:srgbClr val="000000"/>
              </a:solidFill>
            </a:endParaRPr>
          </a:p>
          <a:p>
            <a:pPr marL="342900" indent="-342900">
              <a:lnSpc>
                <a:spcPct val="80000"/>
              </a:lnSpc>
              <a:spcBef>
                <a:spcPct val="50000"/>
              </a:spcBef>
              <a:buFont typeface="Arial" panose="020B0604020202020204" pitchFamily="34" charset="0"/>
              <a:buChar char="•"/>
            </a:pPr>
            <a:r>
              <a:rPr lang="en-GB" altLang="en-US" sz="1400" b="0" dirty="0">
                <a:solidFill>
                  <a:srgbClr val="000000"/>
                </a:solidFill>
              </a:rPr>
              <a:t>Potential to attract international companies to the incubator site for biopharma at Whitechapel</a:t>
            </a:r>
          </a:p>
          <a:p>
            <a:pPr marL="342900" indent="-342900">
              <a:lnSpc>
                <a:spcPct val="80000"/>
              </a:lnSpc>
              <a:spcBef>
                <a:spcPct val="50000"/>
              </a:spcBef>
              <a:buFont typeface="Arial" panose="020B0604020202020204" pitchFamily="34" charset="0"/>
              <a:buChar char="•"/>
            </a:pPr>
            <a:endParaRPr lang="en-GB" altLang="en-US" sz="1800" dirty="0">
              <a:solidFill>
                <a:srgbClr val="000000"/>
              </a:solidFill>
            </a:endParaRPr>
          </a:p>
          <a:p>
            <a:pPr>
              <a:lnSpc>
                <a:spcPct val="80000"/>
              </a:lnSpc>
              <a:spcBef>
                <a:spcPct val="50000"/>
              </a:spcBef>
            </a:pPr>
            <a:endParaRPr lang="en-GB" altLang="en-US" sz="1800" dirty="0">
              <a:solidFill>
                <a:srgbClr val="000000"/>
              </a:solidFill>
            </a:endParaRPr>
          </a:p>
          <a:p>
            <a:pPr marL="342900" indent="-342900">
              <a:lnSpc>
                <a:spcPct val="80000"/>
              </a:lnSpc>
              <a:spcBef>
                <a:spcPct val="50000"/>
              </a:spcBef>
              <a:buFont typeface="Arial" panose="020B0604020202020204" pitchFamily="34" charset="0"/>
              <a:buChar char="•"/>
            </a:pPr>
            <a:endParaRPr lang="en-GB" altLang="en-US" sz="1800" dirty="0">
              <a:solidFill>
                <a:srgbClr val="000000"/>
              </a:solidFill>
            </a:endParaRPr>
          </a:p>
          <a:p>
            <a:pPr marL="342900" indent="-342900">
              <a:lnSpc>
                <a:spcPct val="80000"/>
              </a:lnSpc>
              <a:spcBef>
                <a:spcPct val="50000"/>
              </a:spcBef>
              <a:buFont typeface="Arial" panose="020B0604020202020204" pitchFamily="34" charset="0"/>
              <a:buChar char="•"/>
            </a:pPr>
            <a:endParaRPr lang="en-GB" altLang="en-US" sz="1800" dirty="0">
              <a:solidFill>
                <a:srgbClr val="000000"/>
              </a:solidFill>
            </a:endParaRPr>
          </a:p>
          <a:p>
            <a:pPr>
              <a:lnSpc>
                <a:spcPct val="80000"/>
              </a:lnSpc>
              <a:spcBef>
                <a:spcPct val="50000"/>
              </a:spcBef>
            </a:pPr>
            <a:endParaRPr lang="en-GB" altLang="en-US" sz="2100" dirty="0"/>
          </a:p>
        </p:txBody>
      </p:sp>
      <p:pic>
        <p:nvPicPr>
          <p:cNvPr id="4" name="Picture 3" descr="Diagram&#10;&#10;Description automatically generated">
            <a:extLst>
              <a:ext uri="{FF2B5EF4-FFF2-40B4-BE49-F238E27FC236}">
                <a16:creationId xmlns:a16="http://schemas.microsoft.com/office/drawing/2014/main" id="{7DD6810B-F0D9-4DBF-A68F-39BCE19B3ABE}"/>
              </a:ext>
            </a:extLst>
          </p:cNvPr>
          <p:cNvPicPr>
            <a:picLocks noChangeAspect="1"/>
          </p:cNvPicPr>
          <p:nvPr/>
        </p:nvPicPr>
        <p:blipFill>
          <a:blip r:embed="rId3"/>
          <a:stretch>
            <a:fillRect/>
          </a:stretch>
        </p:blipFill>
        <p:spPr>
          <a:xfrm>
            <a:off x="5580668" y="405352"/>
            <a:ext cx="3545216" cy="2991141"/>
          </a:xfrm>
          <a:prstGeom prst="rect">
            <a:avLst/>
          </a:prstGeom>
        </p:spPr>
      </p:pic>
    </p:spTree>
    <p:extLst>
      <p:ext uri="{BB962C8B-B14F-4D97-AF65-F5344CB8AC3E}">
        <p14:creationId xmlns:p14="http://schemas.microsoft.com/office/powerpoint/2010/main" val="86758435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Placeholder 2">
            <a:extLst>
              <a:ext uri="{FF2B5EF4-FFF2-40B4-BE49-F238E27FC236}">
                <a16:creationId xmlns:a16="http://schemas.microsoft.com/office/drawing/2014/main" id="{E5552029-B960-4F9A-948F-10DC35503784}"/>
              </a:ext>
            </a:extLst>
          </p:cNvPr>
          <p:cNvSpPr>
            <a:spLocks noGrp="1"/>
          </p:cNvSpPr>
          <p:nvPr>
            <p:ph type="body" sz="quarter" idx="11"/>
          </p:nvPr>
        </p:nvSpPr>
        <p:spPr>
          <a:xfrm>
            <a:off x="254530" y="129081"/>
            <a:ext cx="4430592" cy="3160874"/>
          </a:xfrm>
        </p:spPr>
        <p:txBody>
          <a:bodyPr/>
          <a:lstStyle/>
          <a:p>
            <a:pPr>
              <a:lnSpc>
                <a:spcPct val="80000"/>
              </a:lnSpc>
              <a:spcBef>
                <a:spcPct val="50000"/>
              </a:spcBef>
            </a:pPr>
            <a:r>
              <a:rPr lang="en-GB" altLang="en-US" sz="2100" dirty="0">
                <a:solidFill>
                  <a:srgbClr val="10746A"/>
                </a:solidFill>
              </a:rPr>
              <a:t>Other contacts </a:t>
            </a:r>
          </a:p>
          <a:p>
            <a:pPr>
              <a:lnSpc>
                <a:spcPct val="80000"/>
              </a:lnSpc>
              <a:spcBef>
                <a:spcPct val="50000"/>
              </a:spcBef>
            </a:pPr>
            <a:endParaRPr lang="en-GB" altLang="en-US" sz="2100" dirty="0">
              <a:solidFill>
                <a:srgbClr val="10746A"/>
              </a:solidFill>
            </a:endParaRPr>
          </a:p>
          <a:p>
            <a:pPr>
              <a:lnSpc>
                <a:spcPct val="80000"/>
              </a:lnSpc>
              <a:spcBef>
                <a:spcPct val="50000"/>
              </a:spcBef>
            </a:pPr>
            <a:endParaRPr lang="en-GB" altLang="en-US" sz="1800" dirty="0">
              <a:solidFill>
                <a:srgbClr val="000000"/>
              </a:solidFill>
            </a:endParaRPr>
          </a:p>
          <a:p>
            <a:r>
              <a:rPr lang="en-GB" sz="1400" dirty="0"/>
              <a:t>Technology Transfer at QMI </a:t>
            </a:r>
            <a:r>
              <a:rPr lang="en-GB" sz="1400" b="0" dirty="0"/>
              <a:t>– Adam Daykin (a.daykin@qmul.ac.uk)</a:t>
            </a:r>
          </a:p>
          <a:p>
            <a:r>
              <a:rPr lang="en-GB" sz="1400" dirty="0"/>
              <a:t>EU Section  </a:t>
            </a:r>
            <a:r>
              <a:rPr lang="en-GB" sz="1400" b="0" dirty="0"/>
              <a:t>- Vicky Byers (v.byers@qmul.ac.uk)</a:t>
            </a:r>
          </a:p>
          <a:p>
            <a:r>
              <a:rPr lang="en-GB" sz="1400" dirty="0"/>
              <a:t>GCRF </a:t>
            </a:r>
            <a:r>
              <a:rPr lang="en-GB" sz="1400" b="0" dirty="0"/>
              <a:t>– John Nightingale (j.nightingale@qmul.ac.uk)</a:t>
            </a:r>
          </a:p>
          <a:p>
            <a:r>
              <a:rPr lang="fr-FR" sz="1400" dirty="0"/>
              <a:t>BD </a:t>
            </a:r>
            <a:r>
              <a:rPr lang="fr-FR" sz="1400" b="0" dirty="0"/>
              <a:t>- Joanne Chamberlain (j.chamberlain@qmul.ac.uk) </a:t>
            </a:r>
            <a:endParaRPr lang="en-GB" sz="1400" b="0" dirty="0"/>
          </a:p>
          <a:p>
            <a:r>
              <a:rPr lang="en-GB" sz="1400" dirty="0"/>
              <a:t>Consultancy/Contract research </a:t>
            </a:r>
            <a:r>
              <a:rPr lang="en-GB" sz="1400" b="0" dirty="0"/>
              <a:t>- Andrew Shaw (a.shaw@qmul.ac.uk)</a:t>
            </a:r>
          </a:p>
          <a:p>
            <a:r>
              <a:rPr lang="en-GB" sz="1400" dirty="0"/>
              <a:t>Impact Fund </a:t>
            </a:r>
            <a:r>
              <a:rPr lang="en-GB" sz="1400" b="0" dirty="0"/>
              <a:t>– Michal Filus (m.filus@qmul.ac.uk)</a:t>
            </a:r>
          </a:p>
          <a:p>
            <a:r>
              <a:rPr lang="en-GB" sz="1400" dirty="0"/>
              <a:t>Impact</a:t>
            </a:r>
            <a:r>
              <a:rPr lang="en-GB" sz="1400" b="0" dirty="0"/>
              <a:t> – Natalie Wall (n.wall@qmul.ac.uk)</a:t>
            </a:r>
          </a:p>
          <a:p>
            <a:pPr marL="342900" indent="-342900">
              <a:lnSpc>
                <a:spcPct val="80000"/>
              </a:lnSpc>
              <a:spcBef>
                <a:spcPct val="50000"/>
              </a:spcBef>
              <a:buFont typeface="Arial" panose="020B0604020202020204" pitchFamily="34" charset="0"/>
              <a:buChar char="•"/>
            </a:pPr>
            <a:endParaRPr lang="en-GB" altLang="en-US" sz="1400" b="0" dirty="0">
              <a:solidFill>
                <a:srgbClr val="000000"/>
              </a:solidFill>
            </a:endParaRPr>
          </a:p>
          <a:p>
            <a:pPr marL="342900" indent="-342900">
              <a:lnSpc>
                <a:spcPct val="80000"/>
              </a:lnSpc>
              <a:spcBef>
                <a:spcPct val="50000"/>
              </a:spcBef>
              <a:buFont typeface="Arial" panose="020B0604020202020204" pitchFamily="34" charset="0"/>
              <a:buChar char="•"/>
            </a:pPr>
            <a:endParaRPr lang="en-GB" altLang="en-US" sz="1400" b="0" dirty="0">
              <a:solidFill>
                <a:srgbClr val="000000"/>
              </a:solidFill>
            </a:endParaRPr>
          </a:p>
          <a:p>
            <a:pPr marL="342900" indent="-342900">
              <a:lnSpc>
                <a:spcPct val="80000"/>
              </a:lnSpc>
              <a:spcBef>
                <a:spcPct val="50000"/>
              </a:spcBef>
              <a:buFont typeface="Arial" panose="020B0604020202020204" pitchFamily="34" charset="0"/>
              <a:buChar char="•"/>
            </a:pPr>
            <a:endParaRPr lang="en-GB" altLang="en-US" sz="1400" b="0" dirty="0">
              <a:solidFill>
                <a:srgbClr val="000000"/>
              </a:solidFill>
            </a:endParaRPr>
          </a:p>
          <a:p>
            <a:pPr marL="342900" indent="-342900">
              <a:lnSpc>
                <a:spcPct val="80000"/>
              </a:lnSpc>
              <a:spcBef>
                <a:spcPct val="50000"/>
              </a:spcBef>
              <a:buFont typeface="Arial" panose="020B0604020202020204" pitchFamily="34" charset="0"/>
              <a:buChar char="•"/>
            </a:pPr>
            <a:endParaRPr lang="en-GB" altLang="en-US" sz="1800" dirty="0">
              <a:solidFill>
                <a:srgbClr val="000000"/>
              </a:solidFill>
            </a:endParaRPr>
          </a:p>
          <a:p>
            <a:pPr>
              <a:lnSpc>
                <a:spcPct val="80000"/>
              </a:lnSpc>
              <a:spcBef>
                <a:spcPct val="50000"/>
              </a:spcBef>
            </a:pPr>
            <a:endParaRPr lang="en-GB" altLang="en-US" sz="1800" dirty="0">
              <a:solidFill>
                <a:srgbClr val="000000"/>
              </a:solidFill>
            </a:endParaRPr>
          </a:p>
          <a:p>
            <a:pPr marL="342900" indent="-342900">
              <a:lnSpc>
                <a:spcPct val="80000"/>
              </a:lnSpc>
              <a:spcBef>
                <a:spcPct val="50000"/>
              </a:spcBef>
              <a:buFont typeface="Arial" panose="020B0604020202020204" pitchFamily="34" charset="0"/>
              <a:buChar char="•"/>
            </a:pPr>
            <a:endParaRPr lang="en-GB" altLang="en-US" sz="1800" dirty="0">
              <a:solidFill>
                <a:srgbClr val="000000"/>
              </a:solidFill>
            </a:endParaRPr>
          </a:p>
          <a:p>
            <a:pPr marL="342900" indent="-342900">
              <a:lnSpc>
                <a:spcPct val="80000"/>
              </a:lnSpc>
              <a:spcBef>
                <a:spcPct val="50000"/>
              </a:spcBef>
              <a:buFont typeface="Arial" panose="020B0604020202020204" pitchFamily="34" charset="0"/>
              <a:buChar char="•"/>
            </a:pPr>
            <a:endParaRPr lang="en-GB" altLang="en-US" sz="1800" dirty="0">
              <a:solidFill>
                <a:srgbClr val="000000"/>
              </a:solidFill>
            </a:endParaRPr>
          </a:p>
          <a:p>
            <a:pPr>
              <a:lnSpc>
                <a:spcPct val="80000"/>
              </a:lnSpc>
              <a:spcBef>
                <a:spcPct val="50000"/>
              </a:spcBef>
            </a:pPr>
            <a:endParaRPr lang="en-GB" altLang="en-US" sz="2100" dirty="0"/>
          </a:p>
        </p:txBody>
      </p:sp>
      <p:pic>
        <p:nvPicPr>
          <p:cNvPr id="9" name="Picture 4" descr="Clearing Interactive">
            <a:extLst>
              <a:ext uri="{FF2B5EF4-FFF2-40B4-BE49-F238E27FC236}">
                <a16:creationId xmlns:a16="http://schemas.microsoft.com/office/drawing/2014/main" id="{DB1C0D1F-71EA-4D10-A6C8-B5A7B2A864A2}"/>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88" t="526" r="-188" b="49"/>
          <a:stretch/>
        </p:blipFill>
        <p:spPr bwMode="auto">
          <a:xfrm>
            <a:off x="4799709" y="1160794"/>
            <a:ext cx="4221742" cy="282191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5303865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028C003B-D271-4BA2-8F5F-B2007533A11B}"/>
              </a:ext>
            </a:extLst>
          </p:cNvPr>
          <p:cNvPicPr>
            <a:picLocks noChangeAspect="1"/>
          </p:cNvPicPr>
          <p:nvPr/>
        </p:nvPicPr>
        <p:blipFill>
          <a:blip r:embed="rId2"/>
          <a:stretch>
            <a:fillRect/>
          </a:stretch>
        </p:blipFill>
        <p:spPr>
          <a:xfrm>
            <a:off x="7674472" y="189738"/>
            <a:ext cx="892302" cy="892302"/>
          </a:xfrm>
          <a:prstGeom prst="rect">
            <a:avLst/>
          </a:prstGeom>
        </p:spPr>
      </p:pic>
      <p:pic>
        <p:nvPicPr>
          <p:cNvPr id="9" name="Picture 8" descr="A person wearing a suit and tie&#10;&#10;Description automatically generated">
            <a:extLst>
              <a:ext uri="{FF2B5EF4-FFF2-40B4-BE49-F238E27FC236}">
                <a16:creationId xmlns:a16="http://schemas.microsoft.com/office/drawing/2014/main" id="{20532BBA-399C-4E31-8E82-B39C9843924C}"/>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r="7" b="7"/>
          <a:stretch/>
        </p:blipFill>
        <p:spPr>
          <a:xfrm>
            <a:off x="1841500" y="1447800"/>
            <a:ext cx="2971800" cy="2971800"/>
          </a:xfrm>
          <a:custGeom>
            <a:avLst/>
            <a:gdLst/>
            <a:ahLst/>
            <a:cxnLst/>
            <a:rect l="l" t="t" r="r" b="b"/>
            <a:pathLst>
              <a:path w="2971800" h="2971800">
                <a:moveTo>
                  <a:pt x="1485900" y="0"/>
                </a:moveTo>
                <a:cubicBezTo>
                  <a:pt x="2306540" y="0"/>
                  <a:pt x="2971800" y="665260"/>
                  <a:pt x="2971800" y="1485900"/>
                </a:cubicBezTo>
                <a:cubicBezTo>
                  <a:pt x="2971800" y="2306540"/>
                  <a:pt x="2306540" y="2971800"/>
                  <a:pt x="1485900" y="2971800"/>
                </a:cubicBezTo>
                <a:cubicBezTo>
                  <a:pt x="665260" y="2971800"/>
                  <a:pt x="0" y="2306540"/>
                  <a:pt x="0" y="1485900"/>
                </a:cubicBezTo>
                <a:cubicBezTo>
                  <a:pt x="0" y="665260"/>
                  <a:pt x="665260" y="0"/>
                  <a:pt x="1485900" y="0"/>
                </a:cubicBezTo>
                <a:close/>
              </a:path>
            </a:pathLst>
          </a:custGeom>
        </p:spPr>
      </p:pic>
      <p:sp>
        <p:nvSpPr>
          <p:cNvPr id="10" name="Content Placeholder 2">
            <a:extLst>
              <a:ext uri="{FF2B5EF4-FFF2-40B4-BE49-F238E27FC236}">
                <a16:creationId xmlns:a16="http://schemas.microsoft.com/office/drawing/2014/main" id="{E19F2995-1A8F-4383-82B7-35DBF091712F}"/>
              </a:ext>
            </a:extLst>
          </p:cNvPr>
          <p:cNvSpPr txBox="1">
            <a:spLocks/>
          </p:cNvSpPr>
          <p:nvPr/>
        </p:nvSpPr>
        <p:spPr>
          <a:xfrm>
            <a:off x="5130800" y="1602037"/>
            <a:ext cx="3683623" cy="1171575"/>
          </a:xfrm>
          <a:prstGeom prst="rect">
            <a:avLst/>
          </a:prstGeom>
        </p:spPr>
        <p:txBody>
          <a:bodyPr/>
          <a:lstStyle>
            <a:lvl1pPr marL="0" indent="0" algn="l" defTabSz="685800" rtl="0" eaLnBrk="1" latinLnBrk="0" hangingPunct="1">
              <a:lnSpc>
                <a:spcPct val="90000"/>
              </a:lnSpc>
              <a:spcBef>
                <a:spcPts val="750"/>
              </a:spcBef>
              <a:buFont typeface="Arial" panose="020B0604020202020204" pitchFamily="34" charset="0"/>
              <a:buNone/>
              <a:defRPr sz="2000" b="0" kern="1200">
                <a:solidFill>
                  <a:schemeClr val="bg1"/>
                </a:solidFill>
                <a:latin typeface="Arial" panose="020B0604020202020204" pitchFamily="34" charset="0"/>
                <a:ea typeface="+mn-ea"/>
                <a:cs typeface="Arial" panose="020B0604020202020204" pitchFamily="34" charset="0"/>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endParaRPr lang="en-US" dirty="0"/>
          </a:p>
          <a:p>
            <a:r>
              <a:rPr lang="en-US" dirty="0"/>
              <a:t>Dr Charlie Ellis</a:t>
            </a:r>
          </a:p>
          <a:p>
            <a:r>
              <a:rPr lang="en-US" dirty="0"/>
              <a:t>Senior Partnerships Manager Global Innovations Partners </a:t>
            </a:r>
          </a:p>
          <a:p>
            <a:r>
              <a:rPr lang="en-US" dirty="0"/>
              <a:t>QMI</a:t>
            </a:r>
          </a:p>
          <a:p>
            <a:r>
              <a:rPr lang="en-US" dirty="0"/>
              <a:t>E: c.d.ellis@qmul.ac.uk </a:t>
            </a:r>
          </a:p>
          <a:p>
            <a:r>
              <a:rPr lang="en-US" dirty="0"/>
              <a:t>T: 07866490044</a:t>
            </a:r>
          </a:p>
          <a:p>
            <a:endParaRPr lang="en-US" dirty="0"/>
          </a:p>
        </p:txBody>
      </p:sp>
    </p:spTree>
    <p:extLst>
      <p:ext uri="{BB962C8B-B14F-4D97-AF65-F5344CB8AC3E}">
        <p14:creationId xmlns:p14="http://schemas.microsoft.com/office/powerpoint/2010/main" val="207197153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1"/>
          </p:nvPr>
        </p:nvSpPr>
        <p:spPr>
          <a:xfrm>
            <a:off x="369460" y="221178"/>
            <a:ext cx="8524950" cy="488552"/>
          </a:xfrm>
        </p:spPr>
        <p:txBody>
          <a:bodyPr/>
          <a:lstStyle/>
          <a:p>
            <a:r>
              <a:rPr lang="en-GB" sz="2500" dirty="0">
                <a:solidFill>
                  <a:srgbClr val="10746A"/>
                </a:solidFill>
              </a:rPr>
              <a:t>Overview</a:t>
            </a:r>
          </a:p>
        </p:txBody>
      </p:sp>
      <p:sp>
        <p:nvSpPr>
          <p:cNvPr id="31" name="TextBox 30"/>
          <p:cNvSpPr txBox="1"/>
          <p:nvPr/>
        </p:nvSpPr>
        <p:spPr>
          <a:xfrm>
            <a:off x="369460" y="1050089"/>
            <a:ext cx="5237331" cy="2558521"/>
          </a:xfrm>
          <a:prstGeom prst="rect">
            <a:avLst/>
          </a:prstGeom>
          <a:noFill/>
        </p:spPr>
        <p:txBody>
          <a:bodyPr wrap="none" rtlCol="0">
            <a:spAutoFit/>
          </a:bodyPr>
          <a:lstStyle/>
          <a:p>
            <a:pPr marL="342900" indent="-342900">
              <a:buAutoNum type="arabicPeriod"/>
            </a:pPr>
            <a:r>
              <a:rPr lang="en-GB" sz="1400" dirty="0">
                <a:solidFill>
                  <a:srgbClr val="000000"/>
                </a:solidFill>
                <a:latin typeface="Arial" panose="020B0604020202020204" pitchFamily="34" charset="0"/>
                <a:cs typeface="Arial" panose="020B0604020202020204" pitchFamily="34" charset="0"/>
              </a:rPr>
              <a:t>Aims and objectives of the Global Innovation Partners team</a:t>
            </a:r>
          </a:p>
          <a:p>
            <a:pPr marL="342900" indent="-342900">
              <a:buAutoNum type="arabicPeriod"/>
            </a:pPr>
            <a:endParaRPr lang="en-GB" sz="1400" dirty="0">
              <a:solidFill>
                <a:srgbClr val="000000"/>
              </a:solidFill>
              <a:latin typeface="Arial" panose="020B0604020202020204" pitchFamily="34" charset="0"/>
              <a:cs typeface="Arial" panose="020B0604020202020204" pitchFamily="34" charset="0"/>
            </a:endParaRPr>
          </a:p>
          <a:p>
            <a:pPr marL="342900" indent="-342900">
              <a:buAutoNum type="arabicPeriod"/>
            </a:pPr>
            <a:endParaRPr lang="en-GB" sz="1400" dirty="0">
              <a:solidFill>
                <a:srgbClr val="000000"/>
              </a:solidFill>
              <a:latin typeface="Arial" panose="020B0604020202020204" pitchFamily="34" charset="0"/>
              <a:cs typeface="Arial" panose="020B0604020202020204" pitchFamily="34" charset="0"/>
            </a:endParaRPr>
          </a:p>
          <a:p>
            <a:pPr marL="342900" indent="-342900">
              <a:buAutoNum type="arabicPeriod"/>
            </a:pPr>
            <a:r>
              <a:rPr lang="en-GB" sz="1400" dirty="0">
                <a:solidFill>
                  <a:srgbClr val="000000"/>
                </a:solidFill>
                <a:latin typeface="Arial" panose="020B0604020202020204" pitchFamily="34" charset="0"/>
                <a:cs typeface="Arial" panose="020B0604020202020204" pitchFamily="34" charset="0"/>
              </a:rPr>
              <a:t>Overview of Faculty performance </a:t>
            </a:r>
          </a:p>
          <a:p>
            <a:pPr marL="342900" indent="-342900">
              <a:buAutoNum type="arabicPeriod"/>
            </a:pPr>
            <a:endParaRPr lang="en-GB" sz="1400" dirty="0">
              <a:solidFill>
                <a:srgbClr val="000000"/>
              </a:solidFill>
              <a:latin typeface="Arial" panose="020B0604020202020204" pitchFamily="34" charset="0"/>
              <a:cs typeface="Arial" panose="020B0604020202020204" pitchFamily="34" charset="0"/>
            </a:endParaRPr>
          </a:p>
          <a:p>
            <a:pPr marL="342900" indent="-342900">
              <a:buAutoNum type="arabicPeriod"/>
            </a:pPr>
            <a:endParaRPr lang="en-GB" sz="1400" dirty="0">
              <a:solidFill>
                <a:srgbClr val="000000"/>
              </a:solidFill>
              <a:latin typeface="Arial" panose="020B0604020202020204" pitchFamily="34" charset="0"/>
              <a:cs typeface="Arial" panose="020B0604020202020204" pitchFamily="34" charset="0"/>
            </a:endParaRPr>
          </a:p>
          <a:p>
            <a:pPr marL="342900" indent="-342900">
              <a:buAutoNum type="arabicPeriod"/>
            </a:pPr>
            <a:r>
              <a:rPr lang="en-GB" sz="1400" dirty="0">
                <a:solidFill>
                  <a:srgbClr val="000000"/>
                </a:solidFill>
                <a:latin typeface="Arial" panose="020B0604020202020204" pitchFamily="34" charset="0"/>
                <a:cs typeface="Arial" panose="020B0604020202020204" pitchFamily="34" charset="0"/>
              </a:rPr>
              <a:t>Review of support offered</a:t>
            </a:r>
          </a:p>
          <a:p>
            <a:pPr marL="342900" indent="-342900">
              <a:buAutoNum type="arabicPeriod"/>
            </a:pPr>
            <a:endParaRPr lang="en-GB" sz="1400" dirty="0">
              <a:solidFill>
                <a:srgbClr val="000000"/>
              </a:solidFill>
              <a:latin typeface="Arial" panose="020B0604020202020204" pitchFamily="34" charset="0"/>
              <a:cs typeface="Arial" panose="020B0604020202020204" pitchFamily="34" charset="0"/>
            </a:endParaRPr>
          </a:p>
          <a:p>
            <a:pPr marL="342900" indent="-342900">
              <a:buAutoNum type="arabicPeriod"/>
            </a:pPr>
            <a:endParaRPr lang="en-GB" sz="1400" dirty="0">
              <a:solidFill>
                <a:srgbClr val="000000"/>
              </a:solidFill>
              <a:latin typeface="Arial" panose="020B0604020202020204" pitchFamily="34" charset="0"/>
              <a:cs typeface="Arial" panose="020B0604020202020204" pitchFamily="34" charset="0"/>
            </a:endParaRPr>
          </a:p>
          <a:p>
            <a:pPr marL="342900" indent="-342900">
              <a:buAutoNum type="arabicPeriod"/>
            </a:pPr>
            <a:r>
              <a:rPr lang="en-GB" sz="1400" dirty="0">
                <a:solidFill>
                  <a:srgbClr val="000000"/>
                </a:solidFill>
                <a:latin typeface="Arial" panose="020B0604020202020204" pitchFamily="34" charset="0"/>
                <a:cs typeface="Arial" panose="020B0604020202020204" pitchFamily="34" charset="0"/>
              </a:rPr>
              <a:t>Current and Future opportunities</a:t>
            </a:r>
          </a:p>
          <a:p>
            <a:endParaRPr lang="en-GB" sz="1013" dirty="0">
              <a:solidFill>
                <a:srgbClr val="17336F"/>
              </a:solidFill>
              <a:latin typeface="Arial" panose="020B0604020202020204" pitchFamily="34" charset="0"/>
              <a:cs typeface="Arial" panose="020B0604020202020204" pitchFamily="34" charset="0"/>
            </a:endParaRPr>
          </a:p>
          <a:p>
            <a:pPr marL="342900" indent="-342900">
              <a:buAutoNum type="arabicPeriod"/>
            </a:pPr>
            <a:endParaRPr lang="en-GB" sz="1013" dirty="0">
              <a:solidFill>
                <a:srgbClr val="17336F"/>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88403959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1"/>
          </p:nvPr>
        </p:nvSpPr>
        <p:spPr>
          <a:xfrm>
            <a:off x="303518" y="95887"/>
            <a:ext cx="8737173" cy="488552"/>
          </a:xfrm>
        </p:spPr>
        <p:txBody>
          <a:bodyPr/>
          <a:lstStyle/>
          <a:p>
            <a:r>
              <a:rPr lang="en-GB" sz="2400" dirty="0">
                <a:solidFill>
                  <a:srgbClr val="10746A"/>
                </a:solidFill>
              </a:rPr>
              <a:t>1. Global Innovation Partners: Aims and objectives</a:t>
            </a:r>
          </a:p>
        </p:txBody>
      </p:sp>
      <p:sp>
        <p:nvSpPr>
          <p:cNvPr id="32" name="TextBox 31"/>
          <p:cNvSpPr txBox="1"/>
          <p:nvPr/>
        </p:nvSpPr>
        <p:spPr>
          <a:xfrm>
            <a:off x="141295" y="748593"/>
            <a:ext cx="9002705" cy="1517788"/>
          </a:xfrm>
          <a:prstGeom prst="rect">
            <a:avLst/>
          </a:prstGeom>
          <a:noFill/>
        </p:spPr>
        <p:txBody>
          <a:bodyPr wrap="square" rtlCol="0">
            <a:spAutoFit/>
          </a:bodyPr>
          <a:lstStyle/>
          <a:p>
            <a:r>
              <a:rPr lang="en-GB" sz="1013" b="1" dirty="0">
                <a:solidFill>
                  <a:srgbClr val="10746A"/>
                </a:solidFill>
                <a:latin typeface="Arial" panose="020B0604020202020204" pitchFamily="34" charset="0"/>
                <a:cs typeface="Arial" panose="020B0604020202020204" pitchFamily="34" charset="0"/>
              </a:rPr>
              <a:t>Aims</a:t>
            </a:r>
            <a:r>
              <a:rPr lang="en-GB" sz="1013" dirty="0">
                <a:solidFill>
                  <a:srgbClr val="10746A"/>
                </a:solidFill>
                <a:latin typeface="Arial" panose="020B0604020202020204" pitchFamily="34" charset="0"/>
                <a:cs typeface="Arial" panose="020B0604020202020204" pitchFamily="34" charset="0"/>
              </a:rPr>
              <a:t>:</a:t>
            </a:r>
          </a:p>
          <a:p>
            <a:endParaRPr lang="en-GB" sz="1050" dirty="0">
              <a:solidFill>
                <a:srgbClr val="000000"/>
              </a:solidFill>
              <a:latin typeface="Arial" panose="020B0604020202020204" pitchFamily="34" charset="0"/>
              <a:cs typeface="Arial" panose="020B0604020202020204" pitchFamily="34" charset="0"/>
            </a:endParaRPr>
          </a:p>
          <a:p>
            <a:r>
              <a:rPr lang="en-GB" sz="1050" dirty="0">
                <a:solidFill>
                  <a:srgbClr val="000000"/>
                </a:solidFill>
                <a:latin typeface="Arial" panose="020B0604020202020204" pitchFamily="34" charset="0"/>
                <a:cs typeface="Arial" panose="020B0604020202020204" pitchFamily="34" charset="0"/>
              </a:rPr>
              <a:t>Global Innovation Partners team is committed to:</a:t>
            </a:r>
          </a:p>
          <a:p>
            <a:endParaRPr lang="en-GB" sz="1050" dirty="0">
              <a:solidFill>
                <a:srgbClr val="000000"/>
              </a:solidFill>
              <a:latin typeface="Arial" panose="020B0604020202020204" pitchFamily="34" charset="0"/>
              <a:cs typeface="Arial" panose="020B0604020202020204" pitchFamily="34" charset="0"/>
            </a:endParaRPr>
          </a:p>
          <a:p>
            <a:pPr marL="471480" lvl="3" indent="-128588">
              <a:buFont typeface="Arial" panose="020B0604020202020204" pitchFamily="34" charset="0"/>
              <a:buChar char="•"/>
            </a:pPr>
            <a:r>
              <a:rPr lang="en-GB" sz="1050" dirty="0">
                <a:solidFill>
                  <a:srgbClr val="000000"/>
                </a:solidFill>
                <a:latin typeface="Arial" panose="020B0604020202020204" pitchFamily="34" charset="0"/>
                <a:cs typeface="Arial" panose="020B0604020202020204" pitchFamily="34" charset="0"/>
              </a:rPr>
              <a:t>Promoting Queen Mary as a leading research institute</a:t>
            </a:r>
          </a:p>
          <a:p>
            <a:pPr marL="128588" indent="-128588">
              <a:buFont typeface="Arial" panose="020B0604020202020204" pitchFamily="34" charset="0"/>
              <a:buChar char="•"/>
            </a:pPr>
            <a:endParaRPr lang="en-GB" sz="1050" dirty="0">
              <a:solidFill>
                <a:srgbClr val="000000"/>
              </a:solidFill>
              <a:latin typeface="Arial" panose="020B0604020202020204" pitchFamily="34" charset="0"/>
              <a:cs typeface="Arial" panose="020B0604020202020204" pitchFamily="34" charset="0"/>
            </a:endParaRPr>
          </a:p>
          <a:p>
            <a:pPr marL="471480" lvl="1" indent="-128588">
              <a:buFont typeface="Arial" panose="020B0604020202020204" pitchFamily="34" charset="0"/>
              <a:buChar char="•"/>
            </a:pPr>
            <a:r>
              <a:rPr lang="en-GB" sz="1050" dirty="0">
                <a:solidFill>
                  <a:srgbClr val="000000"/>
                </a:solidFill>
                <a:latin typeface="Arial" panose="020B0604020202020204" pitchFamily="34" charset="0"/>
                <a:cs typeface="Arial" panose="020B0604020202020204" pitchFamily="34" charset="0"/>
              </a:rPr>
              <a:t>Growing Queen Mary’s international research and innovation income by encouraging collaboration between researchers and external organisations</a:t>
            </a:r>
          </a:p>
          <a:p>
            <a:pPr marL="128588" indent="-128588">
              <a:buFont typeface="Arial" panose="020B0604020202020204" pitchFamily="34" charset="0"/>
              <a:buChar char="•"/>
            </a:pPr>
            <a:endParaRPr lang="en-GB" sz="900" dirty="0">
              <a:solidFill>
                <a:srgbClr val="17336F"/>
              </a:solidFill>
              <a:latin typeface="Arial" panose="020B0604020202020204" pitchFamily="34" charset="0"/>
              <a:cs typeface="Arial" panose="020B0604020202020204" pitchFamily="34" charset="0"/>
            </a:endParaRPr>
          </a:p>
        </p:txBody>
      </p:sp>
      <p:sp>
        <p:nvSpPr>
          <p:cNvPr id="37" name="TextBox 36"/>
          <p:cNvSpPr txBox="1"/>
          <p:nvPr/>
        </p:nvSpPr>
        <p:spPr>
          <a:xfrm>
            <a:off x="141295" y="2188025"/>
            <a:ext cx="7467429" cy="1979453"/>
          </a:xfrm>
          <a:prstGeom prst="rect">
            <a:avLst/>
          </a:prstGeom>
          <a:noFill/>
        </p:spPr>
        <p:txBody>
          <a:bodyPr wrap="none" rtlCol="0">
            <a:spAutoFit/>
          </a:bodyPr>
          <a:lstStyle/>
          <a:p>
            <a:r>
              <a:rPr lang="en-GB" sz="1013" b="1" dirty="0">
                <a:solidFill>
                  <a:srgbClr val="10746A"/>
                </a:solidFill>
                <a:latin typeface="Arial" panose="020B0604020202020204" pitchFamily="34" charset="0"/>
                <a:cs typeface="Arial" panose="020B0604020202020204" pitchFamily="34" charset="0"/>
              </a:rPr>
              <a:t>Objectives</a:t>
            </a:r>
            <a:r>
              <a:rPr lang="en-GB" sz="1013" dirty="0">
                <a:solidFill>
                  <a:srgbClr val="10746A"/>
                </a:solidFill>
                <a:latin typeface="Arial" panose="020B0604020202020204" pitchFamily="34" charset="0"/>
                <a:cs typeface="Arial" panose="020B0604020202020204" pitchFamily="34" charset="0"/>
              </a:rPr>
              <a:t>:</a:t>
            </a:r>
          </a:p>
          <a:p>
            <a:pPr marL="214313" indent="-214313">
              <a:buFont typeface="Arial" panose="020B0604020202020204" pitchFamily="34" charset="0"/>
              <a:buChar char="•"/>
            </a:pPr>
            <a:endParaRPr lang="en-GB" sz="1050" dirty="0">
              <a:solidFill>
                <a:srgbClr val="000000"/>
              </a:solidFill>
              <a:latin typeface="Arial" panose="020B0604020202020204" pitchFamily="34" charset="0"/>
              <a:cs typeface="Arial" panose="020B0604020202020204" pitchFamily="34" charset="0"/>
            </a:endParaRPr>
          </a:p>
          <a:p>
            <a:pPr marL="214313" indent="-214313">
              <a:buFont typeface="Arial" panose="020B0604020202020204" pitchFamily="34" charset="0"/>
              <a:buChar char="•"/>
            </a:pPr>
            <a:r>
              <a:rPr lang="en-GB" sz="1050" dirty="0">
                <a:solidFill>
                  <a:srgbClr val="000000"/>
                </a:solidFill>
                <a:latin typeface="Arial" panose="020B0604020202020204" pitchFamily="34" charset="0"/>
                <a:cs typeface="Arial" panose="020B0604020202020204" pitchFamily="34" charset="0"/>
              </a:rPr>
              <a:t>Developing strategic partnerships for international R&amp;I initiatives, and aligning this with the Faculty’s research strategy </a:t>
            </a:r>
          </a:p>
          <a:p>
            <a:pPr marL="214313" indent="-214313">
              <a:buFont typeface="Arial" panose="020B0604020202020204" pitchFamily="34" charset="0"/>
              <a:buChar char="•"/>
            </a:pPr>
            <a:endParaRPr lang="en-GB" sz="1050" dirty="0">
              <a:solidFill>
                <a:srgbClr val="000000"/>
              </a:solidFill>
              <a:latin typeface="Arial" panose="020B0604020202020204" pitchFamily="34" charset="0"/>
              <a:cs typeface="Arial" panose="020B0604020202020204" pitchFamily="34" charset="0"/>
            </a:endParaRPr>
          </a:p>
          <a:p>
            <a:pPr marL="214313" indent="-214313">
              <a:buFont typeface="Arial" panose="020B0604020202020204" pitchFamily="34" charset="0"/>
              <a:buChar char="•"/>
            </a:pPr>
            <a:r>
              <a:rPr lang="en-GB" sz="1050" dirty="0">
                <a:solidFill>
                  <a:srgbClr val="000000"/>
                </a:solidFill>
                <a:latin typeface="Arial" panose="020B0604020202020204" pitchFamily="34" charset="0"/>
                <a:cs typeface="Arial" panose="020B0604020202020204" pitchFamily="34" charset="0"/>
              </a:rPr>
              <a:t>Supporting the development of international research and innovation funding applications </a:t>
            </a:r>
          </a:p>
          <a:p>
            <a:pPr marL="214313" indent="-214313">
              <a:buFont typeface="Arial" panose="020B0604020202020204" pitchFamily="34" charset="0"/>
              <a:buChar char="•"/>
            </a:pPr>
            <a:endParaRPr lang="en-GB" sz="1050" dirty="0">
              <a:solidFill>
                <a:srgbClr val="000000"/>
              </a:solidFill>
              <a:latin typeface="Arial" panose="020B0604020202020204" pitchFamily="34" charset="0"/>
              <a:cs typeface="Arial" panose="020B0604020202020204" pitchFamily="34" charset="0"/>
            </a:endParaRPr>
          </a:p>
          <a:p>
            <a:pPr marL="214313" indent="-214313">
              <a:buFont typeface="Arial" panose="020B0604020202020204" pitchFamily="34" charset="0"/>
              <a:buChar char="•"/>
            </a:pPr>
            <a:r>
              <a:rPr lang="en-GB" sz="1050" dirty="0">
                <a:solidFill>
                  <a:srgbClr val="000000"/>
                </a:solidFill>
                <a:latin typeface="Arial" panose="020B0604020202020204" pitchFamily="34" charset="0"/>
                <a:cs typeface="Arial" panose="020B0604020202020204" pitchFamily="34" charset="0"/>
              </a:rPr>
              <a:t>Promoting international commercialisation </a:t>
            </a:r>
          </a:p>
          <a:p>
            <a:endParaRPr lang="en-GB" sz="1050" dirty="0">
              <a:solidFill>
                <a:srgbClr val="000000"/>
              </a:solidFill>
              <a:latin typeface="Arial" panose="020B0604020202020204" pitchFamily="34" charset="0"/>
              <a:cs typeface="Arial" panose="020B0604020202020204" pitchFamily="34" charset="0"/>
            </a:endParaRPr>
          </a:p>
          <a:p>
            <a:pPr marL="214313" indent="-214313">
              <a:buFont typeface="Arial" panose="020B0604020202020204" pitchFamily="34" charset="0"/>
              <a:buChar char="•"/>
            </a:pPr>
            <a:r>
              <a:rPr lang="en-GB" sz="1050" dirty="0">
                <a:solidFill>
                  <a:srgbClr val="000000"/>
                </a:solidFill>
                <a:latin typeface="Arial" panose="020B0604020202020204" pitchFamily="34" charset="0"/>
                <a:cs typeface="Arial" panose="020B0604020202020204" pitchFamily="34" charset="0"/>
              </a:rPr>
              <a:t>Supporting in-country funding led by key overseas partners</a:t>
            </a:r>
          </a:p>
          <a:p>
            <a:pPr marL="214313" indent="-214313">
              <a:buFont typeface="Arial" panose="020B0604020202020204" pitchFamily="34" charset="0"/>
              <a:buChar char="•"/>
            </a:pPr>
            <a:endParaRPr lang="en-GB" sz="1050" dirty="0">
              <a:solidFill>
                <a:srgbClr val="000000"/>
              </a:solidFill>
              <a:latin typeface="Arial" panose="020B0604020202020204" pitchFamily="34" charset="0"/>
              <a:cs typeface="Arial" panose="020B0604020202020204" pitchFamily="34" charset="0"/>
            </a:endParaRPr>
          </a:p>
          <a:p>
            <a:pPr marL="128588" indent="-128588">
              <a:buFont typeface="Arial" panose="020B0604020202020204" pitchFamily="34" charset="0"/>
              <a:buChar char="•"/>
            </a:pPr>
            <a:endParaRPr lang="en-GB" sz="900" dirty="0">
              <a:solidFill>
                <a:srgbClr val="17336F"/>
              </a:solidFill>
              <a:latin typeface="Arial" panose="020B0604020202020204" pitchFamily="34" charset="0"/>
              <a:cs typeface="Arial" panose="020B0604020202020204" pitchFamily="34" charset="0"/>
            </a:endParaRPr>
          </a:p>
          <a:p>
            <a:pPr marL="128588" indent="-128588">
              <a:buFont typeface="Arial" panose="020B0604020202020204" pitchFamily="34" charset="0"/>
              <a:buChar char="•"/>
            </a:pPr>
            <a:endParaRPr lang="en-GB" sz="900" dirty="0">
              <a:solidFill>
                <a:srgbClr val="17336F"/>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23243699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a:xfrm>
            <a:off x="290993" y="659005"/>
            <a:ext cx="7769642" cy="658415"/>
          </a:xfrm>
        </p:spPr>
        <p:txBody>
          <a:bodyPr/>
          <a:lstStyle/>
          <a:p>
            <a:r>
              <a:rPr lang="en-GB" sz="1800" dirty="0">
                <a:solidFill>
                  <a:srgbClr val="000000"/>
                </a:solidFill>
              </a:rPr>
              <a:t>Current key countries (by volume) for the Faculty (2017-present)</a:t>
            </a:r>
          </a:p>
        </p:txBody>
      </p:sp>
      <p:sp>
        <p:nvSpPr>
          <p:cNvPr id="7" name="Content Placeholder 2"/>
          <p:cNvSpPr txBox="1">
            <a:spLocks/>
          </p:cNvSpPr>
          <p:nvPr/>
        </p:nvSpPr>
        <p:spPr>
          <a:xfrm>
            <a:off x="672606" y="846403"/>
            <a:ext cx="7886700" cy="3986900"/>
          </a:xfr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defTabSz="685800">
              <a:spcBef>
                <a:spcPts val="750"/>
              </a:spcBef>
              <a:buNone/>
              <a:defRPr/>
            </a:pPr>
            <a:endParaRPr lang="en-GB" sz="1200" dirty="0">
              <a:solidFill>
                <a:srgbClr val="000000"/>
              </a:solidFill>
              <a:latin typeface="Arial" panose="020B0604020202020204" pitchFamily="34" charset="0"/>
              <a:cs typeface="Arial" panose="020B0604020202020204" pitchFamily="34" charset="0"/>
              <a:sym typeface="Trade Gothic LT Std"/>
            </a:endParaRPr>
          </a:p>
        </p:txBody>
      </p:sp>
      <p:graphicFrame>
        <p:nvGraphicFramePr>
          <p:cNvPr id="3" name="Table 3">
            <a:extLst>
              <a:ext uri="{FF2B5EF4-FFF2-40B4-BE49-F238E27FC236}">
                <a16:creationId xmlns:a16="http://schemas.microsoft.com/office/drawing/2014/main" id="{D1A1D7EE-E121-4830-B001-B10E9B6DDB5F}"/>
              </a:ext>
            </a:extLst>
          </p:cNvPr>
          <p:cNvGraphicFramePr>
            <a:graphicFrameLocks noGrp="1"/>
          </p:cNvGraphicFramePr>
          <p:nvPr>
            <p:extLst>
              <p:ext uri="{D42A27DB-BD31-4B8C-83A1-F6EECF244321}">
                <p14:modId xmlns:p14="http://schemas.microsoft.com/office/powerpoint/2010/main" val="4020701547"/>
              </p:ext>
            </p:extLst>
          </p:nvPr>
        </p:nvGraphicFramePr>
        <p:xfrm>
          <a:off x="2491740" y="1166939"/>
          <a:ext cx="4137476" cy="3268980"/>
        </p:xfrm>
        <a:graphic>
          <a:graphicData uri="http://schemas.openxmlformats.org/drawingml/2006/table">
            <a:tbl>
              <a:tblPr firstRow="1" bandRow="1">
                <a:tableStyleId>{5940675A-B579-460E-94D1-54222C63F5DA}</a:tableStyleId>
              </a:tblPr>
              <a:tblGrid>
                <a:gridCol w="874498">
                  <a:extLst>
                    <a:ext uri="{9D8B030D-6E8A-4147-A177-3AD203B41FA5}">
                      <a16:colId xmlns:a16="http://schemas.microsoft.com/office/drawing/2014/main" val="4045480430"/>
                    </a:ext>
                  </a:extLst>
                </a:gridCol>
                <a:gridCol w="1868556">
                  <a:extLst>
                    <a:ext uri="{9D8B030D-6E8A-4147-A177-3AD203B41FA5}">
                      <a16:colId xmlns:a16="http://schemas.microsoft.com/office/drawing/2014/main" val="1327050295"/>
                    </a:ext>
                  </a:extLst>
                </a:gridCol>
                <a:gridCol w="1394422">
                  <a:extLst>
                    <a:ext uri="{9D8B030D-6E8A-4147-A177-3AD203B41FA5}">
                      <a16:colId xmlns:a16="http://schemas.microsoft.com/office/drawing/2014/main" val="1841102929"/>
                    </a:ext>
                  </a:extLst>
                </a:gridCol>
              </a:tblGrid>
              <a:tr h="297180">
                <a:tc>
                  <a:txBody>
                    <a:bodyPr/>
                    <a:lstStyle/>
                    <a:p>
                      <a:endParaRPr lang="en-GB" sz="1500" dirty="0">
                        <a:latin typeface="Arial" panose="020B0604020202020204" pitchFamily="34" charset="0"/>
                        <a:cs typeface="Arial" panose="020B0604020202020204" pitchFamily="34" charset="0"/>
                      </a:endParaRPr>
                    </a:p>
                  </a:txBody>
                  <a:tcPr marL="68580" marR="68580" marT="34290" marB="34290"/>
                </a:tc>
                <a:tc>
                  <a:txBody>
                    <a:bodyPr/>
                    <a:lstStyle/>
                    <a:p>
                      <a:r>
                        <a:rPr lang="en-GB" sz="1500" dirty="0">
                          <a:latin typeface="Arial" panose="020B0604020202020204" pitchFamily="34" charset="0"/>
                          <a:cs typeface="Arial" panose="020B0604020202020204" pitchFamily="34" charset="0"/>
                        </a:rPr>
                        <a:t>Country</a:t>
                      </a:r>
                    </a:p>
                  </a:txBody>
                  <a:tcPr marL="68580" marR="68580" marT="34290" marB="34290"/>
                </a:tc>
                <a:tc>
                  <a:txBody>
                    <a:bodyPr/>
                    <a:lstStyle/>
                    <a:p>
                      <a:r>
                        <a:rPr lang="en-GB" sz="1500" dirty="0">
                          <a:latin typeface="Arial" panose="020B0604020202020204" pitchFamily="34" charset="0"/>
                          <a:cs typeface="Arial" panose="020B0604020202020204" pitchFamily="34" charset="0"/>
                        </a:rPr>
                        <a:t>No. Projects</a:t>
                      </a:r>
                    </a:p>
                  </a:txBody>
                  <a:tcPr marL="68580" marR="68580" marT="34290" marB="34290"/>
                </a:tc>
                <a:extLst>
                  <a:ext uri="{0D108BD9-81ED-4DB2-BD59-A6C34878D82A}">
                    <a16:rowId xmlns:a16="http://schemas.microsoft.com/office/drawing/2014/main" val="1760581571"/>
                  </a:ext>
                </a:extLst>
              </a:tr>
              <a:tr h="297180">
                <a:tc>
                  <a:txBody>
                    <a:bodyPr/>
                    <a:lstStyle/>
                    <a:p>
                      <a:r>
                        <a:rPr lang="en-GB" sz="1500" dirty="0">
                          <a:latin typeface="Arial" panose="020B0604020202020204" pitchFamily="34" charset="0"/>
                          <a:cs typeface="Arial" panose="020B0604020202020204" pitchFamily="34" charset="0"/>
                        </a:rPr>
                        <a:t>1</a:t>
                      </a:r>
                    </a:p>
                  </a:txBody>
                  <a:tcPr marL="68580" marR="68580" marT="34290" marB="34290"/>
                </a:tc>
                <a:tc>
                  <a:txBody>
                    <a:bodyPr/>
                    <a:lstStyle/>
                    <a:p>
                      <a:pPr algn="l" fontAlgn="b"/>
                      <a:r>
                        <a:rPr lang="en-GB" sz="1500" b="0" i="0" u="none" strike="noStrike" dirty="0">
                          <a:solidFill>
                            <a:srgbClr val="000000"/>
                          </a:solidFill>
                          <a:effectLst/>
                          <a:latin typeface="Arial" panose="020B0604020202020204" pitchFamily="34" charset="0"/>
                          <a:cs typeface="Arial" panose="020B0604020202020204" pitchFamily="34" charset="0"/>
                        </a:rPr>
                        <a:t>China</a:t>
                      </a:r>
                    </a:p>
                  </a:txBody>
                  <a:tcPr marL="4763" marR="4763" marT="4763" marB="0" anchor="b"/>
                </a:tc>
                <a:tc>
                  <a:txBody>
                    <a:bodyPr/>
                    <a:lstStyle/>
                    <a:p>
                      <a:pPr algn="r" fontAlgn="b"/>
                      <a:r>
                        <a:rPr lang="en-GB" sz="1500" b="0" i="0" u="none" strike="noStrike" dirty="0">
                          <a:solidFill>
                            <a:srgbClr val="000000"/>
                          </a:solidFill>
                          <a:effectLst/>
                          <a:latin typeface="Arial" panose="020B0604020202020204" pitchFamily="34" charset="0"/>
                          <a:cs typeface="Arial" panose="020B0604020202020204" pitchFamily="34" charset="0"/>
                        </a:rPr>
                        <a:t>119</a:t>
                      </a:r>
                    </a:p>
                  </a:txBody>
                  <a:tcPr marL="4763" marR="4763" marT="4763" marB="0" anchor="b"/>
                </a:tc>
                <a:extLst>
                  <a:ext uri="{0D108BD9-81ED-4DB2-BD59-A6C34878D82A}">
                    <a16:rowId xmlns:a16="http://schemas.microsoft.com/office/drawing/2014/main" val="1016820610"/>
                  </a:ext>
                </a:extLst>
              </a:tr>
              <a:tr h="297180">
                <a:tc>
                  <a:txBody>
                    <a:bodyPr/>
                    <a:lstStyle/>
                    <a:p>
                      <a:r>
                        <a:rPr lang="en-GB" sz="1500" dirty="0">
                          <a:latin typeface="Arial" panose="020B0604020202020204" pitchFamily="34" charset="0"/>
                          <a:cs typeface="Arial" panose="020B0604020202020204" pitchFamily="34" charset="0"/>
                        </a:rPr>
                        <a:t>2</a:t>
                      </a:r>
                    </a:p>
                  </a:txBody>
                  <a:tcPr marL="68580" marR="68580" marT="34290" marB="34290"/>
                </a:tc>
                <a:tc>
                  <a:txBody>
                    <a:bodyPr/>
                    <a:lstStyle/>
                    <a:p>
                      <a:pPr algn="l" fontAlgn="b"/>
                      <a:r>
                        <a:rPr lang="en-GB" sz="1500" b="0" i="0" u="none" strike="noStrike" dirty="0">
                          <a:solidFill>
                            <a:srgbClr val="000000"/>
                          </a:solidFill>
                          <a:effectLst/>
                          <a:latin typeface="Arial" panose="020B0604020202020204" pitchFamily="34" charset="0"/>
                          <a:cs typeface="Arial" panose="020B0604020202020204" pitchFamily="34" charset="0"/>
                        </a:rPr>
                        <a:t>USA</a:t>
                      </a:r>
                    </a:p>
                  </a:txBody>
                  <a:tcPr marL="4763" marR="4763" marT="4763" marB="0" anchor="b"/>
                </a:tc>
                <a:tc>
                  <a:txBody>
                    <a:bodyPr/>
                    <a:lstStyle/>
                    <a:p>
                      <a:pPr algn="r" fontAlgn="b"/>
                      <a:r>
                        <a:rPr lang="en-GB" sz="1500" b="0" i="0" u="none" strike="noStrike" dirty="0">
                          <a:solidFill>
                            <a:srgbClr val="000000"/>
                          </a:solidFill>
                          <a:effectLst/>
                          <a:latin typeface="Arial" panose="020B0604020202020204" pitchFamily="34" charset="0"/>
                          <a:cs typeface="Arial" panose="020B0604020202020204" pitchFamily="34" charset="0"/>
                        </a:rPr>
                        <a:t>72</a:t>
                      </a:r>
                    </a:p>
                  </a:txBody>
                  <a:tcPr marL="4763" marR="4763" marT="4763" marB="0" anchor="b"/>
                </a:tc>
                <a:extLst>
                  <a:ext uri="{0D108BD9-81ED-4DB2-BD59-A6C34878D82A}">
                    <a16:rowId xmlns:a16="http://schemas.microsoft.com/office/drawing/2014/main" val="3154949538"/>
                  </a:ext>
                </a:extLst>
              </a:tr>
              <a:tr h="297180">
                <a:tc>
                  <a:txBody>
                    <a:bodyPr/>
                    <a:lstStyle/>
                    <a:p>
                      <a:r>
                        <a:rPr lang="en-GB" sz="1500" dirty="0">
                          <a:latin typeface="Arial" panose="020B0604020202020204" pitchFamily="34" charset="0"/>
                          <a:cs typeface="Arial" panose="020B0604020202020204" pitchFamily="34" charset="0"/>
                        </a:rPr>
                        <a:t>3</a:t>
                      </a:r>
                    </a:p>
                  </a:txBody>
                  <a:tcPr marL="68580" marR="68580" marT="34290" marB="34290"/>
                </a:tc>
                <a:tc>
                  <a:txBody>
                    <a:bodyPr/>
                    <a:lstStyle/>
                    <a:p>
                      <a:pPr algn="l" fontAlgn="b"/>
                      <a:r>
                        <a:rPr lang="en-GB" sz="1500" b="0" i="0" u="none" strike="noStrike" dirty="0">
                          <a:solidFill>
                            <a:srgbClr val="000000"/>
                          </a:solidFill>
                          <a:effectLst/>
                          <a:latin typeface="Arial" panose="020B0604020202020204" pitchFamily="34" charset="0"/>
                          <a:cs typeface="Arial" panose="020B0604020202020204" pitchFamily="34" charset="0"/>
                        </a:rPr>
                        <a:t>India</a:t>
                      </a:r>
                    </a:p>
                  </a:txBody>
                  <a:tcPr marL="4763" marR="4763" marT="4763" marB="0" anchor="b"/>
                </a:tc>
                <a:tc>
                  <a:txBody>
                    <a:bodyPr/>
                    <a:lstStyle/>
                    <a:p>
                      <a:pPr algn="r" fontAlgn="b"/>
                      <a:r>
                        <a:rPr lang="en-GB" sz="1500" b="0" i="0" u="none" strike="noStrike" dirty="0">
                          <a:solidFill>
                            <a:srgbClr val="000000"/>
                          </a:solidFill>
                          <a:effectLst/>
                          <a:latin typeface="Arial" panose="020B0604020202020204" pitchFamily="34" charset="0"/>
                          <a:cs typeface="Arial" panose="020B0604020202020204" pitchFamily="34" charset="0"/>
                        </a:rPr>
                        <a:t>40</a:t>
                      </a:r>
                    </a:p>
                  </a:txBody>
                  <a:tcPr marL="4763" marR="4763" marT="4763" marB="0" anchor="b"/>
                </a:tc>
                <a:extLst>
                  <a:ext uri="{0D108BD9-81ED-4DB2-BD59-A6C34878D82A}">
                    <a16:rowId xmlns:a16="http://schemas.microsoft.com/office/drawing/2014/main" val="3799425637"/>
                  </a:ext>
                </a:extLst>
              </a:tr>
              <a:tr h="297180">
                <a:tc>
                  <a:txBody>
                    <a:bodyPr/>
                    <a:lstStyle/>
                    <a:p>
                      <a:r>
                        <a:rPr lang="en-GB" sz="1500" dirty="0">
                          <a:latin typeface="Arial" panose="020B0604020202020204" pitchFamily="34" charset="0"/>
                          <a:cs typeface="Arial" panose="020B0604020202020204" pitchFamily="34" charset="0"/>
                        </a:rPr>
                        <a:t>4</a:t>
                      </a:r>
                    </a:p>
                  </a:txBody>
                  <a:tcPr marL="68580" marR="68580" marT="34290" marB="34290"/>
                </a:tc>
                <a:tc>
                  <a:txBody>
                    <a:bodyPr/>
                    <a:lstStyle/>
                    <a:p>
                      <a:pPr algn="l" fontAlgn="b"/>
                      <a:r>
                        <a:rPr lang="en-GB" sz="1500" b="0" i="0" u="none" strike="noStrike" dirty="0">
                          <a:solidFill>
                            <a:srgbClr val="000000"/>
                          </a:solidFill>
                          <a:effectLst/>
                          <a:latin typeface="Arial" panose="020B0604020202020204" pitchFamily="34" charset="0"/>
                          <a:cs typeface="Arial" panose="020B0604020202020204" pitchFamily="34" charset="0"/>
                        </a:rPr>
                        <a:t>Japan</a:t>
                      </a:r>
                    </a:p>
                  </a:txBody>
                  <a:tcPr marL="4763" marR="4763" marT="4763" marB="0" anchor="b"/>
                </a:tc>
                <a:tc>
                  <a:txBody>
                    <a:bodyPr/>
                    <a:lstStyle/>
                    <a:p>
                      <a:pPr algn="r" fontAlgn="b"/>
                      <a:r>
                        <a:rPr lang="en-GB" sz="1500" b="0" i="0" u="none" strike="noStrike" dirty="0">
                          <a:solidFill>
                            <a:srgbClr val="000000"/>
                          </a:solidFill>
                          <a:effectLst/>
                          <a:latin typeface="Arial" panose="020B0604020202020204" pitchFamily="34" charset="0"/>
                          <a:cs typeface="Arial" panose="020B0604020202020204" pitchFamily="34" charset="0"/>
                        </a:rPr>
                        <a:t>30</a:t>
                      </a:r>
                    </a:p>
                  </a:txBody>
                  <a:tcPr marL="4763" marR="4763" marT="4763" marB="0" anchor="b"/>
                </a:tc>
                <a:extLst>
                  <a:ext uri="{0D108BD9-81ED-4DB2-BD59-A6C34878D82A}">
                    <a16:rowId xmlns:a16="http://schemas.microsoft.com/office/drawing/2014/main" val="669656995"/>
                  </a:ext>
                </a:extLst>
              </a:tr>
              <a:tr h="297180">
                <a:tc>
                  <a:txBody>
                    <a:bodyPr/>
                    <a:lstStyle/>
                    <a:p>
                      <a:r>
                        <a:rPr lang="en-GB" sz="1500" dirty="0">
                          <a:latin typeface="Arial" panose="020B0604020202020204" pitchFamily="34" charset="0"/>
                          <a:cs typeface="Arial" panose="020B0604020202020204" pitchFamily="34" charset="0"/>
                        </a:rPr>
                        <a:t>5</a:t>
                      </a:r>
                    </a:p>
                  </a:txBody>
                  <a:tcPr marL="68580" marR="68580" marT="34290" marB="34290"/>
                </a:tc>
                <a:tc>
                  <a:txBody>
                    <a:bodyPr/>
                    <a:lstStyle/>
                    <a:p>
                      <a:pPr algn="l" fontAlgn="b"/>
                      <a:r>
                        <a:rPr lang="en-GB" sz="1500" b="0" i="0" u="none" strike="noStrike" dirty="0">
                          <a:solidFill>
                            <a:srgbClr val="000000"/>
                          </a:solidFill>
                          <a:effectLst/>
                          <a:latin typeface="Arial" panose="020B0604020202020204" pitchFamily="34" charset="0"/>
                          <a:cs typeface="Arial" panose="020B0604020202020204" pitchFamily="34" charset="0"/>
                        </a:rPr>
                        <a:t>Brazil</a:t>
                      </a:r>
                    </a:p>
                  </a:txBody>
                  <a:tcPr marL="4763" marR="4763" marT="4763" marB="0" anchor="b"/>
                </a:tc>
                <a:tc>
                  <a:txBody>
                    <a:bodyPr/>
                    <a:lstStyle/>
                    <a:p>
                      <a:pPr algn="r" fontAlgn="b"/>
                      <a:r>
                        <a:rPr lang="en-GB" sz="1500" b="0" i="0" u="none" strike="noStrike" dirty="0">
                          <a:solidFill>
                            <a:srgbClr val="000000"/>
                          </a:solidFill>
                          <a:effectLst/>
                          <a:latin typeface="Arial" panose="020B0604020202020204" pitchFamily="34" charset="0"/>
                          <a:cs typeface="Arial" panose="020B0604020202020204" pitchFamily="34" charset="0"/>
                        </a:rPr>
                        <a:t>26</a:t>
                      </a:r>
                    </a:p>
                  </a:txBody>
                  <a:tcPr marL="4763" marR="4763" marT="4763" marB="0" anchor="b"/>
                </a:tc>
                <a:extLst>
                  <a:ext uri="{0D108BD9-81ED-4DB2-BD59-A6C34878D82A}">
                    <a16:rowId xmlns:a16="http://schemas.microsoft.com/office/drawing/2014/main" val="3131115448"/>
                  </a:ext>
                </a:extLst>
              </a:tr>
              <a:tr h="297180">
                <a:tc>
                  <a:txBody>
                    <a:bodyPr/>
                    <a:lstStyle/>
                    <a:p>
                      <a:r>
                        <a:rPr lang="en-GB" sz="1500" dirty="0">
                          <a:latin typeface="Arial" panose="020B0604020202020204" pitchFamily="34" charset="0"/>
                          <a:cs typeface="Arial" panose="020B0604020202020204" pitchFamily="34" charset="0"/>
                        </a:rPr>
                        <a:t>6</a:t>
                      </a:r>
                    </a:p>
                  </a:txBody>
                  <a:tcPr marL="68580" marR="68580" marT="34290" marB="34290"/>
                </a:tc>
                <a:tc>
                  <a:txBody>
                    <a:bodyPr/>
                    <a:lstStyle/>
                    <a:p>
                      <a:pPr algn="l" fontAlgn="b"/>
                      <a:r>
                        <a:rPr lang="en-GB" sz="1500" b="0" i="0" u="none" strike="noStrike" dirty="0">
                          <a:solidFill>
                            <a:srgbClr val="000000"/>
                          </a:solidFill>
                          <a:effectLst/>
                          <a:latin typeface="Arial" panose="020B0604020202020204" pitchFamily="34" charset="0"/>
                          <a:cs typeface="Arial" panose="020B0604020202020204" pitchFamily="34" charset="0"/>
                        </a:rPr>
                        <a:t>Canada</a:t>
                      </a:r>
                    </a:p>
                  </a:txBody>
                  <a:tcPr marL="4763" marR="4763" marT="4763" marB="0" anchor="b"/>
                </a:tc>
                <a:tc>
                  <a:txBody>
                    <a:bodyPr/>
                    <a:lstStyle/>
                    <a:p>
                      <a:pPr algn="r" fontAlgn="b"/>
                      <a:r>
                        <a:rPr lang="en-GB" sz="1500" b="0" i="0" u="none" strike="noStrike" dirty="0">
                          <a:solidFill>
                            <a:srgbClr val="000000"/>
                          </a:solidFill>
                          <a:effectLst/>
                          <a:latin typeface="Arial" panose="020B0604020202020204" pitchFamily="34" charset="0"/>
                          <a:cs typeface="Arial" panose="020B0604020202020204" pitchFamily="34" charset="0"/>
                        </a:rPr>
                        <a:t>23</a:t>
                      </a:r>
                    </a:p>
                  </a:txBody>
                  <a:tcPr marL="4763" marR="4763" marT="4763" marB="0" anchor="b"/>
                </a:tc>
                <a:extLst>
                  <a:ext uri="{0D108BD9-81ED-4DB2-BD59-A6C34878D82A}">
                    <a16:rowId xmlns:a16="http://schemas.microsoft.com/office/drawing/2014/main" val="939617564"/>
                  </a:ext>
                </a:extLst>
              </a:tr>
              <a:tr h="297180">
                <a:tc>
                  <a:txBody>
                    <a:bodyPr/>
                    <a:lstStyle/>
                    <a:p>
                      <a:r>
                        <a:rPr lang="en-GB" sz="1500" dirty="0">
                          <a:latin typeface="Arial" panose="020B0604020202020204" pitchFamily="34" charset="0"/>
                          <a:cs typeface="Arial" panose="020B0604020202020204" pitchFamily="34" charset="0"/>
                        </a:rPr>
                        <a:t>7</a:t>
                      </a:r>
                    </a:p>
                  </a:txBody>
                  <a:tcPr marL="68580" marR="68580" marT="34290" marB="34290"/>
                </a:tc>
                <a:tc>
                  <a:txBody>
                    <a:bodyPr/>
                    <a:lstStyle/>
                    <a:p>
                      <a:pPr algn="l" fontAlgn="b"/>
                      <a:r>
                        <a:rPr lang="en-GB" sz="1500" b="0" i="0" u="none" strike="noStrike" dirty="0">
                          <a:solidFill>
                            <a:srgbClr val="000000"/>
                          </a:solidFill>
                          <a:effectLst/>
                          <a:latin typeface="Arial" panose="020B0604020202020204" pitchFamily="34" charset="0"/>
                          <a:cs typeface="Arial" panose="020B0604020202020204" pitchFamily="34" charset="0"/>
                        </a:rPr>
                        <a:t>Thailand</a:t>
                      </a:r>
                    </a:p>
                  </a:txBody>
                  <a:tcPr marL="4763" marR="4763" marT="4763" marB="0" anchor="b"/>
                </a:tc>
                <a:tc>
                  <a:txBody>
                    <a:bodyPr/>
                    <a:lstStyle/>
                    <a:p>
                      <a:pPr algn="r" fontAlgn="b"/>
                      <a:r>
                        <a:rPr lang="en-GB" sz="1500" b="0" i="0" u="none" strike="noStrike" dirty="0">
                          <a:solidFill>
                            <a:srgbClr val="000000"/>
                          </a:solidFill>
                          <a:effectLst/>
                          <a:latin typeface="Arial" panose="020B0604020202020204" pitchFamily="34" charset="0"/>
                          <a:cs typeface="Arial" panose="020B0604020202020204" pitchFamily="34" charset="0"/>
                        </a:rPr>
                        <a:t>21</a:t>
                      </a:r>
                    </a:p>
                  </a:txBody>
                  <a:tcPr marL="4763" marR="4763" marT="4763" marB="0" anchor="b"/>
                </a:tc>
                <a:extLst>
                  <a:ext uri="{0D108BD9-81ED-4DB2-BD59-A6C34878D82A}">
                    <a16:rowId xmlns:a16="http://schemas.microsoft.com/office/drawing/2014/main" val="3470902082"/>
                  </a:ext>
                </a:extLst>
              </a:tr>
              <a:tr h="297180">
                <a:tc>
                  <a:txBody>
                    <a:bodyPr/>
                    <a:lstStyle/>
                    <a:p>
                      <a:r>
                        <a:rPr lang="en-GB" sz="1500" dirty="0">
                          <a:latin typeface="Arial" panose="020B0604020202020204" pitchFamily="34" charset="0"/>
                          <a:cs typeface="Arial" panose="020B0604020202020204" pitchFamily="34" charset="0"/>
                        </a:rPr>
                        <a:t>8=</a:t>
                      </a:r>
                    </a:p>
                  </a:txBody>
                  <a:tcPr marL="68580" marR="68580" marT="34290" marB="34290"/>
                </a:tc>
                <a:tc>
                  <a:txBody>
                    <a:bodyPr/>
                    <a:lstStyle/>
                    <a:p>
                      <a:pPr algn="l" fontAlgn="b"/>
                      <a:r>
                        <a:rPr lang="en-GB" sz="1500" b="0" i="0" u="none" strike="noStrike" dirty="0">
                          <a:solidFill>
                            <a:srgbClr val="000000"/>
                          </a:solidFill>
                          <a:effectLst/>
                          <a:latin typeface="Arial" panose="020B0604020202020204" pitchFamily="34" charset="0"/>
                          <a:cs typeface="Arial" panose="020B0604020202020204" pitchFamily="34" charset="0"/>
                        </a:rPr>
                        <a:t>Singapore</a:t>
                      </a:r>
                    </a:p>
                  </a:txBody>
                  <a:tcPr marL="4763" marR="4763" marT="4763" marB="0" anchor="b"/>
                </a:tc>
                <a:tc>
                  <a:txBody>
                    <a:bodyPr/>
                    <a:lstStyle/>
                    <a:p>
                      <a:pPr algn="r" fontAlgn="b"/>
                      <a:r>
                        <a:rPr lang="en-GB" sz="1500" b="0" i="0" u="none" strike="noStrike" dirty="0">
                          <a:solidFill>
                            <a:srgbClr val="000000"/>
                          </a:solidFill>
                          <a:effectLst/>
                          <a:latin typeface="Arial" panose="020B0604020202020204" pitchFamily="34" charset="0"/>
                          <a:cs typeface="Arial" panose="020B0604020202020204" pitchFamily="34" charset="0"/>
                        </a:rPr>
                        <a:t>18</a:t>
                      </a:r>
                    </a:p>
                  </a:txBody>
                  <a:tcPr marL="4763" marR="4763" marT="4763" marB="0" anchor="b"/>
                </a:tc>
                <a:extLst>
                  <a:ext uri="{0D108BD9-81ED-4DB2-BD59-A6C34878D82A}">
                    <a16:rowId xmlns:a16="http://schemas.microsoft.com/office/drawing/2014/main" val="3777581894"/>
                  </a:ext>
                </a:extLst>
              </a:tr>
              <a:tr h="297180">
                <a:tc>
                  <a:txBody>
                    <a:bodyPr/>
                    <a:lstStyle/>
                    <a:p>
                      <a:r>
                        <a:rPr lang="en-GB" sz="1500" dirty="0">
                          <a:latin typeface="Arial" panose="020B0604020202020204" pitchFamily="34" charset="0"/>
                          <a:cs typeface="Arial" panose="020B0604020202020204" pitchFamily="34" charset="0"/>
                        </a:rPr>
                        <a:t>8=</a:t>
                      </a:r>
                    </a:p>
                  </a:txBody>
                  <a:tcPr marL="68580" marR="68580" marT="34290" marB="34290"/>
                </a:tc>
                <a:tc>
                  <a:txBody>
                    <a:bodyPr/>
                    <a:lstStyle/>
                    <a:p>
                      <a:pPr algn="l" fontAlgn="b"/>
                      <a:r>
                        <a:rPr lang="en-GB" sz="1500" b="0" i="0" u="none" strike="noStrike" dirty="0">
                          <a:solidFill>
                            <a:srgbClr val="000000"/>
                          </a:solidFill>
                          <a:effectLst/>
                          <a:latin typeface="Arial" panose="020B0604020202020204" pitchFamily="34" charset="0"/>
                          <a:cs typeface="Arial" panose="020B0604020202020204" pitchFamily="34" charset="0"/>
                        </a:rPr>
                        <a:t>Indonesia</a:t>
                      </a:r>
                    </a:p>
                  </a:txBody>
                  <a:tcPr marL="4763" marR="4763" marT="4763" marB="0" anchor="b"/>
                </a:tc>
                <a:tc>
                  <a:txBody>
                    <a:bodyPr/>
                    <a:lstStyle/>
                    <a:p>
                      <a:pPr algn="r" fontAlgn="b"/>
                      <a:r>
                        <a:rPr lang="en-GB" sz="1500" b="0" i="0" u="none" strike="noStrike" dirty="0">
                          <a:solidFill>
                            <a:srgbClr val="000000"/>
                          </a:solidFill>
                          <a:effectLst/>
                          <a:latin typeface="Arial" panose="020B0604020202020204" pitchFamily="34" charset="0"/>
                          <a:cs typeface="Arial" panose="020B0604020202020204" pitchFamily="34" charset="0"/>
                        </a:rPr>
                        <a:t>18</a:t>
                      </a:r>
                    </a:p>
                  </a:txBody>
                  <a:tcPr marL="4763" marR="4763" marT="4763" marB="0" anchor="b"/>
                </a:tc>
                <a:extLst>
                  <a:ext uri="{0D108BD9-81ED-4DB2-BD59-A6C34878D82A}">
                    <a16:rowId xmlns:a16="http://schemas.microsoft.com/office/drawing/2014/main" val="1654454275"/>
                  </a:ext>
                </a:extLst>
              </a:tr>
              <a:tr h="297180">
                <a:tc>
                  <a:txBody>
                    <a:bodyPr/>
                    <a:lstStyle/>
                    <a:p>
                      <a:r>
                        <a:rPr lang="en-GB" sz="1500" dirty="0">
                          <a:latin typeface="Arial" panose="020B0604020202020204" pitchFamily="34" charset="0"/>
                          <a:cs typeface="Arial" panose="020B0604020202020204" pitchFamily="34" charset="0"/>
                        </a:rPr>
                        <a:t>10</a:t>
                      </a:r>
                    </a:p>
                  </a:txBody>
                  <a:tcPr marL="68580" marR="68580" marT="34290" marB="34290"/>
                </a:tc>
                <a:tc>
                  <a:txBody>
                    <a:bodyPr/>
                    <a:lstStyle/>
                    <a:p>
                      <a:pPr algn="l" fontAlgn="b"/>
                      <a:r>
                        <a:rPr lang="en-GB" sz="1500" b="0" i="0" u="none" strike="noStrike" dirty="0">
                          <a:solidFill>
                            <a:srgbClr val="000000"/>
                          </a:solidFill>
                          <a:effectLst/>
                          <a:latin typeface="Arial" panose="020B0604020202020204" pitchFamily="34" charset="0"/>
                          <a:cs typeface="Arial" panose="020B0604020202020204" pitchFamily="34" charset="0"/>
                        </a:rPr>
                        <a:t>Mexico</a:t>
                      </a:r>
                    </a:p>
                  </a:txBody>
                  <a:tcPr marL="4763" marR="4763" marT="4763" marB="0" anchor="b"/>
                </a:tc>
                <a:tc>
                  <a:txBody>
                    <a:bodyPr/>
                    <a:lstStyle/>
                    <a:p>
                      <a:pPr algn="r" fontAlgn="b"/>
                      <a:r>
                        <a:rPr lang="en-GB" sz="1500" b="0" i="0" u="none" strike="noStrike" dirty="0">
                          <a:solidFill>
                            <a:srgbClr val="000000"/>
                          </a:solidFill>
                          <a:effectLst/>
                          <a:latin typeface="Arial" panose="020B0604020202020204" pitchFamily="34" charset="0"/>
                          <a:cs typeface="Arial" panose="020B0604020202020204" pitchFamily="34" charset="0"/>
                        </a:rPr>
                        <a:t>9</a:t>
                      </a:r>
                    </a:p>
                  </a:txBody>
                  <a:tcPr marL="4763" marR="4763" marT="4763" marB="0" anchor="b"/>
                </a:tc>
                <a:extLst>
                  <a:ext uri="{0D108BD9-81ED-4DB2-BD59-A6C34878D82A}">
                    <a16:rowId xmlns:a16="http://schemas.microsoft.com/office/drawing/2014/main" val="1714691404"/>
                  </a:ext>
                </a:extLst>
              </a:tr>
            </a:tbl>
          </a:graphicData>
        </a:graphic>
      </p:graphicFrame>
      <p:sp>
        <p:nvSpPr>
          <p:cNvPr id="14" name="Text Placeholder 2">
            <a:extLst>
              <a:ext uri="{FF2B5EF4-FFF2-40B4-BE49-F238E27FC236}">
                <a16:creationId xmlns:a16="http://schemas.microsoft.com/office/drawing/2014/main" id="{42EE379A-A5C4-4623-9F34-8C271A1EC424}"/>
              </a:ext>
            </a:extLst>
          </p:cNvPr>
          <p:cNvSpPr txBox="1">
            <a:spLocks/>
          </p:cNvSpPr>
          <p:nvPr/>
        </p:nvSpPr>
        <p:spPr>
          <a:xfrm>
            <a:off x="303518" y="95887"/>
            <a:ext cx="8737173" cy="488552"/>
          </a:xfrm>
          <a:prstGeom prst="rect">
            <a:avLst/>
          </a:prstGeom>
        </p:spPr>
        <p:txBody>
          <a:bodyPr/>
          <a:lstStyle>
            <a:lvl1pPr marL="0" indent="0" algn="l" defTabSz="914400" rtl="0" eaLnBrk="1" latinLnBrk="0" hangingPunct="1">
              <a:lnSpc>
                <a:spcPct val="90000"/>
              </a:lnSpc>
              <a:spcBef>
                <a:spcPts val="1000"/>
              </a:spcBef>
              <a:buFont typeface="Arial" panose="020B0604020202020204" pitchFamily="34" charset="0"/>
              <a:buNone/>
              <a:defRPr sz="3800" b="1" kern="1200">
                <a:solidFill>
                  <a:schemeClr val="tx1"/>
                </a:solidFill>
                <a:latin typeface="Arial" panose="020B0604020202020204" pitchFamily="34" charset="0"/>
                <a:ea typeface="+mn-ea"/>
                <a:cs typeface="Arial" panose="020B0604020202020204" pitchFamily="34" charset="0"/>
              </a:defRPr>
            </a:lvl1pPr>
            <a:lvl2pPr marL="457200" indent="0" algn="l" defTabSz="914400" rtl="0" eaLnBrk="1" latinLnBrk="0" hangingPunct="1">
              <a:lnSpc>
                <a:spcPct val="90000"/>
              </a:lnSpc>
              <a:spcBef>
                <a:spcPts val="500"/>
              </a:spcBef>
              <a:buFont typeface="Arial" panose="020B0604020202020204" pitchFamily="34" charset="0"/>
              <a:buNone/>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sz="2400" dirty="0">
                <a:solidFill>
                  <a:srgbClr val="10746A"/>
                </a:solidFill>
              </a:rPr>
              <a:t>2. Overview of Faculty performance</a:t>
            </a:r>
          </a:p>
        </p:txBody>
      </p:sp>
    </p:spTree>
    <p:extLst>
      <p:ext uri="{BB962C8B-B14F-4D97-AF65-F5344CB8AC3E}">
        <p14:creationId xmlns:p14="http://schemas.microsoft.com/office/powerpoint/2010/main" val="199553328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2"/>
          <p:cNvSpPr txBox="1">
            <a:spLocks/>
          </p:cNvSpPr>
          <p:nvPr/>
        </p:nvSpPr>
        <p:spPr>
          <a:xfrm>
            <a:off x="672606" y="846403"/>
            <a:ext cx="7886700" cy="3986900"/>
          </a:xfr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defTabSz="685800">
              <a:spcBef>
                <a:spcPts val="750"/>
              </a:spcBef>
              <a:buNone/>
              <a:defRPr/>
            </a:pPr>
            <a:endParaRPr lang="en-GB" sz="1200" dirty="0">
              <a:solidFill>
                <a:srgbClr val="000000"/>
              </a:solidFill>
              <a:latin typeface="Arial" panose="020B0604020202020204" pitchFamily="34" charset="0"/>
              <a:cs typeface="Arial" panose="020B0604020202020204" pitchFamily="34" charset="0"/>
              <a:sym typeface="Trade Gothic LT Std"/>
            </a:endParaRPr>
          </a:p>
        </p:txBody>
      </p:sp>
      <p:graphicFrame>
        <p:nvGraphicFramePr>
          <p:cNvPr id="3" name="Table 3">
            <a:extLst>
              <a:ext uri="{FF2B5EF4-FFF2-40B4-BE49-F238E27FC236}">
                <a16:creationId xmlns:a16="http://schemas.microsoft.com/office/drawing/2014/main" id="{D1A1D7EE-E121-4830-B001-B10E9B6DDB5F}"/>
              </a:ext>
            </a:extLst>
          </p:cNvPr>
          <p:cNvGraphicFramePr>
            <a:graphicFrameLocks noGrp="1"/>
          </p:cNvGraphicFramePr>
          <p:nvPr>
            <p:extLst>
              <p:ext uri="{D42A27DB-BD31-4B8C-83A1-F6EECF244321}">
                <p14:modId xmlns:p14="http://schemas.microsoft.com/office/powerpoint/2010/main" val="2145232551"/>
              </p:ext>
            </p:extLst>
          </p:nvPr>
        </p:nvGraphicFramePr>
        <p:xfrm>
          <a:off x="2514785" y="1166939"/>
          <a:ext cx="4061275" cy="1783080"/>
        </p:xfrm>
        <a:graphic>
          <a:graphicData uri="http://schemas.openxmlformats.org/drawingml/2006/table">
            <a:tbl>
              <a:tblPr firstRow="1" bandRow="1">
                <a:tableStyleId>{5940675A-B579-460E-94D1-54222C63F5DA}</a:tableStyleId>
              </a:tblPr>
              <a:tblGrid>
                <a:gridCol w="851453">
                  <a:extLst>
                    <a:ext uri="{9D8B030D-6E8A-4147-A177-3AD203B41FA5}">
                      <a16:colId xmlns:a16="http://schemas.microsoft.com/office/drawing/2014/main" val="4045480430"/>
                    </a:ext>
                  </a:extLst>
                </a:gridCol>
                <a:gridCol w="1868556">
                  <a:extLst>
                    <a:ext uri="{9D8B030D-6E8A-4147-A177-3AD203B41FA5}">
                      <a16:colId xmlns:a16="http://schemas.microsoft.com/office/drawing/2014/main" val="1327050295"/>
                    </a:ext>
                  </a:extLst>
                </a:gridCol>
                <a:gridCol w="1341266">
                  <a:extLst>
                    <a:ext uri="{9D8B030D-6E8A-4147-A177-3AD203B41FA5}">
                      <a16:colId xmlns:a16="http://schemas.microsoft.com/office/drawing/2014/main" val="1841102929"/>
                    </a:ext>
                  </a:extLst>
                </a:gridCol>
              </a:tblGrid>
              <a:tr h="297180">
                <a:tc>
                  <a:txBody>
                    <a:bodyPr/>
                    <a:lstStyle/>
                    <a:p>
                      <a:endParaRPr lang="en-GB" sz="1500" dirty="0">
                        <a:latin typeface="Arial" panose="020B0604020202020204" pitchFamily="34" charset="0"/>
                        <a:cs typeface="Arial" panose="020B0604020202020204" pitchFamily="34" charset="0"/>
                      </a:endParaRPr>
                    </a:p>
                  </a:txBody>
                  <a:tcPr marL="68580" marR="68580" marT="34290" marB="34290"/>
                </a:tc>
                <a:tc>
                  <a:txBody>
                    <a:bodyPr/>
                    <a:lstStyle/>
                    <a:p>
                      <a:r>
                        <a:rPr lang="en-GB" sz="1500" dirty="0">
                          <a:latin typeface="Arial" panose="020B0604020202020204" pitchFamily="34" charset="0"/>
                          <a:cs typeface="Arial" panose="020B0604020202020204" pitchFamily="34" charset="0"/>
                        </a:rPr>
                        <a:t>Country</a:t>
                      </a:r>
                    </a:p>
                  </a:txBody>
                  <a:tcPr marL="68580" marR="68580" marT="34290" marB="34290"/>
                </a:tc>
                <a:tc>
                  <a:txBody>
                    <a:bodyPr/>
                    <a:lstStyle/>
                    <a:p>
                      <a:r>
                        <a:rPr lang="en-GB" sz="1500" dirty="0">
                          <a:latin typeface="Arial" panose="020B0604020202020204" pitchFamily="34" charset="0"/>
                          <a:cs typeface="Arial" panose="020B0604020202020204" pitchFamily="34" charset="0"/>
                        </a:rPr>
                        <a:t>Value</a:t>
                      </a:r>
                    </a:p>
                  </a:txBody>
                  <a:tcPr marL="68580" marR="68580" marT="34290" marB="34290"/>
                </a:tc>
                <a:extLst>
                  <a:ext uri="{0D108BD9-81ED-4DB2-BD59-A6C34878D82A}">
                    <a16:rowId xmlns:a16="http://schemas.microsoft.com/office/drawing/2014/main" val="1760581571"/>
                  </a:ext>
                </a:extLst>
              </a:tr>
              <a:tr h="297180">
                <a:tc>
                  <a:txBody>
                    <a:bodyPr/>
                    <a:lstStyle/>
                    <a:p>
                      <a:r>
                        <a:rPr lang="en-GB" sz="1500" dirty="0">
                          <a:latin typeface="Arial" panose="020B0604020202020204" pitchFamily="34" charset="0"/>
                          <a:cs typeface="Arial" panose="020B0604020202020204" pitchFamily="34" charset="0"/>
                        </a:rPr>
                        <a:t>1</a:t>
                      </a:r>
                    </a:p>
                  </a:txBody>
                  <a:tcPr marL="68580" marR="68580" marT="34290" marB="34290"/>
                </a:tc>
                <a:tc>
                  <a:txBody>
                    <a:bodyPr/>
                    <a:lstStyle/>
                    <a:p>
                      <a:pPr algn="l" fontAlgn="b"/>
                      <a:r>
                        <a:rPr lang="en-GB" sz="1500" b="0" i="0" u="none" strike="noStrike" dirty="0">
                          <a:solidFill>
                            <a:srgbClr val="000000"/>
                          </a:solidFill>
                          <a:effectLst/>
                          <a:latin typeface="Arial" panose="020B0604020202020204" pitchFamily="34" charset="0"/>
                          <a:cs typeface="Arial" panose="020B0604020202020204" pitchFamily="34" charset="0"/>
                        </a:rPr>
                        <a:t>USA</a:t>
                      </a:r>
                    </a:p>
                  </a:txBody>
                  <a:tcPr marL="4763" marR="4763" marT="4763" marB="0" anchor="b"/>
                </a:tc>
                <a:tc>
                  <a:txBody>
                    <a:bodyPr/>
                    <a:lstStyle/>
                    <a:p>
                      <a:pPr algn="r" fontAlgn="b"/>
                      <a:r>
                        <a:rPr lang="en-GB" sz="1500" b="0" i="0" u="none" strike="noStrike" dirty="0">
                          <a:solidFill>
                            <a:srgbClr val="000000"/>
                          </a:solidFill>
                          <a:effectLst/>
                          <a:latin typeface="Arial" panose="020B0604020202020204" pitchFamily="34" charset="0"/>
                          <a:cs typeface="Arial" panose="020B0604020202020204" pitchFamily="34" charset="0"/>
                        </a:rPr>
                        <a:t>6,277,412.88</a:t>
                      </a:r>
                    </a:p>
                  </a:txBody>
                  <a:tcPr marL="4763" marR="4763" marT="4763" marB="0" anchor="b"/>
                </a:tc>
                <a:extLst>
                  <a:ext uri="{0D108BD9-81ED-4DB2-BD59-A6C34878D82A}">
                    <a16:rowId xmlns:a16="http://schemas.microsoft.com/office/drawing/2014/main" val="3154949538"/>
                  </a:ext>
                </a:extLst>
              </a:tr>
              <a:tr h="136081">
                <a:tc>
                  <a:txBody>
                    <a:bodyPr/>
                    <a:lstStyle/>
                    <a:p>
                      <a:r>
                        <a:rPr lang="en-GB" sz="1500" dirty="0">
                          <a:latin typeface="Arial" panose="020B0604020202020204" pitchFamily="34" charset="0"/>
                          <a:cs typeface="Arial" panose="020B0604020202020204" pitchFamily="34" charset="0"/>
                        </a:rPr>
                        <a:t>2</a:t>
                      </a:r>
                    </a:p>
                  </a:txBody>
                  <a:tcPr marL="68580" marR="68580" marT="34290" marB="34290"/>
                </a:tc>
                <a:tc>
                  <a:txBody>
                    <a:bodyPr/>
                    <a:lstStyle/>
                    <a:p>
                      <a:pPr algn="l" fontAlgn="b"/>
                      <a:r>
                        <a:rPr lang="en-GB" sz="1500" b="0" i="0" u="none" strike="noStrike">
                          <a:solidFill>
                            <a:srgbClr val="000000"/>
                          </a:solidFill>
                          <a:effectLst/>
                          <a:latin typeface="Arial" panose="020B0604020202020204" pitchFamily="34" charset="0"/>
                          <a:cs typeface="Arial" panose="020B0604020202020204" pitchFamily="34" charset="0"/>
                        </a:rPr>
                        <a:t>China</a:t>
                      </a:r>
                    </a:p>
                  </a:txBody>
                  <a:tcPr marL="4763" marR="4763" marT="4763" marB="0" anchor="b"/>
                </a:tc>
                <a:tc>
                  <a:txBody>
                    <a:bodyPr/>
                    <a:lstStyle/>
                    <a:p>
                      <a:pPr algn="r" fontAlgn="b"/>
                      <a:r>
                        <a:rPr lang="en-GB" sz="1500" b="0" i="0" u="none" strike="noStrike" dirty="0">
                          <a:solidFill>
                            <a:srgbClr val="000000"/>
                          </a:solidFill>
                          <a:effectLst/>
                          <a:latin typeface="Arial" panose="020B0604020202020204" pitchFamily="34" charset="0"/>
                          <a:cs typeface="Arial" panose="020B0604020202020204" pitchFamily="34" charset="0"/>
                        </a:rPr>
                        <a:t>2,513,494.39</a:t>
                      </a:r>
                    </a:p>
                  </a:txBody>
                  <a:tcPr marL="4763" marR="4763" marT="4763" marB="0" anchor="b"/>
                </a:tc>
                <a:extLst>
                  <a:ext uri="{0D108BD9-81ED-4DB2-BD59-A6C34878D82A}">
                    <a16:rowId xmlns:a16="http://schemas.microsoft.com/office/drawing/2014/main" val="2311327346"/>
                  </a:ext>
                </a:extLst>
              </a:tr>
              <a:tr h="297180">
                <a:tc>
                  <a:txBody>
                    <a:bodyPr/>
                    <a:lstStyle/>
                    <a:p>
                      <a:r>
                        <a:rPr lang="en-GB" sz="1500" dirty="0">
                          <a:latin typeface="Arial" panose="020B0604020202020204" pitchFamily="34" charset="0"/>
                          <a:cs typeface="Arial" panose="020B0604020202020204" pitchFamily="34" charset="0"/>
                        </a:rPr>
                        <a:t>3</a:t>
                      </a:r>
                    </a:p>
                  </a:txBody>
                  <a:tcPr marL="68580" marR="68580" marT="34290" marB="34290"/>
                </a:tc>
                <a:tc>
                  <a:txBody>
                    <a:bodyPr/>
                    <a:lstStyle/>
                    <a:p>
                      <a:pPr algn="l" fontAlgn="b"/>
                      <a:r>
                        <a:rPr lang="en-GB" sz="1500" b="0" i="0" u="none" strike="noStrike">
                          <a:solidFill>
                            <a:srgbClr val="000000"/>
                          </a:solidFill>
                          <a:effectLst/>
                          <a:latin typeface="Arial" panose="020B0604020202020204" pitchFamily="34" charset="0"/>
                          <a:cs typeface="Arial" panose="020B0604020202020204" pitchFamily="34" charset="0"/>
                        </a:rPr>
                        <a:t>Japan</a:t>
                      </a:r>
                    </a:p>
                  </a:txBody>
                  <a:tcPr marL="4763" marR="4763" marT="4763" marB="0" anchor="b"/>
                </a:tc>
                <a:tc>
                  <a:txBody>
                    <a:bodyPr/>
                    <a:lstStyle/>
                    <a:p>
                      <a:pPr algn="r" fontAlgn="b"/>
                      <a:r>
                        <a:rPr lang="en-GB" sz="1500" b="0" i="0" u="none" strike="noStrike" dirty="0">
                          <a:solidFill>
                            <a:srgbClr val="000000"/>
                          </a:solidFill>
                          <a:effectLst/>
                          <a:latin typeface="Arial" panose="020B0604020202020204" pitchFamily="34" charset="0"/>
                          <a:cs typeface="Arial" panose="020B0604020202020204" pitchFamily="34" charset="0"/>
                        </a:rPr>
                        <a:t>2,022,877.58</a:t>
                      </a:r>
                    </a:p>
                  </a:txBody>
                  <a:tcPr marL="4763" marR="4763" marT="4763" marB="0" anchor="b"/>
                </a:tc>
                <a:extLst>
                  <a:ext uri="{0D108BD9-81ED-4DB2-BD59-A6C34878D82A}">
                    <a16:rowId xmlns:a16="http://schemas.microsoft.com/office/drawing/2014/main" val="669656995"/>
                  </a:ext>
                </a:extLst>
              </a:tr>
              <a:tr h="297180">
                <a:tc>
                  <a:txBody>
                    <a:bodyPr/>
                    <a:lstStyle/>
                    <a:p>
                      <a:r>
                        <a:rPr lang="en-GB" sz="1500" dirty="0">
                          <a:latin typeface="Arial" panose="020B0604020202020204" pitchFamily="34" charset="0"/>
                          <a:cs typeface="Arial" panose="020B0604020202020204" pitchFamily="34" charset="0"/>
                        </a:rPr>
                        <a:t>4</a:t>
                      </a:r>
                    </a:p>
                  </a:txBody>
                  <a:tcPr marL="68580" marR="68580" marT="34290" marB="34290"/>
                </a:tc>
                <a:tc>
                  <a:txBody>
                    <a:bodyPr/>
                    <a:lstStyle/>
                    <a:p>
                      <a:pPr algn="l" fontAlgn="b"/>
                      <a:r>
                        <a:rPr lang="en-GB" sz="1500" b="0" i="0" u="none" strike="noStrike">
                          <a:solidFill>
                            <a:srgbClr val="000000"/>
                          </a:solidFill>
                          <a:effectLst/>
                          <a:latin typeface="Arial" panose="020B0604020202020204" pitchFamily="34" charset="0"/>
                          <a:cs typeface="Arial" panose="020B0604020202020204" pitchFamily="34" charset="0"/>
                        </a:rPr>
                        <a:t>India</a:t>
                      </a:r>
                    </a:p>
                  </a:txBody>
                  <a:tcPr marL="4763" marR="4763" marT="4763" marB="0" anchor="b"/>
                </a:tc>
                <a:tc>
                  <a:txBody>
                    <a:bodyPr/>
                    <a:lstStyle/>
                    <a:p>
                      <a:pPr algn="r" fontAlgn="b"/>
                      <a:r>
                        <a:rPr lang="en-GB" sz="1500" b="0" i="0" u="none" strike="noStrike" dirty="0">
                          <a:solidFill>
                            <a:srgbClr val="000000"/>
                          </a:solidFill>
                          <a:effectLst/>
                          <a:latin typeface="Arial" panose="020B0604020202020204" pitchFamily="34" charset="0"/>
                          <a:cs typeface="Arial" panose="020B0604020202020204" pitchFamily="34" charset="0"/>
                        </a:rPr>
                        <a:t>469,150.5</a:t>
                      </a:r>
                    </a:p>
                  </a:txBody>
                  <a:tcPr marL="4763" marR="4763" marT="4763" marB="0" anchor="b"/>
                </a:tc>
                <a:extLst>
                  <a:ext uri="{0D108BD9-81ED-4DB2-BD59-A6C34878D82A}">
                    <a16:rowId xmlns:a16="http://schemas.microsoft.com/office/drawing/2014/main" val="3226878587"/>
                  </a:ext>
                </a:extLst>
              </a:tr>
              <a:tr h="297180">
                <a:tc>
                  <a:txBody>
                    <a:bodyPr/>
                    <a:lstStyle/>
                    <a:p>
                      <a:r>
                        <a:rPr lang="en-GB" sz="1500" dirty="0">
                          <a:latin typeface="Arial" panose="020B0604020202020204" pitchFamily="34" charset="0"/>
                          <a:cs typeface="Arial" panose="020B0604020202020204" pitchFamily="34" charset="0"/>
                        </a:rPr>
                        <a:t>5</a:t>
                      </a:r>
                    </a:p>
                  </a:txBody>
                  <a:tcPr marL="68580" marR="68580" marT="34290" marB="34290"/>
                </a:tc>
                <a:tc>
                  <a:txBody>
                    <a:bodyPr/>
                    <a:lstStyle/>
                    <a:p>
                      <a:pPr algn="l" fontAlgn="b"/>
                      <a:r>
                        <a:rPr lang="en-GB" sz="1500" b="0" i="0" u="none" strike="noStrike" dirty="0">
                          <a:solidFill>
                            <a:srgbClr val="000000"/>
                          </a:solidFill>
                          <a:effectLst/>
                          <a:latin typeface="Arial" panose="020B0604020202020204" pitchFamily="34" charset="0"/>
                          <a:cs typeface="Arial" panose="020B0604020202020204" pitchFamily="34" charset="0"/>
                        </a:rPr>
                        <a:t>Indonesia</a:t>
                      </a:r>
                    </a:p>
                  </a:txBody>
                  <a:tcPr marL="4763" marR="4763" marT="4763" marB="0" anchor="b"/>
                </a:tc>
                <a:tc>
                  <a:txBody>
                    <a:bodyPr/>
                    <a:lstStyle/>
                    <a:p>
                      <a:pPr algn="r" fontAlgn="b"/>
                      <a:r>
                        <a:rPr lang="en-GB" sz="1500" b="0" i="0" u="none" strike="noStrike" dirty="0">
                          <a:solidFill>
                            <a:srgbClr val="000000"/>
                          </a:solidFill>
                          <a:effectLst/>
                          <a:latin typeface="Arial" panose="020B0604020202020204" pitchFamily="34" charset="0"/>
                          <a:cs typeface="Arial" panose="020B0604020202020204" pitchFamily="34" charset="0"/>
                        </a:rPr>
                        <a:t>384,244.4</a:t>
                      </a:r>
                    </a:p>
                  </a:txBody>
                  <a:tcPr marL="4763" marR="4763" marT="4763" marB="0" anchor="b"/>
                </a:tc>
                <a:extLst>
                  <a:ext uri="{0D108BD9-81ED-4DB2-BD59-A6C34878D82A}">
                    <a16:rowId xmlns:a16="http://schemas.microsoft.com/office/drawing/2014/main" val="3131115448"/>
                  </a:ext>
                </a:extLst>
              </a:tr>
            </a:tbl>
          </a:graphicData>
        </a:graphic>
      </p:graphicFrame>
      <p:sp>
        <p:nvSpPr>
          <p:cNvPr id="14" name="Text Placeholder 2">
            <a:extLst>
              <a:ext uri="{FF2B5EF4-FFF2-40B4-BE49-F238E27FC236}">
                <a16:creationId xmlns:a16="http://schemas.microsoft.com/office/drawing/2014/main" id="{42EE379A-A5C4-4623-9F34-8C271A1EC424}"/>
              </a:ext>
            </a:extLst>
          </p:cNvPr>
          <p:cNvSpPr txBox="1">
            <a:spLocks/>
          </p:cNvSpPr>
          <p:nvPr/>
        </p:nvSpPr>
        <p:spPr>
          <a:xfrm>
            <a:off x="303518" y="95887"/>
            <a:ext cx="8737173" cy="488552"/>
          </a:xfrm>
          <a:prstGeom prst="rect">
            <a:avLst/>
          </a:prstGeom>
        </p:spPr>
        <p:txBody>
          <a:bodyPr/>
          <a:lstStyle>
            <a:lvl1pPr marL="0" indent="0" algn="l" defTabSz="914400" rtl="0" eaLnBrk="1" latinLnBrk="0" hangingPunct="1">
              <a:lnSpc>
                <a:spcPct val="90000"/>
              </a:lnSpc>
              <a:spcBef>
                <a:spcPts val="1000"/>
              </a:spcBef>
              <a:buFont typeface="Arial" panose="020B0604020202020204" pitchFamily="34" charset="0"/>
              <a:buNone/>
              <a:defRPr sz="3800" b="1" kern="1200">
                <a:solidFill>
                  <a:schemeClr val="tx1"/>
                </a:solidFill>
                <a:latin typeface="Arial" panose="020B0604020202020204" pitchFamily="34" charset="0"/>
                <a:ea typeface="+mn-ea"/>
                <a:cs typeface="Arial" panose="020B0604020202020204" pitchFamily="34" charset="0"/>
              </a:defRPr>
            </a:lvl1pPr>
            <a:lvl2pPr marL="457200" indent="0" algn="l" defTabSz="914400" rtl="0" eaLnBrk="1" latinLnBrk="0" hangingPunct="1">
              <a:lnSpc>
                <a:spcPct val="90000"/>
              </a:lnSpc>
              <a:spcBef>
                <a:spcPts val="500"/>
              </a:spcBef>
              <a:buFont typeface="Arial" panose="020B0604020202020204" pitchFamily="34" charset="0"/>
              <a:buNone/>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sz="2250" dirty="0">
                <a:solidFill>
                  <a:srgbClr val="10746A"/>
                </a:solidFill>
              </a:rPr>
              <a:t>Current key countries (by value) for the Faculty</a:t>
            </a:r>
          </a:p>
          <a:p>
            <a:endParaRPr lang="en-GB" sz="2400" dirty="0">
              <a:solidFill>
                <a:srgbClr val="10746A"/>
              </a:solidFill>
            </a:endParaRPr>
          </a:p>
        </p:txBody>
      </p:sp>
    </p:spTree>
    <p:extLst>
      <p:ext uri="{BB962C8B-B14F-4D97-AF65-F5344CB8AC3E}">
        <p14:creationId xmlns:p14="http://schemas.microsoft.com/office/powerpoint/2010/main" val="283614610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 Placeholder 2">
            <a:extLst>
              <a:ext uri="{FF2B5EF4-FFF2-40B4-BE49-F238E27FC236}">
                <a16:creationId xmlns:a16="http://schemas.microsoft.com/office/drawing/2014/main" id="{8B1CFD4D-F9C0-4E4B-934A-4B715EC00EC4}"/>
              </a:ext>
            </a:extLst>
          </p:cNvPr>
          <p:cNvSpPr txBox="1">
            <a:spLocks/>
          </p:cNvSpPr>
          <p:nvPr/>
        </p:nvSpPr>
        <p:spPr>
          <a:xfrm>
            <a:off x="261244" y="158722"/>
            <a:ext cx="8489837" cy="658415"/>
          </a:xfrm>
          <a:prstGeom prst="rect">
            <a:avLst/>
          </a:prstGeom>
        </p:spPr>
        <p:txBody>
          <a:bodyPr/>
          <a:lstStyle>
            <a:lvl1pPr marL="0" indent="0" algn="l" defTabSz="685800" rtl="0" eaLnBrk="1" latinLnBrk="0" hangingPunct="1">
              <a:lnSpc>
                <a:spcPct val="90000"/>
              </a:lnSpc>
              <a:spcBef>
                <a:spcPts val="750"/>
              </a:spcBef>
              <a:buFont typeface="Arial" panose="020B0604020202020204" pitchFamily="34" charset="0"/>
              <a:buNone/>
              <a:defRPr sz="2850" b="1" kern="1200">
                <a:solidFill>
                  <a:schemeClr val="tx1"/>
                </a:solidFill>
                <a:latin typeface="Arial" panose="020B0604020202020204" pitchFamily="34" charset="0"/>
                <a:ea typeface="+mn-ea"/>
                <a:cs typeface="Arial" panose="020B0604020202020204" pitchFamily="34" charset="0"/>
              </a:defRPr>
            </a:lvl1pPr>
            <a:lvl2pPr marL="342900" indent="0" algn="l" defTabSz="685800" rtl="0" eaLnBrk="1" latinLnBrk="0" hangingPunct="1">
              <a:lnSpc>
                <a:spcPct val="90000"/>
              </a:lnSpc>
              <a:spcBef>
                <a:spcPts val="375"/>
              </a:spcBef>
              <a:buFont typeface="Arial" panose="020B0604020202020204" pitchFamily="34" charset="0"/>
              <a:buNone/>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algn="just"/>
            <a:r>
              <a:rPr lang="en-GB" sz="2250" dirty="0">
                <a:solidFill>
                  <a:srgbClr val="10746A"/>
                </a:solidFill>
              </a:rPr>
              <a:t>Distribution of international partners per School</a:t>
            </a:r>
          </a:p>
        </p:txBody>
      </p:sp>
      <p:graphicFrame>
        <p:nvGraphicFramePr>
          <p:cNvPr id="4" name="Chart 3">
            <a:extLst>
              <a:ext uri="{FF2B5EF4-FFF2-40B4-BE49-F238E27FC236}">
                <a16:creationId xmlns:a16="http://schemas.microsoft.com/office/drawing/2014/main" id="{9410740E-129F-41DE-AAEB-77FD333A2625}"/>
              </a:ext>
            </a:extLst>
          </p:cNvPr>
          <p:cNvGraphicFramePr>
            <a:graphicFrameLocks/>
          </p:cNvGraphicFramePr>
          <p:nvPr>
            <p:extLst>
              <p:ext uri="{D42A27DB-BD31-4B8C-83A1-F6EECF244321}">
                <p14:modId xmlns:p14="http://schemas.microsoft.com/office/powerpoint/2010/main" val="3053587626"/>
              </p:ext>
            </p:extLst>
          </p:nvPr>
        </p:nvGraphicFramePr>
        <p:xfrm>
          <a:off x="392919" y="533400"/>
          <a:ext cx="8489837" cy="403098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32894476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Content Placeholder 3">
            <a:extLst>
              <a:ext uri="{FF2B5EF4-FFF2-40B4-BE49-F238E27FC236}">
                <a16:creationId xmlns:a16="http://schemas.microsoft.com/office/drawing/2014/main" id="{51CD7475-8682-4286-8DB2-86283305C41E}"/>
              </a:ext>
            </a:extLst>
          </p:cNvPr>
          <p:cNvGraphicFramePr>
            <a:graphicFrameLocks noGrp="1"/>
          </p:cNvGraphicFramePr>
          <p:nvPr>
            <p:ph type="pic" sz="quarter" idx="10"/>
            <p:extLst>
              <p:ext uri="{D42A27DB-BD31-4B8C-83A1-F6EECF244321}">
                <p14:modId xmlns:p14="http://schemas.microsoft.com/office/powerpoint/2010/main" val="2141251872"/>
              </p:ext>
            </p:extLst>
          </p:nvPr>
        </p:nvGraphicFramePr>
        <p:xfrm>
          <a:off x="914400" y="1051878"/>
          <a:ext cx="7424103" cy="3160712"/>
        </p:xfrm>
        <a:graphic>
          <a:graphicData uri="http://schemas.openxmlformats.org/drawingml/2006/chart">
            <c:chart xmlns:c="http://schemas.openxmlformats.org/drawingml/2006/chart" xmlns:r="http://schemas.openxmlformats.org/officeDocument/2006/relationships" r:id="rId2"/>
          </a:graphicData>
        </a:graphic>
      </p:graphicFrame>
      <p:sp>
        <p:nvSpPr>
          <p:cNvPr id="7" name="Text Placeholder 2">
            <a:extLst>
              <a:ext uri="{FF2B5EF4-FFF2-40B4-BE49-F238E27FC236}">
                <a16:creationId xmlns:a16="http://schemas.microsoft.com/office/drawing/2014/main" id="{CCFCF118-A99F-4295-95D8-C747D8CB86FC}"/>
              </a:ext>
            </a:extLst>
          </p:cNvPr>
          <p:cNvSpPr>
            <a:spLocks noGrp="1"/>
          </p:cNvSpPr>
          <p:nvPr>
            <p:ph type="body" sz="quarter" idx="11"/>
          </p:nvPr>
        </p:nvSpPr>
        <p:spPr>
          <a:xfrm>
            <a:off x="261244" y="158722"/>
            <a:ext cx="8489837" cy="658415"/>
          </a:xfrm>
        </p:spPr>
        <p:txBody>
          <a:bodyPr/>
          <a:lstStyle/>
          <a:p>
            <a:pPr algn="just"/>
            <a:r>
              <a:rPr lang="en-GB" sz="2250" dirty="0">
                <a:solidFill>
                  <a:srgbClr val="10746A"/>
                </a:solidFill>
              </a:rPr>
              <a:t>International contract research</a:t>
            </a:r>
          </a:p>
        </p:txBody>
      </p:sp>
      <p:sp>
        <p:nvSpPr>
          <p:cNvPr id="8" name="TextBox 7">
            <a:extLst>
              <a:ext uri="{FF2B5EF4-FFF2-40B4-BE49-F238E27FC236}">
                <a16:creationId xmlns:a16="http://schemas.microsoft.com/office/drawing/2014/main" id="{F61AB02E-8145-47CD-8340-18312763B993}"/>
              </a:ext>
            </a:extLst>
          </p:cNvPr>
          <p:cNvSpPr txBox="1"/>
          <p:nvPr/>
        </p:nvSpPr>
        <p:spPr>
          <a:xfrm>
            <a:off x="2102176" y="4214167"/>
            <a:ext cx="5825765" cy="300082"/>
          </a:xfrm>
          <a:prstGeom prst="rect">
            <a:avLst/>
          </a:prstGeom>
          <a:noFill/>
        </p:spPr>
        <p:txBody>
          <a:bodyPr wrap="square" rtlCol="0">
            <a:spAutoFit/>
          </a:bodyPr>
          <a:lstStyle/>
          <a:p>
            <a:r>
              <a:rPr lang="en-GB" dirty="0">
                <a:latin typeface="Arial" panose="020B0604020202020204" pitchFamily="34" charset="0"/>
                <a:cs typeface="Arial" panose="020B0604020202020204" pitchFamily="34" charset="0"/>
              </a:rPr>
              <a:t>EECS			SBCS			SEMS</a:t>
            </a:r>
          </a:p>
        </p:txBody>
      </p:sp>
    </p:spTree>
    <p:extLst>
      <p:ext uri="{BB962C8B-B14F-4D97-AF65-F5344CB8AC3E}">
        <p14:creationId xmlns:p14="http://schemas.microsoft.com/office/powerpoint/2010/main" val="78062981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1"/>
          </p:nvPr>
        </p:nvSpPr>
        <p:spPr>
          <a:xfrm>
            <a:off x="261244" y="158722"/>
            <a:ext cx="8489837" cy="658415"/>
          </a:xfrm>
        </p:spPr>
        <p:txBody>
          <a:bodyPr/>
          <a:lstStyle/>
          <a:p>
            <a:pPr algn="just"/>
            <a:r>
              <a:rPr lang="en-GB" sz="2250" dirty="0">
                <a:solidFill>
                  <a:srgbClr val="10746A"/>
                </a:solidFill>
              </a:rPr>
              <a:t>3. Review of support offered</a:t>
            </a:r>
          </a:p>
        </p:txBody>
      </p:sp>
      <p:graphicFrame>
        <p:nvGraphicFramePr>
          <p:cNvPr id="13" name="图示 8">
            <a:extLst>
              <a:ext uri="{FF2B5EF4-FFF2-40B4-BE49-F238E27FC236}">
                <a16:creationId xmlns:a16="http://schemas.microsoft.com/office/drawing/2014/main" id="{4620C0DB-4851-41E6-A551-5E464C6E5D84}"/>
              </a:ext>
            </a:extLst>
          </p:cNvPr>
          <p:cNvGraphicFramePr/>
          <p:nvPr>
            <p:extLst>
              <p:ext uri="{D42A27DB-BD31-4B8C-83A1-F6EECF244321}">
                <p14:modId xmlns:p14="http://schemas.microsoft.com/office/powerpoint/2010/main" val="348851727"/>
              </p:ext>
            </p:extLst>
          </p:nvPr>
        </p:nvGraphicFramePr>
        <p:xfrm>
          <a:off x="1096177" y="1308634"/>
          <a:ext cx="6951647" cy="287671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Rectangle 1">
            <a:extLst>
              <a:ext uri="{FF2B5EF4-FFF2-40B4-BE49-F238E27FC236}">
                <a16:creationId xmlns:a16="http://schemas.microsoft.com/office/drawing/2014/main" id="{74C178B7-ABF4-4D60-998C-8303A86821F1}"/>
              </a:ext>
            </a:extLst>
          </p:cNvPr>
          <p:cNvSpPr/>
          <p:nvPr/>
        </p:nvSpPr>
        <p:spPr>
          <a:xfrm>
            <a:off x="261244" y="710893"/>
            <a:ext cx="7558351" cy="307777"/>
          </a:xfrm>
          <a:prstGeom prst="rect">
            <a:avLst/>
          </a:prstGeom>
        </p:spPr>
        <p:txBody>
          <a:bodyPr wrap="none">
            <a:spAutoFit/>
          </a:bodyPr>
          <a:lstStyle/>
          <a:p>
            <a:pPr defTabSz="685800"/>
            <a:r>
              <a:rPr lang="en-GB" sz="1400" dirty="0">
                <a:solidFill>
                  <a:srgbClr val="000000"/>
                </a:solidFill>
                <a:latin typeface="helvetica" panose="020B0604020202020204" pitchFamily="34" charset="0"/>
                <a:cs typeface="helvetica" panose="020B0604020202020204" pitchFamily="34" charset="0"/>
              </a:rPr>
              <a:t>The GIP and the GCRF teams can help support you in a number of different ways, to include:</a:t>
            </a:r>
            <a:endParaRPr lang="en-GB" sz="1400" dirty="0">
              <a:solidFill>
                <a:srgbClr val="000000"/>
              </a:solidFill>
              <a:latin typeface="Calibri" panose="020F0502020204030204"/>
            </a:endParaRPr>
          </a:p>
        </p:txBody>
      </p:sp>
    </p:spTree>
    <p:extLst>
      <p:ext uri="{BB962C8B-B14F-4D97-AF65-F5344CB8AC3E}">
        <p14:creationId xmlns:p14="http://schemas.microsoft.com/office/powerpoint/2010/main" val="198767349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a:xfrm>
            <a:off x="290993" y="59233"/>
            <a:ext cx="3456385" cy="658415"/>
          </a:xfrm>
        </p:spPr>
        <p:txBody>
          <a:bodyPr/>
          <a:lstStyle/>
          <a:p>
            <a:r>
              <a:rPr lang="en-GB" sz="2400" dirty="0">
                <a:solidFill>
                  <a:srgbClr val="10746A"/>
                </a:solidFill>
              </a:rPr>
              <a:t>GIP support process </a:t>
            </a:r>
          </a:p>
        </p:txBody>
      </p:sp>
      <p:sp>
        <p:nvSpPr>
          <p:cNvPr id="7" name="Content Placeholder 2"/>
          <p:cNvSpPr txBox="1">
            <a:spLocks/>
          </p:cNvSpPr>
          <p:nvPr/>
        </p:nvSpPr>
        <p:spPr>
          <a:xfrm>
            <a:off x="672606" y="846403"/>
            <a:ext cx="7886700" cy="3986900"/>
          </a:xfr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defTabSz="685800">
              <a:spcBef>
                <a:spcPts val="750"/>
              </a:spcBef>
              <a:buNone/>
              <a:defRPr/>
            </a:pPr>
            <a:r>
              <a:rPr lang="en-GB" sz="1200" dirty="0">
                <a:solidFill>
                  <a:srgbClr val="000000"/>
                </a:solidFill>
                <a:latin typeface="Arial" panose="020B0604020202020204" pitchFamily="34" charset="0"/>
                <a:cs typeface="Arial" panose="020B0604020202020204" pitchFamily="34" charset="0"/>
                <a:sym typeface="Trade Gothic LT Std"/>
              </a:rPr>
              <a:t>Horizon scanning, identifying opportunities</a:t>
            </a:r>
          </a:p>
          <a:p>
            <a:pPr marL="0" indent="0" algn="ctr" defTabSz="685800">
              <a:spcBef>
                <a:spcPts val="750"/>
              </a:spcBef>
              <a:buNone/>
              <a:defRPr/>
            </a:pPr>
            <a:endParaRPr lang="en-GB" sz="1200" dirty="0">
              <a:solidFill>
                <a:srgbClr val="000000"/>
              </a:solidFill>
              <a:latin typeface="Arial" panose="020B0604020202020204" pitchFamily="34" charset="0"/>
              <a:cs typeface="Arial" panose="020B0604020202020204" pitchFamily="34" charset="0"/>
              <a:sym typeface="Trade Gothic LT Std"/>
            </a:endParaRPr>
          </a:p>
          <a:p>
            <a:pPr marL="0" indent="0" algn="ctr" defTabSz="685800">
              <a:spcBef>
                <a:spcPts val="750"/>
              </a:spcBef>
              <a:buNone/>
              <a:defRPr/>
            </a:pPr>
            <a:r>
              <a:rPr lang="en-GB" sz="1200" dirty="0">
                <a:solidFill>
                  <a:srgbClr val="000000"/>
                </a:solidFill>
                <a:latin typeface="Arial" panose="020B0604020202020204" pitchFamily="34" charset="0"/>
                <a:cs typeface="Arial" panose="020B0604020202020204" pitchFamily="34" charset="0"/>
                <a:sym typeface="Trade Gothic LT Std"/>
              </a:rPr>
              <a:t>Promoting upcoming calls with faculties/academics</a:t>
            </a:r>
          </a:p>
          <a:p>
            <a:pPr marL="0" indent="0" algn="ctr" defTabSz="685800">
              <a:spcBef>
                <a:spcPts val="750"/>
              </a:spcBef>
              <a:buNone/>
              <a:defRPr/>
            </a:pPr>
            <a:endParaRPr lang="en-GB" sz="1200" dirty="0">
              <a:solidFill>
                <a:srgbClr val="000000"/>
              </a:solidFill>
              <a:latin typeface="Arial" panose="020B0604020202020204" pitchFamily="34" charset="0"/>
              <a:cs typeface="Arial" panose="020B0604020202020204" pitchFamily="34" charset="0"/>
              <a:sym typeface="Trade Gothic LT Std"/>
            </a:endParaRPr>
          </a:p>
          <a:p>
            <a:pPr marL="0" indent="0" algn="ctr" defTabSz="685800">
              <a:spcBef>
                <a:spcPts val="750"/>
              </a:spcBef>
              <a:buNone/>
              <a:defRPr/>
            </a:pPr>
            <a:r>
              <a:rPr lang="en-GB" sz="1200" dirty="0">
                <a:solidFill>
                  <a:srgbClr val="000000"/>
                </a:solidFill>
                <a:latin typeface="Arial" panose="020B0604020202020204" pitchFamily="34" charset="0"/>
                <a:cs typeface="Arial" panose="020B0604020202020204" pitchFamily="34" charset="0"/>
                <a:sym typeface="Trade Gothic LT Std"/>
              </a:rPr>
              <a:t>Assisting interested academics with proposal alignment with funding scope</a:t>
            </a:r>
          </a:p>
          <a:p>
            <a:pPr marL="0" indent="0" algn="ctr" defTabSz="685800">
              <a:spcBef>
                <a:spcPts val="750"/>
              </a:spcBef>
              <a:buNone/>
              <a:defRPr/>
            </a:pPr>
            <a:endParaRPr lang="en-GB" sz="1200" dirty="0">
              <a:solidFill>
                <a:srgbClr val="000000"/>
              </a:solidFill>
              <a:latin typeface="Arial" panose="020B0604020202020204" pitchFamily="34" charset="0"/>
              <a:cs typeface="Arial" panose="020B0604020202020204" pitchFamily="34" charset="0"/>
              <a:sym typeface="Trade Gothic LT Std"/>
            </a:endParaRPr>
          </a:p>
          <a:p>
            <a:pPr marL="0" indent="0" algn="ctr">
              <a:buNone/>
              <a:defRPr/>
            </a:pPr>
            <a:r>
              <a:rPr lang="en-GB" sz="1200" dirty="0">
                <a:solidFill>
                  <a:srgbClr val="000000"/>
                </a:solidFill>
                <a:latin typeface="Arial" panose="020B0604020202020204" pitchFamily="34" charset="0"/>
                <a:cs typeface="Arial" panose="020B0604020202020204" pitchFamily="34" charset="0"/>
              </a:rPr>
              <a:t>Facilitating new partnerships </a:t>
            </a:r>
          </a:p>
          <a:p>
            <a:pPr marL="0" indent="0" algn="ctr" defTabSz="685800">
              <a:spcBef>
                <a:spcPts val="750"/>
              </a:spcBef>
              <a:buNone/>
              <a:defRPr/>
            </a:pPr>
            <a:endParaRPr lang="en-GB" sz="1200" dirty="0">
              <a:solidFill>
                <a:srgbClr val="000000"/>
              </a:solidFill>
              <a:latin typeface="Arial" panose="020B0604020202020204" pitchFamily="34" charset="0"/>
              <a:cs typeface="Arial" panose="020B0604020202020204" pitchFamily="34" charset="0"/>
              <a:sym typeface="Trade Gothic LT Std"/>
            </a:endParaRPr>
          </a:p>
          <a:p>
            <a:pPr marL="0" indent="0" algn="ctr">
              <a:buNone/>
              <a:defRPr/>
            </a:pPr>
            <a:r>
              <a:rPr lang="en-GB" sz="1200" dirty="0">
                <a:solidFill>
                  <a:srgbClr val="000000"/>
                </a:solidFill>
                <a:latin typeface="Arial" panose="020B0604020202020204" pitchFamily="34" charset="0"/>
                <a:cs typeface="Arial" panose="020B0604020202020204" pitchFamily="34" charset="0"/>
              </a:rPr>
              <a:t>Assessing ODA compliance</a:t>
            </a:r>
          </a:p>
          <a:p>
            <a:pPr marL="0" indent="0" algn="ctr">
              <a:buNone/>
              <a:defRPr/>
            </a:pPr>
            <a:endParaRPr lang="en-GB" sz="1200" dirty="0">
              <a:solidFill>
                <a:srgbClr val="000000"/>
              </a:solidFill>
              <a:latin typeface="Arial" panose="020B0604020202020204" pitchFamily="34" charset="0"/>
              <a:cs typeface="Arial" panose="020B0604020202020204" pitchFamily="34" charset="0"/>
              <a:sym typeface="Trade Gothic LT Std"/>
            </a:endParaRPr>
          </a:p>
          <a:p>
            <a:pPr marL="0" indent="0" algn="ctr" defTabSz="685800">
              <a:spcBef>
                <a:spcPts val="750"/>
              </a:spcBef>
              <a:buNone/>
              <a:defRPr/>
            </a:pPr>
            <a:r>
              <a:rPr lang="en-GB" sz="1200" dirty="0">
                <a:solidFill>
                  <a:srgbClr val="000000"/>
                </a:solidFill>
                <a:latin typeface="Arial" panose="020B0604020202020204" pitchFamily="34" charset="0"/>
                <a:cs typeface="Arial" panose="020B0604020202020204" pitchFamily="34" charset="0"/>
                <a:sym typeface="Trade Gothic LT Std"/>
              </a:rPr>
              <a:t>Providing value-added feedback on proposals</a:t>
            </a:r>
          </a:p>
        </p:txBody>
      </p:sp>
      <p:grpSp>
        <p:nvGrpSpPr>
          <p:cNvPr id="18" name="Group 17">
            <a:extLst>
              <a:ext uri="{FF2B5EF4-FFF2-40B4-BE49-F238E27FC236}">
                <a16:creationId xmlns:a16="http://schemas.microsoft.com/office/drawing/2014/main" id="{5A229286-F085-4E83-A4B3-AABA261FDD8A}"/>
              </a:ext>
            </a:extLst>
          </p:cNvPr>
          <p:cNvGrpSpPr/>
          <p:nvPr/>
        </p:nvGrpSpPr>
        <p:grpSpPr>
          <a:xfrm>
            <a:off x="4541602" y="1093117"/>
            <a:ext cx="148708" cy="2479123"/>
            <a:chOff x="4541602" y="1093117"/>
            <a:chExt cx="148708" cy="2479123"/>
          </a:xfrm>
        </p:grpSpPr>
        <p:sp>
          <p:nvSpPr>
            <p:cNvPr id="10" name="Down Arrow 9"/>
            <p:cNvSpPr/>
            <p:nvPr/>
          </p:nvSpPr>
          <p:spPr>
            <a:xfrm flipH="1">
              <a:off x="4541602" y="2689141"/>
              <a:ext cx="148707" cy="324036"/>
            </a:xfrm>
            <a:prstGeom prst="downArrow">
              <a:avLst>
                <a:gd name="adj1" fmla="val 50000"/>
                <a:gd name="adj2" fmla="val 101461"/>
              </a:avLst>
            </a:prstGeom>
            <a:solidFill>
              <a:srgbClr val="00206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defTabSz="685800" hangingPunct="0">
                <a:lnSpc>
                  <a:spcPct val="80000"/>
                </a:lnSpc>
                <a:defRPr/>
              </a:pPr>
              <a:endParaRPr lang="en-GB" sz="1500" b="1" kern="0">
                <a:solidFill>
                  <a:srgbClr val="FFFFFF"/>
                </a:solidFill>
                <a:latin typeface="Calibri" panose="020F0502020204030204"/>
                <a:sym typeface="Trade Gothic LT Std"/>
              </a:endParaRPr>
            </a:p>
          </p:txBody>
        </p:sp>
        <p:grpSp>
          <p:nvGrpSpPr>
            <p:cNvPr id="3" name="Group 2">
              <a:extLst>
                <a:ext uri="{FF2B5EF4-FFF2-40B4-BE49-F238E27FC236}">
                  <a16:creationId xmlns:a16="http://schemas.microsoft.com/office/drawing/2014/main" id="{34FE023B-ECD8-4DBA-9FB3-4A1C31140E70}"/>
                </a:ext>
              </a:extLst>
            </p:cNvPr>
            <p:cNvGrpSpPr/>
            <p:nvPr/>
          </p:nvGrpSpPr>
          <p:grpSpPr>
            <a:xfrm>
              <a:off x="4541603" y="1093117"/>
              <a:ext cx="148707" cy="2479123"/>
              <a:chOff x="4541603" y="1093117"/>
              <a:chExt cx="148707" cy="2479123"/>
            </a:xfrm>
          </p:grpSpPr>
          <p:grpSp>
            <p:nvGrpSpPr>
              <p:cNvPr id="9" name="Group 8"/>
              <p:cNvGrpSpPr/>
              <p:nvPr/>
            </p:nvGrpSpPr>
            <p:grpSpPr>
              <a:xfrm>
                <a:off x="4541603" y="1093117"/>
                <a:ext cx="148707" cy="856688"/>
                <a:chOff x="5995116" y="1268229"/>
                <a:chExt cx="198276" cy="1142251"/>
              </a:xfrm>
              <a:solidFill>
                <a:srgbClr val="002060"/>
              </a:solidFill>
            </p:grpSpPr>
            <p:sp>
              <p:nvSpPr>
                <p:cNvPr id="15" name="Down Arrow 14"/>
                <p:cNvSpPr/>
                <p:nvPr/>
              </p:nvSpPr>
              <p:spPr>
                <a:xfrm flipH="1">
                  <a:off x="5995116" y="1268229"/>
                  <a:ext cx="198276" cy="432048"/>
                </a:xfrm>
                <a:prstGeom prst="downArrow">
                  <a:avLst>
                    <a:gd name="adj1" fmla="val 50000"/>
                    <a:gd name="adj2" fmla="val 101461"/>
                  </a:avLst>
                </a:prstGeom>
                <a:grp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defTabSz="685800" hangingPunct="0">
                    <a:lnSpc>
                      <a:spcPct val="80000"/>
                    </a:lnSpc>
                    <a:defRPr/>
                  </a:pPr>
                  <a:endParaRPr lang="en-GB" sz="1500" b="1" kern="0" dirty="0">
                    <a:solidFill>
                      <a:srgbClr val="FFFFFF"/>
                    </a:solidFill>
                    <a:latin typeface="Calibri" panose="020F0502020204030204"/>
                    <a:sym typeface="Trade Gothic LT Std"/>
                  </a:endParaRPr>
                </a:p>
              </p:txBody>
            </p:sp>
            <p:sp>
              <p:nvSpPr>
                <p:cNvPr id="16" name="Down Arrow 15"/>
                <p:cNvSpPr/>
                <p:nvPr/>
              </p:nvSpPr>
              <p:spPr>
                <a:xfrm flipH="1">
                  <a:off x="5995116" y="1978432"/>
                  <a:ext cx="198276" cy="432048"/>
                </a:xfrm>
                <a:prstGeom prst="downArrow">
                  <a:avLst>
                    <a:gd name="adj1" fmla="val 50000"/>
                    <a:gd name="adj2" fmla="val 101461"/>
                  </a:avLst>
                </a:prstGeom>
                <a:grp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defTabSz="685800" hangingPunct="0">
                    <a:lnSpc>
                      <a:spcPct val="80000"/>
                    </a:lnSpc>
                    <a:defRPr/>
                  </a:pPr>
                  <a:endParaRPr lang="en-GB" sz="1500" b="1" kern="0">
                    <a:solidFill>
                      <a:srgbClr val="FFFFFF"/>
                    </a:solidFill>
                    <a:latin typeface="Calibri" panose="020F0502020204030204"/>
                    <a:sym typeface="Trade Gothic LT Std"/>
                  </a:endParaRPr>
                </a:p>
              </p:txBody>
            </p:sp>
          </p:grpSp>
          <p:sp>
            <p:nvSpPr>
              <p:cNvPr id="11" name="Down Arrow 10"/>
              <p:cNvSpPr/>
              <p:nvPr/>
            </p:nvSpPr>
            <p:spPr>
              <a:xfrm flipH="1">
                <a:off x="4541603" y="3248204"/>
                <a:ext cx="148707" cy="324036"/>
              </a:xfrm>
              <a:prstGeom prst="downArrow">
                <a:avLst>
                  <a:gd name="adj1" fmla="val 50000"/>
                  <a:gd name="adj2" fmla="val 101461"/>
                </a:avLst>
              </a:prstGeom>
              <a:solidFill>
                <a:srgbClr val="00206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defTabSz="685800" hangingPunct="0">
                  <a:lnSpc>
                    <a:spcPct val="80000"/>
                  </a:lnSpc>
                  <a:defRPr/>
                </a:pPr>
                <a:endParaRPr lang="en-GB" sz="1500" b="1" kern="0">
                  <a:solidFill>
                    <a:srgbClr val="FFFFFF"/>
                  </a:solidFill>
                  <a:latin typeface="Calibri" panose="020F0502020204030204"/>
                  <a:sym typeface="Trade Gothic LT Std"/>
                </a:endParaRPr>
              </a:p>
            </p:txBody>
          </p:sp>
          <p:sp>
            <p:nvSpPr>
              <p:cNvPr id="13" name="Down Arrow 12"/>
              <p:cNvSpPr/>
              <p:nvPr/>
            </p:nvSpPr>
            <p:spPr>
              <a:xfrm flipH="1">
                <a:off x="4541603" y="2196518"/>
                <a:ext cx="148707" cy="324036"/>
              </a:xfrm>
              <a:prstGeom prst="downArrow">
                <a:avLst>
                  <a:gd name="adj1" fmla="val 50000"/>
                  <a:gd name="adj2" fmla="val 101461"/>
                </a:avLst>
              </a:prstGeom>
              <a:solidFill>
                <a:srgbClr val="00206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defTabSz="685800" hangingPunct="0">
                  <a:lnSpc>
                    <a:spcPct val="80000"/>
                  </a:lnSpc>
                  <a:defRPr/>
                </a:pPr>
                <a:endParaRPr lang="en-GB" sz="1500" b="1" kern="0">
                  <a:solidFill>
                    <a:srgbClr val="FFFFFF"/>
                  </a:solidFill>
                  <a:latin typeface="Calibri" panose="020F0502020204030204"/>
                  <a:sym typeface="Trade Gothic LT Std"/>
                </a:endParaRPr>
              </a:p>
            </p:txBody>
          </p:sp>
        </p:grpSp>
      </p:grpSp>
      <p:sp>
        <p:nvSpPr>
          <p:cNvPr id="4" name="Speech Bubble: Rectangle 3">
            <a:extLst>
              <a:ext uri="{FF2B5EF4-FFF2-40B4-BE49-F238E27FC236}">
                <a16:creationId xmlns:a16="http://schemas.microsoft.com/office/drawing/2014/main" id="{0310A332-780A-4848-812D-A823BB9401C4}"/>
              </a:ext>
            </a:extLst>
          </p:cNvPr>
          <p:cNvSpPr/>
          <p:nvPr/>
        </p:nvSpPr>
        <p:spPr>
          <a:xfrm>
            <a:off x="6134099" y="642752"/>
            <a:ext cx="2895600" cy="450365"/>
          </a:xfrm>
          <a:prstGeom prst="wedgeRect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gn="ctr">
              <a:buFont typeface="Arial" panose="020B0604020202020204" pitchFamily="34" charset="0"/>
              <a:buChar char="•"/>
            </a:pPr>
            <a:r>
              <a:rPr lang="en-GB" dirty="0"/>
              <a:t>Scanning major funding sources</a:t>
            </a:r>
          </a:p>
        </p:txBody>
      </p:sp>
      <p:pic>
        <p:nvPicPr>
          <p:cNvPr id="14" name="Picture 13">
            <a:extLst>
              <a:ext uri="{FF2B5EF4-FFF2-40B4-BE49-F238E27FC236}">
                <a16:creationId xmlns:a16="http://schemas.microsoft.com/office/drawing/2014/main" id="{7240823F-7E12-4110-8180-89D8F96FDF53}"/>
              </a:ext>
            </a:extLst>
          </p:cNvPr>
          <p:cNvPicPr>
            <a:picLocks noChangeAspect="1"/>
          </p:cNvPicPr>
          <p:nvPr/>
        </p:nvPicPr>
        <p:blipFill>
          <a:blip r:embed="rId3"/>
          <a:stretch>
            <a:fillRect/>
          </a:stretch>
        </p:blipFill>
        <p:spPr>
          <a:xfrm>
            <a:off x="8603480" y="4665458"/>
            <a:ext cx="426219" cy="426219"/>
          </a:xfrm>
          <a:prstGeom prst="rect">
            <a:avLst/>
          </a:prstGeom>
        </p:spPr>
      </p:pic>
      <p:sp>
        <p:nvSpPr>
          <p:cNvPr id="5" name="Speech Bubble: Rectangle 4">
            <a:extLst>
              <a:ext uri="{FF2B5EF4-FFF2-40B4-BE49-F238E27FC236}">
                <a16:creationId xmlns:a16="http://schemas.microsoft.com/office/drawing/2014/main" id="{3CC3AE02-7A29-4B74-8DBB-B34C1B5DB007}"/>
              </a:ext>
            </a:extLst>
          </p:cNvPr>
          <p:cNvSpPr/>
          <p:nvPr/>
        </p:nvSpPr>
        <p:spPr>
          <a:xfrm>
            <a:off x="365638" y="1255135"/>
            <a:ext cx="2453640" cy="532652"/>
          </a:xfrm>
          <a:prstGeom prst="wedgeRect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buFont typeface="Arial" panose="020B0604020202020204" pitchFamily="34" charset="0"/>
              <a:buChar char="•"/>
            </a:pPr>
            <a:r>
              <a:rPr lang="en-GB" dirty="0"/>
              <a:t>Monthly bulletin</a:t>
            </a:r>
          </a:p>
          <a:p>
            <a:pPr marL="285750" indent="-285750">
              <a:buFont typeface="Arial" panose="020B0604020202020204" pitchFamily="34" charset="0"/>
              <a:buChar char="•"/>
            </a:pPr>
            <a:r>
              <a:rPr lang="en-GB" dirty="0"/>
              <a:t>Targeted communications</a:t>
            </a:r>
          </a:p>
        </p:txBody>
      </p:sp>
      <p:sp>
        <p:nvSpPr>
          <p:cNvPr id="6" name="Speech Bubble: Rectangle 5">
            <a:extLst>
              <a:ext uri="{FF2B5EF4-FFF2-40B4-BE49-F238E27FC236}">
                <a16:creationId xmlns:a16="http://schemas.microsoft.com/office/drawing/2014/main" id="{C04C5655-9831-45FB-BCD7-B34EC62CCD72}"/>
              </a:ext>
            </a:extLst>
          </p:cNvPr>
          <p:cNvSpPr/>
          <p:nvPr/>
        </p:nvSpPr>
        <p:spPr>
          <a:xfrm>
            <a:off x="6134099" y="2196518"/>
            <a:ext cx="2879860" cy="658416"/>
          </a:xfrm>
          <a:prstGeom prst="wedgeRect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buFont typeface="Arial" panose="020B0604020202020204" pitchFamily="34" charset="0"/>
              <a:buChar char="•"/>
            </a:pPr>
            <a:r>
              <a:rPr lang="en-GB" dirty="0"/>
              <a:t>Research international landscape</a:t>
            </a:r>
          </a:p>
          <a:p>
            <a:pPr marL="285750" indent="-285750">
              <a:buFont typeface="Arial" panose="020B0604020202020204" pitchFamily="34" charset="0"/>
              <a:buChar char="•"/>
            </a:pPr>
            <a:r>
              <a:rPr lang="en-GB" dirty="0"/>
              <a:t>Use networks to identify new partners</a:t>
            </a:r>
          </a:p>
        </p:txBody>
      </p:sp>
      <p:sp>
        <p:nvSpPr>
          <p:cNvPr id="17" name="Speech Bubble: Rectangle 16">
            <a:extLst>
              <a:ext uri="{FF2B5EF4-FFF2-40B4-BE49-F238E27FC236}">
                <a16:creationId xmlns:a16="http://schemas.microsoft.com/office/drawing/2014/main" id="{E00AA760-1BCB-4EDF-B126-65D4C9ABE900}"/>
              </a:ext>
            </a:extLst>
          </p:cNvPr>
          <p:cNvSpPr/>
          <p:nvPr/>
        </p:nvSpPr>
        <p:spPr>
          <a:xfrm>
            <a:off x="365638" y="2696042"/>
            <a:ext cx="2963680" cy="771657"/>
          </a:xfrm>
          <a:prstGeom prst="wedgeRect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buFont typeface="Arial" panose="020B0604020202020204" pitchFamily="34" charset="0"/>
              <a:buChar char="•"/>
            </a:pPr>
            <a:r>
              <a:rPr lang="en-GB" sz="1400" dirty="0"/>
              <a:t>Support coordination of large bids</a:t>
            </a:r>
          </a:p>
          <a:p>
            <a:pPr marL="285750" indent="-285750">
              <a:buFont typeface="Arial" panose="020B0604020202020204" pitchFamily="34" charset="0"/>
              <a:buChar char="•"/>
            </a:pPr>
            <a:r>
              <a:rPr lang="en-GB" sz="1400" dirty="0">
                <a:sym typeface="Trade Gothic LT Std"/>
              </a:rPr>
              <a:t>Provide advice for grant writing and development</a:t>
            </a:r>
          </a:p>
        </p:txBody>
      </p:sp>
    </p:spTree>
    <p:extLst>
      <p:ext uri="{BB962C8B-B14F-4D97-AF65-F5344CB8AC3E}">
        <p14:creationId xmlns:p14="http://schemas.microsoft.com/office/powerpoint/2010/main" val="11612775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6"/>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4" grpId="0" animBg="1"/>
      <p:bldP spid="5" grpId="0" animBg="1"/>
      <p:bldP spid="6" grpId="0" animBg="1"/>
      <p:bldP spid="17" grpId="0" animBg="1"/>
    </p:bldLst>
  </p:timing>
</p:sld>
</file>

<file path=ppt/theme/theme1.xml><?xml version="1.0" encoding="utf-8"?>
<a:theme xmlns:a="http://schemas.openxmlformats.org/drawingml/2006/main" name="Office Theme">
  <a:themeElements>
    <a:clrScheme name="Channel 4 1">
      <a:dk1>
        <a:srgbClr val="000000"/>
      </a:dk1>
      <a:lt1>
        <a:srgbClr val="FFFFFF"/>
      </a:lt1>
      <a:dk2>
        <a:srgbClr val="585858"/>
      </a:dk2>
      <a:lt2>
        <a:srgbClr val="FFFFFF"/>
      </a:lt2>
      <a:accent1>
        <a:srgbClr val="6D2B83"/>
      </a:accent1>
      <a:accent2>
        <a:srgbClr val="D0091D"/>
      </a:accent2>
      <a:accent3>
        <a:srgbClr val="FFD611"/>
      </a:accent3>
      <a:accent4>
        <a:srgbClr val="85B6E2"/>
      </a:accent4>
      <a:accent5>
        <a:srgbClr val="62CBC5"/>
      </a:accent5>
      <a:accent6>
        <a:srgbClr val="7F7878"/>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Custom Design">
  <a:themeElements>
    <a:clrScheme name="Queen Mary">
      <a:dk1>
        <a:sysClr val="windowText" lastClr="000000"/>
      </a:dk1>
      <a:lt1>
        <a:sysClr val="window" lastClr="FFFFFF"/>
      </a:lt1>
      <a:dk2>
        <a:srgbClr val="123181"/>
      </a:dk2>
      <a:lt2>
        <a:srgbClr val="D8D8D8"/>
      </a:lt2>
      <a:accent1>
        <a:srgbClr val="123181"/>
      </a:accent1>
      <a:accent2>
        <a:srgbClr val="792273"/>
      </a:accent2>
      <a:accent3>
        <a:srgbClr val="2DB8C5"/>
      </a:accent3>
      <a:accent4>
        <a:srgbClr val="CDA60C"/>
      </a:accent4>
      <a:accent5>
        <a:srgbClr val="BD1C1C"/>
      </a:accent5>
      <a:accent6>
        <a:srgbClr val="73B82B"/>
      </a:accent6>
      <a:hlink>
        <a:srgbClr val="123181"/>
      </a:hlink>
      <a:folHlink>
        <a:srgbClr val="10746A"/>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2_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1_Office Theme">
  <a:themeElements>
    <a:clrScheme name="QMUL colour palette">
      <a:dk1>
        <a:srgbClr val="253967"/>
      </a:dk1>
      <a:lt1>
        <a:srgbClr val="FFFFFF"/>
      </a:lt1>
      <a:dk2>
        <a:srgbClr val="32706A"/>
      </a:dk2>
      <a:lt2>
        <a:srgbClr val="C5A539"/>
      </a:lt2>
      <a:accent1>
        <a:srgbClr val="C2632C"/>
      </a:accent1>
      <a:accent2>
        <a:srgbClr val="6F2A6E"/>
      </a:accent2>
      <a:accent3>
        <a:srgbClr val="AD2D27"/>
      </a:accent3>
      <a:accent4>
        <a:srgbClr val="3B768E"/>
      </a:accent4>
      <a:accent5>
        <a:srgbClr val="F08E34"/>
      </a:accent5>
      <a:accent6>
        <a:srgbClr val="459CDD"/>
      </a:accent6>
      <a:hlink>
        <a:srgbClr val="5BB5C3"/>
      </a:hlink>
      <a:folHlink>
        <a:srgbClr val="FDEC4F"/>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3340</TotalTime>
  <Words>1162</Words>
  <Application>Microsoft Office PowerPoint</Application>
  <PresentationFormat>On-screen Show (16:9)</PresentationFormat>
  <Paragraphs>220</Paragraphs>
  <Slides>15</Slides>
  <Notes>11</Notes>
  <HiddenSlides>0</HiddenSlides>
  <MMClips>0</MMClips>
  <ScaleCrop>false</ScaleCrop>
  <HeadingPairs>
    <vt:vector size="6" baseType="variant">
      <vt:variant>
        <vt:lpstr>Fonts Used</vt:lpstr>
      </vt:variant>
      <vt:variant>
        <vt:i4>10</vt:i4>
      </vt:variant>
      <vt:variant>
        <vt:lpstr>Theme</vt:lpstr>
      </vt:variant>
      <vt:variant>
        <vt:i4>4</vt:i4>
      </vt:variant>
      <vt:variant>
        <vt:lpstr>Slide Titles</vt:lpstr>
      </vt:variant>
      <vt:variant>
        <vt:i4>15</vt:i4>
      </vt:variant>
    </vt:vector>
  </HeadingPairs>
  <TitlesOfParts>
    <vt:vector size="29" baseType="lpstr">
      <vt:lpstr>DengXian</vt:lpstr>
      <vt:lpstr>4 Text</vt:lpstr>
      <vt:lpstr>Arial</vt:lpstr>
      <vt:lpstr>Calibri</vt:lpstr>
      <vt:lpstr>Calibri Light</vt:lpstr>
      <vt:lpstr>Channel 4 Chadwick</vt:lpstr>
      <vt:lpstr>Frutiger 55 Roman</vt:lpstr>
      <vt:lpstr>FS Sally Trial Medium</vt:lpstr>
      <vt:lpstr>helvetica</vt:lpstr>
      <vt:lpstr>Source Sans Pro</vt:lpstr>
      <vt:lpstr>Office Theme</vt:lpstr>
      <vt:lpstr>1_Custom Design</vt:lpstr>
      <vt:lpstr>2_Custom Design</vt:lpstr>
      <vt:lpstr>1_Office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 J</dc:creator>
  <cp:lastModifiedBy>Charlie Ellis</cp:lastModifiedBy>
  <cp:revision>102</cp:revision>
  <dcterms:created xsi:type="dcterms:W3CDTF">2020-06-18T12:08:25Z</dcterms:created>
  <dcterms:modified xsi:type="dcterms:W3CDTF">2021-04-13T10:32:48Z</dcterms:modified>
</cp:coreProperties>
</file>