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 id="2147483866" r:id="rId5"/>
    <p:sldMasterId id="2147483843" r:id="rId6"/>
  </p:sldMasterIdLst>
  <p:notesMasterIdLst>
    <p:notesMasterId r:id="rId34"/>
  </p:notesMasterIdLst>
  <p:handoutMasterIdLst>
    <p:handoutMasterId r:id="rId35"/>
  </p:handoutMasterIdLst>
  <p:sldIdLst>
    <p:sldId id="257" r:id="rId7"/>
    <p:sldId id="301" r:id="rId8"/>
    <p:sldId id="302" r:id="rId9"/>
    <p:sldId id="303" r:id="rId10"/>
    <p:sldId id="312" r:id="rId11"/>
    <p:sldId id="315" r:id="rId12"/>
    <p:sldId id="304" r:id="rId13"/>
    <p:sldId id="313" r:id="rId14"/>
    <p:sldId id="325" r:id="rId15"/>
    <p:sldId id="335" r:id="rId16"/>
    <p:sldId id="336" r:id="rId17"/>
    <p:sldId id="316" r:id="rId18"/>
    <p:sldId id="319" r:id="rId19"/>
    <p:sldId id="320" r:id="rId20"/>
    <p:sldId id="338" r:id="rId21"/>
    <p:sldId id="322" r:id="rId22"/>
    <p:sldId id="318" r:id="rId23"/>
    <p:sldId id="323" r:id="rId24"/>
    <p:sldId id="324" r:id="rId25"/>
    <p:sldId id="333" r:id="rId26"/>
    <p:sldId id="317" r:id="rId27"/>
    <p:sldId id="330" r:id="rId28"/>
    <p:sldId id="331" r:id="rId29"/>
    <p:sldId id="332" r:id="rId30"/>
    <p:sldId id="339" r:id="rId31"/>
    <p:sldId id="340" r:id="rId32"/>
    <p:sldId id="328" r:id="rId33"/>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D0B69D-9948-46F3-B07D-8BF81D90CAFD}">
          <p14:sldIdLst>
            <p14:sldId id="257"/>
            <p14:sldId id="301"/>
            <p14:sldId id="302"/>
            <p14:sldId id="303"/>
          </p14:sldIdLst>
        </p14:section>
        <p14:section name="Untitled Section" id="{BC207CB5-D627-4B15-B03B-ED7A53E19D7E}">
          <p14:sldIdLst>
            <p14:sldId id="312"/>
            <p14:sldId id="315"/>
            <p14:sldId id="304"/>
            <p14:sldId id="313"/>
            <p14:sldId id="325"/>
            <p14:sldId id="335"/>
            <p14:sldId id="336"/>
            <p14:sldId id="316"/>
            <p14:sldId id="319"/>
            <p14:sldId id="320"/>
            <p14:sldId id="338"/>
            <p14:sldId id="322"/>
            <p14:sldId id="318"/>
            <p14:sldId id="323"/>
            <p14:sldId id="324"/>
            <p14:sldId id="333"/>
            <p14:sldId id="317"/>
            <p14:sldId id="330"/>
            <p14:sldId id="331"/>
            <p14:sldId id="332"/>
            <p14:sldId id="339"/>
            <p14:sldId id="340"/>
            <p14:sldId id="32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on Ellis" initials="SE" lastIdx="2" clrIdx="0">
    <p:extLst>
      <p:ext uri="{19B8F6BF-5375-455C-9EA6-DF929625EA0E}">
        <p15:presenceInfo xmlns:p15="http://schemas.microsoft.com/office/powerpoint/2012/main" userId="S::prw120@qmul.ac.uk::36edb017-21c8-4c0b-9607-98b472bb0ca3" providerId="AD"/>
      </p:ext>
    </p:extLst>
  </p:cmAuthor>
  <p:cmAuthor id="2" name="Sheila Collins" initials="SC" lastIdx="3" clrIdx="1">
    <p:extLst>
      <p:ext uri="{19B8F6BF-5375-455C-9EA6-DF929625EA0E}">
        <p15:presenceInfo xmlns:p15="http://schemas.microsoft.com/office/powerpoint/2012/main" userId="S-1-5-21-3570645096-2832039801-2519645296-23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E3"/>
    <a:srgbClr val="F18500"/>
    <a:srgbClr val="1C3D74"/>
    <a:srgbClr val="EC008C"/>
    <a:srgbClr val="2DB8C5"/>
    <a:srgbClr val="73B82B"/>
    <a:srgbClr val="10746A"/>
    <a:srgbClr val="8D3786"/>
    <a:srgbClr val="CDA60C"/>
    <a:srgbClr val="2DB8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229DF-A4D6-423F-8634-18DF43EA5396}" v="19" dt="2022-02-07T16:26:06.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8" autoAdjust="0"/>
    <p:restoredTop sz="84548" autoAdjust="0"/>
  </p:normalViewPr>
  <p:slideViewPr>
    <p:cSldViewPr snapToGrid="0" snapToObjects="1">
      <p:cViewPr varScale="1">
        <p:scale>
          <a:sx n="82" d="100"/>
          <a:sy n="82" d="100"/>
        </p:scale>
        <p:origin x="6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5" d="100"/>
          <a:sy n="55" d="100"/>
        </p:scale>
        <p:origin x="2604"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42"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Ford" userId="8ccbc5d4-22cd-4bf5-9186-dd3adde2c2e1" providerId="ADAL" clId="{09F229DF-A4D6-423F-8634-18DF43EA5396}"/>
    <pc:docChg chg="undo custSel addSld delSld modSld sldOrd addMainMaster delMainMaster modSection">
      <pc:chgData name="Stephen Ford" userId="8ccbc5d4-22cd-4bf5-9186-dd3adde2c2e1" providerId="ADAL" clId="{09F229DF-A4D6-423F-8634-18DF43EA5396}" dt="2022-02-07T18:43:45.779" v="265" actId="20577"/>
      <pc:docMkLst>
        <pc:docMk/>
      </pc:docMkLst>
      <pc:sldChg chg="modSp mod">
        <pc:chgData name="Stephen Ford" userId="8ccbc5d4-22cd-4bf5-9186-dd3adde2c2e1" providerId="ADAL" clId="{09F229DF-A4D6-423F-8634-18DF43EA5396}" dt="2022-02-07T15:09:36.131" v="20" actId="313"/>
        <pc:sldMkLst>
          <pc:docMk/>
          <pc:sldMk cId="3324962725" sldId="313"/>
        </pc:sldMkLst>
        <pc:spChg chg="mod">
          <ac:chgData name="Stephen Ford" userId="8ccbc5d4-22cd-4bf5-9186-dd3adde2c2e1" providerId="ADAL" clId="{09F229DF-A4D6-423F-8634-18DF43EA5396}" dt="2022-02-07T15:09:36.131" v="20" actId="313"/>
          <ac:spMkLst>
            <pc:docMk/>
            <pc:sldMk cId="3324962725" sldId="313"/>
            <ac:spMk id="3" creationId="{00000000-0000-0000-0000-000000000000}"/>
          </ac:spMkLst>
        </pc:spChg>
      </pc:sldChg>
      <pc:sldChg chg="del">
        <pc:chgData name="Stephen Ford" userId="8ccbc5d4-22cd-4bf5-9186-dd3adde2c2e1" providerId="ADAL" clId="{09F229DF-A4D6-423F-8634-18DF43EA5396}" dt="2022-02-07T18:18:27.892" v="228" actId="2696"/>
        <pc:sldMkLst>
          <pc:docMk/>
          <pc:sldMk cId="3658728646" sldId="321"/>
        </pc:sldMkLst>
      </pc:sldChg>
      <pc:sldChg chg="addSp delSp modSp del mod">
        <pc:chgData name="Stephen Ford" userId="8ccbc5d4-22cd-4bf5-9186-dd3adde2c2e1" providerId="ADAL" clId="{09F229DF-A4D6-423F-8634-18DF43EA5396}" dt="2022-02-07T15:42:20.654" v="49" actId="2696"/>
        <pc:sldMkLst>
          <pc:docMk/>
          <pc:sldMk cId="1517415784" sldId="326"/>
        </pc:sldMkLst>
        <pc:spChg chg="mod">
          <ac:chgData name="Stephen Ford" userId="8ccbc5d4-22cd-4bf5-9186-dd3adde2c2e1" providerId="ADAL" clId="{09F229DF-A4D6-423F-8634-18DF43EA5396}" dt="2022-02-07T13:56:34.692" v="19" actId="14100"/>
          <ac:spMkLst>
            <pc:docMk/>
            <pc:sldMk cId="1517415784" sldId="326"/>
            <ac:spMk id="2" creationId="{00000000-0000-0000-0000-000000000000}"/>
          </ac:spMkLst>
        </pc:spChg>
        <pc:picChg chg="add mod">
          <ac:chgData name="Stephen Ford" userId="8ccbc5d4-22cd-4bf5-9186-dd3adde2c2e1" providerId="ADAL" clId="{09F229DF-A4D6-423F-8634-18DF43EA5396}" dt="2022-02-07T13:52:26.148" v="15" actId="14100"/>
          <ac:picMkLst>
            <pc:docMk/>
            <pc:sldMk cId="1517415784" sldId="326"/>
            <ac:picMk id="5" creationId="{8B4B3CE2-2869-43FC-8FF0-78161E9F4B5D}"/>
          </ac:picMkLst>
        </pc:picChg>
        <pc:picChg chg="del mod">
          <ac:chgData name="Stephen Ford" userId="8ccbc5d4-22cd-4bf5-9186-dd3adde2c2e1" providerId="ADAL" clId="{09F229DF-A4D6-423F-8634-18DF43EA5396}" dt="2022-02-07T13:52:03.438" v="12" actId="478"/>
          <ac:picMkLst>
            <pc:docMk/>
            <pc:sldMk cId="1517415784" sldId="326"/>
            <ac:picMk id="2050" creationId="{FA59CBAD-2058-45AA-B14A-6C368A1FA90F}"/>
          </ac:picMkLst>
        </pc:picChg>
      </pc:sldChg>
      <pc:sldChg chg="modSp del mod">
        <pc:chgData name="Stephen Ford" userId="8ccbc5d4-22cd-4bf5-9186-dd3adde2c2e1" providerId="ADAL" clId="{09F229DF-A4D6-423F-8634-18DF43EA5396}" dt="2022-02-07T16:09:05.108" v="71" actId="2696"/>
        <pc:sldMkLst>
          <pc:docMk/>
          <pc:sldMk cId="3008848605" sldId="327"/>
        </pc:sldMkLst>
        <pc:spChg chg="mod">
          <ac:chgData name="Stephen Ford" userId="8ccbc5d4-22cd-4bf5-9186-dd3adde2c2e1" providerId="ADAL" clId="{09F229DF-A4D6-423F-8634-18DF43EA5396}" dt="2022-02-07T15:43:32.376" v="51" actId="14100"/>
          <ac:spMkLst>
            <pc:docMk/>
            <pc:sldMk cId="3008848605" sldId="327"/>
            <ac:spMk id="2" creationId="{00000000-0000-0000-0000-000000000000}"/>
          </ac:spMkLst>
        </pc:spChg>
        <pc:picChg chg="mod">
          <ac:chgData name="Stephen Ford" userId="8ccbc5d4-22cd-4bf5-9186-dd3adde2c2e1" providerId="ADAL" clId="{09F229DF-A4D6-423F-8634-18DF43EA5396}" dt="2022-02-07T13:52:48.572" v="18" actId="14100"/>
          <ac:picMkLst>
            <pc:docMk/>
            <pc:sldMk cId="3008848605" sldId="327"/>
            <ac:picMk id="3074" creationId="{4A81A7C5-D45D-4266-908D-1613EFDF85FD}"/>
          </ac:picMkLst>
        </pc:picChg>
      </pc:sldChg>
      <pc:sldChg chg="del">
        <pc:chgData name="Stephen Ford" userId="8ccbc5d4-22cd-4bf5-9186-dd3adde2c2e1" providerId="ADAL" clId="{09F229DF-A4D6-423F-8634-18DF43EA5396}" dt="2022-02-07T16:26:20.934" v="178" actId="47"/>
        <pc:sldMkLst>
          <pc:docMk/>
          <pc:sldMk cId="3552258167" sldId="329"/>
        </pc:sldMkLst>
      </pc:sldChg>
      <pc:sldChg chg="addSp delSp modSp add mod">
        <pc:chgData name="Stephen Ford" userId="8ccbc5d4-22cd-4bf5-9186-dd3adde2c2e1" providerId="ADAL" clId="{09F229DF-A4D6-423F-8634-18DF43EA5396}" dt="2022-02-07T18:42:54.547" v="241" actId="20577"/>
        <pc:sldMkLst>
          <pc:docMk/>
          <pc:sldMk cId="3252365380" sldId="333"/>
        </pc:sldMkLst>
        <pc:spChg chg="add mod">
          <ac:chgData name="Stephen Ford" userId="8ccbc5d4-22cd-4bf5-9186-dd3adde2c2e1" providerId="ADAL" clId="{09F229DF-A4D6-423F-8634-18DF43EA5396}" dt="2022-02-07T16:21:31.868" v="152" actId="1076"/>
          <ac:spMkLst>
            <pc:docMk/>
            <pc:sldMk cId="3252365380" sldId="333"/>
            <ac:spMk id="2" creationId="{E1A32C27-8698-4B74-BC5B-FB7E97EFB72B}"/>
          </ac:spMkLst>
        </pc:spChg>
        <pc:spChg chg="add mod">
          <ac:chgData name="Stephen Ford" userId="8ccbc5d4-22cd-4bf5-9186-dd3adde2c2e1" providerId="ADAL" clId="{09F229DF-A4D6-423F-8634-18DF43EA5396}" dt="2022-02-07T18:42:31.083" v="240" actId="20577"/>
          <ac:spMkLst>
            <pc:docMk/>
            <pc:sldMk cId="3252365380" sldId="333"/>
            <ac:spMk id="3" creationId="{592140A5-CFFA-4E1D-BA2E-C8A7CE0B04E0}"/>
          </ac:spMkLst>
        </pc:spChg>
        <pc:spChg chg="add mod">
          <ac:chgData name="Stephen Ford" userId="8ccbc5d4-22cd-4bf5-9186-dd3adde2c2e1" providerId="ADAL" clId="{09F229DF-A4D6-423F-8634-18DF43EA5396}" dt="2022-02-07T16:21:47.285" v="154" actId="1076"/>
          <ac:spMkLst>
            <pc:docMk/>
            <pc:sldMk cId="3252365380" sldId="333"/>
            <ac:spMk id="4" creationId="{34746F2B-EE57-4769-8E0F-922C747AF6E7}"/>
          </ac:spMkLst>
        </pc:spChg>
        <pc:spChg chg="add mod">
          <ac:chgData name="Stephen Ford" userId="8ccbc5d4-22cd-4bf5-9186-dd3adde2c2e1" providerId="ADAL" clId="{09F229DF-A4D6-423F-8634-18DF43EA5396}" dt="2022-02-07T16:21:53.443" v="155" actId="1076"/>
          <ac:spMkLst>
            <pc:docMk/>
            <pc:sldMk cId="3252365380" sldId="333"/>
            <ac:spMk id="5" creationId="{94E67CDA-FF03-44DF-AEB9-1A0A67A9C8A5}"/>
          </ac:spMkLst>
        </pc:spChg>
        <pc:spChg chg="add mod">
          <ac:chgData name="Stephen Ford" userId="8ccbc5d4-22cd-4bf5-9186-dd3adde2c2e1" providerId="ADAL" clId="{09F229DF-A4D6-423F-8634-18DF43EA5396}" dt="2022-02-07T16:23:58.944" v="167" actId="1076"/>
          <ac:spMkLst>
            <pc:docMk/>
            <pc:sldMk cId="3252365380" sldId="333"/>
            <ac:spMk id="6" creationId="{C3ADE9F4-E0C6-48E5-9751-192BA518EA47}"/>
          </ac:spMkLst>
        </pc:spChg>
        <pc:spChg chg="add mod">
          <ac:chgData name="Stephen Ford" userId="8ccbc5d4-22cd-4bf5-9186-dd3adde2c2e1" providerId="ADAL" clId="{09F229DF-A4D6-423F-8634-18DF43EA5396}" dt="2022-02-07T17:34:33.488" v="179" actId="1076"/>
          <ac:spMkLst>
            <pc:docMk/>
            <pc:sldMk cId="3252365380" sldId="333"/>
            <ac:spMk id="9" creationId="{1399201B-F155-46E8-800E-8681A58F46D4}"/>
          </ac:spMkLst>
        </pc:spChg>
        <pc:spChg chg="add mod">
          <ac:chgData name="Stephen Ford" userId="8ccbc5d4-22cd-4bf5-9186-dd3adde2c2e1" providerId="ADAL" clId="{09F229DF-A4D6-423F-8634-18DF43EA5396}" dt="2022-02-07T16:22:06.521" v="156" actId="1076"/>
          <ac:spMkLst>
            <pc:docMk/>
            <pc:sldMk cId="3252365380" sldId="333"/>
            <ac:spMk id="12" creationId="{98D12CEF-E2B6-432D-A2A3-9206CE77C78E}"/>
          </ac:spMkLst>
        </pc:spChg>
        <pc:spChg chg="add mod">
          <ac:chgData name="Stephen Ford" userId="8ccbc5d4-22cd-4bf5-9186-dd3adde2c2e1" providerId="ADAL" clId="{09F229DF-A4D6-423F-8634-18DF43EA5396}" dt="2022-02-07T17:34:38.804" v="180" actId="14100"/>
          <ac:spMkLst>
            <pc:docMk/>
            <pc:sldMk cId="3252365380" sldId="333"/>
            <ac:spMk id="14" creationId="{C8AF0D03-1A6E-4030-8D52-E6539608964A}"/>
          </ac:spMkLst>
        </pc:spChg>
        <pc:spChg chg="add mod">
          <ac:chgData name="Stephen Ford" userId="8ccbc5d4-22cd-4bf5-9186-dd3adde2c2e1" providerId="ADAL" clId="{09F229DF-A4D6-423F-8634-18DF43EA5396}" dt="2022-02-07T16:18:38.003" v="137" actId="1076"/>
          <ac:spMkLst>
            <pc:docMk/>
            <pc:sldMk cId="3252365380" sldId="333"/>
            <ac:spMk id="16" creationId="{2998D824-154D-438E-80D1-26964AA91883}"/>
          </ac:spMkLst>
        </pc:spChg>
        <pc:spChg chg="add mod">
          <ac:chgData name="Stephen Ford" userId="8ccbc5d4-22cd-4bf5-9186-dd3adde2c2e1" providerId="ADAL" clId="{09F229DF-A4D6-423F-8634-18DF43EA5396}" dt="2022-02-07T16:19:13.658" v="142" actId="1076"/>
          <ac:spMkLst>
            <pc:docMk/>
            <pc:sldMk cId="3252365380" sldId="333"/>
            <ac:spMk id="17" creationId="{FD3E33EF-02A7-4C1A-AF27-71A715716698}"/>
          </ac:spMkLst>
        </pc:spChg>
        <pc:spChg chg="add mod">
          <ac:chgData name="Stephen Ford" userId="8ccbc5d4-22cd-4bf5-9186-dd3adde2c2e1" providerId="ADAL" clId="{09F229DF-A4D6-423F-8634-18DF43EA5396}" dt="2022-02-07T18:42:54.547" v="241" actId="20577"/>
          <ac:spMkLst>
            <pc:docMk/>
            <pc:sldMk cId="3252365380" sldId="333"/>
            <ac:spMk id="22" creationId="{4737CBAB-F17C-42B9-972C-B31D442D6B8F}"/>
          </ac:spMkLst>
        </pc:spChg>
        <pc:spChg chg="add mod">
          <ac:chgData name="Stephen Ford" userId="8ccbc5d4-22cd-4bf5-9186-dd3adde2c2e1" providerId="ADAL" clId="{09F229DF-A4D6-423F-8634-18DF43EA5396}" dt="2022-02-07T16:22:31.863" v="159" actId="1076"/>
          <ac:spMkLst>
            <pc:docMk/>
            <pc:sldMk cId="3252365380" sldId="333"/>
            <ac:spMk id="24" creationId="{AADD2032-793C-41AD-B481-A91ECFADEF66}"/>
          </ac:spMkLst>
        </pc:spChg>
        <pc:spChg chg="add del mod">
          <ac:chgData name="Stephen Ford" userId="8ccbc5d4-22cd-4bf5-9186-dd3adde2c2e1" providerId="ADAL" clId="{09F229DF-A4D6-423F-8634-18DF43EA5396}" dt="2022-02-07T16:18:50.676" v="139" actId="478"/>
          <ac:spMkLst>
            <pc:docMk/>
            <pc:sldMk cId="3252365380" sldId="333"/>
            <ac:spMk id="26" creationId="{EB942031-EAA7-47FB-9C12-0610C77D8819}"/>
          </ac:spMkLst>
        </pc:spChg>
        <pc:spChg chg="add del mod">
          <ac:chgData name="Stephen Ford" userId="8ccbc5d4-22cd-4bf5-9186-dd3adde2c2e1" providerId="ADAL" clId="{09F229DF-A4D6-423F-8634-18DF43EA5396}" dt="2022-02-07T16:18:31.588" v="136" actId="478"/>
          <ac:spMkLst>
            <pc:docMk/>
            <pc:sldMk cId="3252365380" sldId="333"/>
            <ac:spMk id="27" creationId="{1985D548-0F9E-4B45-99D0-D1170A06CA2C}"/>
          </ac:spMkLst>
        </pc:spChg>
        <pc:spChg chg="add mod">
          <ac:chgData name="Stephen Ford" userId="8ccbc5d4-22cd-4bf5-9186-dd3adde2c2e1" providerId="ADAL" clId="{09F229DF-A4D6-423F-8634-18DF43EA5396}" dt="2022-02-07T17:38:54.021" v="205" actId="5793"/>
          <ac:spMkLst>
            <pc:docMk/>
            <pc:sldMk cId="3252365380" sldId="333"/>
            <ac:spMk id="28" creationId="{E3F2EAA7-ACCC-4EC6-9DC1-4E6CE6C12C11}"/>
          </ac:spMkLst>
        </pc:spChg>
        <pc:picChg chg="add mod">
          <ac:chgData name="Stephen Ford" userId="8ccbc5d4-22cd-4bf5-9186-dd3adde2c2e1" providerId="ADAL" clId="{09F229DF-A4D6-423F-8634-18DF43EA5396}" dt="2022-02-07T16:26:11.750" v="176" actId="1076"/>
          <ac:picMkLst>
            <pc:docMk/>
            <pc:sldMk cId="3252365380" sldId="333"/>
            <ac:picMk id="92" creationId="{7C46DDA8-6A5D-4DCE-9A07-9AB377469920}"/>
          </ac:picMkLst>
        </pc:picChg>
        <pc:picChg chg="del">
          <ac:chgData name="Stephen Ford" userId="8ccbc5d4-22cd-4bf5-9186-dd3adde2c2e1" providerId="ADAL" clId="{09F229DF-A4D6-423F-8634-18DF43EA5396}" dt="2022-02-07T13:46:39.348" v="1" actId="478"/>
          <ac:picMkLst>
            <pc:docMk/>
            <pc:sldMk cId="3252365380" sldId="333"/>
            <ac:picMk id="4100" creationId="{3C6BCA17-032A-4996-B28D-F6A6E3A6BA9D}"/>
          </ac:picMkLst>
        </pc:picChg>
        <pc:cxnChg chg="add mod">
          <ac:chgData name="Stephen Ford" userId="8ccbc5d4-22cd-4bf5-9186-dd3adde2c2e1" providerId="ADAL" clId="{09F229DF-A4D6-423F-8634-18DF43EA5396}" dt="2022-02-07T16:25:15.352" v="172" actId="14100"/>
          <ac:cxnSpMkLst>
            <pc:docMk/>
            <pc:sldMk cId="3252365380" sldId="333"/>
            <ac:cxnSpMk id="7" creationId="{ED9A6291-9775-4A67-8BBB-A3B5E8359FA6}"/>
          </ac:cxnSpMkLst>
        </pc:cxnChg>
        <pc:cxnChg chg="add mod">
          <ac:chgData name="Stephen Ford" userId="8ccbc5d4-22cd-4bf5-9186-dd3adde2c2e1" providerId="ADAL" clId="{09F229DF-A4D6-423F-8634-18DF43EA5396}" dt="2022-02-07T16:25:28.791" v="173" actId="14100"/>
          <ac:cxnSpMkLst>
            <pc:docMk/>
            <pc:sldMk cId="3252365380" sldId="333"/>
            <ac:cxnSpMk id="8" creationId="{F95E51C0-2A60-400E-A740-DDB19086DE46}"/>
          </ac:cxnSpMkLst>
        </pc:cxnChg>
        <pc:cxnChg chg="add mod">
          <ac:chgData name="Stephen Ford" userId="8ccbc5d4-22cd-4bf5-9186-dd3adde2c2e1" providerId="ADAL" clId="{09F229DF-A4D6-423F-8634-18DF43EA5396}" dt="2022-02-07T17:34:33.488" v="179" actId="1076"/>
          <ac:cxnSpMkLst>
            <pc:docMk/>
            <pc:sldMk cId="3252365380" sldId="333"/>
            <ac:cxnSpMk id="10" creationId="{4EE9AB4F-9841-4563-ACE9-7BF73DA3E57E}"/>
          </ac:cxnSpMkLst>
        </pc:cxnChg>
        <pc:cxnChg chg="add mod">
          <ac:chgData name="Stephen Ford" userId="8ccbc5d4-22cd-4bf5-9186-dd3adde2c2e1" providerId="ADAL" clId="{09F229DF-A4D6-423F-8634-18DF43EA5396}" dt="2022-02-07T17:34:33.488" v="179" actId="1076"/>
          <ac:cxnSpMkLst>
            <pc:docMk/>
            <pc:sldMk cId="3252365380" sldId="333"/>
            <ac:cxnSpMk id="11" creationId="{2BCF6DEB-51FA-4C6C-A4C2-D346AA34CE73}"/>
          </ac:cxnSpMkLst>
        </pc:cxnChg>
        <pc:cxnChg chg="add mod">
          <ac:chgData name="Stephen Ford" userId="8ccbc5d4-22cd-4bf5-9186-dd3adde2c2e1" providerId="ADAL" clId="{09F229DF-A4D6-423F-8634-18DF43EA5396}" dt="2022-02-07T16:22:06.521" v="156" actId="1076"/>
          <ac:cxnSpMkLst>
            <pc:docMk/>
            <pc:sldMk cId="3252365380" sldId="333"/>
            <ac:cxnSpMk id="13" creationId="{93E27785-B54C-4A41-9C59-DE51C6C49128}"/>
          </ac:cxnSpMkLst>
        </pc:cxnChg>
        <pc:cxnChg chg="add mod">
          <ac:chgData name="Stephen Ford" userId="8ccbc5d4-22cd-4bf5-9186-dd3adde2c2e1" providerId="ADAL" clId="{09F229DF-A4D6-423F-8634-18DF43EA5396}" dt="2022-02-07T17:34:38.804" v="180" actId="14100"/>
          <ac:cxnSpMkLst>
            <pc:docMk/>
            <pc:sldMk cId="3252365380" sldId="333"/>
            <ac:cxnSpMk id="15" creationId="{6ED55021-A91E-4C0F-80D2-DA789CF683E8}"/>
          </ac:cxnSpMkLst>
        </pc:cxnChg>
        <pc:cxnChg chg="add mod">
          <ac:chgData name="Stephen Ford" userId="8ccbc5d4-22cd-4bf5-9186-dd3adde2c2e1" providerId="ADAL" clId="{09F229DF-A4D6-423F-8634-18DF43EA5396}" dt="2022-02-07T16:21:47.285" v="154" actId="1076"/>
          <ac:cxnSpMkLst>
            <pc:docMk/>
            <pc:sldMk cId="3252365380" sldId="333"/>
            <ac:cxnSpMk id="18" creationId="{60A4A92B-3CFF-4F1A-98F5-2F0534D829BA}"/>
          </ac:cxnSpMkLst>
        </pc:cxnChg>
        <pc:cxnChg chg="add mod">
          <ac:chgData name="Stephen Ford" userId="8ccbc5d4-22cd-4bf5-9186-dd3adde2c2e1" providerId="ADAL" clId="{09F229DF-A4D6-423F-8634-18DF43EA5396}" dt="2022-02-07T16:21:31.868" v="152" actId="1076"/>
          <ac:cxnSpMkLst>
            <pc:docMk/>
            <pc:sldMk cId="3252365380" sldId="333"/>
            <ac:cxnSpMk id="19" creationId="{11C00254-F906-4D71-87EA-4C96888871DF}"/>
          </ac:cxnSpMkLst>
        </pc:cxnChg>
        <pc:cxnChg chg="add mod">
          <ac:chgData name="Stephen Ford" userId="8ccbc5d4-22cd-4bf5-9186-dd3adde2c2e1" providerId="ADAL" clId="{09F229DF-A4D6-423F-8634-18DF43EA5396}" dt="2022-02-07T16:25:15.352" v="172" actId="14100"/>
          <ac:cxnSpMkLst>
            <pc:docMk/>
            <pc:sldMk cId="3252365380" sldId="333"/>
            <ac:cxnSpMk id="20" creationId="{7E035F3C-9550-4D9C-AF78-115985F96B07}"/>
          </ac:cxnSpMkLst>
        </pc:cxnChg>
        <pc:cxnChg chg="add mod">
          <ac:chgData name="Stephen Ford" userId="8ccbc5d4-22cd-4bf5-9186-dd3adde2c2e1" providerId="ADAL" clId="{09F229DF-A4D6-423F-8634-18DF43EA5396}" dt="2022-02-07T16:21:31.868" v="152" actId="1076"/>
          <ac:cxnSpMkLst>
            <pc:docMk/>
            <pc:sldMk cId="3252365380" sldId="333"/>
            <ac:cxnSpMk id="21" creationId="{BB01609A-DA17-4AE6-BE61-863338EE0930}"/>
          </ac:cxnSpMkLst>
        </pc:cxnChg>
        <pc:cxnChg chg="add mod">
          <ac:chgData name="Stephen Ford" userId="8ccbc5d4-22cd-4bf5-9186-dd3adde2c2e1" providerId="ADAL" clId="{09F229DF-A4D6-423F-8634-18DF43EA5396}" dt="2022-02-07T16:19:32.942" v="143" actId="1076"/>
          <ac:cxnSpMkLst>
            <pc:docMk/>
            <pc:sldMk cId="3252365380" sldId="333"/>
            <ac:cxnSpMk id="23" creationId="{11C7281B-1627-4CCA-87DB-5ED1FB95C38A}"/>
          </ac:cxnSpMkLst>
        </pc:cxnChg>
        <pc:cxnChg chg="add mod">
          <ac:chgData name="Stephen Ford" userId="8ccbc5d4-22cd-4bf5-9186-dd3adde2c2e1" providerId="ADAL" clId="{09F229DF-A4D6-423F-8634-18DF43EA5396}" dt="2022-02-07T16:22:31.863" v="159" actId="1076"/>
          <ac:cxnSpMkLst>
            <pc:docMk/>
            <pc:sldMk cId="3252365380" sldId="333"/>
            <ac:cxnSpMk id="25" creationId="{272E0686-763B-4948-A5FA-88A75F0A7AA6}"/>
          </ac:cxnSpMkLst>
        </pc:cxnChg>
      </pc:sldChg>
      <pc:sldChg chg="delSp add del mod">
        <pc:chgData name="Stephen Ford" userId="8ccbc5d4-22cd-4bf5-9186-dd3adde2c2e1" providerId="ADAL" clId="{09F229DF-A4D6-423F-8634-18DF43EA5396}" dt="2022-02-07T18:18:30.245" v="229" actId="2696"/>
        <pc:sldMkLst>
          <pc:docMk/>
          <pc:sldMk cId="591450260" sldId="334"/>
        </pc:sldMkLst>
        <pc:picChg chg="del">
          <ac:chgData name="Stephen Ford" userId="8ccbc5d4-22cd-4bf5-9186-dd3adde2c2e1" providerId="ADAL" clId="{09F229DF-A4D6-423F-8634-18DF43EA5396}" dt="2022-02-07T13:48:00.516" v="3" actId="478"/>
          <ac:picMkLst>
            <pc:docMk/>
            <pc:sldMk cId="591450260" sldId="334"/>
            <ac:picMk id="4" creationId="{A476DBD0-6166-42B0-9F9D-96D5D1CFEA20}"/>
          </ac:picMkLst>
        </pc:picChg>
      </pc:sldChg>
      <pc:sldChg chg="modSp add mod ord">
        <pc:chgData name="Stephen Ford" userId="8ccbc5d4-22cd-4bf5-9186-dd3adde2c2e1" providerId="ADAL" clId="{09F229DF-A4D6-423F-8634-18DF43EA5396}" dt="2022-02-07T16:08:56.755" v="70" actId="255"/>
        <pc:sldMkLst>
          <pc:docMk/>
          <pc:sldMk cId="1482169073" sldId="335"/>
        </pc:sldMkLst>
        <pc:spChg chg="mod">
          <ac:chgData name="Stephen Ford" userId="8ccbc5d4-22cd-4bf5-9186-dd3adde2c2e1" providerId="ADAL" clId="{09F229DF-A4D6-423F-8634-18DF43EA5396}" dt="2022-02-07T16:08:56.755" v="70" actId="255"/>
          <ac:spMkLst>
            <pc:docMk/>
            <pc:sldMk cId="1482169073" sldId="335"/>
            <ac:spMk id="5" creationId="{80844770-F805-4577-A148-92B983F023C8}"/>
          </ac:spMkLst>
        </pc:spChg>
        <pc:spChg chg="mod">
          <ac:chgData name="Stephen Ford" userId="8ccbc5d4-22cd-4bf5-9186-dd3adde2c2e1" providerId="ADAL" clId="{09F229DF-A4D6-423F-8634-18DF43EA5396}" dt="2022-02-07T15:41:08.689" v="35" actId="207"/>
          <ac:spMkLst>
            <pc:docMk/>
            <pc:sldMk cId="1482169073" sldId="335"/>
            <ac:spMk id="7" creationId="{9E6241FA-528D-4267-B500-F40B52758FC5}"/>
          </ac:spMkLst>
        </pc:spChg>
        <pc:spChg chg="mod">
          <ac:chgData name="Stephen Ford" userId="8ccbc5d4-22cd-4bf5-9186-dd3adde2c2e1" providerId="ADAL" clId="{09F229DF-A4D6-423F-8634-18DF43EA5396}" dt="2022-02-07T15:41:34.729" v="43" actId="207"/>
          <ac:spMkLst>
            <pc:docMk/>
            <pc:sldMk cId="1482169073" sldId="335"/>
            <ac:spMk id="8" creationId="{0A799C23-918F-4065-9381-2632154A6DCD}"/>
          </ac:spMkLst>
        </pc:spChg>
        <pc:spChg chg="mod">
          <ac:chgData name="Stephen Ford" userId="8ccbc5d4-22cd-4bf5-9186-dd3adde2c2e1" providerId="ADAL" clId="{09F229DF-A4D6-423F-8634-18DF43EA5396}" dt="2022-02-07T15:41:37.721" v="44" actId="207"/>
          <ac:spMkLst>
            <pc:docMk/>
            <pc:sldMk cId="1482169073" sldId="335"/>
            <ac:spMk id="9" creationId="{7DA01F4C-A09B-4F7A-8354-178E6526E7E6}"/>
          </ac:spMkLst>
        </pc:spChg>
        <pc:spChg chg="mod">
          <ac:chgData name="Stephen Ford" userId="8ccbc5d4-22cd-4bf5-9186-dd3adde2c2e1" providerId="ADAL" clId="{09F229DF-A4D6-423F-8634-18DF43EA5396}" dt="2022-02-07T15:41:44.235" v="46" actId="207"/>
          <ac:spMkLst>
            <pc:docMk/>
            <pc:sldMk cId="1482169073" sldId="335"/>
            <ac:spMk id="10" creationId="{E1FDDA11-891B-4E40-A782-037E55C5BCAE}"/>
          </ac:spMkLst>
        </pc:spChg>
        <pc:spChg chg="mod">
          <ac:chgData name="Stephen Ford" userId="8ccbc5d4-22cd-4bf5-9186-dd3adde2c2e1" providerId="ADAL" clId="{09F229DF-A4D6-423F-8634-18DF43EA5396}" dt="2022-02-07T15:41:50.253" v="48" actId="207"/>
          <ac:spMkLst>
            <pc:docMk/>
            <pc:sldMk cId="1482169073" sldId="335"/>
            <ac:spMk id="11" creationId="{4C180238-B6E5-4B1E-BB50-17B7FEA64B69}"/>
          </ac:spMkLst>
        </pc:spChg>
        <pc:spChg chg="mod">
          <ac:chgData name="Stephen Ford" userId="8ccbc5d4-22cd-4bf5-9186-dd3adde2c2e1" providerId="ADAL" clId="{09F229DF-A4D6-423F-8634-18DF43EA5396}" dt="2022-02-07T15:41:41.347" v="45" actId="207"/>
          <ac:spMkLst>
            <pc:docMk/>
            <pc:sldMk cId="1482169073" sldId="335"/>
            <ac:spMk id="12" creationId="{26DD562B-94EF-4458-8D2A-AE3F75BB6A46}"/>
          </ac:spMkLst>
        </pc:spChg>
        <pc:spChg chg="mod">
          <ac:chgData name="Stephen Ford" userId="8ccbc5d4-22cd-4bf5-9186-dd3adde2c2e1" providerId="ADAL" clId="{09F229DF-A4D6-423F-8634-18DF43EA5396}" dt="2022-02-07T15:41:47.348" v="47" actId="207"/>
          <ac:spMkLst>
            <pc:docMk/>
            <pc:sldMk cId="1482169073" sldId="335"/>
            <ac:spMk id="13" creationId="{B6D32C9A-5AEB-4D76-9F25-37DC2D23A71B}"/>
          </ac:spMkLst>
        </pc:spChg>
        <pc:spChg chg="mod">
          <ac:chgData name="Stephen Ford" userId="8ccbc5d4-22cd-4bf5-9186-dd3adde2c2e1" providerId="ADAL" clId="{09F229DF-A4D6-423F-8634-18DF43EA5396}" dt="2022-02-07T15:41:16.998" v="38" actId="207"/>
          <ac:spMkLst>
            <pc:docMk/>
            <pc:sldMk cId="1482169073" sldId="335"/>
            <ac:spMk id="14" creationId="{61A96705-9562-4385-AF7D-4C84617F031F}"/>
          </ac:spMkLst>
        </pc:spChg>
        <pc:spChg chg="mod">
          <ac:chgData name="Stephen Ford" userId="8ccbc5d4-22cd-4bf5-9186-dd3adde2c2e1" providerId="ADAL" clId="{09F229DF-A4D6-423F-8634-18DF43EA5396}" dt="2022-02-07T15:41:20.593" v="39" actId="207"/>
          <ac:spMkLst>
            <pc:docMk/>
            <pc:sldMk cId="1482169073" sldId="335"/>
            <ac:spMk id="19" creationId="{93A40495-B52F-4B06-9F11-7837B7D732A9}"/>
          </ac:spMkLst>
        </pc:spChg>
        <pc:spChg chg="mod">
          <ac:chgData name="Stephen Ford" userId="8ccbc5d4-22cd-4bf5-9186-dd3adde2c2e1" providerId="ADAL" clId="{09F229DF-A4D6-423F-8634-18DF43EA5396}" dt="2022-02-07T15:41:24.234" v="40" actId="207"/>
          <ac:spMkLst>
            <pc:docMk/>
            <pc:sldMk cId="1482169073" sldId="335"/>
            <ac:spMk id="20" creationId="{67EEA52D-A10E-4C63-B17F-C708D3F34B52}"/>
          </ac:spMkLst>
        </pc:spChg>
        <pc:cxnChg chg="mod">
          <ac:chgData name="Stephen Ford" userId="8ccbc5d4-22cd-4bf5-9186-dd3adde2c2e1" providerId="ADAL" clId="{09F229DF-A4D6-423F-8634-18DF43EA5396}" dt="2022-02-07T15:41:12.500" v="37" actId="1076"/>
          <ac:cxnSpMkLst>
            <pc:docMk/>
            <pc:sldMk cId="1482169073" sldId="335"/>
            <ac:cxnSpMk id="50" creationId="{703067A4-AAAF-4966-8751-2DFF748BC282}"/>
          </ac:cxnSpMkLst>
        </pc:cxnChg>
        <pc:cxnChg chg="mod">
          <ac:chgData name="Stephen Ford" userId="8ccbc5d4-22cd-4bf5-9186-dd3adde2c2e1" providerId="ADAL" clId="{09F229DF-A4D6-423F-8634-18DF43EA5396}" dt="2022-02-07T15:41:30.919" v="42" actId="1076"/>
          <ac:cxnSpMkLst>
            <pc:docMk/>
            <pc:sldMk cId="1482169073" sldId="335"/>
            <ac:cxnSpMk id="64" creationId="{68A6726E-6080-4AA1-938B-983BF75BC4DD}"/>
          </ac:cxnSpMkLst>
        </pc:cxnChg>
        <pc:cxnChg chg="mod">
          <ac:chgData name="Stephen Ford" userId="8ccbc5d4-22cd-4bf5-9186-dd3adde2c2e1" providerId="ADAL" clId="{09F229DF-A4D6-423F-8634-18DF43EA5396}" dt="2022-02-07T15:40:50.046" v="32" actId="1076"/>
          <ac:cxnSpMkLst>
            <pc:docMk/>
            <pc:sldMk cId="1482169073" sldId="335"/>
            <ac:cxnSpMk id="66" creationId="{849F4D7C-C257-45FA-B98A-A90E7E1C3158}"/>
          </ac:cxnSpMkLst>
        </pc:cxnChg>
        <pc:cxnChg chg="mod">
          <ac:chgData name="Stephen Ford" userId="8ccbc5d4-22cd-4bf5-9186-dd3adde2c2e1" providerId="ADAL" clId="{09F229DF-A4D6-423F-8634-18DF43EA5396}" dt="2022-02-07T15:40:59.413" v="34" actId="14100"/>
          <ac:cxnSpMkLst>
            <pc:docMk/>
            <pc:sldMk cId="1482169073" sldId="335"/>
            <ac:cxnSpMk id="68" creationId="{E6412B7E-43C7-4A06-902E-E3B500CFA4A7}"/>
          </ac:cxnSpMkLst>
        </pc:cxnChg>
        <pc:cxnChg chg="mod">
          <ac:chgData name="Stephen Ford" userId="8ccbc5d4-22cd-4bf5-9186-dd3adde2c2e1" providerId="ADAL" clId="{09F229DF-A4D6-423F-8634-18DF43EA5396}" dt="2022-02-07T15:40:56.185" v="33" actId="14100"/>
          <ac:cxnSpMkLst>
            <pc:docMk/>
            <pc:sldMk cId="1482169073" sldId="335"/>
            <ac:cxnSpMk id="70" creationId="{DF9D3B96-CEE7-4B5F-B443-96C22F836D48}"/>
          </ac:cxnSpMkLst>
        </pc:cxnChg>
        <pc:cxnChg chg="mod">
          <ac:chgData name="Stephen Ford" userId="8ccbc5d4-22cd-4bf5-9186-dd3adde2c2e1" providerId="ADAL" clId="{09F229DF-A4D6-423F-8634-18DF43EA5396}" dt="2022-02-07T15:39:47.498" v="26" actId="14100"/>
          <ac:cxnSpMkLst>
            <pc:docMk/>
            <pc:sldMk cId="1482169073" sldId="335"/>
            <ac:cxnSpMk id="83" creationId="{490A4FD3-747D-45C6-8DD3-E81A86E0CC57}"/>
          </ac:cxnSpMkLst>
        </pc:cxnChg>
        <pc:cxnChg chg="mod">
          <ac:chgData name="Stephen Ford" userId="8ccbc5d4-22cd-4bf5-9186-dd3adde2c2e1" providerId="ADAL" clId="{09F229DF-A4D6-423F-8634-18DF43EA5396}" dt="2022-02-07T15:41:30.919" v="42" actId="1076"/>
          <ac:cxnSpMkLst>
            <pc:docMk/>
            <pc:sldMk cId="1482169073" sldId="335"/>
            <ac:cxnSpMk id="98" creationId="{F8225C8B-E382-429B-9A93-36F53D6B4C9A}"/>
          </ac:cxnSpMkLst>
        </pc:cxnChg>
      </pc:sldChg>
      <pc:sldChg chg="addSp delSp new del">
        <pc:chgData name="Stephen Ford" userId="8ccbc5d4-22cd-4bf5-9186-dd3adde2c2e1" providerId="ADAL" clId="{09F229DF-A4D6-423F-8634-18DF43EA5396}" dt="2022-02-07T16:05:51.831" v="58" actId="2696"/>
        <pc:sldMkLst>
          <pc:docMk/>
          <pc:sldMk cId="1638131974" sldId="336"/>
        </pc:sldMkLst>
        <pc:picChg chg="add del">
          <ac:chgData name="Stephen Ford" userId="8ccbc5d4-22cd-4bf5-9186-dd3adde2c2e1" providerId="ADAL" clId="{09F229DF-A4D6-423F-8634-18DF43EA5396}" dt="2022-02-07T16:05:45.229" v="57"/>
          <ac:picMkLst>
            <pc:docMk/>
            <pc:sldMk cId="1638131974" sldId="336"/>
            <ac:picMk id="4" creationId="{39E80232-40BF-45AF-A22F-28945C491B2C}"/>
          </ac:picMkLst>
        </pc:picChg>
      </pc:sldChg>
      <pc:sldChg chg="modSp add del mod">
        <pc:chgData name="Stephen Ford" userId="8ccbc5d4-22cd-4bf5-9186-dd3adde2c2e1" providerId="ADAL" clId="{09F229DF-A4D6-423F-8634-18DF43EA5396}" dt="2022-02-07T16:25:57.879" v="174" actId="14100"/>
        <pc:sldMkLst>
          <pc:docMk/>
          <pc:sldMk cId="4162035603" sldId="336"/>
        </pc:sldMkLst>
        <pc:spChg chg="mod">
          <ac:chgData name="Stephen Ford" userId="8ccbc5d4-22cd-4bf5-9186-dd3adde2c2e1" providerId="ADAL" clId="{09F229DF-A4D6-423F-8634-18DF43EA5396}" dt="2022-02-07T16:09:41.293" v="75" actId="1076"/>
          <ac:spMkLst>
            <pc:docMk/>
            <pc:sldMk cId="4162035603" sldId="336"/>
            <ac:spMk id="3" creationId="{F83B273D-C543-4B53-9AFD-6AD8ABBDDAE9}"/>
          </ac:spMkLst>
        </pc:spChg>
        <pc:spChg chg="mod">
          <ac:chgData name="Stephen Ford" userId="8ccbc5d4-22cd-4bf5-9186-dd3adde2c2e1" providerId="ADAL" clId="{09F229DF-A4D6-423F-8634-18DF43EA5396}" dt="2022-02-07T16:09:13.475" v="72" actId="255"/>
          <ac:spMkLst>
            <pc:docMk/>
            <pc:sldMk cId="4162035603" sldId="336"/>
            <ac:spMk id="11" creationId="{825F67C9-FFBA-4B2C-A87C-4A0F7C5C96CF}"/>
          </ac:spMkLst>
        </pc:spChg>
        <pc:spChg chg="mod">
          <ac:chgData name="Stephen Ford" userId="8ccbc5d4-22cd-4bf5-9186-dd3adde2c2e1" providerId="ADAL" clId="{09F229DF-A4D6-423F-8634-18DF43EA5396}" dt="2022-02-07T16:08:24.399" v="69" actId="20577"/>
          <ac:spMkLst>
            <pc:docMk/>
            <pc:sldMk cId="4162035603" sldId="336"/>
            <ac:spMk id="13" creationId="{90771E41-2EE4-4EF7-A16C-BAF13ACD49DC}"/>
          </ac:spMkLst>
        </pc:spChg>
        <pc:spChg chg="mod">
          <ac:chgData name="Stephen Ford" userId="8ccbc5d4-22cd-4bf5-9186-dd3adde2c2e1" providerId="ADAL" clId="{09F229DF-A4D6-423F-8634-18DF43EA5396}" dt="2022-02-07T16:07:59.713" v="63" actId="207"/>
          <ac:spMkLst>
            <pc:docMk/>
            <pc:sldMk cId="4162035603" sldId="336"/>
            <ac:spMk id="20" creationId="{56C66E94-76DF-4974-BDC4-5D8B145A9397}"/>
          </ac:spMkLst>
        </pc:spChg>
        <pc:picChg chg="mod">
          <ac:chgData name="Stephen Ford" userId="8ccbc5d4-22cd-4bf5-9186-dd3adde2c2e1" providerId="ADAL" clId="{09F229DF-A4D6-423F-8634-18DF43EA5396}" dt="2022-02-07T16:25:57.879" v="174" actId="14100"/>
          <ac:picMkLst>
            <pc:docMk/>
            <pc:sldMk cId="4162035603" sldId="336"/>
            <ac:picMk id="75" creationId="{C6C45146-0C31-48E3-82F0-674B33F28D73}"/>
          </ac:picMkLst>
        </pc:picChg>
        <pc:cxnChg chg="mod">
          <ac:chgData name="Stephen Ford" userId="8ccbc5d4-22cd-4bf5-9186-dd3adde2c2e1" providerId="ADAL" clId="{09F229DF-A4D6-423F-8634-18DF43EA5396}" dt="2022-02-07T16:09:41.293" v="75" actId="1076"/>
          <ac:cxnSpMkLst>
            <pc:docMk/>
            <pc:sldMk cId="4162035603" sldId="336"/>
            <ac:cxnSpMk id="24" creationId="{6A6B7477-E056-49EC-B954-3FF94AEBDF63}"/>
          </ac:cxnSpMkLst>
        </pc:cxnChg>
        <pc:cxnChg chg="mod">
          <ac:chgData name="Stephen Ford" userId="8ccbc5d4-22cd-4bf5-9186-dd3adde2c2e1" providerId="ADAL" clId="{09F229DF-A4D6-423F-8634-18DF43EA5396}" dt="2022-02-07T16:09:41.293" v="75" actId="1076"/>
          <ac:cxnSpMkLst>
            <pc:docMk/>
            <pc:sldMk cId="4162035603" sldId="336"/>
            <ac:cxnSpMk id="26" creationId="{65CC73BA-CB3C-42B3-BC45-BFAB765DE0EE}"/>
          </ac:cxnSpMkLst>
        </pc:cxnChg>
        <pc:cxnChg chg="mod">
          <ac:chgData name="Stephen Ford" userId="8ccbc5d4-22cd-4bf5-9186-dd3adde2c2e1" providerId="ADAL" clId="{09F229DF-A4D6-423F-8634-18DF43EA5396}" dt="2022-02-07T16:09:41.293" v="75" actId="1076"/>
          <ac:cxnSpMkLst>
            <pc:docMk/>
            <pc:sldMk cId="4162035603" sldId="336"/>
            <ac:cxnSpMk id="28" creationId="{1C9B6785-4603-4CC9-9159-471C39039692}"/>
          </ac:cxnSpMkLst>
        </pc:cxnChg>
        <pc:cxnChg chg="mod">
          <ac:chgData name="Stephen Ford" userId="8ccbc5d4-22cd-4bf5-9186-dd3adde2c2e1" providerId="ADAL" clId="{09F229DF-A4D6-423F-8634-18DF43EA5396}" dt="2022-02-07T16:09:41.293" v="75" actId="1076"/>
          <ac:cxnSpMkLst>
            <pc:docMk/>
            <pc:sldMk cId="4162035603" sldId="336"/>
            <ac:cxnSpMk id="32" creationId="{D3B97862-3655-4810-950B-F6E6E531E90A}"/>
          </ac:cxnSpMkLst>
        </pc:cxnChg>
        <pc:cxnChg chg="mod">
          <ac:chgData name="Stephen Ford" userId="8ccbc5d4-22cd-4bf5-9186-dd3adde2c2e1" providerId="ADAL" clId="{09F229DF-A4D6-423F-8634-18DF43EA5396}" dt="2022-02-07T16:09:41.293" v="75" actId="1076"/>
          <ac:cxnSpMkLst>
            <pc:docMk/>
            <pc:sldMk cId="4162035603" sldId="336"/>
            <ac:cxnSpMk id="34" creationId="{6A7CA16C-4177-45E8-8C5C-EDA02320B52E}"/>
          </ac:cxnSpMkLst>
        </pc:cxnChg>
        <pc:cxnChg chg="mod">
          <ac:chgData name="Stephen Ford" userId="8ccbc5d4-22cd-4bf5-9186-dd3adde2c2e1" providerId="ADAL" clId="{09F229DF-A4D6-423F-8634-18DF43EA5396}" dt="2022-02-07T16:09:41.293" v="75" actId="1076"/>
          <ac:cxnSpMkLst>
            <pc:docMk/>
            <pc:sldMk cId="4162035603" sldId="336"/>
            <ac:cxnSpMk id="38" creationId="{0C0A6220-03ED-4BF1-9909-E3BEF66D6793}"/>
          </ac:cxnSpMkLst>
        </pc:cxnChg>
        <pc:cxnChg chg="mod">
          <ac:chgData name="Stephen Ford" userId="8ccbc5d4-22cd-4bf5-9186-dd3adde2c2e1" providerId="ADAL" clId="{09F229DF-A4D6-423F-8634-18DF43EA5396}" dt="2022-02-07T16:07:52.004" v="62" actId="1076"/>
          <ac:cxnSpMkLst>
            <pc:docMk/>
            <pc:sldMk cId="4162035603" sldId="336"/>
            <ac:cxnSpMk id="62" creationId="{32FCA138-9DEB-47B5-9D93-03D2596EFE79}"/>
          </ac:cxnSpMkLst>
        </pc:cxnChg>
        <pc:cxnChg chg="mod">
          <ac:chgData name="Stephen Ford" userId="8ccbc5d4-22cd-4bf5-9186-dd3adde2c2e1" providerId="ADAL" clId="{09F229DF-A4D6-423F-8634-18DF43EA5396}" dt="2022-02-07T16:07:52.004" v="62" actId="1076"/>
          <ac:cxnSpMkLst>
            <pc:docMk/>
            <pc:sldMk cId="4162035603" sldId="336"/>
            <ac:cxnSpMk id="64" creationId="{788CC1F6-3210-43C1-9434-1A51D294F384}"/>
          </ac:cxnSpMkLst>
        </pc:cxnChg>
        <pc:cxnChg chg="mod">
          <ac:chgData name="Stephen Ford" userId="8ccbc5d4-22cd-4bf5-9186-dd3adde2c2e1" providerId="ADAL" clId="{09F229DF-A4D6-423F-8634-18DF43EA5396}" dt="2022-02-07T16:07:52.004" v="62" actId="1076"/>
          <ac:cxnSpMkLst>
            <pc:docMk/>
            <pc:sldMk cId="4162035603" sldId="336"/>
            <ac:cxnSpMk id="72" creationId="{8F53B51D-CAD5-4815-9DDF-B0F6E4FCC8F3}"/>
          </ac:cxnSpMkLst>
        </pc:cxnChg>
      </pc:sldChg>
      <pc:sldChg chg="addSp modSp add del mod">
        <pc:chgData name="Stephen Ford" userId="8ccbc5d4-22cd-4bf5-9186-dd3adde2c2e1" providerId="ADAL" clId="{09F229DF-A4D6-423F-8634-18DF43EA5396}" dt="2022-02-07T16:26:18.790" v="177" actId="47"/>
        <pc:sldMkLst>
          <pc:docMk/>
          <pc:sldMk cId="2079778813" sldId="337"/>
        </pc:sldMkLst>
        <pc:spChg chg="mod">
          <ac:chgData name="Stephen Ford" userId="8ccbc5d4-22cd-4bf5-9186-dd3adde2c2e1" providerId="ADAL" clId="{09F229DF-A4D6-423F-8634-18DF43EA5396}" dt="2022-02-07T16:17:14.258" v="128" actId="20577"/>
          <ac:spMkLst>
            <pc:docMk/>
            <pc:sldMk cId="2079778813" sldId="337"/>
            <ac:spMk id="2" creationId="{127174FC-E0EC-40D8-9F22-980D8C50F390}"/>
          </ac:spMkLst>
        </pc:spChg>
        <pc:spChg chg="mod">
          <ac:chgData name="Stephen Ford" userId="8ccbc5d4-22cd-4bf5-9186-dd3adde2c2e1" providerId="ADAL" clId="{09F229DF-A4D6-423F-8634-18DF43EA5396}" dt="2022-02-07T16:15:15.721" v="82" actId="207"/>
          <ac:spMkLst>
            <pc:docMk/>
            <pc:sldMk cId="2079778813" sldId="337"/>
            <ac:spMk id="4" creationId="{549D9582-EAA7-4133-95C6-113DE9DC575E}"/>
          </ac:spMkLst>
        </pc:spChg>
        <pc:spChg chg="mod">
          <ac:chgData name="Stephen Ford" userId="8ccbc5d4-22cd-4bf5-9186-dd3adde2c2e1" providerId="ADAL" clId="{09F229DF-A4D6-423F-8634-18DF43EA5396}" dt="2022-02-07T16:15:56.760" v="86" actId="255"/>
          <ac:spMkLst>
            <pc:docMk/>
            <pc:sldMk cId="2079778813" sldId="337"/>
            <ac:spMk id="6" creationId="{C758052D-C70D-49FB-BEA6-2B17006BEB88}"/>
          </ac:spMkLst>
        </pc:spChg>
        <pc:spChg chg="mod">
          <ac:chgData name="Stephen Ford" userId="8ccbc5d4-22cd-4bf5-9186-dd3adde2c2e1" providerId="ADAL" clId="{09F229DF-A4D6-423F-8634-18DF43EA5396}" dt="2022-02-07T16:15:56.760" v="86" actId="255"/>
          <ac:spMkLst>
            <pc:docMk/>
            <pc:sldMk cId="2079778813" sldId="337"/>
            <ac:spMk id="7" creationId="{47917669-8599-4534-9385-06341EB063C7}"/>
          </ac:spMkLst>
        </pc:spChg>
        <pc:spChg chg="mod">
          <ac:chgData name="Stephen Ford" userId="8ccbc5d4-22cd-4bf5-9186-dd3adde2c2e1" providerId="ADAL" clId="{09F229DF-A4D6-423F-8634-18DF43EA5396}" dt="2022-02-07T16:15:56.760" v="86" actId="255"/>
          <ac:spMkLst>
            <pc:docMk/>
            <pc:sldMk cId="2079778813" sldId="337"/>
            <ac:spMk id="8" creationId="{5819FAD9-1979-4099-8A83-680FC9AC643C}"/>
          </ac:spMkLst>
        </pc:spChg>
        <pc:spChg chg="mod">
          <ac:chgData name="Stephen Ford" userId="8ccbc5d4-22cd-4bf5-9186-dd3adde2c2e1" providerId="ADAL" clId="{09F229DF-A4D6-423F-8634-18DF43EA5396}" dt="2022-02-07T16:15:56.760" v="86" actId="255"/>
          <ac:spMkLst>
            <pc:docMk/>
            <pc:sldMk cId="2079778813" sldId="337"/>
            <ac:spMk id="9" creationId="{414C872B-2A99-449C-90C7-5D63B283FFEF}"/>
          </ac:spMkLst>
        </pc:spChg>
        <pc:spChg chg="mod">
          <ac:chgData name="Stephen Ford" userId="8ccbc5d4-22cd-4bf5-9186-dd3adde2c2e1" providerId="ADAL" clId="{09F229DF-A4D6-423F-8634-18DF43EA5396}" dt="2022-02-07T16:15:56.760" v="86" actId="255"/>
          <ac:spMkLst>
            <pc:docMk/>
            <pc:sldMk cId="2079778813" sldId="337"/>
            <ac:spMk id="25" creationId="{53499D44-91E0-4E82-98DD-107C25334A5D}"/>
          </ac:spMkLst>
        </pc:spChg>
        <pc:spChg chg="mod">
          <ac:chgData name="Stephen Ford" userId="8ccbc5d4-22cd-4bf5-9186-dd3adde2c2e1" providerId="ADAL" clId="{09F229DF-A4D6-423F-8634-18DF43EA5396}" dt="2022-02-07T16:15:56.760" v="86" actId="255"/>
          <ac:spMkLst>
            <pc:docMk/>
            <pc:sldMk cId="2079778813" sldId="337"/>
            <ac:spMk id="27" creationId="{B65633F7-6739-43A9-A016-C2CA8FF44C7D}"/>
          </ac:spMkLst>
        </pc:spChg>
        <pc:spChg chg="add mod">
          <ac:chgData name="Stephen Ford" userId="8ccbc5d4-22cd-4bf5-9186-dd3adde2c2e1" providerId="ADAL" clId="{09F229DF-A4D6-423F-8634-18DF43EA5396}" dt="2022-02-07T16:15:56.760" v="86" actId="255"/>
          <ac:spMkLst>
            <pc:docMk/>
            <pc:sldMk cId="2079778813" sldId="337"/>
            <ac:spMk id="31" creationId="{668A9842-DA31-4714-832B-7327DF313102}"/>
          </ac:spMkLst>
        </pc:spChg>
        <pc:spChg chg="add mod">
          <ac:chgData name="Stephen Ford" userId="8ccbc5d4-22cd-4bf5-9186-dd3adde2c2e1" providerId="ADAL" clId="{09F229DF-A4D6-423F-8634-18DF43EA5396}" dt="2022-02-07T16:15:56.760" v="86" actId="255"/>
          <ac:spMkLst>
            <pc:docMk/>
            <pc:sldMk cId="2079778813" sldId="337"/>
            <ac:spMk id="32" creationId="{5E61B517-E8A8-409E-980C-FE6D4CF49832}"/>
          </ac:spMkLst>
        </pc:spChg>
        <pc:spChg chg="mod">
          <ac:chgData name="Stephen Ford" userId="8ccbc5d4-22cd-4bf5-9186-dd3adde2c2e1" providerId="ADAL" clId="{09F229DF-A4D6-423F-8634-18DF43EA5396}" dt="2022-02-07T16:15:56.760" v="86" actId="255"/>
          <ac:spMkLst>
            <pc:docMk/>
            <pc:sldMk cId="2079778813" sldId="337"/>
            <ac:spMk id="43" creationId="{0EFE1B94-0549-4C25-B752-D87C0D665E56}"/>
          </ac:spMkLst>
        </pc:spChg>
        <pc:spChg chg="mod">
          <ac:chgData name="Stephen Ford" userId="8ccbc5d4-22cd-4bf5-9186-dd3adde2c2e1" providerId="ADAL" clId="{09F229DF-A4D6-423F-8634-18DF43EA5396}" dt="2022-02-07T16:15:56.760" v="86" actId="255"/>
          <ac:spMkLst>
            <pc:docMk/>
            <pc:sldMk cId="2079778813" sldId="337"/>
            <ac:spMk id="52" creationId="{64D12EE5-4D2D-4CDD-99E7-CDB0A20A98DC}"/>
          </ac:spMkLst>
        </pc:spChg>
        <pc:spChg chg="mod">
          <ac:chgData name="Stephen Ford" userId="8ccbc5d4-22cd-4bf5-9186-dd3adde2c2e1" providerId="ADAL" clId="{09F229DF-A4D6-423F-8634-18DF43EA5396}" dt="2022-02-07T16:15:15.721" v="82" actId="207"/>
          <ac:spMkLst>
            <pc:docMk/>
            <pc:sldMk cId="2079778813" sldId="337"/>
            <ac:spMk id="61" creationId="{5D2865CF-AB0D-4546-8635-7368E660D48F}"/>
          </ac:spMkLst>
        </pc:spChg>
        <pc:spChg chg="mod">
          <ac:chgData name="Stephen Ford" userId="8ccbc5d4-22cd-4bf5-9186-dd3adde2c2e1" providerId="ADAL" clId="{09F229DF-A4D6-423F-8634-18DF43EA5396}" dt="2022-02-07T16:15:56.760" v="86" actId="255"/>
          <ac:spMkLst>
            <pc:docMk/>
            <pc:sldMk cId="2079778813" sldId="337"/>
            <ac:spMk id="67" creationId="{C373D5D3-7967-4CD1-A1A4-B90BD6EA9E39}"/>
          </ac:spMkLst>
        </pc:spChg>
        <pc:spChg chg="mod">
          <ac:chgData name="Stephen Ford" userId="8ccbc5d4-22cd-4bf5-9186-dd3adde2c2e1" providerId="ADAL" clId="{09F229DF-A4D6-423F-8634-18DF43EA5396}" dt="2022-02-07T16:15:56.760" v="86" actId="255"/>
          <ac:spMkLst>
            <pc:docMk/>
            <pc:sldMk cId="2079778813" sldId="337"/>
            <ac:spMk id="123" creationId="{4539A8E6-995A-459B-AACC-43E9D9F90610}"/>
          </ac:spMkLst>
        </pc:spChg>
      </pc:sldChg>
      <pc:sldChg chg="addSp delSp modSp add del mod">
        <pc:chgData name="Stephen Ford" userId="8ccbc5d4-22cd-4bf5-9186-dd3adde2c2e1" providerId="ADAL" clId="{09F229DF-A4D6-423F-8634-18DF43EA5396}" dt="2022-02-07T18:40:52.585" v="232" actId="2696"/>
        <pc:sldMkLst>
          <pc:docMk/>
          <pc:sldMk cId="2571037945" sldId="337"/>
        </pc:sldMkLst>
        <pc:spChg chg="mod">
          <ac:chgData name="Stephen Ford" userId="8ccbc5d4-22cd-4bf5-9186-dd3adde2c2e1" providerId="ADAL" clId="{09F229DF-A4D6-423F-8634-18DF43EA5396}" dt="2022-02-07T17:37:51.852" v="199" actId="14100"/>
          <ac:spMkLst>
            <pc:docMk/>
            <pc:sldMk cId="2571037945" sldId="337"/>
            <ac:spMk id="2" creationId="{094E8EB0-BF83-4882-B4F4-5882631EFB1B}"/>
          </ac:spMkLst>
        </pc:spChg>
        <pc:spChg chg="del">
          <ac:chgData name="Stephen Ford" userId="8ccbc5d4-22cd-4bf5-9186-dd3adde2c2e1" providerId="ADAL" clId="{09F229DF-A4D6-423F-8634-18DF43EA5396}" dt="2022-02-07T17:36:00.382" v="182" actId="478"/>
          <ac:spMkLst>
            <pc:docMk/>
            <pc:sldMk cId="2571037945" sldId="337"/>
            <ac:spMk id="4" creationId="{A3784920-1B32-4145-A479-EF6B8B0F4915}"/>
          </ac:spMkLst>
        </pc:spChg>
        <pc:spChg chg="add del mod">
          <ac:chgData name="Stephen Ford" userId="8ccbc5d4-22cd-4bf5-9186-dd3adde2c2e1" providerId="ADAL" clId="{09F229DF-A4D6-423F-8634-18DF43EA5396}" dt="2022-02-07T17:36:02.787" v="183" actId="478"/>
          <ac:spMkLst>
            <pc:docMk/>
            <pc:sldMk cId="2571037945" sldId="337"/>
            <ac:spMk id="5" creationId="{96ECE82B-0A2D-4E63-9AB4-2FC6F0BF8330}"/>
          </ac:spMkLst>
        </pc:spChg>
      </pc:sldChg>
      <pc:sldChg chg="addSp delSp modSp add mod">
        <pc:chgData name="Stephen Ford" userId="8ccbc5d4-22cd-4bf5-9186-dd3adde2c2e1" providerId="ADAL" clId="{09F229DF-A4D6-423F-8634-18DF43EA5396}" dt="2022-02-07T18:43:45.779" v="265" actId="20577"/>
        <pc:sldMkLst>
          <pc:docMk/>
          <pc:sldMk cId="992449920" sldId="338"/>
        </pc:sldMkLst>
        <pc:spChg chg="mod">
          <ac:chgData name="Stephen Ford" userId="8ccbc5d4-22cd-4bf5-9186-dd3adde2c2e1" providerId="ADAL" clId="{09F229DF-A4D6-423F-8634-18DF43EA5396}" dt="2022-02-07T18:16:09.087" v="211" actId="1076"/>
          <ac:spMkLst>
            <pc:docMk/>
            <pc:sldMk cId="992449920" sldId="338"/>
            <ac:spMk id="5" creationId="{8BB0ADBF-C509-46DA-9089-DA4BBA3B1667}"/>
          </ac:spMkLst>
        </pc:spChg>
        <pc:spChg chg="mod">
          <ac:chgData name="Stephen Ford" userId="8ccbc5d4-22cd-4bf5-9186-dd3adde2c2e1" providerId="ADAL" clId="{09F229DF-A4D6-423F-8634-18DF43EA5396}" dt="2022-02-07T18:15:53.374" v="209" actId="14100"/>
          <ac:spMkLst>
            <pc:docMk/>
            <pc:sldMk cId="992449920" sldId="338"/>
            <ac:spMk id="12" creationId="{0D8DF0A0-45FE-450D-8C8F-B2B2579DCBA1}"/>
          </ac:spMkLst>
        </pc:spChg>
        <pc:spChg chg="mod">
          <ac:chgData name="Stephen Ford" userId="8ccbc5d4-22cd-4bf5-9186-dd3adde2c2e1" providerId="ADAL" clId="{09F229DF-A4D6-423F-8634-18DF43EA5396}" dt="2022-02-07T18:15:49.527" v="208" actId="14100"/>
          <ac:spMkLst>
            <pc:docMk/>
            <pc:sldMk cId="992449920" sldId="338"/>
            <ac:spMk id="13" creationId="{1F00CFF4-B300-4CE2-8E44-198B8311356D}"/>
          </ac:spMkLst>
        </pc:spChg>
        <pc:spChg chg="mod">
          <ac:chgData name="Stephen Ford" userId="8ccbc5d4-22cd-4bf5-9186-dd3adde2c2e1" providerId="ADAL" clId="{09F229DF-A4D6-423F-8634-18DF43EA5396}" dt="2022-02-07T18:43:25.237" v="245" actId="20577"/>
          <ac:spMkLst>
            <pc:docMk/>
            <pc:sldMk cId="992449920" sldId="338"/>
            <ac:spMk id="35" creationId="{7F85FBF9-ECC8-4714-AC0D-DD8B1314BECC}"/>
          </ac:spMkLst>
        </pc:spChg>
        <pc:spChg chg="mod">
          <ac:chgData name="Stephen Ford" userId="8ccbc5d4-22cd-4bf5-9186-dd3adde2c2e1" providerId="ADAL" clId="{09F229DF-A4D6-423F-8634-18DF43EA5396}" dt="2022-02-07T18:43:32.608" v="253" actId="20577"/>
          <ac:spMkLst>
            <pc:docMk/>
            <pc:sldMk cId="992449920" sldId="338"/>
            <ac:spMk id="36" creationId="{94336C74-0604-4308-B20E-CFA68B2E711E}"/>
          </ac:spMkLst>
        </pc:spChg>
        <pc:spChg chg="mod">
          <ac:chgData name="Stephen Ford" userId="8ccbc5d4-22cd-4bf5-9186-dd3adde2c2e1" providerId="ADAL" clId="{09F229DF-A4D6-423F-8634-18DF43EA5396}" dt="2022-02-07T18:43:29.028" v="249" actId="20577"/>
          <ac:spMkLst>
            <pc:docMk/>
            <pc:sldMk cId="992449920" sldId="338"/>
            <ac:spMk id="37" creationId="{A95FFD1B-53A3-4374-A948-FA2EFF2E25DB}"/>
          </ac:spMkLst>
        </pc:spChg>
        <pc:spChg chg="mod">
          <ac:chgData name="Stephen Ford" userId="8ccbc5d4-22cd-4bf5-9186-dd3adde2c2e1" providerId="ADAL" clId="{09F229DF-A4D6-423F-8634-18DF43EA5396}" dt="2022-02-07T18:43:45.779" v="265" actId="20577"/>
          <ac:spMkLst>
            <pc:docMk/>
            <pc:sldMk cId="992449920" sldId="338"/>
            <ac:spMk id="38" creationId="{C0F627AF-1E08-4951-AB65-17652B8E6BE2}"/>
          </ac:spMkLst>
        </pc:spChg>
        <pc:spChg chg="mod">
          <ac:chgData name="Stephen Ford" userId="8ccbc5d4-22cd-4bf5-9186-dd3adde2c2e1" providerId="ADAL" clId="{09F229DF-A4D6-423F-8634-18DF43EA5396}" dt="2022-02-07T18:43:41.651" v="261" actId="20577"/>
          <ac:spMkLst>
            <pc:docMk/>
            <pc:sldMk cId="992449920" sldId="338"/>
            <ac:spMk id="39" creationId="{CEFCAB75-2963-4118-8119-D535B3E584F7}"/>
          </ac:spMkLst>
        </pc:spChg>
        <pc:spChg chg="mod">
          <ac:chgData name="Stephen Ford" userId="8ccbc5d4-22cd-4bf5-9186-dd3adde2c2e1" providerId="ADAL" clId="{09F229DF-A4D6-423F-8634-18DF43EA5396}" dt="2022-02-07T18:43:37.244" v="257" actId="6549"/>
          <ac:spMkLst>
            <pc:docMk/>
            <pc:sldMk cId="992449920" sldId="338"/>
            <ac:spMk id="40" creationId="{72DF7BEC-A696-4221-A91C-AA3862BFB315}"/>
          </ac:spMkLst>
        </pc:spChg>
        <pc:picChg chg="add mod">
          <ac:chgData name="Stephen Ford" userId="8ccbc5d4-22cd-4bf5-9186-dd3adde2c2e1" providerId="ADAL" clId="{09F229DF-A4D6-423F-8634-18DF43EA5396}" dt="2022-02-07T18:18:14.221" v="227" actId="1076"/>
          <ac:picMkLst>
            <pc:docMk/>
            <pc:sldMk cId="992449920" sldId="338"/>
            <ac:picMk id="55" creationId="{F2EBBDB7-3919-416D-A3F5-AAA62C76D047}"/>
          </ac:picMkLst>
        </pc:picChg>
        <pc:cxnChg chg="add">
          <ac:chgData name="Stephen Ford" userId="8ccbc5d4-22cd-4bf5-9186-dd3adde2c2e1" providerId="ADAL" clId="{09F229DF-A4D6-423F-8634-18DF43EA5396}" dt="2022-02-07T18:16:36.397" v="212" actId="11529"/>
          <ac:cxnSpMkLst>
            <pc:docMk/>
            <pc:sldMk cId="992449920" sldId="338"/>
            <ac:cxnSpMk id="17" creationId="{2E233E11-BB0F-4CC5-91AE-39F3778EC8FB}"/>
          </ac:cxnSpMkLst>
        </pc:cxnChg>
        <pc:cxnChg chg="add">
          <ac:chgData name="Stephen Ford" userId="8ccbc5d4-22cd-4bf5-9186-dd3adde2c2e1" providerId="ADAL" clId="{09F229DF-A4D6-423F-8634-18DF43EA5396}" dt="2022-02-07T18:16:41.329" v="213" actId="11529"/>
          <ac:cxnSpMkLst>
            <pc:docMk/>
            <pc:sldMk cId="992449920" sldId="338"/>
            <ac:cxnSpMk id="19" creationId="{0B131114-4377-4E70-9F19-6A46F511C68B}"/>
          </ac:cxnSpMkLst>
        </pc:cxnChg>
        <pc:cxnChg chg="add">
          <ac:chgData name="Stephen Ford" userId="8ccbc5d4-22cd-4bf5-9186-dd3adde2c2e1" providerId="ADAL" clId="{09F229DF-A4D6-423F-8634-18DF43EA5396}" dt="2022-02-07T18:16:55.631" v="214" actId="11529"/>
          <ac:cxnSpMkLst>
            <pc:docMk/>
            <pc:sldMk cId="992449920" sldId="338"/>
            <ac:cxnSpMk id="21" creationId="{F369756A-607F-4001-B751-BC465659989A}"/>
          </ac:cxnSpMkLst>
        </pc:cxnChg>
        <pc:cxnChg chg="add">
          <ac:chgData name="Stephen Ford" userId="8ccbc5d4-22cd-4bf5-9186-dd3adde2c2e1" providerId="ADAL" clId="{09F229DF-A4D6-423F-8634-18DF43EA5396}" dt="2022-02-07T18:17:01.903" v="215" actId="11529"/>
          <ac:cxnSpMkLst>
            <pc:docMk/>
            <pc:sldMk cId="992449920" sldId="338"/>
            <ac:cxnSpMk id="41" creationId="{0C181DF7-7599-4A80-AD02-DD21EB5ACE8B}"/>
          </ac:cxnSpMkLst>
        </pc:cxnChg>
        <pc:cxnChg chg="add">
          <ac:chgData name="Stephen Ford" userId="8ccbc5d4-22cd-4bf5-9186-dd3adde2c2e1" providerId="ADAL" clId="{09F229DF-A4D6-423F-8634-18DF43EA5396}" dt="2022-02-07T18:17:07.305" v="216" actId="11529"/>
          <ac:cxnSpMkLst>
            <pc:docMk/>
            <pc:sldMk cId="992449920" sldId="338"/>
            <ac:cxnSpMk id="44" creationId="{518DE2D0-1F16-4C74-A16A-1E3ED8A8EAB6}"/>
          </ac:cxnSpMkLst>
        </pc:cxnChg>
        <pc:cxnChg chg="mod">
          <ac:chgData name="Stephen Ford" userId="8ccbc5d4-22cd-4bf5-9186-dd3adde2c2e1" providerId="ADAL" clId="{09F229DF-A4D6-423F-8634-18DF43EA5396}" dt="2022-02-07T18:15:53.374" v="209" actId="14100"/>
          <ac:cxnSpMkLst>
            <pc:docMk/>
            <pc:sldMk cId="992449920" sldId="338"/>
            <ac:cxnSpMk id="45" creationId="{99953EEC-CA59-4106-A234-4168F5089F5D}"/>
          </ac:cxnSpMkLst>
        </pc:cxnChg>
        <pc:cxnChg chg="mod">
          <ac:chgData name="Stephen Ford" userId="8ccbc5d4-22cd-4bf5-9186-dd3adde2c2e1" providerId="ADAL" clId="{09F229DF-A4D6-423F-8634-18DF43EA5396}" dt="2022-02-07T18:15:53.374" v="209" actId="14100"/>
          <ac:cxnSpMkLst>
            <pc:docMk/>
            <pc:sldMk cId="992449920" sldId="338"/>
            <ac:cxnSpMk id="47" creationId="{51BB1718-C34A-42D9-88EA-DA8378E6CBC8}"/>
          </ac:cxnSpMkLst>
        </pc:cxnChg>
        <pc:cxnChg chg="add del mod">
          <ac:chgData name="Stephen Ford" userId="8ccbc5d4-22cd-4bf5-9186-dd3adde2c2e1" providerId="ADAL" clId="{09F229DF-A4D6-423F-8634-18DF43EA5396}" dt="2022-02-07T18:17:25.699" v="218" actId="11529"/>
          <ac:cxnSpMkLst>
            <pc:docMk/>
            <pc:sldMk cId="992449920" sldId="338"/>
            <ac:cxnSpMk id="48" creationId="{5974F56C-9456-49B0-8985-2A602ADB9E09}"/>
          </ac:cxnSpMkLst>
        </pc:cxnChg>
        <pc:cxnChg chg="mod">
          <ac:chgData name="Stephen Ford" userId="8ccbc5d4-22cd-4bf5-9186-dd3adde2c2e1" providerId="ADAL" clId="{09F229DF-A4D6-423F-8634-18DF43EA5396}" dt="2022-02-07T18:15:53.374" v="209" actId="14100"/>
          <ac:cxnSpMkLst>
            <pc:docMk/>
            <pc:sldMk cId="992449920" sldId="338"/>
            <ac:cxnSpMk id="49" creationId="{3E5AC78D-706F-4C9D-AE25-E14F12DE1F76}"/>
          </ac:cxnSpMkLst>
        </pc:cxnChg>
        <pc:cxnChg chg="mod">
          <ac:chgData name="Stephen Ford" userId="8ccbc5d4-22cd-4bf5-9186-dd3adde2c2e1" providerId="ADAL" clId="{09F229DF-A4D6-423F-8634-18DF43EA5396}" dt="2022-02-07T18:15:49.527" v="208" actId="14100"/>
          <ac:cxnSpMkLst>
            <pc:docMk/>
            <pc:sldMk cId="992449920" sldId="338"/>
            <ac:cxnSpMk id="51" creationId="{EDFB99CA-7B78-4458-A406-524349030BDD}"/>
          </ac:cxnSpMkLst>
        </pc:cxnChg>
        <pc:cxnChg chg="add mod">
          <ac:chgData name="Stephen Ford" userId="8ccbc5d4-22cd-4bf5-9186-dd3adde2c2e1" providerId="ADAL" clId="{09F229DF-A4D6-423F-8634-18DF43EA5396}" dt="2022-02-07T18:17:34.235" v="220" actId="17032"/>
          <ac:cxnSpMkLst>
            <pc:docMk/>
            <pc:sldMk cId="992449920" sldId="338"/>
            <ac:cxnSpMk id="52" creationId="{53B685ED-87CA-41B0-9759-26E2B04612B1}"/>
          </ac:cxnSpMkLst>
        </pc:cxnChg>
        <pc:cxnChg chg="mod">
          <ac:chgData name="Stephen Ford" userId="8ccbc5d4-22cd-4bf5-9186-dd3adde2c2e1" providerId="ADAL" clId="{09F229DF-A4D6-423F-8634-18DF43EA5396}" dt="2022-02-07T18:15:49.527" v="208" actId="14100"/>
          <ac:cxnSpMkLst>
            <pc:docMk/>
            <pc:sldMk cId="992449920" sldId="338"/>
            <ac:cxnSpMk id="53" creationId="{4F49F79A-9D41-4AA7-A02E-8F6373827B5B}"/>
          </ac:cxnSpMkLst>
        </pc:cxnChg>
        <pc:cxnChg chg="mod">
          <ac:chgData name="Stephen Ford" userId="8ccbc5d4-22cd-4bf5-9186-dd3adde2c2e1" providerId="ADAL" clId="{09F229DF-A4D6-423F-8634-18DF43EA5396}" dt="2022-02-07T18:16:09.087" v="211" actId="1076"/>
          <ac:cxnSpMkLst>
            <pc:docMk/>
            <pc:sldMk cId="992449920" sldId="338"/>
            <ac:cxnSpMk id="106" creationId="{ECAEB3F0-DD42-453E-B7FA-689F999152D8}"/>
          </ac:cxnSpMkLst>
        </pc:cxnChg>
        <pc:cxnChg chg="mod">
          <ac:chgData name="Stephen Ford" userId="8ccbc5d4-22cd-4bf5-9186-dd3adde2c2e1" providerId="ADAL" clId="{09F229DF-A4D6-423F-8634-18DF43EA5396}" dt="2022-02-07T18:16:09.087" v="211" actId="1076"/>
          <ac:cxnSpMkLst>
            <pc:docMk/>
            <pc:sldMk cId="992449920" sldId="338"/>
            <ac:cxnSpMk id="110" creationId="{D48FA1A3-5C1F-4408-A53D-A11085032008}"/>
          </ac:cxnSpMkLst>
        </pc:cxnChg>
        <pc:cxnChg chg="mod">
          <ac:chgData name="Stephen Ford" userId="8ccbc5d4-22cd-4bf5-9186-dd3adde2c2e1" providerId="ADAL" clId="{09F229DF-A4D6-423F-8634-18DF43EA5396}" dt="2022-02-07T18:16:09.087" v="211" actId="1076"/>
          <ac:cxnSpMkLst>
            <pc:docMk/>
            <pc:sldMk cId="992449920" sldId="338"/>
            <ac:cxnSpMk id="115" creationId="{535247C8-8CE2-4CF2-B59D-E507B6960B68}"/>
          </ac:cxnSpMkLst>
        </pc:cxnChg>
      </pc:sldChg>
      <pc:sldChg chg="modSp add mod">
        <pc:chgData name="Stephen Ford" userId="8ccbc5d4-22cd-4bf5-9186-dd3adde2c2e1" providerId="ADAL" clId="{09F229DF-A4D6-423F-8634-18DF43EA5396}" dt="2022-02-07T18:41:20.532" v="239" actId="20577"/>
        <pc:sldMkLst>
          <pc:docMk/>
          <pc:sldMk cId="541798648" sldId="339"/>
        </pc:sldMkLst>
        <pc:spChg chg="mod">
          <ac:chgData name="Stephen Ford" userId="8ccbc5d4-22cd-4bf5-9186-dd3adde2c2e1" providerId="ADAL" clId="{09F229DF-A4D6-423F-8634-18DF43EA5396}" dt="2022-02-07T18:41:20.532" v="239" actId="20577"/>
          <ac:spMkLst>
            <pc:docMk/>
            <pc:sldMk cId="541798648" sldId="339"/>
            <ac:spMk id="6" creationId="{77F7BD4D-28EE-4C3A-9E30-514C7E5AD028}"/>
          </ac:spMkLst>
        </pc:spChg>
      </pc:sldChg>
      <pc:sldMasterChg chg="add del addSldLayout delSldLayout">
        <pc:chgData name="Stephen Ford" userId="8ccbc5d4-22cd-4bf5-9186-dd3adde2c2e1" providerId="ADAL" clId="{09F229DF-A4D6-423F-8634-18DF43EA5396}" dt="2022-02-07T16:26:18.790" v="177" actId="47"/>
        <pc:sldMasterMkLst>
          <pc:docMk/>
          <pc:sldMasterMk cId="556066877" sldId="2147483648"/>
        </pc:sldMasterMkLst>
        <pc:sldLayoutChg chg="add del">
          <pc:chgData name="Stephen Ford" userId="8ccbc5d4-22cd-4bf5-9186-dd3adde2c2e1" providerId="ADAL" clId="{09F229DF-A4D6-423F-8634-18DF43EA5396}" dt="2022-02-07T16:26:18.790" v="177" actId="47"/>
          <pc:sldLayoutMkLst>
            <pc:docMk/>
            <pc:sldMasterMk cId="556066877" sldId="2147483648"/>
            <pc:sldLayoutMk cId="1106669255" sldId="2147483650"/>
          </pc:sldLayoutMkLst>
        </pc:sldLayoutChg>
      </pc:sldMasterChg>
      <pc:sldMasterChg chg="addSldLayout">
        <pc:chgData name="Stephen Ford" userId="8ccbc5d4-22cd-4bf5-9186-dd3adde2c2e1" providerId="ADAL" clId="{09F229DF-A4D6-423F-8634-18DF43EA5396}" dt="2022-02-07T15:39:04.022" v="21" actId="27028"/>
        <pc:sldMasterMkLst>
          <pc:docMk/>
          <pc:sldMasterMk cId="247695733" sldId="2147483866"/>
        </pc:sldMasterMkLst>
        <pc:sldLayoutChg chg="add">
          <pc:chgData name="Stephen Ford" userId="8ccbc5d4-22cd-4bf5-9186-dd3adde2c2e1" providerId="ADAL" clId="{09F229DF-A4D6-423F-8634-18DF43EA5396}" dt="2022-02-07T15:39:04.022" v="21" actId="27028"/>
          <pc:sldLayoutMkLst>
            <pc:docMk/>
            <pc:sldMasterMk cId="247695733" sldId="2147483866"/>
            <pc:sldLayoutMk cId="23164618" sldId="2147483887"/>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0859996977948773"/>
          <c:y val="1.4467262737367422E-3"/>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5009355875836059E-2"/>
          <c:y val="0.13986788302602043"/>
          <c:w val="0.67931177666812181"/>
          <c:h val="0.76021553992215929"/>
        </c:manualLayout>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A9-4D25-9A08-E785591F91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A9-4D25-9A08-E785591F91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A9-4D25-9A08-E785591F91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A9-4D25-9A08-E785591F91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A9-4D25-9A08-E785591F91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A9-4D25-9A08-E785591F91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A9-4D25-9A08-E785591F912F}"/>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8</c:v>
                </c:pt>
                <c:pt idx="1">
                  <c:v>6</c:v>
                </c:pt>
                <c:pt idx="2">
                  <c:v>4</c:v>
                </c:pt>
                <c:pt idx="3">
                  <c:v>3</c:v>
                </c:pt>
                <c:pt idx="4">
                  <c:v>2</c:v>
                </c:pt>
                <c:pt idx="5">
                  <c:v>1</c:v>
                </c:pt>
                <c:pt idx="6">
                  <c:v>0.5</c:v>
                </c:pt>
              </c:numCache>
            </c:numRef>
          </c:val>
          <c:extLst>
            <c:ext xmlns:c16="http://schemas.microsoft.com/office/drawing/2014/chart" uri="{C3380CC4-5D6E-409C-BE32-E72D297353CC}">
              <c16:uniqueId val="{0000000E-CCA9-4D25-9A08-E785591F912F}"/>
            </c:ext>
          </c:extLst>
        </c:ser>
        <c:dLbls>
          <c:showLegendKey val="0"/>
          <c:showVal val="0"/>
          <c:showCatName val="0"/>
          <c:showSerName val="0"/>
          <c:showPercent val="0"/>
          <c:showBubbleSize val="0"/>
          <c:showLeaderLines val="1"/>
        </c:dLbls>
        <c:firstSliceAng val="0"/>
        <c:holeSize val="64"/>
      </c:doughnut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9977572318967052"/>
          <c:y val="0.1928179891354784"/>
          <c:w val="0.30022436435136202"/>
          <c:h val="0.65283604829086761"/>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4416114174553275"/>
          <c:y val="1.4062543327461475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3.7531567990058079E-2"/>
          <c:y val="0.11931885404850991"/>
          <c:w val="0.63197913902634784"/>
          <c:h val="0.65308987739149349"/>
        </c:manualLayout>
      </c:layout>
      <c:barChart>
        <c:barDir val="col"/>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3151-495A-8996-44DF7C239E04}"/>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3151-495A-8996-44DF7C239E04}"/>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3151-495A-8996-44DF7C239E04}"/>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3151-495A-8996-44DF7C239E04}"/>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3151-495A-8996-44DF7C239E04}"/>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3151-495A-8996-44DF7C239E04}"/>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151-495A-8996-44DF7C239E04}"/>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0.5</c:v>
                </c:pt>
                <c:pt idx="1">
                  <c:v>1.5</c:v>
                </c:pt>
                <c:pt idx="2">
                  <c:v>2.5</c:v>
                </c:pt>
                <c:pt idx="3">
                  <c:v>3.5</c:v>
                </c:pt>
                <c:pt idx="4">
                  <c:v>4.5</c:v>
                </c:pt>
                <c:pt idx="5">
                  <c:v>5.5</c:v>
                </c:pt>
                <c:pt idx="6">
                  <c:v>6</c:v>
                </c:pt>
              </c:numCache>
            </c:numRef>
          </c:val>
          <c:extLst>
            <c:ext xmlns:c16="http://schemas.microsoft.com/office/drawing/2014/chart" uri="{C3380CC4-5D6E-409C-BE32-E72D297353CC}">
              <c16:uniqueId val="{0000000E-3151-495A-8996-44DF7C239E04}"/>
            </c:ext>
          </c:extLst>
        </c:ser>
        <c:dLbls>
          <c:showLegendKey val="0"/>
          <c:showVal val="0"/>
          <c:showCatName val="0"/>
          <c:showSerName val="0"/>
          <c:showPercent val="0"/>
          <c:showBubbleSize val="0"/>
        </c:dLbls>
        <c:gapWidth val="150"/>
        <c:axId val="853237616"/>
        <c:axId val="774982448"/>
      </c:barChart>
      <c:valAx>
        <c:axId val="774982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b"/>
        <c:numFmt formatCode="General" sourceLinked="1"/>
        <c:majorTickMark val="out"/>
        <c:minorTickMark val="none"/>
        <c:tickLblPos val="low"/>
        <c:spPr>
          <a:noFill/>
          <a:ln w="6350" cap="flat" cmpd="sng" algn="ctr">
            <a:solidFill>
              <a:schemeClr val="dk1"/>
            </a:solidFill>
            <a:prstDash val="solid"/>
            <a:miter lim="800000"/>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056497372130657"/>
          <c:y val="0.23026675851480399"/>
          <c:w val="0.24631125718087762"/>
          <c:h val="0.60697960708651189"/>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9648043799212601"/>
          <c:y val="1.4062499134934847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017085530237922"/>
          <c:y val="0.11931885404850991"/>
          <c:w val="0.59848297447332355"/>
          <c:h val="0.80052066313077841"/>
        </c:manualLayout>
      </c:layout>
      <c:barChart>
        <c:barDir val="bar"/>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E79-46EC-ACD0-05064C0E4F15}"/>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4E79-46EC-ACD0-05064C0E4F15}"/>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4E79-46EC-ACD0-05064C0E4F15}"/>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4E79-46EC-ACD0-05064C0E4F15}"/>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4E79-46EC-ACD0-05064C0E4F15}"/>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4E79-46EC-ACD0-05064C0E4F15}"/>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E79-46EC-ACD0-05064C0E4F15}"/>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E-4E79-46EC-ACD0-05064C0E4F15}"/>
            </c:ext>
          </c:extLst>
        </c:ser>
        <c:dLbls>
          <c:showLegendKey val="0"/>
          <c:showVal val="0"/>
          <c:showCatName val="0"/>
          <c:showSerName val="0"/>
          <c:showPercent val="0"/>
          <c:showBubbleSize val="0"/>
        </c:dLbls>
        <c:gapWidth val="79"/>
        <c:axId val="853237616"/>
        <c:axId val="774982448"/>
      </c:barChart>
      <c:valAx>
        <c:axId val="774982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B71"/>
                </a:solidFill>
                <a:latin typeface="+mj-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396512040726835"/>
          <c:y val="9.6391868962480462E-2"/>
          <c:w val="0.2760348679438433"/>
          <c:h val="0.80923730636217983"/>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664FB5-82AF-48A4-80F1-9AEEE0DF4B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5CF0742E-D5E1-4FF3-A442-958EA2A78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066F8-4FE9-4315-A56E-3EA256F5907F}" type="datetimeFigureOut">
              <a:rPr lang="en-GB" smtClean="0"/>
              <a:t>01/03/2022</a:t>
            </a:fld>
            <a:endParaRPr lang="en-GB" dirty="0"/>
          </a:p>
        </p:txBody>
      </p:sp>
      <p:sp>
        <p:nvSpPr>
          <p:cNvPr id="4" name="Footer Placeholder 3">
            <a:extLst>
              <a:ext uri="{FF2B5EF4-FFF2-40B4-BE49-F238E27FC236}">
                <a16:creationId xmlns:a16="http://schemas.microsoft.com/office/drawing/2014/main" id="{A1F2F771-FAFF-4FF6-AE5C-96F43E8CB7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8EB88F3-0CB9-4921-9214-BFA9C4B808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73B9F-E786-4DE9-B054-AF2D3B642399}" type="slidenum">
              <a:rPr lang="en-GB" smtClean="0"/>
              <a:t>‹#›</a:t>
            </a:fld>
            <a:endParaRPr lang="en-GB" dirty="0"/>
          </a:p>
        </p:txBody>
      </p:sp>
    </p:spTree>
    <p:extLst>
      <p:ext uri="{BB962C8B-B14F-4D97-AF65-F5344CB8AC3E}">
        <p14:creationId xmlns:p14="http://schemas.microsoft.com/office/powerpoint/2010/main" val="393511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D6F77-CFCE-A445-8E2C-54D16F9EECCC}" type="datetimeFigureOut">
              <a:rPr lang="en-US" smtClean="0"/>
              <a:t>3/1/2022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42D00-D33B-6747-961F-9152114FB45F}" type="slidenum">
              <a:rPr lang="en-US" smtClean="0"/>
              <a:t>‹#›</a:t>
            </a:fld>
            <a:endParaRPr lang="en-US" dirty="0"/>
          </a:p>
        </p:txBody>
      </p:sp>
    </p:spTree>
    <p:extLst>
      <p:ext uri="{BB962C8B-B14F-4D97-AF65-F5344CB8AC3E}">
        <p14:creationId xmlns:p14="http://schemas.microsoft.com/office/powerpoint/2010/main" val="2981403554"/>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1</a:t>
            </a:fld>
            <a:endParaRPr lang="en-US" dirty="0"/>
          </a:p>
        </p:txBody>
      </p:sp>
    </p:spTree>
    <p:extLst>
      <p:ext uri="{BB962C8B-B14F-4D97-AF65-F5344CB8AC3E}">
        <p14:creationId xmlns:p14="http://schemas.microsoft.com/office/powerpoint/2010/main" val="2929930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21</a:t>
            </a:fld>
            <a:endParaRPr lang="en-US" dirty="0"/>
          </a:p>
        </p:txBody>
      </p:sp>
    </p:spTree>
    <p:extLst>
      <p:ext uri="{BB962C8B-B14F-4D97-AF65-F5344CB8AC3E}">
        <p14:creationId xmlns:p14="http://schemas.microsoft.com/office/powerpoint/2010/main" val="298144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22</a:t>
            </a:fld>
            <a:endParaRPr lang="en-US" dirty="0"/>
          </a:p>
        </p:txBody>
      </p:sp>
    </p:spTree>
    <p:extLst>
      <p:ext uri="{BB962C8B-B14F-4D97-AF65-F5344CB8AC3E}">
        <p14:creationId xmlns:p14="http://schemas.microsoft.com/office/powerpoint/2010/main" val="4027540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23</a:t>
            </a:fld>
            <a:endParaRPr lang="en-US" dirty="0"/>
          </a:p>
        </p:txBody>
      </p:sp>
    </p:spTree>
    <p:extLst>
      <p:ext uri="{BB962C8B-B14F-4D97-AF65-F5344CB8AC3E}">
        <p14:creationId xmlns:p14="http://schemas.microsoft.com/office/powerpoint/2010/main" val="1589075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24</a:t>
            </a:fld>
            <a:endParaRPr lang="en-US" dirty="0"/>
          </a:p>
        </p:txBody>
      </p:sp>
    </p:spTree>
    <p:extLst>
      <p:ext uri="{BB962C8B-B14F-4D97-AF65-F5344CB8AC3E}">
        <p14:creationId xmlns:p14="http://schemas.microsoft.com/office/powerpoint/2010/main" val="3737346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26</a:t>
            </a:fld>
            <a:endParaRPr lang="en-US" dirty="0"/>
          </a:p>
        </p:txBody>
      </p:sp>
    </p:spTree>
    <p:extLst>
      <p:ext uri="{BB962C8B-B14F-4D97-AF65-F5344CB8AC3E}">
        <p14:creationId xmlns:p14="http://schemas.microsoft.com/office/powerpoint/2010/main" val="11409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2</a:t>
            </a:fld>
            <a:endParaRPr lang="en-US" dirty="0"/>
          </a:p>
        </p:txBody>
      </p:sp>
    </p:spTree>
    <p:extLst>
      <p:ext uri="{BB962C8B-B14F-4D97-AF65-F5344CB8AC3E}">
        <p14:creationId xmlns:p14="http://schemas.microsoft.com/office/powerpoint/2010/main" val="1464938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3</a:t>
            </a:fld>
            <a:endParaRPr lang="en-US" dirty="0"/>
          </a:p>
        </p:txBody>
      </p:sp>
    </p:spTree>
    <p:extLst>
      <p:ext uri="{BB962C8B-B14F-4D97-AF65-F5344CB8AC3E}">
        <p14:creationId xmlns:p14="http://schemas.microsoft.com/office/powerpoint/2010/main" val="395365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4</a:t>
            </a:fld>
            <a:endParaRPr lang="en-US" dirty="0"/>
          </a:p>
        </p:txBody>
      </p:sp>
    </p:spTree>
    <p:extLst>
      <p:ext uri="{BB962C8B-B14F-4D97-AF65-F5344CB8AC3E}">
        <p14:creationId xmlns:p14="http://schemas.microsoft.com/office/powerpoint/2010/main" val="868560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5</a:t>
            </a:fld>
            <a:endParaRPr lang="en-US" dirty="0"/>
          </a:p>
        </p:txBody>
      </p:sp>
    </p:spTree>
    <p:extLst>
      <p:ext uri="{BB962C8B-B14F-4D97-AF65-F5344CB8AC3E}">
        <p14:creationId xmlns:p14="http://schemas.microsoft.com/office/powerpoint/2010/main" val="166930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6</a:t>
            </a:fld>
            <a:endParaRPr lang="en-US" dirty="0"/>
          </a:p>
        </p:txBody>
      </p:sp>
    </p:spTree>
    <p:extLst>
      <p:ext uri="{BB962C8B-B14F-4D97-AF65-F5344CB8AC3E}">
        <p14:creationId xmlns:p14="http://schemas.microsoft.com/office/powerpoint/2010/main" val="103797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7</a:t>
            </a:fld>
            <a:endParaRPr lang="en-US" dirty="0"/>
          </a:p>
        </p:txBody>
      </p:sp>
    </p:spTree>
    <p:extLst>
      <p:ext uri="{BB962C8B-B14F-4D97-AF65-F5344CB8AC3E}">
        <p14:creationId xmlns:p14="http://schemas.microsoft.com/office/powerpoint/2010/main" val="118940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12</a:t>
            </a:fld>
            <a:endParaRPr lang="en-US" dirty="0"/>
          </a:p>
        </p:txBody>
      </p:sp>
    </p:spTree>
    <p:extLst>
      <p:ext uri="{BB962C8B-B14F-4D97-AF65-F5344CB8AC3E}">
        <p14:creationId xmlns:p14="http://schemas.microsoft.com/office/powerpoint/2010/main" val="57193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42D00-D33B-6747-961F-9152114FB45F}" type="slidenum">
              <a:rPr lang="en-US" smtClean="0"/>
              <a:t>17</a:t>
            </a:fld>
            <a:endParaRPr lang="en-US" dirty="0"/>
          </a:p>
        </p:txBody>
      </p:sp>
    </p:spTree>
    <p:extLst>
      <p:ext uri="{BB962C8B-B14F-4D97-AF65-F5344CB8AC3E}">
        <p14:creationId xmlns:p14="http://schemas.microsoft.com/office/powerpoint/2010/main" val="1050700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Cover 1">
    <p:bg>
      <p:bgPr>
        <a:solidFill>
          <a:srgbClr val="1C3D74"/>
        </a:solidFill>
        <a:effectLst/>
      </p:bgPr>
    </p:bg>
    <p:spTree>
      <p:nvGrpSpPr>
        <p:cNvPr id="1" name=""/>
        <p:cNvGrpSpPr/>
        <p:nvPr/>
      </p:nvGrpSpPr>
      <p:grpSpPr>
        <a:xfrm>
          <a:off x="0" y="0"/>
          <a:ext cx="0" cy="0"/>
          <a:chOff x="0" y="0"/>
          <a:chExt cx="0" cy="0"/>
        </a:xfrm>
      </p:grpSpPr>
      <p:sp>
        <p:nvSpPr>
          <p:cNvPr id="7"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8"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401044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
        <p:nvSpPr>
          <p:cNvPr id="9" name="Text Placeholder 2">
            <a:extLst>
              <a:ext uri="{FF2B5EF4-FFF2-40B4-BE49-F238E27FC236}">
                <a16:creationId xmlns:a16="http://schemas.microsoft.com/office/drawing/2014/main" id="{35C7A6F9-784D-428C-B9C4-650A70FFC077}"/>
              </a:ext>
            </a:extLst>
          </p:cNvPr>
          <p:cNvSpPr>
            <a:spLocks noGrp="1"/>
          </p:cNvSpPr>
          <p:nvPr>
            <p:ph type="body" sz="quarter" idx="14" hasCustomPrompt="1"/>
          </p:nvPr>
        </p:nvSpPr>
        <p:spPr>
          <a:xfrm>
            <a:off x="4580865"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Tree>
    <p:extLst>
      <p:ext uri="{BB962C8B-B14F-4D97-AF65-F5344CB8AC3E}">
        <p14:creationId xmlns:p14="http://schemas.microsoft.com/office/powerpoint/2010/main" val="310220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4679950" y="1311276"/>
            <a:ext cx="4186238" cy="279199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9"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4679950" y="4176072"/>
            <a:ext cx="4186238" cy="87954"/>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00C9E275-0734-425E-938B-16131D4657EE}"/>
              </a:ext>
            </a:extLst>
          </p:cNvPr>
          <p:cNvSpPr>
            <a:spLocks noGrp="1"/>
          </p:cNvSpPr>
          <p:nvPr>
            <p:ph type="body" sz="quarter" idx="13" hasCustomPrompt="1"/>
          </p:nvPr>
        </p:nvSpPr>
        <p:spPr>
          <a:xfrm>
            <a:off x="186596" y="1311275"/>
            <a:ext cx="438540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90828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6767512" y="1311276"/>
            <a:ext cx="2098675" cy="277370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3"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2"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3" name="Text Placeholder 2">
            <a:extLst>
              <a:ext uri="{FF2B5EF4-FFF2-40B4-BE49-F238E27FC236}">
                <a16:creationId xmlns:a16="http://schemas.microsoft.com/office/drawing/2014/main" id="{9602840F-CF0A-4B0C-876C-214741C51912}"/>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516180862"/>
      </p:ext>
    </p:extLst>
  </p:cSld>
  <p:clrMapOvr>
    <a:masterClrMapping/>
  </p:clrMapOvr>
  <p:extLst>
    <p:ext uri="{DCECCB84-F9BA-43D5-87BE-67443E8EF086}">
      <p15:sldGuideLst xmlns:p15="http://schemas.microsoft.com/office/powerpoint/2012/main">
        <p15:guide id="1" pos="4195">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3 ">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1" name="Picture Placeholder 5">
            <a:extLst>
              <a:ext uri="{FF2B5EF4-FFF2-40B4-BE49-F238E27FC236}">
                <a16:creationId xmlns:a16="http://schemas.microsoft.com/office/drawing/2014/main" id="{6D51F31A-86D2-8C4F-A1A9-C88372B37B39}"/>
              </a:ext>
            </a:extLst>
          </p:cNvPr>
          <p:cNvSpPr>
            <a:spLocks noGrp="1"/>
          </p:cNvSpPr>
          <p:nvPr>
            <p:ph type="pic" sz="quarter" idx="16" hasCustomPrompt="1"/>
          </p:nvPr>
        </p:nvSpPr>
        <p:spPr>
          <a:xfrm>
            <a:off x="6767513" y="1311274"/>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7"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8"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39CEF63-09E5-47AB-B122-292E3DA7266B}"/>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84004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4">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DE942392-5A1D-4B43-9FC3-CF83A59FC53E}"/>
              </a:ext>
            </a:extLst>
          </p:cNvPr>
          <p:cNvSpPr>
            <a:spLocks noGrp="1"/>
          </p:cNvSpPr>
          <p:nvPr>
            <p:ph type="pic" sz="quarter" idx="16" hasCustomPrompt="1"/>
          </p:nvPr>
        </p:nvSpPr>
        <p:spPr>
          <a:xfrm>
            <a:off x="6767513" y="1311275"/>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8"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6"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7"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8"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9"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9"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2" name="Text Placeholder 2">
            <a:extLst>
              <a:ext uri="{FF2B5EF4-FFF2-40B4-BE49-F238E27FC236}">
                <a16:creationId xmlns:a16="http://schemas.microsoft.com/office/drawing/2014/main" id="{A5E523E2-4C7B-424A-8715-BA3BD5E8B973}"/>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475935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5">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3"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33"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767513" y="1322601"/>
            <a:ext cx="2098675"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3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67512" y="417795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6"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216A11E-B4A5-4F26-9049-F166D72D6258}"/>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869923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6">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4305300"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4305302"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3"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6778626" y="2877213"/>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78624"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5"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11A76B9A-C73D-41F4-848B-7B422BD2540C}"/>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68500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2 column text + image + caption 1">
    <p:spTree>
      <p:nvGrpSpPr>
        <p:cNvPr id="1" name=""/>
        <p:cNvGrpSpPr/>
        <p:nvPr/>
      </p:nvGrpSpPr>
      <p:grpSpPr>
        <a:xfrm>
          <a:off x="0" y="0"/>
          <a:ext cx="0" cy="0"/>
          <a:chOff x="0" y="0"/>
          <a:chExt cx="0" cy="0"/>
        </a:xfrm>
      </p:grpSpPr>
      <p:sp>
        <p:nvSpPr>
          <p:cNvPr id="19"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102847" y="1322601"/>
            <a:ext cx="2763341"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102847" y="4177950"/>
            <a:ext cx="2763341"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9" name="Text Placeholder 2">
            <a:extLst>
              <a:ext uri="{FF2B5EF4-FFF2-40B4-BE49-F238E27FC236}">
                <a16:creationId xmlns:a16="http://schemas.microsoft.com/office/drawing/2014/main" id="{6B742EC7-0905-4619-9932-945C15BD9FB8}"/>
              </a:ext>
            </a:extLst>
          </p:cNvPr>
          <p:cNvSpPr>
            <a:spLocks noGrp="1"/>
          </p:cNvSpPr>
          <p:nvPr>
            <p:ph type="body" sz="quarter" idx="26" hasCustomPrompt="1"/>
          </p:nvPr>
        </p:nvSpPr>
        <p:spPr>
          <a:xfrm>
            <a:off x="3144721"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marL="457200" indent="0">
              <a:buFont typeface="Arial" panose="020B0604020202020204" pitchFamily="34" charset="0"/>
              <a:buNone/>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
        <p:nvSpPr>
          <p:cNvPr id="8" name="Text Placeholder 2">
            <a:extLst>
              <a:ext uri="{FF2B5EF4-FFF2-40B4-BE49-F238E27FC236}">
                <a16:creationId xmlns:a16="http://schemas.microsoft.com/office/drawing/2014/main" id="{E839734A-FE59-489D-8235-3CE5E3DE21EF}"/>
              </a:ext>
            </a:extLst>
          </p:cNvPr>
          <p:cNvSpPr>
            <a:spLocks noGrp="1"/>
          </p:cNvSpPr>
          <p:nvPr>
            <p:ph type="body" sz="quarter" idx="27" hasCustomPrompt="1"/>
          </p:nvPr>
        </p:nvSpPr>
        <p:spPr>
          <a:xfrm>
            <a:off x="186595"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71719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1 column text + image + caption">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496620" y="1309603"/>
            <a:ext cx="6380681" cy="280837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496620" y="4176072"/>
            <a:ext cx="638068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57C490C0-3F42-428E-9663-C0315B61F18B}"/>
              </a:ext>
            </a:extLst>
          </p:cNvPr>
          <p:cNvSpPr>
            <a:spLocks noGrp="1"/>
          </p:cNvSpPr>
          <p:nvPr>
            <p:ph type="body" sz="quarter" idx="13" hasCustomPrompt="1"/>
          </p:nvPr>
        </p:nvSpPr>
        <p:spPr>
          <a:xfrm>
            <a:off x="186597" y="1311275"/>
            <a:ext cx="21262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473945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hero image + caption">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287339" y="1322601"/>
            <a:ext cx="8578850"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2"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346159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a:gsLst>
            <a:gs pos="12000">
              <a:srgbClr val="1C3D74"/>
            </a:gs>
            <a:gs pos="100000">
              <a:srgbClr val="2DB8C5"/>
            </a:gs>
          </a:gsLst>
          <a:lin ang="19800000" scaled="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1280325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image + caption">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79400" y="250826"/>
            <a:ext cx="8597901" cy="3867149"/>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Tree>
    <p:extLst>
      <p:ext uri="{BB962C8B-B14F-4D97-AF65-F5344CB8AC3E}">
        <p14:creationId xmlns:p14="http://schemas.microsoft.com/office/powerpoint/2010/main" val="2436586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D0557C50-0B31-9348-AF2A-301002B74889}"/>
              </a:ext>
            </a:extLst>
          </p:cNvPr>
          <p:cNvGrpSpPr/>
          <p:nvPr userDrawn="1"/>
        </p:nvGrpSpPr>
        <p:grpSpPr>
          <a:xfrm>
            <a:off x="203484" y="1234649"/>
            <a:ext cx="2219675" cy="1349665"/>
            <a:chOff x="1985262" y="1786188"/>
            <a:chExt cx="3594613" cy="2579532"/>
          </a:xfrm>
        </p:grpSpPr>
        <p:sp>
          <p:nvSpPr>
            <p:cNvPr id="36" name="TextBox 35">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2DB8C5"/>
                  </a:solidFill>
                  <a:latin typeface="Arial" panose="020B0604020202020204" pitchFamily="34" charset="0"/>
                  <a:cs typeface="Arial" panose="020B0604020202020204" pitchFamily="34" charset="0"/>
                </a:rPr>
                <a:t>19%</a:t>
              </a:r>
            </a:p>
          </p:txBody>
        </p:sp>
        <p:cxnSp>
          <p:nvCxnSpPr>
            <p:cNvPr id="37" name="Straight Connector 36">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2DB8C5"/>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9D3155A-02B7-9146-95B9-2D706BFA7810}"/>
                </a:ext>
              </a:extLst>
            </p:cNvPr>
            <p:cNvSpPr txBox="1"/>
            <p:nvPr/>
          </p:nvSpPr>
          <p:spPr>
            <a:xfrm>
              <a:off x="1985262" y="3500871"/>
              <a:ext cx="3594613" cy="864849"/>
            </a:xfrm>
            <a:prstGeom prst="rect">
              <a:avLst/>
            </a:prstGeom>
            <a:noFill/>
          </p:spPr>
          <p:txBody>
            <a:bodyPr wrap="square" rtlCol="0">
              <a:spAutoFit/>
            </a:bodyPr>
            <a:lstStyle/>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2" name="Group 51">
            <a:extLst>
              <a:ext uri="{FF2B5EF4-FFF2-40B4-BE49-F238E27FC236}">
                <a16:creationId xmlns:a16="http://schemas.microsoft.com/office/drawing/2014/main" id="{D0557C50-0B31-9348-AF2A-301002B74889}"/>
              </a:ext>
            </a:extLst>
          </p:cNvPr>
          <p:cNvGrpSpPr/>
          <p:nvPr userDrawn="1"/>
        </p:nvGrpSpPr>
        <p:grpSpPr>
          <a:xfrm>
            <a:off x="3299430" y="1210655"/>
            <a:ext cx="2156489" cy="1349665"/>
            <a:chOff x="1985262" y="1786188"/>
            <a:chExt cx="3594613" cy="2579532"/>
          </a:xfrm>
        </p:grpSpPr>
        <p:sp>
          <p:nvSpPr>
            <p:cNvPr id="53" name="TextBox 52">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8D3786"/>
                  </a:solidFill>
                  <a:latin typeface="Arial" panose="020B0604020202020204" pitchFamily="34" charset="0"/>
                  <a:cs typeface="Arial" panose="020B0604020202020204" pitchFamily="34" charset="0"/>
                </a:rPr>
                <a:t>19%</a:t>
              </a:r>
            </a:p>
          </p:txBody>
        </p:sp>
        <p:cxnSp>
          <p:nvCxnSpPr>
            <p:cNvPr id="54" name="Straight Connector 53">
              <a:extLst>
                <a:ext uri="{FF2B5EF4-FFF2-40B4-BE49-F238E27FC236}">
                  <a16:creationId xmlns:a16="http://schemas.microsoft.com/office/drawing/2014/main" id="{7499D1F6-6F64-E045-A629-F16A8AF17DEB}"/>
                </a:ext>
              </a:extLst>
            </p:cNvPr>
            <p:cNvCxnSpPr/>
            <p:nvPr/>
          </p:nvCxnSpPr>
          <p:spPr>
            <a:xfrm flipV="1">
              <a:off x="2114979" y="3256871"/>
              <a:ext cx="3407806" cy="10321"/>
            </a:xfrm>
            <a:prstGeom prst="line">
              <a:avLst/>
            </a:prstGeom>
            <a:ln w="28575">
              <a:solidFill>
                <a:srgbClr val="8D3786"/>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6" name="Group 55">
            <a:extLst>
              <a:ext uri="{FF2B5EF4-FFF2-40B4-BE49-F238E27FC236}">
                <a16:creationId xmlns:a16="http://schemas.microsoft.com/office/drawing/2014/main" id="{D0557C50-0B31-9348-AF2A-301002B74889}"/>
              </a:ext>
            </a:extLst>
          </p:cNvPr>
          <p:cNvGrpSpPr/>
          <p:nvPr userDrawn="1"/>
        </p:nvGrpSpPr>
        <p:grpSpPr>
          <a:xfrm>
            <a:off x="6395376" y="1210655"/>
            <a:ext cx="2184743" cy="1349665"/>
            <a:chOff x="1985262" y="1786188"/>
            <a:chExt cx="3594613" cy="2579532"/>
          </a:xfrm>
        </p:grpSpPr>
        <p:sp>
          <p:nvSpPr>
            <p:cNvPr id="57" name="TextBox 56">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10746A"/>
                  </a:solidFill>
                  <a:latin typeface="Arial" panose="020B0604020202020204" pitchFamily="34" charset="0"/>
                  <a:cs typeface="Arial" panose="020B0604020202020204" pitchFamily="34" charset="0"/>
                </a:rPr>
                <a:t>19%</a:t>
              </a:r>
            </a:p>
          </p:txBody>
        </p:sp>
        <p:cxnSp>
          <p:nvCxnSpPr>
            <p:cNvPr id="58" name="Straight Connector 57">
              <a:extLst>
                <a:ext uri="{FF2B5EF4-FFF2-40B4-BE49-F238E27FC236}">
                  <a16:creationId xmlns:a16="http://schemas.microsoft.com/office/drawing/2014/main" id="{7499D1F6-6F64-E045-A629-F16A8AF17DEB}"/>
                </a:ext>
              </a:extLst>
            </p:cNvPr>
            <p:cNvCxnSpPr/>
            <p:nvPr/>
          </p:nvCxnSpPr>
          <p:spPr>
            <a:xfrm flipV="1">
              <a:off x="2114979" y="3256871"/>
              <a:ext cx="3407804" cy="10321"/>
            </a:xfrm>
            <a:prstGeom prst="line">
              <a:avLst/>
            </a:prstGeom>
            <a:ln w="28575">
              <a:solidFill>
                <a:srgbClr val="10746A"/>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0" name="Group 59">
            <a:extLst>
              <a:ext uri="{FF2B5EF4-FFF2-40B4-BE49-F238E27FC236}">
                <a16:creationId xmlns:a16="http://schemas.microsoft.com/office/drawing/2014/main" id="{D0557C50-0B31-9348-AF2A-301002B74889}"/>
              </a:ext>
            </a:extLst>
          </p:cNvPr>
          <p:cNvGrpSpPr/>
          <p:nvPr userDrawn="1"/>
        </p:nvGrpSpPr>
        <p:grpSpPr>
          <a:xfrm>
            <a:off x="1800890" y="2785639"/>
            <a:ext cx="2268189" cy="1349665"/>
            <a:chOff x="1985262" y="1786188"/>
            <a:chExt cx="3594613" cy="2579532"/>
          </a:xfrm>
        </p:grpSpPr>
        <p:sp>
          <p:nvSpPr>
            <p:cNvPr id="61" name="TextBox 60">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F18500"/>
                  </a:solidFill>
                  <a:latin typeface="Arial" panose="020B0604020202020204" pitchFamily="34" charset="0"/>
                  <a:cs typeface="Arial" panose="020B0604020202020204" pitchFamily="34" charset="0"/>
                </a:rPr>
                <a:t>19%</a:t>
              </a:r>
            </a:p>
          </p:txBody>
        </p:sp>
        <p:cxnSp>
          <p:nvCxnSpPr>
            <p:cNvPr id="62" name="Straight Connector 61">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F18500"/>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4" name="Group 63">
            <a:extLst>
              <a:ext uri="{FF2B5EF4-FFF2-40B4-BE49-F238E27FC236}">
                <a16:creationId xmlns:a16="http://schemas.microsoft.com/office/drawing/2014/main" id="{D0557C50-0B31-9348-AF2A-301002B74889}"/>
              </a:ext>
            </a:extLst>
          </p:cNvPr>
          <p:cNvGrpSpPr/>
          <p:nvPr userDrawn="1"/>
        </p:nvGrpSpPr>
        <p:grpSpPr>
          <a:xfrm>
            <a:off x="4949634" y="2785639"/>
            <a:ext cx="2289366" cy="1349665"/>
            <a:chOff x="1985262" y="1786188"/>
            <a:chExt cx="3594613" cy="2579532"/>
          </a:xfrm>
        </p:grpSpPr>
        <p:sp>
          <p:nvSpPr>
            <p:cNvPr id="65" name="TextBox 64">
              <a:extLst>
                <a:ext uri="{FF2B5EF4-FFF2-40B4-BE49-F238E27FC236}">
                  <a16:creationId xmlns:a16="http://schemas.microsoft.com/office/drawing/2014/main" id="{B0759468-3783-DD45-AC2F-7E3842278B7D}"/>
                </a:ext>
              </a:extLst>
            </p:cNvPr>
            <p:cNvSpPr txBox="1"/>
            <p:nvPr/>
          </p:nvSpPr>
          <p:spPr>
            <a:xfrm>
              <a:off x="2401825" y="1786188"/>
              <a:ext cx="2677753" cy="1470585"/>
            </a:xfrm>
            <a:prstGeom prst="rect">
              <a:avLst/>
            </a:prstGeom>
            <a:noFill/>
          </p:spPr>
          <p:txBody>
            <a:bodyPr wrap="square" rtlCol="0">
              <a:spAutoFit/>
            </a:bodyPr>
            <a:lstStyle/>
            <a:p>
              <a:pPr algn="ctr"/>
              <a:r>
                <a:rPr lang="en-US" sz="4400" b="1" dirty="0">
                  <a:solidFill>
                    <a:srgbClr val="73B82B"/>
                  </a:solidFill>
                  <a:latin typeface="Arial" panose="020B0604020202020204" pitchFamily="34" charset="0"/>
                  <a:cs typeface="Arial" panose="020B0604020202020204" pitchFamily="34" charset="0"/>
                </a:rPr>
                <a:t>19%</a:t>
              </a:r>
            </a:p>
          </p:txBody>
        </p:sp>
        <p:cxnSp>
          <p:nvCxnSpPr>
            <p:cNvPr id="66" name="Straight Connector 65">
              <a:extLst>
                <a:ext uri="{FF2B5EF4-FFF2-40B4-BE49-F238E27FC236}">
                  <a16:creationId xmlns:a16="http://schemas.microsoft.com/office/drawing/2014/main" id="{7499D1F6-6F64-E045-A629-F16A8AF17DEB}"/>
                </a:ext>
              </a:extLst>
            </p:cNvPr>
            <p:cNvCxnSpPr/>
            <p:nvPr/>
          </p:nvCxnSpPr>
          <p:spPr>
            <a:xfrm flipV="1">
              <a:off x="2114979" y="3271937"/>
              <a:ext cx="3407805" cy="10321"/>
            </a:xfrm>
            <a:prstGeom prst="line">
              <a:avLst/>
            </a:prstGeom>
            <a:ln w="28575">
              <a:solidFill>
                <a:srgbClr val="73B82B"/>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sp>
        <p:nvSpPr>
          <p:cNvPr id="23" name="Content Placeholder 2"/>
          <p:cNvSpPr>
            <a:spLocks noGrp="1"/>
          </p:cNvSpPr>
          <p:nvPr>
            <p:ph sz="quarter" idx="10" hasCustomPrompt="1"/>
          </p:nvPr>
        </p:nvSpPr>
        <p:spPr>
          <a:xfrm>
            <a:off x="186596" y="211096"/>
            <a:ext cx="8672097" cy="1171575"/>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247687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48A56A-D03E-7C4E-AE8E-F896E6A5A11B}"/>
              </a:ext>
            </a:extLst>
          </p:cNvPr>
          <p:cNvGraphicFramePr/>
          <p:nvPr userDrawn="1">
            <p:extLst>
              <p:ext uri="{D42A27DB-BD31-4B8C-83A1-F6EECF244321}">
                <p14:modId xmlns:p14="http://schemas.microsoft.com/office/powerpoint/2010/main" val="286463332"/>
              </p:ext>
            </p:extLst>
          </p:nvPr>
        </p:nvGraphicFramePr>
        <p:xfrm>
          <a:off x="2925649" y="1218723"/>
          <a:ext cx="4923808" cy="3149179"/>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A91CD518-0B4F-4DDD-8245-74B5057E966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58380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ntent slide 3">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DE844C2-66A4-7347-BB76-EF1AA2EFEA89}"/>
              </a:ext>
            </a:extLst>
          </p:cNvPr>
          <p:cNvGraphicFramePr/>
          <p:nvPr userDrawn="1">
            <p:extLst>
              <p:ext uri="{D42A27DB-BD31-4B8C-83A1-F6EECF244321}">
                <p14:modId xmlns:p14="http://schemas.microsoft.com/office/powerpoint/2010/main" val="1544693725"/>
              </p:ext>
            </p:extLst>
          </p:nvPr>
        </p:nvGraphicFramePr>
        <p:xfrm>
          <a:off x="3380198" y="1259540"/>
          <a:ext cx="5003514" cy="329575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796BE319-1C15-41CC-A596-E46D2BF7CC7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970813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F8E69A5-8A32-3B48-8662-8A79DC2E0921}"/>
              </a:ext>
            </a:extLst>
          </p:cNvPr>
          <p:cNvGraphicFramePr/>
          <p:nvPr userDrawn="1">
            <p:extLst>
              <p:ext uri="{D42A27DB-BD31-4B8C-83A1-F6EECF244321}">
                <p14:modId xmlns:p14="http://schemas.microsoft.com/office/powerpoint/2010/main" val="3268563056"/>
              </p:ext>
            </p:extLst>
          </p:nvPr>
        </p:nvGraphicFramePr>
        <p:xfrm>
          <a:off x="2586555" y="1209354"/>
          <a:ext cx="5804951" cy="3027488"/>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020285F8-6946-46F6-9325-70AD32F1D6C8}"/>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14826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Content slide 3">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FD6674-8208-4117-92B8-8BA50FAB180F}"/>
              </a:ext>
            </a:extLst>
          </p:cNvPr>
          <p:cNvGraphicFramePr>
            <a:graphicFrameLocks noGrp="1"/>
          </p:cNvGraphicFramePr>
          <p:nvPr userDrawn="1">
            <p:extLst>
              <p:ext uri="{D42A27DB-BD31-4B8C-83A1-F6EECF244321}">
                <p14:modId xmlns:p14="http://schemas.microsoft.com/office/powerpoint/2010/main" val="2266213361"/>
              </p:ext>
            </p:extLst>
          </p:nvPr>
        </p:nvGraphicFramePr>
        <p:xfrm>
          <a:off x="287338" y="168965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extLst>
                  <a:ext uri="{0D108BD9-81ED-4DB2-BD59-A6C34878D82A}">
                    <a16:rowId xmlns:a16="http://schemas.microsoft.com/office/drawing/2014/main" val="1577180098"/>
                  </a:ext>
                </a:extLst>
              </a:tr>
              <a:tr h="276586">
                <a:tc>
                  <a:txBody>
                    <a:bodyPr/>
                    <a:lstStyle/>
                    <a:p>
                      <a:pPr algn="ctr"/>
                      <a:r>
                        <a:rPr lang="en-US" sz="800" b="0" i="0" dirty="0">
                          <a:solidFill>
                            <a:schemeClr val="tx1"/>
                          </a:solidFill>
                          <a:latin typeface="+mj-lt"/>
                        </a:rPr>
                        <a:t>xxxxxxxxxx</a:t>
                      </a: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algn="ctr"/>
                      <a:r>
                        <a:rPr lang="en-US" sz="800" b="0" i="0" dirty="0">
                          <a:solidFill>
                            <a:schemeClr val="tx1"/>
                          </a:solidFill>
                          <a:latin typeface="+mj-lt"/>
                        </a:rPr>
                        <a:t>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2157991891"/>
                  </a:ext>
                </a:extLst>
              </a:tr>
            </a:tbl>
          </a:graphicData>
        </a:graphic>
      </p:graphicFrame>
      <p:graphicFrame>
        <p:nvGraphicFramePr>
          <p:cNvPr id="6" name="Table 5">
            <a:extLst>
              <a:ext uri="{FF2B5EF4-FFF2-40B4-BE49-F238E27FC236}">
                <a16:creationId xmlns:a16="http://schemas.microsoft.com/office/drawing/2014/main" id="{485AC98B-3184-4158-8DB1-FD0896BAEA5C}"/>
              </a:ext>
            </a:extLst>
          </p:cNvPr>
          <p:cNvGraphicFramePr>
            <a:graphicFrameLocks noGrp="1"/>
          </p:cNvGraphicFramePr>
          <p:nvPr userDrawn="1">
            <p:extLst>
              <p:ext uri="{D42A27DB-BD31-4B8C-83A1-F6EECF244321}">
                <p14:modId xmlns:p14="http://schemas.microsoft.com/office/powerpoint/2010/main" val="2248348035"/>
              </p:ext>
            </p:extLst>
          </p:nvPr>
        </p:nvGraphicFramePr>
        <p:xfrm>
          <a:off x="287338" y="315380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2DB8C5"/>
                      </a:solidFill>
                      <a:prstDash val="solid"/>
                      <a:round/>
                      <a:headEnd type="none" w="med" len="med"/>
                      <a:tailEnd type="none" w="med" len="med"/>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extLst>
                  <a:ext uri="{0D108BD9-81ED-4DB2-BD59-A6C34878D82A}">
                    <a16:rowId xmlns:a16="http://schemas.microsoft.com/office/drawing/2014/main" val="1577180098"/>
                  </a:ext>
                </a:extLst>
              </a:tr>
              <a:tr h="276586">
                <a:tc>
                  <a:txBody>
                    <a:bodyPr/>
                    <a:lstStyle/>
                    <a:p>
                      <a:pPr algn="ct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0" i="0" dirty="0">
                          <a:solidFill>
                            <a:schemeClr val="tx1"/>
                          </a:solidFill>
                          <a:latin typeface="+mj-lt"/>
                        </a:rPr>
                        <a:t>xxxxxxxxxx</a:t>
                      </a: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7991891"/>
                  </a:ext>
                </a:extLst>
              </a:tr>
            </a:tbl>
          </a:graphicData>
        </a:graphic>
      </p:graphicFrame>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3ABA65EC-BE67-47F1-855B-E0BFD2EA8CE3}"/>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p:txBody>
      </p:sp>
    </p:spTree>
    <p:extLst>
      <p:ext uri="{BB962C8B-B14F-4D97-AF65-F5344CB8AC3E}">
        <p14:creationId xmlns:p14="http://schemas.microsoft.com/office/powerpoint/2010/main" val="38335702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Custom Layout">
    <p:bg>
      <p:bgPr>
        <a:gradFill>
          <a:gsLst>
            <a:gs pos="12000">
              <a:srgbClr val="1C3D74"/>
            </a:gs>
            <a:gs pos="100000">
              <a:srgbClr val="2DB8C5"/>
            </a:gs>
          </a:gsLst>
          <a:lin ang="19800000" scaled="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3109361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3228967"/>
            <a:ext cx="4335556" cy="1158812"/>
          </a:xfrm>
          <a:prstGeom prst="rect">
            <a:avLst/>
          </a:prstGeom>
        </p:spPr>
      </p:pic>
      <p:sp>
        <p:nvSpPr>
          <p:cNvPr id="2" name="TextBox 1">
            <a:extLst>
              <a:ext uri="{FF2B5EF4-FFF2-40B4-BE49-F238E27FC236}">
                <a16:creationId xmlns:a16="http://schemas.microsoft.com/office/drawing/2014/main" id="{AF811C00-D549-464E-ADFA-3C1836754071}"/>
              </a:ext>
            </a:extLst>
          </p:cNvPr>
          <p:cNvSpPr txBox="1"/>
          <p:nvPr userDrawn="1"/>
        </p:nvSpPr>
        <p:spPr>
          <a:xfrm>
            <a:off x="3282511" y="1820461"/>
            <a:ext cx="2770419" cy="646331"/>
          </a:xfrm>
          <a:prstGeom prst="rect">
            <a:avLst/>
          </a:prstGeom>
          <a:noFill/>
        </p:spPr>
        <p:txBody>
          <a:bodyPr wrap="square" rtlCol="0">
            <a:spAutoFit/>
          </a:bodyPr>
          <a:lstStyle/>
          <a:p>
            <a:pPr algn="l"/>
            <a:r>
              <a:rPr lang="en-GB" sz="3600" b="1" dirty="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6359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1954745"/>
            <a:ext cx="4335556" cy="1158812"/>
          </a:xfrm>
          <a:prstGeom prst="rect">
            <a:avLst/>
          </a:prstGeom>
        </p:spPr>
      </p:pic>
    </p:spTree>
    <p:extLst>
      <p:ext uri="{BB962C8B-B14F-4D97-AF65-F5344CB8AC3E}">
        <p14:creationId xmlns:p14="http://schemas.microsoft.com/office/powerpoint/2010/main" val="429369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flip="none" rotWithShape="1">
          <a:gsLst>
            <a:gs pos="74000">
              <a:srgbClr val="10746A"/>
            </a:gs>
            <a:gs pos="18000">
              <a:srgbClr val="0096E3">
                <a:lumMod val="90000"/>
                <a:lumOff val="1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319369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Custom Layout">
    <p:bg>
      <p:bgPr>
        <a:gradFill flip="none" rotWithShape="1">
          <a:gsLst>
            <a:gs pos="0">
              <a:srgbClr val="73B82B">
                <a:lumMod val="88000"/>
                <a:lumOff val="12000"/>
              </a:srgbClr>
            </a:gs>
            <a:gs pos="97312">
              <a:srgbClr val="10746A"/>
            </a:gs>
            <a:gs pos="59000">
              <a:srgbClr val="10746A">
                <a:lumMod val="94000"/>
                <a:lumOff val="6000"/>
              </a:srgbClr>
            </a:gs>
          </a:gsLst>
          <a:lin ang="1200000" scaled="0"/>
          <a:tileRect/>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166077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Custom Layout">
    <p:bg>
      <p:bgPr>
        <a:gradFill>
          <a:gsLst>
            <a:gs pos="0">
              <a:srgbClr val="73B82B">
                <a:lumMod val="88000"/>
                <a:lumOff val="12000"/>
              </a:srgbClr>
            </a:gs>
            <a:gs pos="69000">
              <a:srgbClr val="2DB8C5"/>
            </a:gs>
          </a:gsLst>
          <a:lin ang="0" scaled="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14187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Custom Layout">
    <p:bg>
      <p:bgPr>
        <a:gradFill flip="none" rotWithShape="1">
          <a:gsLst>
            <a:gs pos="85484">
              <a:srgbClr val="8D3786"/>
            </a:gs>
            <a:gs pos="19000">
              <a:srgbClr val="EC008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105558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bg>
      <p:bgPr>
        <a:gradFill flip="none" rotWithShape="1">
          <a:gsLst>
            <a:gs pos="3226">
              <a:srgbClr val="8D3786"/>
            </a:gs>
            <a:gs pos="35000">
              <a:srgbClr val="8D3786"/>
            </a:gs>
            <a:gs pos="100000">
              <a:srgbClr val="F18500"/>
            </a:gs>
          </a:gsLst>
          <a:lin ang="19800000" scaled="0"/>
          <a:tileRect/>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Title page – </a:t>
            </a:r>
            <a:br>
              <a:rPr lang="en-US" dirty="0"/>
            </a:br>
            <a:r>
              <a:rPr lang="en-US" dirty="0"/>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dirty="0"/>
              <a:t>Insert sub-heading / date</a:t>
            </a:r>
          </a:p>
        </p:txBody>
      </p:sp>
    </p:spTree>
    <p:extLst>
      <p:ext uri="{BB962C8B-B14F-4D97-AF65-F5344CB8AC3E}">
        <p14:creationId xmlns:p14="http://schemas.microsoft.com/office/powerpoint/2010/main" val="308686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7"/>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8672097" cy="2952750"/>
          </a:xfrm>
          <a:prstGeom prst="rect">
            <a:avLst/>
          </a:prstGeom>
        </p:spPr>
        <p:txBody>
          <a:bodyPr/>
          <a:lstStyle>
            <a:lvl1pPr marL="285743" indent="-285743">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Tree>
    <p:extLst>
      <p:ext uri="{BB962C8B-B14F-4D97-AF65-F5344CB8AC3E}">
        <p14:creationId xmlns:p14="http://schemas.microsoft.com/office/powerpoint/2010/main" val="2316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Tree>
    <p:extLst>
      <p:ext uri="{BB962C8B-B14F-4D97-AF65-F5344CB8AC3E}">
        <p14:creationId xmlns:p14="http://schemas.microsoft.com/office/powerpoint/2010/main" val="2316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21" Type="http://schemas.openxmlformats.org/officeDocument/2006/relationships/image" Target="../media/image2.jpg"/><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theme" Target="../theme/theme2.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F016AB-50EC-D145-8FEE-4F74E8E3B1D6}"/>
              </a:ext>
            </a:extLst>
          </p:cNvPr>
          <p:cNvPicPr>
            <a:picLocks noChangeAspect="1"/>
          </p:cNvPicPr>
          <p:nvPr userDrawn="1"/>
        </p:nvPicPr>
        <p:blipFill>
          <a:blip r:embed="rId9"/>
          <a:stretch>
            <a:fillRect/>
          </a:stretch>
        </p:blipFill>
        <p:spPr>
          <a:xfrm>
            <a:off x="298188" y="373575"/>
            <a:ext cx="2489200" cy="665316"/>
          </a:xfrm>
          <a:prstGeom prst="rect">
            <a:avLst/>
          </a:prstGeom>
        </p:spPr>
      </p:pic>
      <p:cxnSp>
        <p:nvCxnSpPr>
          <p:cNvPr id="4" name="Straight Connector 3">
            <a:extLst>
              <a:ext uri="{FF2B5EF4-FFF2-40B4-BE49-F238E27FC236}">
                <a16:creationId xmlns:a16="http://schemas.microsoft.com/office/drawing/2014/main" id="{CA670BE8-3C46-EF4F-BC90-6793A5222276}"/>
              </a:ext>
            </a:extLst>
          </p:cNvPr>
          <p:cNvCxnSpPr/>
          <p:nvPr userDrawn="1"/>
        </p:nvCxnSpPr>
        <p:spPr>
          <a:xfrm>
            <a:off x="298188" y="4830791"/>
            <a:ext cx="856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779460"/>
      </p:ext>
    </p:extLst>
  </p:cSld>
  <p:clrMap bg1="lt1" tx1="dk1" bg2="lt2" tx2="dk2" accent1="accent1" accent2="accent2" accent3="accent3" accent4="accent4" accent5="accent5" accent6="accent6" hlink="hlink" folHlink="folHlink"/>
  <p:sldLayoutIdLst>
    <p:sldLayoutId id="2147483717" r:id="rId1"/>
    <p:sldLayoutId id="2147483750" r:id="rId2"/>
    <p:sldLayoutId id="2147483765" r:id="rId3"/>
    <p:sldLayoutId id="2147483766" r:id="rId4"/>
    <p:sldLayoutId id="2147483767" r:id="rId5"/>
    <p:sldLayoutId id="2147483768" r:id="rId6"/>
    <p:sldLayoutId id="2147483769"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58" userDrawn="1">
          <p15:clr>
            <a:srgbClr val="F26B43"/>
          </p15:clr>
        </p15:guide>
        <p15:guide id="3" pos="176" userDrawn="1">
          <p15:clr>
            <a:srgbClr val="F26B43"/>
          </p15:clr>
        </p15:guide>
        <p15:guide id="4" orient="horz" pos="2981" userDrawn="1">
          <p15:clr>
            <a:srgbClr val="F26B43"/>
          </p15:clr>
        </p15:guide>
        <p15:guide id="5" pos="5585" userDrawn="1">
          <p15:clr>
            <a:srgbClr val="F26B43"/>
          </p15:clr>
        </p15:guide>
        <p15:guide id="6" orient="horz" pos="1620" userDrawn="1">
          <p15:clr>
            <a:srgbClr val="F26B43"/>
          </p15:clr>
        </p15:guide>
        <p15:guide id="7" orient="horz" pos="554" userDrawn="1">
          <p15:clr>
            <a:srgbClr val="F26B43"/>
          </p15:clr>
        </p15:guide>
        <p15:guide id="8" orient="horz" pos="690" userDrawn="1">
          <p15:clr>
            <a:srgbClr val="F26B43"/>
          </p15:clr>
        </p15:guide>
        <p15:guide id="9" orient="horz" pos="826" userDrawn="1">
          <p15:clr>
            <a:srgbClr val="F26B43"/>
          </p15:clr>
        </p15:guide>
        <p15:guide id="10" pos="2812" userDrawn="1">
          <p15:clr>
            <a:srgbClr val="F26B43"/>
          </p15:clr>
        </p15:guide>
        <p15:guide id="11" pos="2948" userDrawn="1">
          <p15:clr>
            <a:srgbClr val="F26B43"/>
          </p15:clr>
        </p15:guide>
        <p15:guide id="12" pos="1474" userDrawn="1">
          <p15:clr>
            <a:srgbClr val="F26B43"/>
          </p15:clr>
        </p15:guide>
        <p15:guide id="13" pos="4263" userDrawn="1">
          <p15:clr>
            <a:srgbClr val="F26B43"/>
          </p15:clr>
        </p15:guide>
        <p15:guide id="14" orient="horz" pos="2822" userDrawn="1">
          <p15:clr>
            <a:srgbClr val="F26B43"/>
          </p15:clr>
        </p15:guide>
        <p15:guide id="15" orient="horz" pos="27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3B30F1-BEAB-1D48-98D9-E0838B9BE62A}"/>
              </a:ext>
            </a:extLst>
          </p:cNvPr>
          <p:cNvPicPr>
            <a:picLocks noChangeAspect="1"/>
          </p:cNvPicPr>
          <p:nvPr userDrawn="1"/>
        </p:nvPicPr>
        <p:blipFill rotWithShape="1">
          <a:blip r:embed="rId21"/>
          <a:srcRect t="86937"/>
          <a:stretch/>
        </p:blipFill>
        <p:spPr>
          <a:xfrm>
            <a:off x="0" y="4471626"/>
            <a:ext cx="9144000" cy="671874"/>
          </a:xfrm>
          <a:prstGeom prst="rect">
            <a:avLst/>
          </a:prstGeom>
        </p:spPr>
      </p:pic>
      <p:pic>
        <p:nvPicPr>
          <p:cNvPr id="10" name="Picture 9">
            <a:extLst>
              <a:ext uri="{FF2B5EF4-FFF2-40B4-BE49-F238E27FC236}">
                <a16:creationId xmlns:a16="http://schemas.microsoft.com/office/drawing/2014/main" id="{F674CA67-DD21-8043-AD24-58925882A109}"/>
              </a:ext>
            </a:extLst>
          </p:cNvPr>
          <p:cNvPicPr>
            <a:picLocks noChangeAspect="1"/>
          </p:cNvPicPr>
          <p:nvPr userDrawn="1"/>
        </p:nvPicPr>
        <p:blipFill>
          <a:blip r:embed="rId22">
            <a:alphaModFix/>
          </a:blip>
          <a:stretch>
            <a:fillRect/>
          </a:stretch>
        </p:blipFill>
        <p:spPr>
          <a:xfrm>
            <a:off x="298188" y="4539884"/>
            <a:ext cx="1760102" cy="470442"/>
          </a:xfrm>
          <a:prstGeom prst="rect">
            <a:avLst/>
          </a:prstGeom>
        </p:spPr>
      </p:pic>
      <p:sp>
        <p:nvSpPr>
          <p:cNvPr id="13" name="TextBox 12">
            <a:extLst>
              <a:ext uri="{FF2B5EF4-FFF2-40B4-BE49-F238E27FC236}">
                <a16:creationId xmlns:a16="http://schemas.microsoft.com/office/drawing/2014/main" id="{5EFACAD1-D0A6-9749-A5C6-07C38D8E6F7D}"/>
              </a:ext>
            </a:extLst>
          </p:cNvPr>
          <p:cNvSpPr txBox="1"/>
          <p:nvPr userDrawn="1"/>
        </p:nvSpPr>
        <p:spPr>
          <a:xfrm>
            <a:off x="7926850" y="4846638"/>
            <a:ext cx="939338" cy="138499"/>
          </a:xfrm>
          <a:prstGeom prst="rect">
            <a:avLst/>
          </a:prstGeom>
          <a:noFill/>
        </p:spPr>
        <p:txBody>
          <a:bodyPr wrap="square" lIns="0" tIns="0" rIns="0" bIns="0" rtlCol="0">
            <a:spAutoFit/>
          </a:bodyPr>
          <a:lstStyle/>
          <a:p>
            <a:pPr algn="r"/>
            <a:fld id="{A98891B2-5225-5C40-A770-7C3A43B5E5B1}" type="slidenum">
              <a:rPr lang="en-US" sz="900" b="0" i="0" smtClean="0">
                <a:solidFill>
                  <a:schemeClr val="bg1"/>
                </a:solidFill>
                <a:latin typeface="Arial" panose="020B0604020202020204" pitchFamily="34" charset="0"/>
                <a:cs typeface="Arial" panose="020B0604020202020204" pitchFamily="34" charset="0"/>
              </a:rPr>
              <a:pPr algn="r"/>
              <a:t>‹#›</a:t>
            </a:fld>
            <a:endParaRPr lang="en-US" sz="900" b="0" i="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95733"/>
      </p:ext>
    </p:extLst>
  </p:cSld>
  <p:clrMap bg1="lt1" tx1="dk1" bg2="lt2" tx2="dk2" accent1="accent1" accent2="accent2" accent3="accent3" accent4="accent4" accent5="accent5" accent6="accent6" hlink="hlink" folHlink="folHlink"/>
  <p:sldLayoutIdLst>
    <p:sldLayoutId id="2147483887" r:id="rId1"/>
    <p:sldLayoutId id="2147483885"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 id="2147483883" r:id="rId18"/>
    <p:sldLayoutId id="2147483886"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86">
          <p15:clr>
            <a:srgbClr val="F26B43"/>
          </p15:clr>
        </p15:guide>
        <p15:guide id="2" pos="18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466171"/>
      </p:ext>
    </p:extLst>
  </p:cSld>
  <p:clrMap bg1="lt1" tx1="dk1" bg2="lt2" tx2="dk2" accent1="accent1" accent2="accent2" accent3="accent3" accent4="accent4" accent5="accent5" accent6="accent6" hlink="hlink" folHlink="folHlink"/>
  <p:sldLayoutIdLst>
    <p:sldLayoutId id="2147483844" r:id="rId1"/>
    <p:sldLayoutId id="21474838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hyperlink" Target="http://jrmo.qmul.ac.uk/research-support-reorganisation/"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sz="4000" dirty="0"/>
              <a:t>Consultation meeting – proposed changes to research support</a:t>
            </a:r>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a:p>
            <a:r>
              <a:rPr lang="en-GB" smtClean="0"/>
              <a:t>8 February </a:t>
            </a:r>
            <a:r>
              <a:rPr lang="en-GB" sz="2000" smtClean="0"/>
              <a:t>2022</a:t>
            </a:r>
            <a:endParaRPr lang="en-GB" sz="2000" dirty="0"/>
          </a:p>
        </p:txBody>
      </p:sp>
    </p:spTree>
    <p:extLst>
      <p:ext uri="{BB962C8B-B14F-4D97-AF65-F5344CB8AC3E}">
        <p14:creationId xmlns:p14="http://schemas.microsoft.com/office/powerpoint/2010/main" val="214389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38CA2FB-964D-4C0D-8ACD-7F3AA6F3FEAC}"/>
              </a:ext>
            </a:extLst>
          </p:cNvPr>
          <p:cNvSpPr/>
          <p:nvPr/>
        </p:nvSpPr>
        <p:spPr>
          <a:xfrm>
            <a:off x="3379398" y="641063"/>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Head of Pre-Award G7</a:t>
            </a:r>
          </a:p>
        </p:txBody>
      </p:sp>
      <p:sp>
        <p:nvSpPr>
          <p:cNvPr id="3" name="Rectangle: Rounded Corners 2">
            <a:extLst>
              <a:ext uri="{FF2B5EF4-FFF2-40B4-BE49-F238E27FC236}">
                <a16:creationId xmlns:a16="http://schemas.microsoft.com/office/drawing/2014/main" id="{03A39634-6390-42F0-991C-A9E1B5722A55}"/>
              </a:ext>
            </a:extLst>
          </p:cNvPr>
          <p:cNvSpPr/>
          <p:nvPr/>
        </p:nvSpPr>
        <p:spPr>
          <a:xfrm>
            <a:off x="288486" y="2567395"/>
            <a:ext cx="836023" cy="804999"/>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Contracts Lead Regulated Studies G5 </a:t>
            </a:r>
          </a:p>
          <a:p>
            <a:pPr algn="ctr"/>
            <a:r>
              <a:rPr lang="en-GB" sz="900" dirty="0"/>
              <a:t>0.8 FTE</a:t>
            </a:r>
          </a:p>
        </p:txBody>
      </p:sp>
      <p:sp>
        <p:nvSpPr>
          <p:cNvPr id="5" name="Content Placeholder 1">
            <a:extLst>
              <a:ext uri="{FF2B5EF4-FFF2-40B4-BE49-F238E27FC236}">
                <a16:creationId xmlns:a16="http://schemas.microsoft.com/office/drawing/2014/main" id="{80844770-F805-4577-A148-92B983F023C8}"/>
              </a:ext>
            </a:extLst>
          </p:cNvPr>
          <p:cNvSpPr>
            <a:spLocks noGrp="1"/>
          </p:cNvSpPr>
          <p:nvPr>
            <p:ph sz="quarter" idx="10"/>
          </p:nvPr>
        </p:nvSpPr>
        <p:spPr>
          <a:xfrm>
            <a:off x="139947" y="196798"/>
            <a:ext cx="6504073" cy="325613"/>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GB" sz="2500" dirty="0"/>
              <a:t>Proposed structure of the pre-award team</a:t>
            </a:r>
          </a:p>
        </p:txBody>
      </p:sp>
      <p:sp>
        <p:nvSpPr>
          <p:cNvPr id="6" name="Rectangle: Rounded Corners 5">
            <a:extLst>
              <a:ext uri="{FF2B5EF4-FFF2-40B4-BE49-F238E27FC236}">
                <a16:creationId xmlns:a16="http://schemas.microsoft.com/office/drawing/2014/main" id="{9CD867AA-7142-4903-89A1-E6E8661A9603}"/>
              </a:ext>
            </a:extLst>
          </p:cNvPr>
          <p:cNvSpPr/>
          <p:nvPr/>
        </p:nvSpPr>
        <p:spPr>
          <a:xfrm>
            <a:off x="3300710" y="2572267"/>
            <a:ext cx="836023" cy="79525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Team Leader Costings &amp; Contracts G5</a:t>
            </a:r>
          </a:p>
        </p:txBody>
      </p:sp>
      <p:sp>
        <p:nvSpPr>
          <p:cNvPr id="7" name="Rectangle: Rounded Corners 6">
            <a:extLst>
              <a:ext uri="{FF2B5EF4-FFF2-40B4-BE49-F238E27FC236}">
                <a16:creationId xmlns:a16="http://schemas.microsoft.com/office/drawing/2014/main" id="{9E6241FA-528D-4267-B500-F40B52758FC5}"/>
              </a:ext>
            </a:extLst>
          </p:cNvPr>
          <p:cNvSpPr/>
          <p:nvPr/>
        </p:nvSpPr>
        <p:spPr>
          <a:xfrm>
            <a:off x="288486" y="3529149"/>
            <a:ext cx="836023" cy="82568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Contracts Assistant G4 0.6 FTE</a:t>
            </a:r>
          </a:p>
        </p:txBody>
      </p:sp>
      <p:sp>
        <p:nvSpPr>
          <p:cNvPr id="8" name="Rectangle: Rounded Corners 7">
            <a:extLst>
              <a:ext uri="{FF2B5EF4-FFF2-40B4-BE49-F238E27FC236}">
                <a16:creationId xmlns:a16="http://schemas.microsoft.com/office/drawing/2014/main" id="{0A799C23-918F-4065-9381-2632154A6DCD}"/>
              </a:ext>
            </a:extLst>
          </p:cNvPr>
          <p:cNvSpPr/>
          <p:nvPr/>
        </p:nvSpPr>
        <p:spPr>
          <a:xfrm>
            <a:off x="6182978" y="1557431"/>
            <a:ext cx="1209854" cy="75928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Barts Health Costing and Contracts Manager G7 (NHS)</a:t>
            </a:r>
          </a:p>
        </p:txBody>
      </p:sp>
      <p:sp>
        <p:nvSpPr>
          <p:cNvPr id="9" name="Rectangle: Rounded Corners 8">
            <a:extLst>
              <a:ext uri="{FF2B5EF4-FFF2-40B4-BE49-F238E27FC236}">
                <a16:creationId xmlns:a16="http://schemas.microsoft.com/office/drawing/2014/main" id="{7DA01F4C-A09B-4F7A-8354-178E6526E7E6}"/>
              </a:ext>
            </a:extLst>
          </p:cNvPr>
          <p:cNvSpPr/>
          <p:nvPr/>
        </p:nvSpPr>
        <p:spPr>
          <a:xfrm>
            <a:off x="7672381" y="1556342"/>
            <a:ext cx="1209854" cy="76037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Research Support Team Manager BH</a:t>
            </a:r>
          </a:p>
        </p:txBody>
      </p:sp>
      <p:sp>
        <p:nvSpPr>
          <p:cNvPr id="10" name="Rectangle: Rounded Corners 9">
            <a:extLst>
              <a:ext uri="{FF2B5EF4-FFF2-40B4-BE49-F238E27FC236}">
                <a16:creationId xmlns:a16="http://schemas.microsoft.com/office/drawing/2014/main" id="{E1FDDA11-891B-4E40-A782-037E55C5BCAE}"/>
              </a:ext>
            </a:extLst>
          </p:cNvPr>
          <p:cNvSpPr/>
          <p:nvPr/>
        </p:nvSpPr>
        <p:spPr>
          <a:xfrm>
            <a:off x="7673331" y="2657766"/>
            <a:ext cx="1209854" cy="7262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Research Support Administrator BH</a:t>
            </a:r>
          </a:p>
        </p:txBody>
      </p:sp>
      <p:sp>
        <p:nvSpPr>
          <p:cNvPr id="11" name="Rectangle: Rounded Corners 10">
            <a:extLst>
              <a:ext uri="{FF2B5EF4-FFF2-40B4-BE49-F238E27FC236}">
                <a16:creationId xmlns:a16="http://schemas.microsoft.com/office/drawing/2014/main" id="{4C180238-B6E5-4B1E-BB50-17B7FEA64B69}"/>
              </a:ext>
            </a:extLst>
          </p:cNvPr>
          <p:cNvSpPr/>
          <p:nvPr/>
        </p:nvSpPr>
        <p:spPr>
          <a:xfrm>
            <a:off x="7673332" y="3725084"/>
            <a:ext cx="1209853" cy="7262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Research Support Administrator QM G3</a:t>
            </a:r>
          </a:p>
        </p:txBody>
      </p:sp>
      <p:sp>
        <p:nvSpPr>
          <p:cNvPr id="12" name="Rectangle: Rounded Corners 11">
            <a:extLst>
              <a:ext uri="{FF2B5EF4-FFF2-40B4-BE49-F238E27FC236}">
                <a16:creationId xmlns:a16="http://schemas.microsoft.com/office/drawing/2014/main" id="{26DD562B-94EF-4458-8D2A-AE3F75BB6A46}"/>
              </a:ext>
            </a:extLst>
          </p:cNvPr>
          <p:cNvSpPr/>
          <p:nvPr/>
        </p:nvSpPr>
        <p:spPr>
          <a:xfrm>
            <a:off x="6189124" y="2657766"/>
            <a:ext cx="1204919" cy="7262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Costing and Contracts Officer G6 (NHS)</a:t>
            </a:r>
          </a:p>
        </p:txBody>
      </p:sp>
      <p:sp>
        <p:nvSpPr>
          <p:cNvPr id="13" name="Rectangle: Rounded Corners 12">
            <a:extLst>
              <a:ext uri="{FF2B5EF4-FFF2-40B4-BE49-F238E27FC236}">
                <a16:creationId xmlns:a16="http://schemas.microsoft.com/office/drawing/2014/main" id="{B6D32C9A-5AEB-4D76-9F25-37DC2D23A71B}"/>
              </a:ext>
            </a:extLst>
          </p:cNvPr>
          <p:cNvSpPr/>
          <p:nvPr/>
        </p:nvSpPr>
        <p:spPr>
          <a:xfrm>
            <a:off x="6178042" y="3725084"/>
            <a:ext cx="1209854" cy="72626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Costing and Contracts Assistant G5 (NHS)</a:t>
            </a:r>
          </a:p>
        </p:txBody>
      </p:sp>
      <p:sp>
        <p:nvSpPr>
          <p:cNvPr id="14" name="Rectangle: Rounded Corners 13">
            <a:extLst>
              <a:ext uri="{FF2B5EF4-FFF2-40B4-BE49-F238E27FC236}">
                <a16:creationId xmlns:a16="http://schemas.microsoft.com/office/drawing/2014/main" id="{61A96705-9562-4385-AF7D-4C84617F031F}"/>
              </a:ext>
            </a:extLst>
          </p:cNvPr>
          <p:cNvSpPr/>
          <p:nvPr/>
        </p:nvSpPr>
        <p:spPr>
          <a:xfrm>
            <a:off x="1522101" y="3526150"/>
            <a:ext cx="836023" cy="82568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Costing &amp; Contracts Officer G4</a:t>
            </a:r>
          </a:p>
        </p:txBody>
      </p:sp>
      <p:sp>
        <p:nvSpPr>
          <p:cNvPr id="19" name="Rectangle: Rounded Corners 18">
            <a:extLst>
              <a:ext uri="{FF2B5EF4-FFF2-40B4-BE49-F238E27FC236}">
                <a16:creationId xmlns:a16="http://schemas.microsoft.com/office/drawing/2014/main" id="{93A40495-B52F-4B06-9F11-7837B7D732A9}"/>
              </a:ext>
            </a:extLst>
          </p:cNvPr>
          <p:cNvSpPr/>
          <p:nvPr/>
        </p:nvSpPr>
        <p:spPr>
          <a:xfrm>
            <a:off x="2406364" y="3526150"/>
            <a:ext cx="836023" cy="82568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Costing &amp; Contracts Officer G4</a:t>
            </a:r>
          </a:p>
        </p:txBody>
      </p:sp>
      <p:sp>
        <p:nvSpPr>
          <p:cNvPr id="20" name="Rectangle: Rounded Corners 19">
            <a:extLst>
              <a:ext uri="{FF2B5EF4-FFF2-40B4-BE49-F238E27FC236}">
                <a16:creationId xmlns:a16="http://schemas.microsoft.com/office/drawing/2014/main" id="{67EEA52D-A10E-4C63-B17F-C708D3F34B52}"/>
              </a:ext>
            </a:extLst>
          </p:cNvPr>
          <p:cNvSpPr/>
          <p:nvPr/>
        </p:nvSpPr>
        <p:spPr>
          <a:xfrm>
            <a:off x="3289367" y="3526150"/>
            <a:ext cx="836023" cy="82568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Costing &amp; Contracts Officer G4</a:t>
            </a:r>
          </a:p>
        </p:txBody>
      </p:sp>
      <p:sp>
        <p:nvSpPr>
          <p:cNvPr id="21" name="Rectangle: Rounded Corners 20">
            <a:extLst>
              <a:ext uri="{FF2B5EF4-FFF2-40B4-BE49-F238E27FC236}">
                <a16:creationId xmlns:a16="http://schemas.microsoft.com/office/drawing/2014/main" id="{86CC5D3A-7EF3-40E7-AE76-F00A6129F5E6}"/>
              </a:ext>
            </a:extLst>
          </p:cNvPr>
          <p:cNvSpPr/>
          <p:nvPr/>
        </p:nvSpPr>
        <p:spPr>
          <a:xfrm>
            <a:off x="4172370" y="3526149"/>
            <a:ext cx="836023" cy="82568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Research Institute Costing &amp; Contracts Officer G4</a:t>
            </a:r>
          </a:p>
        </p:txBody>
      </p:sp>
      <p:sp>
        <p:nvSpPr>
          <p:cNvPr id="22" name="Rectangle: Rounded Corners 21">
            <a:extLst>
              <a:ext uri="{FF2B5EF4-FFF2-40B4-BE49-F238E27FC236}">
                <a16:creationId xmlns:a16="http://schemas.microsoft.com/office/drawing/2014/main" id="{8027FE3A-7A10-414A-9036-412C0547B356}"/>
              </a:ext>
            </a:extLst>
          </p:cNvPr>
          <p:cNvSpPr/>
          <p:nvPr/>
        </p:nvSpPr>
        <p:spPr>
          <a:xfrm>
            <a:off x="5056584" y="3526149"/>
            <a:ext cx="836023" cy="82568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Research Institute Costing &amp; Contracts Officer G4</a:t>
            </a:r>
          </a:p>
        </p:txBody>
      </p:sp>
      <p:pic>
        <p:nvPicPr>
          <p:cNvPr id="26" name="Picture 25">
            <a:extLst>
              <a:ext uri="{FF2B5EF4-FFF2-40B4-BE49-F238E27FC236}">
                <a16:creationId xmlns:a16="http://schemas.microsoft.com/office/drawing/2014/main" id="{55A2200D-2C8D-44E9-A669-6A6E4797A2E0}"/>
              </a:ext>
            </a:extLst>
          </p:cNvPr>
          <p:cNvPicPr>
            <a:picLocks noChangeAspect="1"/>
          </p:cNvPicPr>
          <p:nvPr/>
        </p:nvPicPr>
        <p:blipFill>
          <a:blip r:embed="rId2"/>
          <a:stretch>
            <a:fillRect/>
          </a:stretch>
        </p:blipFill>
        <p:spPr>
          <a:xfrm>
            <a:off x="139948" y="597790"/>
            <a:ext cx="1993106" cy="1016562"/>
          </a:xfrm>
          <a:prstGeom prst="rect">
            <a:avLst/>
          </a:prstGeom>
        </p:spPr>
      </p:pic>
      <p:cxnSp>
        <p:nvCxnSpPr>
          <p:cNvPr id="37" name="Connector: Elbow 36">
            <a:extLst>
              <a:ext uri="{FF2B5EF4-FFF2-40B4-BE49-F238E27FC236}">
                <a16:creationId xmlns:a16="http://schemas.microsoft.com/office/drawing/2014/main" id="{66E45133-1B22-4DC3-A16E-B7ABCC86A005}"/>
              </a:ext>
            </a:extLst>
          </p:cNvPr>
          <p:cNvCxnSpPr>
            <a:stCxn id="4" idx="2"/>
            <a:endCxn id="6" idx="0"/>
          </p:cNvCxnSpPr>
          <p:nvPr/>
        </p:nvCxnSpPr>
        <p:spPr>
          <a:xfrm rot="16200000" flipH="1">
            <a:off x="2825311" y="1678857"/>
            <a:ext cx="255554" cy="153126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B0833370-FE09-4D88-A55E-D5461C52376F}"/>
              </a:ext>
            </a:extLst>
          </p:cNvPr>
          <p:cNvCxnSpPr>
            <a:stCxn id="4" idx="2"/>
            <a:endCxn id="3" idx="0"/>
          </p:cNvCxnSpPr>
          <p:nvPr/>
        </p:nvCxnSpPr>
        <p:spPr>
          <a:xfrm rot="5400000">
            <a:off x="1321636" y="1701575"/>
            <a:ext cx="250682" cy="148095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C6131C25-C4B1-483F-B98D-6796B51734A2}"/>
              </a:ext>
            </a:extLst>
          </p:cNvPr>
          <p:cNvCxnSpPr>
            <a:stCxn id="6" idx="2"/>
            <a:endCxn id="22" idx="0"/>
          </p:cNvCxnSpPr>
          <p:nvPr/>
        </p:nvCxnSpPr>
        <p:spPr>
          <a:xfrm rot="16200000" flipH="1">
            <a:off x="4517346" y="2568898"/>
            <a:ext cx="158627" cy="175587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703067A4-AAAF-4966-8751-2DFF748BC282}"/>
              </a:ext>
            </a:extLst>
          </p:cNvPr>
          <p:cNvCxnSpPr>
            <a:stCxn id="6" idx="2"/>
            <a:endCxn id="14" idx="0"/>
          </p:cNvCxnSpPr>
          <p:nvPr/>
        </p:nvCxnSpPr>
        <p:spPr>
          <a:xfrm rot="5400000">
            <a:off x="2750103" y="2557532"/>
            <a:ext cx="158628" cy="17786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nector: Elbow 51">
            <a:extLst>
              <a:ext uri="{FF2B5EF4-FFF2-40B4-BE49-F238E27FC236}">
                <a16:creationId xmlns:a16="http://schemas.microsoft.com/office/drawing/2014/main" id="{08B9551F-14A6-4619-9C08-59961B7BD114}"/>
              </a:ext>
            </a:extLst>
          </p:cNvPr>
          <p:cNvCxnSpPr>
            <a:stCxn id="6" idx="2"/>
            <a:endCxn id="19" idx="0"/>
          </p:cNvCxnSpPr>
          <p:nvPr/>
        </p:nvCxnSpPr>
        <p:spPr>
          <a:xfrm rot="5400000">
            <a:off x="3192235" y="2999664"/>
            <a:ext cx="158628" cy="89434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4FE86807-5343-4A72-9CBF-477B08FC663D}"/>
              </a:ext>
            </a:extLst>
          </p:cNvPr>
          <p:cNvCxnSpPr>
            <a:stCxn id="6" idx="2"/>
            <a:endCxn id="21" idx="0"/>
          </p:cNvCxnSpPr>
          <p:nvPr/>
        </p:nvCxnSpPr>
        <p:spPr>
          <a:xfrm rot="16200000" flipH="1">
            <a:off x="4075238" y="3011005"/>
            <a:ext cx="158627" cy="87166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B5BF42F-01BD-43DA-B815-0AD32A4053F5}"/>
              </a:ext>
            </a:extLst>
          </p:cNvPr>
          <p:cNvCxnSpPr>
            <a:stCxn id="20" idx="0"/>
          </p:cNvCxnSpPr>
          <p:nvPr/>
        </p:nvCxnSpPr>
        <p:spPr>
          <a:xfrm flipV="1">
            <a:off x="3707379" y="3446835"/>
            <a:ext cx="11342" cy="79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D6E623C-C730-43F3-B2E8-EC79E19F5866}"/>
              </a:ext>
            </a:extLst>
          </p:cNvPr>
          <p:cNvCxnSpPr>
            <a:stCxn id="7" idx="0"/>
            <a:endCxn id="3" idx="2"/>
          </p:cNvCxnSpPr>
          <p:nvPr/>
        </p:nvCxnSpPr>
        <p:spPr>
          <a:xfrm flipV="1">
            <a:off x="706498" y="3372394"/>
            <a:ext cx="0" cy="156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8A6726E-6080-4AA1-938B-983BF75BC4DD}"/>
              </a:ext>
            </a:extLst>
          </p:cNvPr>
          <p:cNvCxnSpPr>
            <a:cxnSpLocks/>
            <a:stCxn id="8" idx="2"/>
            <a:endCxn id="12" idx="0"/>
          </p:cNvCxnSpPr>
          <p:nvPr/>
        </p:nvCxnSpPr>
        <p:spPr>
          <a:xfrm>
            <a:off x="6787905" y="2316712"/>
            <a:ext cx="3679" cy="341054"/>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49F4D7C-C257-45FA-B98A-A90E7E1C3158}"/>
              </a:ext>
            </a:extLst>
          </p:cNvPr>
          <p:cNvCxnSpPr>
            <a:cxnSpLocks/>
            <a:stCxn id="9" idx="2"/>
            <a:endCxn id="10" idx="0"/>
          </p:cNvCxnSpPr>
          <p:nvPr/>
        </p:nvCxnSpPr>
        <p:spPr>
          <a:xfrm>
            <a:off x="8277308" y="2316713"/>
            <a:ext cx="950" cy="341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6412B7E-43C7-4A06-902E-E3B500CFA4A7}"/>
              </a:ext>
            </a:extLst>
          </p:cNvPr>
          <p:cNvCxnSpPr>
            <a:cxnSpLocks/>
            <a:stCxn id="12" idx="2"/>
            <a:endCxn id="13" idx="0"/>
          </p:cNvCxnSpPr>
          <p:nvPr/>
        </p:nvCxnSpPr>
        <p:spPr>
          <a:xfrm flipH="1">
            <a:off x="6782969" y="3384029"/>
            <a:ext cx="8615" cy="341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F9D3B96-CEE7-4B5F-B443-96C22F836D48}"/>
              </a:ext>
            </a:extLst>
          </p:cNvPr>
          <p:cNvCxnSpPr>
            <a:cxnSpLocks/>
            <a:stCxn id="10" idx="2"/>
            <a:endCxn id="11" idx="0"/>
          </p:cNvCxnSpPr>
          <p:nvPr/>
        </p:nvCxnSpPr>
        <p:spPr>
          <a:xfrm>
            <a:off x="8278258" y="3384029"/>
            <a:ext cx="1" cy="341055"/>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0671F240-FF30-43F4-A5EE-84C934FDC43A}"/>
              </a:ext>
            </a:extLst>
          </p:cNvPr>
          <p:cNvSpPr/>
          <p:nvPr/>
        </p:nvSpPr>
        <p:spPr>
          <a:xfrm>
            <a:off x="1769444" y="1556342"/>
            <a:ext cx="836023" cy="76037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Head of Costing &amp; Contracts Manager G7</a:t>
            </a:r>
          </a:p>
        </p:txBody>
      </p:sp>
      <p:cxnSp>
        <p:nvCxnSpPr>
          <p:cNvPr id="83" name="Connector: Elbow 82">
            <a:extLst>
              <a:ext uri="{FF2B5EF4-FFF2-40B4-BE49-F238E27FC236}">
                <a16:creationId xmlns:a16="http://schemas.microsoft.com/office/drawing/2014/main" id="{490A4FD3-747D-45C6-8DD3-E81A86E0CC57}"/>
              </a:ext>
            </a:extLst>
          </p:cNvPr>
          <p:cNvCxnSpPr>
            <a:cxnSpLocks/>
            <a:stCxn id="2" idx="2"/>
            <a:endCxn id="9" idx="0"/>
          </p:cNvCxnSpPr>
          <p:nvPr/>
        </p:nvCxnSpPr>
        <p:spPr>
          <a:xfrm rot="16200000" flipH="1">
            <a:off x="5979964" y="-741003"/>
            <a:ext cx="114635" cy="448005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101BD280-2D38-4BF9-A4BD-D2E4A70B9DE4}"/>
              </a:ext>
            </a:extLst>
          </p:cNvPr>
          <p:cNvCxnSpPr>
            <a:stCxn id="2" idx="2"/>
            <a:endCxn id="4" idx="0"/>
          </p:cNvCxnSpPr>
          <p:nvPr/>
        </p:nvCxnSpPr>
        <p:spPr>
          <a:xfrm rot="5400000">
            <a:off x="2935037" y="694125"/>
            <a:ext cx="114636" cy="160979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id="{F8225C8B-E382-429B-9A93-36F53D6B4C9A}"/>
              </a:ext>
            </a:extLst>
          </p:cNvPr>
          <p:cNvCxnSpPr>
            <a:cxnSpLocks/>
            <a:stCxn id="2" idx="2"/>
            <a:endCxn id="8" idx="0"/>
          </p:cNvCxnSpPr>
          <p:nvPr/>
        </p:nvCxnSpPr>
        <p:spPr>
          <a:xfrm rot="16200000" flipH="1">
            <a:off x="5234717" y="4243"/>
            <a:ext cx="115724" cy="2990651"/>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16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422B294-F4ED-4421-BD7E-0912AC1A185F}"/>
              </a:ext>
            </a:extLst>
          </p:cNvPr>
          <p:cNvSpPr/>
          <p:nvPr/>
        </p:nvSpPr>
        <p:spPr>
          <a:xfrm>
            <a:off x="4154144" y="602864"/>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Head of Post Award G7</a:t>
            </a:r>
          </a:p>
        </p:txBody>
      </p:sp>
      <p:sp>
        <p:nvSpPr>
          <p:cNvPr id="3" name="Rectangle: Rounded Corners 2">
            <a:extLst>
              <a:ext uri="{FF2B5EF4-FFF2-40B4-BE49-F238E27FC236}">
                <a16:creationId xmlns:a16="http://schemas.microsoft.com/office/drawing/2014/main" id="{F83B273D-C543-4B53-9AFD-6AD8ABBDDAE9}"/>
              </a:ext>
            </a:extLst>
          </p:cNvPr>
          <p:cNvSpPr/>
          <p:nvPr/>
        </p:nvSpPr>
        <p:spPr>
          <a:xfrm>
            <a:off x="707219" y="2498937"/>
            <a:ext cx="865387"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Team Leader Finance &amp; Compliance G5</a:t>
            </a:r>
          </a:p>
        </p:txBody>
      </p:sp>
      <p:sp>
        <p:nvSpPr>
          <p:cNvPr id="9" name="Rectangle: Rounded Corners 8">
            <a:extLst>
              <a:ext uri="{FF2B5EF4-FFF2-40B4-BE49-F238E27FC236}">
                <a16:creationId xmlns:a16="http://schemas.microsoft.com/office/drawing/2014/main" id="{A73BEE10-161D-43AD-AD0D-FB4EFB9349EE}"/>
              </a:ext>
            </a:extLst>
          </p:cNvPr>
          <p:cNvSpPr/>
          <p:nvPr/>
        </p:nvSpPr>
        <p:spPr>
          <a:xfrm>
            <a:off x="4153216" y="1536854"/>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Central Manager Post Award G6</a:t>
            </a:r>
          </a:p>
        </p:txBody>
      </p:sp>
      <p:sp>
        <p:nvSpPr>
          <p:cNvPr id="10" name="Rectangle: Rounded Corners 9">
            <a:extLst>
              <a:ext uri="{FF2B5EF4-FFF2-40B4-BE49-F238E27FC236}">
                <a16:creationId xmlns:a16="http://schemas.microsoft.com/office/drawing/2014/main" id="{6B4D3DC2-8AD8-4B27-87AC-EB92097EE1DF}"/>
              </a:ext>
            </a:extLst>
          </p:cNvPr>
          <p:cNvSpPr/>
          <p:nvPr/>
        </p:nvSpPr>
        <p:spPr>
          <a:xfrm>
            <a:off x="1697554" y="2498937"/>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Research Support Officer Charity G4</a:t>
            </a:r>
          </a:p>
        </p:txBody>
      </p:sp>
      <p:sp>
        <p:nvSpPr>
          <p:cNvPr id="11" name="Content Placeholder 1">
            <a:extLst>
              <a:ext uri="{FF2B5EF4-FFF2-40B4-BE49-F238E27FC236}">
                <a16:creationId xmlns:a16="http://schemas.microsoft.com/office/drawing/2014/main" id="{825F67C9-FFBA-4B2C-A87C-4A0F7C5C96CF}"/>
              </a:ext>
            </a:extLst>
          </p:cNvPr>
          <p:cNvSpPr>
            <a:spLocks noGrp="1"/>
          </p:cNvSpPr>
          <p:nvPr>
            <p:ph sz="quarter" idx="10"/>
          </p:nvPr>
        </p:nvSpPr>
        <p:spPr>
          <a:xfrm>
            <a:off x="139947" y="196797"/>
            <a:ext cx="8507665" cy="327258"/>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GB" sz="2500" dirty="0"/>
              <a:t>Proposed structure of the post-award team</a:t>
            </a:r>
          </a:p>
        </p:txBody>
      </p:sp>
      <p:sp>
        <p:nvSpPr>
          <p:cNvPr id="12" name="Rectangle: Rounded Corners 11">
            <a:extLst>
              <a:ext uri="{FF2B5EF4-FFF2-40B4-BE49-F238E27FC236}">
                <a16:creationId xmlns:a16="http://schemas.microsoft.com/office/drawing/2014/main" id="{205D26C1-FD07-4198-8190-9C240518C8B6}"/>
              </a:ext>
            </a:extLst>
          </p:cNvPr>
          <p:cNvSpPr/>
          <p:nvPr/>
        </p:nvSpPr>
        <p:spPr>
          <a:xfrm>
            <a:off x="3623452" y="2498934"/>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Research Support Officer UKRI G4</a:t>
            </a:r>
          </a:p>
        </p:txBody>
      </p:sp>
      <p:sp>
        <p:nvSpPr>
          <p:cNvPr id="13" name="Rectangle: Rounded Corners 12">
            <a:extLst>
              <a:ext uri="{FF2B5EF4-FFF2-40B4-BE49-F238E27FC236}">
                <a16:creationId xmlns:a16="http://schemas.microsoft.com/office/drawing/2014/main" id="{90771E41-2EE4-4EF7-A16C-BAF13ACD49DC}"/>
              </a:ext>
            </a:extLst>
          </p:cNvPr>
          <p:cNvSpPr/>
          <p:nvPr/>
        </p:nvSpPr>
        <p:spPr>
          <a:xfrm>
            <a:off x="4597354" y="2498936"/>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Research Support Officer Comm G4</a:t>
            </a:r>
          </a:p>
        </p:txBody>
      </p:sp>
      <p:sp>
        <p:nvSpPr>
          <p:cNvPr id="14" name="Rectangle: Rounded Corners 13">
            <a:extLst>
              <a:ext uri="{FF2B5EF4-FFF2-40B4-BE49-F238E27FC236}">
                <a16:creationId xmlns:a16="http://schemas.microsoft.com/office/drawing/2014/main" id="{AC5ECD8D-220A-417D-94D3-80B9EDAC6C0F}"/>
              </a:ext>
            </a:extLst>
          </p:cNvPr>
          <p:cNvSpPr/>
          <p:nvPr/>
        </p:nvSpPr>
        <p:spPr>
          <a:xfrm>
            <a:off x="2662792" y="2498936"/>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Research Support Officer </a:t>
            </a:r>
          </a:p>
          <a:p>
            <a:pPr algn="ctr"/>
            <a:r>
              <a:rPr lang="en-GB" sz="900" dirty="0"/>
              <a:t>Gov G4</a:t>
            </a:r>
          </a:p>
        </p:txBody>
      </p:sp>
      <p:sp>
        <p:nvSpPr>
          <p:cNvPr id="15" name="Rectangle: Rounded Corners 14">
            <a:extLst>
              <a:ext uri="{FF2B5EF4-FFF2-40B4-BE49-F238E27FC236}">
                <a16:creationId xmlns:a16="http://schemas.microsoft.com/office/drawing/2014/main" id="{C5807441-1EDE-4A3E-A0CA-743172442080}"/>
              </a:ext>
            </a:extLst>
          </p:cNvPr>
          <p:cNvSpPr/>
          <p:nvPr/>
        </p:nvSpPr>
        <p:spPr>
          <a:xfrm>
            <a:off x="726657" y="3502648"/>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&amp; Invoicing Assistant G3</a:t>
            </a:r>
          </a:p>
        </p:txBody>
      </p:sp>
      <p:sp>
        <p:nvSpPr>
          <p:cNvPr id="16" name="Rectangle: Rounded Corners 15">
            <a:extLst>
              <a:ext uri="{FF2B5EF4-FFF2-40B4-BE49-F238E27FC236}">
                <a16:creationId xmlns:a16="http://schemas.microsoft.com/office/drawing/2014/main" id="{54567182-94A8-4B30-B73A-14816AD621A9}"/>
              </a:ext>
            </a:extLst>
          </p:cNvPr>
          <p:cNvSpPr/>
          <p:nvPr/>
        </p:nvSpPr>
        <p:spPr>
          <a:xfrm>
            <a:off x="3630858" y="3505167"/>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&amp; Invoicing Assistant G3</a:t>
            </a:r>
          </a:p>
        </p:txBody>
      </p:sp>
      <p:sp>
        <p:nvSpPr>
          <p:cNvPr id="17" name="Rectangle: Rounded Corners 16">
            <a:extLst>
              <a:ext uri="{FF2B5EF4-FFF2-40B4-BE49-F238E27FC236}">
                <a16:creationId xmlns:a16="http://schemas.microsoft.com/office/drawing/2014/main" id="{30D017C1-D206-4428-B729-E3D325FD9761}"/>
              </a:ext>
            </a:extLst>
          </p:cNvPr>
          <p:cNvSpPr/>
          <p:nvPr/>
        </p:nvSpPr>
        <p:spPr>
          <a:xfrm>
            <a:off x="2662791" y="3491797"/>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&amp; Invoicing Assistant G3</a:t>
            </a:r>
          </a:p>
        </p:txBody>
      </p:sp>
      <p:sp>
        <p:nvSpPr>
          <p:cNvPr id="18" name="Rectangle: Rounded Corners 17">
            <a:extLst>
              <a:ext uri="{FF2B5EF4-FFF2-40B4-BE49-F238E27FC236}">
                <a16:creationId xmlns:a16="http://schemas.microsoft.com/office/drawing/2014/main" id="{DE58259C-206D-4E4E-8173-F242765D2AC0}"/>
              </a:ext>
            </a:extLst>
          </p:cNvPr>
          <p:cNvSpPr/>
          <p:nvPr/>
        </p:nvSpPr>
        <p:spPr>
          <a:xfrm>
            <a:off x="1694724" y="3505166"/>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&amp; Invoicing Assistant G3</a:t>
            </a:r>
          </a:p>
        </p:txBody>
      </p:sp>
      <p:sp>
        <p:nvSpPr>
          <p:cNvPr id="19" name="Rectangle: Rounded Corners 18">
            <a:extLst>
              <a:ext uri="{FF2B5EF4-FFF2-40B4-BE49-F238E27FC236}">
                <a16:creationId xmlns:a16="http://schemas.microsoft.com/office/drawing/2014/main" id="{95E3DA4F-98AA-490E-8377-E4482C88DC2B}"/>
              </a:ext>
            </a:extLst>
          </p:cNvPr>
          <p:cNvSpPr/>
          <p:nvPr/>
        </p:nvSpPr>
        <p:spPr>
          <a:xfrm>
            <a:off x="4597354" y="3505166"/>
            <a:ext cx="8357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&amp; Invoicing Assistant G3</a:t>
            </a:r>
          </a:p>
        </p:txBody>
      </p:sp>
      <p:sp>
        <p:nvSpPr>
          <p:cNvPr id="20" name="Rectangle: Rounded Corners 19">
            <a:extLst>
              <a:ext uri="{FF2B5EF4-FFF2-40B4-BE49-F238E27FC236}">
                <a16:creationId xmlns:a16="http://schemas.microsoft.com/office/drawing/2014/main" id="{56C66E94-76DF-4974-BDC4-5D8B145A9397}"/>
              </a:ext>
            </a:extLst>
          </p:cNvPr>
          <p:cNvSpPr/>
          <p:nvPr/>
        </p:nvSpPr>
        <p:spPr>
          <a:xfrm>
            <a:off x="5566992" y="2498936"/>
            <a:ext cx="835712" cy="80064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solidFill>
                  <a:schemeClr val="bg1"/>
                </a:solidFill>
              </a:rPr>
              <a:t>Team Leader SMD Large Awards G5</a:t>
            </a:r>
          </a:p>
        </p:txBody>
      </p:sp>
      <p:sp>
        <p:nvSpPr>
          <p:cNvPr id="21" name="Rectangle: Rounded Corners 20">
            <a:extLst>
              <a:ext uri="{FF2B5EF4-FFF2-40B4-BE49-F238E27FC236}">
                <a16:creationId xmlns:a16="http://schemas.microsoft.com/office/drawing/2014/main" id="{1B9B62EA-D563-462D-9A0E-9245E6BB8F4C}"/>
              </a:ext>
            </a:extLst>
          </p:cNvPr>
          <p:cNvSpPr/>
          <p:nvPr/>
        </p:nvSpPr>
        <p:spPr>
          <a:xfrm>
            <a:off x="5561331" y="3505166"/>
            <a:ext cx="10354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Post Award Research Support Officer Large Awards SMD G4</a:t>
            </a:r>
          </a:p>
        </p:txBody>
      </p:sp>
      <p:sp>
        <p:nvSpPr>
          <p:cNvPr id="22" name="Rectangle: Rounded Corners 21">
            <a:extLst>
              <a:ext uri="{FF2B5EF4-FFF2-40B4-BE49-F238E27FC236}">
                <a16:creationId xmlns:a16="http://schemas.microsoft.com/office/drawing/2014/main" id="{9BB4383C-8726-44DF-AA3D-A445A8582C53}"/>
              </a:ext>
            </a:extLst>
          </p:cNvPr>
          <p:cNvSpPr/>
          <p:nvPr/>
        </p:nvSpPr>
        <p:spPr>
          <a:xfrm>
            <a:off x="6725009" y="3502648"/>
            <a:ext cx="1035412" cy="80064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GB" sz="900" dirty="0"/>
              <a:t>SMD Large Awards Assistant G3</a:t>
            </a:r>
          </a:p>
        </p:txBody>
      </p:sp>
      <p:cxnSp>
        <p:nvCxnSpPr>
          <p:cNvPr id="24" name="Connector: Elbow 23">
            <a:extLst>
              <a:ext uri="{FF2B5EF4-FFF2-40B4-BE49-F238E27FC236}">
                <a16:creationId xmlns:a16="http://schemas.microsoft.com/office/drawing/2014/main" id="{6A6B7477-E056-49EC-B954-3FF94AEBDF63}"/>
              </a:ext>
            </a:extLst>
          </p:cNvPr>
          <p:cNvCxnSpPr>
            <a:cxnSpLocks/>
            <a:stCxn id="3" idx="2"/>
            <a:endCxn id="19" idx="0"/>
          </p:cNvCxnSpPr>
          <p:nvPr/>
        </p:nvCxnSpPr>
        <p:spPr>
          <a:xfrm rot="16200000" flipH="1">
            <a:off x="2974769" y="1464724"/>
            <a:ext cx="205585" cy="387529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65CC73BA-CB3C-42B3-BC45-BFAB765DE0EE}"/>
              </a:ext>
            </a:extLst>
          </p:cNvPr>
          <p:cNvCxnSpPr>
            <a:cxnSpLocks/>
            <a:stCxn id="3" idx="2"/>
            <a:endCxn id="16" idx="0"/>
          </p:cNvCxnSpPr>
          <p:nvPr/>
        </p:nvCxnSpPr>
        <p:spPr>
          <a:xfrm rot="16200000" flipH="1">
            <a:off x="2491520" y="1947973"/>
            <a:ext cx="205586" cy="290880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1C9B6785-4603-4CC9-9159-471C39039692}"/>
              </a:ext>
            </a:extLst>
          </p:cNvPr>
          <p:cNvCxnSpPr>
            <a:cxnSpLocks/>
            <a:stCxn id="3" idx="2"/>
            <a:endCxn id="17" idx="0"/>
          </p:cNvCxnSpPr>
          <p:nvPr/>
        </p:nvCxnSpPr>
        <p:spPr>
          <a:xfrm rot="16200000" flipH="1">
            <a:off x="2014172" y="2425322"/>
            <a:ext cx="192216" cy="194073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D3B97862-3655-4810-950B-F6E6E531E90A}"/>
              </a:ext>
            </a:extLst>
          </p:cNvPr>
          <p:cNvCxnSpPr>
            <a:cxnSpLocks/>
            <a:stCxn id="3" idx="2"/>
            <a:endCxn id="18" idx="0"/>
          </p:cNvCxnSpPr>
          <p:nvPr/>
        </p:nvCxnSpPr>
        <p:spPr>
          <a:xfrm rot="16200000" flipH="1">
            <a:off x="1523454" y="2916039"/>
            <a:ext cx="205585" cy="97266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6A7CA16C-4177-45E8-8C5C-EDA02320B52E}"/>
              </a:ext>
            </a:extLst>
          </p:cNvPr>
          <p:cNvCxnSpPr>
            <a:cxnSpLocks/>
            <a:stCxn id="3" idx="2"/>
            <a:endCxn id="15" idx="0"/>
          </p:cNvCxnSpPr>
          <p:nvPr/>
        </p:nvCxnSpPr>
        <p:spPr>
          <a:xfrm rot="16200000" flipH="1">
            <a:off x="1040680" y="3398814"/>
            <a:ext cx="203067" cy="46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2848724B-3B6B-477E-9236-3F9B02764D0D}"/>
              </a:ext>
            </a:extLst>
          </p:cNvPr>
          <p:cNvCxnSpPr>
            <a:stCxn id="2" idx="2"/>
            <a:endCxn id="9" idx="0"/>
          </p:cNvCxnSpPr>
          <p:nvPr/>
        </p:nvCxnSpPr>
        <p:spPr>
          <a:xfrm rot="5400000">
            <a:off x="4504864" y="1469717"/>
            <a:ext cx="133346" cy="92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0C0A6220-03ED-4BF1-9909-E3BEF66D6793}"/>
              </a:ext>
            </a:extLst>
          </p:cNvPr>
          <p:cNvCxnSpPr>
            <a:cxnSpLocks/>
            <a:stCxn id="9" idx="2"/>
            <a:endCxn id="3" idx="0"/>
          </p:cNvCxnSpPr>
          <p:nvPr/>
        </p:nvCxnSpPr>
        <p:spPr>
          <a:xfrm rot="5400000">
            <a:off x="2774774" y="702638"/>
            <a:ext cx="161439" cy="343115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7893F1F0-1671-4E4C-BAF9-2847D15AEF7B}"/>
              </a:ext>
            </a:extLst>
          </p:cNvPr>
          <p:cNvCxnSpPr>
            <a:stCxn id="9" idx="2"/>
            <a:endCxn id="10" idx="0"/>
          </p:cNvCxnSpPr>
          <p:nvPr/>
        </p:nvCxnSpPr>
        <p:spPr>
          <a:xfrm rot="5400000">
            <a:off x="3262522" y="1190386"/>
            <a:ext cx="161439" cy="245566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30F9E139-17CC-4EAF-858D-4BA3BF08C7E6}"/>
              </a:ext>
            </a:extLst>
          </p:cNvPr>
          <p:cNvCxnSpPr>
            <a:cxnSpLocks/>
            <a:stCxn id="9" idx="2"/>
            <a:endCxn id="14" idx="0"/>
          </p:cNvCxnSpPr>
          <p:nvPr/>
        </p:nvCxnSpPr>
        <p:spPr>
          <a:xfrm rot="5400000">
            <a:off x="3745142" y="1673004"/>
            <a:ext cx="161438" cy="149042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4706BAA-F9D8-4CBA-8BEB-FD37F7D93F29}"/>
              </a:ext>
            </a:extLst>
          </p:cNvPr>
          <p:cNvCxnSpPr>
            <a:stCxn id="12" idx="0"/>
            <a:endCxn id="12" idx="0"/>
          </p:cNvCxnSpPr>
          <p:nvPr/>
        </p:nvCxnSpPr>
        <p:spPr>
          <a:xfrm>
            <a:off x="4041308" y="249893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B72BFA4-72A7-4F32-8EFD-0DF5991A1616}"/>
              </a:ext>
            </a:extLst>
          </p:cNvPr>
          <p:cNvCxnSpPr>
            <a:stCxn id="12" idx="0"/>
            <a:endCxn id="12" idx="0"/>
          </p:cNvCxnSpPr>
          <p:nvPr/>
        </p:nvCxnSpPr>
        <p:spPr>
          <a:xfrm>
            <a:off x="4041308" y="249893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32FCA138-9DEB-47B5-9D93-03D2596EFE79}"/>
              </a:ext>
            </a:extLst>
          </p:cNvPr>
          <p:cNvCxnSpPr>
            <a:stCxn id="20" idx="2"/>
            <a:endCxn id="22" idx="0"/>
          </p:cNvCxnSpPr>
          <p:nvPr/>
        </p:nvCxnSpPr>
        <p:spPr>
          <a:xfrm rot="16200000" flipH="1">
            <a:off x="6512247" y="2772180"/>
            <a:ext cx="203069" cy="125786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88CC1F6-3210-43C1-9434-1A51D294F384}"/>
              </a:ext>
            </a:extLst>
          </p:cNvPr>
          <p:cNvCxnSpPr>
            <a:stCxn id="20" idx="2"/>
          </p:cNvCxnSpPr>
          <p:nvPr/>
        </p:nvCxnSpPr>
        <p:spPr>
          <a:xfrm flipH="1">
            <a:off x="5984847" y="3299579"/>
            <a:ext cx="1" cy="231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B74C6C5C-FCA1-41BC-B13D-EA557ED7C23E}"/>
              </a:ext>
            </a:extLst>
          </p:cNvPr>
          <p:cNvCxnSpPr>
            <a:stCxn id="9" idx="2"/>
            <a:endCxn id="13" idx="0"/>
          </p:cNvCxnSpPr>
          <p:nvPr/>
        </p:nvCxnSpPr>
        <p:spPr>
          <a:xfrm rot="16200000" flipH="1">
            <a:off x="4712422" y="2196148"/>
            <a:ext cx="161438" cy="44413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8F53B51D-CAD5-4815-9DDF-B0F6E4FCC8F3}"/>
              </a:ext>
            </a:extLst>
          </p:cNvPr>
          <p:cNvCxnSpPr>
            <a:stCxn id="9" idx="2"/>
            <a:endCxn id="20" idx="0"/>
          </p:cNvCxnSpPr>
          <p:nvPr/>
        </p:nvCxnSpPr>
        <p:spPr>
          <a:xfrm rot="16200000" flipH="1">
            <a:off x="5197242" y="1711328"/>
            <a:ext cx="161438" cy="141377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45565E6F-9275-4729-BD45-0E3F99F59F4B}"/>
              </a:ext>
            </a:extLst>
          </p:cNvPr>
          <p:cNvCxnSpPr>
            <a:stCxn id="9" idx="2"/>
            <a:endCxn id="12" idx="0"/>
          </p:cNvCxnSpPr>
          <p:nvPr/>
        </p:nvCxnSpPr>
        <p:spPr>
          <a:xfrm rot="5400000">
            <a:off x="4225473" y="2153333"/>
            <a:ext cx="161437" cy="529764"/>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75" name="Picture 74">
            <a:extLst>
              <a:ext uri="{FF2B5EF4-FFF2-40B4-BE49-F238E27FC236}">
                <a16:creationId xmlns:a16="http://schemas.microsoft.com/office/drawing/2014/main" id="{C6C45146-0C31-48E3-82F0-674B33F28D73}"/>
              </a:ext>
            </a:extLst>
          </p:cNvPr>
          <p:cNvPicPr>
            <a:picLocks noChangeAspect="1"/>
          </p:cNvPicPr>
          <p:nvPr/>
        </p:nvPicPr>
        <p:blipFill>
          <a:blip r:embed="rId2"/>
          <a:stretch>
            <a:fillRect/>
          </a:stretch>
        </p:blipFill>
        <p:spPr>
          <a:xfrm>
            <a:off x="5896386" y="648696"/>
            <a:ext cx="2340351" cy="1195225"/>
          </a:xfrm>
          <a:prstGeom prst="rect">
            <a:avLst/>
          </a:prstGeom>
        </p:spPr>
      </p:pic>
    </p:spTree>
    <p:extLst>
      <p:ext uri="{BB962C8B-B14F-4D97-AF65-F5344CB8AC3E}">
        <p14:creationId xmlns:p14="http://schemas.microsoft.com/office/powerpoint/2010/main" val="4162035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sz="4000" dirty="0"/>
              <a:t>Faculty of Science &amp; Engineering</a:t>
            </a:r>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p:txBody>
      </p:sp>
    </p:spTree>
    <p:extLst>
      <p:ext uri="{BB962C8B-B14F-4D97-AF65-F5344CB8AC3E}">
        <p14:creationId xmlns:p14="http://schemas.microsoft.com/office/powerpoint/2010/main" val="323188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S&amp;E: The rationale for change and what is hoped will be achieved</a:t>
            </a:r>
          </a:p>
        </p:txBody>
      </p:sp>
      <p:sp>
        <p:nvSpPr>
          <p:cNvPr id="3" name="Text Placeholder 2"/>
          <p:cNvSpPr>
            <a:spLocks noGrp="1"/>
          </p:cNvSpPr>
          <p:nvPr>
            <p:ph type="body" sz="quarter" idx="13"/>
          </p:nvPr>
        </p:nvSpPr>
        <p:spPr/>
        <p:txBody>
          <a:body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One Faculty team supporting research and PGR activities:</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Comprehensive and consistent support across the Faculty</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Clearly defined roles to provide capacity at appropriate level and more support for schools</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New emphasis focussing on specific funders to leverage on expertise across the Faculty</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Career development opportunities and allow for more contingency within the structure</a:t>
            </a:r>
          </a:p>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Research support team</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Single point of contact maintained within Schools</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More opportunities for training and development</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Increased capacity </a:t>
            </a:r>
          </a:p>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PGR team</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Single point of contact maintained within schools</a:t>
            </a:r>
          </a:p>
          <a:p>
            <a:pPr marL="360000" marR="0" lvl="1" indent="0" algn="l" defTabSz="685783"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Senior role to oversee and support growing PGR activities across schools </a:t>
            </a:r>
          </a:p>
          <a:p>
            <a:pPr marL="0" indent="0">
              <a:buNone/>
            </a:pPr>
            <a:r>
              <a:rPr lang="en-GB" dirty="0"/>
              <a:t> </a:t>
            </a:r>
          </a:p>
          <a:p>
            <a:endParaRPr lang="en-GB" dirty="0"/>
          </a:p>
        </p:txBody>
      </p:sp>
    </p:spTree>
    <p:extLst>
      <p:ext uri="{BB962C8B-B14F-4D97-AF65-F5344CB8AC3E}">
        <p14:creationId xmlns:p14="http://schemas.microsoft.com/office/powerpoint/2010/main" val="609916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kumimoji="0" lang="en-GB" sz="2500" b="1" i="0" u="none" strike="noStrike" kern="1200" cap="none" spc="0" normalizeH="0" baseline="0" noProof="0" dirty="0">
                <a:ln>
                  <a:noFill/>
                </a:ln>
                <a:solidFill>
                  <a:srgbClr val="1C3D74"/>
                </a:solidFill>
                <a:effectLst/>
                <a:uLnTx/>
                <a:uFillTx/>
                <a:latin typeface="Arial" panose="020B0604020202020204" pitchFamily="34" charset="0"/>
                <a:ea typeface="+mn-ea"/>
                <a:cs typeface="Arial" panose="020B0604020202020204" pitchFamily="34" charset="0"/>
              </a:rPr>
              <a:t>S&amp;E: An outline of the proposed changes</a:t>
            </a:r>
            <a:endParaRPr lang="en-GB" dirty="0"/>
          </a:p>
        </p:txBody>
      </p:sp>
      <p:sp>
        <p:nvSpPr>
          <p:cNvPr id="3" name="Text Placeholder 2"/>
          <p:cNvSpPr>
            <a:spLocks noGrp="1"/>
          </p:cNvSpPr>
          <p:nvPr>
            <p:ph type="body" sz="quarter" idx="13"/>
          </p:nvPr>
        </p:nvSpPr>
        <p:spPr/>
        <p:txBody>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Faculty team led by Strategic Faculty Research Manager grade 7</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Three Senior Research Managers at grade 6, focusing on specific funders: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Research Councils &amp; National Academies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Charities &amp; International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Partnerships and Industry, Doctoral training</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Five Research Managers at grade 5 – one based in each of our Schools.</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Five PGR Officers at grade 4</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 Two Faculty Research Officers at grade 4 </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A Research and Business Administration apprenticeship at grade 2.  </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Calibri" panose="020F0502020204030204" pitchFamily="34" charset="0"/>
                <a:cs typeface="Calibri" panose="020F0502020204030204" pitchFamily="34" charset="0"/>
              </a:rPr>
              <a:t>Six Research Programme Managers in EECS.   </a:t>
            </a:r>
          </a:p>
          <a:p>
            <a:pPr marL="0" indent="0">
              <a:buNone/>
            </a:pPr>
            <a:r>
              <a:rPr lang="en-GB" dirty="0"/>
              <a:t> </a:t>
            </a:r>
          </a:p>
          <a:p>
            <a:endParaRPr lang="en-GB" dirty="0"/>
          </a:p>
        </p:txBody>
      </p:sp>
    </p:spTree>
    <p:extLst>
      <p:ext uri="{BB962C8B-B14F-4D97-AF65-F5344CB8AC3E}">
        <p14:creationId xmlns:p14="http://schemas.microsoft.com/office/powerpoint/2010/main" val="1265169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366C75-1189-4668-AB72-B163DC2A051A}"/>
              </a:ext>
            </a:extLst>
          </p:cNvPr>
          <p:cNvSpPr>
            <a:spLocks noGrp="1"/>
          </p:cNvSpPr>
          <p:nvPr>
            <p:ph sz="quarter" idx="10"/>
          </p:nvPr>
        </p:nvSpPr>
        <p:spPr>
          <a:xfrm>
            <a:off x="139947" y="196797"/>
            <a:ext cx="6504073" cy="320788"/>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GB" sz="1875" b="1" dirty="0"/>
              <a:t>Proposed Organisational Chart – S&amp;E</a:t>
            </a:r>
          </a:p>
        </p:txBody>
      </p:sp>
      <p:sp>
        <p:nvSpPr>
          <p:cNvPr id="3" name="Rectangle: Rounded Corners 2">
            <a:extLst>
              <a:ext uri="{FF2B5EF4-FFF2-40B4-BE49-F238E27FC236}">
                <a16:creationId xmlns:a16="http://schemas.microsoft.com/office/drawing/2014/main" id="{257093D5-2892-47E8-AD9C-4F16B448C3AC}"/>
              </a:ext>
            </a:extLst>
          </p:cNvPr>
          <p:cNvSpPr/>
          <p:nvPr/>
        </p:nvSpPr>
        <p:spPr>
          <a:xfrm>
            <a:off x="202455" y="560097"/>
            <a:ext cx="1273065" cy="567695"/>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Director of Research, Enterprise and Partnerships</a:t>
            </a:r>
          </a:p>
        </p:txBody>
      </p:sp>
      <p:sp>
        <p:nvSpPr>
          <p:cNvPr id="4" name="Rectangle: Rounded Corners 3">
            <a:extLst>
              <a:ext uri="{FF2B5EF4-FFF2-40B4-BE49-F238E27FC236}">
                <a16:creationId xmlns:a16="http://schemas.microsoft.com/office/drawing/2014/main" id="{6572B7D0-7672-4C5B-8ADC-9D491235808C}"/>
              </a:ext>
            </a:extLst>
          </p:cNvPr>
          <p:cNvSpPr/>
          <p:nvPr/>
        </p:nvSpPr>
        <p:spPr>
          <a:xfrm>
            <a:off x="2347518" y="560096"/>
            <a:ext cx="1273065" cy="567695"/>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Faculty Director of Operations</a:t>
            </a:r>
          </a:p>
        </p:txBody>
      </p:sp>
      <p:sp>
        <p:nvSpPr>
          <p:cNvPr id="5" name="Rectangle: Rounded Corners 4">
            <a:extLst>
              <a:ext uri="{FF2B5EF4-FFF2-40B4-BE49-F238E27FC236}">
                <a16:creationId xmlns:a16="http://schemas.microsoft.com/office/drawing/2014/main" id="{8BB0ADBF-C509-46DA-9089-DA4BBA3B1667}"/>
              </a:ext>
            </a:extLst>
          </p:cNvPr>
          <p:cNvSpPr/>
          <p:nvPr/>
        </p:nvSpPr>
        <p:spPr>
          <a:xfrm>
            <a:off x="6644020" y="1237710"/>
            <a:ext cx="1273065" cy="567695"/>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School Managers</a:t>
            </a:r>
          </a:p>
        </p:txBody>
      </p:sp>
      <p:sp>
        <p:nvSpPr>
          <p:cNvPr id="6" name="Rectangle: Rounded Corners 5">
            <a:extLst>
              <a:ext uri="{FF2B5EF4-FFF2-40B4-BE49-F238E27FC236}">
                <a16:creationId xmlns:a16="http://schemas.microsoft.com/office/drawing/2014/main" id="{77F7BD4D-28EE-4C3A-9E30-514C7E5AD028}"/>
              </a:ext>
            </a:extLst>
          </p:cNvPr>
          <p:cNvSpPr/>
          <p:nvPr/>
        </p:nvSpPr>
        <p:spPr>
          <a:xfrm>
            <a:off x="2347518" y="1240612"/>
            <a:ext cx="1273065" cy="567695"/>
          </a:xfrm>
          <a:prstGeom prst="roundRect">
            <a:avLst/>
          </a:prstGeom>
          <a:solidFill>
            <a:srgbClr val="92D05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Strategic Faculty Research Manager G7</a:t>
            </a:r>
          </a:p>
        </p:txBody>
      </p:sp>
      <p:sp>
        <p:nvSpPr>
          <p:cNvPr id="8" name="Rectangle: Rounded Corners 7">
            <a:extLst>
              <a:ext uri="{FF2B5EF4-FFF2-40B4-BE49-F238E27FC236}">
                <a16:creationId xmlns:a16="http://schemas.microsoft.com/office/drawing/2014/main" id="{4420B24E-36F6-4249-B265-992271363F3E}"/>
              </a:ext>
            </a:extLst>
          </p:cNvPr>
          <p:cNvSpPr/>
          <p:nvPr/>
        </p:nvSpPr>
        <p:spPr>
          <a:xfrm>
            <a:off x="198588" y="1921126"/>
            <a:ext cx="1273065" cy="567695"/>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 G6</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Partnerships, Industry and Doctoral training</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0D8DF0A0-45FE-450D-8C8F-B2B2579DCBA1}"/>
              </a:ext>
            </a:extLst>
          </p:cNvPr>
          <p:cNvSpPr/>
          <p:nvPr/>
        </p:nvSpPr>
        <p:spPr>
          <a:xfrm>
            <a:off x="2347518" y="1921127"/>
            <a:ext cx="1284203" cy="567695"/>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 G6</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Charities and International</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1F00CFF4-B300-4CE2-8E44-198B8311356D}"/>
              </a:ext>
            </a:extLst>
          </p:cNvPr>
          <p:cNvSpPr/>
          <p:nvPr/>
        </p:nvSpPr>
        <p:spPr>
          <a:xfrm>
            <a:off x="4496447" y="1921126"/>
            <a:ext cx="1693792" cy="567695"/>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 G6</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Councils and National Academies</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793D5D84-0BB6-4F83-99F5-DC5135E1AB94}"/>
              </a:ext>
            </a:extLst>
          </p:cNvPr>
          <p:cNvSpPr/>
          <p:nvPr/>
        </p:nvSpPr>
        <p:spPr>
          <a:xfrm>
            <a:off x="198588" y="2557027"/>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PGR Officer G4</a:t>
            </a:r>
          </a:p>
        </p:txBody>
      </p:sp>
      <p:sp>
        <p:nvSpPr>
          <p:cNvPr id="23" name="Rectangle: Rounded Corners 22">
            <a:extLst>
              <a:ext uri="{FF2B5EF4-FFF2-40B4-BE49-F238E27FC236}">
                <a16:creationId xmlns:a16="http://schemas.microsoft.com/office/drawing/2014/main" id="{01B5BD8E-3E83-4A10-8D89-6B7E842DCEDF}"/>
              </a:ext>
            </a:extLst>
          </p:cNvPr>
          <p:cNvSpPr/>
          <p:nvPr/>
        </p:nvSpPr>
        <p:spPr>
          <a:xfrm>
            <a:off x="198588" y="2946021"/>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PGR Officer G4</a:t>
            </a:r>
          </a:p>
        </p:txBody>
      </p:sp>
      <p:sp>
        <p:nvSpPr>
          <p:cNvPr id="24" name="Rectangle: Rounded Corners 23">
            <a:extLst>
              <a:ext uri="{FF2B5EF4-FFF2-40B4-BE49-F238E27FC236}">
                <a16:creationId xmlns:a16="http://schemas.microsoft.com/office/drawing/2014/main" id="{BA085FF6-DA3A-45DC-B072-17866F44AB06}"/>
              </a:ext>
            </a:extLst>
          </p:cNvPr>
          <p:cNvSpPr/>
          <p:nvPr/>
        </p:nvSpPr>
        <p:spPr>
          <a:xfrm>
            <a:off x="194811" y="4113578"/>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PGR Officer G4</a:t>
            </a:r>
          </a:p>
        </p:txBody>
      </p:sp>
      <p:sp>
        <p:nvSpPr>
          <p:cNvPr id="25" name="Rectangle: Rounded Corners 24">
            <a:extLst>
              <a:ext uri="{FF2B5EF4-FFF2-40B4-BE49-F238E27FC236}">
                <a16:creationId xmlns:a16="http://schemas.microsoft.com/office/drawing/2014/main" id="{AE569381-8681-4103-93E2-947DA48FD894}"/>
              </a:ext>
            </a:extLst>
          </p:cNvPr>
          <p:cNvSpPr/>
          <p:nvPr/>
        </p:nvSpPr>
        <p:spPr>
          <a:xfrm>
            <a:off x="194811" y="3334176"/>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PGR Officer G4</a:t>
            </a:r>
          </a:p>
        </p:txBody>
      </p:sp>
      <p:sp>
        <p:nvSpPr>
          <p:cNvPr id="26" name="Rectangle: Rounded Corners 25">
            <a:extLst>
              <a:ext uri="{FF2B5EF4-FFF2-40B4-BE49-F238E27FC236}">
                <a16:creationId xmlns:a16="http://schemas.microsoft.com/office/drawing/2014/main" id="{9B1396A9-6DA3-43EB-86F2-70ACA7266113}"/>
              </a:ext>
            </a:extLst>
          </p:cNvPr>
          <p:cNvSpPr/>
          <p:nvPr/>
        </p:nvSpPr>
        <p:spPr>
          <a:xfrm>
            <a:off x="203954" y="3722331"/>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PGR Officer G4</a:t>
            </a:r>
          </a:p>
        </p:txBody>
      </p:sp>
      <p:sp>
        <p:nvSpPr>
          <p:cNvPr id="27" name="Rectangle: Rounded Corners 26">
            <a:extLst>
              <a:ext uri="{FF2B5EF4-FFF2-40B4-BE49-F238E27FC236}">
                <a16:creationId xmlns:a16="http://schemas.microsoft.com/office/drawing/2014/main" id="{E34237AC-888B-47E1-8F5F-2499C75EFF38}"/>
              </a:ext>
            </a:extLst>
          </p:cNvPr>
          <p:cNvSpPr/>
          <p:nvPr/>
        </p:nvSpPr>
        <p:spPr>
          <a:xfrm>
            <a:off x="1597655" y="2877815"/>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Manager G5</a:t>
            </a:r>
          </a:p>
        </p:txBody>
      </p:sp>
      <p:sp>
        <p:nvSpPr>
          <p:cNvPr id="28" name="Rectangle: Rounded Corners 27">
            <a:extLst>
              <a:ext uri="{FF2B5EF4-FFF2-40B4-BE49-F238E27FC236}">
                <a16:creationId xmlns:a16="http://schemas.microsoft.com/office/drawing/2014/main" id="{7C8678D5-1F96-4D25-9037-1CE6F8E3CEDF}"/>
              </a:ext>
            </a:extLst>
          </p:cNvPr>
          <p:cNvSpPr/>
          <p:nvPr/>
        </p:nvSpPr>
        <p:spPr>
          <a:xfrm>
            <a:off x="7136345" y="2871027"/>
            <a:ext cx="1273065" cy="320788"/>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Manager G5</a:t>
            </a:r>
          </a:p>
        </p:txBody>
      </p:sp>
      <p:sp>
        <p:nvSpPr>
          <p:cNvPr id="29" name="Rectangle: Rounded Corners 28">
            <a:extLst>
              <a:ext uri="{FF2B5EF4-FFF2-40B4-BE49-F238E27FC236}">
                <a16:creationId xmlns:a16="http://schemas.microsoft.com/office/drawing/2014/main" id="{1CE91902-C8FF-41CC-A493-D1396A746994}"/>
              </a:ext>
            </a:extLst>
          </p:cNvPr>
          <p:cNvSpPr/>
          <p:nvPr/>
        </p:nvSpPr>
        <p:spPr>
          <a:xfrm>
            <a:off x="5750960" y="2877406"/>
            <a:ext cx="1273065" cy="320789"/>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Manager G5</a:t>
            </a:r>
          </a:p>
        </p:txBody>
      </p:sp>
      <p:sp>
        <p:nvSpPr>
          <p:cNvPr id="30" name="Rectangle: Rounded Corners 29">
            <a:extLst>
              <a:ext uri="{FF2B5EF4-FFF2-40B4-BE49-F238E27FC236}">
                <a16:creationId xmlns:a16="http://schemas.microsoft.com/office/drawing/2014/main" id="{74386A63-7D2D-4DEE-8B0C-024ECD233EF4}"/>
              </a:ext>
            </a:extLst>
          </p:cNvPr>
          <p:cNvSpPr/>
          <p:nvPr/>
        </p:nvSpPr>
        <p:spPr>
          <a:xfrm>
            <a:off x="2979200" y="2877406"/>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Manager G5</a:t>
            </a:r>
          </a:p>
        </p:txBody>
      </p:sp>
      <p:sp>
        <p:nvSpPr>
          <p:cNvPr id="31" name="Rectangle: Rounded Corners 30">
            <a:extLst>
              <a:ext uri="{FF2B5EF4-FFF2-40B4-BE49-F238E27FC236}">
                <a16:creationId xmlns:a16="http://schemas.microsoft.com/office/drawing/2014/main" id="{DB0705EF-B6D8-4ACB-B86C-7B761AE29126}"/>
              </a:ext>
            </a:extLst>
          </p:cNvPr>
          <p:cNvSpPr/>
          <p:nvPr/>
        </p:nvSpPr>
        <p:spPr>
          <a:xfrm>
            <a:off x="4365080" y="2877406"/>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Manager G5</a:t>
            </a:r>
          </a:p>
        </p:txBody>
      </p:sp>
      <p:sp>
        <p:nvSpPr>
          <p:cNvPr id="32" name="Rectangle: Rounded Corners 31">
            <a:extLst>
              <a:ext uri="{FF2B5EF4-FFF2-40B4-BE49-F238E27FC236}">
                <a16:creationId xmlns:a16="http://schemas.microsoft.com/office/drawing/2014/main" id="{280302A6-CDC4-48E1-A91D-0F4CCF82C2AB}"/>
              </a:ext>
            </a:extLst>
          </p:cNvPr>
          <p:cNvSpPr/>
          <p:nvPr/>
        </p:nvSpPr>
        <p:spPr>
          <a:xfrm>
            <a:off x="3619937" y="3742495"/>
            <a:ext cx="1273065" cy="320789"/>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Faculty Research Officer G4</a:t>
            </a:r>
          </a:p>
        </p:txBody>
      </p:sp>
      <p:sp>
        <p:nvSpPr>
          <p:cNvPr id="33" name="Rectangle: Rounded Corners 32">
            <a:extLst>
              <a:ext uri="{FF2B5EF4-FFF2-40B4-BE49-F238E27FC236}">
                <a16:creationId xmlns:a16="http://schemas.microsoft.com/office/drawing/2014/main" id="{6C28A981-BD3B-489A-9837-DFA0140FD35D}"/>
              </a:ext>
            </a:extLst>
          </p:cNvPr>
          <p:cNvSpPr/>
          <p:nvPr/>
        </p:nvSpPr>
        <p:spPr>
          <a:xfrm>
            <a:off x="4981824" y="3742495"/>
            <a:ext cx="1273065" cy="320789"/>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Faculty Research Officer G4</a:t>
            </a:r>
          </a:p>
        </p:txBody>
      </p:sp>
      <p:sp>
        <p:nvSpPr>
          <p:cNvPr id="34" name="Rectangle: Rounded Corners 33">
            <a:extLst>
              <a:ext uri="{FF2B5EF4-FFF2-40B4-BE49-F238E27FC236}">
                <a16:creationId xmlns:a16="http://schemas.microsoft.com/office/drawing/2014/main" id="{B4B72BE4-234D-4FFF-AA27-0DE42E330FCE}"/>
              </a:ext>
            </a:extLst>
          </p:cNvPr>
          <p:cNvSpPr/>
          <p:nvPr/>
        </p:nvSpPr>
        <p:spPr>
          <a:xfrm>
            <a:off x="4345292" y="4113578"/>
            <a:ext cx="1273065" cy="320789"/>
          </a:xfrm>
          <a:prstGeom prst="roundRect">
            <a:avLst/>
          </a:prstGeom>
          <a:solidFill>
            <a:srgbClr val="FFC0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and Business Admin Apprentice G2</a:t>
            </a:r>
          </a:p>
        </p:txBody>
      </p:sp>
      <p:sp>
        <p:nvSpPr>
          <p:cNvPr id="35" name="Rectangle: Rounded Corners 34">
            <a:extLst>
              <a:ext uri="{FF2B5EF4-FFF2-40B4-BE49-F238E27FC236}">
                <a16:creationId xmlns:a16="http://schemas.microsoft.com/office/drawing/2014/main" id="{7F85FBF9-ECC8-4714-AC0D-DD8B1314BECC}"/>
              </a:ext>
            </a:extLst>
          </p:cNvPr>
          <p:cNvSpPr/>
          <p:nvPr/>
        </p:nvSpPr>
        <p:spPr>
          <a:xfrm>
            <a:off x="6343711" y="3366092"/>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PRG Manager G5</a:t>
            </a:r>
          </a:p>
        </p:txBody>
      </p:sp>
      <p:sp>
        <p:nvSpPr>
          <p:cNvPr id="36" name="Rectangle: Rounded Corners 35">
            <a:extLst>
              <a:ext uri="{FF2B5EF4-FFF2-40B4-BE49-F238E27FC236}">
                <a16:creationId xmlns:a16="http://schemas.microsoft.com/office/drawing/2014/main" id="{94336C74-0604-4308-B20E-CFA68B2E711E}"/>
              </a:ext>
            </a:extLst>
          </p:cNvPr>
          <p:cNvSpPr/>
          <p:nvPr/>
        </p:nvSpPr>
        <p:spPr>
          <a:xfrm>
            <a:off x="6343711" y="4111970"/>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PRG Manager G5</a:t>
            </a:r>
          </a:p>
        </p:txBody>
      </p:sp>
      <p:sp>
        <p:nvSpPr>
          <p:cNvPr id="37" name="Rectangle: Rounded Corners 36">
            <a:extLst>
              <a:ext uri="{FF2B5EF4-FFF2-40B4-BE49-F238E27FC236}">
                <a16:creationId xmlns:a16="http://schemas.microsoft.com/office/drawing/2014/main" id="{A95FFD1B-53A3-4374-A948-FA2EFF2E25DB}"/>
              </a:ext>
            </a:extLst>
          </p:cNvPr>
          <p:cNvSpPr/>
          <p:nvPr/>
        </p:nvSpPr>
        <p:spPr>
          <a:xfrm>
            <a:off x="6343711" y="3740110"/>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PRG Manager G5</a:t>
            </a:r>
          </a:p>
        </p:txBody>
      </p:sp>
      <p:sp>
        <p:nvSpPr>
          <p:cNvPr id="38" name="Rectangle: Rounded Corners 37">
            <a:extLst>
              <a:ext uri="{FF2B5EF4-FFF2-40B4-BE49-F238E27FC236}">
                <a16:creationId xmlns:a16="http://schemas.microsoft.com/office/drawing/2014/main" id="{C0F627AF-1E08-4951-AB65-17652B8E6BE2}"/>
              </a:ext>
            </a:extLst>
          </p:cNvPr>
          <p:cNvSpPr/>
          <p:nvPr/>
        </p:nvSpPr>
        <p:spPr>
          <a:xfrm>
            <a:off x="7705598" y="4111970"/>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chemeClr val="accent1"/>
                </a:solidFill>
                <a:effectLst/>
                <a:uLnTx/>
                <a:uFillTx/>
                <a:latin typeface="Calibri" panose="020F0502020204030204"/>
                <a:ea typeface="+mn-ea"/>
                <a:cs typeface="+mn-cs"/>
              </a:rPr>
              <a:t>Research PRG </a:t>
            </a: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Manager G5</a:t>
            </a:r>
          </a:p>
        </p:txBody>
      </p:sp>
      <p:sp>
        <p:nvSpPr>
          <p:cNvPr id="39" name="Rectangle: Rounded Corners 38">
            <a:extLst>
              <a:ext uri="{FF2B5EF4-FFF2-40B4-BE49-F238E27FC236}">
                <a16:creationId xmlns:a16="http://schemas.microsoft.com/office/drawing/2014/main" id="{CEFCAB75-2963-4118-8119-D535B3E584F7}"/>
              </a:ext>
            </a:extLst>
          </p:cNvPr>
          <p:cNvSpPr/>
          <p:nvPr/>
        </p:nvSpPr>
        <p:spPr>
          <a:xfrm>
            <a:off x="7705598" y="3745396"/>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PRG Manager G5</a:t>
            </a:r>
          </a:p>
        </p:txBody>
      </p:sp>
      <p:sp>
        <p:nvSpPr>
          <p:cNvPr id="40" name="Rectangle: Rounded Corners 39">
            <a:extLst>
              <a:ext uri="{FF2B5EF4-FFF2-40B4-BE49-F238E27FC236}">
                <a16:creationId xmlns:a16="http://schemas.microsoft.com/office/drawing/2014/main" id="{72DF7BEC-A696-4221-A91C-AA3862BFB315}"/>
              </a:ext>
            </a:extLst>
          </p:cNvPr>
          <p:cNvSpPr/>
          <p:nvPr/>
        </p:nvSpPr>
        <p:spPr>
          <a:xfrm>
            <a:off x="7705598" y="3378823"/>
            <a:ext cx="1273065" cy="320789"/>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Research PRG Manager G5</a:t>
            </a:r>
          </a:p>
        </p:txBody>
      </p:sp>
      <p:cxnSp>
        <p:nvCxnSpPr>
          <p:cNvPr id="43" name="Straight Connector 42">
            <a:extLst>
              <a:ext uri="{FF2B5EF4-FFF2-40B4-BE49-F238E27FC236}">
                <a16:creationId xmlns:a16="http://schemas.microsoft.com/office/drawing/2014/main" id="{910070AA-C219-4310-8067-928A341F86BC}"/>
              </a:ext>
            </a:extLst>
          </p:cNvPr>
          <p:cNvCxnSpPr>
            <a:stCxn id="8" idx="2"/>
            <a:endCxn id="14" idx="0"/>
          </p:cNvCxnSpPr>
          <p:nvPr/>
        </p:nvCxnSpPr>
        <p:spPr>
          <a:xfrm>
            <a:off x="835121" y="2488821"/>
            <a:ext cx="0" cy="68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99953EEC-CA59-4106-A234-4168F5089F5D}"/>
              </a:ext>
            </a:extLst>
          </p:cNvPr>
          <p:cNvCxnSpPr>
            <a:cxnSpLocks/>
            <a:stCxn id="12" idx="2"/>
            <a:endCxn id="31" idx="0"/>
          </p:cNvCxnSpPr>
          <p:nvPr/>
        </p:nvCxnSpPr>
        <p:spPr>
          <a:xfrm rot="16200000" flipH="1">
            <a:off x="3801324" y="1677117"/>
            <a:ext cx="388584" cy="201199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51BB1718-C34A-42D9-88EA-DA8378E6CBC8}"/>
              </a:ext>
            </a:extLst>
          </p:cNvPr>
          <p:cNvCxnSpPr>
            <a:cxnSpLocks/>
            <a:stCxn id="12" idx="2"/>
            <a:endCxn id="30" idx="0"/>
          </p:cNvCxnSpPr>
          <p:nvPr/>
        </p:nvCxnSpPr>
        <p:spPr>
          <a:xfrm rot="16200000" flipH="1">
            <a:off x="3108384" y="2370057"/>
            <a:ext cx="388584" cy="62611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3E5AC78D-706F-4C9D-AE25-E14F12DE1F76}"/>
              </a:ext>
            </a:extLst>
          </p:cNvPr>
          <p:cNvCxnSpPr>
            <a:cxnSpLocks/>
            <a:stCxn id="12" idx="2"/>
            <a:endCxn id="27" idx="0"/>
          </p:cNvCxnSpPr>
          <p:nvPr/>
        </p:nvCxnSpPr>
        <p:spPr>
          <a:xfrm rot="5400000">
            <a:off x="2417408" y="2305602"/>
            <a:ext cx="388993" cy="75543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EDFB99CA-7B78-4458-A406-524349030BDD}"/>
              </a:ext>
            </a:extLst>
          </p:cNvPr>
          <p:cNvCxnSpPr>
            <a:cxnSpLocks/>
            <a:stCxn id="13" idx="2"/>
            <a:endCxn id="29" idx="0"/>
          </p:cNvCxnSpPr>
          <p:nvPr/>
        </p:nvCxnSpPr>
        <p:spPr>
          <a:xfrm rot="16200000" flipH="1">
            <a:off x="5671126" y="2161038"/>
            <a:ext cx="388585" cy="104415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4F49F79A-9D41-4AA7-A02E-8F6373827B5B}"/>
              </a:ext>
            </a:extLst>
          </p:cNvPr>
          <p:cNvCxnSpPr>
            <a:cxnSpLocks/>
            <a:stCxn id="13" idx="2"/>
            <a:endCxn id="28" idx="0"/>
          </p:cNvCxnSpPr>
          <p:nvPr/>
        </p:nvCxnSpPr>
        <p:spPr>
          <a:xfrm rot="16200000" flipH="1">
            <a:off x="6367007" y="1465156"/>
            <a:ext cx="382206" cy="242953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06" name="Connector: Elbow 105">
            <a:extLst>
              <a:ext uri="{FF2B5EF4-FFF2-40B4-BE49-F238E27FC236}">
                <a16:creationId xmlns:a16="http://schemas.microsoft.com/office/drawing/2014/main" id="{ECAEB3F0-DD42-453E-B7FA-689F999152D8}"/>
              </a:ext>
            </a:extLst>
          </p:cNvPr>
          <p:cNvCxnSpPr>
            <a:endCxn id="5" idx="3"/>
          </p:cNvCxnSpPr>
          <p:nvPr/>
        </p:nvCxnSpPr>
        <p:spPr>
          <a:xfrm rot="16200000" flipV="1">
            <a:off x="7357318" y="2081324"/>
            <a:ext cx="1355849" cy="236315"/>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0" name="Connector: Elbow 109">
            <a:extLst>
              <a:ext uri="{FF2B5EF4-FFF2-40B4-BE49-F238E27FC236}">
                <a16:creationId xmlns:a16="http://schemas.microsoft.com/office/drawing/2014/main" id="{D48FA1A3-5C1F-4408-A53D-A11085032008}"/>
              </a:ext>
            </a:extLst>
          </p:cNvPr>
          <p:cNvCxnSpPr>
            <a:stCxn id="5" idx="3"/>
          </p:cNvCxnSpPr>
          <p:nvPr/>
        </p:nvCxnSpPr>
        <p:spPr>
          <a:xfrm flipH="1">
            <a:off x="6728460" y="1521557"/>
            <a:ext cx="1188625" cy="1349469"/>
          </a:xfrm>
          <a:prstGeom prst="bentConnector4">
            <a:avLst>
              <a:gd name="adj1" fmla="val -20194"/>
              <a:gd name="adj2" fmla="val 76328"/>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5" name="Connector: Elbow 114">
            <a:extLst>
              <a:ext uri="{FF2B5EF4-FFF2-40B4-BE49-F238E27FC236}">
                <a16:creationId xmlns:a16="http://schemas.microsoft.com/office/drawing/2014/main" id="{535247C8-8CE2-4CF2-B59D-E507B6960B68}"/>
              </a:ext>
            </a:extLst>
          </p:cNvPr>
          <p:cNvCxnSpPr>
            <a:cxnSpLocks/>
            <a:stCxn id="5" idx="3"/>
          </p:cNvCxnSpPr>
          <p:nvPr/>
        </p:nvCxnSpPr>
        <p:spPr>
          <a:xfrm flipH="1">
            <a:off x="2555507" y="1521557"/>
            <a:ext cx="5361578" cy="1035470"/>
          </a:xfrm>
          <a:prstGeom prst="bentConnector3">
            <a:avLst>
              <a:gd name="adj1" fmla="val -441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 name="Straight Connector 121">
            <a:extLst>
              <a:ext uri="{FF2B5EF4-FFF2-40B4-BE49-F238E27FC236}">
                <a16:creationId xmlns:a16="http://schemas.microsoft.com/office/drawing/2014/main" id="{2725DE1B-A560-480A-BE25-70698DE2ECE5}"/>
              </a:ext>
            </a:extLst>
          </p:cNvPr>
          <p:cNvCxnSpPr/>
          <p:nvPr/>
        </p:nvCxnSpPr>
        <p:spPr>
          <a:xfrm flipV="1">
            <a:off x="5236296" y="2557027"/>
            <a:ext cx="0" cy="320379"/>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4" name="Straight Connector 123">
            <a:extLst>
              <a:ext uri="{FF2B5EF4-FFF2-40B4-BE49-F238E27FC236}">
                <a16:creationId xmlns:a16="http://schemas.microsoft.com/office/drawing/2014/main" id="{2534EB1C-7DA3-49A4-B776-C0E6B99A48F3}"/>
              </a:ext>
            </a:extLst>
          </p:cNvPr>
          <p:cNvCxnSpPr/>
          <p:nvPr/>
        </p:nvCxnSpPr>
        <p:spPr>
          <a:xfrm flipV="1">
            <a:off x="3905450" y="2571750"/>
            <a:ext cx="0" cy="30565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6" name="Straight Connector 125">
            <a:extLst>
              <a:ext uri="{FF2B5EF4-FFF2-40B4-BE49-F238E27FC236}">
                <a16:creationId xmlns:a16="http://schemas.microsoft.com/office/drawing/2014/main" id="{A5E24D59-ACBF-41E2-8BC4-7C367AEA3F3C}"/>
              </a:ext>
            </a:extLst>
          </p:cNvPr>
          <p:cNvCxnSpPr/>
          <p:nvPr/>
        </p:nvCxnSpPr>
        <p:spPr>
          <a:xfrm>
            <a:off x="2555507" y="2557027"/>
            <a:ext cx="0" cy="320379"/>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Connector: Elbow 16">
            <a:extLst>
              <a:ext uri="{FF2B5EF4-FFF2-40B4-BE49-F238E27FC236}">
                <a16:creationId xmlns:a16="http://schemas.microsoft.com/office/drawing/2014/main" id="{2E233E11-BB0F-4CC5-91AE-39F3778EC8FB}"/>
              </a:ext>
            </a:extLst>
          </p:cNvPr>
          <p:cNvCxnSpPr>
            <a:endCxn id="5" idx="1"/>
          </p:cNvCxnSpPr>
          <p:nvPr/>
        </p:nvCxnSpPr>
        <p:spPr>
          <a:xfrm>
            <a:off x="3631721" y="828136"/>
            <a:ext cx="3012299" cy="69342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131114-4377-4E70-9F19-6A46F511C68B}"/>
              </a:ext>
            </a:extLst>
          </p:cNvPr>
          <p:cNvCxnSpPr>
            <a:stCxn id="4" idx="2"/>
            <a:endCxn id="6" idx="0"/>
          </p:cNvCxnSpPr>
          <p:nvPr/>
        </p:nvCxnSpPr>
        <p:spPr>
          <a:xfrm>
            <a:off x="2984051" y="1127791"/>
            <a:ext cx="0" cy="1128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F369756A-607F-4001-B751-BC465659989A}"/>
              </a:ext>
            </a:extLst>
          </p:cNvPr>
          <p:cNvCxnSpPr>
            <a:stCxn id="13" idx="0"/>
            <a:endCxn id="6" idx="2"/>
          </p:cNvCxnSpPr>
          <p:nvPr/>
        </p:nvCxnSpPr>
        <p:spPr>
          <a:xfrm rot="16200000" flipV="1">
            <a:off x="4107288" y="685071"/>
            <a:ext cx="112819" cy="235929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0C181DF7-7599-4A80-AD02-DD21EB5ACE8B}"/>
              </a:ext>
            </a:extLst>
          </p:cNvPr>
          <p:cNvCxnSpPr>
            <a:stCxn id="6" idx="2"/>
            <a:endCxn id="8" idx="0"/>
          </p:cNvCxnSpPr>
          <p:nvPr/>
        </p:nvCxnSpPr>
        <p:spPr>
          <a:xfrm rot="5400000">
            <a:off x="1853177" y="790251"/>
            <a:ext cx="112819" cy="214893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18DE2D0-1F16-4C74-A16A-1E3ED8A8EAB6}"/>
              </a:ext>
            </a:extLst>
          </p:cNvPr>
          <p:cNvCxnSpPr>
            <a:stCxn id="6" idx="2"/>
            <a:endCxn id="12" idx="0"/>
          </p:cNvCxnSpPr>
          <p:nvPr/>
        </p:nvCxnSpPr>
        <p:spPr>
          <a:xfrm>
            <a:off x="2984051" y="1808307"/>
            <a:ext cx="5569" cy="112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or: Elbow 51">
            <a:extLst>
              <a:ext uri="{FF2B5EF4-FFF2-40B4-BE49-F238E27FC236}">
                <a16:creationId xmlns:a16="http://schemas.microsoft.com/office/drawing/2014/main" id="{53B685ED-87CA-41B0-9759-26E2B04612B1}"/>
              </a:ext>
            </a:extLst>
          </p:cNvPr>
          <p:cNvCxnSpPr>
            <a:stCxn id="3" idx="2"/>
          </p:cNvCxnSpPr>
          <p:nvPr/>
        </p:nvCxnSpPr>
        <p:spPr>
          <a:xfrm rot="16200000" flipH="1">
            <a:off x="1464816" y="501964"/>
            <a:ext cx="393765" cy="1645420"/>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5" name="Picture 54">
            <a:extLst>
              <a:ext uri="{FF2B5EF4-FFF2-40B4-BE49-F238E27FC236}">
                <a16:creationId xmlns:a16="http://schemas.microsoft.com/office/drawing/2014/main" id="{F2EBBDB7-3919-416D-A3F5-AAA62C76D047}"/>
              </a:ext>
            </a:extLst>
          </p:cNvPr>
          <p:cNvPicPr>
            <a:picLocks noChangeAspect="1"/>
          </p:cNvPicPr>
          <p:nvPr/>
        </p:nvPicPr>
        <p:blipFill>
          <a:blip r:embed="rId2"/>
          <a:stretch>
            <a:fillRect/>
          </a:stretch>
        </p:blipFill>
        <p:spPr>
          <a:xfrm>
            <a:off x="6188275" y="100301"/>
            <a:ext cx="2461746" cy="1073089"/>
          </a:xfrm>
          <a:prstGeom prst="rect">
            <a:avLst/>
          </a:prstGeom>
        </p:spPr>
      </p:pic>
    </p:spTree>
    <p:extLst>
      <p:ext uri="{BB962C8B-B14F-4D97-AF65-F5344CB8AC3E}">
        <p14:creationId xmlns:p14="http://schemas.microsoft.com/office/powerpoint/2010/main" val="99244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71903" y="262396"/>
            <a:ext cx="8672097" cy="1036377"/>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500" b="1" i="0" u="none" strike="noStrike" kern="1200" cap="none" spc="0" normalizeH="0" baseline="0" noProof="0" dirty="0">
                <a:ln>
                  <a:noFill/>
                </a:ln>
                <a:solidFill>
                  <a:srgbClr val="1C3D74"/>
                </a:solidFill>
                <a:effectLst/>
                <a:uLnTx/>
                <a:uFillTx/>
                <a:latin typeface="Arial" panose="020B0604020202020204" pitchFamily="34" charset="0"/>
                <a:ea typeface="+mn-ea"/>
                <a:cs typeface="Arial" panose="020B0604020202020204" pitchFamily="34" charset="0"/>
              </a:rPr>
              <a:t>S&amp;E: The staff impact of the proposed change</a:t>
            </a:r>
          </a:p>
        </p:txBody>
      </p:sp>
      <p:sp>
        <p:nvSpPr>
          <p:cNvPr id="3" name="Text Placeholder 2"/>
          <p:cNvSpPr>
            <a:spLocks noGrp="1"/>
          </p:cNvSpPr>
          <p:nvPr>
            <p:ph type="body" sz="quarter" idx="13"/>
          </p:nvPr>
        </p:nvSpPr>
        <p:spPr/>
        <p:txBody>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mn-ea"/>
                <a:cs typeface="Calibri" panose="020F0502020204030204" pitchFamily="34" charset="0"/>
              </a:rPr>
              <a:t>For most staff, the only changes are proposed new job profiles and, for some, new job titles to align similar roles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mn-ea"/>
                <a:cs typeface="Calibri" panose="020F0502020204030204" pitchFamily="34" charset="0"/>
              </a:rPr>
              <a:t>Options are available to the 4 staff who would be displaced; it is expected the current grade 6 staff will be matched into the new grade 6 Senior Research Manager roles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1C3D74"/>
                </a:solidFill>
                <a:effectLst/>
                <a:uLnTx/>
                <a:uFillTx/>
                <a:latin typeface="Calibri" panose="020F0502020204030204" pitchFamily="34" charset="0"/>
                <a:ea typeface="+mn-ea"/>
                <a:cs typeface="Calibri" panose="020F0502020204030204" pitchFamily="34" charset="0"/>
              </a:rPr>
              <a:t>Five new roles would be created; initially ringfenced for any displaced staff from other areas of Queen Mary.  Any which remain unfilled would then be advertised.</a:t>
            </a:r>
          </a:p>
          <a:p>
            <a:pPr marL="0" indent="0">
              <a:buNone/>
            </a:pPr>
            <a:r>
              <a:rPr lang="en-GB" dirty="0"/>
              <a:t> </a:t>
            </a:r>
          </a:p>
          <a:p>
            <a:endParaRPr lang="en-GB" dirty="0"/>
          </a:p>
        </p:txBody>
      </p:sp>
    </p:spTree>
    <p:extLst>
      <p:ext uri="{BB962C8B-B14F-4D97-AF65-F5344CB8AC3E}">
        <p14:creationId xmlns:p14="http://schemas.microsoft.com/office/powerpoint/2010/main" val="26922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Faculty of Medicine and Dentistry</a:t>
            </a:r>
            <a:endParaRPr lang="en-US" sz="4000" dirty="0"/>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p:txBody>
      </p:sp>
    </p:spTree>
    <p:extLst>
      <p:ext uri="{BB962C8B-B14F-4D97-AF65-F5344CB8AC3E}">
        <p14:creationId xmlns:p14="http://schemas.microsoft.com/office/powerpoint/2010/main" val="2254027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71903" y="262396"/>
            <a:ext cx="8672097" cy="1036377"/>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1" i="0" u="none" strike="noStrike" kern="1200" cap="none" spc="0" normalizeH="0" baseline="0" noProof="0" dirty="0">
                <a:ln>
                  <a:noFill/>
                </a:ln>
                <a:solidFill>
                  <a:srgbClr val="1C3D74"/>
                </a:solidFill>
                <a:effectLst/>
                <a:uLnTx/>
                <a:uFillTx/>
                <a:latin typeface="Arial" panose="020B0604020202020204" pitchFamily="34" charset="0"/>
                <a:ea typeface="+mn-ea"/>
                <a:cs typeface="Arial" panose="020B0604020202020204" pitchFamily="34" charset="0"/>
              </a:rPr>
              <a:t>Main changes in Faculty of Medicine &amp; Dentistry teams</a:t>
            </a:r>
          </a:p>
        </p:txBody>
      </p:sp>
      <p:sp>
        <p:nvSpPr>
          <p:cNvPr id="3" name="Text Placeholder 2"/>
          <p:cNvSpPr>
            <a:spLocks noGrp="1"/>
          </p:cNvSpPr>
          <p:nvPr>
            <p:ph type="body" sz="quarter" idx="13"/>
          </p:nvPr>
        </p:nvSpPr>
        <p:spPr/>
        <p:txBody>
          <a:bodyPr/>
          <a:lstStyle/>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1"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Rationale</a:t>
            </a: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 – Enable a more joined up approach to research support across the Faculty and link better across the University. </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endParaRPr kumimoji="0" lang="en-GB" sz="1400" b="1"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1"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How </a:t>
            </a: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 Creation of a pool of the current 4 Institute Research Managers (4XG5) to better enable mobilisation around co-ordination and preparation of large cross-faculty research proposals;</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endPar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The Institute Research Managers would remain embedded in their ‘home’ Institutes to retain local contacts, relevance and knowledge, but would report to the Faculty Research Manager (G6) to enable co-ordination across the Faculty;</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endPar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This would also enable better links to the three FTC Research Theme Project Managers;</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endPar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The Faculty Research manager will have a ‘dotted line’ relationship to the Director of Research Enterprise and Partnerships to enable coordination with the centre of the University;</a:t>
            </a:r>
          </a:p>
          <a:p>
            <a:endParaRPr lang="en-GB" dirty="0"/>
          </a:p>
        </p:txBody>
      </p:sp>
    </p:spTree>
    <p:extLst>
      <p:ext uri="{BB962C8B-B14F-4D97-AF65-F5344CB8AC3E}">
        <p14:creationId xmlns:p14="http://schemas.microsoft.com/office/powerpoint/2010/main" val="143515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71903" y="262396"/>
            <a:ext cx="8672097" cy="1036377"/>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1" i="0" u="none" strike="noStrike" kern="1200" cap="none" spc="0" normalizeH="0" baseline="0" noProof="0" dirty="0">
                <a:ln>
                  <a:noFill/>
                </a:ln>
                <a:solidFill>
                  <a:srgbClr val="1C3D74"/>
                </a:solidFill>
                <a:effectLst/>
                <a:uLnTx/>
                <a:uFillTx/>
                <a:latin typeface="Arial" panose="020B0604020202020204" pitchFamily="34" charset="0"/>
                <a:ea typeface="+mn-ea"/>
                <a:cs typeface="Arial" panose="020B0604020202020204" pitchFamily="34" charset="0"/>
              </a:rPr>
              <a:t>Main changes in Faculty of Medicine &amp; Dentistry teams</a:t>
            </a:r>
          </a:p>
        </p:txBody>
      </p:sp>
      <p:sp>
        <p:nvSpPr>
          <p:cNvPr id="3" name="Text Placeholder 2"/>
          <p:cNvSpPr>
            <a:spLocks noGrp="1"/>
          </p:cNvSpPr>
          <p:nvPr>
            <p:ph type="body" sz="quarter" idx="13"/>
          </p:nvPr>
        </p:nvSpPr>
        <p:spPr/>
        <p:txBody>
          <a:bodyPr/>
          <a:lstStyle/>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1"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Posts affected by changes</a:t>
            </a: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4X Grade 5 Institute Research Managers;</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1X Grade 5 Research Deanery Manager</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endPar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1"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Staff impact </a:t>
            </a: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Line Management for the Institute Research Managers is proposed to move to the Faculty Research Manager (when appointed) with a dotted line into the Institutes. </a:t>
            </a:r>
          </a:p>
          <a:p>
            <a:pPr marL="0" marR="0" lvl="0" indent="0" algn="l" defTabSz="914400" rtl="0" eaLnBrk="1" fontAlgn="auto" latinLnBrk="0" hangingPunct="1">
              <a:lnSpc>
                <a:spcPct val="90000"/>
              </a:lnSpc>
              <a:spcBef>
                <a:spcPts val="600"/>
              </a:spcBef>
              <a:spcAft>
                <a:spcPts val="0"/>
              </a:spcAft>
              <a:buClrTx/>
              <a:buSzPct val="130000"/>
              <a:buFont typeface="Arial" panose="020B0604020202020204" pitchFamily="34" charset="0"/>
              <a:buNone/>
              <a:tabLst/>
              <a:defRPr/>
            </a:pPr>
            <a:r>
              <a:rPr kumimoji="0" lang="en-GB" sz="1400" b="0" i="0" u="none" strike="noStrike" kern="1200" cap="none" spc="0" normalizeH="0" baseline="0" noProof="0" dirty="0">
                <a:ln>
                  <a:noFill/>
                </a:ln>
                <a:solidFill>
                  <a:srgbClr val="1C3D74"/>
                </a:solidFill>
                <a:effectLst/>
                <a:uLnTx/>
                <a:uFillTx/>
                <a:latin typeface="Arial" panose="020B0604020202020204" pitchFamily="34" charset="0"/>
                <a:ea typeface="Calibri" panose="020F0502020204030204" pitchFamily="34" charset="0"/>
                <a:cs typeface="Arial" panose="020B0604020202020204" pitchFamily="34" charset="0"/>
              </a:rPr>
              <a:t>In light of the appointment of the Faculty Research Manager, the current FTC for the Research Deanery Manager will not be renewed when it comes to an end in July 2022.</a:t>
            </a:r>
          </a:p>
          <a:p>
            <a:endParaRPr lang="en-GB" dirty="0"/>
          </a:p>
        </p:txBody>
      </p:sp>
    </p:spTree>
    <p:extLst>
      <p:ext uri="{BB962C8B-B14F-4D97-AF65-F5344CB8AC3E}">
        <p14:creationId xmlns:p14="http://schemas.microsoft.com/office/powerpoint/2010/main" val="389943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Why are we proposing changes?</a:t>
            </a:r>
          </a:p>
        </p:txBody>
      </p:sp>
      <p:sp>
        <p:nvSpPr>
          <p:cNvPr id="3" name="Text Placeholder 2">
            <a:extLst>
              <a:ext uri="{FF2B5EF4-FFF2-40B4-BE49-F238E27FC236}">
                <a16:creationId xmlns:a16="http://schemas.microsoft.com/office/drawing/2014/main" id="{843600BD-45D4-4E3B-AE90-876F31D19A0F}"/>
              </a:ext>
            </a:extLst>
          </p:cNvPr>
          <p:cNvSpPr>
            <a:spLocks noGrp="1"/>
          </p:cNvSpPr>
          <p:nvPr>
            <p:ph type="body" sz="quarter" idx="13"/>
          </p:nvPr>
        </p:nvSpPr>
        <p:spPr>
          <a:xfrm>
            <a:off x="186596" y="657226"/>
            <a:ext cx="8785954" cy="870786"/>
          </a:xfrm>
        </p:spPr>
        <p:txBody>
          <a:bodyPr/>
          <a:lstStyle/>
          <a:p>
            <a:pPr marL="0" indent="0">
              <a:buNone/>
            </a:pPr>
            <a:r>
              <a:rPr lang="en-GB" sz="1600" b="1" dirty="0">
                <a:solidFill>
                  <a:srgbClr val="002060"/>
                </a:solidFill>
                <a:latin typeface="Arial" panose="020B0604020202020204" pitchFamily="34" charset="0"/>
                <a:ea typeface="Calibri" panose="020F0502020204030204" pitchFamily="34" charset="0"/>
                <a:cs typeface="Arial" panose="020B0604020202020204" pitchFamily="34" charset="0"/>
              </a:rPr>
              <a:t>Agreement between central and faculty leadership teams that consideration of structures is needed to support delivery of Strategy 2030 ambitions</a:t>
            </a:r>
          </a:p>
          <a:p>
            <a:pPr marL="0" indent="0">
              <a:buNone/>
            </a:pPr>
            <a:r>
              <a:rPr lang="en-GB" sz="1600" b="1" dirty="0">
                <a:solidFill>
                  <a:srgbClr val="002060"/>
                </a:solidFill>
                <a:latin typeface="Arial" panose="020B0604020202020204" pitchFamily="34" charset="0"/>
                <a:ea typeface="Calibri" panose="020F0502020204030204" pitchFamily="34" charset="0"/>
                <a:cs typeface="Arial" panose="020B0604020202020204" pitchFamily="34" charset="0"/>
              </a:rPr>
              <a:t>Proposed changes are designed to:</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1528012"/>
            <a:ext cx="8556575" cy="2958263"/>
          </a:xfrm>
        </p:spPr>
        <p:txBody>
          <a:bodyPr/>
          <a:lstStyle/>
          <a:p>
            <a:r>
              <a:rPr lang="en-GB" sz="1600" dirty="0">
                <a:solidFill>
                  <a:srgbClr val="F18500"/>
                </a:solidFill>
                <a:latin typeface="Calibri" panose="020F0502020204030204" pitchFamily="34" charset="0"/>
              </a:rPr>
              <a:t>Identify staff performing the same role function who are currently employed on a range of job profiles - new job profiles which have standard core duties based on Association of Research Managers &amp; Administrators templates – easily understood job titles</a:t>
            </a:r>
          </a:p>
          <a:p>
            <a:r>
              <a:rPr lang="en-GB" sz="1600" b="0" i="0" u="none" strike="noStrike" baseline="0" dirty="0">
                <a:solidFill>
                  <a:schemeClr val="tx1"/>
                </a:solidFill>
                <a:latin typeface="Calibri" panose="020F0502020204030204" pitchFamily="34" charset="0"/>
              </a:rPr>
              <a:t>Create effective spans of control to empower staff and strengthen service delivery</a:t>
            </a:r>
          </a:p>
          <a:p>
            <a:r>
              <a:rPr lang="en-GB" sz="1600" b="0" i="0" u="none" strike="noStrike" baseline="0" dirty="0">
                <a:solidFill>
                  <a:srgbClr val="F18500"/>
                </a:solidFill>
                <a:latin typeface="Calibri" panose="020F0502020204030204" pitchFamily="34" charset="0"/>
              </a:rPr>
              <a:t>Ensure adequate resourcing across Schools/Institutes/centre for strategic initiatives and multidisciplinary working</a:t>
            </a:r>
          </a:p>
          <a:p>
            <a:r>
              <a:rPr lang="en-GB" sz="1600" b="0" i="0" u="none" strike="noStrike" baseline="0" dirty="0">
                <a:solidFill>
                  <a:schemeClr val="tx1"/>
                </a:solidFill>
                <a:latin typeface="Calibri" panose="020F0502020204030204" pitchFamily="34" charset="0"/>
              </a:rPr>
              <a:t>Support specialised roles to deliver excellent value adding service in a changing external research environment and reduce inefficiency and duplication</a:t>
            </a:r>
          </a:p>
          <a:p>
            <a:r>
              <a:rPr lang="en-GB" sz="1600" b="0" i="0" u="none" strike="noStrike" baseline="0" dirty="0">
                <a:solidFill>
                  <a:srgbClr val="F18500"/>
                </a:solidFill>
                <a:latin typeface="Calibri" panose="020F0502020204030204" pitchFamily="34" charset="0"/>
              </a:rPr>
              <a:t>Ensure research support is scalable, enabling Schools/Institutes/Faculties to grow in line with strategic plans</a:t>
            </a:r>
          </a:p>
          <a:p>
            <a:endParaRPr lang="en-GB" sz="1600" b="0" i="0" u="none" strike="noStrike" baseline="0" dirty="0">
              <a:solidFill>
                <a:srgbClr val="000000"/>
              </a:solidFill>
              <a:latin typeface="Calibri" panose="020F0502020204030204" pitchFamily="34" charset="0"/>
            </a:endParaRPr>
          </a:p>
          <a:p>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6344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1A32C27-8698-4B74-BC5B-FB7E97EFB72B}"/>
              </a:ext>
            </a:extLst>
          </p:cNvPr>
          <p:cNvSpPr/>
          <p:nvPr/>
        </p:nvSpPr>
        <p:spPr>
          <a:xfrm>
            <a:off x="2642896" y="863788"/>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SMD FDO (G8)</a:t>
            </a:r>
          </a:p>
        </p:txBody>
      </p:sp>
      <p:sp>
        <p:nvSpPr>
          <p:cNvPr id="3" name="Rectangle: Rounded Corners 2">
            <a:extLst>
              <a:ext uri="{FF2B5EF4-FFF2-40B4-BE49-F238E27FC236}">
                <a16:creationId xmlns:a16="http://schemas.microsoft.com/office/drawing/2014/main" id="{592140A5-CFFA-4E1D-BA2E-C8A7CE0B04E0}"/>
              </a:ext>
            </a:extLst>
          </p:cNvPr>
          <p:cNvSpPr/>
          <p:nvPr/>
        </p:nvSpPr>
        <p:spPr>
          <a:xfrm>
            <a:off x="5552427" y="1725628"/>
            <a:ext cx="1431800"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Institute Managers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(G7 x6)</a:t>
            </a:r>
          </a:p>
        </p:txBody>
      </p:sp>
      <p:sp>
        <p:nvSpPr>
          <p:cNvPr id="4" name="Rectangle: Rounded Corners 3">
            <a:extLst>
              <a:ext uri="{FF2B5EF4-FFF2-40B4-BE49-F238E27FC236}">
                <a16:creationId xmlns:a16="http://schemas.microsoft.com/office/drawing/2014/main" id="{34746F2B-EE57-4769-8E0F-922C747AF6E7}"/>
              </a:ext>
            </a:extLst>
          </p:cNvPr>
          <p:cNvSpPr/>
          <p:nvPr/>
        </p:nvSpPr>
        <p:spPr>
          <a:xfrm>
            <a:off x="2642893" y="1725077"/>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EO and Head of Strategic Development(G7)</a:t>
            </a:r>
          </a:p>
        </p:txBody>
      </p:sp>
      <p:sp>
        <p:nvSpPr>
          <p:cNvPr id="5" name="Rectangle: Rounded Corners 4">
            <a:extLst>
              <a:ext uri="{FF2B5EF4-FFF2-40B4-BE49-F238E27FC236}">
                <a16:creationId xmlns:a16="http://schemas.microsoft.com/office/drawing/2014/main" id="{94E67CDA-FF03-44DF-AEB9-1A0A67A9C8A5}"/>
              </a:ext>
            </a:extLst>
          </p:cNvPr>
          <p:cNvSpPr/>
          <p:nvPr/>
        </p:nvSpPr>
        <p:spPr>
          <a:xfrm>
            <a:off x="2642896" y="2571750"/>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Faculty Research Manager (G6)</a:t>
            </a:r>
          </a:p>
        </p:txBody>
      </p:sp>
      <p:sp>
        <p:nvSpPr>
          <p:cNvPr id="6" name="Rectangle: Rounded Corners 5">
            <a:extLst>
              <a:ext uri="{FF2B5EF4-FFF2-40B4-BE49-F238E27FC236}">
                <a16:creationId xmlns:a16="http://schemas.microsoft.com/office/drawing/2014/main" id="{C3ADE9F4-E0C6-48E5-9751-192BA518EA47}"/>
              </a:ext>
            </a:extLst>
          </p:cNvPr>
          <p:cNvSpPr/>
          <p:nvPr/>
        </p:nvSpPr>
        <p:spPr>
          <a:xfrm>
            <a:off x="5552427" y="2996877"/>
            <a:ext cx="1431800" cy="480626"/>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Fractional Roles @&lt;30% providing close-to PI-post award support </a:t>
            </a:r>
          </a:p>
        </p:txBody>
      </p:sp>
      <p:cxnSp>
        <p:nvCxnSpPr>
          <p:cNvPr id="7" name="Straight Arrow Connector 6">
            <a:extLst>
              <a:ext uri="{FF2B5EF4-FFF2-40B4-BE49-F238E27FC236}">
                <a16:creationId xmlns:a16="http://schemas.microsoft.com/office/drawing/2014/main" id="{ED9A6291-9775-4A67-8BBB-A3B5E8359FA6}"/>
              </a:ext>
            </a:extLst>
          </p:cNvPr>
          <p:cNvCxnSpPr>
            <a:cxnSpLocks/>
            <a:stCxn id="6" idx="0"/>
            <a:endCxn id="3" idx="2"/>
          </p:cNvCxnSpPr>
          <p:nvPr/>
        </p:nvCxnSpPr>
        <p:spPr>
          <a:xfrm flipV="1">
            <a:off x="6268327" y="2186769"/>
            <a:ext cx="0" cy="810108"/>
          </a:xfrm>
          <a:prstGeom prst="straightConnector1">
            <a:avLst/>
          </a:prstGeom>
          <a:noFill/>
          <a:ln w="6350" cap="flat" cmpd="sng" algn="ctr">
            <a:solidFill>
              <a:srgbClr val="4472C4"/>
            </a:solidFill>
            <a:prstDash val="solid"/>
            <a:miter lim="800000"/>
            <a:tailEnd type="triangle"/>
          </a:ln>
          <a:effectLst/>
        </p:spPr>
      </p:cxnSp>
      <p:cxnSp>
        <p:nvCxnSpPr>
          <p:cNvPr id="8" name="Straight Arrow Connector 7">
            <a:extLst>
              <a:ext uri="{FF2B5EF4-FFF2-40B4-BE49-F238E27FC236}">
                <a16:creationId xmlns:a16="http://schemas.microsoft.com/office/drawing/2014/main" id="{F95E51C0-2A60-400E-A740-DDB19086DE46}"/>
              </a:ext>
            </a:extLst>
          </p:cNvPr>
          <p:cNvCxnSpPr>
            <a:cxnSpLocks/>
            <a:stCxn id="5" idx="0"/>
            <a:endCxn id="4" idx="2"/>
          </p:cNvCxnSpPr>
          <p:nvPr/>
        </p:nvCxnSpPr>
        <p:spPr>
          <a:xfrm flipH="1" flipV="1">
            <a:off x="3279426" y="2186218"/>
            <a:ext cx="3" cy="385532"/>
          </a:xfrm>
          <a:prstGeom prst="straightConnector1">
            <a:avLst/>
          </a:prstGeom>
          <a:noFill/>
          <a:ln w="6350" cap="flat" cmpd="sng" algn="ctr">
            <a:solidFill>
              <a:srgbClr val="4472C4"/>
            </a:solidFill>
            <a:prstDash val="solid"/>
            <a:miter lim="800000"/>
            <a:tailEnd type="triangle"/>
          </a:ln>
          <a:effectLst/>
        </p:spPr>
      </p:cxnSp>
      <p:sp>
        <p:nvSpPr>
          <p:cNvPr id="9" name="Rectangle: Rounded Corners 8">
            <a:extLst>
              <a:ext uri="{FF2B5EF4-FFF2-40B4-BE49-F238E27FC236}">
                <a16:creationId xmlns:a16="http://schemas.microsoft.com/office/drawing/2014/main" id="{1399201B-F155-46E8-800E-8681A58F46D4}"/>
              </a:ext>
            </a:extLst>
          </p:cNvPr>
          <p:cNvSpPr/>
          <p:nvPr/>
        </p:nvSpPr>
        <p:spPr>
          <a:xfrm>
            <a:off x="4018294" y="2995085"/>
            <a:ext cx="1431792" cy="461141"/>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Institute Research Managers (Pool @ G5 x4)</a:t>
            </a:r>
          </a:p>
        </p:txBody>
      </p:sp>
      <p:cxnSp>
        <p:nvCxnSpPr>
          <p:cNvPr id="10" name="Straight Arrow Connector 9">
            <a:extLst>
              <a:ext uri="{FF2B5EF4-FFF2-40B4-BE49-F238E27FC236}">
                <a16:creationId xmlns:a16="http://schemas.microsoft.com/office/drawing/2014/main" id="{4EE9AB4F-9841-4563-ACE9-7BF73DA3E57E}"/>
              </a:ext>
            </a:extLst>
          </p:cNvPr>
          <p:cNvCxnSpPr>
            <a:cxnSpLocks/>
            <a:stCxn id="9" idx="0"/>
            <a:endCxn id="5" idx="3"/>
          </p:cNvCxnSpPr>
          <p:nvPr/>
        </p:nvCxnSpPr>
        <p:spPr>
          <a:xfrm flipH="1" flipV="1">
            <a:off x="3915961" y="2802321"/>
            <a:ext cx="818229" cy="192764"/>
          </a:xfrm>
          <a:prstGeom prst="straightConnector1">
            <a:avLst/>
          </a:prstGeom>
          <a:noFill/>
          <a:ln w="6350" cap="flat" cmpd="sng" algn="ctr">
            <a:solidFill>
              <a:srgbClr val="4472C4"/>
            </a:solidFill>
            <a:prstDash val="solid"/>
            <a:miter lim="800000"/>
            <a:tailEnd type="triangle"/>
          </a:ln>
          <a:effectLst/>
        </p:spPr>
      </p:cxnSp>
      <p:cxnSp>
        <p:nvCxnSpPr>
          <p:cNvPr id="11" name="Straight Arrow Connector 10">
            <a:extLst>
              <a:ext uri="{FF2B5EF4-FFF2-40B4-BE49-F238E27FC236}">
                <a16:creationId xmlns:a16="http://schemas.microsoft.com/office/drawing/2014/main" id="{2BCF6DEB-51FA-4C6C-A4C2-D346AA34CE73}"/>
              </a:ext>
            </a:extLst>
          </p:cNvPr>
          <p:cNvCxnSpPr>
            <a:cxnSpLocks/>
            <a:stCxn id="9" idx="0"/>
            <a:endCxn id="3" idx="2"/>
          </p:cNvCxnSpPr>
          <p:nvPr/>
        </p:nvCxnSpPr>
        <p:spPr>
          <a:xfrm flipV="1">
            <a:off x="4734190" y="2186769"/>
            <a:ext cx="1534137" cy="808316"/>
          </a:xfrm>
          <a:prstGeom prst="straightConnector1">
            <a:avLst/>
          </a:prstGeom>
          <a:noFill/>
          <a:ln w="9525" cap="flat" cmpd="sng" algn="ctr">
            <a:solidFill>
              <a:srgbClr val="4472C4"/>
            </a:solidFill>
            <a:prstDash val="dash"/>
            <a:round/>
            <a:headEnd type="none" w="med" len="med"/>
            <a:tailEnd type="none" w="med" len="med"/>
          </a:ln>
          <a:effectLst/>
        </p:spPr>
      </p:cxnSp>
      <p:sp>
        <p:nvSpPr>
          <p:cNvPr id="12" name="Rectangle: Rounded Corners 11">
            <a:extLst>
              <a:ext uri="{FF2B5EF4-FFF2-40B4-BE49-F238E27FC236}">
                <a16:creationId xmlns:a16="http://schemas.microsoft.com/office/drawing/2014/main" id="{98D12CEF-E2B6-432D-A2A3-9206CE77C78E}"/>
              </a:ext>
            </a:extLst>
          </p:cNvPr>
          <p:cNvSpPr/>
          <p:nvPr/>
        </p:nvSpPr>
        <p:spPr>
          <a:xfrm>
            <a:off x="2642892" y="3418422"/>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Strategy Support Officer (Researcher Development) (G5)</a:t>
            </a:r>
          </a:p>
        </p:txBody>
      </p:sp>
      <p:cxnSp>
        <p:nvCxnSpPr>
          <p:cNvPr id="13" name="Straight Arrow Connector 12">
            <a:extLst>
              <a:ext uri="{FF2B5EF4-FFF2-40B4-BE49-F238E27FC236}">
                <a16:creationId xmlns:a16="http://schemas.microsoft.com/office/drawing/2014/main" id="{93E27785-B54C-4A41-9C59-DE51C6C49128}"/>
              </a:ext>
            </a:extLst>
          </p:cNvPr>
          <p:cNvCxnSpPr>
            <a:cxnSpLocks/>
            <a:stCxn id="12" idx="0"/>
            <a:endCxn id="5" idx="2"/>
          </p:cNvCxnSpPr>
          <p:nvPr/>
        </p:nvCxnSpPr>
        <p:spPr>
          <a:xfrm flipV="1">
            <a:off x="3279425" y="3032891"/>
            <a:ext cx="4" cy="385531"/>
          </a:xfrm>
          <a:prstGeom prst="straightConnector1">
            <a:avLst/>
          </a:prstGeom>
          <a:noFill/>
          <a:ln w="6350" cap="flat" cmpd="sng" algn="ctr">
            <a:solidFill>
              <a:srgbClr val="4472C4"/>
            </a:solidFill>
            <a:prstDash val="solid"/>
            <a:miter lim="800000"/>
            <a:tailEnd type="triangle"/>
          </a:ln>
          <a:effectLst/>
        </p:spPr>
      </p:cxnSp>
      <p:sp>
        <p:nvSpPr>
          <p:cNvPr id="14" name="Rectangle: Rounded Corners 13">
            <a:extLst>
              <a:ext uri="{FF2B5EF4-FFF2-40B4-BE49-F238E27FC236}">
                <a16:creationId xmlns:a16="http://schemas.microsoft.com/office/drawing/2014/main" id="{C8AF0D03-1A6E-4030-8D52-E6539608964A}"/>
              </a:ext>
            </a:extLst>
          </p:cNvPr>
          <p:cNvSpPr/>
          <p:nvPr/>
        </p:nvSpPr>
        <p:spPr>
          <a:xfrm>
            <a:off x="5552427" y="3477504"/>
            <a:ext cx="1431800" cy="327690"/>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Institute PGR administrators</a:t>
            </a:r>
          </a:p>
        </p:txBody>
      </p:sp>
      <p:cxnSp>
        <p:nvCxnSpPr>
          <p:cNvPr id="15" name="Straight Arrow Connector 14">
            <a:extLst>
              <a:ext uri="{FF2B5EF4-FFF2-40B4-BE49-F238E27FC236}">
                <a16:creationId xmlns:a16="http://schemas.microsoft.com/office/drawing/2014/main" id="{6ED55021-A91E-4C0F-80D2-DA789CF683E8}"/>
              </a:ext>
            </a:extLst>
          </p:cNvPr>
          <p:cNvCxnSpPr>
            <a:cxnSpLocks/>
            <a:stCxn id="14" idx="1"/>
            <a:endCxn id="12" idx="3"/>
          </p:cNvCxnSpPr>
          <p:nvPr/>
        </p:nvCxnSpPr>
        <p:spPr>
          <a:xfrm flipH="1">
            <a:off x="3915957" y="3641349"/>
            <a:ext cx="1636470" cy="7644"/>
          </a:xfrm>
          <a:prstGeom prst="straightConnector1">
            <a:avLst/>
          </a:prstGeom>
          <a:noFill/>
          <a:ln w="9525" cap="flat" cmpd="sng" algn="ctr">
            <a:solidFill>
              <a:srgbClr val="4472C4"/>
            </a:solidFill>
            <a:prstDash val="dash"/>
            <a:round/>
            <a:headEnd type="none" w="med" len="med"/>
            <a:tailEnd type="none" w="med" len="med"/>
          </a:ln>
          <a:effectLst/>
        </p:spPr>
      </p:cxnSp>
      <p:sp>
        <p:nvSpPr>
          <p:cNvPr id="16" name="Rectangle: Rounded Corners 15">
            <a:extLst>
              <a:ext uri="{FF2B5EF4-FFF2-40B4-BE49-F238E27FC236}">
                <a16:creationId xmlns:a16="http://schemas.microsoft.com/office/drawing/2014/main" id="{2998D824-154D-438E-80D1-26964AA91883}"/>
              </a:ext>
            </a:extLst>
          </p:cNvPr>
          <p:cNvSpPr/>
          <p:nvPr/>
        </p:nvSpPr>
        <p:spPr>
          <a:xfrm>
            <a:off x="290530" y="858329"/>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Director of Biological Services (G8)</a:t>
            </a:r>
          </a:p>
        </p:txBody>
      </p:sp>
      <p:sp>
        <p:nvSpPr>
          <p:cNvPr id="17" name="Rectangle: Rounded Corners 16">
            <a:extLst>
              <a:ext uri="{FF2B5EF4-FFF2-40B4-BE49-F238E27FC236}">
                <a16:creationId xmlns:a16="http://schemas.microsoft.com/office/drawing/2014/main" id="{FD3E33EF-02A7-4C1A-AF27-71A715716698}"/>
              </a:ext>
            </a:extLst>
          </p:cNvPr>
          <p:cNvSpPr/>
          <p:nvPr/>
        </p:nvSpPr>
        <p:spPr>
          <a:xfrm>
            <a:off x="290529" y="1725202"/>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Operations and Projects Manager (G7)</a:t>
            </a:r>
          </a:p>
        </p:txBody>
      </p:sp>
      <p:cxnSp>
        <p:nvCxnSpPr>
          <p:cNvPr id="18" name="Straight Arrow Connector 17">
            <a:extLst>
              <a:ext uri="{FF2B5EF4-FFF2-40B4-BE49-F238E27FC236}">
                <a16:creationId xmlns:a16="http://schemas.microsoft.com/office/drawing/2014/main" id="{60A4A92B-3CFF-4F1A-98F5-2F0534D829BA}"/>
              </a:ext>
            </a:extLst>
          </p:cNvPr>
          <p:cNvCxnSpPr>
            <a:cxnSpLocks/>
            <a:stCxn id="4" idx="0"/>
            <a:endCxn id="2" idx="2"/>
          </p:cNvCxnSpPr>
          <p:nvPr/>
        </p:nvCxnSpPr>
        <p:spPr>
          <a:xfrm flipV="1">
            <a:off x="3279426" y="1324929"/>
            <a:ext cx="3" cy="400148"/>
          </a:xfrm>
          <a:prstGeom prst="straightConnector1">
            <a:avLst/>
          </a:prstGeom>
          <a:noFill/>
          <a:ln w="6350" cap="flat" cmpd="sng" algn="ctr">
            <a:solidFill>
              <a:srgbClr val="4472C4"/>
            </a:solidFill>
            <a:prstDash val="solid"/>
            <a:miter lim="800000"/>
            <a:tailEnd type="triangle"/>
          </a:ln>
          <a:effectLst/>
        </p:spPr>
      </p:cxnSp>
      <p:cxnSp>
        <p:nvCxnSpPr>
          <p:cNvPr id="19" name="Straight Arrow Connector 18">
            <a:extLst>
              <a:ext uri="{FF2B5EF4-FFF2-40B4-BE49-F238E27FC236}">
                <a16:creationId xmlns:a16="http://schemas.microsoft.com/office/drawing/2014/main" id="{11C00254-F906-4D71-87EA-4C96888871DF}"/>
              </a:ext>
            </a:extLst>
          </p:cNvPr>
          <p:cNvCxnSpPr>
            <a:cxnSpLocks/>
            <a:stCxn id="17" idx="3"/>
            <a:endCxn id="2" idx="1"/>
          </p:cNvCxnSpPr>
          <p:nvPr/>
        </p:nvCxnSpPr>
        <p:spPr>
          <a:xfrm flipV="1">
            <a:off x="1563594" y="1094359"/>
            <a:ext cx="1079302" cy="861414"/>
          </a:xfrm>
          <a:prstGeom prst="straightConnector1">
            <a:avLst/>
          </a:prstGeom>
          <a:noFill/>
          <a:ln w="6350" cap="flat" cmpd="sng" algn="ctr">
            <a:solidFill>
              <a:srgbClr val="4472C4"/>
            </a:solidFill>
            <a:prstDash val="solid"/>
            <a:miter lim="800000"/>
            <a:tailEnd type="triangle"/>
          </a:ln>
          <a:effectLst/>
        </p:spPr>
      </p:cxnSp>
      <p:cxnSp>
        <p:nvCxnSpPr>
          <p:cNvPr id="20" name="Straight Arrow Connector 19">
            <a:extLst>
              <a:ext uri="{FF2B5EF4-FFF2-40B4-BE49-F238E27FC236}">
                <a16:creationId xmlns:a16="http://schemas.microsoft.com/office/drawing/2014/main" id="{7E035F3C-9550-4D9C-AF78-115985F96B07}"/>
              </a:ext>
            </a:extLst>
          </p:cNvPr>
          <p:cNvCxnSpPr>
            <a:cxnSpLocks/>
            <a:stCxn id="3" idx="1"/>
            <a:endCxn id="2" idx="3"/>
          </p:cNvCxnSpPr>
          <p:nvPr/>
        </p:nvCxnSpPr>
        <p:spPr>
          <a:xfrm flipH="1" flipV="1">
            <a:off x="3915961" y="1094359"/>
            <a:ext cx="1636466" cy="861840"/>
          </a:xfrm>
          <a:prstGeom prst="straightConnector1">
            <a:avLst/>
          </a:prstGeom>
          <a:noFill/>
          <a:ln w="6350" cap="flat" cmpd="sng" algn="ctr">
            <a:solidFill>
              <a:srgbClr val="4472C4"/>
            </a:solidFill>
            <a:prstDash val="solid"/>
            <a:miter lim="800000"/>
            <a:tailEnd type="triangle"/>
          </a:ln>
          <a:effectLst/>
        </p:spPr>
      </p:cxnSp>
      <p:cxnSp>
        <p:nvCxnSpPr>
          <p:cNvPr id="21" name="Straight Arrow Connector 20">
            <a:extLst>
              <a:ext uri="{FF2B5EF4-FFF2-40B4-BE49-F238E27FC236}">
                <a16:creationId xmlns:a16="http://schemas.microsoft.com/office/drawing/2014/main" id="{BB01609A-DA17-4AE6-BE61-863338EE0930}"/>
              </a:ext>
            </a:extLst>
          </p:cNvPr>
          <p:cNvCxnSpPr>
            <a:cxnSpLocks/>
            <a:stCxn id="16" idx="3"/>
            <a:endCxn id="2" idx="1"/>
          </p:cNvCxnSpPr>
          <p:nvPr/>
        </p:nvCxnSpPr>
        <p:spPr>
          <a:xfrm>
            <a:off x="1563595" y="1088900"/>
            <a:ext cx="1079301" cy="5459"/>
          </a:xfrm>
          <a:prstGeom prst="straightConnector1">
            <a:avLst/>
          </a:prstGeom>
          <a:noFill/>
          <a:ln w="6350" cap="flat" cmpd="sng" algn="ctr">
            <a:solidFill>
              <a:srgbClr val="4472C4"/>
            </a:solidFill>
            <a:prstDash val="solid"/>
            <a:miter lim="800000"/>
            <a:tailEnd type="triangle"/>
          </a:ln>
          <a:effectLst/>
        </p:spPr>
      </p:cxnSp>
      <p:sp>
        <p:nvSpPr>
          <p:cNvPr id="22" name="Rectangle: Rounded Corners 21">
            <a:extLst>
              <a:ext uri="{FF2B5EF4-FFF2-40B4-BE49-F238E27FC236}">
                <a16:creationId xmlns:a16="http://schemas.microsoft.com/office/drawing/2014/main" id="{4737CBAB-F17C-42B9-972C-B31D442D6B8F}"/>
              </a:ext>
            </a:extLst>
          </p:cNvPr>
          <p:cNvSpPr/>
          <p:nvPr/>
        </p:nvSpPr>
        <p:spPr>
          <a:xfrm>
            <a:off x="293298" y="2585776"/>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Research Theme Project Managers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(G5 FTC x3)</a:t>
            </a:r>
          </a:p>
        </p:txBody>
      </p:sp>
      <p:cxnSp>
        <p:nvCxnSpPr>
          <p:cNvPr id="23" name="Straight Arrow Connector 22">
            <a:extLst>
              <a:ext uri="{FF2B5EF4-FFF2-40B4-BE49-F238E27FC236}">
                <a16:creationId xmlns:a16="http://schemas.microsoft.com/office/drawing/2014/main" id="{11C7281B-1627-4CCA-87DB-5ED1FB95C38A}"/>
              </a:ext>
            </a:extLst>
          </p:cNvPr>
          <p:cNvCxnSpPr>
            <a:cxnSpLocks/>
            <a:stCxn id="22" idx="0"/>
            <a:endCxn id="17" idx="2"/>
          </p:cNvCxnSpPr>
          <p:nvPr/>
        </p:nvCxnSpPr>
        <p:spPr>
          <a:xfrm flipH="1" flipV="1">
            <a:off x="927062" y="2186343"/>
            <a:ext cx="2769" cy="399433"/>
          </a:xfrm>
          <a:prstGeom prst="straightConnector1">
            <a:avLst/>
          </a:prstGeom>
          <a:noFill/>
          <a:ln w="6350" cap="flat" cmpd="sng" algn="ctr">
            <a:solidFill>
              <a:srgbClr val="4472C4"/>
            </a:solidFill>
            <a:prstDash val="solid"/>
            <a:miter lim="800000"/>
            <a:tailEnd type="triangle"/>
          </a:ln>
          <a:effectLst/>
        </p:spPr>
      </p:cxnSp>
      <p:sp>
        <p:nvSpPr>
          <p:cNvPr id="24" name="Rectangle: Rounded Corners 23">
            <a:extLst>
              <a:ext uri="{FF2B5EF4-FFF2-40B4-BE49-F238E27FC236}">
                <a16:creationId xmlns:a16="http://schemas.microsoft.com/office/drawing/2014/main" id="{AADD2032-793C-41AD-B481-A91ECFADEF66}"/>
              </a:ext>
            </a:extLst>
          </p:cNvPr>
          <p:cNvSpPr/>
          <p:nvPr/>
        </p:nvSpPr>
        <p:spPr>
          <a:xfrm>
            <a:off x="4995262" y="864864"/>
            <a:ext cx="1273065" cy="461141"/>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Director of Research Enterprise and Partnerships(G8)</a:t>
            </a:r>
          </a:p>
        </p:txBody>
      </p:sp>
      <p:cxnSp>
        <p:nvCxnSpPr>
          <p:cNvPr id="25" name="Straight Arrow Connector 24">
            <a:extLst>
              <a:ext uri="{FF2B5EF4-FFF2-40B4-BE49-F238E27FC236}">
                <a16:creationId xmlns:a16="http://schemas.microsoft.com/office/drawing/2014/main" id="{272E0686-763B-4948-A5FA-88A75F0A7AA6}"/>
              </a:ext>
            </a:extLst>
          </p:cNvPr>
          <p:cNvCxnSpPr>
            <a:cxnSpLocks/>
            <a:stCxn id="5" idx="3"/>
            <a:endCxn id="24" idx="2"/>
          </p:cNvCxnSpPr>
          <p:nvPr/>
        </p:nvCxnSpPr>
        <p:spPr>
          <a:xfrm flipV="1">
            <a:off x="3915961" y="1326005"/>
            <a:ext cx="1715834" cy="1476316"/>
          </a:xfrm>
          <a:prstGeom prst="straightConnector1">
            <a:avLst/>
          </a:prstGeom>
          <a:noFill/>
          <a:ln w="9525" cap="flat" cmpd="sng" algn="ctr">
            <a:solidFill>
              <a:srgbClr val="4472C4"/>
            </a:solidFill>
            <a:prstDash val="dash"/>
            <a:round/>
            <a:headEnd type="none" w="med" len="med"/>
            <a:tailEnd type="none" w="med" len="med"/>
          </a:ln>
          <a:effectLst/>
        </p:spPr>
      </p:cxnSp>
      <p:sp>
        <p:nvSpPr>
          <p:cNvPr id="28" name="Title 1">
            <a:extLst>
              <a:ext uri="{FF2B5EF4-FFF2-40B4-BE49-F238E27FC236}">
                <a16:creationId xmlns:a16="http://schemas.microsoft.com/office/drawing/2014/main" id="{E3F2EAA7-ACCC-4EC6-9DC1-4E6CE6C12C11}"/>
              </a:ext>
            </a:extLst>
          </p:cNvPr>
          <p:cNvSpPr txBox="1">
            <a:spLocks/>
          </p:cNvSpPr>
          <p:nvPr/>
        </p:nvSpPr>
        <p:spPr>
          <a:xfrm>
            <a:off x="293298" y="82409"/>
            <a:ext cx="8222052" cy="376487"/>
          </a:xfrm>
          <a:prstGeom prst="rect">
            <a:avLst/>
          </a:prstGeom>
        </p:spPr>
        <p:txBody>
          <a:bodyPr>
            <a:noAutofit/>
          </a:bodyPr>
          <a:lstStyle>
            <a:defPPr>
              <a:defRPr lang="en-US"/>
            </a:defPPr>
            <a:lvl1pPr marL="0" algn="l" defTabSz="685800" rtl="0" eaLnBrk="1" latinLnBrk="0" hangingPunct="1">
              <a:lnSpc>
                <a:spcPct val="90000"/>
              </a:lnSpc>
              <a:spcBef>
                <a:spcPct val="0"/>
              </a:spcBef>
              <a:buNone/>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GB" sz="2500" b="1" dirty="0"/>
              <a:t>Proposed Organisational Chart – M&amp;D</a:t>
            </a:r>
          </a:p>
        </p:txBody>
      </p:sp>
      <p:pic>
        <p:nvPicPr>
          <p:cNvPr id="92" name="Picture 91">
            <a:extLst>
              <a:ext uri="{FF2B5EF4-FFF2-40B4-BE49-F238E27FC236}">
                <a16:creationId xmlns:a16="http://schemas.microsoft.com/office/drawing/2014/main" id="{7C46DDA8-6A5D-4DCE-9A07-9AB377469920}"/>
              </a:ext>
            </a:extLst>
          </p:cNvPr>
          <p:cNvPicPr>
            <a:picLocks noChangeAspect="1"/>
          </p:cNvPicPr>
          <p:nvPr/>
        </p:nvPicPr>
        <p:blipFill>
          <a:blip r:embed="rId2"/>
          <a:stretch>
            <a:fillRect/>
          </a:stretch>
        </p:blipFill>
        <p:spPr>
          <a:xfrm>
            <a:off x="6492547" y="271797"/>
            <a:ext cx="2341067" cy="1194920"/>
          </a:xfrm>
          <a:prstGeom prst="rect">
            <a:avLst/>
          </a:prstGeom>
        </p:spPr>
      </p:pic>
    </p:spTree>
    <p:extLst>
      <p:ext uri="{BB962C8B-B14F-4D97-AF65-F5344CB8AC3E}">
        <p14:creationId xmlns:p14="http://schemas.microsoft.com/office/powerpoint/2010/main" val="325236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sz="4000" dirty="0"/>
              <a:t>Faculty of Humanities and Social Sciences</a:t>
            </a:r>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p:txBody>
      </p:sp>
    </p:spTree>
    <p:extLst>
      <p:ext uri="{BB962C8B-B14F-4D97-AF65-F5344CB8AC3E}">
        <p14:creationId xmlns:p14="http://schemas.microsoft.com/office/powerpoint/2010/main" val="4008652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Main changes in Faculty of Humanities and Social Sciences</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pPr marL="0" indent="0">
              <a:buNone/>
            </a:pPr>
            <a:r>
              <a:rPr lang="en-GB" sz="1600" b="0" i="0" u="none" strike="noStrike" baseline="0" dirty="0">
                <a:solidFill>
                  <a:srgbClr val="000000"/>
                </a:solidFill>
                <a:latin typeface="Calibri" panose="020F0502020204030204" pitchFamily="34" charset="0"/>
              </a:rPr>
              <a:t>One</a:t>
            </a:r>
          </a:p>
          <a:p>
            <a:pPr marL="0" indent="0">
              <a:buNone/>
            </a:pPr>
            <a:endParaRPr lang="en-GB" sz="1800" b="0" i="0" u="none" strike="noStrike" baseline="0" dirty="0">
              <a:solidFill>
                <a:srgbClr val="F18500"/>
              </a:solidFill>
              <a:latin typeface="Calibri" panose="020F0502020204030204" pitchFamily="34" charset="0"/>
            </a:endParaRPr>
          </a:p>
          <a:p>
            <a:pPr marL="0" indent="0">
              <a:buNone/>
            </a:pPr>
            <a:r>
              <a:rPr lang="en-GB" sz="1800" b="0" i="0" u="none" strike="noStrike" baseline="0" dirty="0">
                <a:solidFill>
                  <a:srgbClr val="F18500"/>
                </a:solidFill>
                <a:latin typeface="Calibri" panose="020F0502020204030204" pitchFamily="34" charset="0"/>
              </a:rPr>
              <a:t>Overview </a:t>
            </a:r>
          </a:p>
          <a:p>
            <a:pPr marL="0" indent="0">
              <a:buNone/>
            </a:pPr>
            <a:r>
              <a:rPr lang="en-GB" sz="1800" b="0" i="0" u="none" strike="noStrike" baseline="0" dirty="0">
                <a:solidFill>
                  <a:srgbClr val="F18500"/>
                </a:solidFill>
                <a:latin typeface="Calibri" panose="020F0502020204030204" pitchFamily="34" charset="0"/>
              </a:rPr>
              <a:t> </a:t>
            </a:r>
          </a:p>
          <a:p>
            <a:pPr>
              <a:buFontTx/>
              <a:buChar char="-"/>
            </a:pPr>
            <a:r>
              <a:rPr lang="en-GB" sz="1800" b="0" i="0" u="none" strike="noStrike" baseline="0" dirty="0">
                <a:solidFill>
                  <a:srgbClr val="000000"/>
                </a:solidFill>
                <a:latin typeface="Calibri" panose="020F0502020204030204" pitchFamily="34" charset="0"/>
              </a:rPr>
              <a:t>3 new grade 6 Senior Research Manager roles</a:t>
            </a:r>
          </a:p>
          <a:p>
            <a:pPr>
              <a:buFontTx/>
              <a:buChar char="-"/>
            </a:pPr>
            <a:r>
              <a:rPr lang="en-GB" sz="1800" b="0" i="0" u="none" strike="noStrike" baseline="0" dirty="0">
                <a:solidFill>
                  <a:srgbClr val="000000"/>
                </a:solidFill>
                <a:latin typeface="Calibri" panose="020F0502020204030204" pitchFamily="34" charset="0"/>
              </a:rPr>
              <a:t>3 new grade 4 research administration roles</a:t>
            </a:r>
          </a:p>
          <a:p>
            <a:pPr>
              <a:buFontTx/>
              <a:buChar char="-"/>
            </a:pPr>
            <a:r>
              <a:rPr lang="en-GB" sz="1800" dirty="0">
                <a:solidFill>
                  <a:srgbClr val="000000"/>
                </a:solidFill>
                <a:latin typeface="Calibri" panose="020F0502020204030204" pitchFamily="34" charset="0"/>
              </a:rPr>
              <a:t>Reduction in the number of Research Manager roles from 7.8FTE to 4FTE</a:t>
            </a:r>
          </a:p>
          <a:p>
            <a:pPr>
              <a:buFontTx/>
              <a:buChar char="-"/>
            </a:pPr>
            <a:r>
              <a:rPr lang="en-GB" sz="1800" b="0" i="0" u="none" strike="noStrike" baseline="0" dirty="0">
                <a:solidFill>
                  <a:srgbClr val="000000"/>
                </a:solidFill>
                <a:latin typeface="Calibri" panose="020F0502020204030204" pitchFamily="34" charset="0"/>
              </a:rPr>
              <a:t>A new Research Partnerships, Innovation and KEF team</a:t>
            </a:r>
          </a:p>
          <a:p>
            <a:pPr>
              <a:buFontTx/>
              <a:buChar char="-"/>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0223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Main changes in Faculty of Humanities and Social Sciences</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pPr marL="0" indent="0">
              <a:buNone/>
            </a:pPr>
            <a:r>
              <a:rPr lang="en-GB" sz="1600" b="0" i="0" u="none" strike="noStrike" baseline="0" dirty="0">
                <a:solidFill>
                  <a:srgbClr val="000000"/>
                </a:solidFill>
                <a:latin typeface="Calibri" panose="020F0502020204030204" pitchFamily="34" charset="0"/>
              </a:rPr>
              <a:t>One</a:t>
            </a:r>
          </a:p>
          <a:p>
            <a:pPr marL="0" indent="0">
              <a:buNone/>
            </a:pPr>
            <a:r>
              <a:rPr lang="en-GB" sz="1800" b="0" i="0" u="none" strike="noStrike" baseline="0" dirty="0">
                <a:solidFill>
                  <a:srgbClr val="F18500"/>
                </a:solidFill>
                <a:latin typeface="Calibri" panose="020F0502020204030204" pitchFamily="34" charset="0"/>
              </a:rPr>
              <a:t>Research Services Staff  </a:t>
            </a:r>
          </a:p>
          <a:p>
            <a:pPr>
              <a:buFontTx/>
              <a:buChar char="-"/>
            </a:pPr>
            <a:r>
              <a:rPr lang="en-GB" sz="1800" b="1" i="0" u="none" strike="noStrike" baseline="0" dirty="0">
                <a:solidFill>
                  <a:srgbClr val="000000"/>
                </a:solidFill>
                <a:latin typeface="Calibri" panose="020F0502020204030204" pitchFamily="34" charset="0"/>
              </a:rPr>
              <a:t>Career and Development pathway </a:t>
            </a:r>
          </a:p>
          <a:p>
            <a:pPr>
              <a:buFontTx/>
              <a:buChar char="-"/>
            </a:pPr>
            <a:r>
              <a:rPr lang="en-GB" sz="1800" b="0" i="0" u="none" strike="noStrike" baseline="0" dirty="0">
                <a:solidFill>
                  <a:srgbClr val="000000"/>
                </a:solidFill>
                <a:latin typeface="Calibri" panose="020F0502020204030204" pitchFamily="34" charset="0"/>
              </a:rPr>
              <a:t>A support network through team structure</a:t>
            </a:r>
          </a:p>
          <a:p>
            <a:pPr>
              <a:buFontTx/>
              <a:buChar char="-"/>
            </a:pPr>
            <a:r>
              <a:rPr lang="en-GB" sz="1800" dirty="0">
                <a:solidFill>
                  <a:srgbClr val="000000"/>
                </a:solidFill>
                <a:latin typeface="Calibri" panose="020F0502020204030204" pitchFamily="34" charset="0"/>
              </a:rPr>
              <a:t>Resilience to cover periods of absence; annual leave, training, absence due to health</a:t>
            </a:r>
          </a:p>
          <a:p>
            <a:pPr>
              <a:buFontTx/>
              <a:buChar char="-"/>
            </a:pPr>
            <a:r>
              <a:rPr lang="en-GB" sz="1800" dirty="0">
                <a:solidFill>
                  <a:srgbClr val="000000"/>
                </a:solidFill>
                <a:latin typeface="Calibri" panose="020F0502020204030204" pitchFamily="34" charset="0"/>
              </a:rPr>
              <a:t>Reduced line management for the Strategic Faculty Research Manager; Line Management responsibilities devolved to Senior Research Managers</a:t>
            </a:r>
          </a:p>
          <a:p>
            <a:pPr>
              <a:buFontTx/>
              <a:buChar char="-"/>
            </a:pPr>
            <a:r>
              <a:rPr lang="en-GB" sz="1800" b="0" i="0" u="none" strike="noStrike" baseline="0" dirty="0">
                <a:solidFill>
                  <a:srgbClr val="000000"/>
                </a:solidFill>
                <a:latin typeface="Calibri" panose="020F0502020204030204" pitchFamily="34" charset="0"/>
              </a:rPr>
              <a:t>Staff will remain embedded physically in schools, with the flexibility to use other spaces for team activities, Dept W and faculty office</a:t>
            </a:r>
          </a:p>
          <a:p>
            <a:pPr>
              <a:buFontTx/>
              <a:buChar char="-"/>
            </a:pPr>
            <a:r>
              <a:rPr lang="en-GB" sz="1800" dirty="0">
                <a:solidFill>
                  <a:srgbClr val="000000"/>
                </a:solidFill>
                <a:latin typeface="Calibri" panose="020F0502020204030204" pitchFamily="34" charset="0"/>
              </a:rPr>
              <a:t>A support structure to balance workload</a:t>
            </a:r>
            <a:endParaRPr lang="en-GB" sz="1800" b="0" i="0" u="none" strike="noStrike" baseline="0" dirty="0">
              <a:solidFill>
                <a:srgbClr val="000000"/>
              </a:solidFill>
              <a:latin typeface="Calibri" panose="020F0502020204030204" pitchFamily="34" charset="0"/>
            </a:endParaRPr>
          </a:p>
          <a:p>
            <a:pPr>
              <a:buFontTx/>
              <a:buChar char="-"/>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8547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Main changes in Faculty of Humanities and Social Sciences</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pPr marL="0" indent="0">
              <a:buNone/>
            </a:pPr>
            <a:r>
              <a:rPr lang="en-GB" sz="1600" b="0" i="0" u="none" strike="noStrike" baseline="0" dirty="0">
                <a:solidFill>
                  <a:srgbClr val="000000"/>
                </a:solidFill>
                <a:latin typeface="Calibri" panose="020F0502020204030204" pitchFamily="34" charset="0"/>
              </a:rPr>
              <a:t>One</a:t>
            </a:r>
          </a:p>
          <a:p>
            <a:pPr marL="0" indent="0">
              <a:buNone/>
            </a:pPr>
            <a:r>
              <a:rPr lang="en-GB" sz="1800" b="0" i="0" u="none" strike="noStrike" baseline="0" dirty="0">
                <a:solidFill>
                  <a:srgbClr val="F18500"/>
                </a:solidFill>
                <a:latin typeface="Calibri" panose="020F0502020204030204" pitchFamily="34" charset="0"/>
              </a:rPr>
              <a:t>Research Teams in Schools  </a:t>
            </a:r>
          </a:p>
          <a:p>
            <a:pPr>
              <a:buFontTx/>
              <a:buChar char="-"/>
            </a:pPr>
            <a:r>
              <a:rPr lang="en-GB" sz="1800" b="1" i="0" u="none" strike="noStrike" baseline="0" dirty="0">
                <a:solidFill>
                  <a:srgbClr val="000000"/>
                </a:solidFill>
                <a:latin typeface="Calibri" panose="020F0502020204030204" pitchFamily="34" charset="0"/>
              </a:rPr>
              <a:t>Named Support for each School, Directors/Associate Deans for Research </a:t>
            </a:r>
          </a:p>
          <a:p>
            <a:pPr>
              <a:buFontTx/>
              <a:buChar char="-"/>
            </a:pPr>
            <a:r>
              <a:rPr lang="en-GB" sz="1800" b="0" i="0" u="none" strike="noStrike" baseline="0" dirty="0">
                <a:solidFill>
                  <a:srgbClr val="000000"/>
                </a:solidFill>
                <a:latin typeface="Calibri" panose="020F0502020204030204" pitchFamily="34" charset="0"/>
              </a:rPr>
              <a:t>A named contact for all research staff</a:t>
            </a:r>
          </a:p>
          <a:p>
            <a:pPr>
              <a:buFontTx/>
              <a:buChar char="-"/>
            </a:pPr>
            <a:r>
              <a:rPr lang="en-GB" sz="1800" dirty="0">
                <a:solidFill>
                  <a:srgbClr val="000000"/>
                </a:solidFill>
                <a:latin typeface="Calibri" panose="020F0502020204030204" pitchFamily="34" charset="0"/>
              </a:rPr>
              <a:t>Resilience to cover periods of absence</a:t>
            </a:r>
          </a:p>
          <a:p>
            <a:pPr>
              <a:buFontTx/>
              <a:buChar char="-"/>
            </a:pPr>
            <a:r>
              <a:rPr lang="en-GB" sz="1800" dirty="0">
                <a:solidFill>
                  <a:srgbClr val="000000"/>
                </a:solidFill>
                <a:latin typeface="Calibri" panose="020F0502020204030204" pitchFamily="34" charset="0"/>
              </a:rPr>
              <a:t>Additional support in periods of high volume of work </a:t>
            </a:r>
          </a:p>
          <a:p>
            <a:pPr>
              <a:buFontTx/>
              <a:buChar char="-"/>
            </a:pPr>
            <a:r>
              <a:rPr lang="en-GB" sz="1800" b="0" i="0" u="none" strike="noStrike" baseline="0" dirty="0">
                <a:solidFill>
                  <a:srgbClr val="000000"/>
                </a:solidFill>
                <a:latin typeface="Calibri" panose="020F0502020204030204" pitchFamily="34" charset="0"/>
              </a:rPr>
              <a:t>Administrative service that supports participation in meetings for Research/Senior Research Managers</a:t>
            </a:r>
          </a:p>
          <a:p>
            <a:pPr>
              <a:buFontTx/>
              <a:buChar char="-"/>
            </a:pPr>
            <a:r>
              <a:rPr lang="en-GB" sz="1800" dirty="0">
                <a:solidFill>
                  <a:srgbClr val="000000"/>
                </a:solidFill>
                <a:latin typeface="Calibri" panose="020F0502020204030204" pitchFamily="34" charset="0"/>
              </a:rPr>
              <a:t>A physical presence in the school</a:t>
            </a:r>
          </a:p>
          <a:p>
            <a:pPr>
              <a:buFontTx/>
              <a:buChar char="-"/>
            </a:pPr>
            <a:r>
              <a:rPr lang="en-GB" sz="1800" b="0" i="0" u="none" strike="noStrike" baseline="0" dirty="0">
                <a:solidFill>
                  <a:srgbClr val="000000"/>
                </a:solidFill>
                <a:latin typeface="Calibri" panose="020F0502020204030204" pitchFamily="34" charset="0"/>
              </a:rPr>
              <a:t>A wider team of support</a:t>
            </a:r>
          </a:p>
          <a:p>
            <a:pPr>
              <a:buFontTx/>
              <a:buChar char="-"/>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530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366C75-1189-4668-AB72-B163DC2A051A}"/>
              </a:ext>
            </a:extLst>
          </p:cNvPr>
          <p:cNvSpPr>
            <a:spLocks noGrp="1"/>
          </p:cNvSpPr>
          <p:nvPr>
            <p:ph sz="quarter" idx="10"/>
          </p:nvPr>
        </p:nvSpPr>
        <p:spPr>
          <a:xfrm>
            <a:off x="139947" y="196797"/>
            <a:ext cx="6504073" cy="320788"/>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GB" sz="1875" b="1" dirty="0"/>
              <a:t>Proposed Organisational Chart – </a:t>
            </a:r>
            <a:r>
              <a:rPr lang="en-GB" sz="1875" dirty="0"/>
              <a:t>HSS</a:t>
            </a:r>
            <a:endParaRPr lang="en-GB" sz="1875" b="1" dirty="0"/>
          </a:p>
        </p:txBody>
      </p:sp>
      <p:sp>
        <p:nvSpPr>
          <p:cNvPr id="3" name="Rectangle: Rounded Corners 2">
            <a:extLst>
              <a:ext uri="{FF2B5EF4-FFF2-40B4-BE49-F238E27FC236}">
                <a16:creationId xmlns:a16="http://schemas.microsoft.com/office/drawing/2014/main" id="{257093D5-2892-47E8-AD9C-4F16B448C3AC}"/>
              </a:ext>
            </a:extLst>
          </p:cNvPr>
          <p:cNvSpPr/>
          <p:nvPr/>
        </p:nvSpPr>
        <p:spPr>
          <a:xfrm>
            <a:off x="202455" y="560097"/>
            <a:ext cx="1273065" cy="567695"/>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Director of Research, Enterprise and Partnerships</a:t>
            </a:r>
          </a:p>
        </p:txBody>
      </p:sp>
      <p:sp>
        <p:nvSpPr>
          <p:cNvPr id="4" name="Rectangle: Rounded Corners 3">
            <a:extLst>
              <a:ext uri="{FF2B5EF4-FFF2-40B4-BE49-F238E27FC236}">
                <a16:creationId xmlns:a16="http://schemas.microsoft.com/office/drawing/2014/main" id="{6572B7D0-7672-4C5B-8ADC-9D491235808C}"/>
              </a:ext>
            </a:extLst>
          </p:cNvPr>
          <p:cNvSpPr/>
          <p:nvPr/>
        </p:nvSpPr>
        <p:spPr>
          <a:xfrm>
            <a:off x="3935468" y="560096"/>
            <a:ext cx="1273065" cy="567695"/>
          </a:xfrm>
          <a:prstGeom prst="roundRect">
            <a:avLst/>
          </a:prstGeom>
          <a:solidFill>
            <a:srgbClr val="1C3D74"/>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Faculty Director of Operations</a:t>
            </a:r>
          </a:p>
        </p:txBody>
      </p:sp>
      <p:sp>
        <p:nvSpPr>
          <p:cNvPr id="6" name="Rectangle: Rounded Corners 5">
            <a:extLst>
              <a:ext uri="{FF2B5EF4-FFF2-40B4-BE49-F238E27FC236}">
                <a16:creationId xmlns:a16="http://schemas.microsoft.com/office/drawing/2014/main" id="{77F7BD4D-28EE-4C3A-9E30-514C7E5AD028}"/>
              </a:ext>
            </a:extLst>
          </p:cNvPr>
          <p:cNvSpPr/>
          <p:nvPr/>
        </p:nvSpPr>
        <p:spPr>
          <a:xfrm>
            <a:off x="2068961" y="1319381"/>
            <a:ext cx="1273065" cy="567695"/>
          </a:xfrm>
          <a:prstGeom prst="roundRect">
            <a:avLst/>
          </a:prstGeom>
          <a:solidFill>
            <a:srgbClr val="92D05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Strategic Faculty 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1 FTE </a:t>
            </a: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G7</a:t>
            </a:r>
          </a:p>
        </p:txBody>
      </p:sp>
      <p:sp>
        <p:nvSpPr>
          <p:cNvPr id="8" name="Rectangle: Rounded Corners 7">
            <a:extLst>
              <a:ext uri="{FF2B5EF4-FFF2-40B4-BE49-F238E27FC236}">
                <a16:creationId xmlns:a16="http://schemas.microsoft.com/office/drawing/2014/main" id="{4420B24E-36F6-4249-B265-992271363F3E}"/>
              </a:ext>
            </a:extLst>
          </p:cNvPr>
          <p:cNvSpPr/>
          <p:nvPr/>
        </p:nvSpPr>
        <p:spPr>
          <a:xfrm>
            <a:off x="139947" y="2076841"/>
            <a:ext cx="1273065" cy="567695"/>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Partnerships</a:t>
            </a:r>
          </a:p>
          <a:p>
            <a:pPr algn="ctr" defTabSz="685783">
              <a:defRPr/>
            </a:pPr>
            <a:r>
              <a:rPr lang="en-GB" sz="900" dirty="0">
                <a:solidFill>
                  <a:schemeClr val="accent1"/>
                </a:solidFill>
                <a:latin typeface="Calibri" panose="020F0502020204030204"/>
              </a:rPr>
              <a:t>1 FTE G6</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0D8DF0A0-45FE-450D-8C8F-B2B2579DCBA1}"/>
              </a:ext>
            </a:extLst>
          </p:cNvPr>
          <p:cNvSpPr/>
          <p:nvPr/>
        </p:nvSpPr>
        <p:spPr>
          <a:xfrm>
            <a:off x="2068961" y="2076840"/>
            <a:ext cx="1273065" cy="567695"/>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 Humanities</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1 FTE G6</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1F00CFF4-B300-4CE2-8E44-198B8311356D}"/>
              </a:ext>
            </a:extLst>
          </p:cNvPr>
          <p:cNvSpPr/>
          <p:nvPr/>
        </p:nvSpPr>
        <p:spPr>
          <a:xfrm>
            <a:off x="3935468" y="2079403"/>
            <a:ext cx="1273065" cy="567695"/>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Senior 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Social Sciences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1 FTE G6</a:t>
            </a:r>
            <a:endPar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793D5D84-0BB6-4F83-99F5-DC5135E1AB94}"/>
              </a:ext>
            </a:extLst>
          </p:cNvPr>
          <p:cNvSpPr/>
          <p:nvPr/>
        </p:nvSpPr>
        <p:spPr>
          <a:xfrm>
            <a:off x="2068961" y="2758962"/>
            <a:ext cx="1273065" cy="426120"/>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G5</a:t>
            </a:r>
          </a:p>
        </p:txBody>
      </p:sp>
      <p:pic>
        <p:nvPicPr>
          <p:cNvPr id="7" name="Picture 6">
            <a:extLst>
              <a:ext uri="{FF2B5EF4-FFF2-40B4-BE49-F238E27FC236}">
                <a16:creationId xmlns:a16="http://schemas.microsoft.com/office/drawing/2014/main" id="{0BE9408A-8DA4-40EF-AF20-5A1399B1DBCD}"/>
              </a:ext>
            </a:extLst>
          </p:cNvPr>
          <p:cNvPicPr>
            <a:picLocks noChangeAspect="1"/>
          </p:cNvPicPr>
          <p:nvPr/>
        </p:nvPicPr>
        <p:blipFill>
          <a:blip r:embed="rId2"/>
          <a:stretch>
            <a:fillRect/>
          </a:stretch>
        </p:blipFill>
        <p:spPr>
          <a:xfrm>
            <a:off x="6260470" y="710893"/>
            <a:ext cx="2107051" cy="1077776"/>
          </a:xfrm>
          <a:prstGeom prst="rect">
            <a:avLst/>
          </a:prstGeom>
        </p:spPr>
      </p:pic>
      <p:sp>
        <p:nvSpPr>
          <p:cNvPr id="44" name="Rectangle: Rounded Corners 43">
            <a:extLst>
              <a:ext uri="{FF2B5EF4-FFF2-40B4-BE49-F238E27FC236}">
                <a16:creationId xmlns:a16="http://schemas.microsoft.com/office/drawing/2014/main" id="{EA8403A2-33BE-4B80-92CD-04FD5081A252}"/>
              </a:ext>
            </a:extLst>
          </p:cNvPr>
          <p:cNvSpPr/>
          <p:nvPr/>
        </p:nvSpPr>
        <p:spPr>
          <a:xfrm>
            <a:off x="139947" y="2758962"/>
            <a:ext cx="1273065" cy="426120"/>
          </a:xfrm>
          <a:prstGeom prst="roundRect">
            <a:avLst/>
          </a:prstGeom>
          <a:solidFill>
            <a:srgbClr val="0096E3"/>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a:rPr>
              <a:t>Mile End Institute</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effectLst/>
                <a:uLnTx/>
                <a:uFillTx/>
                <a:latin typeface="Calibri" panose="020F0502020204030204"/>
                <a:ea typeface="+mn-ea"/>
                <a:cs typeface="+mn-cs"/>
              </a:rPr>
              <a:t>Manager 1 FTE G5</a:t>
            </a:r>
          </a:p>
        </p:txBody>
      </p:sp>
      <p:sp>
        <p:nvSpPr>
          <p:cNvPr id="46" name="Rectangle: Rounded Corners 45">
            <a:extLst>
              <a:ext uri="{FF2B5EF4-FFF2-40B4-BE49-F238E27FC236}">
                <a16:creationId xmlns:a16="http://schemas.microsoft.com/office/drawing/2014/main" id="{B7CC0460-9E8F-414E-A76E-50CAD5436B28}"/>
              </a:ext>
            </a:extLst>
          </p:cNvPr>
          <p:cNvSpPr/>
          <p:nvPr/>
        </p:nvSpPr>
        <p:spPr>
          <a:xfrm>
            <a:off x="139947" y="3299238"/>
            <a:ext cx="1273065" cy="426120"/>
          </a:xfrm>
          <a:prstGeom prst="roundRect">
            <a:avLst/>
          </a:prstGeom>
          <a:solidFill>
            <a:schemeClr val="tx1"/>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Calibri" panose="020F0502020204030204"/>
              </a:rPr>
              <a:t>HSS Administrator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Calibri" panose="020F0502020204030204"/>
              </a:rPr>
              <a:t>0.6</a:t>
            </a:r>
            <a:r>
              <a:rPr kumimoji="0" lang="en-GB" sz="900" b="0" i="0" u="none" strike="noStrike" kern="1200" cap="none" spc="0" normalizeH="0" baseline="0" noProof="0" dirty="0">
                <a:ln>
                  <a:noFill/>
                </a:ln>
                <a:solidFill>
                  <a:schemeClr val="bg1"/>
                </a:solidFill>
                <a:effectLst/>
                <a:uLnTx/>
                <a:uFillTx/>
                <a:latin typeface="Calibri" panose="020F0502020204030204"/>
                <a:ea typeface="+mn-ea"/>
                <a:cs typeface="+mn-cs"/>
              </a:rPr>
              <a:t> FTE G4</a:t>
            </a:r>
          </a:p>
        </p:txBody>
      </p:sp>
      <p:sp>
        <p:nvSpPr>
          <p:cNvPr id="48" name="Rectangle: Rounded Corners 47">
            <a:extLst>
              <a:ext uri="{FF2B5EF4-FFF2-40B4-BE49-F238E27FC236}">
                <a16:creationId xmlns:a16="http://schemas.microsoft.com/office/drawing/2014/main" id="{BCD70CED-0FB5-45EE-942C-DDD6FE9EDFC0}"/>
              </a:ext>
            </a:extLst>
          </p:cNvPr>
          <p:cNvSpPr/>
          <p:nvPr/>
        </p:nvSpPr>
        <p:spPr>
          <a:xfrm>
            <a:off x="139947" y="3839514"/>
            <a:ext cx="1273065" cy="426120"/>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a:rPr>
              <a:t>Administration Business Support</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a:rPr>
              <a:t> </a:t>
            </a:r>
            <a:r>
              <a:rPr kumimoji="0" lang="en-GB" sz="900" b="0" i="0" u="none" strike="noStrike" kern="1200" cap="none" spc="0" normalizeH="0" baseline="0" noProof="0" dirty="0">
                <a:ln>
                  <a:noFill/>
                </a:ln>
                <a:effectLst/>
                <a:uLnTx/>
                <a:uFillTx/>
                <a:latin typeface="Calibri" panose="020F0502020204030204"/>
                <a:ea typeface="+mn-ea"/>
                <a:cs typeface="+mn-cs"/>
              </a:rPr>
              <a:t>1 FTE G4</a:t>
            </a:r>
          </a:p>
        </p:txBody>
      </p:sp>
      <p:cxnSp>
        <p:nvCxnSpPr>
          <p:cNvPr id="11" name="Connector: Elbow 10">
            <a:extLst>
              <a:ext uri="{FF2B5EF4-FFF2-40B4-BE49-F238E27FC236}">
                <a16:creationId xmlns:a16="http://schemas.microsoft.com/office/drawing/2014/main" id="{F3093E31-E399-4469-B045-919AEB4E3767}"/>
              </a:ext>
            </a:extLst>
          </p:cNvPr>
          <p:cNvCxnSpPr>
            <a:stCxn id="8" idx="3"/>
            <a:endCxn id="44" idx="3"/>
          </p:cNvCxnSpPr>
          <p:nvPr/>
        </p:nvCxnSpPr>
        <p:spPr>
          <a:xfrm>
            <a:off x="1413012" y="2360688"/>
            <a:ext cx="9525" cy="611334"/>
          </a:xfrm>
          <a:prstGeom prst="bentConnector3">
            <a:avLst>
              <a:gd name="adj1" fmla="val 1800000"/>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Connector: Elbow 15">
            <a:extLst>
              <a:ext uri="{FF2B5EF4-FFF2-40B4-BE49-F238E27FC236}">
                <a16:creationId xmlns:a16="http://schemas.microsoft.com/office/drawing/2014/main" id="{057F2529-6B90-4406-9C2A-234642D0045E}"/>
              </a:ext>
            </a:extLst>
          </p:cNvPr>
          <p:cNvCxnSpPr>
            <a:stCxn id="8" idx="3"/>
            <a:endCxn id="46" idx="3"/>
          </p:cNvCxnSpPr>
          <p:nvPr/>
        </p:nvCxnSpPr>
        <p:spPr>
          <a:xfrm>
            <a:off x="1413012" y="2360688"/>
            <a:ext cx="9525" cy="1151610"/>
          </a:xfrm>
          <a:prstGeom prst="bentConnector3">
            <a:avLst>
              <a:gd name="adj1" fmla="val 1800000"/>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Connector: Elbow 17">
            <a:extLst>
              <a:ext uri="{FF2B5EF4-FFF2-40B4-BE49-F238E27FC236}">
                <a16:creationId xmlns:a16="http://schemas.microsoft.com/office/drawing/2014/main" id="{31E1849D-3D15-436C-AE06-93B05B0820F6}"/>
              </a:ext>
            </a:extLst>
          </p:cNvPr>
          <p:cNvCxnSpPr>
            <a:stCxn id="8" idx="3"/>
            <a:endCxn id="48" idx="3"/>
          </p:cNvCxnSpPr>
          <p:nvPr/>
        </p:nvCxnSpPr>
        <p:spPr>
          <a:xfrm>
            <a:off x="1413012" y="2360688"/>
            <a:ext cx="9525" cy="1691886"/>
          </a:xfrm>
          <a:prstGeom prst="bentConnector3">
            <a:avLst>
              <a:gd name="adj1" fmla="val 1800000"/>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Connector: Elbow 19">
            <a:extLst>
              <a:ext uri="{FF2B5EF4-FFF2-40B4-BE49-F238E27FC236}">
                <a16:creationId xmlns:a16="http://schemas.microsoft.com/office/drawing/2014/main" id="{7325509E-9081-4B4A-92C1-F26732574A87}"/>
              </a:ext>
            </a:extLst>
          </p:cNvPr>
          <p:cNvCxnSpPr>
            <a:stCxn id="6" idx="2"/>
            <a:endCxn id="8" idx="0"/>
          </p:cNvCxnSpPr>
          <p:nvPr/>
        </p:nvCxnSpPr>
        <p:spPr>
          <a:xfrm rot="5400000">
            <a:off x="1646106" y="1017451"/>
            <a:ext cx="189764" cy="1929014"/>
          </a:xfrm>
          <a:prstGeom prst="bentConnector3">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Connector: Elbow 21">
            <a:extLst>
              <a:ext uri="{FF2B5EF4-FFF2-40B4-BE49-F238E27FC236}">
                <a16:creationId xmlns:a16="http://schemas.microsoft.com/office/drawing/2014/main" id="{E5FB50BA-98F1-424C-AA30-D2BEB2DE429C}"/>
              </a:ext>
            </a:extLst>
          </p:cNvPr>
          <p:cNvCxnSpPr>
            <a:stCxn id="6" idx="2"/>
            <a:endCxn id="13" idx="0"/>
          </p:cNvCxnSpPr>
          <p:nvPr/>
        </p:nvCxnSpPr>
        <p:spPr>
          <a:xfrm rot="16200000" flipH="1">
            <a:off x="3542583" y="1049986"/>
            <a:ext cx="192327" cy="1866506"/>
          </a:xfrm>
          <a:prstGeom prst="bentConnector3">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0" name="Straight Connector 49">
            <a:extLst>
              <a:ext uri="{FF2B5EF4-FFF2-40B4-BE49-F238E27FC236}">
                <a16:creationId xmlns:a16="http://schemas.microsoft.com/office/drawing/2014/main" id="{7451E72B-AB71-482B-9280-38F8BA4CD9D8}"/>
              </a:ext>
            </a:extLst>
          </p:cNvPr>
          <p:cNvCxnSpPr>
            <a:stCxn id="6" idx="2"/>
            <a:endCxn id="12" idx="0"/>
          </p:cNvCxnSpPr>
          <p:nvPr/>
        </p:nvCxnSpPr>
        <p:spPr>
          <a:xfrm>
            <a:off x="2705494" y="1887076"/>
            <a:ext cx="0" cy="189764"/>
          </a:xfrm>
          <a:prstGeom prst="line">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Straight Connector 53">
            <a:extLst>
              <a:ext uri="{FF2B5EF4-FFF2-40B4-BE49-F238E27FC236}">
                <a16:creationId xmlns:a16="http://schemas.microsoft.com/office/drawing/2014/main" id="{316EE5CB-BB82-4562-B3CD-5D55A15C5DC5}"/>
              </a:ext>
            </a:extLst>
          </p:cNvPr>
          <p:cNvCxnSpPr/>
          <p:nvPr/>
        </p:nvCxnSpPr>
        <p:spPr>
          <a:xfrm>
            <a:off x="1422538" y="2237874"/>
            <a:ext cx="646424"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Connector: Elbow 55">
            <a:extLst>
              <a:ext uri="{FF2B5EF4-FFF2-40B4-BE49-F238E27FC236}">
                <a16:creationId xmlns:a16="http://schemas.microsoft.com/office/drawing/2014/main" id="{190A42B5-0D95-4D05-88CA-029E6E206122}"/>
              </a:ext>
            </a:extLst>
          </p:cNvPr>
          <p:cNvCxnSpPr>
            <a:stCxn id="4" idx="2"/>
            <a:endCxn id="6" idx="0"/>
          </p:cNvCxnSpPr>
          <p:nvPr/>
        </p:nvCxnSpPr>
        <p:spPr>
          <a:xfrm rot="5400000">
            <a:off x="3542953" y="290333"/>
            <a:ext cx="191590" cy="1866506"/>
          </a:xfrm>
          <a:prstGeom prst="bentConnector3">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0" name="Connector: Elbow 59">
            <a:extLst>
              <a:ext uri="{FF2B5EF4-FFF2-40B4-BE49-F238E27FC236}">
                <a16:creationId xmlns:a16="http://schemas.microsoft.com/office/drawing/2014/main" id="{B2E2CFDE-E90B-4EA2-BC7C-7ABCE0C7CF66}"/>
              </a:ext>
            </a:extLst>
          </p:cNvPr>
          <p:cNvCxnSpPr>
            <a:stCxn id="3" idx="2"/>
            <a:endCxn id="6" idx="1"/>
          </p:cNvCxnSpPr>
          <p:nvPr/>
        </p:nvCxnSpPr>
        <p:spPr>
          <a:xfrm rot="16200000" flipH="1">
            <a:off x="1216256" y="750523"/>
            <a:ext cx="475437" cy="1229974"/>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7" name="Rectangle: Rounded Corners 66">
            <a:extLst>
              <a:ext uri="{FF2B5EF4-FFF2-40B4-BE49-F238E27FC236}">
                <a16:creationId xmlns:a16="http://schemas.microsoft.com/office/drawing/2014/main" id="{C9985B8B-68CB-4C74-8CB7-9B7F04860118}"/>
              </a:ext>
            </a:extLst>
          </p:cNvPr>
          <p:cNvSpPr/>
          <p:nvPr/>
        </p:nvSpPr>
        <p:spPr>
          <a:xfrm>
            <a:off x="2068961" y="3299238"/>
            <a:ext cx="1273065" cy="426120"/>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G5</a:t>
            </a:r>
          </a:p>
        </p:txBody>
      </p:sp>
      <p:sp>
        <p:nvSpPr>
          <p:cNvPr id="68" name="Rectangle: Rounded Corners 67">
            <a:extLst>
              <a:ext uri="{FF2B5EF4-FFF2-40B4-BE49-F238E27FC236}">
                <a16:creationId xmlns:a16="http://schemas.microsoft.com/office/drawing/2014/main" id="{1A473799-4ACF-4155-BA64-142526543480}"/>
              </a:ext>
            </a:extLst>
          </p:cNvPr>
          <p:cNvSpPr/>
          <p:nvPr/>
        </p:nvSpPr>
        <p:spPr>
          <a:xfrm>
            <a:off x="5854957" y="2758082"/>
            <a:ext cx="1273065" cy="426120"/>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G5</a:t>
            </a:r>
          </a:p>
        </p:txBody>
      </p:sp>
      <p:sp>
        <p:nvSpPr>
          <p:cNvPr id="69" name="Rectangle: Rounded Corners 68">
            <a:extLst>
              <a:ext uri="{FF2B5EF4-FFF2-40B4-BE49-F238E27FC236}">
                <a16:creationId xmlns:a16="http://schemas.microsoft.com/office/drawing/2014/main" id="{0BFE5435-4955-44DB-BB72-B804B47315CC}"/>
              </a:ext>
            </a:extLst>
          </p:cNvPr>
          <p:cNvSpPr/>
          <p:nvPr/>
        </p:nvSpPr>
        <p:spPr>
          <a:xfrm>
            <a:off x="5854957" y="3301043"/>
            <a:ext cx="1273065" cy="426120"/>
          </a:xfrm>
          <a:prstGeom prst="roundRect">
            <a:avLst/>
          </a:prstGeom>
          <a:solidFill>
            <a:srgbClr val="00B0F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Manager </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G5</a:t>
            </a:r>
          </a:p>
        </p:txBody>
      </p:sp>
      <p:sp>
        <p:nvSpPr>
          <p:cNvPr id="70" name="Rectangle: Rounded Corners 69">
            <a:extLst>
              <a:ext uri="{FF2B5EF4-FFF2-40B4-BE49-F238E27FC236}">
                <a16:creationId xmlns:a16="http://schemas.microsoft.com/office/drawing/2014/main" id="{D46FBEED-5E09-4508-AC65-BDE5B45C15EE}"/>
              </a:ext>
            </a:extLst>
          </p:cNvPr>
          <p:cNvSpPr/>
          <p:nvPr/>
        </p:nvSpPr>
        <p:spPr>
          <a:xfrm>
            <a:off x="3935468" y="3299238"/>
            <a:ext cx="1273065" cy="426120"/>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Officer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Pre &amp; Post Award</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G4</a:t>
            </a:r>
          </a:p>
        </p:txBody>
      </p:sp>
      <p:sp>
        <p:nvSpPr>
          <p:cNvPr id="71" name="Rectangle: Rounded Corners 70">
            <a:extLst>
              <a:ext uri="{FF2B5EF4-FFF2-40B4-BE49-F238E27FC236}">
                <a16:creationId xmlns:a16="http://schemas.microsoft.com/office/drawing/2014/main" id="{082AB0E7-A93E-4683-80B7-384627E1BDE9}"/>
              </a:ext>
            </a:extLst>
          </p:cNvPr>
          <p:cNvSpPr/>
          <p:nvPr/>
        </p:nvSpPr>
        <p:spPr>
          <a:xfrm>
            <a:off x="7730988" y="3299238"/>
            <a:ext cx="1273065" cy="426120"/>
          </a:xfrm>
          <a:prstGeom prst="roundRect">
            <a:avLst/>
          </a:prstGeom>
          <a:solidFill>
            <a:srgbClr val="F18500"/>
          </a:solidFill>
          <a:ln w="12700" cap="flat" cmpd="sng" algn="ctr">
            <a:solidFill>
              <a:srgbClr val="4472C4">
                <a:shade val="50000"/>
              </a:srgbClr>
            </a:solidFill>
            <a:prstDash val="solid"/>
            <a:miter lim="800000"/>
          </a:ln>
          <a:effectLst/>
        </p:spPr>
        <p:txBody>
          <a:bodyPr rtlCol="0" anchor="ct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Research Officer </a:t>
            </a:r>
          </a:p>
          <a:p>
            <a:pPr marL="0" marR="0" lvl="0" indent="0" algn="ctr" defTabSz="685783" rtl="0" eaLnBrk="1" fontAlgn="auto" latinLnBrk="0" hangingPunct="1">
              <a:lnSpc>
                <a:spcPct val="100000"/>
              </a:lnSpc>
              <a:spcBef>
                <a:spcPts val="0"/>
              </a:spcBef>
              <a:spcAft>
                <a:spcPts val="0"/>
              </a:spcAft>
              <a:buClrTx/>
              <a:buSzTx/>
              <a:buFontTx/>
              <a:buNone/>
              <a:tabLst/>
              <a:defRPr/>
            </a:pPr>
            <a:r>
              <a:rPr lang="en-GB" sz="900" dirty="0">
                <a:solidFill>
                  <a:schemeClr val="accent1"/>
                </a:solidFill>
                <a:latin typeface="Calibri" panose="020F0502020204030204"/>
              </a:rPr>
              <a:t>Pre &amp; Post Award</a:t>
            </a:r>
          </a:p>
          <a:p>
            <a:pPr marL="0" marR="0" lvl="0" indent="0" algn="ctr" defTabSz="685783"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accent1"/>
                </a:solidFill>
                <a:effectLst/>
                <a:uLnTx/>
                <a:uFillTx/>
                <a:latin typeface="Calibri" panose="020F0502020204030204"/>
                <a:ea typeface="+mn-ea"/>
                <a:cs typeface="+mn-cs"/>
              </a:rPr>
              <a:t>1 FTE G4</a:t>
            </a:r>
          </a:p>
        </p:txBody>
      </p:sp>
      <p:cxnSp>
        <p:nvCxnSpPr>
          <p:cNvPr id="66" name="Connector: Elbow 65">
            <a:extLst>
              <a:ext uri="{FF2B5EF4-FFF2-40B4-BE49-F238E27FC236}">
                <a16:creationId xmlns:a16="http://schemas.microsoft.com/office/drawing/2014/main" id="{86854884-77E8-4C31-966B-65876F6BC5A9}"/>
              </a:ext>
            </a:extLst>
          </p:cNvPr>
          <p:cNvCxnSpPr>
            <a:stCxn id="12" idx="3"/>
            <a:endCxn id="70" idx="1"/>
          </p:cNvCxnSpPr>
          <p:nvPr/>
        </p:nvCxnSpPr>
        <p:spPr>
          <a:xfrm>
            <a:off x="3342027" y="2360688"/>
            <a:ext cx="593441" cy="1151611"/>
          </a:xfrm>
          <a:prstGeom prst="bentConnector3">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3" name="Connector: Elbow 72">
            <a:extLst>
              <a:ext uri="{FF2B5EF4-FFF2-40B4-BE49-F238E27FC236}">
                <a16:creationId xmlns:a16="http://schemas.microsoft.com/office/drawing/2014/main" id="{0204B5F0-2F62-4969-8D0D-2A95C17DC60E}"/>
              </a:ext>
            </a:extLst>
          </p:cNvPr>
          <p:cNvCxnSpPr>
            <a:stCxn id="12" idx="3"/>
            <a:endCxn id="14" idx="3"/>
          </p:cNvCxnSpPr>
          <p:nvPr/>
        </p:nvCxnSpPr>
        <p:spPr>
          <a:xfrm>
            <a:off x="3342026" y="2360688"/>
            <a:ext cx="9525" cy="611335"/>
          </a:xfrm>
          <a:prstGeom prst="bentConnector3">
            <a:avLst>
              <a:gd name="adj1" fmla="val 3164213"/>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3" name="Connector: Elbow 82">
            <a:extLst>
              <a:ext uri="{FF2B5EF4-FFF2-40B4-BE49-F238E27FC236}">
                <a16:creationId xmlns:a16="http://schemas.microsoft.com/office/drawing/2014/main" id="{428E36FD-8545-48BC-A0F8-6BCEC626775C}"/>
              </a:ext>
            </a:extLst>
          </p:cNvPr>
          <p:cNvCxnSpPr>
            <a:stCxn id="13" idx="3"/>
            <a:endCxn id="68" idx="3"/>
          </p:cNvCxnSpPr>
          <p:nvPr/>
        </p:nvCxnSpPr>
        <p:spPr>
          <a:xfrm>
            <a:off x="5208533" y="2363251"/>
            <a:ext cx="1919489" cy="607892"/>
          </a:xfrm>
          <a:prstGeom prst="bentConnector3">
            <a:avLst>
              <a:gd name="adj1" fmla="val 113445"/>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5" name="Connector: Elbow 84">
            <a:extLst>
              <a:ext uri="{FF2B5EF4-FFF2-40B4-BE49-F238E27FC236}">
                <a16:creationId xmlns:a16="http://schemas.microsoft.com/office/drawing/2014/main" id="{27FCC42E-9AC0-4FFD-9ADD-4B586DDB1DD1}"/>
              </a:ext>
            </a:extLst>
          </p:cNvPr>
          <p:cNvCxnSpPr>
            <a:stCxn id="13" idx="3"/>
            <a:endCxn id="69" idx="3"/>
          </p:cNvCxnSpPr>
          <p:nvPr/>
        </p:nvCxnSpPr>
        <p:spPr>
          <a:xfrm>
            <a:off x="5208533" y="2363251"/>
            <a:ext cx="1919489" cy="1150852"/>
          </a:xfrm>
          <a:prstGeom prst="bentConnector3">
            <a:avLst>
              <a:gd name="adj1" fmla="val 113821"/>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Connector: Elbow 86">
            <a:extLst>
              <a:ext uri="{FF2B5EF4-FFF2-40B4-BE49-F238E27FC236}">
                <a16:creationId xmlns:a16="http://schemas.microsoft.com/office/drawing/2014/main" id="{3246258D-60F4-492A-874A-5C3779EB6D87}"/>
              </a:ext>
            </a:extLst>
          </p:cNvPr>
          <p:cNvCxnSpPr>
            <a:stCxn id="13" idx="3"/>
            <a:endCxn id="71" idx="1"/>
          </p:cNvCxnSpPr>
          <p:nvPr/>
        </p:nvCxnSpPr>
        <p:spPr>
          <a:xfrm>
            <a:off x="5208532" y="2363251"/>
            <a:ext cx="2522456" cy="1149047"/>
          </a:xfrm>
          <a:prstGeom prst="bentConnector3">
            <a:avLst>
              <a:gd name="adj1" fmla="val 86346"/>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7" name="Straight Arrow Connector 96">
            <a:extLst>
              <a:ext uri="{FF2B5EF4-FFF2-40B4-BE49-F238E27FC236}">
                <a16:creationId xmlns:a16="http://schemas.microsoft.com/office/drawing/2014/main" id="{48F98F4C-F15F-4530-8FE7-B4BEE0CE171B}"/>
              </a:ext>
            </a:extLst>
          </p:cNvPr>
          <p:cNvCxnSpPr>
            <a:cxnSpLocks/>
          </p:cNvCxnSpPr>
          <p:nvPr/>
        </p:nvCxnSpPr>
        <p:spPr>
          <a:xfrm flipH="1">
            <a:off x="3351551" y="3512298"/>
            <a:ext cx="296721" cy="0"/>
          </a:xfrm>
          <a:prstGeom prst="straightConnector1">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41798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615463" y="1751595"/>
            <a:ext cx="8198962" cy="1730159"/>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sz="3800" dirty="0" smtClean="0"/>
              <a:t>Summary of consultation key information – Timing &amp; Resources</a:t>
            </a:r>
            <a:endParaRPr lang="en-US" sz="3800" dirty="0"/>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p:txBody>
      </p:sp>
    </p:spTree>
    <p:extLst>
      <p:ext uri="{BB962C8B-B14F-4D97-AF65-F5344CB8AC3E}">
        <p14:creationId xmlns:p14="http://schemas.microsoft.com/office/powerpoint/2010/main" val="3852675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71903" y="168442"/>
            <a:ext cx="8672097" cy="541421"/>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1" i="0" u="none" strike="noStrike" kern="1200" cap="none" spc="0" normalizeH="0" baseline="0" noProof="0" dirty="0">
                <a:ln>
                  <a:noFill/>
                </a:ln>
                <a:solidFill>
                  <a:srgbClr val="1C3D74"/>
                </a:solidFill>
                <a:effectLst/>
                <a:uLnTx/>
                <a:uFillTx/>
                <a:latin typeface="Arial" panose="020B0604020202020204" pitchFamily="34" charset="0"/>
                <a:ea typeface="+mn-ea"/>
                <a:cs typeface="Arial" panose="020B0604020202020204" pitchFamily="34" charset="0"/>
              </a:rPr>
              <a:t>Consultation timing &amp; resources</a:t>
            </a:r>
          </a:p>
        </p:txBody>
      </p:sp>
      <p:sp>
        <p:nvSpPr>
          <p:cNvPr id="3" name="Text Placeholder 2"/>
          <p:cNvSpPr>
            <a:spLocks noGrp="1"/>
          </p:cNvSpPr>
          <p:nvPr>
            <p:ph type="body" sz="quarter" idx="13"/>
          </p:nvPr>
        </p:nvSpPr>
        <p:spPr>
          <a:xfrm>
            <a:off x="186596" y="553453"/>
            <a:ext cx="8672097" cy="3710572"/>
          </a:xfrm>
        </p:spPr>
        <p:txBody>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30 days collective consultation 8</a:t>
            </a:r>
            <a:r>
              <a:rPr kumimoji="0" lang="en-GB" sz="1400" b="1" i="0" u="none" strike="noStrike" kern="1200" cap="none" spc="0" normalizeH="0" baseline="30000" noProof="0" dirty="0">
                <a:ln>
                  <a:noFill/>
                </a:ln>
                <a:solidFill>
                  <a:srgbClr val="F18500"/>
                </a:solidFill>
                <a:effectLst/>
                <a:uLnTx/>
                <a:uFillTx/>
                <a:latin typeface="Calibri" panose="020F0502020204030204" pitchFamily="34" charset="0"/>
                <a:ea typeface="+mn-ea"/>
                <a:cs typeface="+mn-cs"/>
              </a:rPr>
              <a:t>th</a:t>
            </a:r>
            <a:r>
              <a:rPr kumimoji="0" lang="en-GB" sz="14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 February – 9</a:t>
            </a:r>
            <a:r>
              <a:rPr kumimoji="0" lang="en-GB" sz="1400" b="1" i="0" u="none" strike="noStrike" kern="1200" cap="none" spc="0" normalizeH="0" baseline="30000" noProof="0" dirty="0">
                <a:ln>
                  <a:noFill/>
                </a:ln>
                <a:solidFill>
                  <a:srgbClr val="F18500"/>
                </a:solidFill>
                <a:effectLst/>
                <a:uLnTx/>
                <a:uFillTx/>
                <a:latin typeface="Calibri" panose="020F0502020204030204" pitchFamily="34" charset="0"/>
                <a:ea typeface="+mn-ea"/>
                <a:cs typeface="+mn-cs"/>
              </a:rPr>
              <a:t>th</a:t>
            </a:r>
            <a:r>
              <a:rPr kumimoji="0" lang="en-GB" sz="1400" b="1"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 March 2022</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March 21</a:t>
            </a:r>
            <a:r>
              <a:rPr kumimoji="0" lang="en-GB" sz="1400" b="0" i="0" u="none" strike="noStrike" kern="1200" cap="none" spc="0" normalizeH="0" baseline="30000" noProof="0" dirty="0">
                <a:ln>
                  <a:noFill/>
                </a:ln>
                <a:solidFill>
                  <a:srgbClr val="1C3D74"/>
                </a:solidFill>
                <a:effectLst/>
                <a:uLnTx/>
                <a:uFillTx/>
                <a:latin typeface="Calibri" panose="020F0502020204030204" pitchFamily="34" charset="0"/>
                <a:ea typeface="+mn-ea"/>
                <a:cs typeface="+mn-cs"/>
              </a:rPr>
              <a:t>st</a:t>
            </a: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 issue of the Decision Outcome Paper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March 22</a:t>
            </a:r>
            <a:r>
              <a:rPr kumimoji="0" lang="en-GB" sz="1400" b="0" i="0" u="none" strike="noStrike" kern="1200" cap="none" spc="0" normalizeH="0" baseline="30000" noProof="0" dirty="0">
                <a:ln>
                  <a:noFill/>
                </a:ln>
                <a:solidFill>
                  <a:srgbClr val="1C3D74"/>
                </a:solidFill>
                <a:effectLst/>
                <a:uLnTx/>
                <a:uFillTx/>
                <a:latin typeface="Calibri" panose="020F0502020204030204" pitchFamily="34" charset="0"/>
                <a:ea typeface="+mn-ea"/>
                <a:cs typeface="+mn-cs"/>
              </a:rPr>
              <a:t>nd</a:t>
            </a: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 decision outcome meeting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March 31</a:t>
            </a:r>
            <a:r>
              <a:rPr kumimoji="0" lang="en-GB" sz="1400" b="0" i="0" u="none" strike="noStrike" kern="1200" cap="none" spc="0" normalizeH="0" baseline="30000" noProof="0" dirty="0">
                <a:ln>
                  <a:noFill/>
                </a:ln>
                <a:solidFill>
                  <a:srgbClr val="1C3D74"/>
                </a:solidFill>
                <a:effectLst/>
                <a:uLnTx/>
                <a:uFillTx/>
                <a:latin typeface="Calibri" panose="020F0502020204030204" pitchFamily="34" charset="0"/>
                <a:ea typeface="+mn-ea"/>
                <a:cs typeface="+mn-cs"/>
              </a:rPr>
              <a:t>st</a:t>
            </a: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 EVR deadline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April 1</a:t>
            </a:r>
            <a:r>
              <a:rPr kumimoji="0" lang="en-GB" sz="1400" b="0" i="0" u="none" strike="noStrike" kern="1200" cap="none" spc="0" normalizeH="0" baseline="30000" noProof="0" dirty="0">
                <a:ln>
                  <a:noFill/>
                </a:ln>
                <a:solidFill>
                  <a:srgbClr val="1C3D74"/>
                </a:solidFill>
                <a:effectLst/>
                <a:uLnTx/>
                <a:uFillTx/>
                <a:latin typeface="Calibri" panose="020F0502020204030204" pitchFamily="34" charset="0"/>
                <a:ea typeface="+mn-ea"/>
                <a:cs typeface="+mn-cs"/>
              </a:rPr>
              <a:t>st</a:t>
            </a: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  Start of Interview and Selection Processes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End of April  - new structures start to be implemented</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Web resource will be live and updated throughout the consultation – the web </a:t>
            </a:r>
            <a:r>
              <a:rPr kumimoji="0" lang="en-GB" sz="1400" b="0" i="0" u="none" strike="noStrike" kern="1200" cap="none" spc="0" normalizeH="0" baseline="0" noProof="0" dirty="0" err="1">
                <a:ln>
                  <a:noFill/>
                </a:ln>
                <a:solidFill>
                  <a:srgbClr val="F18500"/>
                </a:solidFill>
                <a:effectLst/>
                <a:uLnTx/>
                <a:uFillTx/>
                <a:latin typeface="Calibri" panose="020F0502020204030204" pitchFamily="34" charset="0"/>
                <a:ea typeface="+mn-ea"/>
                <a:cs typeface="+mn-cs"/>
              </a:rPr>
              <a:t>url</a:t>
            </a:r>
            <a:r>
              <a:rPr kumimoji="0" lang="en-GB" sz="1400" b="0"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 is: </a:t>
            </a:r>
            <a:r>
              <a:rPr kumimoji="0" lang="en-GB" sz="1400" b="0" i="0" u="sng" strike="noStrike" kern="1200" cap="none" spc="0" normalizeH="0" baseline="0" noProof="0" dirty="0">
                <a:ln>
                  <a:noFill/>
                </a:ln>
                <a:solidFill>
                  <a:srgbClr val="123181"/>
                </a:solidFill>
                <a:effectLst/>
                <a:uLnTx/>
                <a:uFillTx/>
                <a:latin typeface="Arial"/>
                <a:ea typeface="+mn-ea"/>
                <a:cs typeface="+mn-cs"/>
                <a:hlinkClick r:id="rId2"/>
              </a:rPr>
              <a:t>http://jrmo.qmul.ac.uk/research-support-reorganisation/</a:t>
            </a:r>
            <a:endParaRPr kumimoji="0" lang="en-GB" sz="1400" b="0" i="0" u="none" strike="noStrike" kern="1200" cap="none" spc="0" normalizeH="0" baseline="0" noProof="0" dirty="0">
              <a:ln>
                <a:noFill/>
              </a:ln>
              <a:solidFill>
                <a:srgbClr val="123181"/>
              </a:solidFill>
              <a:effectLst/>
              <a:uLnTx/>
              <a:uFillTx/>
              <a:latin typeface="Calibri" panose="020F0502020204030204" pitchFamily="34" charset="0"/>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1C3D74"/>
                </a:solidFill>
                <a:effectLst/>
                <a:uLnTx/>
                <a:uFillTx/>
                <a:latin typeface="Calibri" panose="020F0502020204030204" pitchFamily="34" charset="0"/>
                <a:ea typeface="+mn-ea"/>
                <a:cs typeface="+mn-cs"/>
              </a:rPr>
              <a:t>New role profiles will be available through the web resources</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Individual Consultation Meetings for staff 9-25 February</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On-going engagement during the consultation with central and faculty teams to “check in” on emerging feedback</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18500"/>
                </a:solidFill>
                <a:effectLst/>
                <a:uLnTx/>
                <a:uFillTx/>
                <a:latin typeface="Calibri" panose="020F0502020204030204" pitchFamily="34" charset="0"/>
                <a:ea typeface="+mn-ea"/>
                <a:cs typeface="+mn-cs"/>
              </a:rPr>
              <a:t>Second Group Consultation meeting with trade unions and staff planned for w/c 21 February</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21386A"/>
                </a:solidFill>
                <a:effectLst/>
                <a:uLnTx/>
                <a:uFillTx/>
                <a:latin typeface="Calibri" panose="020F0502020204030204" pitchFamily="34" charset="0"/>
                <a:ea typeface="+mn-ea"/>
                <a:cs typeface="+mn-cs"/>
              </a:rPr>
              <a:t>Support for staff throughout the consultation period – e.g. workshops to support staff through change, with preparation for writing Expressions of Interest Statements and for Interviews.</a:t>
            </a:r>
          </a:p>
          <a:p>
            <a:endParaRPr lang="en-GB" dirty="0"/>
          </a:p>
        </p:txBody>
      </p:sp>
    </p:spTree>
    <p:extLst>
      <p:ext uri="{BB962C8B-B14F-4D97-AF65-F5344CB8AC3E}">
        <p14:creationId xmlns:p14="http://schemas.microsoft.com/office/powerpoint/2010/main" val="320035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What does this change in practice?</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r>
              <a:rPr lang="en-GB" sz="1600" b="0" i="0" u="none" strike="noStrike" baseline="0" dirty="0">
                <a:solidFill>
                  <a:schemeClr val="tx1"/>
                </a:solidFill>
                <a:latin typeface="Calibri" panose="020F0502020204030204" pitchFamily="34" charset="0"/>
              </a:rPr>
              <a:t>Brings more clarity for academics on where to access the support they need – Improving ways of working</a:t>
            </a:r>
          </a:p>
          <a:p>
            <a:r>
              <a:rPr lang="en-GB" sz="1600" dirty="0">
                <a:solidFill>
                  <a:srgbClr val="F18500"/>
                </a:solidFill>
                <a:latin typeface="Calibri" panose="020F0502020204030204" pitchFamily="34" charset="0"/>
              </a:rPr>
              <a:t>Faculty, in consultation with schools/institutes determines resourcing level linked to agreed plans – we are proposing pooling resources at faculty level whilst maintaining clear single points of contact in schools/institutes to </a:t>
            </a:r>
          </a:p>
          <a:p>
            <a:r>
              <a:rPr lang="en-GB" sz="1600" b="0" i="0" u="none" strike="noStrike" baseline="0" dirty="0">
                <a:solidFill>
                  <a:schemeClr val="tx1"/>
                </a:solidFill>
                <a:latin typeface="Calibri" panose="020F0502020204030204" pitchFamily="34" charset="0"/>
              </a:rPr>
              <a:t>Dedicated  relationship management with funders, appropriate grading to enable sharing insight for the benefit of the Institution – Faculty Research Managers dotted line to Director R&amp;I delivering “hub and spoke” Target Operating Model</a:t>
            </a:r>
          </a:p>
          <a:p>
            <a:r>
              <a:rPr lang="en-GB" sz="1600" dirty="0">
                <a:solidFill>
                  <a:srgbClr val="F18500"/>
                </a:solidFill>
                <a:latin typeface="Calibri" panose="020F0502020204030204" pitchFamily="34" charset="0"/>
              </a:rPr>
              <a:t>Communities of practice (CoP) that enhance knowledge &amp; skills of teams, empowering staff to break down silo’s, clearer role for central teams in training and development of all staff</a:t>
            </a:r>
          </a:p>
          <a:p>
            <a:r>
              <a:rPr lang="en-GB" sz="1600" dirty="0">
                <a:solidFill>
                  <a:schemeClr val="tx1"/>
                </a:solidFill>
                <a:latin typeface="Calibri" panose="020F0502020204030204" pitchFamily="34" charset="0"/>
              </a:rPr>
              <a:t>1 team for all International grant support, created from 3 current “teams”</a:t>
            </a:r>
          </a:p>
          <a:p>
            <a:r>
              <a:rPr lang="en-GB" sz="1600" dirty="0">
                <a:solidFill>
                  <a:srgbClr val="F18500"/>
                </a:solidFill>
                <a:latin typeface="Calibri" panose="020F0502020204030204" pitchFamily="34" charset="0"/>
              </a:rPr>
              <a:t>ARMA role profiles &amp; CoP allow team members to understand better what they have to demonstrate to progress their careers</a:t>
            </a:r>
          </a:p>
          <a:p>
            <a:pPr marL="0" indent="0">
              <a:buNone/>
            </a:pPr>
            <a:endParaRPr lang="en-GB" sz="1800" b="0" i="0" u="none" strike="noStrike" baseline="0" dirty="0">
              <a:solidFill>
                <a:srgbClr val="000000"/>
              </a:solidFill>
              <a:latin typeface="Calibri" panose="020F0502020204030204" pitchFamily="34" charset="0"/>
            </a:endParaRPr>
          </a:p>
          <a:p>
            <a:pPr marL="0" indent="0">
              <a:buNone/>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579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US" dirty="0"/>
              <a:t>Who is in scope?</a:t>
            </a:r>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pPr marL="0" indent="0">
              <a:buNone/>
            </a:pPr>
            <a:endParaRPr lang="en-GB" sz="1800" b="0" i="0" u="none" strike="noStrike" baseline="0" dirty="0">
              <a:solidFill>
                <a:srgbClr val="000000"/>
              </a:solidFill>
              <a:latin typeface="Calibri" panose="020F0502020204030204" pitchFamily="34" charset="0"/>
            </a:endParaRPr>
          </a:p>
          <a:p>
            <a:pPr marL="0" indent="0">
              <a:buNone/>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48838521-4A2D-49F2-AD14-EDDEDC4796F5}"/>
              </a:ext>
            </a:extLst>
          </p:cNvPr>
          <p:cNvGraphicFramePr>
            <a:graphicFrameLocks noGrp="1"/>
          </p:cNvGraphicFramePr>
          <p:nvPr>
            <p:extLst>
              <p:ext uri="{D42A27DB-BD31-4B8C-83A1-F6EECF244321}">
                <p14:modId xmlns:p14="http://schemas.microsoft.com/office/powerpoint/2010/main" val="1375741535"/>
              </p:ext>
            </p:extLst>
          </p:nvPr>
        </p:nvGraphicFramePr>
        <p:xfrm>
          <a:off x="794085" y="697833"/>
          <a:ext cx="4692316" cy="1528013"/>
        </p:xfrm>
        <a:graphic>
          <a:graphicData uri="http://schemas.openxmlformats.org/drawingml/2006/table">
            <a:tbl>
              <a:tblPr firstRow="1" firstCol="1" bandRow="1"/>
              <a:tblGrid>
                <a:gridCol w="2993906">
                  <a:extLst>
                    <a:ext uri="{9D8B030D-6E8A-4147-A177-3AD203B41FA5}">
                      <a16:colId xmlns:a16="http://schemas.microsoft.com/office/drawing/2014/main" val="1554961763"/>
                    </a:ext>
                  </a:extLst>
                </a:gridCol>
                <a:gridCol w="1698410">
                  <a:extLst>
                    <a:ext uri="{9D8B030D-6E8A-4147-A177-3AD203B41FA5}">
                      <a16:colId xmlns:a16="http://schemas.microsoft.com/office/drawing/2014/main" val="3724920202"/>
                    </a:ext>
                  </a:extLst>
                </a:gridCol>
              </a:tblGrid>
              <a:tr h="455485">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Research Support Areas – total number of staff in scope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6000"/>
                        </a:lnSpc>
                        <a:spcAft>
                          <a:spcPts val="800"/>
                        </a:spcAft>
                      </a:pPr>
                      <a:r>
                        <a:rPr lang="en-US" sz="900" b="1" dirty="0">
                          <a:solidFill>
                            <a:srgbClr val="000000"/>
                          </a:solidFill>
                          <a:effectLst/>
                          <a:latin typeface="Segoe UI" panose="020B0502040204020203" pitchFamily="34" charset="0"/>
                          <a:ea typeface="Segoe UI" panose="020B0502040204020203" pitchFamily="34" charset="0"/>
                          <a:cs typeface="Times New Roman" panose="02020603050405020304" pitchFamily="18" charset="0"/>
                        </a:rPr>
                        <a:t>Numbers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99048659"/>
                  </a:ext>
                </a:extLst>
              </a:tr>
              <a:tr h="222837">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School of Medicine and Dentistry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900" b="1" dirty="0">
                          <a:effectLst/>
                          <a:latin typeface="Segoe UI" panose="020B0502040204020203" pitchFamily="34" charset="0"/>
                          <a:ea typeface="Segoe UI" panose="020B0502040204020203" pitchFamily="34" charset="0"/>
                          <a:cs typeface="Times New Roman" panose="02020603050405020304" pitchFamily="18" charset="0"/>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125759"/>
                  </a:ext>
                </a:extLst>
              </a:tr>
              <a:tr h="181180">
                <a:tc>
                  <a:txBody>
                    <a:bodyPr/>
                    <a:lstStyle/>
                    <a:p>
                      <a:pPr>
                        <a:lnSpc>
                          <a:spcPct val="106000"/>
                        </a:lnSpc>
                        <a:spcAft>
                          <a:spcPts val="800"/>
                        </a:spcAft>
                      </a:pPr>
                      <a:r>
                        <a:rPr lang="en-US" sz="900" dirty="0">
                          <a:effectLst/>
                          <a:latin typeface="Segoe UI" panose="020B0502040204020203" pitchFamily="34" charset="0"/>
                          <a:ea typeface="Segoe UI" panose="020B0502040204020203" pitchFamily="34" charset="0"/>
                          <a:cs typeface="Times New Roman" panose="02020603050405020304" pitchFamily="18" charset="0"/>
                        </a:rPr>
                        <a:t>Science and Engineering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900" b="1" dirty="0">
                          <a:effectLst/>
                          <a:latin typeface="Segoe UI" panose="020B0502040204020203" pitchFamily="34" charset="0"/>
                          <a:ea typeface="Segoe UI" panose="020B0502040204020203" pitchFamily="34" charset="0"/>
                          <a:cs typeface="Times New Roman" panose="02020603050405020304" pitchFamily="18" charset="0"/>
                        </a:rPr>
                        <a:t>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976193"/>
                  </a:ext>
                </a:extLst>
              </a:tr>
              <a:tr h="222837">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Humanities and Social Sciences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900" b="1" dirty="0">
                          <a:effectLst/>
                          <a:latin typeface="Segoe UI" panose="020B0502040204020203" pitchFamily="34" charset="0"/>
                          <a:ea typeface="Segoe UI" panose="020B0502040204020203" pitchFamily="34" charset="0"/>
                          <a:cs typeface="Times New Roman" panose="02020603050405020304" pitchFamily="18" charset="0"/>
                        </a:rPr>
                        <a:t>13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034615"/>
                  </a:ext>
                </a:extLst>
              </a:tr>
              <a:tr h="222837">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Central Research Support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900" b="1" dirty="0">
                          <a:effectLst/>
                          <a:latin typeface="Segoe UI" panose="020B0502040204020203" pitchFamily="34" charset="0"/>
                          <a:ea typeface="Segoe UI" panose="020B0502040204020203" pitchFamily="34" charset="0"/>
                          <a:cs typeface="Times New Roman" panose="02020603050405020304" pitchFamily="18" charset="0"/>
                        </a:rPr>
                        <a:t>36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514368"/>
                  </a:ext>
                </a:extLst>
              </a:tr>
              <a:tr h="222837">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Total Number of staff in scope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US" sz="900" b="1" dirty="0">
                          <a:effectLst/>
                          <a:latin typeface="Segoe UI" panose="020B0502040204020203" pitchFamily="34" charset="0"/>
                          <a:ea typeface="Segoe UI" panose="020B0502040204020203" pitchFamily="34" charset="0"/>
                          <a:cs typeface="Times New Roman" panose="02020603050405020304" pitchFamily="18" charset="0"/>
                        </a:rPr>
                        <a:t>76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474934"/>
                  </a:ext>
                </a:extLst>
              </a:tr>
            </a:tbl>
          </a:graphicData>
        </a:graphic>
      </p:graphicFrame>
      <p:graphicFrame>
        <p:nvGraphicFramePr>
          <p:cNvPr id="5" name="Table 4">
            <a:extLst>
              <a:ext uri="{FF2B5EF4-FFF2-40B4-BE49-F238E27FC236}">
                <a16:creationId xmlns:a16="http://schemas.microsoft.com/office/drawing/2014/main" id="{4DE174C5-CCD0-4BA3-B8C2-BDED2B25C6D6}"/>
              </a:ext>
            </a:extLst>
          </p:cNvPr>
          <p:cNvGraphicFramePr>
            <a:graphicFrameLocks noGrp="1"/>
          </p:cNvGraphicFramePr>
          <p:nvPr>
            <p:extLst>
              <p:ext uri="{D42A27DB-BD31-4B8C-83A1-F6EECF244321}">
                <p14:modId xmlns:p14="http://schemas.microsoft.com/office/powerpoint/2010/main" val="274248925"/>
              </p:ext>
            </p:extLst>
          </p:nvPr>
        </p:nvGraphicFramePr>
        <p:xfrm>
          <a:off x="794083" y="2388521"/>
          <a:ext cx="6256421" cy="1954403"/>
        </p:xfrm>
        <a:graphic>
          <a:graphicData uri="http://schemas.openxmlformats.org/drawingml/2006/table">
            <a:tbl>
              <a:tblPr firstRow="1" firstCol="1" bandRow="1"/>
              <a:tblGrid>
                <a:gridCol w="1129991">
                  <a:extLst>
                    <a:ext uri="{9D8B030D-6E8A-4147-A177-3AD203B41FA5}">
                      <a16:colId xmlns:a16="http://schemas.microsoft.com/office/drawing/2014/main" val="13218999"/>
                    </a:ext>
                  </a:extLst>
                </a:gridCol>
                <a:gridCol w="1998981">
                  <a:extLst>
                    <a:ext uri="{9D8B030D-6E8A-4147-A177-3AD203B41FA5}">
                      <a16:colId xmlns:a16="http://schemas.microsoft.com/office/drawing/2014/main" val="1667955687"/>
                    </a:ext>
                  </a:extLst>
                </a:gridCol>
                <a:gridCol w="1941149">
                  <a:extLst>
                    <a:ext uri="{9D8B030D-6E8A-4147-A177-3AD203B41FA5}">
                      <a16:colId xmlns:a16="http://schemas.microsoft.com/office/drawing/2014/main" val="4263636064"/>
                    </a:ext>
                  </a:extLst>
                </a:gridCol>
                <a:gridCol w="1186300">
                  <a:extLst>
                    <a:ext uri="{9D8B030D-6E8A-4147-A177-3AD203B41FA5}">
                      <a16:colId xmlns:a16="http://schemas.microsoft.com/office/drawing/2014/main" val="320897751"/>
                    </a:ext>
                  </a:extLst>
                </a:gridCol>
              </a:tblGrid>
              <a:tr h="0">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Grade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6000"/>
                        </a:lnSpc>
                        <a:spcAft>
                          <a:spcPts val="800"/>
                        </a:spcAft>
                      </a:pPr>
                      <a:r>
                        <a:rPr lang="en-GB"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Number of posts with no change/minor change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6000"/>
                        </a:lnSpc>
                        <a:spcAft>
                          <a:spcPts val="800"/>
                        </a:spcAft>
                      </a:pPr>
                      <a:r>
                        <a:rPr lang="en-GB"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Number of posts proposed to be disestablished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6000"/>
                        </a:lnSpc>
                        <a:spcAft>
                          <a:spcPts val="800"/>
                        </a:spcAft>
                      </a:pPr>
                      <a:r>
                        <a:rPr lang="en-GB"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Number of new posts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228727952"/>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470009"/>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1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9079684"/>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 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805099"/>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tabLst>
                          <a:tab pos="503555" algn="ctr"/>
                        </a:tabLst>
                      </a:pPr>
                      <a:r>
                        <a:rPr lang="en-GB" sz="1100" dirty="0">
                          <a:effectLst/>
                          <a:latin typeface="Calibri" panose="020F0502020204030204" pitchFamily="34" charset="0"/>
                          <a:ea typeface="Calibri" panose="020F0502020204030204" pitchFamily="34" charset="0"/>
                          <a:cs typeface="Calibri" panose="020F0502020204030204" pitchFamily="34" charset="0"/>
                        </a:rPr>
                        <a:t>12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086024"/>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26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883497"/>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589419"/>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161375"/>
                  </a:ext>
                </a:extLst>
              </a:tr>
              <a:tr h="0">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281148"/>
                  </a:ext>
                </a:extLst>
              </a:tr>
              <a:tr h="0">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Totals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55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368070"/>
                  </a:ext>
                </a:extLst>
              </a:tr>
            </a:tbl>
          </a:graphicData>
        </a:graphic>
      </p:graphicFrame>
    </p:spTree>
    <p:extLst>
      <p:ext uri="{BB962C8B-B14F-4D97-AF65-F5344CB8AC3E}">
        <p14:creationId xmlns:p14="http://schemas.microsoft.com/office/powerpoint/2010/main" val="21403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dirty="0"/>
              <a:t>Central Research Support</a:t>
            </a:r>
          </a:p>
          <a:p>
            <a:r>
              <a:rPr lang="en-US" dirty="0"/>
              <a:t>Pre- &amp; Post-award</a:t>
            </a:r>
            <a:endParaRPr lang="en-US" sz="4000" dirty="0"/>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endParaRPr lang="en-GB" sz="2000" dirty="0"/>
          </a:p>
          <a:p>
            <a:endParaRPr lang="en-GB" dirty="0"/>
          </a:p>
        </p:txBody>
      </p:sp>
    </p:spTree>
    <p:extLst>
      <p:ext uri="{BB962C8B-B14F-4D97-AF65-F5344CB8AC3E}">
        <p14:creationId xmlns:p14="http://schemas.microsoft.com/office/powerpoint/2010/main" val="300802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p:txBody>
          <a:bodyPr/>
          <a:lstStyle/>
          <a:p>
            <a:r>
              <a:rPr lang="en-GB" dirty="0"/>
              <a:t>What is this change designed to achieve</a:t>
            </a:r>
            <a:endParaRPr lang="en-US" dirty="0"/>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r>
              <a:rPr lang="en-GB" sz="1800" dirty="0">
                <a:latin typeface="Calibri" panose="020F0502020204030204" pitchFamily="34" charset="0"/>
              </a:rPr>
              <a:t>Many academics tell us they are looking for more support for their research and we need to make things easy for colleagues to understand what we can do and what faculties can do</a:t>
            </a:r>
          </a:p>
          <a:p>
            <a:r>
              <a:rPr lang="en-GB" sz="1800" dirty="0">
                <a:solidFill>
                  <a:srgbClr val="F18500"/>
                </a:solidFill>
                <a:latin typeface="Calibri" panose="020F0502020204030204" pitchFamily="34" charset="0"/>
              </a:rPr>
              <a:t>We have already invested more resource in central teams, dedicated to support research risk and integrity</a:t>
            </a:r>
          </a:p>
          <a:p>
            <a:r>
              <a:rPr lang="en-GB" sz="1800" dirty="0">
                <a:latin typeface="Calibri" panose="020F0502020204030204" pitchFamily="34" charset="0"/>
              </a:rPr>
              <a:t>In working with faculty research managers, we want to create a structure that:</a:t>
            </a:r>
          </a:p>
          <a:p>
            <a:pPr lvl="1"/>
            <a:r>
              <a:rPr lang="en-GB" sz="1800" b="0" i="0" u="none" strike="noStrike" baseline="0" dirty="0">
                <a:latin typeface="Calibri" panose="020F0502020204030204" pitchFamily="34" charset="0"/>
              </a:rPr>
              <a:t>partners with faculties,  improving ways of working with Professional Services</a:t>
            </a:r>
          </a:p>
          <a:p>
            <a:pPr lvl="1"/>
            <a:r>
              <a:rPr lang="en-GB" sz="1800" b="0" i="0" u="none" strike="noStrike" baseline="0" dirty="0">
                <a:latin typeface="Calibri" panose="020F0502020204030204" pitchFamily="34" charset="0"/>
              </a:rPr>
              <a:t>empowering staff to break down silos</a:t>
            </a:r>
          </a:p>
          <a:p>
            <a:pPr lvl="1"/>
            <a:r>
              <a:rPr lang="en-GB" sz="1800" b="0" i="0" u="none" strike="noStrike" baseline="0" dirty="0">
                <a:latin typeface="Calibri" panose="020F0502020204030204" pitchFamily="34" charset="0"/>
              </a:rPr>
              <a:t>enhanced management of research strategy initiatives</a:t>
            </a:r>
          </a:p>
          <a:p>
            <a:pPr lvl="1"/>
            <a:r>
              <a:rPr lang="en-GB" sz="1800" dirty="0">
                <a:latin typeface="Calibri" panose="020F0502020204030204" pitchFamily="34" charset="0"/>
              </a:rPr>
              <a:t>p</a:t>
            </a:r>
            <a:r>
              <a:rPr lang="en-GB" sz="1800" b="0" i="0" u="none" strike="noStrike" baseline="0" dirty="0">
                <a:latin typeface="Calibri" panose="020F0502020204030204" pitchFamily="34" charset="0"/>
              </a:rPr>
              <a:t>rovides dedicated relationship management with key funders on impact of changing T&amp;Cs but also on strategic initiatives</a:t>
            </a:r>
          </a:p>
          <a:p>
            <a:pPr lvl="1"/>
            <a:r>
              <a:rPr lang="en-GB" sz="1800" b="0" i="0" u="none" strike="noStrike" baseline="0" dirty="0">
                <a:latin typeface="Calibri" panose="020F0502020204030204" pitchFamily="34" charset="0"/>
              </a:rPr>
              <a:t>embeds international activity across the whole of R&amp;I in a central team</a:t>
            </a:r>
          </a:p>
        </p:txBody>
      </p:sp>
    </p:spTree>
    <p:extLst>
      <p:ext uri="{BB962C8B-B14F-4D97-AF65-F5344CB8AC3E}">
        <p14:creationId xmlns:p14="http://schemas.microsoft.com/office/powerpoint/2010/main" val="374462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E8EB0-BF83-4882-B4F4-5882631EFB1B}"/>
              </a:ext>
            </a:extLst>
          </p:cNvPr>
          <p:cNvSpPr>
            <a:spLocks noGrp="1"/>
          </p:cNvSpPr>
          <p:nvPr>
            <p:ph sz="quarter" idx="10"/>
          </p:nvPr>
        </p:nvSpPr>
        <p:spPr>
          <a:xfrm>
            <a:off x="186596" y="262397"/>
            <a:ext cx="8672097" cy="435435"/>
          </a:xfrm>
        </p:spPr>
        <p:txBody>
          <a:bodyPr/>
          <a:lstStyle/>
          <a:p>
            <a:r>
              <a:rPr lang="en-GB" dirty="0"/>
              <a:t>An outline of the proposed changes </a:t>
            </a:r>
            <a:endParaRPr lang="en-US" dirty="0"/>
          </a:p>
        </p:txBody>
      </p:sp>
      <p:sp>
        <p:nvSpPr>
          <p:cNvPr id="4" name="Text Placeholder 3">
            <a:extLst>
              <a:ext uri="{FF2B5EF4-FFF2-40B4-BE49-F238E27FC236}">
                <a16:creationId xmlns:a16="http://schemas.microsoft.com/office/drawing/2014/main" id="{A3784920-1B32-4145-A479-EF6B8B0F4915}"/>
              </a:ext>
            </a:extLst>
          </p:cNvPr>
          <p:cNvSpPr>
            <a:spLocks noGrp="1"/>
          </p:cNvSpPr>
          <p:nvPr>
            <p:ph type="body" sz="quarter" idx="14"/>
          </p:nvPr>
        </p:nvSpPr>
        <p:spPr>
          <a:xfrm>
            <a:off x="415975" y="697832"/>
            <a:ext cx="8556575" cy="3788443"/>
          </a:xfrm>
        </p:spPr>
        <p:txBody>
          <a:bodyPr/>
          <a:lstStyle/>
          <a:p>
            <a:pPr marL="0" indent="0">
              <a:buNone/>
            </a:pPr>
            <a:r>
              <a:rPr lang="en-GB" sz="1600" b="1" i="0" u="none" strike="noStrike" baseline="0" dirty="0">
                <a:solidFill>
                  <a:srgbClr val="F18500"/>
                </a:solidFill>
                <a:latin typeface="Calibri" panose="020F0502020204030204" pitchFamily="34" charset="0"/>
              </a:rPr>
              <a:t>One team supporting International bids/grants:</a:t>
            </a:r>
          </a:p>
          <a:p>
            <a:pPr lvl="1"/>
            <a:r>
              <a:rPr lang="en-GB" sz="1600" dirty="0">
                <a:latin typeface="Calibri" panose="020F0502020204030204" pitchFamily="34" charset="0"/>
              </a:rPr>
              <a:t>E</a:t>
            </a:r>
            <a:r>
              <a:rPr lang="en-GB" sz="1600" b="0" i="0" u="none" strike="noStrike" baseline="0" dirty="0">
                <a:latin typeface="Calibri" panose="020F0502020204030204" pitchFamily="34" charset="0"/>
              </a:rPr>
              <a:t>nd to end support</a:t>
            </a:r>
          </a:p>
          <a:p>
            <a:pPr lvl="1"/>
            <a:r>
              <a:rPr lang="en-GB" sz="1600" dirty="0">
                <a:latin typeface="Calibri" panose="020F0502020204030204" pitchFamily="34" charset="0"/>
              </a:rPr>
              <a:t>Clarity for academics on responsible teams – currently 3 different teams</a:t>
            </a:r>
          </a:p>
          <a:p>
            <a:pPr lvl="1"/>
            <a:r>
              <a:rPr lang="en-GB" sz="1600" b="0" i="0" u="none" strike="noStrike" baseline="0" dirty="0">
                <a:latin typeface="Calibri" panose="020F0502020204030204" pitchFamily="34" charset="0"/>
              </a:rPr>
              <a:t>Close working with Global Engagement Office to support international partnerships</a:t>
            </a:r>
          </a:p>
          <a:p>
            <a:pPr lvl="1"/>
            <a:r>
              <a:rPr lang="en-GB" sz="1600" dirty="0">
                <a:latin typeface="Calibri" panose="020F0502020204030204" pitchFamily="34" charset="0"/>
              </a:rPr>
              <a:t>Increase in resources on trusted research and export control regulations</a:t>
            </a:r>
          </a:p>
          <a:p>
            <a:pPr marL="0" indent="0">
              <a:buNone/>
            </a:pPr>
            <a:r>
              <a:rPr lang="en-GB" sz="1600" b="1" i="0" u="none" strike="noStrike" baseline="0" dirty="0">
                <a:solidFill>
                  <a:srgbClr val="F18500"/>
                </a:solidFill>
                <a:latin typeface="Calibri" panose="020F0502020204030204" pitchFamily="34" charset="0"/>
              </a:rPr>
              <a:t>Pre-award team</a:t>
            </a:r>
          </a:p>
          <a:p>
            <a:pPr lvl="1"/>
            <a:r>
              <a:rPr lang="en-GB" sz="1600" b="0" i="0" u="none" strike="noStrike" baseline="0" dirty="0">
                <a:latin typeface="Calibri" panose="020F0502020204030204" pitchFamily="34" charset="0"/>
              </a:rPr>
              <a:t>Proposed Faculty research support delivers pre-award function for grants &lt; £30k</a:t>
            </a:r>
          </a:p>
          <a:p>
            <a:pPr lvl="1"/>
            <a:r>
              <a:rPr lang="en-GB" sz="1600" dirty="0">
                <a:latin typeface="Calibri" panose="020F0502020204030204" pitchFamily="34" charset="0"/>
              </a:rPr>
              <a:t>More capacity for due diligence, training and development of Faculty based staff</a:t>
            </a:r>
          </a:p>
          <a:p>
            <a:pPr lvl="1"/>
            <a:r>
              <a:rPr lang="en-GB" sz="1600" b="0" i="0" u="none" strike="noStrike" baseline="0" dirty="0">
                <a:latin typeface="Calibri" panose="020F0502020204030204" pitchFamily="34" charset="0"/>
              </a:rPr>
              <a:t>Increased capacity prior to consultation</a:t>
            </a:r>
          </a:p>
          <a:p>
            <a:pPr lvl="1"/>
            <a:r>
              <a:rPr lang="en-GB" sz="1600" dirty="0">
                <a:latin typeface="Calibri" panose="020F0502020204030204" pitchFamily="34" charset="0"/>
              </a:rPr>
              <a:t>Addressing outdated job profiles</a:t>
            </a:r>
          </a:p>
          <a:p>
            <a:pPr marL="0" indent="0">
              <a:buNone/>
            </a:pPr>
            <a:r>
              <a:rPr lang="en-GB" sz="1600" b="1" dirty="0">
                <a:solidFill>
                  <a:srgbClr val="F18500"/>
                </a:solidFill>
                <a:latin typeface="Calibri" panose="020F0502020204030204" pitchFamily="34" charset="0"/>
              </a:rPr>
              <a:t>Post-award team</a:t>
            </a:r>
            <a:endParaRPr lang="en-GB" sz="1600" b="1" i="0" u="none" strike="noStrike" baseline="0" dirty="0">
              <a:solidFill>
                <a:srgbClr val="F18500"/>
              </a:solidFill>
              <a:latin typeface="Calibri" panose="020F050202020403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effectLst/>
                <a:uLnTx/>
                <a:uFillTx/>
                <a:latin typeface="Calibri" panose="020F0502020204030204" pitchFamily="34" charset="0"/>
                <a:ea typeface="+mn-ea"/>
                <a:cs typeface="+mn-cs"/>
              </a:rPr>
              <a:t>Addressing outdated job profiles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effectLst/>
                <a:uLnTx/>
                <a:uFillTx/>
                <a:latin typeface="Calibri" panose="020F0502020204030204" pitchFamily="34" charset="0"/>
                <a:ea typeface="+mn-ea"/>
                <a:cs typeface="+mn-cs"/>
              </a:rPr>
              <a:t>PhD studentship work integrated into the Doctoral College</a:t>
            </a:r>
          </a:p>
          <a:p>
            <a:pPr marL="0" indent="0">
              <a:buNone/>
            </a:pPr>
            <a:endParaRPr lang="en-GB" sz="1600" b="0" i="0" u="none" strike="noStrike" baseline="0" dirty="0">
              <a:latin typeface="Calibri" panose="020F0502020204030204" pitchFamily="34" charset="0"/>
            </a:endParaRPr>
          </a:p>
          <a:p>
            <a:pPr marL="0" indent="0">
              <a:buNone/>
            </a:pPr>
            <a:endParaRPr lang="en-GB" sz="1800" b="0" i="0" u="none" strike="noStrike" baseline="0" dirty="0">
              <a:solidFill>
                <a:srgbClr val="000000"/>
              </a:solidFill>
              <a:latin typeface="Calibri" panose="020F0502020204030204" pitchFamily="34" charset="0"/>
            </a:endParaRPr>
          </a:p>
          <a:p>
            <a:pPr marL="0" indent="0">
              <a:buNone/>
            </a:pPr>
            <a:endParaRPr lang="en-GB" sz="1800" b="0" i="0" u="none" strike="noStrike" baseline="0" dirty="0">
              <a:solidFill>
                <a:srgbClr val="000000"/>
              </a:solidFill>
              <a:latin typeface="Calibri" panose="020F0502020204030204" pitchFamily="34" charset="0"/>
            </a:endParaRPr>
          </a:p>
          <a:p>
            <a:pPr marL="0" indent="0">
              <a:spcBef>
                <a:spcPts val="600"/>
              </a:spcBef>
              <a:buSzPct val="130000"/>
              <a:buNone/>
            </a:pPr>
            <a:endParaRPr lang="en-GB"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2007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Central Team -The staff impact of the proposed change</a:t>
            </a:r>
          </a:p>
        </p:txBody>
      </p:sp>
      <p:sp>
        <p:nvSpPr>
          <p:cNvPr id="3" name="Text Placeholder 2"/>
          <p:cNvSpPr>
            <a:spLocks noGrp="1"/>
          </p:cNvSpPr>
          <p:nvPr>
            <p:ph type="body" sz="quarter" idx="13"/>
          </p:nvPr>
        </p:nvSpPr>
        <p:spPr>
          <a:xfrm>
            <a:off x="186596" y="782053"/>
            <a:ext cx="8672097" cy="3481972"/>
          </a:xfrm>
        </p:spPr>
        <p:txBody>
          <a:bodyPr/>
          <a:lstStyle/>
          <a:p>
            <a:r>
              <a:rPr lang="en-GB" dirty="0"/>
              <a:t>For 21 staff the proposed changes will be minor e.g., changes to job titles to provide consistency with posts undertaken by staff carrying out the same job function have the same job titles.</a:t>
            </a:r>
          </a:p>
          <a:p>
            <a:r>
              <a:rPr lang="en-GB" dirty="0"/>
              <a:t>Changes for these colleagues also provides clarity for their span of management.</a:t>
            </a:r>
          </a:p>
          <a:p>
            <a:r>
              <a:rPr lang="en-GB" dirty="0"/>
              <a:t>For the 15 staff whose current posts are proposed to be disestablished we believe there will be sufficient alternative post options for all staff.</a:t>
            </a:r>
          </a:p>
          <a:p>
            <a:r>
              <a:rPr lang="en-GB" dirty="0"/>
              <a:t>- It is proposed that these staff will either be matched or ring-fenced to the alternative post options.</a:t>
            </a:r>
          </a:p>
          <a:p>
            <a:r>
              <a:rPr lang="en-GB" dirty="0"/>
              <a:t> - In some cases alternative post options will be available at the same grade and in other circumstances     the available posts will be at one grade lower.  </a:t>
            </a:r>
          </a:p>
          <a:p>
            <a:r>
              <a:rPr lang="en-GB" dirty="0"/>
              <a:t>Where a suitable alternative post is available at one grade lower, the postholder will have salary protection at their current grade and spine point for a period of 3 years. </a:t>
            </a:r>
          </a:p>
          <a:p>
            <a:pPr marL="0" indent="0">
              <a:buNone/>
            </a:pPr>
            <a:r>
              <a:rPr lang="en-GB" dirty="0"/>
              <a:t> </a:t>
            </a:r>
          </a:p>
          <a:p>
            <a:endParaRPr lang="en-GB" dirty="0"/>
          </a:p>
        </p:txBody>
      </p:sp>
    </p:spTree>
    <p:extLst>
      <p:ext uri="{BB962C8B-B14F-4D97-AF65-F5344CB8AC3E}">
        <p14:creationId xmlns:p14="http://schemas.microsoft.com/office/powerpoint/2010/main" val="332496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Rounded Corners 27">
            <a:extLst>
              <a:ext uri="{FF2B5EF4-FFF2-40B4-BE49-F238E27FC236}">
                <a16:creationId xmlns:a16="http://schemas.microsoft.com/office/drawing/2014/main" id="{9DBE80A0-1563-4CDD-8D69-3DA7DA2D328B}"/>
              </a:ext>
            </a:extLst>
          </p:cNvPr>
          <p:cNvSpPr/>
          <p:nvPr/>
        </p:nvSpPr>
        <p:spPr>
          <a:xfrm>
            <a:off x="1654313" y="3527376"/>
            <a:ext cx="3551673" cy="899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Potential work </a:t>
            </a:r>
          </a:p>
          <a:p>
            <a:pPr algn="ctr"/>
            <a:r>
              <a:rPr lang="en-GB" dirty="0"/>
              <a:t>share between </a:t>
            </a:r>
          </a:p>
          <a:p>
            <a:pPr algn="ctr"/>
            <a:r>
              <a:rPr lang="en-GB" dirty="0"/>
              <a:t>roles</a:t>
            </a:r>
          </a:p>
        </p:txBody>
      </p:sp>
      <p:sp>
        <p:nvSpPr>
          <p:cNvPr id="2" name="Content Placeholder 1"/>
          <p:cNvSpPr>
            <a:spLocks noGrp="1"/>
          </p:cNvSpPr>
          <p:nvPr>
            <p:ph sz="quarter" idx="10"/>
          </p:nvPr>
        </p:nvSpPr>
        <p:spPr/>
        <p:txBody>
          <a:bodyPr/>
          <a:lstStyle/>
          <a:p>
            <a:r>
              <a:rPr lang="en-GB" dirty="0"/>
              <a:t>Proposed structure of the International Research &amp; Innovation team</a:t>
            </a:r>
          </a:p>
        </p:txBody>
      </p:sp>
      <p:sp>
        <p:nvSpPr>
          <p:cNvPr id="4" name="Rectangle: Rounded Corners 3">
            <a:extLst>
              <a:ext uri="{FF2B5EF4-FFF2-40B4-BE49-F238E27FC236}">
                <a16:creationId xmlns:a16="http://schemas.microsoft.com/office/drawing/2014/main" id="{5CD66751-BD7B-4C00-A1BA-8991B62C3EDA}"/>
              </a:ext>
            </a:extLst>
          </p:cNvPr>
          <p:cNvSpPr/>
          <p:nvPr/>
        </p:nvSpPr>
        <p:spPr>
          <a:xfrm>
            <a:off x="4056957" y="936587"/>
            <a:ext cx="1030085" cy="724372"/>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Head of International Research and innovation (G7)</a:t>
            </a:r>
          </a:p>
        </p:txBody>
      </p:sp>
      <p:sp>
        <p:nvSpPr>
          <p:cNvPr id="8" name="Rectangle: Rounded Corners 7">
            <a:extLst>
              <a:ext uri="{FF2B5EF4-FFF2-40B4-BE49-F238E27FC236}">
                <a16:creationId xmlns:a16="http://schemas.microsoft.com/office/drawing/2014/main" id="{00FF01C0-09C2-4218-8D92-8953088DAAD5}"/>
              </a:ext>
            </a:extLst>
          </p:cNvPr>
          <p:cNvSpPr/>
          <p:nvPr/>
        </p:nvSpPr>
        <p:spPr>
          <a:xfrm>
            <a:off x="261334" y="1783826"/>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International Risk and Export Control Manager (G6)</a:t>
            </a:r>
          </a:p>
        </p:txBody>
      </p:sp>
      <p:sp>
        <p:nvSpPr>
          <p:cNvPr id="16" name="Rectangle: Rounded Corners 15">
            <a:extLst>
              <a:ext uri="{FF2B5EF4-FFF2-40B4-BE49-F238E27FC236}">
                <a16:creationId xmlns:a16="http://schemas.microsoft.com/office/drawing/2014/main" id="{32B7274B-9694-4605-9FBB-6F8E6D15567E}"/>
              </a:ext>
            </a:extLst>
          </p:cNvPr>
          <p:cNvSpPr/>
          <p:nvPr/>
        </p:nvSpPr>
        <p:spPr>
          <a:xfrm>
            <a:off x="4873289" y="1783827"/>
            <a:ext cx="1030085"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Senior  International Partnerships Manager (SMD/HSS) (G6)</a:t>
            </a:r>
          </a:p>
        </p:txBody>
      </p:sp>
      <p:sp>
        <p:nvSpPr>
          <p:cNvPr id="17" name="Rectangle: Rounded Corners 16">
            <a:extLst>
              <a:ext uri="{FF2B5EF4-FFF2-40B4-BE49-F238E27FC236}">
                <a16:creationId xmlns:a16="http://schemas.microsoft.com/office/drawing/2014/main" id="{18782D40-2707-4FD6-BA16-9E85AA9E8A82}"/>
              </a:ext>
            </a:extLst>
          </p:cNvPr>
          <p:cNvSpPr/>
          <p:nvPr/>
        </p:nvSpPr>
        <p:spPr>
          <a:xfrm>
            <a:off x="6360905" y="1787744"/>
            <a:ext cx="1030085"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EC Post-award Compliance Lead (G5)</a:t>
            </a:r>
          </a:p>
        </p:txBody>
      </p:sp>
      <p:sp>
        <p:nvSpPr>
          <p:cNvPr id="18" name="Rectangle: Rounded Corners 17">
            <a:extLst>
              <a:ext uri="{FF2B5EF4-FFF2-40B4-BE49-F238E27FC236}">
                <a16:creationId xmlns:a16="http://schemas.microsoft.com/office/drawing/2014/main" id="{7C1BD81F-E42B-4F85-8644-BB9B17A916FB}"/>
              </a:ext>
            </a:extLst>
          </p:cNvPr>
          <p:cNvSpPr/>
          <p:nvPr/>
        </p:nvSpPr>
        <p:spPr>
          <a:xfrm>
            <a:off x="7848521" y="1787744"/>
            <a:ext cx="1030085"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International Post-award Compliance Lead (G5)</a:t>
            </a:r>
          </a:p>
        </p:txBody>
      </p:sp>
      <p:sp>
        <p:nvSpPr>
          <p:cNvPr id="19" name="Rectangle: Rounded Corners 18">
            <a:extLst>
              <a:ext uri="{FF2B5EF4-FFF2-40B4-BE49-F238E27FC236}">
                <a16:creationId xmlns:a16="http://schemas.microsoft.com/office/drawing/2014/main" id="{92CD5166-6A80-406C-AACE-A67141623555}"/>
              </a:ext>
            </a:extLst>
          </p:cNvPr>
          <p:cNvSpPr/>
          <p:nvPr/>
        </p:nvSpPr>
        <p:spPr>
          <a:xfrm>
            <a:off x="3265971" y="1797556"/>
            <a:ext cx="1030085"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Senior  International Partnerships Manager (S&amp;E/HSS) (G6)</a:t>
            </a:r>
          </a:p>
        </p:txBody>
      </p:sp>
      <p:sp>
        <p:nvSpPr>
          <p:cNvPr id="20" name="Rectangle: Rounded Corners 19">
            <a:extLst>
              <a:ext uri="{FF2B5EF4-FFF2-40B4-BE49-F238E27FC236}">
                <a16:creationId xmlns:a16="http://schemas.microsoft.com/office/drawing/2014/main" id="{4235BF11-92AB-4145-B4DF-19A0289D5400}"/>
              </a:ext>
            </a:extLst>
          </p:cNvPr>
          <p:cNvSpPr/>
          <p:nvPr/>
        </p:nvSpPr>
        <p:spPr>
          <a:xfrm>
            <a:off x="1763652" y="1783827"/>
            <a:ext cx="1030085"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Senior  EU Partnerships Manager (G6)</a:t>
            </a:r>
          </a:p>
        </p:txBody>
      </p:sp>
      <p:sp>
        <p:nvSpPr>
          <p:cNvPr id="21" name="Rectangle: Rounded Corners 20">
            <a:extLst>
              <a:ext uri="{FF2B5EF4-FFF2-40B4-BE49-F238E27FC236}">
                <a16:creationId xmlns:a16="http://schemas.microsoft.com/office/drawing/2014/main" id="{C0D26BCC-8536-44E2-978F-4353EB0CB7A0}"/>
              </a:ext>
            </a:extLst>
          </p:cNvPr>
          <p:cNvSpPr/>
          <p:nvPr/>
        </p:nvSpPr>
        <p:spPr>
          <a:xfrm>
            <a:off x="1763653" y="2681050"/>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EU Bid and Contract Manager (G5)</a:t>
            </a:r>
          </a:p>
        </p:txBody>
      </p:sp>
      <p:sp>
        <p:nvSpPr>
          <p:cNvPr id="22" name="Rectangle: Rounded Corners 21">
            <a:extLst>
              <a:ext uri="{FF2B5EF4-FFF2-40B4-BE49-F238E27FC236}">
                <a16:creationId xmlns:a16="http://schemas.microsoft.com/office/drawing/2014/main" id="{AD76AE04-7FF1-4383-8045-985ABFEA5F0D}"/>
              </a:ext>
            </a:extLst>
          </p:cNvPr>
          <p:cNvSpPr/>
          <p:nvPr/>
        </p:nvSpPr>
        <p:spPr>
          <a:xfrm>
            <a:off x="1763652" y="3578273"/>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EU Costing and Contract Officer (G4)</a:t>
            </a:r>
          </a:p>
        </p:txBody>
      </p:sp>
      <p:sp>
        <p:nvSpPr>
          <p:cNvPr id="24" name="Rectangle: Rounded Corners 23">
            <a:extLst>
              <a:ext uri="{FF2B5EF4-FFF2-40B4-BE49-F238E27FC236}">
                <a16:creationId xmlns:a16="http://schemas.microsoft.com/office/drawing/2014/main" id="{66CC8AE0-D6C6-41C8-9D33-646B6CE4584D}"/>
              </a:ext>
            </a:extLst>
          </p:cNvPr>
          <p:cNvSpPr/>
          <p:nvPr/>
        </p:nvSpPr>
        <p:spPr>
          <a:xfrm>
            <a:off x="4056957" y="2682192"/>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EU/International Bid and Contract Manager Risk and Export Control Manager (G5)</a:t>
            </a:r>
          </a:p>
        </p:txBody>
      </p:sp>
      <p:sp>
        <p:nvSpPr>
          <p:cNvPr id="7" name="Rectangle: Rounded Corners 6">
            <a:extLst>
              <a:ext uri="{FF2B5EF4-FFF2-40B4-BE49-F238E27FC236}">
                <a16:creationId xmlns:a16="http://schemas.microsoft.com/office/drawing/2014/main" id="{4483EEA2-2AF9-4329-B5F7-24215707FBEF}"/>
              </a:ext>
            </a:extLst>
          </p:cNvPr>
          <p:cNvSpPr/>
          <p:nvPr/>
        </p:nvSpPr>
        <p:spPr>
          <a:xfrm>
            <a:off x="5961778" y="2571750"/>
            <a:ext cx="3055815" cy="1151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r>
              <a:rPr lang="en-GB" dirty="0"/>
              <a:t>Potential work share between roles</a:t>
            </a:r>
          </a:p>
          <a:p>
            <a:pPr algn="ctr"/>
            <a:endParaRPr lang="en-GB" dirty="0"/>
          </a:p>
        </p:txBody>
      </p:sp>
      <p:sp>
        <p:nvSpPr>
          <p:cNvPr id="25" name="Rectangle: Rounded Corners 24">
            <a:extLst>
              <a:ext uri="{FF2B5EF4-FFF2-40B4-BE49-F238E27FC236}">
                <a16:creationId xmlns:a16="http://schemas.microsoft.com/office/drawing/2014/main" id="{2CE8D0CA-5816-4F47-A83F-34D0157EEFF1}"/>
              </a:ext>
            </a:extLst>
          </p:cNvPr>
          <p:cNvSpPr/>
          <p:nvPr/>
        </p:nvSpPr>
        <p:spPr>
          <a:xfrm>
            <a:off x="6360906" y="2682192"/>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EC Post-award Compliance Officer (G4) 2 roles</a:t>
            </a:r>
          </a:p>
        </p:txBody>
      </p:sp>
      <p:sp>
        <p:nvSpPr>
          <p:cNvPr id="23" name="Rectangle: Rounded Corners 22">
            <a:extLst>
              <a:ext uri="{FF2B5EF4-FFF2-40B4-BE49-F238E27FC236}">
                <a16:creationId xmlns:a16="http://schemas.microsoft.com/office/drawing/2014/main" id="{F582C020-285C-4631-B035-36011901E749}"/>
              </a:ext>
            </a:extLst>
          </p:cNvPr>
          <p:cNvSpPr/>
          <p:nvPr/>
        </p:nvSpPr>
        <p:spPr>
          <a:xfrm>
            <a:off x="4056958" y="3580557"/>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International Costing and Contract Officer (G4)</a:t>
            </a:r>
          </a:p>
        </p:txBody>
      </p:sp>
      <p:sp>
        <p:nvSpPr>
          <p:cNvPr id="26" name="Rectangle: Rounded Corners 25">
            <a:extLst>
              <a:ext uri="{FF2B5EF4-FFF2-40B4-BE49-F238E27FC236}">
                <a16:creationId xmlns:a16="http://schemas.microsoft.com/office/drawing/2014/main" id="{7406494A-AD5C-45AC-B4EA-DB3ABDF9E9DB}"/>
              </a:ext>
            </a:extLst>
          </p:cNvPr>
          <p:cNvSpPr/>
          <p:nvPr/>
        </p:nvSpPr>
        <p:spPr>
          <a:xfrm>
            <a:off x="7852582" y="2681049"/>
            <a:ext cx="1030084" cy="724373"/>
          </a:xfrm>
          <a:prstGeom prst="roundRect">
            <a:avLst/>
          </a:prstGeom>
          <a:solidFill>
            <a:srgbClr val="F18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00" dirty="0">
                <a:solidFill>
                  <a:schemeClr val="tx1"/>
                </a:solidFill>
              </a:rPr>
              <a:t> International Post-award Compliance Officer (G4) </a:t>
            </a:r>
          </a:p>
        </p:txBody>
      </p:sp>
      <p:cxnSp>
        <p:nvCxnSpPr>
          <p:cNvPr id="29" name="Connector: Elbow 28">
            <a:extLst>
              <a:ext uri="{FF2B5EF4-FFF2-40B4-BE49-F238E27FC236}">
                <a16:creationId xmlns:a16="http://schemas.microsoft.com/office/drawing/2014/main" id="{A01C36FE-0D19-4D39-A227-F2699A2D4C3C}"/>
              </a:ext>
            </a:extLst>
          </p:cNvPr>
          <p:cNvCxnSpPr>
            <a:stCxn id="4" idx="2"/>
            <a:endCxn id="18" idx="0"/>
          </p:cNvCxnSpPr>
          <p:nvPr/>
        </p:nvCxnSpPr>
        <p:spPr>
          <a:xfrm rot="16200000" flipH="1">
            <a:off x="6404390" y="-171431"/>
            <a:ext cx="126785" cy="379156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ADCA163-A731-4236-96DD-50C97D34F722}"/>
              </a:ext>
            </a:extLst>
          </p:cNvPr>
          <p:cNvCxnSpPr>
            <a:stCxn id="4" idx="2"/>
            <a:endCxn id="8" idx="0"/>
          </p:cNvCxnSpPr>
          <p:nvPr/>
        </p:nvCxnSpPr>
        <p:spPr>
          <a:xfrm rot="5400000">
            <a:off x="2612755" y="-175420"/>
            <a:ext cx="122867" cy="379562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DC5C3A4-F68E-4205-BF01-210FF3916E06}"/>
              </a:ext>
            </a:extLst>
          </p:cNvPr>
          <p:cNvCxnSpPr>
            <a:stCxn id="20" idx="0"/>
          </p:cNvCxnSpPr>
          <p:nvPr/>
        </p:nvCxnSpPr>
        <p:spPr>
          <a:xfrm flipH="1" flipV="1">
            <a:off x="2274277" y="1727200"/>
            <a:ext cx="4418" cy="5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0EAE851-23FA-4F41-ADEA-3C4C5243E46C}"/>
              </a:ext>
            </a:extLst>
          </p:cNvPr>
          <p:cNvCxnSpPr>
            <a:cxnSpLocks/>
            <a:stCxn id="19" idx="0"/>
          </p:cNvCxnSpPr>
          <p:nvPr/>
        </p:nvCxnSpPr>
        <p:spPr>
          <a:xfrm flipV="1">
            <a:off x="3781014" y="1727200"/>
            <a:ext cx="0" cy="70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E95274C-5429-4334-9A56-58D2D80A537B}"/>
              </a:ext>
            </a:extLst>
          </p:cNvPr>
          <p:cNvCxnSpPr>
            <a:cxnSpLocks/>
            <a:stCxn id="16" idx="0"/>
          </p:cNvCxnSpPr>
          <p:nvPr/>
        </p:nvCxnSpPr>
        <p:spPr>
          <a:xfrm flipV="1">
            <a:off x="5388332" y="1727200"/>
            <a:ext cx="0" cy="5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9868FAE-AFC4-4101-9015-36627B57EAD3}"/>
              </a:ext>
            </a:extLst>
          </p:cNvPr>
          <p:cNvCxnSpPr>
            <a:cxnSpLocks/>
            <a:stCxn id="17" idx="0"/>
          </p:cNvCxnSpPr>
          <p:nvPr/>
        </p:nvCxnSpPr>
        <p:spPr>
          <a:xfrm flipV="1">
            <a:off x="6875948" y="1727200"/>
            <a:ext cx="0" cy="60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6EBACC4-FD45-4738-9A5E-BF9968F9A583}"/>
              </a:ext>
            </a:extLst>
          </p:cNvPr>
          <p:cNvCxnSpPr>
            <a:stCxn id="20" idx="2"/>
            <a:endCxn id="21" idx="0"/>
          </p:cNvCxnSpPr>
          <p:nvPr/>
        </p:nvCxnSpPr>
        <p:spPr>
          <a:xfrm>
            <a:off x="2278695" y="2508200"/>
            <a:ext cx="0" cy="172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3866BFA-460A-4A9D-ACE3-3A82409AFA62}"/>
              </a:ext>
            </a:extLst>
          </p:cNvPr>
          <p:cNvCxnSpPr>
            <a:stCxn id="17" idx="2"/>
            <a:endCxn id="25" idx="0"/>
          </p:cNvCxnSpPr>
          <p:nvPr/>
        </p:nvCxnSpPr>
        <p:spPr>
          <a:xfrm>
            <a:off x="6875948" y="2512117"/>
            <a:ext cx="0" cy="170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442C86-F5B0-4FF8-8184-418A1B785B70}"/>
              </a:ext>
            </a:extLst>
          </p:cNvPr>
          <p:cNvCxnSpPr>
            <a:stCxn id="18" idx="2"/>
            <a:endCxn id="26" idx="0"/>
          </p:cNvCxnSpPr>
          <p:nvPr/>
        </p:nvCxnSpPr>
        <p:spPr>
          <a:xfrm>
            <a:off x="8363564" y="2512117"/>
            <a:ext cx="4060" cy="168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3CE0833D-DB99-485D-8BA1-698F05000F8A}"/>
              </a:ext>
            </a:extLst>
          </p:cNvPr>
          <p:cNvCxnSpPr>
            <a:stCxn id="24" idx="0"/>
            <a:endCxn id="19" idx="2"/>
          </p:cNvCxnSpPr>
          <p:nvPr/>
        </p:nvCxnSpPr>
        <p:spPr>
          <a:xfrm rot="16200000" flipV="1">
            <a:off x="4096376" y="2206568"/>
            <a:ext cx="160263" cy="7909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3E74B3E-6579-4FC3-AB76-2032A31AB6F1}"/>
              </a:ext>
            </a:extLst>
          </p:cNvPr>
          <p:cNvCxnSpPr>
            <a:stCxn id="24" idx="2"/>
            <a:endCxn id="23" idx="0"/>
          </p:cNvCxnSpPr>
          <p:nvPr/>
        </p:nvCxnSpPr>
        <p:spPr>
          <a:xfrm>
            <a:off x="4571999" y="3406565"/>
            <a:ext cx="1" cy="173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10D568A-D377-4553-9618-0E1666096DD1}"/>
              </a:ext>
            </a:extLst>
          </p:cNvPr>
          <p:cNvCxnSpPr>
            <a:stCxn id="21" idx="2"/>
            <a:endCxn id="22" idx="0"/>
          </p:cNvCxnSpPr>
          <p:nvPr/>
        </p:nvCxnSpPr>
        <p:spPr>
          <a:xfrm flipH="1">
            <a:off x="2278694" y="3405423"/>
            <a:ext cx="1" cy="172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3DF7601-121F-44BD-9C39-7285AA312A0B}"/>
              </a:ext>
            </a:extLst>
          </p:cNvPr>
          <p:cNvCxnSpPr>
            <a:stCxn id="24" idx="1"/>
            <a:endCxn id="21" idx="3"/>
          </p:cNvCxnSpPr>
          <p:nvPr/>
        </p:nvCxnSpPr>
        <p:spPr>
          <a:xfrm flipH="1" flipV="1">
            <a:off x="2793737" y="3043237"/>
            <a:ext cx="1263220" cy="1142"/>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6" name="Connector: Elbow 65">
            <a:extLst>
              <a:ext uri="{FF2B5EF4-FFF2-40B4-BE49-F238E27FC236}">
                <a16:creationId xmlns:a16="http://schemas.microsoft.com/office/drawing/2014/main" id="{8A700E06-AFB1-4000-B559-FFC548C000CC}"/>
              </a:ext>
            </a:extLst>
          </p:cNvPr>
          <p:cNvCxnSpPr>
            <a:stCxn id="8" idx="2"/>
            <a:endCxn id="21" idx="1"/>
          </p:cNvCxnSpPr>
          <p:nvPr/>
        </p:nvCxnSpPr>
        <p:spPr>
          <a:xfrm rot="16200000" flipH="1">
            <a:off x="1002495" y="2282079"/>
            <a:ext cx="535038" cy="987277"/>
          </a:xfrm>
          <a:prstGeom prst="bent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8" name="Connector: Elbow 67">
            <a:extLst>
              <a:ext uri="{FF2B5EF4-FFF2-40B4-BE49-F238E27FC236}">
                <a16:creationId xmlns:a16="http://schemas.microsoft.com/office/drawing/2014/main" id="{A1302CBD-2549-4442-941E-E8C1E7D8AFC8}"/>
              </a:ext>
            </a:extLst>
          </p:cNvPr>
          <p:cNvCxnSpPr>
            <a:stCxn id="16" idx="2"/>
          </p:cNvCxnSpPr>
          <p:nvPr/>
        </p:nvCxnSpPr>
        <p:spPr>
          <a:xfrm rot="5400000">
            <a:off x="4933237" y="2146965"/>
            <a:ext cx="93860" cy="816331"/>
          </a:xfrm>
          <a:prstGeom prst="bentConnector2">
            <a:avLst/>
          </a:prstGeom>
        </p:spPr>
        <p:style>
          <a:lnRef idx="1">
            <a:schemeClr val="accent1"/>
          </a:lnRef>
          <a:fillRef idx="0">
            <a:schemeClr val="accent1"/>
          </a:fillRef>
          <a:effectRef idx="0">
            <a:schemeClr val="accent1"/>
          </a:effectRef>
          <a:fontRef idx="minor">
            <a:schemeClr val="tx1"/>
          </a:fontRef>
        </p:style>
      </p:cxnSp>
      <p:pic>
        <p:nvPicPr>
          <p:cNvPr id="70" name="Picture 69">
            <a:extLst>
              <a:ext uri="{FF2B5EF4-FFF2-40B4-BE49-F238E27FC236}">
                <a16:creationId xmlns:a16="http://schemas.microsoft.com/office/drawing/2014/main" id="{26393276-8B89-489F-B8AE-8C9530B96595}"/>
              </a:ext>
            </a:extLst>
          </p:cNvPr>
          <p:cNvPicPr>
            <a:picLocks noChangeAspect="1"/>
          </p:cNvPicPr>
          <p:nvPr/>
        </p:nvPicPr>
        <p:blipFill>
          <a:blip r:embed="rId2"/>
          <a:stretch>
            <a:fillRect/>
          </a:stretch>
        </p:blipFill>
        <p:spPr>
          <a:xfrm>
            <a:off x="6569929" y="703912"/>
            <a:ext cx="1990725" cy="923925"/>
          </a:xfrm>
          <a:prstGeom prst="rect">
            <a:avLst/>
          </a:prstGeom>
        </p:spPr>
      </p:pic>
    </p:spTree>
    <p:extLst>
      <p:ext uri="{BB962C8B-B14F-4D97-AF65-F5344CB8AC3E}">
        <p14:creationId xmlns:p14="http://schemas.microsoft.com/office/powerpoint/2010/main" val="1754025655"/>
      </p:ext>
    </p:extLst>
  </p:cSld>
  <p:clrMapOvr>
    <a:masterClrMapping/>
  </p:clrMapOvr>
</p:sld>
</file>

<file path=ppt/theme/theme1.xml><?xml version="1.0" encoding="utf-8"?>
<a:theme xmlns:a="http://schemas.openxmlformats.org/drawingml/2006/main" name="Office Theme">
  <a:themeElements>
    <a:clrScheme name="Channel 4 1">
      <a:dk1>
        <a:srgbClr val="000000"/>
      </a:dk1>
      <a:lt1>
        <a:srgbClr val="FFFFFF"/>
      </a:lt1>
      <a:dk2>
        <a:srgbClr val="585858"/>
      </a:dk2>
      <a:lt2>
        <a:srgbClr val="FFFFFF"/>
      </a:lt2>
      <a:accent1>
        <a:srgbClr val="6D2B83"/>
      </a:accent1>
      <a:accent2>
        <a:srgbClr val="D0091D"/>
      </a:accent2>
      <a:accent3>
        <a:srgbClr val="FFD611"/>
      </a:accent3>
      <a:accent4>
        <a:srgbClr val="85B6E2"/>
      </a:accent4>
      <a:accent5>
        <a:srgbClr val="62CBC5"/>
      </a:accent5>
      <a:accent6>
        <a:srgbClr val="7F7878"/>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Queen Mary">
      <a:dk1>
        <a:srgbClr val="21386A"/>
      </a:dk1>
      <a:lt1>
        <a:sysClr val="window" lastClr="FFFFFF"/>
      </a:lt1>
      <a:dk2>
        <a:srgbClr val="21386A"/>
      </a:dk2>
      <a:lt2>
        <a:srgbClr val="D8D8D8"/>
      </a:lt2>
      <a:accent1>
        <a:srgbClr val="123181"/>
      </a:accent1>
      <a:accent2>
        <a:srgbClr val="792273"/>
      </a:accent2>
      <a:accent3>
        <a:srgbClr val="2DB8C5"/>
      </a:accent3>
      <a:accent4>
        <a:srgbClr val="CDA60C"/>
      </a:accent4>
      <a:accent5>
        <a:srgbClr val="BD1C1C"/>
      </a:accent5>
      <a:accent6>
        <a:srgbClr val="73B82B"/>
      </a:accent6>
      <a:hlink>
        <a:srgbClr val="E6007E"/>
      </a:hlink>
      <a:folHlink>
        <a:srgbClr val="2DB8C5"/>
      </a:folHlink>
    </a:clrScheme>
    <a:fontScheme name="Queen Ma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A7523324317344871A85DBC4451294" ma:contentTypeVersion="10" ma:contentTypeDescription="Create a new document." ma:contentTypeScope="" ma:versionID="a70cb24e611f1d9fef4638098ab92765">
  <xsd:schema xmlns:xsd="http://www.w3.org/2001/XMLSchema" xmlns:xs="http://www.w3.org/2001/XMLSchema" xmlns:p="http://schemas.microsoft.com/office/2006/metadata/properties" xmlns:ns2="02ac5286-6e85-48d7-9ed7-ba1f08d494b3" xmlns:ns3="652a354a-9d87-4343-aacf-63db8a273c5a" targetNamespace="http://schemas.microsoft.com/office/2006/metadata/properties" ma:root="true" ma:fieldsID="ad7e5423977475908f10af5f4bc0d41c" ns2:_="" ns3:_="">
    <xsd:import namespace="02ac5286-6e85-48d7-9ed7-ba1f08d494b3"/>
    <xsd:import namespace="652a354a-9d87-4343-aacf-63db8a273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c5286-6e85-48d7-9ed7-ba1f08d494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2a354a-9d87-4343-aacf-63db8a273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262D55-6CF5-4369-8CCE-FAA75ACD6F59}">
  <ds:schemaRefs>
    <ds:schemaRef ds:uri="http://schemas.microsoft.com/sharepoint/v3/contenttype/forms"/>
  </ds:schemaRefs>
</ds:datastoreItem>
</file>

<file path=customXml/itemProps2.xml><?xml version="1.0" encoding="utf-8"?>
<ds:datastoreItem xmlns:ds="http://schemas.openxmlformats.org/officeDocument/2006/customXml" ds:itemID="{424B1A49-30F6-4CF5-BFAB-76065DE936BC}">
  <ds:schemaRefs>
    <ds:schemaRef ds:uri="http://schemas.openxmlformats.org/package/2006/metadata/core-properties"/>
    <ds:schemaRef ds:uri="652a354a-9d87-4343-aacf-63db8a273c5a"/>
    <ds:schemaRef ds:uri="http://schemas.microsoft.com/office/2006/documentManagement/types"/>
    <ds:schemaRef ds:uri="http://schemas.microsoft.com/office/infopath/2007/PartnerControls"/>
    <ds:schemaRef ds:uri="http://purl.org/dc/elements/1.1/"/>
    <ds:schemaRef ds:uri="http://schemas.microsoft.com/office/2006/metadata/properties"/>
    <ds:schemaRef ds:uri="02ac5286-6e85-48d7-9ed7-ba1f08d494b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3148E9D8-F02D-425E-8F2F-371C165BD5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c5286-6e85-48d7-9ed7-ba1f08d494b3"/>
    <ds:schemaRef ds:uri="652a354a-9d87-4343-aacf-63db8a273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2669</TotalTime>
  <Words>2366</Words>
  <Application>Microsoft Office PowerPoint</Application>
  <PresentationFormat>On-screen Show (16:9)</PresentationFormat>
  <Paragraphs>356</Paragraphs>
  <Slides>27</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27</vt:i4>
      </vt:variant>
    </vt:vector>
  </HeadingPairs>
  <TitlesOfParts>
    <vt:vector size="37" baseType="lpstr">
      <vt:lpstr>4 Text</vt:lpstr>
      <vt:lpstr>Arial</vt:lpstr>
      <vt:lpstr>Calibri</vt:lpstr>
      <vt:lpstr>Channel 4 Chadwick</vt:lpstr>
      <vt:lpstr>Frutiger-Light</vt:lpstr>
      <vt:lpstr>Segoe UI</vt:lpstr>
      <vt:lpstr>Times New Roman</vt:lpstr>
      <vt:lpstr>Office Theme</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dc:creator>
  <cp:lastModifiedBy>Elisa Piccaro</cp:lastModifiedBy>
  <cp:revision>137</cp:revision>
  <dcterms:created xsi:type="dcterms:W3CDTF">2020-06-18T12:08:25Z</dcterms:created>
  <dcterms:modified xsi:type="dcterms:W3CDTF">2022-03-01T10:04:55Z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0x01010055A7523324317344871A85DBC4451294</vt:lpwstr>
  </property>
</Properties>
</file>