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3208000" cy="990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98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52609" y="0"/>
            <a:ext cx="11575" cy="9906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470013" y="-12000"/>
            <a:ext cx="11575" cy="9906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14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7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5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9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57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1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32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6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64E0-D945-425A-ACE8-56681A2E4979}" type="datetimeFigureOut">
              <a:rPr lang="en-GB" smtClean="0"/>
              <a:t>16/04/2015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B0D8-E66C-4897-B7F0-372DC1BEF7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87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6/6c/Tower_Bridge_2004_3_edi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5" y="3863115"/>
            <a:ext cx="2485294" cy="165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thumb/7/72/Buckingham_Palace_from_gardens,_London,_UK_-_Diliff.jpg/640px-Buckingham_Palace_from_gardens,_London,_UK_-_Dilif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014" y="2043874"/>
            <a:ext cx="2547972" cy="165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d/d6/London-Eye-200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5" y="2043874"/>
            <a:ext cx="2486660" cy="165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s0.geograph.org.uk/geophotos/02/62/95/2629582_d9e6b98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699" y="5771397"/>
            <a:ext cx="2517287" cy="175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encrypted-tbn1.gstatic.com/images?q=tbn:ANd9GcQbAjYW6UstPNaqgSpoiBO3hlBM_PJPiqeUalZ-c_CJ5_hDYHf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114" y="7742229"/>
            <a:ext cx="2517287" cy="186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upload.wikimedia.org/wikipedia/commons/a/ae/Colosseum_.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014" y="3863976"/>
            <a:ext cx="2522388" cy="167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02923" y="225884"/>
            <a:ext cx="37865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First filter by type to </a:t>
            </a:r>
            <a:r>
              <a:rPr lang="en-GB" sz="1600" b="1" dirty="0"/>
              <a:t>bridge</a:t>
            </a:r>
          </a:p>
          <a:p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2739" y="225883"/>
            <a:ext cx="504092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You’ve done a search for </a:t>
            </a:r>
            <a:r>
              <a:rPr lang="en-GB" sz="1600" i="1" dirty="0"/>
              <a:t>c</a:t>
            </a:r>
            <a:r>
              <a:rPr lang="en-GB" sz="1600" i="1" dirty="0" smtClean="0"/>
              <a:t>ity landmarks</a:t>
            </a:r>
            <a:r>
              <a:rPr lang="en-GB" sz="1600" dirty="0" smtClean="0"/>
              <a:t>, which has produced the following results.</a:t>
            </a:r>
          </a:p>
          <a:p>
            <a:endParaRPr lang="en-GB" sz="1000" i="1" dirty="0"/>
          </a:p>
          <a:p>
            <a:r>
              <a:rPr lang="en-GB" sz="1600" dirty="0" smtClean="0"/>
              <a:t>Now you want to narrow down your results.  </a:t>
            </a:r>
          </a:p>
          <a:p>
            <a:endParaRPr lang="en-GB" sz="1000" dirty="0"/>
          </a:p>
          <a:p>
            <a:r>
              <a:rPr lang="en-GB" sz="1600" dirty="0" smtClean="0"/>
              <a:t>Just drag across any results which match the criteria identified by the filters stated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526954" y="225883"/>
            <a:ext cx="378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And from the new set of results filter by location to </a:t>
            </a:r>
            <a:r>
              <a:rPr lang="en-GB" sz="1600" b="1" dirty="0"/>
              <a:t>London</a:t>
            </a:r>
            <a:endParaRPr lang="en-GB" sz="1600" b="1" dirty="0"/>
          </a:p>
        </p:txBody>
      </p:sp>
      <p:pic>
        <p:nvPicPr>
          <p:cNvPr id="2066" name="Picture 18" descr="http://upload.wikimedia.org/wikipedia/commons/0/0c/GoldenGateBridge-0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5" y="5759674"/>
            <a:ext cx="2485294" cy="175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0" descr="data:image/jpeg;base64,/9j/4AAQSkZJRgABAQAAAQABAAD/2wCEAAkGBxQSEhUUExQVFRQXGBgaGBgYGBgYGxcXFxgdGhkcGBgdHCggGB0lHRcaITEhJSkrLi4uGh8zODMsNygtLiwBCgoKDg0OGxAQGywkICQvLywsLDQvLCwsLCwsLzQsLCwsLCwsLCwsLCwsLCwsLCwsLCwsLCwsLCwsLCwsLCwsLP/AABEIAL4BCgMBIgACEQEDEQH/xAAcAAABBQEBAQAAAAAAAAAAAAAEAQIDBQYHAAj/xABLEAACAQIEAwUEBgQKCwADAQABAhEAAwQSITEFQVEGEyJhgTJxkaEUI0JSscGCs9HwBxUkM2Jyc7LS4TRDU2N0g5KTotPxo8LiFv/EABoBAAIDAQEAAAAAAAAAAAAAAAECAAMEBQb/xAAsEQACAgEDAwQCAgEFAAAAAAAAAQIRAxIhMQRBURMUIjJhoYHB8AUjcZGx/9oADAMBAAIRAxEAPwC4IpMtSkUkV6s4AyK9FVtrj1prosqHLF8nswAZjUk7VdNYI86p9xivTqVlno5KunRBlr2WnxXoq1Oysblr0U6KWKJBmWvRTopYqEGRXop8V6KhBoFeinxXoqWQZFKBTor0ULIJXqfFJFSyDQKWKdFLFBsgyKdFKuutOihZBoFeApbZnbqR8CR+VPAoWGhsUoFOilAoWEaBSxTopQKFkEApQK9SxQbDQkUsU6KdFBsYZFey0+K9FCyABFU3aTGm0qhGysTy3ygftIq+IrE9s7k3wOiD5kml6rJWN13GwwuasXsu84yxO5urO2stzrsN7h9tthHu/c1xLstrjMPt/OLXXr2LymFkvkZwggFgsCAWIWSWA1I3rzfUXqO5h+ouL4LmByHXlOnzqhv2GRirDUetaDAcQd1lrdxCN1uKAdp3UlT7wTVdxrW5m2zAT7xp+yt/+mdRJT9ORi6/CnHWirivZaly17LXd1HJojivZakivRU1EI8teAqHGcQtWhNx1X3mqXF9rrQBKAtHUgT7hzqqXUQjyyyOGcuEaGK8RWDt8fxt+2WthRrBC6ZY6uwA+FQ2rF51a5iblxUALHxmANZMQSfQcqzy6xLhF0elb5ZuruNtJ7VxF97KPxNA/wD+iw+YqHkjmFZh8QCKzPBMNh2uopDkNkIZoAi5osaSTMCDHM8qXszxE95muwBmYQqiCNNTzBWZmdZiq/dzdUkiz20Fe7Zp7vH7KxJYTtIyz7sxE0Fe7XWVJEHwxOh0mYmAelVnCnFvG4ksNGvMhBHhhiAPXNljyz1FYt21xuJzqsC4JB08IJJAA12nQc8tK+oyNc964CsONdu1lgvbRGzZUJyxOh2M9QOQ32FMwXbEOTpmA0MAjXfeTIgVQ2LYDXzIYoRmJBb2zC5gN1GgPvQ7TQtjDsbZa7bzKXCFQQh7woXGwMKSB/lNV+4n5H9HHXBseGdrsN3aCWVQoAJGhy+HQnXl0o3FdpbK5MpLB5hgPCp2GYkiN/2Vzyyua0yhu7UKWZYaGAMZWG4JiQOYWpLuHVxbAIBkBxJBOgIzHpBHwpvdzSJ7WLex1ayQF3EatPkTMjy1qYLXMTi8TbDKlzvEtgMMsg5SktIEbA9RqCa3nBeN28QIBy3ABKHefLUz8ZrTj6hS2exmyYHHcs4pYpQKcBV9lAyKUCngUsULCMinRSxSxQbCJFKBSgUsULCNilililigQGur4j7/AM65dxDF95dd2Ekn5DQR6Cur4+BJAjSfhNcaU/hWHNl144PybccNOSS8Fz2Wufyu0Qo8LKfmBr8a7FdVTrlhgCB7iRP4CuO9k/8ASrfvX++tdjnTblXLz8o6OL6gtp8gYs5jMTroFBjT3AHf303i+HMK3ISPj5+lR8YX6i77v2VJxFgttiSABEk6DfnTdLLRmjITqFqxSRWZaaRVFju1dpTlt+Ntp5Aj3an5Vl+1HGHa1pcMlwIEqFEE6CN9Oc867k+pivrucmOCT52NVj+PAEpaXO22Ynwz6aty+etZ3EdoL9269kMqC2DJ9kuV0YATvPn6VWd2SqG0xByDNmQOxfn4pGUREHelw1tcO+d3XMxHhIBJ9w31nWsk88nyzTDClwgXGPcvBEKMBMmYE++DHx61d4nhlq4jXLglkTNceBAHMgKomTtoN6K46jWXwgDBu/uqDpIyynsctQ28VSYF4GOUkxdN5PMQQVg9AARVbbi2h1Ult2CHxZt/RRZt/V3ZIzQSwVsuWJhDI6H2hrSvYL4TEvqzJeysZ9pSE1nmJ09zPTMekWOHwYi3egzEeKZnlVlbxCtw/ExlBOQgTuCyge/UFf0akUlKvx/QG243+f7G9mrAdLiLmD92jJETKDVVJ2kPE/7xulVXArXepclcyH2gTswOhPpKwN2ZelP4DxQ2rogAsFt6agCFgsx2jI7iPIHlQnDTcUOqMqHQssKC2VwYzOyqoVhPXpQTtJdxmnbZccDwxvHGofaDBlk+IshIOvMwcs+c0vDMtx8TcfKr+C4rNE513Kzz9oe+q3D4E3WfISsGDDGcywCNAQZABPvEGrvg3Zpblx0fXJl3U+CRooJ9o855T5mDG3VIkkknbKvh7I3eMjpJVl2P2o5aAxAMRuynkaZYW73bDKoGZGy3DlylAymNPFmDa7fMCtVw/hCN36zACrlKjKUJzAtm3LSvyFUXEOyKXLY7q4wPe20JuEv7ayTPXVd5o+nNK0L6kG2VRVIa45RrhEEZwNNtGBjrr6aUtmyxyG8RdUMslACyKAqwYifCCBrqd4qDF8KNu6rXELWYYkoPAALjICSBoAykagbDqKEsYXwlyQcjEAbMWyyYMzsOnOkpj7Fzw9JZhbzRl8SlRtbAIkZtNlBknYe+orSK4tnLF2SuYMQxa4x5kRp5Dnz2pcM1xu9eyYRQcq3CwJtjeGLhhz200im2scDaWyoyOHDeMzqZ2aNxJ84G2lMpVsxWvBqOB9p2Qi1iyu5VbymVJBIGY+cEg+VbIVy/GIiG7bPd3ACpVjocqajTMdTpPUA+dW/Z7jT4V+5v62CVyXM2bu84kB2AjLJg9Ca1Y8rWzMuTFe6N1FLlpwp0VpsoSI4p0U/LXooWQaBSxT4r0VLINC0sU7LXstCwgfFmi056I5+AJriuKxBQAAV0/tBj17q4ovMWyOMgRdZWIJiRPvrl+OtOTMECNo2+VcnVeKC/B1NP+7Jl72LvZsTZMRLqP/IV2k7EkgAAkk7ADUk+QAmuLdiWjEWRA0uKf/Na692kvqcJiAUktZuABTBJKEAchqay5eUaIbIqr/GrOIs3RaYOADqJ1iDsQCNNfPWpO2tzJgr7aeEKRP8AXWsjwPCLZuYi2C0d1vEZ2Ue0P6Mlsp5g1uO2GBW7gcSouD+aY8p8PiHv1WlUakqC38Wce4VgVvLcVRKkpLKsMWAkgGZEyZg66UZxTALgrCvdtkqzQFmZaCR7R8MAHXXpzqs7N43uWtuDMHMRI+z681LD1rV/wrQ2GsRs10R6o35VvjFPG23wZJScZpLuO7FXEvEF7YkqGWdYiJBPMwynasNj7U4y6xB/0i8Pg5iK0nZi8LYsvJGSC0bGEGaf0GHqtZzE3wcXcGhAxN2PMF2+PL41HJOCREmpt9jT3cd3h4cG9pb+Qx5NbjT4j0qv4fhyUxF0TNu8JHUOSI95ZUE9Cad2rsfR8QCsxZxAaBEhcwZIkH7JUc9TQfAcL9IW7md7YBzgL9o7qW8JGmp5TJiKm72fIOFaDsbi7Z+g27brca0tzOpkDxHMgYxsyidNgagfAFbFxSVEFmRVJgAENEncDMRqd3HOK84BuWCkIwzAvlU5TklTBMMFkiDpC0XFx7JKgXr3fHK+UKrFbkH0hZhdBpJOkjlNsPGyIeHYdXUzIIyFcjbwJm4IIKjNsSswBOtW/Zrgj3BnuWlDnKZbXIQNSB7Mk67HflVx2b4SCkE6IwkAHU5VgmfaOTLqZjlVh2fQB8SBMZ7cSSd7KE7+dW48bk03wVzyKNpAvAMKExGJTSLfdBIAEBlJaepJG/kKK4U4OJxSgGUa3PSWQEfKpuGWYv4szMvb9ALK/HWT61DwRf5Vjv7Wz+oStUEopJeTNNuV34X9AfDbAW3iyJ173TpDXTp6sadhrACmNP5Vh/WLNga/tqXAr9Viv+d+NynYVfb/AOKsfqbFJ4C+4NByXD/uMT+uflWd472dREa7h/A7XblvLIykgMJBOqkEERMeQrTgfVXP7HFfrnqPi9ubVsdcXc+dy7NI0nz4HTae3kyNq13uZLo7ki3lZQGSCsypDHUkayDr7qrWDPk7tSHZCrHwBbjFgwA1M+HMJYc63fG+DHEsQhy31VXUnVWykjI0g6HNvyI6aHH4O+WWytsMlxXPituQ5Z0GUQNiNgBv61U1T3Lk74IrXEbdpWyObi3LaqTcDI9tlghXZTDgNOvTl0KvYIFIuAOHsTIz6OWzFpbRoCkaaT1iKCwWKbCk90wLZ3tPbK5w1tADLArEggj0M86nHDmsAPc7t7V224ttbJbKbisApUkZddNdifSotiM03YvjbIwwt7MAQpsO2khgSEJnXZsp5x5ituBXJsVZz2gSzIO5z2pWD9XcVEy/dgKdQZgGOldA7I8a+k2irn663Acaag+y+n3hrpzmtOOfYy5Id0XcU6KWKULVtlQyKdFOApwFCxqGZa9lqTLXstCw0fPrdqbsye7nUEZWAMkHUBtdR+NeXtJPtWVPIlWInQciD0+dZ7Nm5UdhbMQffXIOqa7+D1ZxKT95T/8AkSun9rMQVGHVZi5fRWjfKVaQBz/zFc4/g9X+VL+j+sSuscYwwe2MyK4DKQrDQknL+DfGqsnKLI/UqsVh+Hl7hOJFtmHdsGITLELADAAEZQtFdpbK/Qb695K9y3jBA0jeRoNqueLJYvYdgyhjC/0XDAg+FiJBET6VUdsn/kOLO/1F066g+A70tboa9tzmWB4UUPgGZCG9mHMyCCCCTpC+lL2gBu2LNlRc7yy3izFyMoBCQpmDBAmOVYi4VbU27flGb/FRtrGIoABxCEAaq4357EaTtzrSpNFDSf8ABqMLglWxaAZluEMHYsSAwY5MoJgCG5Aex1JJyuGwLhw3dlfFI5hRr0OvKi14o3LF3wD/ALRTdA+IY7U63xQrIXEWyAft2QASeYlQdfOKGpkUUi9xGOXE3BcdXuwwzIyC2rANmUCPEQSASTrod6z2C4rcspc7u8LSsIYaBnExCypIIDGYIOtGLxS4w9rCEjXR8jHX7pfX3AGpbPE2gxZVgdzbug7Hoymddd4kCipNEcVwOtcRzsjKrMEyHzLr4dCNYYE85k79NZYxlpbd25ca2l4LdyW3ZFlkzHKFVpRc6sI5mSZnXJYfijhs4t3baBhACqZuLr5BiJn1q3TtcO6e0zXALne5g1qP53MXiJJMsTptTwkruQk4uqiavsnjLTZ0tMrgG2AUBK+HD2gdRoBIIp3ZhVVsSJ3vtuST7TAb8hEAeVZzDdsMOS2fIxZlJD220y21tiJ20QU7gfEsCnfOTZFxmLrDKriW9kPusT15VfHMlpM0sL3Njw9frsT/AF7f6lKF4GP5Vj/7Wz+oSqbA4zDm5duF7xJYZYuuYARVMhXAfUbkHSKfgrv1+Jf6Q9pbj28sKozBbSqS0oSpBEQI66zVqyx23EeJ7/8ABY4AfU4v/nfjcpcKNG/4rD/qcPVbhr1zu8QFu2AGFzQglmnOZBzAagjkd6Lwl26S31aZTicOfbzE/VWBooUCNOZGsjlSqapBlHkev81c/scX+uek4qv1Vv8A4t/1lyoBij3bg27gU2sWMxjbv31gEnfSmcS4paNpdSsYpic6lBBuXPvDzHuoaiVv/Jc4FP5U39kOn3qynE+BlsLhr9gEX0GXwaNcAJCgHky6wenh51rOF4hXxDspBXuk15e23P0FVdqRZ4dE/wCkjmdfBe+OtO6aAtmYBbyMhuB975hZKnI1p2zErpvAjff3V7hiYcMwxOqOXC9ydUu6FdPumdB5eVH9sMMLb37ltYsG+Q2kxehgdD9kxcPSRUV2wL95bbd5kOIuALpI7xxMZo2AXc/Zqkv5RHZu5y9sEHu7V6D3fjYBCyloEkjQE8gN4ozDY9sPfXEW7cZEtC4qjR7ZC2yW6FmykTzK1GcXdxlkKthXuYdQPq1hjaEBi2moIJ2I1ExQ1y+gT6tzph1J3EsrFoMmJBjbmBRToFXydkw11biK6GVYBlI5g6j5VLlrF9hMf3dy5gnYMFZzZYeyQD40UzymQOk1t9BM7b+grRGdoyuNOhIpwFAcI4xbxJuC3P1ZgzGupEjXVdN6sooakwuLQ2K9FPivRUslHyzbWTpVnaXQetTtwhSWYPG5yRtB2EbjepFwLBdCpjeD5x+YrjLPjfc6Vo0v8HY/lQ/R/vqfyrsWWuQfweKRiwDodPzP5V1l8ZaUgNcQGYgsoM7xBO8VMjXJdDg9bcsYMEHvZ/RcKPgCR/8AKB7V25weJB27i7+rNWuUA7Rv/wCRlviRNAcdScLiB/ubvl/qzSrkZ8HG+EdlRiME94SLlskiWVVyAEkksOojesvfwrE50VimXMTH2c2ST0EwPeauuKY659GwuFDRae33jKNM7d/dUBj90ZJjr7hReLZkwXdIzBSQbg5NqQBJg6NZZo/3la9mkZaabKa3wxHVCt5Q5nOhkd3EZSZEEEayCfSh2wx7wJmB8RSRsdYB937K0PEOApfFord+uKBSmkJAGWJMkESdNulC8GzPiLllgA5YfWKGuBblpokHU5dSSR5UZcBSsruO8IbDuttnlyoZlKFMgInxZtZ35DTXY1f4f+DTE3LavCBiJCNAbXUTr4SdNOU66zVpiri2GZbZD3S+a5eYZmZ5BJLHUmda33Ee0C2zlyMXKk+FdFPKc0eRqyEE/sVzlJfU5sn8HmMRWCFJPIEr12I2+NVOA7PY98wtd4Y1YK7HaYkbe6a3S47FWvE5xDOYOVhAK7+EFduUirzsfbGe5cRcttw0CQcpKk5d5gdTGgqSjBcAufc5cOB8RGptMcv+0FojYff0I1/GhHweMAOfDloOua2DBjy158q6Re41dGMZQ7QtwqE1ywDEFeenzqHB8ZutfyZczM5kkgEZRsAdoCnSmngUVYsMupnNAHYn+Sgkclt3PD6akU0cSUQMjL7rzrr5A13HifaCwj5bikn+qDzI5+6aLwtuzetBxbTJcnQqusGPEPSh6SaW5HlavY4WvGI2e+NtC6vqP63yoizx9gZF24D/AEraH+6fnXY7vZfBupU4e1B5AZfwrKdsuyuAtWhkthLsrlCs0kEwSRsY86jw/kKzp9jKWu07qpUXrZBDAyt1JDbieh5iiR2ouOqq5R1D5wO9UHMCTIDAaySfWqW/wZAAysQIJ6mRrp6VAeDEvkR50JlhGxg8zVbi0OnFmrt8dQ3hdexcLAIDorg5Gza5ZPM+dEJxixlsfW3bRS5nzOTGUF5KLcGRTJI9DWHPCbgYBQrHlBA298dalGGxSbJega6BmUTzkSKKbBUTffSRct4hO8t3UuMTEeNhNxpBUwupXYbmswbL227p0JKXdWWfHICyp5AwSI+8aoWxzbMqEg/atrPxABoqzxorqM6xr4bjaRqIVwwo6mRKi1tYkqtk2yqsovEgOym4octkbQDQK0DUbTrVc+Ilrh/rEcpB1YR8/Q1IOKodTEwdWQqddDDoT+HM00d0dVJUgz4HVh/0kho15Co5EotUJDr3QY4hbim2yyST3XhXLzzFp/RI610huPpe4bcxK6fVsrDmlwjLlPqw16EGuXqO7OYXu6bRtR3bTlOxyiTr6yasuHW2t2sUssVuWLZgEZRcW+o25+ATOu584eM6FlBMuf4NsWUv3Bm3t9eSsJ9YP410uK5H2JlbhukQpt31Gok5FUn+8K66g0E9KGOXzYMkbihQK9FOApau1FGk+drDjWSyzMTqARrHxE79Ok0SWgzygEkH/wC6HmKHv2g8ZTB3A8IGnzFLavspOYFZG/PfSTEbrEz1rzso6t/0baCExrAjK7KRpm9kjTfMDIOpFRWL+SAG0gEAkfORPUz5VLgsSFeS8eFhqAQJkQQDrp+NJxNVZcyBQVEESYJzEcxEDpM6jSppXDJRoOGdqcTZOZbneqIBR3mNxuDsBFG8R7c32XILaAMpV9CTBUh4g6bzOsRWLt3ZAjJmA0iRGswZ0P8A9qQuqxmYoQJ01E6enzofNcB1PglxWGXPhgTKrZyNBIdfr7jGF5nLcG3pUmHuh7OItANmAYwZmcufnrP1BH6dNYhoB0lQVYajzBHKMh260dZxLlVgeEPOgGu06xJBCAenvq+HVNbTAnvuNxHDLpK3AYW6oS2Fch2yiG0XYcpJHu62IQYZO5tibsS5H2FEHTnz/OnqyYW2lyc111AWQwyRyMjTr5mqK+IeW73UyzFToTEQx0addOkVsUrY/AnL4fl5VfcfxB+l3AHOgXTURKDbQUFlsM5Kd4LYn7IbQAR6aH4jWpcdirN9w7nu7rEh2XXOBASEMKpAESN6ueaLdlag6D+C3i1xcxLbxMnb31Ydpcb3N63cUss2mVu78DNJESw3jX4ms4OMJhnOUZ4JAcgwYO42Osc6fxvjNrEqqsIuxClHGUqSDqGEg6EbjWKrv5pvgetqXIDh+K3WYMWzFXVxmAMnNJzdZNFDGt3huTDHvDppBZWmOm9A28Gp9h8zjUoANCNRqJnXSlughSTpo28jlH51qhJSszSi4ln2nbNdg6t3dtgevh1H79KLHEkPDktHRu8heYItlWYk8v5wfCoON4I3riutxQBatgGS0lRrBHTnVFdxD281jKQFYNJiSxjVT0IA2NV3skixx33NPguIG3aIsEIzrq5cArB1gHSTlA8qqsarsTclWBKjMHVpI5SCSazL4mGfxGJOnXWrniHFs1nDIsxa7yZJ8TO8k5eUABfQ0qkk1uFq0Q3WHdQTByt81OnqaitMe+10OU/3qiYo8DXaRryqPEN9ZPlln4zvTKak6F0tFxg2AeWJB0KwJBmDy8h863/ZvDCy+drtkgpHhYkzzHsjaIrllq+oIJWYgxGmmg+0D0q1tcTZ9QBbYiTl21mQOesVHd7BVG94hwnAYi5cxF5gToXzQAO7ESJEidOeulVXEOx/C7oZ0vKiKg/m2ViIJ8RWSTqQIjlWUfHO2jXZHmWI6degoTD3AzkQJBOoE6jnqRrUlJIkV2IeIdlnt418ID4gzZSRANoIbgef6o1HWs+rVe9onZmVy7M8Qza+zBA8Xy320qj6Utp8DNBmFxFxiSpYkQSATEAgSR6getSWcW+4C77xl891j51Hw29kcE+zswH3CCG9YJjzii7uH7uUO439GYD5AVCGj7ClruKFt2kMl1dfEBmUzpz0Fb3gHaFvpeLw91ra27JUW2/m9IErBOwEHqPOsL/B+Ix9r/mfq2qTtldKY6+JABZfQG2h1689aRT0zC1cf5Oiv2xw2WVdnJEgBHBPkcwEevnVc/bB5P1C7/f/AGCudYbHqpP2iDplIHLfarAdo40+jWzGkkvJ8z9YPwFWLNHuI4UZDDidmIPpElpjrtpVoL/hGdlY6AAbzrrtyoi3dwa7WXjUx3gM8tp1pgx+EWQLVyT4vbXeOvIe4Vz5RUjT6TZVIrIQUnUGDsNtRqNZGnrUtm+qQrZlDMJhcxUREBZAOsaTtO+1WP8AGVgKFAugecMBzOs6noY3ioTi8MWViLzRGpKCANoEsD8qVRb+wfQl3BsPegkLlYdI1ifSCPWjLOIYowyyddACZ5gaKSCemnnFOVcGfF3d6DMEugnXWNfSrDD8YtIITvF5f6ifU7mo8cW7J6LTplNinuIyArHg1U6HfZjMH8ddqKTJbGYhlBjQFRBn7O8DblROLxFq5Oa5M66m3v1BBBFQJatuf56wYEDvHPl0uUJ44eSe3m3sibAYplkO7lGAHhYdRHi10mq7F3XNwyGZZIndj7/MTHwq1taQFvYEa6auTMRGja/jU+I4azAFsTw5ToZDwdo1M89Jp8U4wW7I8ORLcE4fiHUZWEZS3I68iGP2l3iNZigbl9WLFFK/dJmSswszJzHSYO9XuHw4Ryz4vh7TIKm5eidjAAmZHmK8uFwwSFuW7rMYUW3umPtSxe2AwGmgAOo1NXxnGWyYssU64MkwcqRlbc+Q85qbhvCu+nKRmUiQzQIM76HpWibgwYBQCvU5iZ16Gob3BbyklEQ6zPeEFh0IKdPOtSxT4Zl9SIW3Zp1CW7SLmkrcYXEADZoTx5pykmNthMa1FieyF4JDI2bOFVhcTKZUtvPs6DxTuQIkioMFavpcUtYzRIjOsHSNTRY4hiRcDDDj2pyF1K76DfYRp7hVcoZU9kXQeNrdlk3dYZSL7WjIUZFfM6cszDoMp0BO413NU/GuFteQPZuLdYIBlVSravpAbceKNz6DWs3xBr1y7cc21twzAhV8KzKtuTOhPPeDU9rD3ACQrEgwJ0Pn8NRVK9TWhm41+AXEcGvqod7TBCxST95faETIPvAq1Ib6Wt/KIBEDlPdxtyneocJib6FiVuahhvpqI6+vpU9zFAKFLjMSNMkEGCJkiRHTarp3BbiRcWVMXJ8KOZ1gIdRtO2m1Qd1cGrKY3k9T+FafH4rMtvMS0IqqoSYAOviOgJInSRVZfuqZ8J15lQdIG8bmlhL8BkkOPAsRBLKqBQJl7Y0EcswzGek0mFtlWAzaaA9IAPn/AEqS/iFclrhYkxJKkn0PKkR7CqfCztyJLiPQCD8ae34Fpdg3DqrAk3LgjpbVhE9c4qxwONsDKElzsSyBZY7ahmgE9AaHxHGsGbcfRHzQYljlHuEzWUut0LaxPLX3AUrxvIqaDcYml4zew923cKMmfMBC5h0ObWJXcbDWNOdZBF99TW1ymQKUWwzSWyjmdD8pE+6RTQxqCoXVYxFq4vKWtq4GpUK3vTYn9FkH6JoJbVvNHeHJ1yifRc/51a8Da0HZHbNbYGD7LA5WysFkzB3EnQ1JDIvezVtrXEV8JlWuadfq2IHrpRfbrDIcTcL+F7gTKcyjTIuwYgN7J1qt4nxJLl8NbeFCWw2d0TxpbCHUtqPCDrEzVRgsL3oytdRIHtMynnppn5eUVRLyM3WwPb4RcXxqVKD7RKxI65GYL6mrC3wrEEAi0DImc66z+lUVnAZle33toKCGk3B4jBjLE68tY3FHWcO4UDvkEACO+Tp/WpXOQtFBfbMwJjwjLHlM0ZYwsjNmGYpAk7ArHrtvTcPeQgB0zR0PSeU+YqX6NNxXyKR3YAWY9KC5NX8DzYYrGZdJ1nqQfyqO5gdZDDKFVYMcv2zU9y1pcy2kt5gfCCIU9B7/ADoO9g3az3SqApC5oK6upJBJnbbaKKVgb24DcfhytuySQcyusAHQKw1nzquwgm4oEamPnPptR97E5FtowMBY9qIGYE7GCTUlp7Xe2e6DSS2eSIGsiI8qC2T3DJ3JOgu7wIHYpymddY5eVTYHsiHDjvUAIUHTY6eflTm7P/00+H9GP86JwfZvNZuW86eO5aYmBC5FO4JAOppJT25/RZGG7+P7PYPsVbtQxxFrR1fkNR1l6qsfwZLVy8pvWgVLL4g4J0XQCCJlTpPOjH7FJoWv2hEETkGv/c9/76U/tZhLb4i+TdRWF12hhcnMDoBAjcHc0jlv9v0Pp4+K58hvDOzmDe1bu4jFJYZyxCMUEBbhXSWEglTyozG8I4dZsxZxPeYhENxFBBz5oIYwNssRBAI99R2eHYK5h8M2LxK2SEcKmYAkd/cMxBnUx6U7i1rh6pc7q69zEfRhkGVsvdBBrOUAnIZ9RpSJuhm3uY/EcVuq6tnMOxCqBt1keQIM++RRuC4y7BRmhmgmR+E8tKoMJiBc8BU6RBBMg5tgehE+gjpUWCdipj2lCaQZhRmkGNNfy3qXk8tM5OlVVF/a4vcVirkEyrCRAysQsZtY11501uJX0uQ2VlJYg5eWkDTnqT6VUi28ySswynVuZJkFZj/IUXhruyAEkhQR0ZfZI6nT1k0yy51xJk9NeDQcSacO501Uz5nY+dGvb/eKobasLLqWnYQdMssNInflvsPWrVsQw3UD/q5+tdrpc+uKlJb8f9GXLFpURcQsvkPd6sduUfv+87Vnr/Bjaa3JLMzgE8jmzT79Fn9LyrS/STOy/Fv8VA4+4Waz5OToTyR+pp+oUZq2DBJp0BY+3CZQSoBmSeU7Ty3gfuaqMNisz5YgdBrMbx1rR33VxDK2/Jh/hoHClZtMQfDbOxA8TEajTTz6+VYp4Yp/HY0wyNrcLGCSdAfU/tq04fbtKDnQMCNNQOupJUzyiI250B9It8+8H/SfnAp63bce2w/RX9taU1VMot8ots2GCwbRnr3oHy7uKW3csfd0/tFmf+iqkXFP+sj3p/8A1T4QnS8PeUb8qdZEuBGmT4/HWlBhJ91wf+usm1y1zt3Z/tV/Dufzq7xGGDf6637vEP8A9aGPBhyu2j7mj5ECqslzZZHYAtm0f9Xe/wC6n/poq2LPNLv/AHF/9VG2OCtyKGelxf8AFRqcJufcn3FT+BqRxJ8sjyPwQcOs2WuD6t56FlI/V1dXeG2Cf5kT+jH92h8Hw24D/NN6A1ZfRXB1RgfMH9lWY8aUrBObcQccKsf7Ffgv+GvfxTh/9gvwX/DRRQjkR8R+VR6eXz/ZWqomfVI5iuKdSMotmBzZgdiNgwnerB7TswvIFz5FA1WNtdDVe/DbpPsryG56RO1es8JuMYyp5y0RB2230rh2vJ2kvwWS2brC5mVAXSNCPE3UnrrUQwNwAALpGuqj7JB50B/E9yfYXn+3pUVzgN1jOUDQc/8AKjq35I1fYusZcyZAQpOUAzGkEH3cqfwnEnvkWFhido8zyoAcMuFCpTcGI8j+J5URwnhLWXzEEx7tdI0+NBz25JpTlwX97s0SZzoJM7f0Yo7AdmibFy1nTx3LbE6QuRT1InlWebgFy4xgDeNCIiN5jyq3wHAHNlrWX+cuhiwIITIuWDpvIA0B33qnJk25LoRW/wASRuxK5fHftiCGX2AJGwnP1PTlXu1CWmvYom6iv3lwwQ5JM6AQkAzpJNewvYS4cmfIArK0lhoQCfuCY2o/iPZ+2917t+/YstduO2U3M0S+aAQ4BOXWI8qqlm+X2/8ABlVL40PsYbAPh8McZiO7YW3yprJXv7upAU85+FO4u3Dxaurhlu3MR9GGVsrgd3kXKIkSSkbLPuqHFYHBDu++xCsLdvKndpJMu7t7RIIzPoY61AeLYZJNtLjwFCs4AhVVQAQuUEac+RiqXlpLYMsqSe5grGMCkzb1EEZNAdjBJB093SlsXmBzBSp30Gx3BmAJ/wA62icUBIOXXlrJ9Iom5hrt+2yuWCvAKEZRkJAaYIOxY78vOr8fUqUt4mXHDW6XJj8JYvX7kESTpAKqVgQCRyEkfOrfhvDbiANswkZhMrIAA3EbEzHOKtsP2ZCRLWzGoJSSGnQ6tJ586scPmsKF8d1QPs2118yc+pJ1mly51dRW47xuLqXJU2eDlbeXLcz5rckAkQLiljPPQGrx+HW7iAFrkiZkZRMg80B3GszSDimsdzcHLUINfVqIXHKeW401UzPuNZn1OZA0IqsRwO2fYvR7yp13Ox/f5VS8X4S6Pa8YYG4B4Z0lWGu/41o7yE7DDb/atFoj9Peh8cx+rAFs5biMYXL4Vk6eI8yK0Q63Lw2I8UeaKr+KmzZdd+RXbT9oquw2BuCBBI7rNoAdA5Xr5fMVuhj7TaE78mXT1oUugud4rKym0FCptBJYz8hERpVkevm+Yg9GPYxgJ2jXyINOW8BvmGnSts2KRoBtlgdNACRrGxGu+1B3eDF0m3hoJIOYJl5g7gDQwRWnH1mrlUV+2XYzAdev4D8qkAWOdahv4P3caZLI11Zi8a6eHXlH2h6VR8bwQw997StmCQA3MjKDPTnWvHmU3SKMuBwVlXe02qK2T5Dz0qW6ZpBb937+lXqyhomtnpqfj+FHIvvoaynv+JAou0o5R6VeiuwrCMw5xVraxtzk3wY//KqLI8vjR4Pu/f0qJbht0WK8SufeP4/5VL/G1373yqnuZi6wNNc3SNOnnFE96KZRTb2Fk2knfJiMRhcSI8WGAIzANeQGJIkDNqDGh5088NuBM1trAfU3JvJGrqLZkNCjx6k9Kw+Ku3WafENFECR7KgflS2sTcVXXxeLKJ1kQZ0PKuNR2tZt/oeI0AuYKT1xNvUnYDxUecBfS2veC0veAMrNdVNANQFciZzCehA61zQXbkiS525k0RieIXWAEsAs7T0UfgooaSazpC4QgTmt5MxAY3bYDdIaYJjeKms4QHQXLTH7q3Fdj7gCZrmT464URQWkZp31k8/SpMJjriuCS7AToZjUEfnSvGg+qdgwmRAPrLe2wdZ85GwNUWPw+NuGQ4tWiSFVbgAOmacw0bRhMTvXNhjLv3mqa9xK4URQzeENPnJMcukD0FIsEeQyy6lTNunZu63tOrajcs+5jkvnRljsrk0uFSJBK5D1nn5VzjDcRuq4bM2nTQ/ECpMVxW9cYElicoBnWT7zUeBeRLj3X7OlcM7L3Llwi2zzbI2QKMyjaSc3n8+dev4JTfOa1cfxCW7y2QVKgbm4CSDrrtBqn4Px/EG39HVottY8RmD3rAHM9xZaARAUaQdZoDEYB4/nrQ12Uv8fYA2oPH2Q+qCXBpcPdIQMti0hYED62yZEAqQQ05dCMvMmisReJkgWhqsTdT2VaWkxBMfCsG9q4D9kjciGidzvtrXgl6ACQR6+XnvpQ9OuB1npUmbu3irI1a4AZMhbmad9CRa5dedBvjwCPYYwATndYAgyB3cMSCdNhA0rIdzd9PWNog6+dSpauabaT9lZ16mNajxN87iPJBmrs8Tk6mx7UgZr05dgGgD3++n2sYoOt6yZOhyXj4V2OjiWOkn0rJLYfaRB5QKlXDOY8XyA/Kp6K8IHqwNaMYgBDX7RImStphII0gm+YAkR61NaxlrLFy54oYgpaC/ZAXTM0kanznyrIDCNlI7xo/rU8YOdS7dfaO/7ip6T/AMRPVguDWYbGWA6RdunKp2S1DbxI7oxl3HTrRK8VtAGXvZcsa3EWZEEwCIiY02rGDBISJk6cyf20RbwduZyj8ajxPuBZo+DYL2wRSYyzOhLk6eZgidF99RXe29xhpB1+yhbTXnpr5EVnbdtByFEh1A6fD9tL7Yb3NFh/H95yfCxmdXI0noOUVT8RdmdmbcmiTivWg7tyTtW3pcCxysydRnc40DsKas9KnzHkKTTma6CMWoehO7E/v1oyypPKBQ9kgEQvrrRQ8z7hNWIRsmsn3z02mj0Y9PlP5UAj8gPWircjnP5UURsl78q4CpIcEMdPDEMD8RHrRMn7poU+0PdT856N8P8AKiuQN7HM7tqSaVLIg1MVqRbVcc6AILPlT7lkdKnAFPKUCbgjWJAqSxY12qcqafYt61CWDfRKIXALG2tEKlGIumwpXYUVVvhwkafv8K9e4eoOn5VbIusmm3l16cvShbGoJ4dhgqwOkGkxGHomyhCzPKocVaLKRMfspOXY7WxTk07PUd1CD1ivAGtKRmsnV6Qmmrbr2WrVERyPDWpbdIiVMvuH7+lWRghXJjS3vNMIPQ1KzGNgKaLROs1JQQFJiKfOkzxzrxt/vNNyeXzpHC+B9T7hK3PP86cW6k+gqEg04WZFNpS5F1N8C5/KfWlzeVeEba/v60hWrUiuTs8qelOyqsZiKYEJFTWrIGvPrNWpFbY6zcZvIfn5TU9uyo3gnqdf/lDXMSR4fIe7U9amRSTqadUBhVi7yG1Eqkann5T+elDWUI2jl86lyGYB0168qJCdiIGp9OVKHH3/AJD9lRw0n2dPedvSm963WmoU/9k="/>
          <p:cNvSpPr>
            <a:spLocks noChangeAspect="1" noChangeArrowheads="1"/>
          </p:cNvSpPr>
          <p:nvPr/>
        </p:nvSpPr>
        <p:spPr bwMode="auto">
          <a:xfrm>
            <a:off x="155575" y="-1614488"/>
            <a:ext cx="47244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22" descr="data:image/jpeg;base64,/9j/4AAQSkZJRgABAQAAAQABAAD/2wCEAAkGBxQSEhUUExQVFRQXGBgaGBgYGBgYGxcXFxgdGhkcGBgdHCggGB0lHRcaITEhJSkrLi4uGh8zODMsNygtLiwBCgoKDg0OGxAQGywkICQvLywsLDQvLCwsLCwsLzQsLCwsLCwsLCwsLCwsLCwsLCwsLCwsLCwsLCwsLCwsLCwsLP/AABEIAL4BCgMBIgACEQEDEQH/xAAcAAABBQEBAQAAAAAAAAAAAAAEAQIDBQYHAAj/xABLEAACAQIEAwUEBgQKCwADAQABAhEAAwQSITEFQVEGEyJhgTJxkaEUI0JSscGCs9HwBxUkM2Jyc7LS4TRDU2N0g5KTotPxo8LiFv/EABoBAAIDAQEAAAAAAAAAAAAAAAECAAMEBQb/xAAsEQACAgEDAwQCAgEFAAAAAAAAAQIRAxIhMQRBURMUIjJhoYHB8AUjcZGx/9oADAMBAAIRAxEAPwC4IpMtSkUkV6s4AyK9FVtrj1prosqHLF8nswAZjUk7VdNYI86p9xivTqVlno5KunRBlr2WnxXoq1Oysblr0U6KWKJBmWvRTopYqEGRXop8V6KhBoFeinxXoqWQZFKBTor0ULIJXqfFJFSyDQKWKdFLFBsgyKdFKuutOihZBoFeApbZnbqR8CR+VPAoWGhsUoFOilAoWEaBSxTopQKFkEApQK9SxQbDQkUsU6KdFBsYZFey0+K9FCyABFU3aTGm0qhGysTy3ygftIq+IrE9s7k3wOiD5kml6rJWN13GwwuasXsu84yxO5urO2stzrsN7h9tthHu/c1xLstrjMPt/OLXXr2LymFkvkZwggFgsCAWIWSWA1I3rzfUXqO5h+ouL4LmByHXlOnzqhv2GRirDUetaDAcQd1lrdxCN1uKAdp3UlT7wTVdxrW5m2zAT7xp+yt/+mdRJT9ORi6/CnHWirivZaly17LXd1HJojivZakivRU1EI8teAqHGcQtWhNx1X3mqXF9rrQBKAtHUgT7hzqqXUQjyyyOGcuEaGK8RWDt8fxt+2WthRrBC6ZY6uwA+FQ2rF51a5iblxUALHxmANZMQSfQcqzy6xLhF0elb5ZuruNtJ7VxF97KPxNA/wD+iw+YqHkjmFZh8QCKzPBMNh2uopDkNkIZoAi5osaSTMCDHM8qXszxE95muwBmYQqiCNNTzBWZmdZiq/dzdUkiz20Fe7Zp7vH7KxJYTtIyz7sxE0Fe7XWVJEHwxOh0mYmAelVnCnFvG4ksNGvMhBHhhiAPXNljyz1FYt21xuJzqsC4JB08IJJAA12nQc8tK+oyNc964CsONdu1lgvbRGzZUJyxOh2M9QOQ32FMwXbEOTpmA0MAjXfeTIgVQ2LYDXzIYoRmJBb2zC5gN1GgPvQ7TQtjDsbZa7bzKXCFQQh7woXGwMKSB/lNV+4n5H9HHXBseGdrsN3aCWVQoAJGhy+HQnXl0o3FdpbK5MpLB5hgPCp2GYkiN/2Vzyyua0yhu7UKWZYaGAMZWG4JiQOYWpLuHVxbAIBkBxJBOgIzHpBHwpvdzSJ7WLex1ayQF3EatPkTMjy1qYLXMTi8TbDKlzvEtgMMsg5SktIEbA9RqCa3nBeN28QIBy3ABKHefLUz8ZrTj6hS2exmyYHHcs4pYpQKcBV9lAyKUCngUsULCMinRSxSxQbCJFKBSgUsULCNilililigQGur4j7/AM65dxDF95dd2Ekn5DQR6Cur4+BJAjSfhNcaU/hWHNl144PybccNOSS8Fz2Wufyu0Qo8LKfmBr8a7FdVTrlhgCB7iRP4CuO9k/8ASrfvX++tdjnTblXLz8o6OL6gtp8gYs5jMTroFBjT3AHf303i+HMK3ISPj5+lR8YX6i77v2VJxFgttiSABEk6DfnTdLLRmjITqFqxSRWZaaRVFju1dpTlt+Ntp5Aj3an5Vl+1HGHa1pcMlwIEqFEE6CN9Oc867k+pivrucmOCT52NVj+PAEpaXO22Ynwz6aty+etZ3EdoL9269kMqC2DJ9kuV0YATvPn6VWd2SqG0xByDNmQOxfn4pGUREHelw1tcO+d3XMxHhIBJ9w31nWsk88nyzTDClwgXGPcvBEKMBMmYE++DHx61d4nhlq4jXLglkTNceBAHMgKomTtoN6K46jWXwgDBu/uqDpIyynsctQ28VSYF4GOUkxdN5PMQQVg9AARVbbi2h1Ult2CHxZt/RRZt/V3ZIzQSwVsuWJhDI6H2hrSvYL4TEvqzJeysZ9pSE1nmJ09zPTMekWOHwYi3egzEeKZnlVlbxCtw/ExlBOQgTuCyge/UFf0akUlKvx/QG243+f7G9mrAdLiLmD92jJETKDVVJ2kPE/7xulVXArXepclcyH2gTswOhPpKwN2ZelP4DxQ2rogAsFt6agCFgsx2jI7iPIHlQnDTcUOqMqHQssKC2VwYzOyqoVhPXpQTtJdxmnbZccDwxvHGofaDBlk+IshIOvMwcs+c0vDMtx8TcfKr+C4rNE513Kzz9oe+q3D4E3WfISsGDDGcywCNAQZABPvEGrvg3Zpblx0fXJl3U+CRooJ9o855T5mDG3VIkkknbKvh7I3eMjpJVl2P2o5aAxAMRuynkaZYW73bDKoGZGy3DlylAymNPFmDa7fMCtVw/hCN36zACrlKjKUJzAtm3LSvyFUXEOyKXLY7q4wPe20JuEv7ayTPXVd5o+nNK0L6kG2VRVIa45RrhEEZwNNtGBjrr6aUtmyxyG8RdUMslACyKAqwYifCCBrqd4qDF8KNu6rXELWYYkoPAALjICSBoAykagbDqKEsYXwlyQcjEAbMWyyYMzsOnOkpj7Fzw9JZhbzRl8SlRtbAIkZtNlBknYe+orSK4tnLF2SuYMQxa4x5kRp5Dnz2pcM1xu9eyYRQcq3CwJtjeGLhhz200im2scDaWyoyOHDeMzqZ2aNxJ84G2lMpVsxWvBqOB9p2Qi1iyu5VbymVJBIGY+cEg+VbIVy/GIiG7bPd3ACpVjocqajTMdTpPUA+dW/Z7jT4V+5v62CVyXM2bu84kB2AjLJg9Ca1Y8rWzMuTFe6N1FLlpwp0VpsoSI4p0U/LXooWQaBSxT4r0VLINC0sU7LXstCwgfFmi056I5+AJriuKxBQAAV0/tBj17q4ovMWyOMgRdZWIJiRPvrl+OtOTMECNo2+VcnVeKC/B1NP+7Jl72LvZsTZMRLqP/IV2k7EkgAAkk7ADUk+QAmuLdiWjEWRA0uKf/Na692kvqcJiAUktZuABTBJKEAchqay5eUaIbIqr/GrOIs3RaYOADqJ1iDsQCNNfPWpO2tzJgr7aeEKRP8AXWsjwPCLZuYi2C0d1vEZ2Ue0P6Mlsp5g1uO2GBW7gcSouD+aY8p8PiHv1WlUakqC38Wce4VgVvLcVRKkpLKsMWAkgGZEyZg66UZxTALgrCvdtkqzQFmZaCR7R8MAHXXpzqs7N43uWtuDMHMRI+z681LD1rV/wrQ2GsRs10R6o35VvjFPG23wZJScZpLuO7FXEvEF7YkqGWdYiJBPMwynasNj7U4y6xB/0i8Pg5iK0nZi8LYsvJGSC0bGEGaf0GHqtZzE3wcXcGhAxN2PMF2+PL41HJOCREmpt9jT3cd3h4cG9pb+Qx5NbjT4j0qv4fhyUxF0TNu8JHUOSI95ZUE9Cad2rsfR8QCsxZxAaBEhcwZIkH7JUc9TQfAcL9IW7md7YBzgL9o7qW8JGmp5TJiKm72fIOFaDsbi7Z+g27brca0tzOpkDxHMgYxsyidNgagfAFbFxSVEFmRVJgAENEncDMRqd3HOK84BuWCkIwzAvlU5TklTBMMFkiDpC0XFx7JKgXr3fHK+UKrFbkH0hZhdBpJOkjlNsPGyIeHYdXUzIIyFcjbwJm4IIKjNsSswBOtW/Zrgj3BnuWlDnKZbXIQNSB7Mk67HflVx2b4SCkE6IwkAHU5VgmfaOTLqZjlVh2fQB8SBMZ7cSSd7KE7+dW48bk03wVzyKNpAvAMKExGJTSLfdBIAEBlJaepJG/kKK4U4OJxSgGUa3PSWQEfKpuGWYv4szMvb9ALK/HWT61DwRf5Vjv7Wz+oStUEopJeTNNuV34X9AfDbAW3iyJ173TpDXTp6sadhrACmNP5Vh/WLNga/tqXAr9Viv+d+NynYVfb/AOKsfqbFJ4C+4NByXD/uMT+uflWd472dREa7h/A7XblvLIykgMJBOqkEERMeQrTgfVXP7HFfrnqPi9ubVsdcXc+dy7NI0nz4HTae3kyNq13uZLo7ki3lZQGSCsypDHUkayDr7qrWDPk7tSHZCrHwBbjFgwA1M+HMJYc63fG+DHEsQhy31VXUnVWykjI0g6HNvyI6aHH4O+WWytsMlxXPituQ5Z0GUQNiNgBv61U1T3Lk74IrXEbdpWyObi3LaqTcDI9tlghXZTDgNOvTl0KvYIFIuAOHsTIz6OWzFpbRoCkaaT1iKCwWKbCk90wLZ3tPbK5w1tADLArEggj0M86nHDmsAPc7t7V224ttbJbKbisApUkZddNdifSotiM03YvjbIwwt7MAQpsO2khgSEJnXZsp5x5ituBXJsVZz2gSzIO5z2pWD9XcVEy/dgKdQZgGOldA7I8a+k2irn663Acaag+y+n3hrpzmtOOfYy5Id0XcU6KWKULVtlQyKdFOApwFCxqGZa9lqTLXstCw0fPrdqbsye7nUEZWAMkHUBtdR+NeXtJPtWVPIlWInQciD0+dZ7Nm5UdhbMQffXIOqa7+D1ZxKT95T/8AkSun9rMQVGHVZi5fRWjfKVaQBz/zFc4/g9X+VL+j+sSuscYwwe2MyK4DKQrDQknL+DfGqsnKLI/UqsVh+Hl7hOJFtmHdsGITLELADAAEZQtFdpbK/Qb695K9y3jBA0jeRoNqueLJYvYdgyhjC/0XDAg+FiJBET6VUdsn/kOLO/1F066g+A70tboa9tzmWB4UUPgGZCG9mHMyCCCCTpC+lL2gBu2LNlRc7yy3izFyMoBCQpmDBAmOVYi4VbU27flGb/FRtrGIoABxCEAaq4357EaTtzrSpNFDSf8ABqMLglWxaAZluEMHYsSAwY5MoJgCG5Aex1JJyuGwLhw3dlfFI5hRr0OvKi14o3LF3wD/ALRTdA+IY7U63xQrIXEWyAft2QASeYlQdfOKGpkUUi9xGOXE3BcdXuwwzIyC2rANmUCPEQSASTrod6z2C4rcspc7u8LSsIYaBnExCypIIDGYIOtGLxS4w9rCEjXR8jHX7pfX3AGpbPE2gxZVgdzbug7Hoymddd4kCipNEcVwOtcRzsjKrMEyHzLr4dCNYYE85k79NZYxlpbd25ca2l4LdyW3ZFlkzHKFVpRc6sI5mSZnXJYfijhs4t3baBhACqZuLr5BiJn1q3TtcO6e0zXALne5g1qP53MXiJJMsTptTwkruQk4uqiavsnjLTZ0tMrgG2AUBK+HD2gdRoBIIp3ZhVVsSJ3vtuST7TAb8hEAeVZzDdsMOS2fIxZlJD220y21tiJ20QU7gfEsCnfOTZFxmLrDKriW9kPusT15VfHMlpM0sL3Njw9frsT/AF7f6lKF4GP5Vj/7Wz+oSqbA4zDm5duF7xJYZYuuYARVMhXAfUbkHSKfgrv1+Jf6Q9pbj28sKozBbSqS0oSpBEQI66zVqyx23EeJ7/8ABY4AfU4v/nfjcpcKNG/4rD/qcPVbhr1zu8QFu2AGFzQglmnOZBzAagjkd6Lwl26S31aZTicOfbzE/VWBooUCNOZGsjlSqapBlHkev81c/scX+uek4qv1Vv8A4t/1lyoBij3bg27gU2sWMxjbv31gEnfSmcS4paNpdSsYpic6lBBuXPvDzHuoaiVv/Jc4FP5U39kOn3qynE+BlsLhr9gEX0GXwaNcAJCgHky6wenh51rOF4hXxDspBXuk15e23P0FVdqRZ4dE/wCkjmdfBe+OtO6aAtmYBbyMhuB975hZKnI1p2zErpvAjff3V7hiYcMwxOqOXC9ydUu6FdPumdB5eVH9sMMLb37ltYsG+Q2kxehgdD9kxcPSRUV2wL95bbd5kOIuALpI7xxMZo2AXc/Zqkv5RHZu5y9sEHu7V6D3fjYBCyloEkjQE8gN4ozDY9sPfXEW7cZEtC4qjR7ZC2yW6FmykTzK1GcXdxlkKthXuYdQPq1hjaEBi2moIJ2I1ExQ1y+gT6tzph1J3EsrFoMmJBjbmBRToFXydkw11biK6GVYBlI5g6j5VLlrF9hMf3dy5gnYMFZzZYeyQD40UzymQOk1t9BM7b+grRGdoyuNOhIpwFAcI4xbxJuC3P1ZgzGupEjXVdN6sooakwuLQ2K9FPivRUslHyzbWTpVnaXQetTtwhSWYPG5yRtB2EbjepFwLBdCpjeD5x+YrjLPjfc6Vo0v8HY/lQ/R/vqfyrsWWuQfweKRiwDodPzP5V1l8ZaUgNcQGYgsoM7xBO8VMjXJdDg9bcsYMEHvZ/RcKPgCR/8AKB7V25weJB27i7+rNWuUA7Rv/wCRlviRNAcdScLiB/ubvl/qzSrkZ8HG+EdlRiME94SLlskiWVVyAEkksOojesvfwrE50VimXMTH2c2ST0EwPeauuKY659GwuFDRae33jKNM7d/dUBj90ZJjr7hReLZkwXdIzBSQbg5NqQBJg6NZZo/3la9mkZaabKa3wxHVCt5Q5nOhkd3EZSZEEEayCfSh2wx7wJmB8RSRsdYB937K0PEOApfFord+uKBSmkJAGWJMkESdNulC8GzPiLllgA5YfWKGuBblpokHU5dSSR5UZcBSsruO8IbDuttnlyoZlKFMgInxZtZ35DTXY1f4f+DTE3LavCBiJCNAbXUTr4SdNOU66zVpiri2GZbZD3S+a5eYZmZ5BJLHUmda33Ee0C2zlyMXKk+FdFPKc0eRqyEE/sVzlJfU5sn8HmMRWCFJPIEr12I2+NVOA7PY98wtd4Y1YK7HaYkbe6a3S47FWvE5xDOYOVhAK7+EFduUirzsfbGe5cRcttw0CQcpKk5d5gdTGgqSjBcAufc5cOB8RGptMcv+0FojYff0I1/GhHweMAOfDloOua2DBjy158q6Re41dGMZQ7QtwqE1ywDEFeenzqHB8ZutfyZczM5kkgEZRsAdoCnSmngUVYsMupnNAHYn+Sgkclt3PD6akU0cSUQMjL7rzrr5A13HifaCwj5bikn+qDzI5+6aLwtuzetBxbTJcnQqusGPEPSh6SaW5HlavY4WvGI2e+NtC6vqP63yoizx9gZF24D/AEraH+6fnXY7vZfBupU4e1B5AZfwrKdsuyuAtWhkthLsrlCs0kEwSRsY86jw/kKzp9jKWu07qpUXrZBDAyt1JDbieh5iiR2ouOqq5R1D5wO9UHMCTIDAaySfWqW/wZAAysQIJ6mRrp6VAeDEvkR50JlhGxg8zVbi0OnFmrt8dQ3hdexcLAIDorg5Gza5ZPM+dEJxixlsfW3bRS5nzOTGUF5KLcGRTJI9DWHPCbgYBQrHlBA298dalGGxSbJega6BmUTzkSKKbBUTffSRct4hO8t3UuMTEeNhNxpBUwupXYbmswbL227p0JKXdWWfHICyp5AwSI+8aoWxzbMqEg/atrPxABoqzxorqM6xr4bjaRqIVwwo6mRKi1tYkqtk2yqsovEgOym4octkbQDQK0DUbTrVc+Ilrh/rEcpB1YR8/Q1IOKodTEwdWQqddDDoT+HM00d0dVJUgz4HVh/0kho15Co5EotUJDr3QY4hbim2yyST3XhXLzzFp/RI610huPpe4bcxK6fVsrDmlwjLlPqw16EGuXqO7OYXu6bRtR3bTlOxyiTr6yasuHW2t2sUssVuWLZgEZRcW+o25+ATOu584eM6FlBMuf4NsWUv3Bm3t9eSsJ9YP410uK5H2JlbhukQpt31Gok5FUn+8K66g0E9KGOXzYMkbihQK9FOApau1FGk+drDjWSyzMTqARrHxE79Ok0SWgzygEkH/wC6HmKHv2g8ZTB3A8IGnzFLavspOYFZG/PfSTEbrEz1rzso6t/0baCExrAjK7KRpm9kjTfMDIOpFRWL+SAG0gEAkfORPUz5VLgsSFeS8eFhqAQJkQQDrp+NJxNVZcyBQVEESYJzEcxEDpM6jSppXDJRoOGdqcTZOZbneqIBR3mNxuDsBFG8R7c32XILaAMpV9CTBUh4g6bzOsRWLt3ZAjJmA0iRGswZ0P8A9qQuqxmYoQJ01E6enzofNcB1PglxWGXPhgTKrZyNBIdfr7jGF5nLcG3pUmHuh7OItANmAYwZmcufnrP1BH6dNYhoB0lQVYajzBHKMh260dZxLlVgeEPOgGu06xJBCAenvq+HVNbTAnvuNxHDLpK3AYW6oS2Fch2yiG0XYcpJHu62IQYZO5tibsS5H2FEHTnz/OnqyYW2lyc111AWQwyRyMjTr5mqK+IeW73UyzFToTEQx0addOkVsUrY/AnL4fl5VfcfxB+l3AHOgXTURKDbQUFlsM5Kd4LYn7IbQAR6aH4jWpcdirN9w7nu7rEh2XXOBASEMKpAESN6ueaLdlag6D+C3i1xcxLbxMnb31Ydpcb3N63cUss2mVu78DNJESw3jX4ms4OMJhnOUZ4JAcgwYO42Osc6fxvjNrEqqsIuxClHGUqSDqGEg6EbjWKrv5pvgetqXIDh+K3WYMWzFXVxmAMnNJzdZNFDGt3huTDHvDppBZWmOm9A28Gp9h8zjUoANCNRqJnXSlughSTpo28jlH51qhJSszSi4ln2nbNdg6t3dtgevh1H79KLHEkPDktHRu8heYItlWYk8v5wfCoON4I3riutxQBatgGS0lRrBHTnVFdxD281jKQFYNJiSxjVT0IA2NV3skixx33NPguIG3aIsEIzrq5cArB1gHSTlA8qqsarsTclWBKjMHVpI5SCSazL4mGfxGJOnXWrniHFs1nDIsxa7yZJ8TO8k5eUABfQ0qkk1uFq0Q3WHdQTByt81OnqaitMe+10OU/3qiYo8DXaRryqPEN9ZPlln4zvTKak6F0tFxg2AeWJB0KwJBmDy8h863/ZvDCy+drtkgpHhYkzzHsjaIrllq+oIJWYgxGmmg+0D0q1tcTZ9QBbYiTl21mQOesVHd7BVG94hwnAYi5cxF5gToXzQAO7ESJEidOeulVXEOx/C7oZ0vKiKg/m2ViIJ8RWSTqQIjlWUfHO2jXZHmWI6degoTD3AzkQJBOoE6jnqRrUlJIkV2IeIdlnt418ID4gzZSRANoIbgef6o1HWs+rVe9onZmVy7M8Qza+zBA8Xy320qj6Utp8DNBmFxFxiSpYkQSATEAgSR6getSWcW+4C77xl891j51Hw29kcE+zswH3CCG9YJjzii7uH7uUO439GYD5AVCGj7ClruKFt2kMl1dfEBmUzpz0Fb3gHaFvpeLw91ra27JUW2/m9IErBOwEHqPOsL/B+Ix9r/mfq2qTtldKY6+JABZfQG2h1689aRT0zC1cf5Oiv2xw2WVdnJEgBHBPkcwEevnVc/bB5P1C7/f/AGCudYbHqpP2iDplIHLfarAdo40+jWzGkkvJ8z9YPwFWLNHuI4UZDDidmIPpElpjrtpVoL/hGdlY6AAbzrrtyoi3dwa7WXjUx3gM8tp1pgx+EWQLVyT4vbXeOvIe4Vz5RUjT6TZVIrIQUnUGDsNtRqNZGnrUtm+qQrZlDMJhcxUREBZAOsaTtO+1WP8AGVgKFAugecMBzOs6noY3ioTi8MWViLzRGpKCANoEsD8qVRb+wfQl3BsPegkLlYdI1ifSCPWjLOIYowyyddACZ5gaKSCemnnFOVcGfF3d6DMEugnXWNfSrDD8YtIITvF5f6ifU7mo8cW7J6LTplNinuIyArHg1U6HfZjMH8ddqKTJbGYhlBjQFRBn7O8DblROLxFq5Oa5M66m3v1BBBFQJatuf56wYEDvHPl0uUJ44eSe3m3sibAYplkO7lGAHhYdRHi10mq7F3XNwyGZZIndj7/MTHwq1taQFvYEa6auTMRGja/jU+I4azAFsTw5ToZDwdo1M89Jp8U4wW7I8ORLcE4fiHUZWEZS3I68iGP2l3iNZigbl9WLFFK/dJmSswszJzHSYO9XuHw4Ryz4vh7TIKm5eidjAAmZHmK8uFwwSFuW7rMYUW3umPtSxe2AwGmgAOo1NXxnGWyYssU64MkwcqRlbc+Q85qbhvCu+nKRmUiQzQIM76HpWibgwYBQCvU5iZ16Gob3BbyklEQ6zPeEFh0IKdPOtSxT4Zl9SIW3Zp1CW7SLmkrcYXEADZoTx5pykmNthMa1FieyF4JDI2bOFVhcTKZUtvPs6DxTuQIkioMFavpcUtYzRIjOsHSNTRY4hiRcDDDj2pyF1K76DfYRp7hVcoZU9kXQeNrdlk3dYZSL7WjIUZFfM6cszDoMp0BO413NU/GuFteQPZuLdYIBlVSravpAbceKNz6DWs3xBr1y7cc21twzAhV8KzKtuTOhPPeDU9rD3ACQrEgwJ0Pn8NRVK9TWhm41+AXEcGvqod7TBCxST95faETIPvAq1Ib6Wt/KIBEDlPdxtyneocJib6FiVuahhvpqI6+vpU9zFAKFLjMSNMkEGCJkiRHTarp3BbiRcWVMXJ8KOZ1gIdRtO2m1Qd1cGrKY3k9T+FafH4rMtvMS0IqqoSYAOviOgJInSRVZfuqZ8J15lQdIG8bmlhL8BkkOPAsRBLKqBQJl7Y0EcswzGek0mFtlWAzaaA9IAPn/AEqS/iFclrhYkxJKkn0PKkR7CqfCztyJLiPQCD8ae34Fpdg3DqrAk3LgjpbVhE9c4qxwONsDKElzsSyBZY7ahmgE9AaHxHGsGbcfRHzQYljlHuEzWUut0LaxPLX3AUrxvIqaDcYml4zew923cKMmfMBC5h0ObWJXcbDWNOdZBF99TW1ymQKUWwzSWyjmdD8pE+6RTQxqCoXVYxFq4vKWtq4GpUK3vTYn9FkH6JoJbVvNHeHJ1yifRc/51a8Da0HZHbNbYGD7LA5WysFkzB3EnQ1JDIvezVtrXEV8JlWuadfq2IHrpRfbrDIcTcL+F7gTKcyjTIuwYgN7J1qt4nxJLl8NbeFCWw2d0TxpbCHUtqPCDrEzVRgsL3oytdRIHtMynnppn5eUVRLyM3WwPb4RcXxqVKD7RKxI65GYL6mrC3wrEEAi0DImc66z+lUVnAZle33toKCGk3B4jBjLE68tY3FHWcO4UDvkEACO+Tp/WpXOQtFBfbMwJjwjLHlM0ZYwsjNmGYpAk7ArHrtvTcPeQgB0zR0PSeU+YqX6NNxXyKR3YAWY9KC5NX8DzYYrGZdJ1nqQfyqO5gdZDDKFVYMcv2zU9y1pcy2kt5gfCCIU9B7/ADoO9g3az3SqApC5oK6upJBJnbbaKKVgb24DcfhytuySQcyusAHQKw1nzquwgm4oEamPnPptR97E5FtowMBY9qIGYE7GCTUlp7Xe2e6DSS2eSIGsiI8qC2T3DJ3JOgu7wIHYpymddY5eVTYHsiHDjvUAIUHTY6eflTm7P/00+H9GP86JwfZvNZuW86eO5aYmBC5FO4JAOppJT25/RZGG7+P7PYPsVbtQxxFrR1fkNR1l6qsfwZLVy8pvWgVLL4g4J0XQCCJlTpPOjH7FJoWv2hEETkGv/c9/76U/tZhLb4i+TdRWF12hhcnMDoBAjcHc0jlv9v0Pp4+K58hvDOzmDe1bu4jFJYZyxCMUEBbhXSWEglTyozG8I4dZsxZxPeYhENxFBBz5oIYwNssRBAI99R2eHYK5h8M2LxK2SEcKmYAkd/cMxBnUx6U7i1rh6pc7q69zEfRhkGVsvdBBrOUAnIZ9RpSJuhm3uY/EcVuq6tnMOxCqBt1keQIM++RRuC4y7BRmhmgmR+E8tKoMJiBc8BU6RBBMg5tgehE+gjpUWCdipj2lCaQZhRmkGNNfy3qXk8tM5OlVVF/a4vcVirkEyrCRAysQsZtY11501uJX0uQ2VlJYg5eWkDTnqT6VUi28ySswynVuZJkFZj/IUXhruyAEkhQR0ZfZI6nT1k0yy51xJk9NeDQcSacO501Uz5nY+dGvb/eKobasLLqWnYQdMssNInflvsPWrVsQw3UD/q5+tdrpc+uKlJb8f9GXLFpURcQsvkPd6sduUfv+87Vnr/Bjaa3JLMzgE8jmzT79Fn9LyrS/STOy/Fv8VA4+4Waz5OToTyR+pp+oUZq2DBJp0BY+3CZQSoBmSeU7Ty3gfuaqMNisz5YgdBrMbx1rR33VxDK2/Jh/hoHClZtMQfDbOxA8TEajTTz6+VYp4Yp/HY0wyNrcLGCSdAfU/tq04fbtKDnQMCNNQOupJUzyiI250B9It8+8H/SfnAp63bce2w/RX9taU1VMot8ots2GCwbRnr3oHy7uKW3csfd0/tFmf+iqkXFP+sj3p/8A1T4QnS8PeUb8qdZEuBGmT4/HWlBhJ91wf+usm1y1zt3Z/tV/Dufzq7xGGDf6637vEP8A9aGPBhyu2j7mj5ECqslzZZHYAtm0f9Xe/wC6n/poq2LPNLv/AHF/9VG2OCtyKGelxf8AFRqcJufcn3FT+BqRxJ8sjyPwQcOs2WuD6t56FlI/V1dXeG2Cf5kT+jH92h8Hw24D/NN6A1ZfRXB1RgfMH9lWY8aUrBObcQccKsf7Ffgv+GvfxTh/9gvwX/DRRQjkR8R+VR6eXz/ZWqomfVI5iuKdSMotmBzZgdiNgwnerB7TswvIFz5FA1WNtdDVe/DbpPsryG56RO1es8JuMYyp5y0RB2230rh2vJ2kvwWS2brC5mVAXSNCPE3UnrrUQwNwAALpGuqj7JB50B/E9yfYXn+3pUVzgN1jOUDQc/8AKjq35I1fYusZcyZAQpOUAzGkEH3cqfwnEnvkWFhido8zyoAcMuFCpTcGI8j+J5URwnhLWXzEEx7tdI0+NBz25JpTlwX97s0SZzoJM7f0Yo7AdmibFy1nTx3LbE6QuRT1InlWebgFy4xgDeNCIiN5jyq3wHAHNlrWX+cuhiwIITIuWDpvIA0B33qnJk25LoRW/wASRuxK5fHftiCGX2AJGwnP1PTlXu1CWmvYom6iv3lwwQ5JM6AQkAzpJNewvYS4cmfIArK0lhoQCfuCY2o/iPZ+2917t+/YstduO2U3M0S+aAQ4BOXWI8qqlm+X2/8ABlVL40PsYbAPh8McZiO7YW3yprJXv7upAU85+FO4u3Dxaurhlu3MR9GGVsrgd3kXKIkSSkbLPuqHFYHBDu++xCsLdvKndpJMu7t7RIIzPoY61AeLYZJNtLjwFCs4AhVVQAQuUEac+RiqXlpLYMsqSe5grGMCkzb1EEZNAdjBJB093SlsXmBzBSp30Gx3BmAJ/wA62icUBIOXXlrJ9Iom5hrt+2yuWCvAKEZRkJAaYIOxY78vOr8fUqUt4mXHDW6XJj8JYvX7kESTpAKqVgQCRyEkfOrfhvDbiANswkZhMrIAA3EbEzHOKtsP2ZCRLWzGoJSSGnQ6tJ586scPmsKF8d1QPs2118yc+pJ1mly51dRW47xuLqXJU2eDlbeXLcz5rckAkQLiljPPQGrx+HW7iAFrkiZkZRMg80B3GszSDimsdzcHLUINfVqIXHKeW401UzPuNZn1OZA0IqsRwO2fYvR7yp13Ox/f5VS8X4S6Pa8YYG4B4Z0lWGu/41o7yE7DDb/atFoj9Peh8cx+rAFs5biMYXL4Vk6eI8yK0Q63Lw2I8UeaKr+KmzZdd+RXbT9oquw2BuCBBI7rNoAdA5Xr5fMVuhj7TaE78mXT1oUugud4rKym0FCptBJYz8hERpVkevm+Yg9GPYxgJ2jXyINOW8BvmGnSts2KRoBtlgdNACRrGxGu+1B3eDF0m3hoJIOYJl5g7gDQwRWnH1mrlUV+2XYzAdev4D8qkAWOdahv4P3caZLI11Zi8a6eHXlH2h6VR8bwQw997StmCQA3MjKDPTnWvHmU3SKMuBwVlXe02qK2T5Dz0qW6ZpBb937+lXqyhomtnpqfj+FHIvvoaynv+JAou0o5R6VeiuwrCMw5xVraxtzk3wY//KqLI8vjR4Pu/f0qJbht0WK8SufeP4/5VL/G1373yqnuZi6wNNc3SNOnnFE96KZRTb2Fk2knfJiMRhcSI8WGAIzANeQGJIkDNqDGh5088NuBM1trAfU3JvJGrqLZkNCjx6k9Kw+Ku3WafENFECR7KgflS2sTcVXXxeLKJ1kQZ0PKuNR2tZt/oeI0AuYKT1xNvUnYDxUecBfS2veC0veAMrNdVNANQFciZzCehA61zQXbkiS525k0RieIXWAEsAs7T0UfgooaSazpC4QgTmt5MxAY3bYDdIaYJjeKms4QHQXLTH7q3Fdj7gCZrmT464URQWkZp31k8/SpMJjriuCS7AToZjUEfnSvGg+qdgwmRAPrLe2wdZ85GwNUWPw+NuGQ4tWiSFVbgAOmacw0bRhMTvXNhjLv3mqa9xK4URQzeENPnJMcukD0FIsEeQyy6lTNunZu63tOrajcs+5jkvnRljsrk0uFSJBK5D1nn5VzjDcRuq4bM2nTQ/ECpMVxW9cYElicoBnWT7zUeBeRLj3X7OlcM7L3Llwi2zzbI2QKMyjaSc3n8+dev4JTfOa1cfxCW7y2QVKgbm4CSDrrtBqn4Px/EG39HVottY8RmD3rAHM9xZaARAUaQdZoDEYB4/nrQ12Uv8fYA2oPH2Q+qCXBpcPdIQMti0hYED62yZEAqQQ05dCMvMmisReJkgWhqsTdT2VaWkxBMfCsG9q4D9kjciGidzvtrXgl6ACQR6+XnvpQ9OuB1npUmbu3irI1a4AZMhbmad9CRa5dedBvjwCPYYwATndYAgyB3cMSCdNhA0rIdzd9PWNog6+dSpauabaT9lZ16mNajxN87iPJBmrs8Tk6mx7UgZr05dgGgD3++n2sYoOt6yZOhyXj4V2OjiWOkn0rJLYfaRB5QKlXDOY8XyA/Kp6K8IHqwNaMYgBDX7RImStphII0gm+YAkR61NaxlrLFy54oYgpaC/ZAXTM0kanznyrIDCNlI7xo/rU8YOdS7dfaO/7ip6T/AMRPVguDWYbGWA6RdunKp2S1DbxI7oxl3HTrRK8VtAGXvZcsa3EWZEEwCIiY02rGDBISJk6cyf20RbwduZyj8ajxPuBZo+DYL2wRSYyzOhLk6eZgidF99RXe29xhpB1+yhbTXnpr5EVnbdtByFEh1A6fD9tL7Yb3NFh/H95yfCxmdXI0noOUVT8RdmdmbcmiTivWg7tyTtW3pcCxysydRnc40DsKas9KnzHkKTTma6CMWoehO7E/v1oyypPKBQ9kgEQvrrRQ8z7hNWIRsmsn3z02mj0Y9PlP5UAj8gPWircjnP5UURsl78q4CpIcEMdPDEMD8RHrRMn7poU+0PdT856N8P8AKiuQN7HM7tqSaVLIg1MVqRbVcc6AILPlT7lkdKnAFPKUCbgjWJAqSxY12qcqafYt61CWDfRKIXALG2tEKlGIumwpXYUVVvhwkafv8K9e4eoOn5VbIusmm3l16cvShbGoJ4dhgqwOkGkxGHomyhCzPKocVaLKRMfspOXY7WxTk07PUd1CD1ivAGtKRmsnV6Qmmrbr2WrVERyPDWpbdIiVMvuH7+lWRghXJjS3vNMIPQ1KzGNgKaLROs1JQQFJiKfOkzxzrxt/vNNyeXzpHC+B9T7hK3PP86cW6k+gqEg04WZFNpS5F1N8C5/KfWlzeVeEba/v60hWrUiuTs8qelOyqsZiKYEJFTWrIGvPrNWpFbY6zcZvIfn5TU9uyo3gnqdf/lDXMSR4fIe7U9amRSTqadUBhVi7yG1Eqkann5T+elDWUI2jl86lyGYB0168qJCdiIGp9OVKHH3/AJD9lRw0n2dPedvSm963WmoU/9k="/>
          <p:cNvSpPr>
            <a:spLocks noChangeAspect="1" noChangeArrowheads="1"/>
          </p:cNvSpPr>
          <p:nvPr/>
        </p:nvSpPr>
        <p:spPr bwMode="auto">
          <a:xfrm>
            <a:off x="4598622" y="3061424"/>
            <a:ext cx="47244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76" name="Picture 28" descr="http://pixabay.com/static/uploads/photo/2014/10/23/04/28/sydney-harbour-bridge-499292_640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5" y="7742229"/>
            <a:ext cx="2486545" cy="186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97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56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Funnell</dc:creator>
  <cp:lastModifiedBy>Paula Funnell</cp:lastModifiedBy>
  <cp:revision>7</cp:revision>
  <dcterms:created xsi:type="dcterms:W3CDTF">2015-04-16T08:56:30Z</dcterms:created>
  <dcterms:modified xsi:type="dcterms:W3CDTF">2015-04-16T10:29:49Z</dcterms:modified>
</cp:coreProperties>
</file>