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9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6EC1D-A6A9-4359-855D-59402A1A22AD}" type="datetimeFigureOut">
              <a:rPr lang="en-GB" smtClean="0"/>
              <a:t>01/04/2015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5EAF-EC4E-4E0A-B16E-15A9BBFCFC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01625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6EC1D-A6A9-4359-855D-59402A1A22AD}" type="datetimeFigureOut">
              <a:rPr lang="en-GB" smtClean="0"/>
              <a:t>01/04/2015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5EAF-EC4E-4E0A-B16E-15A9BBFCFC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1338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6EC1D-A6A9-4359-855D-59402A1A22AD}" type="datetimeFigureOut">
              <a:rPr lang="en-GB" smtClean="0"/>
              <a:t>01/04/2015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5EAF-EC4E-4E0A-B16E-15A9BBFCFC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00585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6EC1D-A6A9-4359-855D-59402A1A22AD}" type="datetimeFigureOut">
              <a:rPr lang="en-GB" smtClean="0"/>
              <a:t>01/04/2015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5EAF-EC4E-4E0A-B16E-15A9BBFCFC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81389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6EC1D-A6A9-4359-855D-59402A1A22AD}" type="datetimeFigureOut">
              <a:rPr lang="en-GB" smtClean="0"/>
              <a:t>01/04/2015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5EAF-EC4E-4E0A-B16E-15A9BBFCFC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48966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6EC1D-A6A9-4359-855D-59402A1A22AD}" type="datetimeFigureOut">
              <a:rPr lang="en-GB" smtClean="0"/>
              <a:t>01/04/2015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5EAF-EC4E-4E0A-B16E-15A9BBFCFC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26542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6EC1D-A6A9-4359-855D-59402A1A22AD}" type="datetimeFigureOut">
              <a:rPr lang="en-GB" smtClean="0"/>
              <a:t>01/04/2015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5EAF-EC4E-4E0A-B16E-15A9BBFCFC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40404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6EC1D-A6A9-4359-855D-59402A1A22AD}" type="datetimeFigureOut">
              <a:rPr lang="en-GB" smtClean="0"/>
              <a:t>01/04/2015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5EAF-EC4E-4E0A-B16E-15A9BBFCFC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89823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6EC1D-A6A9-4359-855D-59402A1A22AD}" type="datetimeFigureOut">
              <a:rPr lang="en-GB" smtClean="0"/>
              <a:t>01/04/2015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5EAF-EC4E-4E0A-B16E-15A9BBFCFCEF}" type="slidenum">
              <a:rPr lang="en-GB" smtClean="0"/>
              <a:t>‹#›</a:t>
            </a:fld>
            <a:endParaRPr lang="en-GB"/>
          </a:p>
        </p:txBody>
      </p:sp>
      <p:sp>
        <p:nvSpPr>
          <p:cNvPr id="5" name="Rectangle 4"/>
          <p:cNvSpPr/>
          <p:nvPr userDrawn="1"/>
        </p:nvSpPr>
        <p:spPr>
          <a:xfrm>
            <a:off x="0" y="0"/>
            <a:ext cx="1691680" cy="6858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73567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6EC1D-A6A9-4359-855D-59402A1A22AD}" type="datetimeFigureOut">
              <a:rPr lang="en-GB" smtClean="0"/>
              <a:t>01/04/2015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5EAF-EC4E-4E0A-B16E-15A9BBFCFC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49320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6EC1D-A6A9-4359-855D-59402A1A22AD}" type="datetimeFigureOut">
              <a:rPr lang="en-GB" smtClean="0"/>
              <a:t>01/04/2015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5EAF-EC4E-4E0A-B16E-15A9BBFCFC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39568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06EC1D-A6A9-4359-855D-59402A1A22AD}" type="datetimeFigureOut">
              <a:rPr lang="en-GB" smtClean="0"/>
              <a:t>01/04/2015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8D5EAF-EC4E-4E0A-B16E-15A9BBFCFC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6501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397592" y="6309320"/>
            <a:ext cx="1440160" cy="288032"/>
          </a:xfrm>
          <a:prstGeom prst="round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3981768" y="6309320"/>
            <a:ext cx="1440160" cy="288032"/>
          </a:xfrm>
          <a:prstGeom prst="round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5565944" y="6309320"/>
            <a:ext cx="1440160" cy="288032"/>
          </a:xfrm>
          <a:prstGeom prst="round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7150120" y="6309320"/>
            <a:ext cx="1440160" cy="288032"/>
          </a:xfrm>
          <a:prstGeom prst="round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119140" y="764704"/>
            <a:ext cx="1440160" cy="288032"/>
          </a:xfrm>
          <a:prstGeom prst="roundRect">
            <a:avLst/>
          </a:prstGeom>
          <a:solidFill>
            <a:schemeClr val="bg1"/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Boat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119140" y="1196752"/>
            <a:ext cx="1440160" cy="288032"/>
          </a:xfrm>
          <a:prstGeom prst="roundRect">
            <a:avLst/>
          </a:prstGeom>
          <a:solidFill>
            <a:schemeClr val="bg1"/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Flowers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19140" y="1628800"/>
            <a:ext cx="1440160" cy="288032"/>
          </a:xfrm>
          <a:prstGeom prst="roundRect">
            <a:avLst/>
          </a:prstGeom>
          <a:solidFill>
            <a:schemeClr val="bg1"/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Cake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14985" y="2060848"/>
            <a:ext cx="1440160" cy="288032"/>
          </a:xfrm>
          <a:prstGeom prst="roundRect">
            <a:avLst/>
          </a:prstGeom>
          <a:solidFill>
            <a:schemeClr val="bg1"/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Beach 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14985" y="2492896"/>
            <a:ext cx="1440160" cy="288032"/>
          </a:xfrm>
          <a:prstGeom prst="roundRect">
            <a:avLst/>
          </a:prstGeom>
          <a:solidFill>
            <a:schemeClr val="bg1"/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Christmas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107504" y="2924944"/>
            <a:ext cx="1440160" cy="288032"/>
          </a:xfrm>
          <a:prstGeom prst="roundRect">
            <a:avLst/>
          </a:prstGeom>
          <a:solidFill>
            <a:schemeClr val="bg1"/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Buffet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119140" y="3356992"/>
            <a:ext cx="1440160" cy="288032"/>
          </a:xfrm>
          <a:prstGeom prst="roundRect">
            <a:avLst/>
          </a:prstGeom>
          <a:solidFill>
            <a:schemeClr val="bg1"/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Trees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119140" y="3789040"/>
            <a:ext cx="1440160" cy="288032"/>
          </a:xfrm>
          <a:prstGeom prst="roundRect">
            <a:avLst/>
          </a:prstGeom>
          <a:solidFill>
            <a:schemeClr val="bg1"/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Party 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107504" y="4221088"/>
            <a:ext cx="1440160" cy="288032"/>
          </a:xfrm>
          <a:prstGeom prst="roundRect">
            <a:avLst/>
          </a:prstGeom>
          <a:solidFill>
            <a:schemeClr val="bg1"/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Water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119140" y="4653136"/>
            <a:ext cx="1440160" cy="288032"/>
          </a:xfrm>
          <a:prstGeom prst="roundRect">
            <a:avLst/>
          </a:prstGeom>
          <a:solidFill>
            <a:schemeClr val="bg1"/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Norway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119140" y="5093568"/>
            <a:ext cx="1440160" cy="288032"/>
          </a:xfrm>
          <a:prstGeom prst="roundRect">
            <a:avLst/>
          </a:prstGeom>
          <a:solidFill>
            <a:schemeClr val="bg1"/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Celebration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119140" y="5517232"/>
            <a:ext cx="1440160" cy="288032"/>
          </a:xfrm>
          <a:prstGeom prst="roundRect">
            <a:avLst/>
          </a:prstGeom>
          <a:solidFill>
            <a:schemeClr val="bg1"/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Tropics</a:t>
            </a:r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9418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411760" y="6309320"/>
            <a:ext cx="1440160" cy="288032"/>
          </a:xfrm>
          <a:prstGeom prst="round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3995936" y="6309320"/>
            <a:ext cx="1440160" cy="288032"/>
          </a:xfrm>
          <a:prstGeom prst="round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5580112" y="6309320"/>
            <a:ext cx="1440160" cy="288032"/>
          </a:xfrm>
          <a:prstGeom prst="round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7164288" y="6309320"/>
            <a:ext cx="1440160" cy="288032"/>
          </a:xfrm>
          <a:prstGeom prst="round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119140" y="764704"/>
            <a:ext cx="1440160" cy="288032"/>
          </a:xfrm>
          <a:prstGeom prst="roundRect">
            <a:avLst/>
          </a:prstGeom>
          <a:solidFill>
            <a:schemeClr val="bg1"/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Boat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119140" y="1196752"/>
            <a:ext cx="1440160" cy="288032"/>
          </a:xfrm>
          <a:prstGeom prst="roundRect">
            <a:avLst/>
          </a:prstGeom>
          <a:solidFill>
            <a:schemeClr val="bg1"/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Flowers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19140" y="1628800"/>
            <a:ext cx="1440160" cy="288032"/>
          </a:xfrm>
          <a:prstGeom prst="roundRect">
            <a:avLst/>
          </a:prstGeom>
          <a:solidFill>
            <a:schemeClr val="bg1"/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Cake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14985" y="2060848"/>
            <a:ext cx="1440160" cy="288032"/>
          </a:xfrm>
          <a:prstGeom prst="roundRect">
            <a:avLst/>
          </a:prstGeom>
          <a:solidFill>
            <a:schemeClr val="bg1"/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Beach 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14985" y="2492896"/>
            <a:ext cx="1440160" cy="288032"/>
          </a:xfrm>
          <a:prstGeom prst="roundRect">
            <a:avLst/>
          </a:prstGeom>
          <a:solidFill>
            <a:schemeClr val="bg1"/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Christmas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107504" y="2924944"/>
            <a:ext cx="1440160" cy="288032"/>
          </a:xfrm>
          <a:prstGeom prst="roundRect">
            <a:avLst/>
          </a:prstGeom>
          <a:solidFill>
            <a:schemeClr val="bg1"/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Buffet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119140" y="3356992"/>
            <a:ext cx="1440160" cy="288032"/>
          </a:xfrm>
          <a:prstGeom prst="roundRect">
            <a:avLst/>
          </a:prstGeom>
          <a:solidFill>
            <a:schemeClr val="bg1"/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Trees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119140" y="3789040"/>
            <a:ext cx="1440160" cy="288032"/>
          </a:xfrm>
          <a:prstGeom prst="roundRect">
            <a:avLst/>
          </a:prstGeom>
          <a:solidFill>
            <a:schemeClr val="bg1"/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Party 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107504" y="4221088"/>
            <a:ext cx="1440160" cy="288032"/>
          </a:xfrm>
          <a:prstGeom prst="roundRect">
            <a:avLst/>
          </a:prstGeom>
          <a:solidFill>
            <a:schemeClr val="bg1"/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Water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119140" y="4653136"/>
            <a:ext cx="1440160" cy="288032"/>
          </a:xfrm>
          <a:prstGeom prst="roundRect">
            <a:avLst/>
          </a:prstGeom>
          <a:solidFill>
            <a:schemeClr val="bg1"/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Norway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119140" y="5093568"/>
            <a:ext cx="1440160" cy="288032"/>
          </a:xfrm>
          <a:prstGeom prst="roundRect">
            <a:avLst/>
          </a:prstGeom>
          <a:solidFill>
            <a:schemeClr val="bg1"/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Celebration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119140" y="5517232"/>
            <a:ext cx="1440160" cy="288032"/>
          </a:xfrm>
          <a:prstGeom prst="roundRect">
            <a:avLst/>
          </a:prstGeom>
          <a:solidFill>
            <a:schemeClr val="bg1"/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Tropics</a:t>
            </a:r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75077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434730" y="6309320"/>
            <a:ext cx="1440160" cy="288032"/>
          </a:xfrm>
          <a:prstGeom prst="round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4018906" y="6309320"/>
            <a:ext cx="1440160" cy="288032"/>
          </a:xfrm>
          <a:prstGeom prst="round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5603082" y="6309320"/>
            <a:ext cx="1440160" cy="288032"/>
          </a:xfrm>
          <a:prstGeom prst="round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7187258" y="6309320"/>
            <a:ext cx="1440160" cy="288032"/>
          </a:xfrm>
          <a:prstGeom prst="round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119140" y="764704"/>
            <a:ext cx="1440160" cy="288032"/>
          </a:xfrm>
          <a:prstGeom prst="roundRect">
            <a:avLst/>
          </a:prstGeom>
          <a:solidFill>
            <a:schemeClr val="bg1"/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Boat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119140" y="1196752"/>
            <a:ext cx="1440160" cy="288032"/>
          </a:xfrm>
          <a:prstGeom prst="roundRect">
            <a:avLst/>
          </a:prstGeom>
          <a:solidFill>
            <a:schemeClr val="bg1"/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Flowers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19140" y="1628800"/>
            <a:ext cx="1440160" cy="288032"/>
          </a:xfrm>
          <a:prstGeom prst="roundRect">
            <a:avLst/>
          </a:prstGeom>
          <a:solidFill>
            <a:schemeClr val="bg1"/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Cake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14985" y="2060848"/>
            <a:ext cx="1440160" cy="288032"/>
          </a:xfrm>
          <a:prstGeom prst="roundRect">
            <a:avLst/>
          </a:prstGeom>
          <a:solidFill>
            <a:schemeClr val="bg1"/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Beach 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14985" y="2492896"/>
            <a:ext cx="1440160" cy="288032"/>
          </a:xfrm>
          <a:prstGeom prst="roundRect">
            <a:avLst/>
          </a:prstGeom>
          <a:solidFill>
            <a:schemeClr val="bg1"/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Christmas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107504" y="2924944"/>
            <a:ext cx="1440160" cy="288032"/>
          </a:xfrm>
          <a:prstGeom prst="roundRect">
            <a:avLst/>
          </a:prstGeom>
          <a:solidFill>
            <a:schemeClr val="bg1"/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Buffet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119140" y="3356992"/>
            <a:ext cx="1440160" cy="288032"/>
          </a:xfrm>
          <a:prstGeom prst="roundRect">
            <a:avLst/>
          </a:prstGeom>
          <a:solidFill>
            <a:schemeClr val="bg1"/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Trees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119140" y="3789040"/>
            <a:ext cx="1440160" cy="288032"/>
          </a:xfrm>
          <a:prstGeom prst="roundRect">
            <a:avLst/>
          </a:prstGeom>
          <a:solidFill>
            <a:schemeClr val="bg1"/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Party 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107504" y="4221088"/>
            <a:ext cx="1440160" cy="288032"/>
          </a:xfrm>
          <a:prstGeom prst="roundRect">
            <a:avLst/>
          </a:prstGeom>
          <a:solidFill>
            <a:schemeClr val="bg1"/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Water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119140" y="4653136"/>
            <a:ext cx="1440160" cy="288032"/>
          </a:xfrm>
          <a:prstGeom prst="roundRect">
            <a:avLst/>
          </a:prstGeom>
          <a:solidFill>
            <a:schemeClr val="bg1"/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Norway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119140" y="5093568"/>
            <a:ext cx="1440160" cy="288032"/>
          </a:xfrm>
          <a:prstGeom prst="roundRect">
            <a:avLst/>
          </a:prstGeom>
          <a:solidFill>
            <a:schemeClr val="bg1"/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Celebration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119140" y="5517232"/>
            <a:ext cx="1440160" cy="288032"/>
          </a:xfrm>
          <a:prstGeom prst="roundRect">
            <a:avLst/>
          </a:prstGeom>
          <a:solidFill>
            <a:schemeClr val="bg1"/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Tropics</a:t>
            </a:r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2550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426104" y="6309320"/>
            <a:ext cx="1440160" cy="288032"/>
          </a:xfrm>
          <a:prstGeom prst="round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4010280" y="6309320"/>
            <a:ext cx="1440160" cy="288032"/>
          </a:xfrm>
          <a:prstGeom prst="round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5594456" y="6309320"/>
            <a:ext cx="1440160" cy="288032"/>
          </a:xfrm>
          <a:prstGeom prst="round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7178632" y="6309320"/>
            <a:ext cx="1440160" cy="288032"/>
          </a:xfrm>
          <a:prstGeom prst="round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119140" y="764704"/>
            <a:ext cx="1440160" cy="288032"/>
          </a:xfrm>
          <a:prstGeom prst="roundRect">
            <a:avLst/>
          </a:prstGeom>
          <a:solidFill>
            <a:schemeClr val="bg1"/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Boat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119140" y="1196752"/>
            <a:ext cx="1440160" cy="288032"/>
          </a:xfrm>
          <a:prstGeom prst="roundRect">
            <a:avLst/>
          </a:prstGeom>
          <a:solidFill>
            <a:schemeClr val="bg1"/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Flowers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19140" y="1628800"/>
            <a:ext cx="1440160" cy="288032"/>
          </a:xfrm>
          <a:prstGeom prst="roundRect">
            <a:avLst/>
          </a:prstGeom>
          <a:solidFill>
            <a:schemeClr val="bg1"/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Cake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14985" y="2060848"/>
            <a:ext cx="1440160" cy="288032"/>
          </a:xfrm>
          <a:prstGeom prst="roundRect">
            <a:avLst/>
          </a:prstGeom>
          <a:solidFill>
            <a:schemeClr val="bg1"/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Beach 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14985" y="2492896"/>
            <a:ext cx="1440160" cy="288032"/>
          </a:xfrm>
          <a:prstGeom prst="roundRect">
            <a:avLst/>
          </a:prstGeom>
          <a:solidFill>
            <a:schemeClr val="bg1"/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Christmas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107504" y="2924944"/>
            <a:ext cx="1440160" cy="288032"/>
          </a:xfrm>
          <a:prstGeom prst="roundRect">
            <a:avLst/>
          </a:prstGeom>
          <a:solidFill>
            <a:schemeClr val="bg1"/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Buffet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119140" y="3356992"/>
            <a:ext cx="1440160" cy="288032"/>
          </a:xfrm>
          <a:prstGeom prst="roundRect">
            <a:avLst/>
          </a:prstGeom>
          <a:solidFill>
            <a:schemeClr val="bg1"/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Trees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119140" y="3789040"/>
            <a:ext cx="1440160" cy="288032"/>
          </a:xfrm>
          <a:prstGeom prst="roundRect">
            <a:avLst/>
          </a:prstGeom>
          <a:solidFill>
            <a:schemeClr val="bg1"/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Party 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107504" y="4221088"/>
            <a:ext cx="1440160" cy="288032"/>
          </a:xfrm>
          <a:prstGeom prst="roundRect">
            <a:avLst/>
          </a:prstGeom>
          <a:solidFill>
            <a:schemeClr val="bg1"/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Water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119140" y="4653136"/>
            <a:ext cx="1440160" cy="288032"/>
          </a:xfrm>
          <a:prstGeom prst="roundRect">
            <a:avLst/>
          </a:prstGeom>
          <a:solidFill>
            <a:schemeClr val="bg1"/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Norway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119140" y="5093568"/>
            <a:ext cx="1440160" cy="288032"/>
          </a:xfrm>
          <a:prstGeom prst="roundRect">
            <a:avLst/>
          </a:prstGeom>
          <a:solidFill>
            <a:schemeClr val="bg1"/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Celebration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119140" y="5517232"/>
            <a:ext cx="1440160" cy="288032"/>
          </a:xfrm>
          <a:prstGeom prst="roundRect">
            <a:avLst/>
          </a:prstGeom>
          <a:solidFill>
            <a:schemeClr val="bg1"/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Tropics</a:t>
            </a:r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45727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48</Words>
  <Application>Microsoft Office PowerPoint</Application>
  <PresentationFormat>On-screen Show (4:3)</PresentationFormat>
  <Paragraphs>48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Queen Mary University of London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Paula Funnell</dc:creator>
  <cp:lastModifiedBy>Paula Funnell</cp:lastModifiedBy>
  <cp:revision>6</cp:revision>
  <dcterms:created xsi:type="dcterms:W3CDTF">2015-04-01T14:02:14Z</dcterms:created>
  <dcterms:modified xsi:type="dcterms:W3CDTF">2015-04-01T14:43:09Z</dcterms:modified>
</cp:coreProperties>
</file>