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8FC7-80E0-4DEF-8AD6-EECC635E1F50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A742-E98B-4D4B-B7C4-EEAB5D7CF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35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8FC7-80E0-4DEF-8AD6-EECC635E1F50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A742-E98B-4D4B-B7C4-EEAB5D7CF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1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8FC7-80E0-4DEF-8AD6-EECC635E1F50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A742-E98B-4D4B-B7C4-EEAB5D7CF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79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8FC7-80E0-4DEF-8AD6-EECC635E1F50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A742-E98B-4D4B-B7C4-EEAB5D7CF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381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8FC7-80E0-4DEF-8AD6-EECC635E1F50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A742-E98B-4D4B-B7C4-EEAB5D7CF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32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8FC7-80E0-4DEF-8AD6-EECC635E1F50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A742-E98B-4D4B-B7C4-EEAB5D7CF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42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8FC7-80E0-4DEF-8AD6-EECC635E1F50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A742-E98B-4D4B-B7C4-EEAB5D7CF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426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8FC7-80E0-4DEF-8AD6-EECC635E1F50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A742-E98B-4D4B-B7C4-EEAB5D7CF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310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8FC7-80E0-4DEF-8AD6-EECC635E1F50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A742-E98B-4D4B-B7C4-EEAB5D7CF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013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8FC7-80E0-4DEF-8AD6-EECC635E1F50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A742-E98B-4D4B-B7C4-EEAB5D7CF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23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8FC7-80E0-4DEF-8AD6-EECC635E1F50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A742-E98B-4D4B-B7C4-EEAB5D7CF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63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08FC7-80E0-4DEF-8AD6-EECC635E1F50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AA742-E98B-4D4B-B7C4-EEAB5D7CF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690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035754"/>
              </p:ext>
            </p:extLst>
          </p:nvPr>
        </p:nvGraphicFramePr>
        <p:xfrm>
          <a:off x="3056238" y="3273396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Component</a:t>
                      </a:r>
                      <a:r>
                        <a:rPr lang="en-GB" baseline="0" dirty="0" smtClean="0"/>
                        <a:t> 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Component</a:t>
                      </a:r>
                      <a:r>
                        <a:rPr lang="en-GB" baseline="0" dirty="0" smtClean="0"/>
                        <a:t> 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Component 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26508" y="337751"/>
            <a:ext cx="83037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At a check-up you notice that a young child is suffering from the early signs of dental erosion. You want to know whether fluoride treatments would slow down the erosion in primary teeth.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774719"/>
              </p:ext>
            </p:extLst>
          </p:nvPr>
        </p:nvGraphicFramePr>
        <p:xfrm>
          <a:off x="3076831" y="1524691"/>
          <a:ext cx="600538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385"/>
                <a:gridCol w="569699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I</a:t>
                      </a:r>
                      <a:endParaRPr lang="en-GB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C</a:t>
                      </a:r>
                      <a:endParaRPr lang="en-GB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O</a:t>
                      </a:r>
                      <a:endParaRPr lang="en-GB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0590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Paula Funnell</dc:creator>
  <cp:lastModifiedBy>Paula Funnell</cp:lastModifiedBy>
  <cp:revision>4</cp:revision>
  <dcterms:created xsi:type="dcterms:W3CDTF">2015-03-31T13:44:35Z</dcterms:created>
  <dcterms:modified xsi:type="dcterms:W3CDTF">2015-03-31T15:20:40Z</dcterms:modified>
</cp:coreProperties>
</file>