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45" d="100"/>
          <a:sy n="45" d="100"/>
        </p:scale>
        <p:origin x="53" y="12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Second Year Exam Revision </a:t>
            </a:r>
            <a:br>
              <a:rPr lang="en-GB" dirty="0" smtClean="0"/>
            </a:br>
            <a:r>
              <a:rPr lang="en-GB" dirty="0" smtClean="0"/>
              <a:t>Medical Genetics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Liliane Eleid 3</a:t>
            </a:r>
            <a:r>
              <a:rPr lang="en-GB" baseline="30000" dirty="0" smtClean="0"/>
              <a:t>rd</a:t>
            </a:r>
            <a:r>
              <a:rPr lang="en-GB" dirty="0" smtClean="0"/>
              <a:t> Year Medical Genetics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650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80% of the exam will be based on the one lecture u missed and the one book you didn’t read ! </a:t>
            </a:r>
            <a:br>
              <a:rPr lang="en-GB" sz="3200" dirty="0" smtClean="0"/>
            </a:br>
            <a:r>
              <a:rPr lang="en-GB" sz="3200" dirty="0" smtClean="0"/>
              <a:t>Just kidding ! It’s all in there ! </a:t>
            </a:r>
            <a:endParaRPr lang="en-GB" sz="3200" dirty="0"/>
          </a:p>
        </p:txBody>
      </p:sp>
      <p:sp>
        <p:nvSpPr>
          <p:cNvPr id="6" name="Cloud Callout 5"/>
          <p:cNvSpPr/>
          <p:nvPr/>
        </p:nvSpPr>
        <p:spPr>
          <a:xfrm>
            <a:off x="7422243" y="573874"/>
            <a:ext cx="3471333" cy="210892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8" name="Explosion 2 7"/>
          <p:cNvSpPr/>
          <p:nvPr/>
        </p:nvSpPr>
        <p:spPr>
          <a:xfrm>
            <a:off x="7755465" y="3048000"/>
            <a:ext cx="3318933" cy="32512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Good luck with your exams!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3118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SBS009- Human Molecular biology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MCQs -&gt; some are posted online by Hurd and from past exam papers </a:t>
            </a:r>
          </a:p>
          <a:p>
            <a:r>
              <a:rPr lang="en-GB" dirty="0" smtClean="0"/>
              <a:t>Short Answer Questions </a:t>
            </a:r>
          </a:p>
          <a:p>
            <a:pPr lvl="1"/>
            <a:r>
              <a:rPr lang="en-GB" dirty="0" smtClean="0"/>
              <a:t>Diagrams-&gt; know well especially replication fork and secretory pathway </a:t>
            </a:r>
          </a:p>
          <a:p>
            <a:r>
              <a:rPr lang="en-GB" dirty="0" smtClean="0"/>
              <a:t>Essay </a:t>
            </a:r>
          </a:p>
          <a:p>
            <a:pPr lvl="1"/>
            <a:r>
              <a:rPr lang="en-GB" dirty="0" smtClean="0"/>
              <a:t>Common mistakes are use of transcription instead of translation and getting confused with machinery </a:t>
            </a:r>
          </a:p>
          <a:p>
            <a:pPr lvl="1"/>
            <a:r>
              <a:rPr lang="en-GB" dirty="0" smtClean="0"/>
              <a:t>Try to use outside reading </a:t>
            </a:r>
          </a:p>
          <a:p>
            <a:pPr lvl="1"/>
            <a:r>
              <a:rPr lang="en-GB" dirty="0" smtClean="0"/>
              <a:t>Make sure its well structured </a:t>
            </a:r>
          </a:p>
          <a:p>
            <a:pPr lvl="1"/>
            <a:r>
              <a:rPr lang="en-GB" dirty="0" smtClean="0"/>
              <a:t>Make sure </a:t>
            </a:r>
            <a:r>
              <a:rPr lang="en-GB" dirty="0" err="1" smtClean="0"/>
              <a:t>youre</a:t>
            </a:r>
            <a:r>
              <a:rPr lang="en-GB" dirty="0" smtClean="0"/>
              <a:t> not vague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319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SBS633- Evolutionary Genetics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97531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MCQs </a:t>
            </a:r>
          </a:p>
          <a:p>
            <a:r>
              <a:rPr lang="en-GB" dirty="0" smtClean="0"/>
              <a:t>Short answer questions </a:t>
            </a:r>
          </a:p>
          <a:p>
            <a:pPr lvl="1"/>
            <a:r>
              <a:rPr lang="en-GB" dirty="0" smtClean="0"/>
              <a:t>Questions about design of experiments from field trip </a:t>
            </a:r>
          </a:p>
          <a:p>
            <a:pPr lvl="1"/>
            <a:r>
              <a:rPr lang="en-GB" dirty="0" smtClean="0"/>
              <a:t>No diagrams </a:t>
            </a:r>
          </a:p>
          <a:p>
            <a:pPr lvl="1"/>
            <a:r>
              <a:rPr lang="en-GB" dirty="0" smtClean="0"/>
              <a:t>Definitions </a:t>
            </a:r>
          </a:p>
          <a:p>
            <a:r>
              <a:rPr lang="en-GB" dirty="0" smtClean="0"/>
              <a:t>Essays </a:t>
            </a:r>
          </a:p>
          <a:p>
            <a:pPr lvl="1"/>
            <a:r>
              <a:rPr lang="en-GB" dirty="0" smtClean="0"/>
              <a:t>About the snails-&gt; learn all about the snails </a:t>
            </a:r>
          </a:p>
          <a:p>
            <a:pPr lvl="1"/>
            <a:r>
              <a:rPr lang="en-GB" dirty="0" smtClean="0"/>
              <a:t>Polymorphism </a:t>
            </a:r>
          </a:p>
          <a:p>
            <a:pPr lvl="1"/>
            <a:r>
              <a:rPr lang="en-GB" dirty="0" smtClean="0"/>
              <a:t>Like extra reading </a:t>
            </a:r>
          </a:p>
          <a:p>
            <a:pPr lvl="1"/>
            <a:r>
              <a:rPr lang="en-GB" dirty="0" smtClean="0"/>
              <a:t>Don’t be vague-&gt; expand </a:t>
            </a:r>
          </a:p>
          <a:p>
            <a:pPr lvl="1"/>
            <a:r>
              <a:rPr lang="en-GB" dirty="0" smtClean="0"/>
              <a:t>Use diagrams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0770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SBS118-Cell biology and Developmental biology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MCQs -&gt; very easy based on past papers </a:t>
            </a:r>
          </a:p>
          <a:p>
            <a:r>
              <a:rPr lang="en-GB" dirty="0" smtClean="0"/>
              <a:t>Short answer questions </a:t>
            </a:r>
          </a:p>
          <a:p>
            <a:pPr lvl="1"/>
            <a:r>
              <a:rPr lang="en-GB" dirty="0" smtClean="0"/>
              <a:t>Very easy </a:t>
            </a:r>
          </a:p>
          <a:p>
            <a:pPr lvl="1"/>
            <a:r>
              <a:rPr lang="en-GB" dirty="0" smtClean="0"/>
              <a:t>Definitions </a:t>
            </a:r>
          </a:p>
          <a:p>
            <a:pPr lvl="1"/>
            <a:r>
              <a:rPr lang="en-GB" dirty="0" smtClean="0"/>
              <a:t>And naming 3 things e.g. 3 RTKs </a:t>
            </a:r>
            <a:endParaRPr lang="en-GB" dirty="0"/>
          </a:p>
          <a:p>
            <a:pPr lvl="1"/>
            <a:r>
              <a:rPr lang="en-GB" dirty="0" smtClean="0"/>
              <a:t>Functions of specific genes </a:t>
            </a:r>
          </a:p>
          <a:p>
            <a:r>
              <a:rPr lang="en-GB" dirty="0" smtClean="0"/>
              <a:t>Essays: </a:t>
            </a:r>
          </a:p>
          <a:p>
            <a:pPr lvl="1"/>
            <a:r>
              <a:rPr lang="en-GB" dirty="0" smtClean="0"/>
              <a:t>RTKs </a:t>
            </a:r>
          </a:p>
          <a:p>
            <a:pPr lvl="1"/>
            <a:r>
              <a:rPr lang="en-GB" dirty="0" smtClean="0"/>
              <a:t>Signalling pathways </a:t>
            </a:r>
          </a:p>
          <a:p>
            <a:pPr lvl="1"/>
            <a:r>
              <a:rPr lang="en-GB" dirty="0" smtClean="0"/>
              <a:t>Neuronal development </a:t>
            </a:r>
          </a:p>
        </p:txBody>
      </p:sp>
    </p:spTree>
    <p:extLst>
      <p:ext uri="{BB962C8B-B14F-4D97-AF65-F5344CB8AC3E}">
        <p14:creationId xmlns:p14="http://schemas.microsoft.com/office/powerpoint/2010/main" val="1871113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SBC222- Comparative and Integrative physiology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MCQs -&gt; help to practice past </a:t>
            </a:r>
            <a:r>
              <a:rPr lang="en-GB" dirty="0" err="1" smtClean="0"/>
              <a:t>paers</a:t>
            </a:r>
            <a:r>
              <a:rPr lang="en-GB" dirty="0" smtClean="0"/>
              <a:t> </a:t>
            </a:r>
          </a:p>
          <a:p>
            <a:r>
              <a:rPr lang="en-GB" dirty="0" smtClean="0"/>
              <a:t>Short answer questions: </a:t>
            </a:r>
          </a:p>
          <a:p>
            <a:pPr lvl="1"/>
            <a:r>
              <a:rPr lang="en-GB" dirty="0" smtClean="0"/>
              <a:t>For </a:t>
            </a:r>
            <a:r>
              <a:rPr lang="en-GB" dirty="0" err="1" smtClean="0"/>
              <a:t>Elphick</a:t>
            </a:r>
            <a:r>
              <a:rPr lang="en-GB" dirty="0" smtClean="0"/>
              <a:t> read his papers and around the subject </a:t>
            </a:r>
          </a:p>
          <a:p>
            <a:pPr lvl="1"/>
            <a:r>
              <a:rPr lang="en-GB" dirty="0" smtClean="0"/>
              <a:t>Diagrams </a:t>
            </a:r>
          </a:p>
          <a:p>
            <a:r>
              <a:rPr lang="en-GB" dirty="0" smtClean="0"/>
              <a:t>Essays : </a:t>
            </a:r>
          </a:p>
          <a:p>
            <a:pPr lvl="1"/>
            <a:r>
              <a:rPr lang="en-GB" dirty="0"/>
              <a:t> </a:t>
            </a:r>
            <a:r>
              <a:rPr lang="en-GB" dirty="0" smtClean="0"/>
              <a:t>neuropeptides </a:t>
            </a:r>
          </a:p>
          <a:p>
            <a:pPr lvl="1"/>
            <a:r>
              <a:rPr lang="en-GB" dirty="0" smtClean="0"/>
              <a:t>Split in two equally for each lecturer </a:t>
            </a:r>
          </a:p>
          <a:p>
            <a:pPr lvl="1"/>
            <a:r>
              <a:rPr lang="en-GB" dirty="0" smtClean="0"/>
              <a:t>Gas transport and circulatory systems</a:t>
            </a:r>
          </a:p>
          <a:p>
            <a:pPr lvl="1"/>
            <a:r>
              <a:rPr lang="en-GB" dirty="0" smtClean="0"/>
              <a:t>Use diagrams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9916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immunology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MCQs-&gt; easy </a:t>
            </a:r>
          </a:p>
          <a:p>
            <a:r>
              <a:rPr lang="en-GB" dirty="0" smtClean="0"/>
              <a:t>SAQs</a:t>
            </a:r>
          </a:p>
          <a:p>
            <a:pPr lvl="1"/>
            <a:r>
              <a:rPr lang="en-GB" dirty="0" smtClean="0"/>
              <a:t>Diagrams -&gt; love them -&gt; there is a really </a:t>
            </a:r>
            <a:r>
              <a:rPr lang="en-GB" dirty="0" err="1" smtClean="0"/>
              <a:t>gd</a:t>
            </a:r>
            <a:r>
              <a:rPr lang="en-GB" dirty="0" smtClean="0"/>
              <a:t> book for those -&gt; </a:t>
            </a:r>
            <a:r>
              <a:rPr lang="en-GB" dirty="0" err="1" smtClean="0"/>
              <a:t>Kuby’s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The diagram of cell lineages </a:t>
            </a:r>
            <a:endParaRPr lang="en-GB" dirty="0"/>
          </a:p>
          <a:p>
            <a:r>
              <a:rPr lang="en-GB" dirty="0" smtClean="0"/>
              <a:t>Essay: </a:t>
            </a:r>
          </a:p>
          <a:p>
            <a:pPr lvl="1">
              <a:buFontTx/>
              <a:buChar char="-"/>
            </a:pPr>
            <a:r>
              <a:rPr lang="en-GB" dirty="0" smtClean="0"/>
              <a:t>Structure </a:t>
            </a:r>
          </a:p>
          <a:p>
            <a:pPr lvl="1">
              <a:buFontTx/>
              <a:buChar char="-"/>
            </a:pPr>
            <a:r>
              <a:rPr lang="en-GB" dirty="0" smtClean="0"/>
              <a:t>Don’t leave anything out </a:t>
            </a:r>
          </a:p>
          <a:p>
            <a:pPr lvl="1">
              <a:buFontTx/>
              <a:buChar char="-"/>
            </a:pPr>
            <a:r>
              <a:rPr lang="en-GB" dirty="0" smtClean="0"/>
              <a:t>Be clear </a:t>
            </a:r>
          </a:p>
          <a:p>
            <a:pPr lvl="1">
              <a:buFontTx/>
              <a:buChar char="-"/>
            </a:pPr>
            <a:r>
              <a:rPr lang="en-GB" dirty="0" smtClean="0"/>
              <a:t>The process with infection, inflammation….</a:t>
            </a:r>
          </a:p>
        </p:txBody>
      </p:sp>
    </p:spTree>
    <p:extLst>
      <p:ext uri="{BB962C8B-B14F-4D97-AF65-F5344CB8AC3E}">
        <p14:creationId xmlns:p14="http://schemas.microsoft.com/office/powerpoint/2010/main" val="356286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BIO227-Medical Genetics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MCQs: </a:t>
            </a:r>
          </a:p>
          <a:p>
            <a:pPr lvl="1"/>
            <a:r>
              <a:rPr lang="en-GB" dirty="0" smtClean="0"/>
              <a:t>From outside reading-&gt; will surprise u </a:t>
            </a:r>
          </a:p>
          <a:p>
            <a:pPr lvl="1"/>
            <a:r>
              <a:rPr lang="en-GB" dirty="0" smtClean="0"/>
              <a:t>Past papers</a:t>
            </a:r>
          </a:p>
          <a:p>
            <a:r>
              <a:rPr lang="en-GB" dirty="0" smtClean="0"/>
              <a:t>SAQs: </a:t>
            </a:r>
          </a:p>
          <a:p>
            <a:pPr lvl="1"/>
            <a:r>
              <a:rPr lang="en-GB" dirty="0" smtClean="0"/>
              <a:t>Really easy </a:t>
            </a:r>
          </a:p>
          <a:p>
            <a:pPr lvl="1"/>
            <a:r>
              <a:rPr lang="en-GB" dirty="0" smtClean="0"/>
              <a:t>Like fill in the blank </a:t>
            </a:r>
          </a:p>
          <a:p>
            <a:pPr lvl="1"/>
            <a:r>
              <a:rPr lang="en-GB" dirty="0" smtClean="0"/>
              <a:t>Do past papers </a:t>
            </a:r>
          </a:p>
          <a:p>
            <a:r>
              <a:rPr lang="en-GB" dirty="0" smtClean="0"/>
              <a:t>Essays: </a:t>
            </a:r>
          </a:p>
          <a:p>
            <a:pPr lvl="1"/>
            <a:r>
              <a:rPr lang="en-GB" dirty="0" smtClean="0"/>
              <a:t>Make sure </a:t>
            </a:r>
            <a:r>
              <a:rPr lang="en-GB" dirty="0" err="1" smtClean="0"/>
              <a:t>ur</a:t>
            </a:r>
            <a:r>
              <a:rPr lang="en-GB" dirty="0" smtClean="0"/>
              <a:t> answering the question and </a:t>
            </a:r>
            <a:r>
              <a:rPr lang="en-GB" dirty="0" err="1" smtClean="0"/>
              <a:t>ur</a:t>
            </a:r>
            <a:r>
              <a:rPr lang="en-GB" dirty="0" smtClean="0"/>
              <a:t> not vague </a:t>
            </a:r>
          </a:p>
          <a:p>
            <a:pPr lvl="1"/>
            <a:r>
              <a:rPr lang="en-GB" dirty="0" smtClean="0"/>
              <a:t>Try to include outside reading </a:t>
            </a:r>
          </a:p>
          <a:p>
            <a:pPr lvl="1"/>
            <a:r>
              <a:rPr lang="en-GB" dirty="0" smtClean="0"/>
              <a:t>There are usually hints to what will come up 		</a:t>
            </a:r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46566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methods and communications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MCQs-R based and R errors </a:t>
            </a:r>
          </a:p>
          <a:p>
            <a:r>
              <a:rPr lang="en-GB" dirty="0" smtClean="0"/>
              <a:t>SAQs : </a:t>
            </a:r>
          </a:p>
          <a:p>
            <a:pPr lvl="1"/>
            <a:r>
              <a:rPr lang="en-GB" dirty="0" smtClean="0"/>
              <a:t>Write up the results and abstract similar to </a:t>
            </a:r>
            <a:r>
              <a:rPr lang="en-GB" dirty="0" err="1" smtClean="0"/>
              <a:t>writeup</a:t>
            </a:r>
            <a:endParaRPr lang="en-GB" dirty="0" smtClean="0"/>
          </a:p>
          <a:p>
            <a:pPr lvl="1"/>
            <a:r>
              <a:rPr lang="en-GB" dirty="0" smtClean="0"/>
              <a:t>Conditional probability -&gt; don’t just memorize example </a:t>
            </a:r>
          </a:p>
          <a:p>
            <a:pPr lvl="1"/>
            <a:r>
              <a:rPr lang="en-GB" dirty="0" smtClean="0"/>
              <a:t> Know how to design an experiment </a:t>
            </a:r>
          </a:p>
          <a:p>
            <a:r>
              <a:rPr lang="en-GB" dirty="0" smtClean="0"/>
              <a:t>No essay </a:t>
            </a:r>
          </a:p>
          <a:p>
            <a:r>
              <a:rPr lang="en-GB" dirty="0" smtClean="0"/>
              <a:t>Know </a:t>
            </a:r>
            <a:r>
              <a:rPr lang="en-GB" dirty="0" err="1" smtClean="0"/>
              <a:t>ur</a:t>
            </a:r>
            <a:r>
              <a:rPr lang="en-GB" dirty="0" smtClean="0"/>
              <a:t> tests and when they should be done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024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Transmission genetics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421467"/>
            <a:ext cx="10554574" cy="3759066"/>
          </a:xfrm>
        </p:spPr>
        <p:txBody>
          <a:bodyPr>
            <a:normAutofit fontScale="40000" lnSpcReduction="20000"/>
          </a:bodyPr>
          <a:lstStyle/>
          <a:p>
            <a:r>
              <a:rPr lang="en-GB" sz="3400" dirty="0" smtClean="0"/>
              <a:t>MCQs </a:t>
            </a:r>
          </a:p>
          <a:p>
            <a:pPr lvl="1"/>
            <a:r>
              <a:rPr lang="en-GB" sz="2900" dirty="0" smtClean="0"/>
              <a:t>Curran puts them online and uses the same ones </a:t>
            </a:r>
          </a:p>
          <a:p>
            <a:pPr lvl="1"/>
            <a:r>
              <a:rPr lang="en-GB" sz="2900" dirty="0" smtClean="0"/>
              <a:t>Really easy </a:t>
            </a:r>
          </a:p>
          <a:p>
            <a:r>
              <a:rPr lang="en-GB" sz="3400" dirty="0" smtClean="0"/>
              <a:t>SAQs; </a:t>
            </a:r>
          </a:p>
          <a:p>
            <a:pPr lvl="1"/>
            <a:r>
              <a:rPr lang="en-GB" sz="2900" dirty="0" smtClean="0"/>
              <a:t>Really easy for both </a:t>
            </a:r>
          </a:p>
          <a:p>
            <a:pPr lvl="1"/>
            <a:r>
              <a:rPr lang="en-GB" sz="2900" dirty="0" smtClean="0"/>
              <a:t>Split into two sections based on lecturer </a:t>
            </a:r>
          </a:p>
          <a:p>
            <a:pPr lvl="1"/>
            <a:r>
              <a:rPr lang="en-GB" sz="2900" dirty="0" smtClean="0"/>
              <a:t>Hurd loves epigenetics and </a:t>
            </a:r>
            <a:r>
              <a:rPr lang="en-GB" sz="2900" dirty="0" err="1" smtClean="0"/>
              <a:t>holliday</a:t>
            </a:r>
            <a:r>
              <a:rPr lang="en-GB" sz="2900" dirty="0" smtClean="0"/>
              <a:t> junctions-&gt; m/b draw </a:t>
            </a:r>
          </a:p>
          <a:p>
            <a:pPr lvl="1"/>
            <a:r>
              <a:rPr lang="en-GB" sz="2900" dirty="0" smtClean="0"/>
              <a:t>Diagrams of transcription machinery </a:t>
            </a:r>
          </a:p>
          <a:p>
            <a:r>
              <a:rPr lang="en-GB" sz="3400" dirty="0" smtClean="0"/>
              <a:t>Essays : </a:t>
            </a:r>
          </a:p>
          <a:p>
            <a:pPr lvl="1"/>
            <a:r>
              <a:rPr lang="en-GB" sz="2900" dirty="0" smtClean="0"/>
              <a:t>Plan well -&gt; helps with structure </a:t>
            </a:r>
          </a:p>
          <a:p>
            <a:pPr lvl="1"/>
            <a:r>
              <a:rPr lang="en-GB" sz="2900" dirty="0" smtClean="0"/>
              <a:t>Paradigms for </a:t>
            </a:r>
            <a:r>
              <a:rPr lang="en-GB" sz="2900" dirty="0" err="1" smtClean="0"/>
              <a:t>curran</a:t>
            </a:r>
            <a:r>
              <a:rPr lang="en-GB" sz="2900" dirty="0" smtClean="0"/>
              <a:t> and transcription/translation for Hurd</a:t>
            </a:r>
          </a:p>
          <a:p>
            <a:pPr lvl="1"/>
            <a:r>
              <a:rPr lang="en-GB" sz="2900" dirty="0" smtClean="0"/>
              <a:t>Don’t make silly mistakes </a:t>
            </a:r>
          </a:p>
          <a:p>
            <a:pPr lvl="1"/>
            <a:r>
              <a:rPr lang="en-GB" sz="2900" dirty="0" smtClean="0"/>
              <a:t>Diagrams  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382407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32</TotalTime>
  <Words>419</Words>
  <Application>Microsoft Office PowerPoint</Application>
  <PresentationFormat>Widescreen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Quotable</vt:lpstr>
      <vt:lpstr>Second Year Exam Revision  Medical Genetics </vt:lpstr>
      <vt:lpstr>SBS009- Human Molecular biology </vt:lpstr>
      <vt:lpstr>SBS633- Evolutionary Genetics </vt:lpstr>
      <vt:lpstr>SBS118-Cell biology and Developmental biology </vt:lpstr>
      <vt:lpstr>SBC222- Comparative and Integrative physiology </vt:lpstr>
      <vt:lpstr>Basic immunology </vt:lpstr>
      <vt:lpstr>BIO227-Medical Genetics </vt:lpstr>
      <vt:lpstr>Research methods and communications </vt:lpstr>
      <vt:lpstr>Transmission genetics </vt:lpstr>
      <vt:lpstr>80% of the exam will be based on the one lecture u missed and the one book you didn’t read !  Just kidding ! It’s all in there !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 Year Exam Revision  Medical Genetics</dc:title>
  <dc:creator>lilian eleid</dc:creator>
  <cp:lastModifiedBy>lilian eleid</cp:lastModifiedBy>
  <cp:revision>4</cp:revision>
  <dcterms:created xsi:type="dcterms:W3CDTF">2017-03-28T00:13:55Z</dcterms:created>
  <dcterms:modified xsi:type="dcterms:W3CDTF">2017-03-28T00:46:52Z</dcterms:modified>
</cp:coreProperties>
</file>