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70" r:id="rId11"/>
    <p:sldId id="271" r:id="rId12"/>
    <p:sldId id="269" r:id="rId13"/>
    <p:sldId id="272" r:id="rId14"/>
    <p:sldId id="264" r:id="rId15"/>
    <p:sldId id="277" r:id="rId16"/>
    <p:sldId id="278" r:id="rId17"/>
    <p:sldId id="279" r:id="rId18"/>
    <p:sldId id="276" r:id="rId19"/>
    <p:sldId id="267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982" autoAdjust="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539D5-9ACA-4600-A1D1-B3399A07FA99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E0EB5-7B1D-44FD-866F-65E149A6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8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Based on EVERY single lecture</a:t>
            </a:r>
          </a:p>
          <a:p>
            <a:pPr lvl="1"/>
            <a:r>
              <a:rPr lang="en-GB" dirty="0" smtClean="0"/>
              <a:t>Listen to lecture recordings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E0EB5-7B1D-44FD-866F-65E149A61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54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5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7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8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2700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663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692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7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4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3204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8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8606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g.o.olayemi@se14.qmu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Biochemistry 2</a:t>
            </a:r>
            <a:r>
              <a:rPr lang="en-GB" baseline="30000" dirty="0" smtClean="0"/>
              <a:t>nd</a:t>
            </a:r>
            <a:r>
              <a:rPr lang="en-GB" dirty="0" smtClean="0"/>
              <a:t> Year Examinations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Giulia Olayemi</a:t>
            </a:r>
          </a:p>
          <a:p>
            <a:r>
              <a:rPr lang="en-GB" dirty="0" smtClean="0"/>
              <a:t>Final Year BSc Biochemistry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73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SBS642</a:t>
            </a:r>
            <a:r>
              <a:rPr lang="en-GB" dirty="0"/>
              <a:t> Genes and </a:t>
            </a:r>
            <a:r>
              <a:rPr lang="en-GB" dirty="0" smtClean="0"/>
              <a:t>Bioinformatics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571998"/>
          </a:xfrm>
        </p:spPr>
        <p:txBody>
          <a:bodyPr>
            <a:normAutofit/>
          </a:bodyPr>
          <a:lstStyle/>
          <a:p>
            <a:r>
              <a:rPr lang="en-GB" b="1" dirty="0"/>
              <a:t>MCQs</a:t>
            </a:r>
            <a:endParaRPr lang="en-GB" dirty="0"/>
          </a:p>
          <a:p>
            <a:pPr lvl="1"/>
            <a:r>
              <a:rPr lang="en-GB" dirty="0" smtClean="0"/>
              <a:t>For </a:t>
            </a:r>
            <a:r>
              <a:rPr lang="en-GB" dirty="0" smtClean="0"/>
              <a:t>Hurds MCQs, know lecture </a:t>
            </a:r>
            <a:r>
              <a:rPr lang="en-GB" dirty="0" smtClean="0"/>
              <a:t>content</a:t>
            </a:r>
          </a:p>
          <a:p>
            <a:pPr lvl="1"/>
            <a:r>
              <a:rPr lang="en-GB" dirty="0" smtClean="0"/>
              <a:t>For bioinformatic MCQs – only revise lecture content, extra reading WILL confuse you</a:t>
            </a:r>
            <a:endParaRPr lang="en-GB" dirty="0"/>
          </a:p>
          <a:p>
            <a:r>
              <a:rPr lang="en-GB" b="1" dirty="0"/>
              <a:t>SAQs</a:t>
            </a:r>
          </a:p>
          <a:p>
            <a:pPr lvl="1"/>
            <a:r>
              <a:rPr lang="en-GB" dirty="0" err="1" smtClean="0"/>
              <a:t>Bioinformatic</a:t>
            </a:r>
            <a:r>
              <a:rPr lang="en-GB" dirty="0" smtClean="0"/>
              <a:t> techniques</a:t>
            </a:r>
            <a:endParaRPr lang="en-GB" dirty="0"/>
          </a:p>
          <a:p>
            <a:pPr lvl="1"/>
            <a:r>
              <a:rPr lang="en-GB" dirty="0" smtClean="0"/>
              <a:t>Upstream and downstream factors affecting transcription</a:t>
            </a:r>
            <a:endParaRPr lang="en-GB" dirty="0"/>
          </a:p>
          <a:p>
            <a:pPr lvl="1"/>
            <a:r>
              <a:rPr lang="en-GB" i="1" dirty="0" smtClean="0"/>
              <a:t>SAQs were similar to those in the past </a:t>
            </a:r>
            <a:r>
              <a:rPr lang="en-GB" i="1" dirty="0" smtClean="0"/>
              <a:t>papers (so do the past papers!)</a:t>
            </a:r>
            <a:endParaRPr lang="en-GB" i="1" dirty="0"/>
          </a:p>
          <a:p>
            <a:r>
              <a:rPr lang="en-GB" b="1" dirty="0" smtClean="0"/>
              <a:t>Essay</a:t>
            </a:r>
          </a:p>
          <a:p>
            <a:pPr lvl="1"/>
            <a:r>
              <a:rPr lang="en-GB" dirty="0" smtClean="0"/>
              <a:t>BLAST, RNA modifications (polyadenylation), chromatin remodelling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7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CHE202A</a:t>
            </a:r>
            <a:r>
              <a:rPr lang="en-GB" dirty="0"/>
              <a:t> Structure and Reactivity in Organic </a:t>
            </a:r>
            <a:r>
              <a:rPr lang="en-GB" dirty="0" smtClean="0"/>
              <a:t>Chemistry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571998"/>
          </a:xfrm>
        </p:spPr>
        <p:txBody>
          <a:bodyPr>
            <a:normAutofit/>
          </a:bodyPr>
          <a:lstStyle/>
          <a:p>
            <a:r>
              <a:rPr lang="en-GB" b="1" dirty="0" smtClean="0"/>
              <a:t>SAQs</a:t>
            </a:r>
            <a:endParaRPr lang="en-GB" b="1" dirty="0"/>
          </a:p>
          <a:p>
            <a:pPr lvl="1"/>
            <a:r>
              <a:rPr lang="en-GB" dirty="0" err="1" smtClean="0"/>
              <a:t>Enolates</a:t>
            </a:r>
            <a:endParaRPr lang="en-GB" dirty="0" smtClean="0"/>
          </a:p>
          <a:p>
            <a:pPr lvl="1"/>
            <a:r>
              <a:rPr lang="en-GB" dirty="0" smtClean="0"/>
              <a:t>M.A.D reaction</a:t>
            </a:r>
          </a:p>
          <a:p>
            <a:pPr lvl="1"/>
            <a:r>
              <a:rPr lang="en-GB" dirty="0" smtClean="0"/>
              <a:t>Reactions involving CBS reagents</a:t>
            </a:r>
            <a:endParaRPr lang="en-GB" dirty="0"/>
          </a:p>
          <a:p>
            <a:r>
              <a:rPr lang="en-GB" b="1" dirty="0" smtClean="0"/>
              <a:t>Essay </a:t>
            </a:r>
            <a:r>
              <a:rPr lang="en-GB" b="1" dirty="0"/>
              <a:t>– NO ESSAY YAY!</a:t>
            </a:r>
          </a:p>
          <a:p>
            <a:r>
              <a:rPr lang="en-GB" dirty="0" smtClean="0"/>
              <a:t>Practice all the Qs included at the end of lectures, review workshop questions and online quizzes!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8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SBC228</a:t>
            </a:r>
            <a:r>
              <a:rPr lang="en-GB" dirty="0"/>
              <a:t> Membrane and Cellular </a:t>
            </a:r>
            <a:r>
              <a:rPr lang="en-GB" dirty="0" smtClean="0"/>
              <a:t>Biochemistry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571998"/>
          </a:xfrm>
        </p:spPr>
        <p:txBody>
          <a:bodyPr>
            <a:normAutofit/>
          </a:bodyPr>
          <a:lstStyle/>
          <a:p>
            <a:r>
              <a:rPr lang="en-GB" b="1" dirty="0" smtClean="0"/>
              <a:t>MCQs</a:t>
            </a:r>
          </a:p>
          <a:p>
            <a:pPr lvl="1"/>
            <a:r>
              <a:rPr lang="en-GB" dirty="0" smtClean="0"/>
              <a:t>Qs on </a:t>
            </a:r>
            <a:r>
              <a:rPr lang="en-GB" u="sng" dirty="0" smtClean="0"/>
              <a:t>every single lecture </a:t>
            </a:r>
            <a:r>
              <a:rPr lang="en-GB" dirty="0" smtClean="0"/>
              <a:t>came up!!</a:t>
            </a:r>
          </a:p>
          <a:p>
            <a:r>
              <a:rPr lang="en-GB" b="1" dirty="0" smtClean="0"/>
              <a:t>SAQs</a:t>
            </a:r>
          </a:p>
          <a:p>
            <a:pPr lvl="1"/>
            <a:r>
              <a:rPr lang="en-GB" dirty="0" err="1" smtClean="0"/>
              <a:t>Clathrin</a:t>
            </a:r>
            <a:r>
              <a:rPr lang="en-GB" dirty="0" smtClean="0"/>
              <a:t> coated pits and vesicles</a:t>
            </a:r>
          </a:p>
          <a:p>
            <a:pPr lvl="1"/>
            <a:r>
              <a:rPr lang="en-GB" dirty="0" smtClean="0"/>
              <a:t>SRP, SRP receptor, transcription and translocation</a:t>
            </a:r>
          </a:p>
          <a:p>
            <a:pPr lvl="1"/>
            <a:r>
              <a:rPr lang="en-GB" dirty="0" smtClean="0"/>
              <a:t>Similar topics on the MCQs came up in the </a:t>
            </a:r>
            <a:r>
              <a:rPr lang="en-GB" dirty="0" smtClean="0"/>
              <a:t>SA</a:t>
            </a:r>
            <a:r>
              <a:rPr lang="en-GB" dirty="0" smtClean="0"/>
              <a:t>Qs</a:t>
            </a:r>
            <a:endParaRPr lang="en-GB" dirty="0" smtClean="0"/>
          </a:p>
          <a:p>
            <a:r>
              <a:rPr lang="en-GB" b="1" dirty="0" smtClean="0"/>
              <a:t>Essay</a:t>
            </a:r>
          </a:p>
          <a:p>
            <a:pPr lvl="1"/>
            <a:r>
              <a:rPr lang="en-GB" dirty="0" smtClean="0"/>
              <a:t>Gibbs Free Energy</a:t>
            </a:r>
          </a:p>
          <a:p>
            <a:pPr lvl="1"/>
            <a:r>
              <a:rPr lang="en-GB" dirty="0" smtClean="0"/>
              <a:t>Describe membrane proteins that undergo conformational change and link to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32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SBS905</a:t>
            </a:r>
            <a:r>
              <a:rPr lang="en-GB" dirty="0"/>
              <a:t> Metabolic </a:t>
            </a:r>
            <a:r>
              <a:rPr lang="en-GB" dirty="0" smtClean="0"/>
              <a:t>Pathways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571998"/>
          </a:xfrm>
        </p:spPr>
        <p:txBody>
          <a:bodyPr>
            <a:normAutofit/>
          </a:bodyPr>
          <a:lstStyle/>
          <a:p>
            <a:r>
              <a:rPr lang="en-GB" b="1" dirty="0" smtClean="0"/>
              <a:t>MCQs</a:t>
            </a:r>
          </a:p>
          <a:p>
            <a:pPr lvl="1"/>
            <a:r>
              <a:rPr lang="en-GB" dirty="0" smtClean="0"/>
              <a:t>Practice all the </a:t>
            </a:r>
            <a:r>
              <a:rPr lang="en-GB" dirty="0" smtClean="0"/>
              <a:t>Qs </a:t>
            </a:r>
            <a:r>
              <a:rPr lang="en-GB" dirty="0" smtClean="0"/>
              <a:t>posted online from Janes!</a:t>
            </a:r>
          </a:p>
          <a:p>
            <a:pPr lvl="1"/>
            <a:r>
              <a:rPr lang="en-GB" dirty="0" smtClean="0"/>
              <a:t>Mains MCQs were based on each pathway he covered in each lecture</a:t>
            </a:r>
          </a:p>
          <a:p>
            <a:r>
              <a:rPr lang="en-GB" b="1" dirty="0" smtClean="0"/>
              <a:t>SAQs</a:t>
            </a:r>
          </a:p>
          <a:p>
            <a:pPr lvl="1"/>
            <a:r>
              <a:rPr lang="en-GB" dirty="0" smtClean="0"/>
              <a:t>Typically fill in the blanks style</a:t>
            </a:r>
          </a:p>
          <a:p>
            <a:pPr lvl="1"/>
            <a:r>
              <a:rPr lang="en-GB" dirty="0" smtClean="0"/>
              <a:t>Glycolysis</a:t>
            </a:r>
          </a:p>
          <a:p>
            <a:pPr lvl="1"/>
            <a:r>
              <a:rPr lang="en-GB" dirty="0" smtClean="0"/>
              <a:t>Cholesterol and fatty acids</a:t>
            </a:r>
          </a:p>
          <a:p>
            <a:r>
              <a:rPr lang="en-GB" b="1" dirty="0" smtClean="0"/>
              <a:t>Essays</a:t>
            </a:r>
          </a:p>
          <a:p>
            <a:pPr lvl="1"/>
            <a:r>
              <a:rPr lang="en-GB" dirty="0" smtClean="0"/>
              <a:t>Urea cycle</a:t>
            </a:r>
          </a:p>
          <a:p>
            <a:pPr lvl="1"/>
            <a:r>
              <a:rPr lang="en-GB" dirty="0" smtClean="0"/>
              <a:t>Gluconeogenesis</a:t>
            </a:r>
            <a:endParaRPr lang="en-GB" dirty="0"/>
          </a:p>
          <a:p>
            <a:r>
              <a:rPr lang="en-GB" b="1" i="1" dirty="0" smtClean="0"/>
              <a:t>Recommend: KNOW </a:t>
            </a:r>
            <a:r>
              <a:rPr lang="en-GB" b="1" i="1" dirty="0" smtClean="0"/>
              <a:t>DIAGRAMS and include in essay!</a:t>
            </a:r>
            <a:endParaRPr lang="en-GB" b="1" i="1" dirty="0" smtClean="0"/>
          </a:p>
        </p:txBody>
      </p:sp>
    </p:spTree>
    <p:extLst>
      <p:ext uri="{BB962C8B-B14F-4D97-AF65-F5344CB8AC3E}">
        <p14:creationId xmlns:p14="http://schemas.microsoft.com/office/powerpoint/2010/main" val="10895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Elective Modules I did…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SBC222</a:t>
            </a:r>
            <a:r>
              <a:rPr lang="en-GB" dirty="0" smtClean="0"/>
              <a:t> Comparative </a:t>
            </a:r>
            <a:r>
              <a:rPr lang="en-GB" dirty="0"/>
              <a:t>and Integrative </a:t>
            </a:r>
            <a:r>
              <a:rPr lang="en-GB" dirty="0" smtClean="0"/>
              <a:t>Physiology</a:t>
            </a:r>
          </a:p>
          <a:p>
            <a:r>
              <a:rPr lang="en-GB" b="1" dirty="0" smtClean="0"/>
              <a:t>CHE206A</a:t>
            </a:r>
            <a:r>
              <a:rPr lang="en-GB" dirty="0" smtClean="0"/>
              <a:t> Pharmaceutical Chemistry </a:t>
            </a:r>
            <a:r>
              <a:rPr lang="en-GB" dirty="0" err="1" smtClean="0"/>
              <a:t>Sem</a:t>
            </a:r>
            <a:r>
              <a:rPr lang="en-GB" dirty="0" smtClean="0"/>
              <a:t> A</a:t>
            </a:r>
          </a:p>
          <a:p>
            <a:r>
              <a:rPr lang="en-GB" b="1" dirty="0" smtClean="0"/>
              <a:t>SBS642</a:t>
            </a:r>
            <a:r>
              <a:rPr lang="en-GB" dirty="0" smtClean="0"/>
              <a:t> Transmission Genetics</a:t>
            </a:r>
          </a:p>
          <a:p>
            <a:endParaRPr lang="en-GB" dirty="0"/>
          </a:p>
          <a:p>
            <a:r>
              <a:rPr lang="en-GB" b="1" i="1" dirty="0" smtClean="0"/>
              <a:t>Has anyone done these modules?</a:t>
            </a:r>
            <a:endParaRPr lang="en-GB" b="1" i="1" dirty="0"/>
          </a:p>
          <a:p>
            <a:endParaRPr lang="en-GB" dirty="0" smtClean="0"/>
          </a:p>
          <a:p>
            <a:r>
              <a:rPr lang="en-GB" dirty="0" smtClean="0"/>
              <a:t>Any </a:t>
            </a:r>
            <a:r>
              <a:rPr lang="en-GB" dirty="0" err="1" smtClean="0"/>
              <a:t>qs</a:t>
            </a:r>
            <a:r>
              <a:rPr lang="en-GB" dirty="0" smtClean="0"/>
              <a:t> regarding these modules I am aware that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4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SBC222</a:t>
            </a:r>
            <a:r>
              <a:rPr lang="en-GB" dirty="0"/>
              <a:t> Comparative and Integrative 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04086"/>
            <a:ext cx="7633742" cy="5053914"/>
          </a:xfrm>
        </p:spPr>
        <p:txBody>
          <a:bodyPr>
            <a:normAutofit/>
          </a:bodyPr>
          <a:lstStyle/>
          <a:p>
            <a:r>
              <a:rPr lang="en-GB" b="1" dirty="0" smtClean="0"/>
              <a:t>MCQs</a:t>
            </a:r>
          </a:p>
          <a:p>
            <a:pPr lvl="1"/>
            <a:r>
              <a:rPr lang="en-GB" dirty="0" smtClean="0"/>
              <a:t>Practice </a:t>
            </a:r>
            <a:r>
              <a:rPr lang="en-GB" dirty="0" smtClean="0"/>
              <a:t>the MCQs that came in online tests and the in-class tests</a:t>
            </a:r>
          </a:p>
          <a:p>
            <a:pPr lvl="1"/>
            <a:r>
              <a:rPr lang="en-GB" dirty="0" smtClean="0"/>
              <a:t>Practice the past papers. </a:t>
            </a:r>
            <a:r>
              <a:rPr lang="en-GB" dirty="0"/>
              <a:t> </a:t>
            </a:r>
            <a:r>
              <a:rPr lang="en-GB" dirty="0" smtClean="0"/>
              <a:t>Content on every lecture does come up</a:t>
            </a:r>
            <a:endParaRPr lang="en-GB" dirty="0" smtClean="0"/>
          </a:p>
          <a:p>
            <a:r>
              <a:rPr lang="en-GB" b="1" dirty="0" smtClean="0"/>
              <a:t>SAQs</a:t>
            </a:r>
          </a:p>
          <a:p>
            <a:pPr lvl="1"/>
            <a:r>
              <a:rPr lang="en-GB" dirty="0" smtClean="0"/>
              <a:t>Some involved filling in the blanks, others involved drawing and/or explaining a concept e.g. Bohr effect</a:t>
            </a:r>
          </a:p>
          <a:p>
            <a:pPr lvl="1"/>
            <a:r>
              <a:rPr lang="en-GB" dirty="0" smtClean="0"/>
              <a:t>Other topics that came up: Neuropeptide evolution, complete the phylogeny tree, Qs on seals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b="1" dirty="0" smtClean="0"/>
              <a:t>Essays</a:t>
            </a:r>
          </a:p>
          <a:p>
            <a:pPr lvl="1"/>
            <a:r>
              <a:rPr lang="en-GB" dirty="0" smtClean="0"/>
              <a:t>Olfaction vs </a:t>
            </a:r>
            <a:r>
              <a:rPr lang="en-GB" dirty="0" err="1" smtClean="0"/>
              <a:t>phototransduction</a:t>
            </a:r>
            <a:r>
              <a:rPr lang="en-GB" dirty="0" smtClean="0"/>
              <a:t> compare and contrast</a:t>
            </a:r>
          </a:p>
          <a:p>
            <a:r>
              <a:rPr lang="en-GB" i="1" dirty="0" smtClean="0"/>
              <a:t>If there is a new topic in your year, this will most certainly come up in the SAQ or Essay</a:t>
            </a:r>
            <a:endParaRPr lang="en-GB" i="1" dirty="0"/>
          </a:p>
          <a:p>
            <a:r>
              <a:rPr lang="en-GB" b="1" i="1" dirty="0" smtClean="0"/>
              <a:t>Recommend: KNOW </a:t>
            </a:r>
            <a:r>
              <a:rPr lang="en-GB" b="1" i="1" dirty="0" smtClean="0"/>
              <a:t>DIAGRAMS and include in essay!</a:t>
            </a:r>
            <a:endParaRPr lang="en-GB" b="1" i="1" dirty="0" smtClean="0"/>
          </a:p>
        </p:txBody>
      </p:sp>
    </p:spTree>
    <p:extLst>
      <p:ext uri="{BB962C8B-B14F-4D97-AF65-F5344CB8AC3E}">
        <p14:creationId xmlns:p14="http://schemas.microsoft.com/office/powerpoint/2010/main" val="5847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CHE206A</a:t>
            </a:r>
            <a:r>
              <a:rPr lang="en-GB" dirty="0"/>
              <a:t> Pharmaceutical Chemistry </a:t>
            </a:r>
            <a:r>
              <a:rPr lang="en-GB" dirty="0" err="1"/>
              <a:t>Sem</a:t>
            </a:r>
            <a:r>
              <a:rPr lang="en-GB" dirty="0"/>
              <a:t>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571998"/>
          </a:xfrm>
        </p:spPr>
        <p:txBody>
          <a:bodyPr>
            <a:normAutofit/>
          </a:bodyPr>
          <a:lstStyle/>
          <a:p>
            <a:r>
              <a:rPr lang="en-GB" b="1" dirty="0" smtClean="0"/>
              <a:t>MCQs</a:t>
            </a:r>
          </a:p>
          <a:p>
            <a:pPr lvl="1"/>
            <a:r>
              <a:rPr lang="en-GB" dirty="0" smtClean="0"/>
              <a:t>Practice </a:t>
            </a:r>
            <a:r>
              <a:rPr lang="en-GB" dirty="0" smtClean="0"/>
              <a:t>MCQs from in class tests</a:t>
            </a:r>
          </a:p>
          <a:p>
            <a:r>
              <a:rPr lang="en-GB" b="1" dirty="0" smtClean="0"/>
              <a:t>SAQs</a:t>
            </a:r>
          </a:p>
          <a:p>
            <a:pPr lvl="1"/>
            <a:r>
              <a:rPr lang="en-GB" dirty="0" smtClean="0"/>
              <a:t>Similar to the Qs included in the workshops and online quizzes</a:t>
            </a:r>
          </a:p>
          <a:p>
            <a:r>
              <a:rPr lang="en-GB" b="1" dirty="0" smtClean="0"/>
              <a:t>Essays</a:t>
            </a:r>
            <a:endParaRPr lang="en-GB" b="1" dirty="0" smtClean="0"/>
          </a:p>
          <a:p>
            <a:pPr lvl="1"/>
            <a:r>
              <a:rPr lang="en-GB" dirty="0" smtClean="0"/>
              <a:t>In my year there wasn’t an essay but has this changed?! MAKE SURE YOU FIND OUT</a:t>
            </a:r>
          </a:p>
          <a:p>
            <a:pPr lvl="1"/>
            <a:endParaRPr lang="en-GB" dirty="0"/>
          </a:p>
          <a:p>
            <a:r>
              <a:rPr lang="en-GB" b="1" i="1" dirty="0" smtClean="0"/>
              <a:t>Don’t waste any time doing extra reading, know the content inside out and practice lots of questions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58941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SBS642</a:t>
            </a:r>
            <a:r>
              <a:rPr lang="en-GB" dirty="0"/>
              <a:t> Transmission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738184"/>
            <a:ext cx="7633742" cy="5119816"/>
          </a:xfrm>
        </p:spPr>
        <p:txBody>
          <a:bodyPr>
            <a:normAutofit/>
          </a:bodyPr>
          <a:lstStyle/>
          <a:p>
            <a:r>
              <a:rPr lang="en-GB" b="1" dirty="0" smtClean="0"/>
              <a:t>MCQs</a:t>
            </a:r>
          </a:p>
          <a:p>
            <a:pPr lvl="1"/>
            <a:r>
              <a:rPr lang="en-GB" dirty="0" smtClean="0"/>
              <a:t>Practice all the </a:t>
            </a:r>
            <a:r>
              <a:rPr lang="en-GB" dirty="0" smtClean="0"/>
              <a:t>Qs </a:t>
            </a:r>
            <a:r>
              <a:rPr lang="en-GB" dirty="0" smtClean="0"/>
              <a:t>posted online from </a:t>
            </a:r>
            <a:r>
              <a:rPr lang="en-GB" dirty="0" smtClean="0"/>
              <a:t>Curran! His MCQs are bae!</a:t>
            </a:r>
            <a:endParaRPr lang="en-GB" dirty="0" smtClean="0"/>
          </a:p>
          <a:p>
            <a:pPr lvl="1"/>
            <a:r>
              <a:rPr lang="en-GB" dirty="0" smtClean="0"/>
              <a:t>Hurds are challenging but doable, includes Qs from each of his lectures</a:t>
            </a:r>
            <a:endParaRPr lang="en-GB" dirty="0" smtClean="0"/>
          </a:p>
          <a:p>
            <a:r>
              <a:rPr lang="en-GB" b="1" dirty="0" smtClean="0"/>
              <a:t>SAQs</a:t>
            </a:r>
          </a:p>
          <a:p>
            <a:pPr lvl="1"/>
            <a:r>
              <a:rPr lang="en-GB" dirty="0" smtClean="0"/>
              <a:t>Curran </a:t>
            </a:r>
            <a:r>
              <a:rPr lang="en-GB" dirty="0" smtClean="0">
                <a:sym typeface="Wingdings" panose="05000000000000000000" pitchFamily="2" charset="2"/>
              </a:rPr>
              <a:t> Punnet squares, Mendel, </a:t>
            </a:r>
            <a:r>
              <a:rPr lang="en-GB" dirty="0" err="1" smtClean="0">
                <a:sym typeface="Wingdings" panose="05000000000000000000" pitchFamily="2" charset="2"/>
              </a:rPr>
              <a:t>Drosphila</a:t>
            </a:r>
            <a:r>
              <a:rPr lang="en-GB" dirty="0" smtClean="0">
                <a:sym typeface="Wingdings" panose="05000000000000000000" pitchFamily="2" charset="2"/>
              </a:rPr>
              <a:t> experim</a:t>
            </a:r>
            <a:r>
              <a:rPr lang="en-GB" dirty="0" smtClean="0">
                <a:sym typeface="Wingdings" panose="05000000000000000000" pitchFamily="2" charset="2"/>
              </a:rPr>
              <a:t>ents on eye colour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Hurd  Holliday Junction, DNA repair</a:t>
            </a:r>
            <a:endParaRPr lang="en-GB" dirty="0" smtClean="0"/>
          </a:p>
          <a:p>
            <a:r>
              <a:rPr lang="en-GB" b="1" dirty="0" smtClean="0"/>
              <a:t>Essays</a:t>
            </a:r>
          </a:p>
          <a:p>
            <a:pPr lvl="1"/>
            <a:r>
              <a:rPr lang="en-GB" dirty="0" smtClean="0"/>
              <a:t>Either DNA Damage or Repair came up for Hurd</a:t>
            </a:r>
          </a:p>
          <a:p>
            <a:pPr lvl="1"/>
            <a:r>
              <a:rPr lang="en-GB" dirty="0" smtClean="0"/>
              <a:t>Curran: What experiments helped developed out understanding of genes today? </a:t>
            </a:r>
            <a:r>
              <a:rPr lang="en-GB" b="1" i="1" dirty="0" smtClean="0"/>
              <a:t>– This question was AMAZING (just watch his lectures, read Brooker, and you are set!)</a:t>
            </a:r>
            <a:endParaRPr lang="en-GB" b="1" i="1" dirty="0"/>
          </a:p>
          <a:p>
            <a:r>
              <a:rPr lang="en-GB" b="1" i="1" dirty="0" smtClean="0"/>
              <a:t>Recommend: KNOW </a:t>
            </a:r>
            <a:r>
              <a:rPr lang="en-GB" b="1" i="1" dirty="0" smtClean="0"/>
              <a:t>DIAGRAMS and include in essay!! AGAIN!!</a:t>
            </a:r>
            <a:endParaRPr lang="en-GB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14120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tips to secure your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Review all the lecture material</a:t>
            </a:r>
          </a:p>
          <a:p>
            <a:r>
              <a:rPr lang="en-GB" b="1" dirty="0" smtClean="0"/>
              <a:t>Practice</a:t>
            </a:r>
            <a:r>
              <a:rPr lang="en-GB" dirty="0" smtClean="0"/>
              <a:t> past papers</a:t>
            </a:r>
          </a:p>
          <a:p>
            <a:pPr lvl="1"/>
            <a:r>
              <a:rPr lang="en-GB" dirty="0" smtClean="0"/>
              <a:t>Review with friends on your course</a:t>
            </a:r>
          </a:p>
          <a:p>
            <a:pPr lvl="1"/>
            <a:r>
              <a:rPr lang="en-GB" dirty="0" smtClean="0"/>
              <a:t>Use lecture material to </a:t>
            </a:r>
            <a:r>
              <a:rPr lang="en-GB" dirty="0" smtClean="0"/>
              <a:t>mark and be harsh</a:t>
            </a:r>
            <a:endParaRPr lang="en-GB" dirty="0" smtClean="0"/>
          </a:p>
          <a:p>
            <a:r>
              <a:rPr lang="en-GB" dirty="0" smtClean="0"/>
              <a:t>Make sure you do at least 1 past paper under timed </a:t>
            </a:r>
            <a:r>
              <a:rPr lang="en-GB" dirty="0" smtClean="0"/>
              <a:t>conditions</a:t>
            </a:r>
          </a:p>
          <a:p>
            <a:r>
              <a:rPr lang="en-GB" dirty="0" smtClean="0"/>
              <a:t>Find a revision technique that works for you</a:t>
            </a:r>
          </a:p>
          <a:p>
            <a:r>
              <a:rPr lang="en-GB" b="1" i="1" dirty="0" smtClean="0"/>
              <a:t>Make sure you are ACTIVELY revising and not merely copying notes from slides… because you will forget info when passively revising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103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Email: </a:t>
            </a:r>
            <a:r>
              <a:rPr lang="en-GB" sz="2800" dirty="0" smtClean="0">
                <a:hlinkClick r:id="rId2"/>
              </a:rPr>
              <a:t>g.o.olayemi@se14.qmul.ac.uk</a:t>
            </a:r>
            <a:endParaRPr lang="en-GB" sz="2800" dirty="0" smtClean="0"/>
          </a:p>
          <a:p>
            <a:pPr lvl="1"/>
            <a:r>
              <a:rPr lang="en-GB" sz="2400" dirty="0" smtClean="0"/>
              <a:t>Will respond within 1-2 working days</a:t>
            </a:r>
          </a:p>
          <a:p>
            <a:r>
              <a:rPr lang="en-GB" sz="2800" dirty="0" smtClean="0"/>
              <a:t>Facebook: Giulia Olayemi</a:t>
            </a:r>
          </a:p>
        </p:txBody>
      </p:sp>
    </p:spTree>
    <p:extLst>
      <p:ext uri="{BB962C8B-B14F-4D97-AF65-F5344CB8AC3E}">
        <p14:creationId xmlns:p14="http://schemas.microsoft.com/office/powerpoint/2010/main" val="40148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Back to 1</a:t>
            </a:r>
            <a:r>
              <a:rPr lang="en-GB" baseline="30000" dirty="0" smtClean="0"/>
              <a:t>st</a:t>
            </a:r>
            <a:r>
              <a:rPr lang="en-GB" dirty="0" smtClean="0"/>
              <a:t> Year 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WWW? EBI?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47623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LUCK!!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Remember to relax</a:t>
            </a:r>
          </a:p>
          <a:p>
            <a:r>
              <a:rPr lang="en-GB" sz="2400" dirty="0" smtClean="0"/>
              <a:t>Remember to eat and drink</a:t>
            </a:r>
          </a:p>
          <a:p>
            <a:r>
              <a:rPr lang="en-GB" sz="2400" dirty="0" smtClean="0"/>
              <a:t>Remember to sleep</a:t>
            </a:r>
          </a:p>
          <a:p>
            <a:r>
              <a:rPr lang="en-GB" sz="2400" dirty="0" err="1" smtClean="0"/>
              <a:t>Aaaaaand</a:t>
            </a:r>
            <a:r>
              <a:rPr lang="en-GB" sz="2400" dirty="0" smtClean="0"/>
              <a:t> remember to revise!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67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should I Revise?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3892376"/>
          </a:xfrm>
        </p:spPr>
        <p:txBody>
          <a:bodyPr>
            <a:normAutofit/>
          </a:bodyPr>
          <a:lstStyle/>
          <a:p>
            <a:r>
              <a:rPr lang="en-GB" b="1" dirty="0" smtClean="0"/>
              <a:t>Varies from person to person</a:t>
            </a:r>
          </a:p>
          <a:p>
            <a:r>
              <a:rPr lang="en-GB" dirty="0" smtClean="0"/>
              <a:t>Make a </a:t>
            </a:r>
            <a:r>
              <a:rPr lang="en-GB" u="sng" dirty="0" smtClean="0"/>
              <a:t>REALISTIC</a:t>
            </a:r>
            <a:r>
              <a:rPr lang="en-GB" dirty="0" smtClean="0"/>
              <a:t> study timetable</a:t>
            </a:r>
          </a:p>
          <a:p>
            <a:r>
              <a:rPr lang="en-GB" b="1" dirty="0" smtClean="0"/>
              <a:t>Practice</a:t>
            </a:r>
            <a:endParaRPr lang="en-GB" b="1" dirty="0" smtClean="0"/>
          </a:p>
          <a:p>
            <a:r>
              <a:rPr lang="en-GB" dirty="0" smtClean="0"/>
              <a:t>Revise </a:t>
            </a:r>
            <a:r>
              <a:rPr lang="en-GB" u="sng" dirty="0" smtClean="0"/>
              <a:t>SMART</a:t>
            </a:r>
          </a:p>
          <a:p>
            <a:pPr lvl="1"/>
            <a:r>
              <a:rPr lang="en-GB" dirty="0" smtClean="0"/>
              <a:t>Use the time you have left, wisely</a:t>
            </a:r>
            <a:endParaRPr lang="en-GB" dirty="0"/>
          </a:p>
          <a:p>
            <a:r>
              <a:rPr lang="en-GB" dirty="0" smtClean="0"/>
              <a:t>Watch all Q Review lectures and make notes</a:t>
            </a:r>
          </a:p>
          <a:p>
            <a:r>
              <a:rPr lang="en-GB" b="1" dirty="0" smtClean="0"/>
              <a:t>Diagrams</a:t>
            </a:r>
            <a:r>
              <a:rPr lang="en-GB" dirty="0" smtClean="0"/>
              <a:t> do </a:t>
            </a:r>
            <a:r>
              <a:rPr lang="en-GB" dirty="0" smtClean="0"/>
              <a:t>help!</a:t>
            </a:r>
          </a:p>
          <a:p>
            <a:pPr lvl="1"/>
            <a:r>
              <a:rPr lang="en-GB" dirty="0" smtClean="0"/>
              <a:t>In revision</a:t>
            </a:r>
          </a:p>
          <a:p>
            <a:pPr lvl="1"/>
            <a:r>
              <a:rPr lang="en-GB" dirty="0" smtClean="0"/>
              <a:t>And in essay writing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843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Reading?!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Don’t</a:t>
            </a:r>
            <a:r>
              <a:rPr lang="en-GB" dirty="0" smtClean="0"/>
              <a:t> stress </a:t>
            </a:r>
            <a:r>
              <a:rPr lang="en-GB" dirty="0" smtClean="0"/>
              <a:t>too much over </a:t>
            </a:r>
            <a:r>
              <a:rPr lang="en-GB" dirty="0" smtClean="0"/>
              <a:t>extra reading</a:t>
            </a:r>
          </a:p>
          <a:p>
            <a:r>
              <a:rPr lang="en-GB" dirty="0" smtClean="0"/>
              <a:t>Only do </a:t>
            </a:r>
            <a:r>
              <a:rPr lang="en-GB" dirty="0" smtClean="0"/>
              <a:t>extra reading on </a:t>
            </a:r>
            <a:r>
              <a:rPr lang="en-GB" dirty="0" smtClean="0"/>
              <a:t>content you </a:t>
            </a:r>
            <a:r>
              <a:rPr lang="en-GB" u="sng" dirty="0" smtClean="0"/>
              <a:t>don’t</a:t>
            </a:r>
            <a:r>
              <a:rPr lang="en-GB" dirty="0" smtClean="0"/>
              <a:t> understand</a:t>
            </a:r>
          </a:p>
          <a:p>
            <a:endParaRPr lang="en-GB" dirty="0"/>
          </a:p>
          <a:p>
            <a:r>
              <a:rPr lang="en-GB" dirty="0" smtClean="0"/>
              <a:t>Revise </a:t>
            </a:r>
            <a:r>
              <a:rPr lang="en-GB" b="1" dirty="0" smtClean="0"/>
              <a:t>SMART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Overlap </a:t>
            </a:r>
            <a:r>
              <a:rPr lang="en-GB" dirty="0" smtClean="0"/>
              <a:t>content from </a:t>
            </a:r>
            <a:r>
              <a:rPr lang="en-GB" dirty="0" smtClean="0"/>
              <a:t>modules</a:t>
            </a:r>
          </a:p>
          <a:p>
            <a:pPr lvl="1"/>
            <a:r>
              <a:rPr lang="en-GB" b="1" dirty="0" smtClean="0"/>
              <a:t>E.g. </a:t>
            </a:r>
            <a:r>
              <a:rPr lang="en-GB" dirty="0" smtClean="0"/>
              <a:t>content between Membrane </a:t>
            </a:r>
            <a:r>
              <a:rPr lang="en-GB" dirty="0" err="1" smtClean="0"/>
              <a:t>Biochem</a:t>
            </a:r>
            <a:r>
              <a:rPr lang="en-GB" dirty="0" smtClean="0"/>
              <a:t> and Comparative Physio do overlap</a:t>
            </a:r>
          </a:p>
          <a:p>
            <a:pPr lvl="2"/>
            <a:r>
              <a:rPr lang="en-GB" i="1" dirty="0" smtClean="0"/>
              <a:t>For instance voltage-gated channels in synapses are membrane proteins, which you cover to a certain extent in Membrane </a:t>
            </a:r>
            <a:r>
              <a:rPr lang="en-GB" i="1" dirty="0" err="1" smtClean="0"/>
              <a:t>Biochem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0744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write an Essay?!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098322"/>
          </a:xfrm>
        </p:spPr>
        <p:txBody>
          <a:bodyPr>
            <a:normAutofit/>
          </a:bodyPr>
          <a:lstStyle/>
          <a:p>
            <a:r>
              <a:rPr lang="en-GB" dirty="0" smtClean="0"/>
              <a:t>You all have probably heard this before…</a:t>
            </a:r>
          </a:p>
          <a:p>
            <a:endParaRPr lang="en-GB" dirty="0" smtClean="0"/>
          </a:p>
          <a:p>
            <a:r>
              <a:rPr lang="en-GB" b="1" dirty="0" smtClean="0"/>
              <a:t>PLAN!</a:t>
            </a:r>
            <a:endParaRPr lang="en-GB" b="1" dirty="0" smtClean="0"/>
          </a:p>
          <a:p>
            <a:r>
              <a:rPr lang="en-GB" dirty="0" smtClean="0"/>
              <a:t>Include </a:t>
            </a:r>
            <a:r>
              <a:rPr lang="en-GB" b="1" dirty="0" smtClean="0"/>
              <a:t>diagrams</a:t>
            </a:r>
          </a:p>
          <a:p>
            <a:r>
              <a:rPr lang="en-GB" dirty="0" smtClean="0"/>
              <a:t>Make sure you </a:t>
            </a:r>
            <a:r>
              <a:rPr lang="en-GB" u="sng" dirty="0" smtClean="0"/>
              <a:t>answer the question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Only include relevant </a:t>
            </a:r>
            <a:r>
              <a:rPr lang="en-GB" dirty="0" smtClean="0"/>
              <a:t>content</a:t>
            </a:r>
          </a:p>
          <a:p>
            <a:pPr lvl="1"/>
            <a:r>
              <a:rPr lang="en-GB" dirty="0" smtClean="0"/>
              <a:t>Never memorise pre-prepared essays</a:t>
            </a:r>
          </a:p>
          <a:p>
            <a:pPr lvl="1"/>
            <a:r>
              <a:rPr lang="en-GB" dirty="0" smtClean="0"/>
              <a:t>Don’t question spot</a:t>
            </a:r>
            <a:endParaRPr lang="en-GB" dirty="0" smtClean="0"/>
          </a:p>
          <a:p>
            <a:r>
              <a:rPr lang="en-GB" dirty="0" smtClean="0"/>
              <a:t>No need to worry about </a:t>
            </a:r>
            <a:r>
              <a:rPr lang="en-GB" dirty="0" smtClean="0"/>
              <a:t>referencing within your essays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5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exams?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825605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Eight!</a:t>
            </a:r>
          </a:p>
          <a:p>
            <a:pPr lvl="1"/>
            <a:r>
              <a:rPr lang="en-GB" sz="2400" dirty="0" smtClean="0"/>
              <a:t>Combo of compulsory and elective modules</a:t>
            </a:r>
          </a:p>
        </p:txBody>
      </p:sp>
    </p:spTree>
    <p:extLst>
      <p:ext uri="{BB962C8B-B14F-4D97-AF65-F5344CB8AC3E}">
        <p14:creationId xmlns:p14="http://schemas.microsoft.com/office/powerpoint/2010/main" val="38109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COMPULSORY 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14" y="1491049"/>
            <a:ext cx="7676707" cy="5280454"/>
          </a:xfrm>
        </p:spPr>
        <p:txBody>
          <a:bodyPr>
            <a:normAutofit/>
          </a:bodyPr>
          <a:lstStyle/>
          <a:p>
            <a:r>
              <a:rPr lang="en-GB" dirty="0" smtClean="0"/>
              <a:t>These are the compulsory modules I did that do differ for you…</a:t>
            </a:r>
          </a:p>
          <a:p>
            <a:endParaRPr lang="en-GB" dirty="0" smtClean="0"/>
          </a:p>
          <a:p>
            <a:r>
              <a:rPr lang="en-GB" b="1" dirty="0" smtClean="0"/>
              <a:t>SBC301X</a:t>
            </a:r>
            <a:r>
              <a:rPr lang="en-GB" dirty="0" smtClean="0"/>
              <a:t> </a:t>
            </a:r>
            <a:r>
              <a:rPr lang="en-GB" dirty="0"/>
              <a:t>Biochemistry Communication</a:t>
            </a:r>
          </a:p>
          <a:p>
            <a:r>
              <a:rPr lang="en-GB" b="1" dirty="0" smtClean="0"/>
              <a:t>SBC920</a:t>
            </a:r>
            <a:r>
              <a:rPr lang="en-GB" dirty="0" smtClean="0"/>
              <a:t> Techniques </a:t>
            </a:r>
            <a:r>
              <a:rPr lang="en-GB" dirty="0"/>
              <a:t>for Biological and Chemical Sciences</a:t>
            </a:r>
          </a:p>
          <a:p>
            <a:r>
              <a:rPr lang="en-GB" b="1" dirty="0" smtClean="0"/>
              <a:t>SBS642</a:t>
            </a:r>
            <a:r>
              <a:rPr lang="en-GB" dirty="0" smtClean="0"/>
              <a:t> Genes </a:t>
            </a:r>
            <a:r>
              <a:rPr lang="en-GB" dirty="0"/>
              <a:t>and Bioinformatics</a:t>
            </a:r>
          </a:p>
          <a:p>
            <a:r>
              <a:rPr lang="en-GB" b="1" dirty="0" smtClean="0"/>
              <a:t>CHE202A</a:t>
            </a:r>
            <a:r>
              <a:rPr lang="en-GB" dirty="0" smtClean="0"/>
              <a:t> Structure </a:t>
            </a:r>
            <a:r>
              <a:rPr lang="en-GB" dirty="0"/>
              <a:t>and Reactivity in Organic Chemistry</a:t>
            </a:r>
          </a:p>
          <a:p>
            <a:r>
              <a:rPr lang="en-GB" b="1" dirty="0" smtClean="0"/>
              <a:t>SBC228</a:t>
            </a:r>
            <a:r>
              <a:rPr lang="en-GB" dirty="0" smtClean="0"/>
              <a:t> Membrane </a:t>
            </a:r>
            <a:r>
              <a:rPr lang="en-GB" dirty="0"/>
              <a:t>and Cellular Biochemistry</a:t>
            </a:r>
          </a:p>
          <a:p>
            <a:r>
              <a:rPr lang="en-GB" b="1" dirty="0" smtClean="0"/>
              <a:t>SBS905</a:t>
            </a:r>
            <a:r>
              <a:rPr lang="en-GB" dirty="0" smtClean="0"/>
              <a:t> Metabolic </a:t>
            </a:r>
            <a:r>
              <a:rPr lang="en-GB" dirty="0" smtClean="0"/>
              <a:t>Pathways</a:t>
            </a:r>
          </a:p>
          <a:p>
            <a:endParaRPr lang="en-GB" b="1" dirty="0"/>
          </a:p>
          <a:p>
            <a:r>
              <a:rPr lang="en-GB" b="1" i="1" dirty="0" smtClean="0"/>
              <a:t>I will mention in the following slides the topics that came up in my exam. Sorry I don’t remember every single thing! Main thing you need to ensure you do is </a:t>
            </a:r>
            <a:r>
              <a:rPr lang="en-GB" b="1" i="1" u="sng" dirty="0" smtClean="0"/>
              <a:t>PAST PAPERS </a:t>
            </a:r>
            <a:r>
              <a:rPr lang="en-GB" b="1" i="1" dirty="0" smtClean="0"/>
              <a:t>as similar topics do come up!!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645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SBC301X</a:t>
            </a:r>
            <a:r>
              <a:rPr lang="en-GB" dirty="0"/>
              <a:t> Biochemistry </a:t>
            </a:r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EXAM IN 2</a:t>
            </a:r>
            <a:r>
              <a:rPr lang="en-GB" baseline="30000" dirty="0" smtClean="0"/>
              <a:t>ND</a:t>
            </a:r>
            <a:r>
              <a:rPr lang="en-GB" dirty="0" smtClean="0"/>
              <a:t> YEAR – </a:t>
            </a:r>
            <a:r>
              <a:rPr lang="en-GB" b="1" dirty="0" smtClean="0"/>
              <a:t>YAY!</a:t>
            </a:r>
          </a:p>
          <a:p>
            <a:r>
              <a:rPr lang="en-GB" dirty="0" smtClean="0"/>
              <a:t>In 3</a:t>
            </a:r>
            <a:r>
              <a:rPr lang="en-GB" baseline="30000" dirty="0" smtClean="0"/>
              <a:t>rd</a:t>
            </a:r>
            <a:r>
              <a:rPr lang="en-GB" dirty="0" smtClean="0"/>
              <a:t> Year the exam is worth 40% of the module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0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SBC920 </a:t>
            </a:r>
            <a:r>
              <a:rPr lang="en-GB" dirty="0" smtClean="0"/>
              <a:t>Techniques </a:t>
            </a:r>
            <a:r>
              <a:rPr lang="en-GB" dirty="0"/>
              <a:t>for Biological and Chemical </a:t>
            </a:r>
            <a:r>
              <a:rPr lang="en-GB" dirty="0" smtClean="0"/>
              <a:t>Sciences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571998"/>
          </a:xfrm>
        </p:spPr>
        <p:txBody>
          <a:bodyPr>
            <a:normAutofit/>
          </a:bodyPr>
          <a:lstStyle/>
          <a:p>
            <a:r>
              <a:rPr lang="en-GB" b="1" dirty="0" smtClean="0"/>
              <a:t>MCQs</a:t>
            </a:r>
            <a:endParaRPr lang="en-GB" dirty="0"/>
          </a:p>
          <a:p>
            <a:pPr lvl="1"/>
            <a:r>
              <a:rPr lang="en-GB" dirty="0" smtClean="0"/>
              <a:t>There were Qs on every single lecture</a:t>
            </a:r>
          </a:p>
          <a:p>
            <a:pPr lvl="1"/>
            <a:r>
              <a:rPr lang="en-GB" dirty="0" smtClean="0"/>
              <a:t>Recommend to listen to lecture recordings</a:t>
            </a:r>
          </a:p>
          <a:p>
            <a:r>
              <a:rPr lang="en-GB" b="1" dirty="0" smtClean="0"/>
              <a:t>SAQs</a:t>
            </a:r>
          </a:p>
          <a:p>
            <a:pPr lvl="1"/>
            <a:r>
              <a:rPr lang="en-GB" dirty="0"/>
              <a:t>X-ray crystallography</a:t>
            </a:r>
          </a:p>
          <a:p>
            <a:pPr lvl="1"/>
            <a:r>
              <a:rPr lang="en-GB" dirty="0"/>
              <a:t>NMR and NOE walk – be able to draw them</a:t>
            </a:r>
          </a:p>
          <a:p>
            <a:pPr lvl="1"/>
            <a:r>
              <a:rPr lang="en-GB" dirty="0"/>
              <a:t>Comparing X-ray </a:t>
            </a:r>
            <a:r>
              <a:rPr lang="en-GB" dirty="0" err="1"/>
              <a:t>Crys</a:t>
            </a:r>
            <a:r>
              <a:rPr lang="en-GB" dirty="0"/>
              <a:t> and NMR</a:t>
            </a:r>
          </a:p>
          <a:p>
            <a:pPr lvl="1"/>
            <a:r>
              <a:rPr lang="en-GB" dirty="0"/>
              <a:t>Different chromatography </a:t>
            </a:r>
            <a:r>
              <a:rPr lang="en-GB" dirty="0" smtClean="0"/>
              <a:t>techniques – know how to draw &amp; explain them</a:t>
            </a:r>
          </a:p>
          <a:p>
            <a:r>
              <a:rPr lang="en-GB" b="1" dirty="0" smtClean="0"/>
              <a:t>Essay – NO ESSAY YAY!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5430350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66</TotalTime>
  <Words>961</Words>
  <Application>Microsoft Office PowerPoint</Application>
  <PresentationFormat>On-screen Show (4:3)</PresentationFormat>
  <Paragraphs>159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Impact</vt:lpstr>
      <vt:lpstr>Wingdings</vt:lpstr>
      <vt:lpstr>Badge</vt:lpstr>
      <vt:lpstr>Biochemistry 2nd Year Examinations</vt:lpstr>
      <vt:lpstr>Looking Back to 1st Year Exams</vt:lpstr>
      <vt:lpstr>How should I Revise?</vt:lpstr>
      <vt:lpstr>Extra Reading?!</vt:lpstr>
      <vt:lpstr>How do I write an Essay?!</vt:lpstr>
      <vt:lpstr>How many exams?</vt:lpstr>
      <vt:lpstr>COMPULSORY Modules</vt:lpstr>
      <vt:lpstr>SBC301X Biochemistry Communication</vt:lpstr>
      <vt:lpstr>SBC920 Techniques for Biological and Chemical Sciences</vt:lpstr>
      <vt:lpstr>SBS642 Genes and Bioinformatics</vt:lpstr>
      <vt:lpstr>CHE202A Structure and Reactivity in Organic Chemistry</vt:lpstr>
      <vt:lpstr>SBC228 Membrane and Cellular Biochemistry</vt:lpstr>
      <vt:lpstr>SBS905 Metabolic Pathways</vt:lpstr>
      <vt:lpstr>Elective Modules I did…</vt:lpstr>
      <vt:lpstr>SBC222 Comparative and Integrative Physiology</vt:lpstr>
      <vt:lpstr>CHE206A Pharmaceutical Chemistry Sem A</vt:lpstr>
      <vt:lpstr>SBS642 Transmission Genetics</vt:lpstr>
      <vt:lpstr>Overall tips to secure your first</vt:lpstr>
      <vt:lpstr>Contact Details</vt:lpstr>
      <vt:lpstr>GOOD LUCK!!</vt:lpstr>
    </vt:vector>
  </TitlesOfParts>
  <Company>Queen Mary, University of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2nd Year Examinations</dc:title>
  <dc:creator>Giulia Oluwabunmi Olayemi</dc:creator>
  <cp:lastModifiedBy>Olakunle Olayemi</cp:lastModifiedBy>
  <cp:revision>9</cp:revision>
  <dcterms:created xsi:type="dcterms:W3CDTF">2017-03-27T12:22:04Z</dcterms:created>
  <dcterms:modified xsi:type="dcterms:W3CDTF">2017-03-30T23:36:06Z</dcterms:modified>
</cp:coreProperties>
</file>