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  <p:sldMasterId id="2147483866" r:id="rId5"/>
    <p:sldMasterId id="2147483843" r:id="rId6"/>
  </p:sldMasterIdLst>
  <p:notesMasterIdLst>
    <p:notesMasterId r:id="rId23"/>
  </p:notesMasterIdLst>
  <p:handoutMasterIdLst>
    <p:handoutMasterId r:id="rId24"/>
  </p:handoutMasterIdLst>
  <p:sldIdLst>
    <p:sldId id="262" r:id="rId7"/>
    <p:sldId id="1401" r:id="rId8"/>
    <p:sldId id="300" r:id="rId9"/>
    <p:sldId id="1232" r:id="rId10"/>
    <p:sldId id="1233" r:id="rId11"/>
    <p:sldId id="1402" r:id="rId12"/>
    <p:sldId id="1238" r:id="rId13"/>
    <p:sldId id="1404" r:id="rId14"/>
    <p:sldId id="299" r:id="rId15"/>
    <p:sldId id="306" r:id="rId16"/>
    <p:sldId id="301" r:id="rId17"/>
    <p:sldId id="1239" r:id="rId18"/>
    <p:sldId id="1407" r:id="rId19"/>
    <p:sldId id="1408" r:id="rId20"/>
    <p:sldId id="1213" r:id="rId21"/>
    <p:sldId id="286" r:id="rId22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lide templates" id="{7DD0B69D-9948-46F3-B07D-8BF81D90CAFD}">
          <p14:sldIdLst>
            <p14:sldId id="262"/>
            <p14:sldId id="1401"/>
            <p14:sldId id="300"/>
            <p14:sldId id="1232"/>
            <p14:sldId id="1233"/>
            <p14:sldId id="1402"/>
            <p14:sldId id="1238"/>
            <p14:sldId id="1404"/>
            <p14:sldId id="299"/>
            <p14:sldId id="306"/>
            <p14:sldId id="301"/>
            <p14:sldId id="1239"/>
            <p14:sldId id="1407"/>
            <p14:sldId id="1408"/>
            <p14:sldId id="1213"/>
            <p14:sldId id="28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91"/>
    <a:srgbClr val="10746A"/>
    <a:srgbClr val="1C3D74"/>
    <a:srgbClr val="EC008C"/>
    <a:srgbClr val="2DB8C5"/>
    <a:srgbClr val="73B82B"/>
    <a:srgbClr val="F18500"/>
    <a:srgbClr val="8D3786"/>
    <a:srgbClr val="CDA60C"/>
    <a:srgbClr val="2DB8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1620"/>
        <p:guide pos="2880"/>
      </p:guideLst>
    </p:cSldViewPr>
  </p:slide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 Baysan" userId="737a92a8-1ae8-4ed6-93cf-620bba8b2e47" providerId="ADAL" clId="{CA1AD643-4C52-4B2B-AAD4-973F0E9132E7}"/>
    <pc:docChg chg="delSld modSld modSection">
      <pc:chgData name="A Baysan" userId="737a92a8-1ae8-4ed6-93cf-620bba8b2e47" providerId="ADAL" clId="{CA1AD643-4C52-4B2B-AAD4-973F0E9132E7}" dt="2025-09-02T22:58:30.901" v="33" actId="47"/>
      <pc:docMkLst>
        <pc:docMk/>
      </pc:docMkLst>
      <pc:sldChg chg="modSp mod">
        <pc:chgData name="A Baysan" userId="737a92a8-1ae8-4ed6-93cf-620bba8b2e47" providerId="ADAL" clId="{CA1AD643-4C52-4B2B-AAD4-973F0E9132E7}" dt="2025-08-31T23:08:57.401" v="1" actId="1076"/>
        <pc:sldMkLst>
          <pc:docMk/>
          <pc:sldMk cId="3094378384" sldId="262"/>
        </pc:sldMkLst>
        <pc:spChg chg="mod">
          <ac:chgData name="A Baysan" userId="737a92a8-1ae8-4ed6-93cf-620bba8b2e47" providerId="ADAL" clId="{CA1AD643-4C52-4B2B-AAD4-973F0E9132E7}" dt="2025-08-31T23:08:57.401" v="1" actId="1076"/>
          <ac:spMkLst>
            <pc:docMk/>
            <pc:sldMk cId="3094378384" sldId="262"/>
            <ac:spMk id="4" creationId="{00000000-0000-0000-0000-000000000000}"/>
          </ac:spMkLst>
        </pc:spChg>
      </pc:sldChg>
      <pc:sldChg chg="del">
        <pc:chgData name="A Baysan" userId="737a92a8-1ae8-4ed6-93cf-620bba8b2e47" providerId="ADAL" clId="{CA1AD643-4C52-4B2B-AAD4-973F0E9132E7}" dt="2025-08-31T23:09:48.858" v="4" actId="47"/>
        <pc:sldMkLst>
          <pc:docMk/>
          <pc:sldMk cId="274172994" sldId="267"/>
        </pc:sldMkLst>
      </pc:sldChg>
      <pc:sldChg chg="del">
        <pc:chgData name="A Baysan" userId="737a92a8-1ae8-4ed6-93cf-620bba8b2e47" providerId="ADAL" clId="{CA1AD643-4C52-4B2B-AAD4-973F0E9132E7}" dt="2025-08-31T23:09:45.562" v="3" actId="47"/>
        <pc:sldMkLst>
          <pc:docMk/>
          <pc:sldMk cId="326860546" sldId="302"/>
        </pc:sldMkLst>
      </pc:sldChg>
      <pc:sldChg chg="del">
        <pc:chgData name="A Baysan" userId="737a92a8-1ae8-4ed6-93cf-620bba8b2e47" providerId="ADAL" clId="{CA1AD643-4C52-4B2B-AAD4-973F0E9132E7}" dt="2025-08-31T23:09:37.823" v="2" actId="47"/>
        <pc:sldMkLst>
          <pc:docMk/>
          <pc:sldMk cId="3215382049" sldId="307"/>
        </pc:sldMkLst>
      </pc:sldChg>
      <pc:sldChg chg="modSp">
        <pc:chgData name="A Baysan" userId="737a92a8-1ae8-4ed6-93cf-620bba8b2e47" providerId="ADAL" clId="{CA1AD643-4C52-4B2B-AAD4-973F0E9132E7}" dt="2025-09-02T22:57:05.811" v="24" actId="20577"/>
        <pc:sldMkLst>
          <pc:docMk/>
          <pc:sldMk cId="3588830189" sldId="1401"/>
        </pc:sldMkLst>
        <pc:graphicFrameChg chg="mod">
          <ac:chgData name="A Baysan" userId="737a92a8-1ae8-4ed6-93cf-620bba8b2e47" providerId="ADAL" clId="{CA1AD643-4C52-4B2B-AAD4-973F0E9132E7}" dt="2025-09-02T22:57:05.811" v="24" actId="20577"/>
          <ac:graphicFrameMkLst>
            <pc:docMk/>
            <pc:sldMk cId="3588830189" sldId="1401"/>
            <ac:graphicFrameMk id="9" creationId="{863649C4-45BF-DEB5-17A9-78C3BF92C01E}"/>
          </ac:graphicFrameMkLst>
        </pc:graphicFrameChg>
      </pc:sldChg>
      <pc:sldChg chg="modSp">
        <pc:chgData name="A Baysan" userId="737a92a8-1ae8-4ed6-93cf-620bba8b2e47" providerId="ADAL" clId="{CA1AD643-4C52-4B2B-AAD4-973F0E9132E7}" dt="2025-09-02T22:57:32.301" v="32" actId="20577"/>
        <pc:sldMkLst>
          <pc:docMk/>
          <pc:sldMk cId="845140611" sldId="1402"/>
        </pc:sldMkLst>
        <pc:graphicFrameChg chg="mod">
          <ac:chgData name="A Baysan" userId="737a92a8-1ae8-4ed6-93cf-620bba8b2e47" providerId="ADAL" clId="{CA1AD643-4C52-4B2B-AAD4-973F0E9132E7}" dt="2025-09-02T22:57:32.301" v="32" actId="20577"/>
          <ac:graphicFrameMkLst>
            <pc:docMk/>
            <pc:sldMk cId="845140611" sldId="1402"/>
            <ac:graphicFrameMk id="4" creationId="{EC92554F-520C-0FFB-69F7-B6969D2D509E}"/>
          </ac:graphicFrameMkLst>
        </pc:graphicFrameChg>
      </pc:sldChg>
      <pc:sldChg chg="del">
        <pc:chgData name="A Baysan" userId="737a92a8-1ae8-4ed6-93cf-620bba8b2e47" providerId="ADAL" clId="{CA1AD643-4C52-4B2B-AAD4-973F0E9132E7}" dt="2025-08-31T23:09:52.162" v="5" actId="47"/>
        <pc:sldMkLst>
          <pc:docMk/>
          <pc:sldMk cId="1638952832" sldId="1405"/>
        </pc:sldMkLst>
      </pc:sldChg>
      <pc:sldChg chg="del">
        <pc:chgData name="A Baysan" userId="737a92a8-1ae8-4ed6-93cf-620bba8b2e47" providerId="ADAL" clId="{CA1AD643-4C52-4B2B-AAD4-973F0E9132E7}" dt="2025-08-31T23:09:59.636" v="6" actId="47"/>
        <pc:sldMkLst>
          <pc:docMk/>
          <pc:sldMk cId="880779132" sldId="1406"/>
        </pc:sldMkLst>
      </pc:sldChg>
      <pc:sldChg chg="del">
        <pc:chgData name="A Baysan" userId="737a92a8-1ae8-4ed6-93cf-620bba8b2e47" providerId="ADAL" clId="{CA1AD643-4C52-4B2B-AAD4-973F0E9132E7}" dt="2025-09-02T22:58:30.901" v="33" actId="47"/>
        <pc:sldMkLst>
          <pc:docMk/>
          <pc:sldMk cId="4096569173" sldId="1414"/>
        </pc:sldMkLst>
      </pc:sldChg>
      <pc:sldMasterChg chg="delSldLayout">
        <pc:chgData name="A Baysan" userId="737a92a8-1ae8-4ed6-93cf-620bba8b2e47" providerId="ADAL" clId="{CA1AD643-4C52-4B2B-AAD4-973F0E9132E7}" dt="2025-09-02T22:58:30.901" v="33" actId="47"/>
        <pc:sldMasterMkLst>
          <pc:docMk/>
          <pc:sldMasterMk cId="247695733" sldId="2147483866"/>
        </pc:sldMasterMkLst>
        <pc:sldLayoutChg chg="del">
          <pc:chgData name="A Baysan" userId="737a92a8-1ae8-4ed6-93cf-620bba8b2e47" providerId="ADAL" clId="{CA1AD643-4C52-4B2B-AAD4-973F0E9132E7}" dt="2025-09-02T22:58:30.901" v="33" actId="47"/>
          <pc:sldLayoutMkLst>
            <pc:docMk/>
            <pc:sldMasterMk cId="247695733" sldId="2147483866"/>
            <pc:sldLayoutMk cId="1015261560" sldId="2147483889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0859996977948773"/>
          <c:y val="1.4467262737367422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5.5009355875836059E-2"/>
          <c:y val="0.13986788302602043"/>
          <c:w val="0.67931177666812181"/>
          <c:h val="0.76021553992215929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CA9-4D25-9A08-E785591F912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CCA9-4D25-9A08-E785591F912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CCA9-4D25-9A08-E785591F912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CCA9-4D25-9A08-E785591F912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CCA9-4D25-9A08-E785591F912F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CCA9-4D25-9A08-E785591F91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CCA9-4D25-9A08-E785591F912F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8</c:v>
                </c:pt>
                <c:pt idx="1">
                  <c:v>6</c:v>
                </c:pt>
                <c:pt idx="2">
                  <c:v>4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CCA9-4D25-9A08-E785591F91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69977572318967052"/>
          <c:y val="0.1928179891354784"/>
          <c:w val="0.30022436435136202"/>
          <c:h val="0.6528360482908676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4416114174553275"/>
          <c:y val="1.406254332746147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3.7531567990058079E-2"/>
          <c:y val="0.11931885404850991"/>
          <c:w val="0.63197913902634784"/>
          <c:h val="0.65308987739149349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51-495A-8996-44DF7C239E0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51-495A-8996-44DF7C239E0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151-495A-8996-44DF7C239E04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151-495A-8996-44DF7C239E04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151-495A-8996-44DF7C239E04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151-495A-8996-44DF7C239E04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151-495A-8996-44DF7C239E04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0.5</c:v>
                </c:pt>
                <c:pt idx="1">
                  <c:v>1.5</c:v>
                </c:pt>
                <c:pt idx="2">
                  <c:v>2.5</c:v>
                </c:pt>
                <c:pt idx="3">
                  <c:v>3.5</c:v>
                </c:pt>
                <c:pt idx="4">
                  <c:v>4.5</c:v>
                </c:pt>
                <c:pt idx="5">
                  <c:v>5.5</c:v>
                </c:pt>
                <c:pt idx="6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3151-495A-8996-44DF7C239E0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3237616"/>
        <c:axId val="774982448"/>
      </c:barChart>
      <c:valAx>
        <c:axId val="7749824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 w="6350" cap="flat" cmpd="sng" algn="ctr">
            <a:solidFill>
              <a:schemeClr val="dk1"/>
            </a:solidFill>
            <a:prstDash val="solid"/>
            <a:miter lim="800000"/>
          </a:ln>
          <a:effectLst/>
        </c:spPr>
        <c:txPr>
          <a:bodyPr rot="5400000" spcFirstLastPara="1" vertOverflow="ellipsis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056497372130657"/>
          <c:y val="0.23026675851480399"/>
          <c:w val="0.24631125718087762"/>
          <c:h val="0.6069796070865118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0"/>
          <a:lstStyle/>
          <a:p>
            <a:pPr>
              <a:defRPr sz="1400" b="0" i="0" u="none" strike="noStrike" kern="1200" spc="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r>
              <a:rPr lang="en-US" sz="1400" b="1" i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</a:p>
        </c:rich>
      </c:tx>
      <c:layout>
        <c:manualLayout>
          <c:xMode val="edge"/>
          <c:yMode val="edge"/>
          <c:x val="0.39648043799212601"/>
          <c:y val="1.406249913493484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0"/>
        <a:lstStyle/>
        <a:p>
          <a:pPr>
            <a:defRPr sz="1400" b="0" i="0" u="none" strike="noStrike" kern="1200" spc="0" baseline="0">
              <a:solidFill>
                <a:srgbClr val="001B7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8017085530237922"/>
          <c:y val="0.11931885404850991"/>
          <c:w val="0.59848297447332355"/>
          <c:h val="0.80052066313077841"/>
        </c:manualLayout>
      </c:layout>
      <c:barChart>
        <c:barDir val="bar"/>
        <c:grouping val="clustered"/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9-46EC-ACD0-05064C0E4F1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E79-46EC-ACD0-05064C0E4F15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E79-46EC-ACD0-05064C0E4F1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E79-46EC-ACD0-05064C0E4F1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E79-46EC-ACD0-05064C0E4F15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E79-46EC-ACD0-05064C0E4F15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E79-46EC-ACD0-05064C0E4F15}"/>
              </c:ext>
            </c:extLst>
          </c:dPt>
          <c:cat>
            <c:strRef>
              <c:f>Sheet1!$A$2:$A$8</c:f>
              <c:strCache>
                <c:ptCount val="7"/>
                <c:pt idx="0">
                  <c:v>Lorem ipsum</c:v>
                </c:pt>
                <c:pt idx="1">
                  <c:v>Lorem ipsum</c:v>
                </c:pt>
                <c:pt idx="2">
                  <c:v>Lorem ipsum</c:v>
                </c:pt>
                <c:pt idx="3">
                  <c:v>Lorem ipsum</c:v>
                </c:pt>
                <c:pt idx="4">
                  <c:v>Lorem ipsum</c:v>
                </c:pt>
                <c:pt idx="5">
                  <c:v>Lorem ipsum</c:v>
                </c:pt>
                <c:pt idx="6">
                  <c:v>Lorem ipsum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7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2</c:v>
                </c:pt>
                <c:pt idx="6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4E79-46EC-ACD0-05064C0E4F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9"/>
        <c:axId val="853237616"/>
        <c:axId val="774982448"/>
      </c:barChart>
      <c:valAx>
        <c:axId val="7749824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Frutiger 55 Roman" pitchFamily="2" charset="0"/>
                <a:ea typeface="+mn-ea"/>
                <a:cs typeface="+mn-cs"/>
              </a:defRPr>
            </a:pPr>
            <a:endParaRPr lang="en-US"/>
          </a:p>
        </c:txPr>
        <c:crossAx val="853237616"/>
        <c:crosses val="autoZero"/>
        <c:crossBetween val="between"/>
      </c:valAx>
      <c:catAx>
        <c:axId val="85323761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1B71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74982448"/>
        <c:crosses val="autoZero"/>
        <c:auto val="1"/>
        <c:lblAlgn val="ctr"/>
        <c:lblOffset val="100"/>
        <c:noMultiLvlLbl val="0"/>
      </c:cat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2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3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4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5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egendEntry>
        <c:idx val="6"/>
        <c:txPr>
          <a:bodyPr rot="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01B7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</c:legendEntry>
      <c:layout>
        <c:manualLayout>
          <c:xMode val="edge"/>
          <c:yMode val="edge"/>
          <c:x val="0.72396512040726835"/>
          <c:y val="9.6391868962480462E-2"/>
          <c:w val="0.2760348679438433"/>
          <c:h val="0.8092373063621798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rgbClr val="001B71"/>
              </a:solidFill>
              <a:latin typeface="Frutiger 55 Roman" pitchFamily="2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image" Target="../media/image11.png"/><Relationship Id="rId4" Type="http://schemas.openxmlformats.org/officeDocument/2006/relationships/image" Target="../media/image14.jpe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image" Target="../media/image19.jpeg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E72FA6-7F43-446A-8E83-B38407B4DAE8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E16A53D-09C1-4D33-823E-DDD0AD11D906}">
      <dgm:prSet custT="1"/>
      <dgm:spPr/>
      <dgm:t>
        <a:bodyPr/>
        <a:lstStyle/>
        <a:p>
          <a:endParaRPr lang="en-US" sz="1800"/>
        </a:p>
      </dgm:t>
    </dgm:pt>
    <dgm:pt modelId="{716B1FA6-FDAF-4308-A792-17926BD0038C}" type="parTrans" cxnId="{AE3F4435-D46A-4943-9657-4E4212A5A118}">
      <dgm:prSet/>
      <dgm:spPr/>
      <dgm:t>
        <a:bodyPr/>
        <a:lstStyle/>
        <a:p>
          <a:endParaRPr lang="en-US"/>
        </a:p>
      </dgm:t>
    </dgm:pt>
    <dgm:pt modelId="{4EA7DDA4-26AC-415E-A3A5-9721CB45A67F}" type="sibTrans" cxnId="{AE3F4435-D46A-4943-9657-4E4212A5A118}">
      <dgm:prSet/>
      <dgm:spPr/>
      <dgm:t>
        <a:bodyPr/>
        <a:lstStyle/>
        <a:p>
          <a:endParaRPr lang="en-US"/>
        </a:p>
      </dgm:t>
    </dgm:pt>
    <dgm:pt modelId="{F9AD9BB7-A338-4015-A094-E2D655360A75}">
      <dgm:prSet custT="1"/>
      <dgm:spPr/>
      <dgm:t>
        <a:bodyPr/>
        <a:lstStyle/>
        <a:p>
          <a:r>
            <a:rPr lang="en-GB" sz="1800">
              <a:solidFill>
                <a:srgbClr val="0F182B"/>
              </a:solidFill>
            </a:rPr>
            <a:t>Why is Athena SWAN Charter important? </a:t>
          </a:r>
          <a:endParaRPr lang="en-US" sz="1800">
            <a:solidFill>
              <a:srgbClr val="0F182B"/>
            </a:solidFill>
          </a:endParaRPr>
        </a:p>
      </dgm:t>
    </dgm:pt>
    <dgm:pt modelId="{DF7DA05A-837F-49A6-AD1C-84DA8DBA97CA}" type="parTrans" cxnId="{2223AE58-7F51-4317-A549-50F2DB53951D}">
      <dgm:prSet/>
      <dgm:spPr/>
      <dgm:t>
        <a:bodyPr/>
        <a:lstStyle/>
        <a:p>
          <a:endParaRPr lang="en-US"/>
        </a:p>
      </dgm:t>
    </dgm:pt>
    <dgm:pt modelId="{4CFD667F-F588-464B-9129-70D6F53DEDAA}" type="sibTrans" cxnId="{2223AE58-7F51-4317-A549-50F2DB53951D}">
      <dgm:prSet/>
      <dgm:spPr/>
      <dgm:t>
        <a:bodyPr/>
        <a:lstStyle/>
        <a:p>
          <a:endParaRPr lang="en-US"/>
        </a:p>
      </dgm:t>
    </dgm:pt>
    <dgm:pt modelId="{76384011-FC70-4D71-8862-1B7A4F8A0EA3}">
      <dgm:prSet custT="1"/>
      <dgm:spPr/>
      <dgm:t>
        <a:bodyPr/>
        <a:lstStyle/>
        <a:p>
          <a:r>
            <a:rPr lang="en-GB" sz="1800">
              <a:solidFill>
                <a:srgbClr val="0F182B"/>
              </a:solidFill>
            </a:rPr>
            <a:t>Action plan themes</a:t>
          </a:r>
          <a:endParaRPr lang="en-US" sz="1800">
            <a:solidFill>
              <a:srgbClr val="0F182B"/>
            </a:solidFill>
          </a:endParaRPr>
        </a:p>
      </dgm:t>
    </dgm:pt>
    <dgm:pt modelId="{E8C44060-7A2E-4F6E-BCEC-54D8192B9A38}" type="parTrans" cxnId="{68C103C5-2149-4334-9B4A-23629A6027E4}">
      <dgm:prSet/>
      <dgm:spPr/>
      <dgm:t>
        <a:bodyPr/>
        <a:lstStyle/>
        <a:p>
          <a:endParaRPr lang="en-US"/>
        </a:p>
      </dgm:t>
    </dgm:pt>
    <dgm:pt modelId="{A4A4ABE2-675D-4BE9-AB53-C6DF50F7E85A}" type="sibTrans" cxnId="{68C103C5-2149-4334-9B4A-23629A6027E4}">
      <dgm:prSet/>
      <dgm:spPr/>
      <dgm:t>
        <a:bodyPr/>
        <a:lstStyle/>
        <a:p>
          <a:endParaRPr lang="en-US"/>
        </a:p>
      </dgm:t>
    </dgm:pt>
    <dgm:pt modelId="{2B530DBD-0041-4BD6-A953-9E3242CB836E}">
      <dgm:prSet custT="1"/>
      <dgm:spPr/>
      <dgm:t>
        <a:bodyPr/>
        <a:lstStyle/>
        <a:p>
          <a:r>
            <a:rPr lang="en-US" sz="1800">
              <a:solidFill>
                <a:srgbClr val="0F182B"/>
              </a:solidFill>
            </a:rPr>
            <a:t>Some examples of action plan</a:t>
          </a:r>
        </a:p>
      </dgm:t>
    </dgm:pt>
    <dgm:pt modelId="{B410DE53-0D8C-4543-9D0C-4CD8A177B5FB}" type="parTrans" cxnId="{7E45E9C9-0659-46A0-B519-CD4F3399AA34}">
      <dgm:prSet/>
      <dgm:spPr/>
      <dgm:t>
        <a:bodyPr/>
        <a:lstStyle/>
        <a:p>
          <a:endParaRPr lang="en-US"/>
        </a:p>
      </dgm:t>
    </dgm:pt>
    <dgm:pt modelId="{3F0DA741-03B1-45BB-8717-029BC615EF7E}" type="sibTrans" cxnId="{7E45E9C9-0659-46A0-B519-CD4F3399AA34}">
      <dgm:prSet/>
      <dgm:spPr/>
      <dgm:t>
        <a:bodyPr/>
        <a:lstStyle/>
        <a:p>
          <a:endParaRPr lang="en-US"/>
        </a:p>
      </dgm:t>
    </dgm:pt>
    <dgm:pt modelId="{93068FC4-0474-4EAA-AB69-816C9E1A57E2}">
      <dgm:prSet custT="1"/>
      <dgm:spPr/>
      <dgm:t>
        <a:bodyPr/>
        <a:lstStyle/>
        <a:p>
          <a:r>
            <a:rPr lang="en-GB" sz="1800">
              <a:solidFill>
                <a:srgbClr val="0F182B"/>
              </a:solidFill>
            </a:rPr>
            <a:t>Take home message</a:t>
          </a:r>
          <a:endParaRPr lang="en-US" sz="1800">
            <a:solidFill>
              <a:srgbClr val="0F182B"/>
            </a:solidFill>
          </a:endParaRPr>
        </a:p>
      </dgm:t>
    </dgm:pt>
    <dgm:pt modelId="{F48BEFF4-A36E-4E36-B823-4E006B396EE7}" type="parTrans" cxnId="{F73807A8-E892-4941-B48F-A9C095BDD852}">
      <dgm:prSet/>
      <dgm:spPr/>
      <dgm:t>
        <a:bodyPr/>
        <a:lstStyle/>
        <a:p>
          <a:endParaRPr lang="en-US"/>
        </a:p>
      </dgm:t>
    </dgm:pt>
    <dgm:pt modelId="{F0F2C7F9-144C-41BE-8E86-C43113872201}" type="sibTrans" cxnId="{F73807A8-E892-4941-B48F-A9C095BDD852}">
      <dgm:prSet/>
      <dgm:spPr/>
      <dgm:t>
        <a:bodyPr/>
        <a:lstStyle/>
        <a:p>
          <a:endParaRPr lang="en-US"/>
        </a:p>
      </dgm:t>
    </dgm:pt>
    <dgm:pt modelId="{EA396ECF-F770-44DD-8F9F-A63C241EBDEA}" type="pres">
      <dgm:prSet presAssocID="{4CE72FA6-7F43-446A-8E83-B38407B4DAE8}" presName="vert0" presStyleCnt="0">
        <dgm:presLayoutVars>
          <dgm:dir/>
          <dgm:animOne val="branch"/>
          <dgm:animLvl val="lvl"/>
        </dgm:presLayoutVars>
      </dgm:prSet>
      <dgm:spPr/>
    </dgm:pt>
    <dgm:pt modelId="{EE39AFA1-DEBC-47BD-B3AD-3AF3A3AF3443}" type="pres">
      <dgm:prSet presAssocID="{5E16A53D-09C1-4D33-823E-DDD0AD11D906}" presName="thickLine" presStyleLbl="alignNode1" presStyleIdx="0" presStyleCnt="1"/>
      <dgm:spPr/>
    </dgm:pt>
    <dgm:pt modelId="{4D5C5BBE-7D4A-40E5-93D9-697881EFF238}" type="pres">
      <dgm:prSet presAssocID="{5E16A53D-09C1-4D33-823E-DDD0AD11D906}" presName="horz1" presStyleCnt="0"/>
      <dgm:spPr/>
    </dgm:pt>
    <dgm:pt modelId="{A5B6E385-0145-4B2C-A468-6D56167A3EF7}" type="pres">
      <dgm:prSet presAssocID="{5E16A53D-09C1-4D33-823E-DDD0AD11D906}" presName="tx1" presStyleLbl="revTx" presStyleIdx="0" presStyleCnt="5"/>
      <dgm:spPr/>
    </dgm:pt>
    <dgm:pt modelId="{34175854-AC53-4B1A-967C-6A05317D2D20}" type="pres">
      <dgm:prSet presAssocID="{5E16A53D-09C1-4D33-823E-DDD0AD11D906}" presName="vert1" presStyleCnt="0"/>
      <dgm:spPr/>
    </dgm:pt>
    <dgm:pt modelId="{C3C8948F-EED2-4D5D-A257-D4BDA5F447B5}" type="pres">
      <dgm:prSet presAssocID="{F9AD9BB7-A338-4015-A094-E2D655360A75}" presName="vertSpace2a" presStyleCnt="0"/>
      <dgm:spPr/>
    </dgm:pt>
    <dgm:pt modelId="{430D78B4-0FA9-4391-BFAC-143F4AC2BB21}" type="pres">
      <dgm:prSet presAssocID="{F9AD9BB7-A338-4015-A094-E2D655360A75}" presName="horz2" presStyleCnt="0"/>
      <dgm:spPr/>
    </dgm:pt>
    <dgm:pt modelId="{F6D42CDD-7704-43E0-98EE-30FFFB378CC1}" type="pres">
      <dgm:prSet presAssocID="{F9AD9BB7-A338-4015-A094-E2D655360A75}" presName="horzSpace2" presStyleCnt="0"/>
      <dgm:spPr/>
    </dgm:pt>
    <dgm:pt modelId="{6D9E59A6-0AF2-4F1D-BCEA-43D1FD8D1F81}" type="pres">
      <dgm:prSet presAssocID="{F9AD9BB7-A338-4015-A094-E2D655360A75}" presName="tx2" presStyleLbl="revTx" presStyleIdx="1" presStyleCnt="5"/>
      <dgm:spPr/>
    </dgm:pt>
    <dgm:pt modelId="{4D115F89-627A-4D18-9F87-CEDEDF7FA57F}" type="pres">
      <dgm:prSet presAssocID="{F9AD9BB7-A338-4015-A094-E2D655360A75}" presName="vert2" presStyleCnt="0"/>
      <dgm:spPr/>
    </dgm:pt>
    <dgm:pt modelId="{C6D185BA-C4B1-46A4-9D55-1F9F622E5077}" type="pres">
      <dgm:prSet presAssocID="{F9AD9BB7-A338-4015-A094-E2D655360A75}" presName="thinLine2b" presStyleLbl="callout" presStyleIdx="0" presStyleCnt="4"/>
      <dgm:spPr/>
    </dgm:pt>
    <dgm:pt modelId="{6B34F5FA-1261-4C68-BF0E-79BB8B27AE08}" type="pres">
      <dgm:prSet presAssocID="{F9AD9BB7-A338-4015-A094-E2D655360A75}" presName="vertSpace2b" presStyleCnt="0"/>
      <dgm:spPr/>
    </dgm:pt>
    <dgm:pt modelId="{F036092B-14C5-415C-96A5-D77494E4E59A}" type="pres">
      <dgm:prSet presAssocID="{76384011-FC70-4D71-8862-1B7A4F8A0EA3}" presName="horz2" presStyleCnt="0"/>
      <dgm:spPr/>
    </dgm:pt>
    <dgm:pt modelId="{21B97CBB-B90F-44A3-A4B1-970225BCB955}" type="pres">
      <dgm:prSet presAssocID="{76384011-FC70-4D71-8862-1B7A4F8A0EA3}" presName="horzSpace2" presStyleCnt="0"/>
      <dgm:spPr/>
    </dgm:pt>
    <dgm:pt modelId="{5103DAF5-7D75-4503-B034-D741DE770D5C}" type="pres">
      <dgm:prSet presAssocID="{76384011-FC70-4D71-8862-1B7A4F8A0EA3}" presName="tx2" presStyleLbl="revTx" presStyleIdx="2" presStyleCnt="5"/>
      <dgm:spPr/>
    </dgm:pt>
    <dgm:pt modelId="{AB2BB86B-D6B6-4B23-9927-72B1D134F98B}" type="pres">
      <dgm:prSet presAssocID="{76384011-FC70-4D71-8862-1B7A4F8A0EA3}" presName="vert2" presStyleCnt="0"/>
      <dgm:spPr/>
    </dgm:pt>
    <dgm:pt modelId="{BE5A8815-60B9-4BCF-9FCB-D7DB62272CAB}" type="pres">
      <dgm:prSet presAssocID="{76384011-FC70-4D71-8862-1B7A4F8A0EA3}" presName="thinLine2b" presStyleLbl="callout" presStyleIdx="1" presStyleCnt="4"/>
      <dgm:spPr/>
    </dgm:pt>
    <dgm:pt modelId="{BB333478-6E56-4195-8729-18309EA98974}" type="pres">
      <dgm:prSet presAssocID="{76384011-FC70-4D71-8862-1B7A4F8A0EA3}" presName="vertSpace2b" presStyleCnt="0"/>
      <dgm:spPr/>
    </dgm:pt>
    <dgm:pt modelId="{890A3F50-E4A8-47B1-A822-8D1337380C42}" type="pres">
      <dgm:prSet presAssocID="{2B530DBD-0041-4BD6-A953-9E3242CB836E}" presName="horz2" presStyleCnt="0"/>
      <dgm:spPr/>
    </dgm:pt>
    <dgm:pt modelId="{DC73C6AB-EA99-4B9E-A8A9-6B65F66DCAEC}" type="pres">
      <dgm:prSet presAssocID="{2B530DBD-0041-4BD6-A953-9E3242CB836E}" presName="horzSpace2" presStyleCnt="0"/>
      <dgm:spPr/>
    </dgm:pt>
    <dgm:pt modelId="{578167A1-9C43-4E53-85F0-FC87E768DE7E}" type="pres">
      <dgm:prSet presAssocID="{2B530DBD-0041-4BD6-A953-9E3242CB836E}" presName="tx2" presStyleLbl="revTx" presStyleIdx="3" presStyleCnt="5"/>
      <dgm:spPr/>
    </dgm:pt>
    <dgm:pt modelId="{270B6502-039F-4277-8040-E35DC152CFE7}" type="pres">
      <dgm:prSet presAssocID="{2B530DBD-0041-4BD6-A953-9E3242CB836E}" presName="vert2" presStyleCnt="0"/>
      <dgm:spPr/>
    </dgm:pt>
    <dgm:pt modelId="{215E3DE1-9C7F-4B99-B28E-9F34FC729BA7}" type="pres">
      <dgm:prSet presAssocID="{2B530DBD-0041-4BD6-A953-9E3242CB836E}" presName="thinLine2b" presStyleLbl="callout" presStyleIdx="2" presStyleCnt="4"/>
      <dgm:spPr/>
    </dgm:pt>
    <dgm:pt modelId="{E28D90DE-43DE-445D-B184-149BA39EEC9C}" type="pres">
      <dgm:prSet presAssocID="{2B530DBD-0041-4BD6-A953-9E3242CB836E}" presName="vertSpace2b" presStyleCnt="0"/>
      <dgm:spPr/>
    </dgm:pt>
    <dgm:pt modelId="{06B43B0C-773A-4FED-8FE4-7BABD9DAAAB7}" type="pres">
      <dgm:prSet presAssocID="{93068FC4-0474-4EAA-AB69-816C9E1A57E2}" presName="horz2" presStyleCnt="0"/>
      <dgm:spPr/>
    </dgm:pt>
    <dgm:pt modelId="{2055C2F5-7C83-4E75-8AFD-DCD563E3E36D}" type="pres">
      <dgm:prSet presAssocID="{93068FC4-0474-4EAA-AB69-816C9E1A57E2}" presName="horzSpace2" presStyleCnt="0"/>
      <dgm:spPr/>
    </dgm:pt>
    <dgm:pt modelId="{097A04D2-31F5-4C28-A84A-E84920E0EA4B}" type="pres">
      <dgm:prSet presAssocID="{93068FC4-0474-4EAA-AB69-816C9E1A57E2}" presName="tx2" presStyleLbl="revTx" presStyleIdx="4" presStyleCnt="5"/>
      <dgm:spPr/>
    </dgm:pt>
    <dgm:pt modelId="{BFAA4787-0916-42E9-B601-B49988E99B5A}" type="pres">
      <dgm:prSet presAssocID="{93068FC4-0474-4EAA-AB69-816C9E1A57E2}" presName="vert2" presStyleCnt="0"/>
      <dgm:spPr/>
    </dgm:pt>
    <dgm:pt modelId="{EC423981-1A55-455C-AB4A-531ADE93ABBA}" type="pres">
      <dgm:prSet presAssocID="{93068FC4-0474-4EAA-AB69-816C9E1A57E2}" presName="thinLine2b" presStyleLbl="callout" presStyleIdx="3" presStyleCnt="4"/>
      <dgm:spPr/>
    </dgm:pt>
    <dgm:pt modelId="{A2A555F2-8C1D-4C05-8018-0FCB09372300}" type="pres">
      <dgm:prSet presAssocID="{93068FC4-0474-4EAA-AB69-816C9E1A57E2}" presName="vertSpace2b" presStyleCnt="0"/>
      <dgm:spPr/>
    </dgm:pt>
  </dgm:ptLst>
  <dgm:cxnLst>
    <dgm:cxn modelId="{AE3F4435-D46A-4943-9657-4E4212A5A118}" srcId="{4CE72FA6-7F43-446A-8E83-B38407B4DAE8}" destId="{5E16A53D-09C1-4D33-823E-DDD0AD11D906}" srcOrd="0" destOrd="0" parTransId="{716B1FA6-FDAF-4308-A792-17926BD0038C}" sibTransId="{4EA7DDA4-26AC-415E-A3A5-9721CB45A67F}"/>
    <dgm:cxn modelId="{3FA33A4D-AEAA-48F8-A52F-E2B20A9069C6}" type="presOf" srcId="{5E16A53D-09C1-4D33-823E-DDD0AD11D906}" destId="{A5B6E385-0145-4B2C-A468-6D56167A3EF7}" srcOrd="0" destOrd="0" presId="urn:microsoft.com/office/officeart/2008/layout/LinedList"/>
    <dgm:cxn modelId="{2223AE58-7F51-4317-A549-50F2DB53951D}" srcId="{5E16A53D-09C1-4D33-823E-DDD0AD11D906}" destId="{F9AD9BB7-A338-4015-A094-E2D655360A75}" srcOrd="0" destOrd="0" parTransId="{DF7DA05A-837F-49A6-AD1C-84DA8DBA97CA}" sibTransId="{4CFD667F-F588-464B-9129-70D6F53DEDAA}"/>
    <dgm:cxn modelId="{9EFE0759-18FB-4BE1-8521-03B56B35C54C}" type="presOf" srcId="{76384011-FC70-4D71-8862-1B7A4F8A0EA3}" destId="{5103DAF5-7D75-4503-B034-D741DE770D5C}" srcOrd="0" destOrd="0" presId="urn:microsoft.com/office/officeart/2008/layout/LinedList"/>
    <dgm:cxn modelId="{03A25380-A362-47FC-92BD-4C30C4914DE9}" type="presOf" srcId="{2B530DBD-0041-4BD6-A953-9E3242CB836E}" destId="{578167A1-9C43-4E53-85F0-FC87E768DE7E}" srcOrd="0" destOrd="0" presId="urn:microsoft.com/office/officeart/2008/layout/LinedList"/>
    <dgm:cxn modelId="{0718ED84-5CF3-423B-9094-1F298BA9EA16}" type="presOf" srcId="{93068FC4-0474-4EAA-AB69-816C9E1A57E2}" destId="{097A04D2-31F5-4C28-A84A-E84920E0EA4B}" srcOrd="0" destOrd="0" presId="urn:microsoft.com/office/officeart/2008/layout/LinedList"/>
    <dgm:cxn modelId="{D1021C9A-79F3-4235-BB87-B3BDAC0F863D}" type="presOf" srcId="{F9AD9BB7-A338-4015-A094-E2D655360A75}" destId="{6D9E59A6-0AF2-4F1D-BCEA-43D1FD8D1F81}" srcOrd="0" destOrd="0" presId="urn:microsoft.com/office/officeart/2008/layout/LinedList"/>
    <dgm:cxn modelId="{F73807A8-E892-4941-B48F-A9C095BDD852}" srcId="{5E16A53D-09C1-4D33-823E-DDD0AD11D906}" destId="{93068FC4-0474-4EAA-AB69-816C9E1A57E2}" srcOrd="3" destOrd="0" parTransId="{F48BEFF4-A36E-4E36-B823-4E006B396EE7}" sibTransId="{F0F2C7F9-144C-41BE-8E86-C43113872201}"/>
    <dgm:cxn modelId="{68C103C5-2149-4334-9B4A-23629A6027E4}" srcId="{5E16A53D-09C1-4D33-823E-DDD0AD11D906}" destId="{76384011-FC70-4D71-8862-1B7A4F8A0EA3}" srcOrd="1" destOrd="0" parTransId="{E8C44060-7A2E-4F6E-BCEC-54D8192B9A38}" sibTransId="{A4A4ABE2-675D-4BE9-AB53-C6DF50F7E85A}"/>
    <dgm:cxn modelId="{7E45E9C9-0659-46A0-B519-CD4F3399AA34}" srcId="{5E16A53D-09C1-4D33-823E-DDD0AD11D906}" destId="{2B530DBD-0041-4BD6-A953-9E3242CB836E}" srcOrd="2" destOrd="0" parTransId="{B410DE53-0D8C-4543-9D0C-4CD8A177B5FB}" sibTransId="{3F0DA741-03B1-45BB-8717-029BC615EF7E}"/>
    <dgm:cxn modelId="{4B9DDDF8-5819-4483-83C4-4381053E520D}" type="presOf" srcId="{4CE72FA6-7F43-446A-8E83-B38407B4DAE8}" destId="{EA396ECF-F770-44DD-8F9F-A63C241EBDEA}" srcOrd="0" destOrd="0" presId="urn:microsoft.com/office/officeart/2008/layout/LinedList"/>
    <dgm:cxn modelId="{EF3F8C20-8C8B-4105-9096-34F84D08DF9E}" type="presParOf" srcId="{EA396ECF-F770-44DD-8F9F-A63C241EBDEA}" destId="{EE39AFA1-DEBC-47BD-B3AD-3AF3A3AF3443}" srcOrd="0" destOrd="0" presId="urn:microsoft.com/office/officeart/2008/layout/LinedList"/>
    <dgm:cxn modelId="{85653C8D-ED7B-4722-8389-8CF18B690CEB}" type="presParOf" srcId="{EA396ECF-F770-44DD-8F9F-A63C241EBDEA}" destId="{4D5C5BBE-7D4A-40E5-93D9-697881EFF238}" srcOrd="1" destOrd="0" presId="urn:microsoft.com/office/officeart/2008/layout/LinedList"/>
    <dgm:cxn modelId="{B547090C-FD21-405F-948F-8051F6C779F9}" type="presParOf" srcId="{4D5C5BBE-7D4A-40E5-93D9-697881EFF238}" destId="{A5B6E385-0145-4B2C-A468-6D56167A3EF7}" srcOrd="0" destOrd="0" presId="urn:microsoft.com/office/officeart/2008/layout/LinedList"/>
    <dgm:cxn modelId="{25DC0439-C854-4BDA-ACD1-A54E530935CA}" type="presParOf" srcId="{4D5C5BBE-7D4A-40E5-93D9-697881EFF238}" destId="{34175854-AC53-4B1A-967C-6A05317D2D20}" srcOrd="1" destOrd="0" presId="urn:microsoft.com/office/officeart/2008/layout/LinedList"/>
    <dgm:cxn modelId="{23168A2B-7335-4162-B524-83DB15882301}" type="presParOf" srcId="{34175854-AC53-4B1A-967C-6A05317D2D20}" destId="{C3C8948F-EED2-4D5D-A257-D4BDA5F447B5}" srcOrd="0" destOrd="0" presId="urn:microsoft.com/office/officeart/2008/layout/LinedList"/>
    <dgm:cxn modelId="{EE9D72ED-6C72-410C-B877-AE12CC3898CD}" type="presParOf" srcId="{34175854-AC53-4B1A-967C-6A05317D2D20}" destId="{430D78B4-0FA9-4391-BFAC-143F4AC2BB21}" srcOrd="1" destOrd="0" presId="urn:microsoft.com/office/officeart/2008/layout/LinedList"/>
    <dgm:cxn modelId="{92C48371-84F0-454E-981B-617B6603DC4B}" type="presParOf" srcId="{430D78B4-0FA9-4391-BFAC-143F4AC2BB21}" destId="{F6D42CDD-7704-43E0-98EE-30FFFB378CC1}" srcOrd="0" destOrd="0" presId="urn:microsoft.com/office/officeart/2008/layout/LinedList"/>
    <dgm:cxn modelId="{AC23021D-EBA4-433C-A5C0-251BAF09E007}" type="presParOf" srcId="{430D78B4-0FA9-4391-BFAC-143F4AC2BB21}" destId="{6D9E59A6-0AF2-4F1D-BCEA-43D1FD8D1F81}" srcOrd="1" destOrd="0" presId="urn:microsoft.com/office/officeart/2008/layout/LinedList"/>
    <dgm:cxn modelId="{1ABC36E5-B398-46EF-B40C-BC7898CF047F}" type="presParOf" srcId="{430D78B4-0FA9-4391-BFAC-143F4AC2BB21}" destId="{4D115F89-627A-4D18-9F87-CEDEDF7FA57F}" srcOrd="2" destOrd="0" presId="urn:microsoft.com/office/officeart/2008/layout/LinedList"/>
    <dgm:cxn modelId="{AE46C672-A93B-47B8-A903-167B5FAAD8FB}" type="presParOf" srcId="{34175854-AC53-4B1A-967C-6A05317D2D20}" destId="{C6D185BA-C4B1-46A4-9D55-1F9F622E5077}" srcOrd="2" destOrd="0" presId="urn:microsoft.com/office/officeart/2008/layout/LinedList"/>
    <dgm:cxn modelId="{E78A9735-0C9D-4B50-9F2A-352D054E3258}" type="presParOf" srcId="{34175854-AC53-4B1A-967C-6A05317D2D20}" destId="{6B34F5FA-1261-4C68-BF0E-79BB8B27AE08}" srcOrd="3" destOrd="0" presId="urn:microsoft.com/office/officeart/2008/layout/LinedList"/>
    <dgm:cxn modelId="{217BF095-2CEC-4311-A219-A07C09216796}" type="presParOf" srcId="{34175854-AC53-4B1A-967C-6A05317D2D20}" destId="{F036092B-14C5-415C-96A5-D77494E4E59A}" srcOrd="4" destOrd="0" presId="urn:microsoft.com/office/officeart/2008/layout/LinedList"/>
    <dgm:cxn modelId="{71B12EE6-CDFB-48AB-93A3-38FEEC4C800E}" type="presParOf" srcId="{F036092B-14C5-415C-96A5-D77494E4E59A}" destId="{21B97CBB-B90F-44A3-A4B1-970225BCB955}" srcOrd="0" destOrd="0" presId="urn:microsoft.com/office/officeart/2008/layout/LinedList"/>
    <dgm:cxn modelId="{0CBC4B0A-7A36-4579-BA70-E941735DC034}" type="presParOf" srcId="{F036092B-14C5-415C-96A5-D77494E4E59A}" destId="{5103DAF5-7D75-4503-B034-D741DE770D5C}" srcOrd="1" destOrd="0" presId="urn:microsoft.com/office/officeart/2008/layout/LinedList"/>
    <dgm:cxn modelId="{02987714-5122-4C7A-9C20-C626BA7F1B45}" type="presParOf" srcId="{F036092B-14C5-415C-96A5-D77494E4E59A}" destId="{AB2BB86B-D6B6-4B23-9927-72B1D134F98B}" srcOrd="2" destOrd="0" presId="urn:microsoft.com/office/officeart/2008/layout/LinedList"/>
    <dgm:cxn modelId="{7FCA1DB3-32D0-41AF-BEDA-B59BD3414016}" type="presParOf" srcId="{34175854-AC53-4B1A-967C-6A05317D2D20}" destId="{BE5A8815-60B9-4BCF-9FCB-D7DB62272CAB}" srcOrd="5" destOrd="0" presId="urn:microsoft.com/office/officeart/2008/layout/LinedList"/>
    <dgm:cxn modelId="{41ED3AD9-BFD1-496B-B321-82449C21785D}" type="presParOf" srcId="{34175854-AC53-4B1A-967C-6A05317D2D20}" destId="{BB333478-6E56-4195-8729-18309EA98974}" srcOrd="6" destOrd="0" presId="urn:microsoft.com/office/officeart/2008/layout/LinedList"/>
    <dgm:cxn modelId="{EE4FEF60-00A4-4410-ABF4-D0656066F083}" type="presParOf" srcId="{34175854-AC53-4B1A-967C-6A05317D2D20}" destId="{890A3F50-E4A8-47B1-A822-8D1337380C42}" srcOrd="7" destOrd="0" presId="urn:microsoft.com/office/officeart/2008/layout/LinedList"/>
    <dgm:cxn modelId="{F5E94E4A-709B-4E85-9704-697271F74CA5}" type="presParOf" srcId="{890A3F50-E4A8-47B1-A822-8D1337380C42}" destId="{DC73C6AB-EA99-4B9E-A8A9-6B65F66DCAEC}" srcOrd="0" destOrd="0" presId="urn:microsoft.com/office/officeart/2008/layout/LinedList"/>
    <dgm:cxn modelId="{0DFCFB40-E1E7-4204-A142-D23CC23629FC}" type="presParOf" srcId="{890A3F50-E4A8-47B1-A822-8D1337380C42}" destId="{578167A1-9C43-4E53-85F0-FC87E768DE7E}" srcOrd="1" destOrd="0" presId="urn:microsoft.com/office/officeart/2008/layout/LinedList"/>
    <dgm:cxn modelId="{80C93D03-B179-46DF-B0A9-81C5897A248B}" type="presParOf" srcId="{890A3F50-E4A8-47B1-A822-8D1337380C42}" destId="{270B6502-039F-4277-8040-E35DC152CFE7}" srcOrd="2" destOrd="0" presId="urn:microsoft.com/office/officeart/2008/layout/LinedList"/>
    <dgm:cxn modelId="{883BC934-A7B7-4C25-A25E-0EE8AD15DB5C}" type="presParOf" srcId="{34175854-AC53-4B1A-967C-6A05317D2D20}" destId="{215E3DE1-9C7F-4B99-B28E-9F34FC729BA7}" srcOrd="8" destOrd="0" presId="urn:microsoft.com/office/officeart/2008/layout/LinedList"/>
    <dgm:cxn modelId="{4F5008B3-C835-4D55-84D0-62B7CA06579E}" type="presParOf" srcId="{34175854-AC53-4B1A-967C-6A05317D2D20}" destId="{E28D90DE-43DE-445D-B184-149BA39EEC9C}" srcOrd="9" destOrd="0" presId="urn:microsoft.com/office/officeart/2008/layout/LinedList"/>
    <dgm:cxn modelId="{B09FB46F-B148-4916-85D8-C66FCADDE469}" type="presParOf" srcId="{34175854-AC53-4B1A-967C-6A05317D2D20}" destId="{06B43B0C-773A-4FED-8FE4-7BABD9DAAAB7}" srcOrd="10" destOrd="0" presId="urn:microsoft.com/office/officeart/2008/layout/LinedList"/>
    <dgm:cxn modelId="{7D783D9C-DB3B-43DE-B449-8D95DE9AF63C}" type="presParOf" srcId="{06B43B0C-773A-4FED-8FE4-7BABD9DAAAB7}" destId="{2055C2F5-7C83-4E75-8AFD-DCD563E3E36D}" srcOrd="0" destOrd="0" presId="urn:microsoft.com/office/officeart/2008/layout/LinedList"/>
    <dgm:cxn modelId="{00319178-5080-463A-8C73-F339815B5A37}" type="presParOf" srcId="{06B43B0C-773A-4FED-8FE4-7BABD9DAAAB7}" destId="{097A04D2-31F5-4C28-A84A-E84920E0EA4B}" srcOrd="1" destOrd="0" presId="urn:microsoft.com/office/officeart/2008/layout/LinedList"/>
    <dgm:cxn modelId="{D56697C2-25BB-456C-95E0-94D8B1A4D2E5}" type="presParOf" srcId="{06B43B0C-773A-4FED-8FE4-7BABD9DAAAB7}" destId="{BFAA4787-0916-42E9-B601-B49988E99B5A}" srcOrd="2" destOrd="0" presId="urn:microsoft.com/office/officeart/2008/layout/LinedList"/>
    <dgm:cxn modelId="{C0EC67C3-C102-4073-8C15-41A2B2EFE451}" type="presParOf" srcId="{34175854-AC53-4B1A-967C-6A05317D2D20}" destId="{EC423981-1A55-455C-AB4A-531ADE93ABBA}" srcOrd="11" destOrd="0" presId="urn:microsoft.com/office/officeart/2008/layout/LinedList"/>
    <dgm:cxn modelId="{3302E83F-E17D-44F5-B4E3-709CBDA160C8}" type="presParOf" srcId="{34175854-AC53-4B1A-967C-6A05317D2D20}" destId="{A2A555F2-8C1D-4C05-8018-0FCB09372300}" srcOrd="12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0B5B22-E892-4473-B800-A241A3899387}" type="doc">
      <dgm:prSet loTypeId="urn:microsoft.com/office/officeart/2005/8/layout/hierarchy1" loCatId="hierarchy" qsTypeId="urn:microsoft.com/office/officeart/2005/8/quickstyle/simple5" qsCatId="simple" csTypeId="urn:microsoft.com/office/officeart/2005/8/colors/accent4_1" csCatId="accent4" phldr="1"/>
      <dgm:spPr/>
      <dgm:t>
        <a:bodyPr/>
        <a:lstStyle/>
        <a:p>
          <a:endParaRPr lang="en-US"/>
        </a:p>
      </dgm:t>
    </dgm:pt>
    <dgm:pt modelId="{824B3DAA-C2CE-490D-99E7-441140DE2DC8}">
      <dgm:prSet custT="1"/>
      <dgm:spPr>
        <a:solidFill>
          <a:schemeClr val="accent3">
            <a:lumMod val="75000"/>
            <a:alpha val="90000"/>
          </a:schemeClr>
        </a:solidFill>
      </dgm:spPr>
      <dgm:t>
        <a:bodyPr/>
        <a:lstStyle/>
        <a:p>
          <a:pPr rtl="0"/>
          <a:r>
            <a:rPr lang="en-US" sz="1400">
              <a:solidFill>
                <a:srgbClr val="000000"/>
              </a:solidFill>
              <a:latin typeface="Arial"/>
              <a:cs typeface="Arial"/>
            </a:rPr>
            <a:t>Athena SWAN Charter recognises and acknowledges an institution's commitment to gender equality. </a:t>
          </a:r>
        </a:p>
      </dgm:t>
    </dgm:pt>
    <dgm:pt modelId="{EDCC2B2E-C3BE-49A0-8289-473E95F91C29}" type="parTrans" cxnId="{668CB00A-647E-4134-A38C-24C268D721D9}">
      <dgm:prSet/>
      <dgm:spPr/>
      <dgm:t>
        <a:bodyPr/>
        <a:lstStyle/>
        <a:p>
          <a:endParaRPr lang="en-US"/>
        </a:p>
      </dgm:t>
    </dgm:pt>
    <dgm:pt modelId="{3C322428-6202-4463-B2FB-481CF2C00EA4}" type="sibTrans" cxnId="{668CB00A-647E-4134-A38C-24C268D721D9}">
      <dgm:prSet/>
      <dgm:spPr/>
      <dgm:t>
        <a:bodyPr/>
        <a:lstStyle/>
        <a:p>
          <a:endParaRPr lang="en-US"/>
        </a:p>
      </dgm:t>
    </dgm:pt>
    <dgm:pt modelId="{168AE9B2-2B36-4340-AEBC-0C741863C29C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en-US" sz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Initially focused on the equality and progression for female academics and researchers in science, technology, engineering, mathematics and medicine (STEMM).  </a:t>
          </a:r>
        </a:p>
      </dgm:t>
    </dgm:pt>
    <dgm:pt modelId="{732C0CC6-9BFC-429B-B767-4A4FF8C9F8DB}" type="parTrans" cxnId="{EA633B32-20F1-47C1-8FD2-1A47FF8887C3}">
      <dgm:prSet/>
      <dgm:spPr/>
      <dgm:t>
        <a:bodyPr/>
        <a:lstStyle/>
        <a:p>
          <a:endParaRPr lang="en-US"/>
        </a:p>
      </dgm:t>
    </dgm:pt>
    <dgm:pt modelId="{F7E9B27D-5FE0-4981-BDEE-16DB11EB9B94}" type="sibTrans" cxnId="{EA633B32-20F1-47C1-8FD2-1A47FF8887C3}">
      <dgm:prSet/>
      <dgm:spPr/>
      <dgm:t>
        <a:bodyPr/>
        <a:lstStyle/>
        <a:p>
          <a:endParaRPr lang="en-US"/>
        </a:p>
      </dgm:t>
    </dgm:pt>
    <dgm:pt modelId="{D76EC32C-2B1F-403C-81C4-3A7AE098713B}">
      <dgm:prSet custT="1"/>
      <dgm:spPr>
        <a:solidFill>
          <a:schemeClr val="bg1">
            <a:alpha val="90000"/>
          </a:schemeClr>
        </a:solidFill>
      </dgm:spPr>
      <dgm:t>
        <a:bodyPr/>
        <a:lstStyle/>
        <a:p>
          <a:r>
            <a:rPr 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Since 2015, Athena SWAN has been extended to address gender equality more widely.</a:t>
          </a:r>
        </a:p>
      </dgm:t>
    </dgm:pt>
    <dgm:pt modelId="{C93DB7FE-1FF2-461F-BAEE-FAF9C918DF56}" type="parTrans" cxnId="{8EB654EF-9713-4D1B-8501-CD70D7F49213}">
      <dgm:prSet/>
      <dgm:spPr/>
      <dgm:t>
        <a:bodyPr/>
        <a:lstStyle/>
        <a:p>
          <a:endParaRPr lang="en-US"/>
        </a:p>
      </dgm:t>
    </dgm:pt>
    <dgm:pt modelId="{ED6271C5-31E0-478F-A2BA-E3E8C168D1B1}" type="sibTrans" cxnId="{8EB654EF-9713-4D1B-8501-CD70D7F49213}">
      <dgm:prSet/>
      <dgm:spPr/>
      <dgm:t>
        <a:bodyPr/>
        <a:lstStyle/>
        <a:p>
          <a:endParaRPr lang="en-US"/>
        </a:p>
      </dgm:t>
    </dgm:pt>
    <dgm:pt modelId="{424AB121-A4A7-45EB-A41F-BB2D4C0F775E}" type="pres">
      <dgm:prSet presAssocID="{600B5B22-E892-4473-B800-A241A389938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E2034D0D-02CC-4A55-9394-D739DDC360CC}" type="pres">
      <dgm:prSet presAssocID="{824B3DAA-C2CE-490D-99E7-441140DE2DC8}" presName="hierRoot1" presStyleCnt="0"/>
      <dgm:spPr/>
    </dgm:pt>
    <dgm:pt modelId="{9A38EC6A-3A56-46AD-BD4D-EF4E597BBDB8}" type="pres">
      <dgm:prSet presAssocID="{824B3DAA-C2CE-490D-99E7-441140DE2DC8}" presName="composite" presStyleCnt="0"/>
      <dgm:spPr/>
    </dgm:pt>
    <dgm:pt modelId="{061E7788-D7DE-4F82-952E-BF55D1D2C907}" type="pres">
      <dgm:prSet presAssocID="{824B3DAA-C2CE-490D-99E7-441140DE2DC8}" presName="background" presStyleLbl="node0" presStyleIdx="0" presStyleCnt="3"/>
      <dgm:spPr/>
    </dgm:pt>
    <dgm:pt modelId="{8509624B-D5C6-4490-B804-452938D5FE39}" type="pres">
      <dgm:prSet presAssocID="{824B3DAA-C2CE-490D-99E7-441140DE2DC8}" presName="text" presStyleLbl="fgAcc0" presStyleIdx="0" presStyleCnt="3">
        <dgm:presLayoutVars>
          <dgm:chPref val="3"/>
        </dgm:presLayoutVars>
      </dgm:prSet>
      <dgm:spPr/>
    </dgm:pt>
    <dgm:pt modelId="{DC9BC940-D53D-4139-8384-7068785A35FC}" type="pres">
      <dgm:prSet presAssocID="{824B3DAA-C2CE-490D-99E7-441140DE2DC8}" presName="hierChild2" presStyleCnt="0"/>
      <dgm:spPr/>
    </dgm:pt>
    <dgm:pt modelId="{0EE9F9CE-D074-46A0-90CA-1EC87A7F0516}" type="pres">
      <dgm:prSet presAssocID="{168AE9B2-2B36-4340-AEBC-0C741863C29C}" presName="hierRoot1" presStyleCnt="0"/>
      <dgm:spPr/>
    </dgm:pt>
    <dgm:pt modelId="{AB735C23-D67F-49A7-A769-A686B5B4E708}" type="pres">
      <dgm:prSet presAssocID="{168AE9B2-2B36-4340-AEBC-0C741863C29C}" presName="composite" presStyleCnt="0"/>
      <dgm:spPr/>
    </dgm:pt>
    <dgm:pt modelId="{C54BB473-5C19-4F6B-A185-33D11AA0D6ED}" type="pres">
      <dgm:prSet presAssocID="{168AE9B2-2B36-4340-AEBC-0C741863C29C}" presName="background" presStyleLbl="node0" presStyleIdx="1" presStyleCnt="3"/>
      <dgm:spPr/>
    </dgm:pt>
    <dgm:pt modelId="{446DF59F-5DB6-44F4-83C5-756BD4CD7A76}" type="pres">
      <dgm:prSet presAssocID="{168AE9B2-2B36-4340-AEBC-0C741863C29C}" presName="text" presStyleLbl="fgAcc0" presStyleIdx="1" presStyleCnt="3">
        <dgm:presLayoutVars>
          <dgm:chPref val="3"/>
        </dgm:presLayoutVars>
      </dgm:prSet>
      <dgm:spPr/>
    </dgm:pt>
    <dgm:pt modelId="{CA0721F4-8B48-4DB9-9E29-A95E845ABE2E}" type="pres">
      <dgm:prSet presAssocID="{168AE9B2-2B36-4340-AEBC-0C741863C29C}" presName="hierChild2" presStyleCnt="0"/>
      <dgm:spPr/>
    </dgm:pt>
    <dgm:pt modelId="{5EDA939A-B830-404B-80CB-BF33974A707A}" type="pres">
      <dgm:prSet presAssocID="{D76EC32C-2B1F-403C-81C4-3A7AE098713B}" presName="hierRoot1" presStyleCnt="0"/>
      <dgm:spPr/>
    </dgm:pt>
    <dgm:pt modelId="{371F91E7-AE45-437E-AE6E-07880DD517F5}" type="pres">
      <dgm:prSet presAssocID="{D76EC32C-2B1F-403C-81C4-3A7AE098713B}" presName="composite" presStyleCnt="0"/>
      <dgm:spPr/>
    </dgm:pt>
    <dgm:pt modelId="{3D0C488F-A91A-4D6F-9B63-2A12CD78F03E}" type="pres">
      <dgm:prSet presAssocID="{D76EC32C-2B1F-403C-81C4-3A7AE098713B}" presName="background" presStyleLbl="node0" presStyleIdx="2" presStyleCnt="3"/>
      <dgm:spPr/>
    </dgm:pt>
    <dgm:pt modelId="{42EF0327-94B1-4730-BB7E-D4D1176E9DE4}" type="pres">
      <dgm:prSet presAssocID="{D76EC32C-2B1F-403C-81C4-3A7AE098713B}" presName="text" presStyleLbl="fgAcc0" presStyleIdx="2" presStyleCnt="3">
        <dgm:presLayoutVars>
          <dgm:chPref val="3"/>
        </dgm:presLayoutVars>
      </dgm:prSet>
      <dgm:spPr/>
    </dgm:pt>
    <dgm:pt modelId="{51497892-CAAF-4BCE-9B99-56FBCED88B93}" type="pres">
      <dgm:prSet presAssocID="{D76EC32C-2B1F-403C-81C4-3A7AE098713B}" presName="hierChild2" presStyleCnt="0"/>
      <dgm:spPr/>
    </dgm:pt>
  </dgm:ptLst>
  <dgm:cxnLst>
    <dgm:cxn modelId="{668CB00A-647E-4134-A38C-24C268D721D9}" srcId="{600B5B22-E892-4473-B800-A241A3899387}" destId="{824B3DAA-C2CE-490D-99E7-441140DE2DC8}" srcOrd="0" destOrd="0" parTransId="{EDCC2B2E-C3BE-49A0-8289-473E95F91C29}" sibTransId="{3C322428-6202-4463-B2FB-481CF2C00EA4}"/>
    <dgm:cxn modelId="{B2EF000F-843E-4E55-96B8-72FBDD2A485B}" type="presOf" srcId="{D76EC32C-2B1F-403C-81C4-3A7AE098713B}" destId="{42EF0327-94B1-4730-BB7E-D4D1176E9DE4}" srcOrd="0" destOrd="0" presId="urn:microsoft.com/office/officeart/2005/8/layout/hierarchy1"/>
    <dgm:cxn modelId="{99CCBA24-9E53-41DA-8918-524992FA4E0E}" type="presOf" srcId="{168AE9B2-2B36-4340-AEBC-0C741863C29C}" destId="{446DF59F-5DB6-44F4-83C5-756BD4CD7A76}" srcOrd="0" destOrd="0" presId="urn:microsoft.com/office/officeart/2005/8/layout/hierarchy1"/>
    <dgm:cxn modelId="{EA633B32-20F1-47C1-8FD2-1A47FF8887C3}" srcId="{600B5B22-E892-4473-B800-A241A3899387}" destId="{168AE9B2-2B36-4340-AEBC-0C741863C29C}" srcOrd="1" destOrd="0" parTransId="{732C0CC6-9BFC-429B-B767-4A4FF8C9F8DB}" sibTransId="{F7E9B27D-5FE0-4981-BDEE-16DB11EB9B94}"/>
    <dgm:cxn modelId="{CCB1595D-23E5-4A70-B63B-B5B3319E8AB5}" type="presOf" srcId="{824B3DAA-C2CE-490D-99E7-441140DE2DC8}" destId="{8509624B-D5C6-4490-B804-452938D5FE39}" srcOrd="0" destOrd="0" presId="urn:microsoft.com/office/officeart/2005/8/layout/hierarchy1"/>
    <dgm:cxn modelId="{2C9FC247-D3B6-4AB6-9A14-C71817F0F6B9}" type="presOf" srcId="{600B5B22-E892-4473-B800-A241A3899387}" destId="{424AB121-A4A7-45EB-A41F-BB2D4C0F775E}" srcOrd="0" destOrd="0" presId="urn:microsoft.com/office/officeart/2005/8/layout/hierarchy1"/>
    <dgm:cxn modelId="{8EB654EF-9713-4D1B-8501-CD70D7F49213}" srcId="{600B5B22-E892-4473-B800-A241A3899387}" destId="{D76EC32C-2B1F-403C-81C4-3A7AE098713B}" srcOrd="2" destOrd="0" parTransId="{C93DB7FE-1FF2-461F-BAEE-FAF9C918DF56}" sibTransId="{ED6271C5-31E0-478F-A2BA-E3E8C168D1B1}"/>
    <dgm:cxn modelId="{F17830D4-4D8E-46E7-A5E1-6F50993AA2FE}" type="presParOf" srcId="{424AB121-A4A7-45EB-A41F-BB2D4C0F775E}" destId="{E2034D0D-02CC-4A55-9394-D739DDC360CC}" srcOrd="0" destOrd="0" presId="urn:microsoft.com/office/officeart/2005/8/layout/hierarchy1"/>
    <dgm:cxn modelId="{7700AF21-646A-4BB5-AFEC-785F3CDA16FB}" type="presParOf" srcId="{E2034D0D-02CC-4A55-9394-D739DDC360CC}" destId="{9A38EC6A-3A56-46AD-BD4D-EF4E597BBDB8}" srcOrd="0" destOrd="0" presId="urn:microsoft.com/office/officeart/2005/8/layout/hierarchy1"/>
    <dgm:cxn modelId="{0985B308-F643-4E81-A67A-80A29A97946E}" type="presParOf" srcId="{9A38EC6A-3A56-46AD-BD4D-EF4E597BBDB8}" destId="{061E7788-D7DE-4F82-952E-BF55D1D2C907}" srcOrd="0" destOrd="0" presId="urn:microsoft.com/office/officeart/2005/8/layout/hierarchy1"/>
    <dgm:cxn modelId="{D876FF66-EA79-4783-9C05-FBB7691DAD9E}" type="presParOf" srcId="{9A38EC6A-3A56-46AD-BD4D-EF4E597BBDB8}" destId="{8509624B-D5C6-4490-B804-452938D5FE39}" srcOrd="1" destOrd="0" presId="urn:microsoft.com/office/officeart/2005/8/layout/hierarchy1"/>
    <dgm:cxn modelId="{49255C0B-9593-4438-893C-84C3AEAFCA9E}" type="presParOf" srcId="{E2034D0D-02CC-4A55-9394-D739DDC360CC}" destId="{DC9BC940-D53D-4139-8384-7068785A35FC}" srcOrd="1" destOrd="0" presId="urn:microsoft.com/office/officeart/2005/8/layout/hierarchy1"/>
    <dgm:cxn modelId="{F5C2A940-1FF1-4AEA-AEF6-4B3069C5596B}" type="presParOf" srcId="{424AB121-A4A7-45EB-A41F-BB2D4C0F775E}" destId="{0EE9F9CE-D074-46A0-90CA-1EC87A7F0516}" srcOrd="1" destOrd="0" presId="urn:microsoft.com/office/officeart/2005/8/layout/hierarchy1"/>
    <dgm:cxn modelId="{1630FA37-E17D-4D77-8BE2-2951CA64CA5C}" type="presParOf" srcId="{0EE9F9CE-D074-46A0-90CA-1EC87A7F0516}" destId="{AB735C23-D67F-49A7-A769-A686B5B4E708}" srcOrd="0" destOrd="0" presId="urn:microsoft.com/office/officeart/2005/8/layout/hierarchy1"/>
    <dgm:cxn modelId="{D9B0CA3A-64B4-4704-B717-0A1279A2364F}" type="presParOf" srcId="{AB735C23-D67F-49A7-A769-A686B5B4E708}" destId="{C54BB473-5C19-4F6B-A185-33D11AA0D6ED}" srcOrd="0" destOrd="0" presId="urn:microsoft.com/office/officeart/2005/8/layout/hierarchy1"/>
    <dgm:cxn modelId="{183CBBC6-701D-40BD-B196-8BA358E2DC88}" type="presParOf" srcId="{AB735C23-D67F-49A7-A769-A686B5B4E708}" destId="{446DF59F-5DB6-44F4-83C5-756BD4CD7A76}" srcOrd="1" destOrd="0" presId="urn:microsoft.com/office/officeart/2005/8/layout/hierarchy1"/>
    <dgm:cxn modelId="{5E98DF94-289A-4DFB-90D1-BC9391087BEA}" type="presParOf" srcId="{0EE9F9CE-D074-46A0-90CA-1EC87A7F0516}" destId="{CA0721F4-8B48-4DB9-9E29-A95E845ABE2E}" srcOrd="1" destOrd="0" presId="urn:microsoft.com/office/officeart/2005/8/layout/hierarchy1"/>
    <dgm:cxn modelId="{6DB17659-F901-499A-BF8A-163AE593AE4F}" type="presParOf" srcId="{424AB121-A4A7-45EB-A41F-BB2D4C0F775E}" destId="{5EDA939A-B830-404B-80CB-BF33974A707A}" srcOrd="2" destOrd="0" presId="urn:microsoft.com/office/officeart/2005/8/layout/hierarchy1"/>
    <dgm:cxn modelId="{72742078-19C9-42D8-9587-8BC2A9B4B4C5}" type="presParOf" srcId="{5EDA939A-B830-404B-80CB-BF33974A707A}" destId="{371F91E7-AE45-437E-AE6E-07880DD517F5}" srcOrd="0" destOrd="0" presId="urn:microsoft.com/office/officeart/2005/8/layout/hierarchy1"/>
    <dgm:cxn modelId="{8252C577-DF44-4F96-A358-13C1370123C0}" type="presParOf" srcId="{371F91E7-AE45-437E-AE6E-07880DD517F5}" destId="{3D0C488F-A91A-4D6F-9B63-2A12CD78F03E}" srcOrd="0" destOrd="0" presId="urn:microsoft.com/office/officeart/2005/8/layout/hierarchy1"/>
    <dgm:cxn modelId="{0FBEB6A5-6EFA-407A-8DD2-58A04E958281}" type="presParOf" srcId="{371F91E7-AE45-437E-AE6E-07880DD517F5}" destId="{42EF0327-94B1-4730-BB7E-D4D1176E9DE4}" srcOrd="1" destOrd="0" presId="urn:microsoft.com/office/officeart/2005/8/layout/hierarchy1"/>
    <dgm:cxn modelId="{F9B21894-2D30-412B-A30C-12C7386205B2}" type="presParOf" srcId="{5EDA939A-B830-404B-80CB-BF33974A707A}" destId="{51497892-CAAF-4BCE-9B99-56FBCED88B93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9FCECD-385E-453C-8067-F5DAF2AED97A}" type="doc">
      <dgm:prSet loTypeId="urn:microsoft.com/office/officeart/2005/8/layout/hierarchy1" loCatId="hierarchy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n-US"/>
        </a:p>
      </dgm:t>
    </dgm:pt>
    <dgm:pt modelId="{E74FE858-8D50-483F-9A11-F72743694B4A}">
      <dgm:prSet/>
      <dgm:spPr/>
      <dgm:t>
        <a:bodyPr/>
        <a:lstStyle/>
        <a:p>
          <a:r>
            <a:rPr lang="en-GB" b="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Support for trans staff and students.</a:t>
          </a:r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884F234-33BC-49EC-A07D-D000650ED083}" type="parTrans" cxnId="{32E1A789-F240-4EF4-A073-0A2D44CF0C9F}">
      <dgm:prSet/>
      <dgm:spPr/>
      <dgm:t>
        <a:bodyPr/>
        <a:lstStyle/>
        <a:p>
          <a:endParaRPr lang="en-US"/>
        </a:p>
      </dgm:t>
    </dgm:pt>
    <dgm:pt modelId="{7B29E06E-CAF8-4C4F-85DD-1F8E1F24014B}" type="sibTrans" cxnId="{32E1A789-F240-4EF4-A073-0A2D44CF0C9F}">
      <dgm:prSet/>
      <dgm:spPr/>
      <dgm:t>
        <a:bodyPr/>
        <a:lstStyle/>
        <a:p>
          <a:endParaRPr lang="en-US"/>
        </a:p>
      </dgm:t>
    </dgm:pt>
    <dgm:pt modelId="{BF4A3EE0-AAB0-4754-8DCD-09AC0591A025}">
      <dgm:prSet/>
      <dgm:spPr/>
      <dgm:t>
        <a:bodyPr/>
        <a:lstStyle/>
        <a:p>
          <a:r>
            <a:rPr lang="en-GB" b="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Intersectionality of gender and different factors.</a:t>
          </a:r>
          <a:endParaRPr lang="en-US">
            <a:solidFill>
              <a:srgbClr val="000000"/>
            </a:solidFill>
          </a:endParaRPr>
        </a:p>
      </dgm:t>
    </dgm:pt>
    <dgm:pt modelId="{5CBEE4FA-61E4-4EEE-B5FC-A93289283D6C}" type="parTrans" cxnId="{0C5E4E17-455D-418C-8D44-B4DF6A9FBFA2}">
      <dgm:prSet/>
      <dgm:spPr/>
      <dgm:t>
        <a:bodyPr/>
        <a:lstStyle/>
        <a:p>
          <a:endParaRPr lang="en-US"/>
        </a:p>
      </dgm:t>
    </dgm:pt>
    <dgm:pt modelId="{4D417275-A755-4032-9EC2-64A925D2E682}" type="sibTrans" cxnId="{0C5E4E17-455D-418C-8D44-B4DF6A9FBFA2}">
      <dgm:prSet/>
      <dgm:spPr/>
      <dgm:t>
        <a:bodyPr/>
        <a:lstStyle/>
        <a:p>
          <a:endParaRPr lang="en-US"/>
        </a:p>
      </dgm:t>
    </dgm:pt>
    <dgm:pt modelId="{3E47EC62-DEF5-491D-8675-403FD8137318}">
      <dgm:prSet/>
      <dgm:spPr/>
      <dgm:t>
        <a:bodyPr/>
        <a:lstStyle/>
        <a:p>
          <a:r>
            <a:rPr lang="en-GB" b="0" i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Consideration of areas demonstrating underachievement and underrepresentation of men.  </a:t>
          </a:r>
          <a:endParaRPr lang="en-US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6C9BCC9-B06F-49E9-B9E7-0C78C298BD7D}" type="parTrans" cxnId="{7459CBC1-3821-4DE9-A860-819B9BBC3B9E}">
      <dgm:prSet/>
      <dgm:spPr/>
      <dgm:t>
        <a:bodyPr/>
        <a:lstStyle/>
        <a:p>
          <a:endParaRPr lang="en-GB"/>
        </a:p>
      </dgm:t>
    </dgm:pt>
    <dgm:pt modelId="{B2B2C394-9617-49C8-84FB-F6CA148F88DD}" type="sibTrans" cxnId="{7459CBC1-3821-4DE9-A860-819B9BBC3B9E}">
      <dgm:prSet/>
      <dgm:spPr/>
      <dgm:t>
        <a:bodyPr/>
        <a:lstStyle/>
        <a:p>
          <a:endParaRPr lang="en-GB"/>
        </a:p>
      </dgm:t>
    </dgm:pt>
    <dgm:pt modelId="{EBAF8E42-95D9-48C3-856C-2B4A680FA800}" type="pres">
      <dgm:prSet presAssocID="{249FCECD-385E-453C-8067-F5DAF2AED97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9B03A2E7-B8BA-4046-9E9D-AD79858A8F45}" type="pres">
      <dgm:prSet presAssocID="{E74FE858-8D50-483F-9A11-F72743694B4A}" presName="hierRoot1" presStyleCnt="0"/>
      <dgm:spPr/>
    </dgm:pt>
    <dgm:pt modelId="{57F4FF46-214E-45B7-ACE6-954A130FD2B1}" type="pres">
      <dgm:prSet presAssocID="{E74FE858-8D50-483F-9A11-F72743694B4A}" presName="composite" presStyleCnt="0"/>
      <dgm:spPr/>
    </dgm:pt>
    <dgm:pt modelId="{AE734F7D-AA35-4461-BE9F-EE2B616A601C}" type="pres">
      <dgm:prSet presAssocID="{E74FE858-8D50-483F-9A11-F72743694B4A}" presName="background" presStyleLbl="node0" presStyleIdx="0" presStyleCnt="3"/>
      <dgm:spPr>
        <a:solidFill>
          <a:schemeClr val="accent3">
            <a:lumMod val="75000"/>
          </a:schemeClr>
        </a:solidFill>
      </dgm:spPr>
    </dgm:pt>
    <dgm:pt modelId="{AD6D89A1-5D8E-4BAF-AB0C-C5BCA1A49862}" type="pres">
      <dgm:prSet presAssocID="{E74FE858-8D50-483F-9A11-F72743694B4A}" presName="text" presStyleLbl="fgAcc0" presStyleIdx="0" presStyleCnt="3">
        <dgm:presLayoutVars>
          <dgm:chPref val="3"/>
        </dgm:presLayoutVars>
      </dgm:prSet>
      <dgm:spPr/>
    </dgm:pt>
    <dgm:pt modelId="{4DED3143-DC96-4AD5-AE16-757FC2D47A42}" type="pres">
      <dgm:prSet presAssocID="{E74FE858-8D50-483F-9A11-F72743694B4A}" presName="hierChild2" presStyleCnt="0"/>
      <dgm:spPr/>
    </dgm:pt>
    <dgm:pt modelId="{19B62CFE-6ECF-42DD-B426-D6C0E235A15E}" type="pres">
      <dgm:prSet presAssocID="{3E47EC62-DEF5-491D-8675-403FD8137318}" presName="hierRoot1" presStyleCnt="0"/>
      <dgm:spPr/>
    </dgm:pt>
    <dgm:pt modelId="{72B3B47D-C76D-4D22-A0D5-8F7B00C0E01D}" type="pres">
      <dgm:prSet presAssocID="{3E47EC62-DEF5-491D-8675-403FD8137318}" presName="composite" presStyleCnt="0"/>
      <dgm:spPr/>
    </dgm:pt>
    <dgm:pt modelId="{DE7FAA6A-64C4-4D12-8403-8404C158EEB6}" type="pres">
      <dgm:prSet presAssocID="{3E47EC62-DEF5-491D-8675-403FD8137318}" presName="background" presStyleLbl="node0" presStyleIdx="1" presStyleCnt="3"/>
      <dgm:spPr>
        <a:solidFill>
          <a:schemeClr val="accent3">
            <a:lumMod val="75000"/>
          </a:schemeClr>
        </a:solidFill>
      </dgm:spPr>
    </dgm:pt>
    <dgm:pt modelId="{2CE4FB34-6F7C-4049-BC5B-CCB46E8DD928}" type="pres">
      <dgm:prSet presAssocID="{3E47EC62-DEF5-491D-8675-403FD8137318}" presName="text" presStyleLbl="fgAcc0" presStyleIdx="1" presStyleCnt="3">
        <dgm:presLayoutVars>
          <dgm:chPref val="3"/>
        </dgm:presLayoutVars>
      </dgm:prSet>
      <dgm:spPr/>
    </dgm:pt>
    <dgm:pt modelId="{5E37B0A4-B8ED-4403-ACBA-F65F36801877}" type="pres">
      <dgm:prSet presAssocID="{3E47EC62-DEF5-491D-8675-403FD8137318}" presName="hierChild2" presStyleCnt="0"/>
      <dgm:spPr/>
    </dgm:pt>
    <dgm:pt modelId="{7EEAEEAA-A5D3-47F2-B2F2-BCDC7886AAA6}" type="pres">
      <dgm:prSet presAssocID="{BF4A3EE0-AAB0-4754-8DCD-09AC0591A025}" presName="hierRoot1" presStyleCnt="0"/>
      <dgm:spPr/>
    </dgm:pt>
    <dgm:pt modelId="{6D1C881F-5B6A-45C2-A133-718C93F78DB5}" type="pres">
      <dgm:prSet presAssocID="{BF4A3EE0-AAB0-4754-8DCD-09AC0591A025}" presName="composite" presStyleCnt="0"/>
      <dgm:spPr/>
    </dgm:pt>
    <dgm:pt modelId="{5D5AC97A-A58E-4FED-9AFD-7BA52EF7325E}" type="pres">
      <dgm:prSet presAssocID="{BF4A3EE0-AAB0-4754-8DCD-09AC0591A025}" presName="background" presStyleLbl="node0" presStyleIdx="2" presStyleCnt="3"/>
      <dgm:spPr>
        <a:solidFill>
          <a:schemeClr val="accent3">
            <a:lumMod val="75000"/>
          </a:schemeClr>
        </a:solidFill>
      </dgm:spPr>
    </dgm:pt>
    <dgm:pt modelId="{00499579-C61E-4994-9A20-7A2FC06FEB87}" type="pres">
      <dgm:prSet presAssocID="{BF4A3EE0-AAB0-4754-8DCD-09AC0591A025}" presName="text" presStyleLbl="fgAcc0" presStyleIdx="2" presStyleCnt="3">
        <dgm:presLayoutVars>
          <dgm:chPref val="3"/>
        </dgm:presLayoutVars>
      </dgm:prSet>
      <dgm:spPr/>
    </dgm:pt>
    <dgm:pt modelId="{E414B1BE-77F5-4AAA-B01F-48FF35C100B9}" type="pres">
      <dgm:prSet presAssocID="{BF4A3EE0-AAB0-4754-8DCD-09AC0591A025}" presName="hierChild2" presStyleCnt="0"/>
      <dgm:spPr/>
    </dgm:pt>
  </dgm:ptLst>
  <dgm:cxnLst>
    <dgm:cxn modelId="{0C5E4E17-455D-418C-8D44-B4DF6A9FBFA2}" srcId="{249FCECD-385E-453C-8067-F5DAF2AED97A}" destId="{BF4A3EE0-AAB0-4754-8DCD-09AC0591A025}" srcOrd="2" destOrd="0" parTransId="{5CBEE4FA-61E4-4EEE-B5FC-A93289283D6C}" sibTransId="{4D417275-A755-4032-9EC2-64A925D2E682}"/>
    <dgm:cxn modelId="{D37F8819-66ED-46D1-8086-0082D02D4302}" type="presOf" srcId="{E74FE858-8D50-483F-9A11-F72743694B4A}" destId="{AD6D89A1-5D8E-4BAF-AB0C-C5BCA1A49862}" srcOrd="0" destOrd="0" presId="urn:microsoft.com/office/officeart/2005/8/layout/hierarchy1"/>
    <dgm:cxn modelId="{3BFB244F-A5F8-4339-A7E4-221CE7A71EAE}" type="presOf" srcId="{249FCECD-385E-453C-8067-F5DAF2AED97A}" destId="{EBAF8E42-95D9-48C3-856C-2B4A680FA800}" srcOrd="0" destOrd="0" presId="urn:microsoft.com/office/officeart/2005/8/layout/hierarchy1"/>
    <dgm:cxn modelId="{65912B57-A815-411A-9A8A-3604563CF823}" type="presOf" srcId="{BF4A3EE0-AAB0-4754-8DCD-09AC0591A025}" destId="{00499579-C61E-4994-9A20-7A2FC06FEB87}" srcOrd="0" destOrd="0" presId="urn:microsoft.com/office/officeart/2005/8/layout/hierarchy1"/>
    <dgm:cxn modelId="{2896C77F-E0B9-4470-BC7F-BE9C4C8829F9}" type="presOf" srcId="{3E47EC62-DEF5-491D-8675-403FD8137318}" destId="{2CE4FB34-6F7C-4049-BC5B-CCB46E8DD928}" srcOrd="0" destOrd="0" presId="urn:microsoft.com/office/officeart/2005/8/layout/hierarchy1"/>
    <dgm:cxn modelId="{32E1A789-F240-4EF4-A073-0A2D44CF0C9F}" srcId="{249FCECD-385E-453C-8067-F5DAF2AED97A}" destId="{E74FE858-8D50-483F-9A11-F72743694B4A}" srcOrd="0" destOrd="0" parTransId="{E884F234-33BC-49EC-A07D-D000650ED083}" sibTransId="{7B29E06E-CAF8-4C4F-85DD-1F8E1F24014B}"/>
    <dgm:cxn modelId="{7459CBC1-3821-4DE9-A860-819B9BBC3B9E}" srcId="{249FCECD-385E-453C-8067-F5DAF2AED97A}" destId="{3E47EC62-DEF5-491D-8675-403FD8137318}" srcOrd="1" destOrd="0" parTransId="{F6C9BCC9-B06F-49E9-B9E7-0C78C298BD7D}" sibTransId="{B2B2C394-9617-49C8-84FB-F6CA148F88DD}"/>
    <dgm:cxn modelId="{6E762E80-D89D-42FB-A224-195F29553560}" type="presParOf" srcId="{EBAF8E42-95D9-48C3-856C-2B4A680FA800}" destId="{9B03A2E7-B8BA-4046-9E9D-AD79858A8F45}" srcOrd="0" destOrd="0" presId="urn:microsoft.com/office/officeart/2005/8/layout/hierarchy1"/>
    <dgm:cxn modelId="{37777BAF-7CBB-438E-945E-016D586259ED}" type="presParOf" srcId="{9B03A2E7-B8BA-4046-9E9D-AD79858A8F45}" destId="{57F4FF46-214E-45B7-ACE6-954A130FD2B1}" srcOrd="0" destOrd="0" presId="urn:microsoft.com/office/officeart/2005/8/layout/hierarchy1"/>
    <dgm:cxn modelId="{89D44FD4-ABA6-4A5B-8AA2-B85CA8482B98}" type="presParOf" srcId="{57F4FF46-214E-45B7-ACE6-954A130FD2B1}" destId="{AE734F7D-AA35-4461-BE9F-EE2B616A601C}" srcOrd="0" destOrd="0" presId="urn:microsoft.com/office/officeart/2005/8/layout/hierarchy1"/>
    <dgm:cxn modelId="{39C9FA1A-0A8B-4D4B-BEAE-0CD6F2B52ABC}" type="presParOf" srcId="{57F4FF46-214E-45B7-ACE6-954A130FD2B1}" destId="{AD6D89A1-5D8E-4BAF-AB0C-C5BCA1A49862}" srcOrd="1" destOrd="0" presId="urn:microsoft.com/office/officeart/2005/8/layout/hierarchy1"/>
    <dgm:cxn modelId="{EBB6843C-F1F2-419A-B1E4-6BB6759515A6}" type="presParOf" srcId="{9B03A2E7-B8BA-4046-9E9D-AD79858A8F45}" destId="{4DED3143-DC96-4AD5-AE16-757FC2D47A42}" srcOrd="1" destOrd="0" presId="urn:microsoft.com/office/officeart/2005/8/layout/hierarchy1"/>
    <dgm:cxn modelId="{6D6F993D-9380-4F1B-94A3-217A6DCF9CB6}" type="presParOf" srcId="{EBAF8E42-95D9-48C3-856C-2B4A680FA800}" destId="{19B62CFE-6ECF-42DD-B426-D6C0E235A15E}" srcOrd="1" destOrd="0" presId="urn:microsoft.com/office/officeart/2005/8/layout/hierarchy1"/>
    <dgm:cxn modelId="{2A54BDED-A874-418E-A1CE-C750D2507E70}" type="presParOf" srcId="{19B62CFE-6ECF-42DD-B426-D6C0E235A15E}" destId="{72B3B47D-C76D-4D22-A0D5-8F7B00C0E01D}" srcOrd="0" destOrd="0" presId="urn:microsoft.com/office/officeart/2005/8/layout/hierarchy1"/>
    <dgm:cxn modelId="{406FA9B4-0397-4C9D-82D4-800AE5034CB6}" type="presParOf" srcId="{72B3B47D-C76D-4D22-A0D5-8F7B00C0E01D}" destId="{DE7FAA6A-64C4-4D12-8403-8404C158EEB6}" srcOrd="0" destOrd="0" presId="urn:microsoft.com/office/officeart/2005/8/layout/hierarchy1"/>
    <dgm:cxn modelId="{0C3C55C3-F120-4E68-9BF2-BC4DE588F679}" type="presParOf" srcId="{72B3B47D-C76D-4D22-A0D5-8F7B00C0E01D}" destId="{2CE4FB34-6F7C-4049-BC5B-CCB46E8DD928}" srcOrd="1" destOrd="0" presId="urn:microsoft.com/office/officeart/2005/8/layout/hierarchy1"/>
    <dgm:cxn modelId="{5A3B95C7-DD06-4821-A865-459AEF54B62D}" type="presParOf" srcId="{19B62CFE-6ECF-42DD-B426-D6C0E235A15E}" destId="{5E37B0A4-B8ED-4403-ACBA-F65F36801877}" srcOrd="1" destOrd="0" presId="urn:microsoft.com/office/officeart/2005/8/layout/hierarchy1"/>
    <dgm:cxn modelId="{83BADFFA-4CA2-4D62-9811-9B7D12B396C5}" type="presParOf" srcId="{EBAF8E42-95D9-48C3-856C-2B4A680FA800}" destId="{7EEAEEAA-A5D3-47F2-B2F2-BCDC7886AAA6}" srcOrd="2" destOrd="0" presId="urn:microsoft.com/office/officeart/2005/8/layout/hierarchy1"/>
    <dgm:cxn modelId="{07F1FD53-496B-465D-AAB5-4A3F365A23B5}" type="presParOf" srcId="{7EEAEEAA-A5D3-47F2-B2F2-BCDC7886AAA6}" destId="{6D1C881F-5B6A-45C2-A133-718C93F78DB5}" srcOrd="0" destOrd="0" presId="urn:microsoft.com/office/officeart/2005/8/layout/hierarchy1"/>
    <dgm:cxn modelId="{996A246A-FA76-4F68-AEE7-A44E945983AB}" type="presParOf" srcId="{6D1C881F-5B6A-45C2-A133-718C93F78DB5}" destId="{5D5AC97A-A58E-4FED-9AFD-7BA52EF7325E}" srcOrd="0" destOrd="0" presId="urn:microsoft.com/office/officeart/2005/8/layout/hierarchy1"/>
    <dgm:cxn modelId="{07FB531F-FFF2-4590-8D29-2DCBD7A4D7ED}" type="presParOf" srcId="{6D1C881F-5B6A-45C2-A133-718C93F78DB5}" destId="{00499579-C61E-4994-9A20-7A2FC06FEB87}" srcOrd="1" destOrd="0" presId="urn:microsoft.com/office/officeart/2005/8/layout/hierarchy1"/>
    <dgm:cxn modelId="{C2AC8306-D94A-4169-8D83-0E74ACFCA22E}" type="presParOf" srcId="{7EEAEEAA-A5D3-47F2-B2F2-BCDC7886AAA6}" destId="{E414B1BE-77F5-4AAA-B01F-48FF35C100B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05AE0B0-0686-456F-A042-7CE56152A858}" type="doc">
      <dgm:prSet loTypeId="urn:microsoft.com/office/officeart/2005/8/layout/bProcess3" loCatId="process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en-GB"/>
        </a:p>
      </dgm:t>
    </dgm:pt>
    <dgm:pt modelId="{D805ACA1-3711-4865-88C6-513CF59E046F}">
      <dgm:prSet phldrT="[Text]" custT="1"/>
      <dgm:spPr/>
      <dgm:t>
        <a:bodyPr/>
        <a:lstStyle/>
        <a:p>
          <a:r>
            <a:rPr lang="en-GB" sz="1400">
              <a:solidFill>
                <a:schemeClr val="bg2">
                  <a:lumMod val="10000"/>
                </a:schemeClr>
              </a:solidFill>
            </a:rPr>
            <a:t>Helps institutions achieve their gender equality</a:t>
          </a:r>
        </a:p>
      </dgm:t>
    </dgm:pt>
    <dgm:pt modelId="{7B23251B-EDD3-4685-8556-D7200F5B56AF}" type="parTrans" cxnId="{4D50D588-A5BC-46DE-930E-618F513D666A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4EDA4592-AAE7-45F8-8F15-16FE3145386D}" type="sibTrans" cxnId="{4D50D588-A5BC-46DE-930E-618F513D666A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CB0B1488-7E8B-4228-A9D7-18A4B246F7E8}">
      <dgm:prSet custT="1"/>
      <dgm:spPr/>
      <dgm:t>
        <a:bodyPr/>
        <a:lstStyle/>
        <a:p>
          <a:r>
            <a:rPr lang="en-GB" sz="1400">
              <a:solidFill>
                <a:schemeClr val="bg2">
                  <a:lumMod val="10000"/>
                </a:schemeClr>
              </a:solidFill>
            </a:rPr>
            <a:t>Supports the promotion of inclusive working practices</a:t>
          </a:r>
        </a:p>
      </dgm:t>
    </dgm:pt>
    <dgm:pt modelId="{A0AB0EF5-F207-4EB7-89FA-A12D776C7375}" type="parTrans" cxnId="{F579A449-9C99-40C9-A179-547445B799CA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BCFC9172-A8C4-4B78-9324-5598EBD259F3}" type="sibTrans" cxnId="{F579A449-9C99-40C9-A179-547445B799CA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69CA8FB5-552C-48A4-A533-6CCAD07291A1}">
      <dgm:prSet custT="1"/>
      <dgm:spPr/>
      <dgm:t>
        <a:bodyPr/>
        <a:lstStyle/>
        <a:p>
          <a:r>
            <a:rPr lang="en-GB" sz="1400">
              <a:solidFill>
                <a:schemeClr val="bg2">
                  <a:lumMod val="10000"/>
                </a:schemeClr>
              </a:solidFill>
            </a:rPr>
            <a:t>Recognise and share good practice</a:t>
          </a:r>
        </a:p>
      </dgm:t>
    </dgm:pt>
    <dgm:pt modelId="{D1A7EFAB-9311-4730-ADF1-543B011786A8}" type="parTrans" cxnId="{5D449952-186A-4B29-A4DA-43E17E529506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4D68865C-B8E3-40A6-8D36-DB7774AAFD5B}" type="sibTrans" cxnId="{5D449952-186A-4B29-A4DA-43E17E529506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C12A511A-9B38-432B-A2FB-DA163AF1439A}">
      <dgm:prSet custT="1"/>
      <dgm:spPr/>
      <dgm:t>
        <a:bodyPr/>
        <a:lstStyle/>
        <a:p>
          <a:r>
            <a:rPr lang="en-GB" sz="1400">
              <a:solidFill>
                <a:schemeClr val="bg2">
                  <a:lumMod val="10000"/>
                </a:schemeClr>
              </a:solidFill>
            </a:rPr>
            <a:t>Demonstrating an institution’s commitment to an equitable environment</a:t>
          </a:r>
        </a:p>
      </dgm:t>
    </dgm:pt>
    <dgm:pt modelId="{7055EC69-E760-4588-8766-B7527E302405}" type="parTrans" cxnId="{B7BD4715-3AEF-4E2A-8484-D4BB69A8EF0F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E96D3211-824B-4017-96DB-F8783640BCB7}" type="sibTrans" cxnId="{B7BD4715-3AEF-4E2A-8484-D4BB69A8EF0F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C0B22338-A4EE-42C5-9238-4F38C57788D0}">
      <dgm:prSet phldrT="[Text]" custT="1"/>
      <dgm:spPr/>
      <dgm:t>
        <a:bodyPr/>
        <a:lstStyle/>
        <a:p>
          <a:r>
            <a:rPr lang="en-GB" sz="1400">
              <a:solidFill>
                <a:schemeClr val="bg2">
                  <a:lumMod val="10000"/>
                </a:schemeClr>
              </a:solidFill>
            </a:rPr>
            <a:t>Assists institutions to meet equality legislation requirements of some funders and research councils</a:t>
          </a:r>
        </a:p>
      </dgm:t>
    </dgm:pt>
    <dgm:pt modelId="{1E1D872D-4DB2-464D-BFB7-285D5AED9665}" type="parTrans" cxnId="{67EA4413-3A54-4623-9561-D255C07610AC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DA8526FA-EF15-417B-8C46-A94CC45635B4}" type="sibTrans" cxnId="{67EA4413-3A54-4623-9561-D255C07610AC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E107731C-E88E-4379-BDF8-2432D99E8881}">
      <dgm:prSet phldrT="[Text]" custT="1"/>
      <dgm:spPr/>
      <dgm:t>
        <a:bodyPr/>
        <a:lstStyle/>
        <a:p>
          <a:r>
            <a:rPr lang="en-GB" sz="1400">
              <a:solidFill>
                <a:schemeClr val="bg2">
                  <a:lumMod val="10000"/>
                </a:schemeClr>
              </a:solidFill>
            </a:rPr>
            <a:t>Uses a targeted self-assessment framework</a:t>
          </a:r>
        </a:p>
      </dgm:t>
    </dgm:pt>
    <dgm:pt modelId="{687A4557-A2B9-4E75-B3B9-5256D814CE49}" type="parTrans" cxnId="{99D9F792-6B82-4C64-80B4-6E1A9AD31486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9C286A13-1117-4435-887E-68E4F82CFF65}" type="sibTrans" cxnId="{99D9F792-6B82-4C64-80B4-6E1A9AD31486}">
      <dgm:prSet/>
      <dgm:spPr/>
      <dgm:t>
        <a:bodyPr/>
        <a:lstStyle/>
        <a:p>
          <a:endParaRPr lang="en-GB" sz="1400">
            <a:solidFill>
              <a:schemeClr val="bg2">
                <a:lumMod val="10000"/>
              </a:schemeClr>
            </a:solidFill>
          </a:endParaRPr>
        </a:p>
      </dgm:t>
    </dgm:pt>
    <dgm:pt modelId="{AD476E1F-2913-46DF-ABCB-BDB90B214620}" type="pres">
      <dgm:prSet presAssocID="{105AE0B0-0686-456F-A042-7CE56152A858}" presName="Name0" presStyleCnt="0">
        <dgm:presLayoutVars>
          <dgm:dir/>
          <dgm:resizeHandles val="exact"/>
        </dgm:presLayoutVars>
      </dgm:prSet>
      <dgm:spPr/>
    </dgm:pt>
    <dgm:pt modelId="{86454A40-8C0E-4488-9CB9-0AC1071E6B47}" type="pres">
      <dgm:prSet presAssocID="{D805ACA1-3711-4865-88C6-513CF59E046F}" presName="node" presStyleLbl="node1" presStyleIdx="0" presStyleCnt="6">
        <dgm:presLayoutVars>
          <dgm:bulletEnabled val="1"/>
        </dgm:presLayoutVars>
      </dgm:prSet>
      <dgm:spPr/>
    </dgm:pt>
    <dgm:pt modelId="{2F16D92B-E4C8-4660-9B06-B7EF0B79E75A}" type="pres">
      <dgm:prSet presAssocID="{4EDA4592-AAE7-45F8-8F15-16FE3145386D}" presName="sibTrans" presStyleLbl="sibTrans1D1" presStyleIdx="0" presStyleCnt="5"/>
      <dgm:spPr/>
    </dgm:pt>
    <dgm:pt modelId="{7FA051C6-5B13-4CAB-A01A-A4FE389876C9}" type="pres">
      <dgm:prSet presAssocID="{4EDA4592-AAE7-45F8-8F15-16FE3145386D}" presName="connectorText" presStyleLbl="sibTrans1D1" presStyleIdx="0" presStyleCnt="5"/>
      <dgm:spPr/>
    </dgm:pt>
    <dgm:pt modelId="{6A0F1925-5022-4759-8B03-36A47A8A5AF8}" type="pres">
      <dgm:prSet presAssocID="{C0B22338-A4EE-42C5-9238-4F38C57788D0}" presName="node" presStyleLbl="node1" presStyleIdx="1" presStyleCnt="6">
        <dgm:presLayoutVars>
          <dgm:bulletEnabled val="1"/>
        </dgm:presLayoutVars>
      </dgm:prSet>
      <dgm:spPr/>
    </dgm:pt>
    <dgm:pt modelId="{29EB90A0-648B-4297-97A8-04A54D730128}" type="pres">
      <dgm:prSet presAssocID="{DA8526FA-EF15-417B-8C46-A94CC45635B4}" presName="sibTrans" presStyleLbl="sibTrans1D1" presStyleIdx="1" presStyleCnt="5"/>
      <dgm:spPr/>
    </dgm:pt>
    <dgm:pt modelId="{813FF522-EAF4-4AFA-9CAF-20F8E2DB1F2F}" type="pres">
      <dgm:prSet presAssocID="{DA8526FA-EF15-417B-8C46-A94CC45635B4}" presName="connectorText" presStyleLbl="sibTrans1D1" presStyleIdx="1" presStyleCnt="5"/>
      <dgm:spPr/>
    </dgm:pt>
    <dgm:pt modelId="{6E4B79FD-0740-4514-8404-ACE0867720CD}" type="pres">
      <dgm:prSet presAssocID="{E107731C-E88E-4379-BDF8-2432D99E8881}" presName="node" presStyleLbl="node1" presStyleIdx="2" presStyleCnt="6">
        <dgm:presLayoutVars>
          <dgm:bulletEnabled val="1"/>
        </dgm:presLayoutVars>
      </dgm:prSet>
      <dgm:spPr/>
    </dgm:pt>
    <dgm:pt modelId="{91B3FF65-0238-4FEC-8641-5E60A719F43B}" type="pres">
      <dgm:prSet presAssocID="{9C286A13-1117-4435-887E-68E4F82CFF65}" presName="sibTrans" presStyleLbl="sibTrans1D1" presStyleIdx="2" presStyleCnt="5"/>
      <dgm:spPr/>
    </dgm:pt>
    <dgm:pt modelId="{CB8DCF7C-409C-4C9D-B234-92BE0D2D1A8F}" type="pres">
      <dgm:prSet presAssocID="{9C286A13-1117-4435-887E-68E4F82CFF65}" presName="connectorText" presStyleLbl="sibTrans1D1" presStyleIdx="2" presStyleCnt="5"/>
      <dgm:spPr/>
    </dgm:pt>
    <dgm:pt modelId="{567F21BE-F610-4959-B19E-2BBBA5084C05}" type="pres">
      <dgm:prSet presAssocID="{69CA8FB5-552C-48A4-A533-6CCAD07291A1}" presName="node" presStyleLbl="node1" presStyleIdx="3" presStyleCnt="6">
        <dgm:presLayoutVars>
          <dgm:bulletEnabled val="1"/>
        </dgm:presLayoutVars>
      </dgm:prSet>
      <dgm:spPr/>
    </dgm:pt>
    <dgm:pt modelId="{F6A80177-DE9C-4F7E-A2C5-826BD5648E57}" type="pres">
      <dgm:prSet presAssocID="{4D68865C-B8E3-40A6-8D36-DB7774AAFD5B}" presName="sibTrans" presStyleLbl="sibTrans1D1" presStyleIdx="3" presStyleCnt="5"/>
      <dgm:spPr/>
    </dgm:pt>
    <dgm:pt modelId="{33B7129F-262F-4D8C-A684-316772A24784}" type="pres">
      <dgm:prSet presAssocID="{4D68865C-B8E3-40A6-8D36-DB7774AAFD5B}" presName="connectorText" presStyleLbl="sibTrans1D1" presStyleIdx="3" presStyleCnt="5"/>
      <dgm:spPr/>
    </dgm:pt>
    <dgm:pt modelId="{912C0E8A-B41C-4A5E-989E-A564057C6339}" type="pres">
      <dgm:prSet presAssocID="{CB0B1488-7E8B-4228-A9D7-18A4B246F7E8}" presName="node" presStyleLbl="node1" presStyleIdx="4" presStyleCnt="6">
        <dgm:presLayoutVars>
          <dgm:bulletEnabled val="1"/>
        </dgm:presLayoutVars>
      </dgm:prSet>
      <dgm:spPr/>
    </dgm:pt>
    <dgm:pt modelId="{0DA9143C-1BCA-4BB1-BEE5-1DB4F71FE660}" type="pres">
      <dgm:prSet presAssocID="{BCFC9172-A8C4-4B78-9324-5598EBD259F3}" presName="sibTrans" presStyleLbl="sibTrans1D1" presStyleIdx="4" presStyleCnt="5"/>
      <dgm:spPr/>
    </dgm:pt>
    <dgm:pt modelId="{669AB023-C52B-422D-9B31-94BC327E1C08}" type="pres">
      <dgm:prSet presAssocID="{BCFC9172-A8C4-4B78-9324-5598EBD259F3}" presName="connectorText" presStyleLbl="sibTrans1D1" presStyleIdx="4" presStyleCnt="5"/>
      <dgm:spPr/>
    </dgm:pt>
    <dgm:pt modelId="{CB6B24E0-030A-44BD-AFFF-26C51B1EC8A5}" type="pres">
      <dgm:prSet presAssocID="{C12A511A-9B38-432B-A2FB-DA163AF1439A}" presName="node" presStyleLbl="node1" presStyleIdx="5" presStyleCnt="6">
        <dgm:presLayoutVars>
          <dgm:bulletEnabled val="1"/>
        </dgm:presLayoutVars>
      </dgm:prSet>
      <dgm:spPr/>
    </dgm:pt>
  </dgm:ptLst>
  <dgm:cxnLst>
    <dgm:cxn modelId="{C3169C01-0074-4CA7-9100-0CE3AB946B9A}" type="presOf" srcId="{CB0B1488-7E8B-4228-A9D7-18A4B246F7E8}" destId="{912C0E8A-B41C-4A5E-989E-A564057C6339}" srcOrd="0" destOrd="0" presId="urn:microsoft.com/office/officeart/2005/8/layout/bProcess3"/>
    <dgm:cxn modelId="{67EA4413-3A54-4623-9561-D255C07610AC}" srcId="{105AE0B0-0686-456F-A042-7CE56152A858}" destId="{C0B22338-A4EE-42C5-9238-4F38C57788D0}" srcOrd="1" destOrd="0" parTransId="{1E1D872D-4DB2-464D-BFB7-285D5AED9665}" sibTransId="{DA8526FA-EF15-417B-8C46-A94CC45635B4}"/>
    <dgm:cxn modelId="{B7BD4715-3AEF-4E2A-8484-D4BB69A8EF0F}" srcId="{105AE0B0-0686-456F-A042-7CE56152A858}" destId="{C12A511A-9B38-432B-A2FB-DA163AF1439A}" srcOrd="5" destOrd="0" parTransId="{7055EC69-E760-4588-8766-B7527E302405}" sibTransId="{E96D3211-824B-4017-96DB-F8783640BCB7}"/>
    <dgm:cxn modelId="{B149BB15-8FC3-4094-9E57-98D0CD6041A6}" type="presOf" srcId="{C0B22338-A4EE-42C5-9238-4F38C57788D0}" destId="{6A0F1925-5022-4759-8B03-36A47A8A5AF8}" srcOrd="0" destOrd="0" presId="urn:microsoft.com/office/officeart/2005/8/layout/bProcess3"/>
    <dgm:cxn modelId="{F6086C30-EE86-467B-B616-1AEE828A92F3}" type="presOf" srcId="{E107731C-E88E-4379-BDF8-2432D99E8881}" destId="{6E4B79FD-0740-4514-8404-ACE0867720CD}" srcOrd="0" destOrd="0" presId="urn:microsoft.com/office/officeart/2005/8/layout/bProcess3"/>
    <dgm:cxn modelId="{DEF2793D-5D82-4CC2-8D7D-E8D12DB8205F}" type="presOf" srcId="{BCFC9172-A8C4-4B78-9324-5598EBD259F3}" destId="{0DA9143C-1BCA-4BB1-BEE5-1DB4F71FE660}" srcOrd="0" destOrd="0" presId="urn:microsoft.com/office/officeart/2005/8/layout/bProcess3"/>
    <dgm:cxn modelId="{12BF3F5C-98B4-4C77-9FEF-C4C82C8C3337}" type="presOf" srcId="{BCFC9172-A8C4-4B78-9324-5598EBD259F3}" destId="{669AB023-C52B-422D-9B31-94BC327E1C08}" srcOrd="1" destOrd="0" presId="urn:microsoft.com/office/officeart/2005/8/layout/bProcess3"/>
    <dgm:cxn modelId="{CCCA6A41-2045-4452-9935-99BA7B85A2C8}" type="presOf" srcId="{105AE0B0-0686-456F-A042-7CE56152A858}" destId="{AD476E1F-2913-46DF-ABCB-BDB90B214620}" srcOrd="0" destOrd="0" presId="urn:microsoft.com/office/officeart/2005/8/layout/bProcess3"/>
    <dgm:cxn modelId="{46E3F548-8103-4250-B03D-77A9DA50E35A}" type="presOf" srcId="{C12A511A-9B38-432B-A2FB-DA163AF1439A}" destId="{CB6B24E0-030A-44BD-AFFF-26C51B1EC8A5}" srcOrd="0" destOrd="0" presId="urn:microsoft.com/office/officeart/2005/8/layout/bProcess3"/>
    <dgm:cxn modelId="{F579A449-9C99-40C9-A179-547445B799CA}" srcId="{105AE0B0-0686-456F-A042-7CE56152A858}" destId="{CB0B1488-7E8B-4228-A9D7-18A4B246F7E8}" srcOrd="4" destOrd="0" parTransId="{A0AB0EF5-F207-4EB7-89FA-A12D776C7375}" sibTransId="{BCFC9172-A8C4-4B78-9324-5598EBD259F3}"/>
    <dgm:cxn modelId="{09370F6F-8768-4253-873A-F1020211CAC9}" type="presOf" srcId="{4EDA4592-AAE7-45F8-8F15-16FE3145386D}" destId="{2F16D92B-E4C8-4660-9B06-B7EF0B79E75A}" srcOrd="0" destOrd="0" presId="urn:microsoft.com/office/officeart/2005/8/layout/bProcess3"/>
    <dgm:cxn modelId="{5D449952-186A-4B29-A4DA-43E17E529506}" srcId="{105AE0B0-0686-456F-A042-7CE56152A858}" destId="{69CA8FB5-552C-48A4-A533-6CCAD07291A1}" srcOrd="3" destOrd="0" parTransId="{D1A7EFAB-9311-4730-ADF1-543B011786A8}" sibTransId="{4D68865C-B8E3-40A6-8D36-DB7774AAFD5B}"/>
    <dgm:cxn modelId="{81110756-38C4-42C9-A940-9A72262A21E9}" type="presOf" srcId="{9C286A13-1117-4435-887E-68E4F82CFF65}" destId="{CB8DCF7C-409C-4C9D-B234-92BE0D2D1A8F}" srcOrd="1" destOrd="0" presId="urn:microsoft.com/office/officeart/2005/8/layout/bProcess3"/>
    <dgm:cxn modelId="{560A2279-BE2F-4F0C-B436-BCBE76ACC754}" type="presOf" srcId="{69CA8FB5-552C-48A4-A533-6CCAD07291A1}" destId="{567F21BE-F610-4959-B19E-2BBBA5084C05}" srcOrd="0" destOrd="0" presId="urn:microsoft.com/office/officeart/2005/8/layout/bProcess3"/>
    <dgm:cxn modelId="{43AC7687-A25D-41DB-A0DC-E4DDE9D039B8}" type="presOf" srcId="{4EDA4592-AAE7-45F8-8F15-16FE3145386D}" destId="{7FA051C6-5B13-4CAB-A01A-A4FE389876C9}" srcOrd="1" destOrd="0" presId="urn:microsoft.com/office/officeart/2005/8/layout/bProcess3"/>
    <dgm:cxn modelId="{FC779987-CD89-4536-896A-A38B19AF75F9}" type="presOf" srcId="{9C286A13-1117-4435-887E-68E4F82CFF65}" destId="{91B3FF65-0238-4FEC-8641-5E60A719F43B}" srcOrd="0" destOrd="0" presId="urn:microsoft.com/office/officeart/2005/8/layout/bProcess3"/>
    <dgm:cxn modelId="{4D50D588-A5BC-46DE-930E-618F513D666A}" srcId="{105AE0B0-0686-456F-A042-7CE56152A858}" destId="{D805ACA1-3711-4865-88C6-513CF59E046F}" srcOrd="0" destOrd="0" parTransId="{7B23251B-EDD3-4685-8556-D7200F5B56AF}" sibTransId="{4EDA4592-AAE7-45F8-8F15-16FE3145386D}"/>
    <dgm:cxn modelId="{99D9F792-6B82-4C64-80B4-6E1A9AD31486}" srcId="{105AE0B0-0686-456F-A042-7CE56152A858}" destId="{E107731C-E88E-4379-BDF8-2432D99E8881}" srcOrd="2" destOrd="0" parTransId="{687A4557-A2B9-4E75-B3B9-5256D814CE49}" sibTransId="{9C286A13-1117-4435-887E-68E4F82CFF65}"/>
    <dgm:cxn modelId="{86079397-A019-4EBC-89EF-5913B667A7B9}" type="presOf" srcId="{4D68865C-B8E3-40A6-8D36-DB7774AAFD5B}" destId="{33B7129F-262F-4D8C-A684-316772A24784}" srcOrd="1" destOrd="0" presId="urn:microsoft.com/office/officeart/2005/8/layout/bProcess3"/>
    <dgm:cxn modelId="{29E2A198-5EF3-4DBE-8832-4AA3EE8E5F05}" type="presOf" srcId="{DA8526FA-EF15-417B-8C46-A94CC45635B4}" destId="{29EB90A0-648B-4297-97A8-04A54D730128}" srcOrd="0" destOrd="0" presId="urn:microsoft.com/office/officeart/2005/8/layout/bProcess3"/>
    <dgm:cxn modelId="{059601B4-EFA1-49C0-87C1-42FCE9BCC045}" type="presOf" srcId="{D805ACA1-3711-4865-88C6-513CF59E046F}" destId="{86454A40-8C0E-4488-9CB9-0AC1071E6B47}" srcOrd="0" destOrd="0" presId="urn:microsoft.com/office/officeart/2005/8/layout/bProcess3"/>
    <dgm:cxn modelId="{AEDF89C6-A534-472C-865E-4625C3D97B78}" type="presOf" srcId="{4D68865C-B8E3-40A6-8D36-DB7774AAFD5B}" destId="{F6A80177-DE9C-4F7E-A2C5-826BD5648E57}" srcOrd="0" destOrd="0" presId="urn:microsoft.com/office/officeart/2005/8/layout/bProcess3"/>
    <dgm:cxn modelId="{B0F914D1-F9E7-4002-87E6-5E683083B4C6}" type="presOf" srcId="{DA8526FA-EF15-417B-8C46-A94CC45635B4}" destId="{813FF522-EAF4-4AFA-9CAF-20F8E2DB1F2F}" srcOrd="1" destOrd="0" presId="urn:microsoft.com/office/officeart/2005/8/layout/bProcess3"/>
    <dgm:cxn modelId="{B02E1F37-BD0F-4590-B08F-076B55B3705D}" type="presParOf" srcId="{AD476E1F-2913-46DF-ABCB-BDB90B214620}" destId="{86454A40-8C0E-4488-9CB9-0AC1071E6B47}" srcOrd="0" destOrd="0" presId="urn:microsoft.com/office/officeart/2005/8/layout/bProcess3"/>
    <dgm:cxn modelId="{BE77A639-1347-4541-995E-F83D806D013E}" type="presParOf" srcId="{AD476E1F-2913-46DF-ABCB-BDB90B214620}" destId="{2F16D92B-E4C8-4660-9B06-B7EF0B79E75A}" srcOrd="1" destOrd="0" presId="urn:microsoft.com/office/officeart/2005/8/layout/bProcess3"/>
    <dgm:cxn modelId="{C9DAA4FD-9F6F-4602-B3E0-590196DDC3BB}" type="presParOf" srcId="{2F16D92B-E4C8-4660-9B06-B7EF0B79E75A}" destId="{7FA051C6-5B13-4CAB-A01A-A4FE389876C9}" srcOrd="0" destOrd="0" presId="urn:microsoft.com/office/officeart/2005/8/layout/bProcess3"/>
    <dgm:cxn modelId="{3D861A3D-4F94-461D-A942-261F07E1D855}" type="presParOf" srcId="{AD476E1F-2913-46DF-ABCB-BDB90B214620}" destId="{6A0F1925-5022-4759-8B03-36A47A8A5AF8}" srcOrd="2" destOrd="0" presId="urn:microsoft.com/office/officeart/2005/8/layout/bProcess3"/>
    <dgm:cxn modelId="{052AC239-981B-4AE4-96CC-ECF1ECF9CBB1}" type="presParOf" srcId="{AD476E1F-2913-46DF-ABCB-BDB90B214620}" destId="{29EB90A0-648B-4297-97A8-04A54D730128}" srcOrd="3" destOrd="0" presId="urn:microsoft.com/office/officeart/2005/8/layout/bProcess3"/>
    <dgm:cxn modelId="{2C103736-1FFC-4C0D-A161-067C75250A72}" type="presParOf" srcId="{29EB90A0-648B-4297-97A8-04A54D730128}" destId="{813FF522-EAF4-4AFA-9CAF-20F8E2DB1F2F}" srcOrd="0" destOrd="0" presId="urn:microsoft.com/office/officeart/2005/8/layout/bProcess3"/>
    <dgm:cxn modelId="{8B5822F7-174C-4AF1-95A1-5BC18FB8454B}" type="presParOf" srcId="{AD476E1F-2913-46DF-ABCB-BDB90B214620}" destId="{6E4B79FD-0740-4514-8404-ACE0867720CD}" srcOrd="4" destOrd="0" presId="urn:microsoft.com/office/officeart/2005/8/layout/bProcess3"/>
    <dgm:cxn modelId="{661CF3E5-1BF5-471B-AECA-7B057071C7C1}" type="presParOf" srcId="{AD476E1F-2913-46DF-ABCB-BDB90B214620}" destId="{91B3FF65-0238-4FEC-8641-5E60A719F43B}" srcOrd="5" destOrd="0" presId="urn:microsoft.com/office/officeart/2005/8/layout/bProcess3"/>
    <dgm:cxn modelId="{FEDD3AE1-C396-48C9-9003-376359ADD344}" type="presParOf" srcId="{91B3FF65-0238-4FEC-8641-5E60A719F43B}" destId="{CB8DCF7C-409C-4C9D-B234-92BE0D2D1A8F}" srcOrd="0" destOrd="0" presId="urn:microsoft.com/office/officeart/2005/8/layout/bProcess3"/>
    <dgm:cxn modelId="{6B3CCDC6-D8CB-4132-B780-8576C7E2CD2A}" type="presParOf" srcId="{AD476E1F-2913-46DF-ABCB-BDB90B214620}" destId="{567F21BE-F610-4959-B19E-2BBBA5084C05}" srcOrd="6" destOrd="0" presId="urn:microsoft.com/office/officeart/2005/8/layout/bProcess3"/>
    <dgm:cxn modelId="{EBBB688D-FD7C-4537-BA3B-D0F154FA0BB8}" type="presParOf" srcId="{AD476E1F-2913-46DF-ABCB-BDB90B214620}" destId="{F6A80177-DE9C-4F7E-A2C5-826BD5648E57}" srcOrd="7" destOrd="0" presId="urn:microsoft.com/office/officeart/2005/8/layout/bProcess3"/>
    <dgm:cxn modelId="{2D7E8E8A-F4EA-4A0B-836D-5F1BE0F961BA}" type="presParOf" srcId="{F6A80177-DE9C-4F7E-A2C5-826BD5648E57}" destId="{33B7129F-262F-4D8C-A684-316772A24784}" srcOrd="0" destOrd="0" presId="urn:microsoft.com/office/officeart/2005/8/layout/bProcess3"/>
    <dgm:cxn modelId="{05FDE749-5A31-4869-AE3B-52C3E6AED413}" type="presParOf" srcId="{AD476E1F-2913-46DF-ABCB-BDB90B214620}" destId="{912C0E8A-B41C-4A5E-989E-A564057C6339}" srcOrd="8" destOrd="0" presId="urn:microsoft.com/office/officeart/2005/8/layout/bProcess3"/>
    <dgm:cxn modelId="{C44CA3CA-F7F4-4586-A805-DED3109397EC}" type="presParOf" srcId="{AD476E1F-2913-46DF-ABCB-BDB90B214620}" destId="{0DA9143C-1BCA-4BB1-BEE5-1DB4F71FE660}" srcOrd="9" destOrd="0" presId="urn:microsoft.com/office/officeart/2005/8/layout/bProcess3"/>
    <dgm:cxn modelId="{219F91DF-FD4B-4FA7-8EFD-53DDE971FEB7}" type="presParOf" srcId="{0DA9143C-1BCA-4BB1-BEE5-1DB4F71FE660}" destId="{669AB023-C52B-422D-9B31-94BC327E1C08}" srcOrd="0" destOrd="0" presId="urn:microsoft.com/office/officeart/2005/8/layout/bProcess3"/>
    <dgm:cxn modelId="{1D0280CC-F10D-4A4E-9A0E-35C68037E5A7}" type="presParOf" srcId="{AD476E1F-2913-46DF-ABCB-BDB90B214620}" destId="{CB6B24E0-030A-44BD-AFFF-26C51B1EC8A5}" srcOrd="10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FADAE8-423F-4475-A50C-894F92F66743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1_2" csCatId="accent1" phldr="1"/>
      <dgm:spPr/>
    </dgm:pt>
    <dgm:pt modelId="{B21D41E6-C90F-4EDB-A24D-DA51B771E08E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/>
            <a:t>Our self-assessment process</a:t>
          </a:r>
        </a:p>
      </dgm:t>
    </dgm:pt>
    <dgm:pt modelId="{7BBE3C48-9A05-47A3-B61A-9E163509A0AD}" type="parTrans" cxnId="{33BD949D-B10B-4E32-B520-80E3B52876B7}">
      <dgm:prSet/>
      <dgm:spPr/>
      <dgm:t>
        <a:bodyPr/>
        <a:lstStyle/>
        <a:p>
          <a:endParaRPr lang="en-GB"/>
        </a:p>
      </dgm:t>
    </dgm:pt>
    <dgm:pt modelId="{7F0FC792-9B1D-40F8-8AFF-52E2E4BCAFF7}" type="sibTrans" cxnId="{33BD949D-B10B-4E32-B520-80E3B52876B7}">
      <dgm:prSet/>
      <dgm:spPr/>
      <dgm:t>
        <a:bodyPr/>
        <a:lstStyle/>
        <a:p>
          <a:endParaRPr lang="en-GB"/>
        </a:p>
      </dgm:t>
    </dgm:pt>
    <dgm:pt modelId="{5CD3A38A-92B5-4BB2-9983-7612E56D75C2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/>
            <a:t>Reflection</a:t>
          </a:r>
        </a:p>
      </dgm:t>
    </dgm:pt>
    <dgm:pt modelId="{0A27AAD5-B6CB-43FC-982F-CDAA3AD8DF77}" type="parTrans" cxnId="{759CCD1C-9729-4672-B4C1-EC9DED378562}">
      <dgm:prSet/>
      <dgm:spPr/>
      <dgm:t>
        <a:bodyPr/>
        <a:lstStyle/>
        <a:p>
          <a:endParaRPr lang="en-GB"/>
        </a:p>
      </dgm:t>
    </dgm:pt>
    <dgm:pt modelId="{3CA6B53A-4AA5-4D9B-931E-309962CB68AB}" type="sibTrans" cxnId="{759CCD1C-9729-4672-B4C1-EC9DED378562}">
      <dgm:prSet/>
      <dgm:spPr/>
      <dgm:t>
        <a:bodyPr/>
        <a:lstStyle/>
        <a:p>
          <a:endParaRPr lang="en-GB"/>
        </a:p>
      </dgm:t>
    </dgm:pt>
    <dgm:pt modelId="{A6BD2DC8-23E0-4608-B703-090C80AF0329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/>
            <a:t>Focused to improve gender equality at IoD</a:t>
          </a:r>
        </a:p>
      </dgm:t>
    </dgm:pt>
    <dgm:pt modelId="{4FA1D0B1-8BEA-4C0F-975B-1F98C9D12AD0}" type="parTrans" cxnId="{7685491F-C840-4A36-AA1F-AA67E0F03C05}">
      <dgm:prSet/>
      <dgm:spPr/>
      <dgm:t>
        <a:bodyPr/>
        <a:lstStyle/>
        <a:p>
          <a:endParaRPr lang="en-GB"/>
        </a:p>
      </dgm:t>
    </dgm:pt>
    <dgm:pt modelId="{042C9B0C-E6B2-45A2-9C47-7BA56BA7C1A3}" type="sibTrans" cxnId="{7685491F-C840-4A36-AA1F-AA67E0F03C05}">
      <dgm:prSet/>
      <dgm:spPr/>
      <dgm:t>
        <a:bodyPr/>
        <a:lstStyle/>
        <a:p>
          <a:endParaRPr lang="en-GB"/>
        </a:p>
      </dgm:t>
    </dgm:pt>
    <dgm:pt modelId="{61976C6A-5C80-4ED1-B141-DE55661D9C0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GB"/>
            <a:t>Review annually</a:t>
          </a:r>
        </a:p>
      </dgm:t>
    </dgm:pt>
    <dgm:pt modelId="{4CBB8CD9-331F-4A12-9BA7-C8B1237F2534}" type="parTrans" cxnId="{EBF1287A-0EBD-4C4B-B9EA-89850D986894}">
      <dgm:prSet/>
      <dgm:spPr/>
      <dgm:t>
        <a:bodyPr/>
        <a:lstStyle/>
        <a:p>
          <a:endParaRPr lang="en-GB"/>
        </a:p>
      </dgm:t>
    </dgm:pt>
    <dgm:pt modelId="{2EAFDC89-319B-470E-A899-B622F30C8672}" type="sibTrans" cxnId="{EBF1287A-0EBD-4C4B-B9EA-89850D986894}">
      <dgm:prSet/>
      <dgm:spPr/>
      <dgm:t>
        <a:bodyPr/>
        <a:lstStyle/>
        <a:p>
          <a:endParaRPr lang="en-GB"/>
        </a:p>
      </dgm:t>
    </dgm:pt>
    <dgm:pt modelId="{60115F63-2730-4FC5-A530-6953E977C12C}" type="pres">
      <dgm:prSet presAssocID="{2FFADAE8-423F-4475-A50C-894F92F66743}" presName="linearFlow" presStyleCnt="0">
        <dgm:presLayoutVars>
          <dgm:dir/>
          <dgm:resizeHandles val="exact"/>
        </dgm:presLayoutVars>
      </dgm:prSet>
      <dgm:spPr/>
    </dgm:pt>
    <dgm:pt modelId="{6B116DB2-1A9D-4B57-B490-778E488A54E5}" type="pres">
      <dgm:prSet presAssocID="{B21D41E6-C90F-4EDB-A24D-DA51B771E08E}" presName="comp" presStyleCnt="0"/>
      <dgm:spPr/>
    </dgm:pt>
    <dgm:pt modelId="{891E14A0-E398-4A07-8B52-43F4299D0ED6}" type="pres">
      <dgm:prSet presAssocID="{B21D41E6-C90F-4EDB-A24D-DA51B771E08E}" presName="rect2" presStyleLbl="node1" presStyleIdx="0" presStyleCnt="4">
        <dgm:presLayoutVars>
          <dgm:bulletEnabled val="1"/>
        </dgm:presLayoutVars>
      </dgm:prSet>
      <dgm:spPr/>
    </dgm:pt>
    <dgm:pt modelId="{6A3E9002-3086-46B9-8FA4-291443271D15}" type="pres">
      <dgm:prSet presAssocID="{B21D41E6-C90F-4EDB-A24D-DA51B771E08E}" presName="rect1" presStyleLbl="lnNode1" presStyleIdx="0" presStyleCnt="4"/>
      <dgm:spPr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</dgm:spPr>
      <dgm:extLst>
        <a:ext uri="{E40237B7-FDA0-4F09-8148-C483321AD2D9}">
          <dgm14:cNvPr xmlns:dgm14="http://schemas.microsoft.com/office/drawing/2010/diagram" id="0" name="" descr="Large skydiving group mid-air"/>
        </a:ext>
      </dgm:extLst>
    </dgm:pt>
    <dgm:pt modelId="{F9229790-2702-4023-8026-1D25C0838CC3}" type="pres">
      <dgm:prSet presAssocID="{7F0FC792-9B1D-40F8-8AFF-52E2E4BCAFF7}" presName="sibTrans" presStyleCnt="0"/>
      <dgm:spPr/>
    </dgm:pt>
    <dgm:pt modelId="{18EEC4AA-3E55-4EFF-B2B2-DA93F1836E28}" type="pres">
      <dgm:prSet presAssocID="{5CD3A38A-92B5-4BB2-9983-7612E56D75C2}" presName="comp" presStyleCnt="0"/>
      <dgm:spPr/>
    </dgm:pt>
    <dgm:pt modelId="{81D5B2CC-57D1-4457-8897-DE7259E563DD}" type="pres">
      <dgm:prSet presAssocID="{5CD3A38A-92B5-4BB2-9983-7612E56D75C2}" presName="rect2" presStyleLbl="node1" presStyleIdx="1" presStyleCnt="4">
        <dgm:presLayoutVars>
          <dgm:bulletEnabled val="1"/>
        </dgm:presLayoutVars>
      </dgm:prSet>
      <dgm:spPr/>
    </dgm:pt>
    <dgm:pt modelId="{641FCC02-D315-4672-837B-CDC34B8E17CF}" type="pres">
      <dgm:prSet presAssocID="{5CD3A38A-92B5-4BB2-9983-7612E56D75C2}" presName="rect1" presStyleLbl="lnNod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Mountain reflected in lake at sunset"/>
        </a:ext>
      </dgm:extLst>
    </dgm:pt>
    <dgm:pt modelId="{03DBB5E5-B49E-4B0B-975E-41D92CDB5884}" type="pres">
      <dgm:prSet presAssocID="{3CA6B53A-4AA5-4D9B-931E-309962CB68AB}" presName="sibTrans" presStyleCnt="0"/>
      <dgm:spPr/>
    </dgm:pt>
    <dgm:pt modelId="{B6370CDF-8525-42B1-9AD1-2D253F2B53D7}" type="pres">
      <dgm:prSet presAssocID="{A6BD2DC8-23E0-4608-B703-090C80AF0329}" presName="comp" presStyleCnt="0"/>
      <dgm:spPr/>
    </dgm:pt>
    <dgm:pt modelId="{0A05165B-A144-4FD6-B59D-51970FDA0CF6}" type="pres">
      <dgm:prSet presAssocID="{A6BD2DC8-23E0-4608-B703-090C80AF0329}" presName="rect2" presStyleLbl="node1" presStyleIdx="2" presStyleCnt="4">
        <dgm:presLayoutVars>
          <dgm:bulletEnabled val="1"/>
        </dgm:presLayoutVars>
      </dgm:prSet>
      <dgm:spPr/>
    </dgm:pt>
    <dgm:pt modelId="{B9ECEA15-9420-4EC9-AD06-32D87BDBAEAE}" type="pres">
      <dgm:prSet presAssocID="{A6BD2DC8-23E0-4608-B703-090C80AF0329}" presName="rect1" presStyleLbl="lnNod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</dgm:spPr>
      <dgm:extLst>
        <a:ext uri="{E40237B7-FDA0-4F09-8148-C483321AD2D9}">
          <dgm14:cNvPr xmlns:dgm14="http://schemas.microsoft.com/office/drawing/2010/diagram" id="0" name="" descr="Dart on a dartboard"/>
        </a:ext>
      </dgm:extLst>
    </dgm:pt>
    <dgm:pt modelId="{65BE60AA-151A-4376-B199-0A63136EFBD0}" type="pres">
      <dgm:prSet presAssocID="{042C9B0C-E6B2-45A2-9C47-7BA56BA7C1A3}" presName="sibTrans" presStyleCnt="0"/>
      <dgm:spPr/>
    </dgm:pt>
    <dgm:pt modelId="{35D73AC6-A063-4423-87DB-84341B16E862}" type="pres">
      <dgm:prSet presAssocID="{61976C6A-5C80-4ED1-B141-DE55661D9C08}" presName="comp" presStyleCnt="0"/>
      <dgm:spPr/>
    </dgm:pt>
    <dgm:pt modelId="{239EB39C-2913-4681-8ECF-E02A03EB7390}" type="pres">
      <dgm:prSet presAssocID="{61976C6A-5C80-4ED1-B141-DE55661D9C08}" presName="rect2" presStyleLbl="node1" presStyleIdx="3" presStyleCnt="4">
        <dgm:presLayoutVars>
          <dgm:bulletEnabled val="1"/>
        </dgm:presLayoutVars>
      </dgm:prSet>
      <dgm:spPr/>
    </dgm:pt>
    <dgm:pt modelId="{4BE77F49-7FBE-419D-A618-3717D77EED68}" type="pres">
      <dgm:prSet presAssocID="{61976C6A-5C80-4ED1-B141-DE55661D9C08}" presName="rect1" presStyleLbl="lnNod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  <dgm:extLst>
        <a:ext uri="{E40237B7-FDA0-4F09-8148-C483321AD2D9}">
          <dgm14:cNvPr xmlns:dgm14="http://schemas.microsoft.com/office/drawing/2010/diagram" id="0" name="" descr="Cartoon checklist and pencil"/>
        </a:ext>
      </dgm:extLst>
    </dgm:pt>
  </dgm:ptLst>
  <dgm:cxnLst>
    <dgm:cxn modelId="{FC68830E-C0E1-4293-8ADF-C93772345328}" type="presOf" srcId="{2FFADAE8-423F-4475-A50C-894F92F66743}" destId="{60115F63-2730-4FC5-A530-6953E977C12C}" srcOrd="0" destOrd="0" presId="urn:microsoft.com/office/officeart/2008/layout/AlternatingPictureBlocks"/>
    <dgm:cxn modelId="{759CCD1C-9729-4672-B4C1-EC9DED378562}" srcId="{2FFADAE8-423F-4475-A50C-894F92F66743}" destId="{5CD3A38A-92B5-4BB2-9983-7612E56D75C2}" srcOrd="1" destOrd="0" parTransId="{0A27AAD5-B6CB-43FC-982F-CDAA3AD8DF77}" sibTransId="{3CA6B53A-4AA5-4D9B-931E-309962CB68AB}"/>
    <dgm:cxn modelId="{7685491F-C840-4A36-AA1F-AA67E0F03C05}" srcId="{2FFADAE8-423F-4475-A50C-894F92F66743}" destId="{A6BD2DC8-23E0-4608-B703-090C80AF0329}" srcOrd="2" destOrd="0" parTransId="{4FA1D0B1-8BEA-4C0F-975B-1F98C9D12AD0}" sibTransId="{042C9B0C-E6B2-45A2-9C47-7BA56BA7C1A3}"/>
    <dgm:cxn modelId="{18A03726-E4C4-4201-A449-B3B22F8E6AD9}" type="presOf" srcId="{61976C6A-5C80-4ED1-B141-DE55661D9C08}" destId="{239EB39C-2913-4681-8ECF-E02A03EB7390}" srcOrd="0" destOrd="0" presId="urn:microsoft.com/office/officeart/2008/layout/AlternatingPictureBlocks"/>
    <dgm:cxn modelId="{A5464C64-C2CC-4D4A-89F5-FB5DA9807DDF}" type="presOf" srcId="{A6BD2DC8-23E0-4608-B703-090C80AF0329}" destId="{0A05165B-A144-4FD6-B59D-51970FDA0CF6}" srcOrd="0" destOrd="0" presId="urn:microsoft.com/office/officeart/2008/layout/AlternatingPictureBlocks"/>
    <dgm:cxn modelId="{EBF1287A-0EBD-4C4B-B9EA-89850D986894}" srcId="{2FFADAE8-423F-4475-A50C-894F92F66743}" destId="{61976C6A-5C80-4ED1-B141-DE55661D9C08}" srcOrd="3" destOrd="0" parTransId="{4CBB8CD9-331F-4A12-9BA7-C8B1237F2534}" sibTransId="{2EAFDC89-319B-470E-A899-B622F30C8672}"/>
    <dgm:cxn modelId="{7729EC7B-62C8-4470-B430-EAB398D7EE68}" type="presOf" srcId="{5CD3A38A-92B5-4BB2-9983-7612E56D75C2}" destId="{81D5B2CC-57D1-4457-8897-DE7259E563DD}" srcOrd="0" destOrd="0" presId="urn:microsoft.com/office/officeart/2008/layout/AlternatingPictureBlocks"/>
    <dgm:cxn modelId="{11F94298-2E6A-4189-AF38-23FADA650828}" type="presOf" srcId="{B21D41E6-C90F-4EDB-A24D-DA51B771E08E}" destId="{891E14A0-E398-4A07-8B52-43F4299D0ED6}" srcOrd="0" destOrd="0" presId="urn:microsoft.com/office/officeart/2008/layout/AlternatingPictureBlocks"/>
    <dgm:cxn modelId="{33BD949D-B10B-4E32-B520-80E3B52876B7}" srcId="{2FFADAE8-423F-4475-A50C-894F92F66743}" destId="{B21D41E6-C90F-4EDB-A24D-DA51B771E08E}" srcOrd="0" destOrd="0" parTransId="{7BBE3C48-9A05-47A3-B61A-9E163509A0AD}" sibTransId="{7F0FC792-9B1D-40F8-8AFF-52E2E4BCAFF7}"/>
    <dgm:cxn modelId="{285E9C8D-AA46-4F11-ACD1-69F29D498A31}" type="presParOf" srcId="{60115F63-2730-4FC5-A530-6953E977C12C}" destId="{6B116DB2-1A9D-4B57-B490-778E488A54E5}" srcOrd="0" destOrd="0" presId="urn:microsoft.com/office/officeart/2008/layout/AlternatingPictureBlocks"/>
    <dgm:cxn modelId="{EE22ED68-7ED7-49FE-8141-4EF7503BE998}" type="presParOf" srcId="{6B116DB2-1A9D-4B57-B490-778E488A54E5}" destId="{891E14A0-E398-4A07-8B52-43F4299D0ED6}" srcOrd="0" destOrd="0" presId="urn:microsoft.com/office/officeart/2008/layout/AlternatingPictureBlocks"/>
    <dgm:cxn modelId="{59DABA8D-9CBD-4824-B1DF-44D4A434CB36}" type="presParOf" srcId="{6B116DB2-1A9D-4B57-B490-778E488A54E5}" destId="{6A3E9002-3086-46B9-8FA4-291443271D15}" srcOrd="1" destOrd="0" presId="urn:microsoft.com/office/officeart/2008/layout/AlternatingPictureBlocks"/>
    <dgm:cxn modelId="{7DFBFCCD-8429-4189-98A1-CEA70766E85D}" type="presParOf" srcId="{60115F63-2730-4FC5-A530-6953E977C12C}" destId="{F9229790-2702-4023-8026-1D25C0838CC3}" srcOrd="1" destOrd="0" presId="urn:microsoft.com/office/officeart/2008/layout/AlternatingPictureBlocks"/>
    <dgm:cxn modelId="{CD3D31BB-702C-402A-B6B9-81D3A7C3B4D7}" type="presParOf" srcId="{60115F63-2730-4FC5-A530-6953E977C12C}" destId="{18EEC4AA-3E55-4EFF-B2B2-DA93F1836E28}" srcOrd="2" destOrd="0" presId="urn:microsoft.com/office/officeart/2008/layout/AlternatingPictureBlocks"/>
    <dgm:cxn modelId="{0FBD846A-E03F-4478-87D0-262A4996033A}" type="presParOf" srcId="{18EEC4AA-3E55-4EFF-B2B2-DA93F1836E28}" destId="{81D5B2CC-57D1-4457-8897-DE7259E563DD}" srcOrd="0" destOrd="0" presId="urn:microsoft.com/office/officeart/2008/layout/AlternatingPictureBlocks"/>
    <dgm:cxn modelId="{0091EC5C-CE30-4932-9D50-2ECFFC76F2DC}" type="presParOf" srcId="{18EEC4AA-3E55-4EFF-B2B2-DA93F1836E28}" destId="{641FCC02-D315-4672-837B-CDC34B8E17CF}" srcOrd="1" destOrd="0" presId="urn:microsoft.com/office/officeart/2008/layout/AlternatingPictureBlocks"/>
    <dgm:cxn modelId="{07B65F9D-76F3-42F0-9BF3-A2BBD00004CD}" type="presParOf" srcId="{60115F63-2730-4FC5-A530-6953E977C12C}" destId="{03DBB5E5-B49E-4B0B-975E-41D92CDB5884}" srcOrd="3" destOrd="0" presId="urn:microsoft.com/office/officeart/2008/layout/AlternatingPictureBlocks"/>
    <dgm:cxn modelId="{90ADA844-335B-4087-856D-BA3F1E680168}" type="presParOf" srcId="{60115F63-2730-4FC5-A530-6953E977C12C}" destId="{B6370CDF-8525-42B1-9AD1-2D253F2B53D7}" srcOrd="4" destOrd="0" presId="urn:microsoft.com/office/officeart/2008/layout/AlternatingPictureBlocks"/>
    <dgm:cxn modelId="{3719E89D-A639-488E-933F-98450A9D4FD7}" type="presParOf" srcId="{B6370CDF-8525-42B1-9AD1-2D253F2B53D7}" destId="{0A05165B-A144-4FD6-B59D-51970FDA0CF6}" srcOrd="0" destOrd="0" presId="urn:microsoft.com/office/officeart/2008/layout/AlternatingPictureBlocks"/>
    <dgm:cxn modelId="{F77557B1-686C-44B5-9609-89CE7F153026}" type="presParOf" srcId="{B6370CDF-8525-42B1-9AD1-2D253F2B53D7}" destId="{B9ECEA15-9420-4EC9-AD06-32D87BDBAEAE}" srcOrd="1" destOrd="0" presId="urn:microsoft.com/office/officeart/2008/layout/AlternatingPictureBlocks"/>
    <dgm:cxn modelId="{10494859-0A2A-49DB-AA10-E957666FD29B}" type="presParOf" srcId="{60115F63-2730-4FC5-A530-6953E977C12C}" destId="{65BE60AA-151A-4376-B199-0A63136EFBD0}" srcOrd="5" destOrd="0" presId="urn:microsoft.com/office/officeart/2008/layout/AlternatingPictureBlocks"/>
    <dgm:cxn modelId="{99A4E86A-29ED-4DDD-87A0-CD95BCE84376}" type="presParOf" srcId="{60115F63-2730-4FC5-A530-6953E977C12C}" destId="{35D73AC6-A063-4423-87DB-84341B16E862}" srcOrd="6" destOrd="0" presId="urn:microsoft.com/office/officeart/2008/layout/AlternatingPictureBlocks"/>
    <dgm:cxn modelId="{5D082D02-A949-4D18-8D98-CC969E93D21F}" type="presParOf" srcId="{35D73AC6-A063-4423-87DB-84341B16E862}" destId="{239EB39C-2913-4681-8ECF-E02A03EB7390}" srcOrd="0" destOrd="0" presId="urn:microsoft.com/office/officeart/2008/layout/AlternatingPictureBlocks"/>
    <dgm:cxn modelId="{40A77EA5-BF50-4D91-9734-54161DB2C36A}" type="presParOf" srcId="{35D73AC6-A063-4423-87DB-84341B16E862}" destId="{4BE77F49-7FBE-419D-A618-3717D77EED68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679D7E9-5C5F-4221-A0A5-948DE679D3C0}" type="doc">
      <dgm:prSet loTypeId="urn:microsoft.com/office/officeart/2005/8/layout/pList2" loCatId="list" qsTypeId="urn:microsoft.com/office/officeart/2005/8/quickstyle/simple1" qsCatId="simple" csTypeId="urn:microsoft.com/office/officeart/2005/8/colors/accent1_2" csCatId="accent1" phldr="1"/>
      <dgm:spPr/>
    </dgm:pt>
    <dgm:pt modelId="{6FA71926-1891-40A2-A21B-BC2ADEE36534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>
            <a:buNone/>
          </a:pPr>
          <a:r>
            <a:rPr lang="en-GB" sz="800"/>
            <a:t>Address bullying and harassment </a:t>
          </a:r>
        </a:p>
      </dgm:t>
    </dgm:pt>
    <dgm:pt modelId="{08A6E498-68D1-4E1E-B062-6B961DCA7314}" type="parTrans" cxnId="{6AED2EEA-A512-4F81-A3B9-B4E7AFC959EA}">
      <dgm:prSet/>
      <dgm:spPr/>
      <dgm:t>
        <a:bodyPr/>
        <a:lstStyle/>
        <a:p>
          <a:endParaRPr lang="en-GB"/>
        </a:p>
      </dgm:t>
    </dgm:pt>
    <dgm:pt modelId="{57E1F473-489C-4111-A050-F78AC0B7CCEB}" type="sibTrans" cxnId="{6AED2EEA-A512-4F81-A3B9-B4E7AFC959EA}">
      <dgm:prSet/>
      <dgm:spPr/>
      <dgm:t>
        <a:bodyPr/>
        <a:lstStyle/>
        <a:p>
          <a:endParaRPr lang="en-GB"/>
        </a:p>
      </dgm:t>
    </dgm:pt>
    <dgm:pt modelId="{EEB4EB7C-D948-452D-9AB6-46950FEC3202}">
      <dgm:prSet phldrT="[Text]"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n-GB" sz="800"/>
            <a:t>Expanding our intersectional approach to achieving equity </a:t>
          </a:r>
        </a:p>
      </dgm:t>
    </dgm:pt>
    <dgm:pt modelId="{964B9046-5E3E-4E0F-8DE7-572CDBDFE3D5}" type="parTrans" cxnId="{24B57B69-43A4-43DB-B07F-6A482D7E7034}">
      <dgm:prSet/>
      <dgm:spPr/>
      <dgm:t>
        <a:bodyPr/>
        <a:lstStyle/>
        <a:p>
          <a:endParaRPr lang="en-GB"/>
        </a:p>
      </dgm:t>
    </dgm:pt>
    <dgm:pt modelId="{2F9B537B-2C06-4798-BE3C-C5F14CFC9312}" type="sibTrans" cxnId="{24B57B69-43A4-43DB-B07F-6A482D7E7034}">
      <dgm:prSet/>
      <dgm:spPr/>
      <dgm:t>
        <a:bodyPr/>
        <a:lstStyle/>
        <a:p>
          <a:endParaRPr lang="en-GB"/>
        </a:p>
      </dgm:t>
    </dgm:pt>
    <dgm:pt modelId="{FD68A9EF-92DF-4948-996F-4BCDAFA978B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n-GB" sz="800"/>
            <a:t>Unlock systemic barriers to support and guide academic staff with regards to recruitment, progression and rewards </a:t>
          </a:r>
        </a:p>
      </dgm:t>
    </dgm:pt>
    <dgm:pt modelId="{9B3EA36C-24B3-4881-9FBE-FD3161946922}" type="parTrans" cxnId="{50574F40-3D7B-479A-8D82-3F66CFACE987}">
      <dgm:prSet/>
      <dgm:spPr/>
      <dgm:t>
        <a:bodyPr/>
        <a:lstStyle/>
        <a:p>
          <a:endParaRPr lang="en-GB"/>
        </a:p>
      </dgm:t>
    </dgm:pt>
    <dgm:pt modelId="{23FF37E6-B2EB-4212-B656-3367C438C47C}" type="sibTrans" cxnId="{50574F40-3D7B-479A-8D82-3F66CFACE987}">
      <dgm:prSet/>
      <dgm:spPr/>
      <dgm:t>
        <a:bodyPr/>
        <a:lstStyle/>
        <a:p>
          <a:endParaRPr lang="en-GB"/>
        </a:p>
      </dgm:t>
    </dgm:pt>
    <dgm:pt modelId="{983E2EA2-9C54-4E0A-AA43-7D5BAD6E27EF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n-GB" sz="800"/>
            <a:t>Improve career trajectory and security for PTO staff </a:t>
          </a:r>
        </a:p>
      </dgm:t>
    </dgm:pt>
    <dgm:pt modelId="{2D7F567D-19D4-4E1C-8139-1869F04601BA}" type="parTrans" cxnId="{1344184A-7F45-4F91-A842-1E41D80C26C0}">
      <dgm:prSet/>
      <dgm:spPr/>
      <dgm:t>
        <a:bodyPr/>
        <a:lstStyle/>
        <a:p>
          <a:endParaRPr lang="en-GB"/>
        </a:p>
      </dgm:t>
    </dgm:pt>
    <dgm:pt modelId="{622CA714-B731-4654-A7AD-7F01F346352A}" type="sibTrans" cxnId="{1344184A-7F45-4F91-A842-1E41D80C26C0}">
      <dgm:prSet/>
      <dgm:spPr/>
      <dgm:t>
        <a:bodyPr/>
        <a:lstStyle/>
        <a:p>
          <a:endParaRPr lang="en-GB"/>
        </a:p>
      </dgm:t>
    </dgm:pt>
    <dgm:pt modelId="{0CCE0267-BAD2-4E8C-A6A9-61AF8BE495BE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n-GB" sz="800"/>
            <a:t>Creating an inclusive learning and teaching environment </a:t>
          </a:r>
        </a:p>
      </dgm:t>
    </dgm:pt>
    <dgm:pt modelId="{479F2697-14EF-428D-8177-C7E15CE938C0}" type="parTrans" cxnId="{AEB49C30-FBB8-4EDB-AB7C-5B0D086D49B9}">
      <dgm:prSet/>
      <dgm:spPr/>
      <dgm:t>
        <a:bodyPr/>
        <a:lstStyle/>
        <a:p>
          <a:endParaRPr lang="en-GB"/>
        </a:p>
      </dgm:t>
    </dgm:pt>
    <dgm:pt modelId="{643214A6-5613-497B-A122-D18D20DB0825}" type="sibTrans" cxnId="{AEB49C30-FBB8-4EDB-AB7C-5B0D086D49B9}">
      <dgm:prSet/>
      <dgm:spPr/>
      <dgm:t>
        <a:bodyPr/>
        <a:lstStyle/>
        <a:p>
          <a:endParaRPr lang="en-GB"/>
        </a:p>
      </dgm:t>
    </dgm:pt>
    <dgm:pt modelId="{6F7EC14F-D412-4BB1-864F-D3EC767898D9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n-GB" sz="800"/>
            <a:t>Improving wellbeing, supporting staff, and enhancing a sense of community </a:t>
          </a:r>
        </a:p>
      </dgm:t>
    </dgm:pt>
    <dgm:pt modelId="{862D3475-D33A-4B3B-A33C-F5E5FD423DCB}" type="parTrans" cxnId="{1AC1C244-2859-4B74-B233-F05410625572}">
      <dgm:prSet/>
      <dgm:spPr/>
      <dgm:t>
        <a:bodyPr/>
        <a:lstStyle/>
        <a:p>
          <a:endParaRPr lang="en-GB"/>
        </a:p>
      </dgm:t>
    </dgm:pt>
    <dgm:pt modelId="{3786810C-A670-476D-BA57-962243A926E8}" type="sibTrans" cxnId="{1AC1C244-2859-4B74-B233-F05410625572}">
      <dgm:prSet/>
      <dgm:spPr/>
      <dgm:t>
        <a:bodyPr/>
        <a:lstStyle/>
        <a:p>
          <a:endParaRPr lang="en-GB"/>
        </a:p>
      </dgm:t>
    </dgm:pt>
    <dgm:pt modelId="{B7F3BEDB-C3AF-40C6-A3AA-DD4DFB5E7728}">
      <dgm:prSet custT="1"/>
      <dgm:spPr>
        <a:solidFill>
          <a:schemeClr val="accent3">
            <a:lumMod val="75000"/>
          </a:schemeClr>
        </a:solidFill>
      </dgm:spPr>
      <dgm:t>
        <a:bodyPr/>
        <a:lstStyle/>
        <a:p>
          <a:pPr algn="l"/>
          <a:r>
            <a:rPr lang="en-GB" sz="800"/>
            <a:t>Helping others to improve and applying for a Gold Athena Swan Award </a:t>
          </a:r>
        </a:p>
      </dgm:t>
    </dgm:pt>
    <dgm:pt modelId="{9E081DAC-A7A9-4CC4-BF39-B396B9A76010}" type="parTrans" cxnId="{BE7B71FC-7D6E-45A3-A3D4-02CE4AFEAD50}">
      <dgm:prSet/>
      <dgm:spPr/>
      <dgm:t>
        <a:bodyPr/>
        <a:lstStyle/>
        <a:p>
          <a:endParaRPr lang="en-GB"/>
        </a:p>
      </dgm:t>
    </dgm:pt>
    <dgm:pt modelId="{26BAE526-2F85-47D8-A4F3-6E2615C97C7C}" type="sibTrans" cxnId="{BE7B71FC-7D6E-45A3-A3D4-02CE4AFEAD50}">
      <dgm:prSet/>
      <dgm:spPr/>
      <dgm:t>
        <a:bodyPr/>
        <a:lstStyle/>
        <a:p>
          <a:endParaRPr lang="en-GB"/>
        </a:p>
      </dgm:t>
    </dgm:pt>
    <dgm:pt modelId="{B3BDA2FC-102E-44E3-A6A6-78A58BF6325B}" type="pres">
      <dgm:prSet presAssocID="{6679D7E9-5C5F-4221-A0A5-948DE679D3C0}" presName="Name0" presStyleCnt="0">
        <dgm:presLayoutVars>
          <dgm:dir/>
          <dgm:resizeHandles val="exact"/>
        </dgm:presLayoutVars>
      </dgm:prSet>
      <dgm:spPr/>
    </dgm:pt>
    <dgm:pt modelId="{EE341233-83F2-4E6A-B488-6C1762EEE6DF}" type="pres">
      <dgm:prSet presAssocID="{6679D7E9-5C5F-4221-A0A5-948DE679D3C0}" presName="bkgdShp" presStyleLbl="alignAccFollowNode1" presStyleIdx="0" presStyleCnt="1" custScaleX="93285"/>
      <dgm:spPr>
        <a:solidFill>
          <a:schemeClr val="accent3">
            <a:lumMod val="20000"/>
            <a:lumOff val="80000"/>
            <a:alpha val="90000"/>
          </a:schemeClr>
        </a:solidFill>
      </dgm:spPr>
    </dgm:pt>
    <dgm:pt modelId="{0F507C9B-8ACC-4D4F-A80C-C35ECBF1448B}" type="pres">
      <dgm:prSet presAssocID="{6679D7E9-5C5F-4221-A0A5-948DE679D3C0}" presName="linComp" presStyleCnt="0"/>
      <dgm:spPr/>
    </dgm:pt>
    <dgm:pt modelId="{D04E16A6-0C34-4624-9F58-A9179F64D0BD}" type="pres">
      <dgm:prSet presAssocID="{6FA71926-1891-40A2-A21B-BC2ADEE36534}" presName="compNode" presStyleCnt="0"/>
      <dgm:spPr/>
    </dgm:pt>
    <dgm:pt modelId="{59D14405-80AC-4838-8802-170F4A2505A7}" type="pres">
      <dgm:prSet presAssocID="{6FA71926-1891-40A2-A21B-BC2ADEE36534}" presName="node" presStyleLbl="node1" presStyleIdx="0" presStyleCnt="7" custScaleX="2000000">
        <dgm:presLayoutVars>
          <dgm:bulletEnabled val="1"/>
        </dgm:presLayoutVars>
      </dgm:prSet>
      <dgm:spPr/>
    </dgm:pt>
    <dgm:pt modelId="{9124DBBC-DF2E-4254-AEB6-179F7377CF9F}" type="pres">
      <dgm:prSet presAssocID="{6FA71926-1891-40A2-A21B-BC2ADEE36534}" presName="invisiNode" presStyleLbl="node1" presStyleIdx="0" presStyleCnt="7"/>
      <dgm:spPr/>
    </dgm:pt>
    <dgm:pt modelId="{452594CF-A1E5-41CF-A278-66AFD17AEBD3}" type="pres">
      <dgm:prSet presAssocID="{6FA71926-1891-40A2-A21B-BC2ADEE36534}" presName="imagNode" presStyleLbl="fgImgPlace1" presStyleIdx="0" presStyleCnt="7" custScaleX="154348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0" r="-110000"/>
          </a:stretch>
        </a:blipFill>
      </dgm:spPr>
    </dgm:pt>
    <dgm:pt modelId="{2740B938-04A3-4C3C-90A7-15512D001B96}" type="pres">
      <dgm:prSet presAssocID="{57E1F473-489C-4111-A050-F78AC0B7CCEB}" presName="sibTrans" presStyleLbl="sibTrans2D1" presStyleIdx="0" presStyleCnt="0"/>
      <dgm:spPr/>
    </dgm:pt>
    <dgm:pt modelId="{D1EAED9E-5C77-4F37-9E34-9364353A009C}" type="pres">
      <dgm:prSet presAssocID="{FD68A9EF-92DF-4948-996F-4BCDAFA978B9}" presName="compNode" presStyleCnt="0"/>
      <dgm:spPr/>
    </dgm:pt>
    <dgm:pt modelId="{3677C8F2-0A2D-44BB-B1DD-DB46A2C7CF90}" type="pres">
      <dgm:prSet presAssocID="{FD68A9EF-92DF-4948-996F-4BCDAFA978B9}" presName="node" presStyleLbl="node1" presStyleIdx="1" presStyleCnt="7" custScaleX="2000000">
        <dgm:presLayoutVars>
          <dgm:bulletEnabled val="1"/>
        </dgm:presLayoutVars>
      </dgm:prSet>
      <dgm:spPr/>
    </dgm:pt>
    <dgm:pt modelId="{281A6E51-F5D2-48DF-AF4B-78E36805A10D}" type="pres">
      <dgm:prSet presAssocID="{FD68A9EF-92DF-4948-996F-4BCDAFA978B9}" presName="invisiNode" presStyleLbl="node1" presStyleIdx="1" presStyleCnt="7"/>
      <dgm:spPr/>
    </dgm:pt>
    <dgm:pt modelId="{13880D02-902D-4EA5-8B99-718901BF4534}" type="pres">
      <dgm:prSet presAssocID="{FD68A9EF-92DF-4948-996F-4BCDAFA978B9}" presName="imagNode" presStyleLbl="fgImgPlace1" presStyleIdx="1" presStyleCnt="7" custScaleX="145490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1000" r="-151000"/>
          </a:stretch>
        </a:blipFill>
      </dgm:spPr>
    </dgm:pt>
    <dgm:pt modelId="{476B3E0C-C512-48EC-92A6-FD325CA151FB}" type="pres">
      <dgm:prSet presAssocID="{23FF37E6-B2EB-4212-B656-3367C438C47C}" presName="sibTrans" presStyleLbl="sibTrans2D1" presStyleIdx="0" presStyleCnt="0"/>
      <dgm:spPr/>
    </dgm:pt>
    <dgm:pt modelId="{6383616D-4ADD-4C20-BA82-A4F2A1363311}" type="pres">
      <dgm:prSet presAssocID="{983E2EA2-9C54-4E0A-AA43-7D5BAD6E27EF}" presName="compNode" presStyleCnt="0"/>
      <dgm:spPr/>
    </dgm:pt>
    <dgm:pt modelId="{13EFE098-39A3-4552-AA66-9C6B2C0014FE}" type="pres">
      <dgm:prSet presAssocID="{983E2EA2-9C54-4E0A-AA43-7D5BAD6E27EF}" presName="node" presStyleLbl="node1" presStyleIdx="2" presStyleCnt="7" custScaleX="2000000">
        <dgm:presLayoutVars>
          <dgm:bulletEnabled val="1"/>
        </dgm:presLayoutVars>
      </dgm:prSet>
      <dgm:spPr/>
    </dgm:pt>
    <dgm:pt modelId="{E1C33618-FFE3-4FEE-8A5A-E42DEBFF5B16}" type="pres">
      <dgm:prSet presAssocID="{983E2EA2-9C54-4E0A-AA43-7D5BAD6E27EF}" presName="invisiNode" presStyleLbl="node1" presStyleIdx="2" presStyleCnt="7"/>
      <dgm:spPr/>
    </dgm:pt>
    <dgm:pt modelId="{76C911C4-A0B6-4C9B-B591-1644D6A2330F}" type="pres">
      <dgm:prSet presAssocID="{983E2EA2-9C54-4E0A-AA43-7D5BAD6E27EF}" presName="imagNode" presStyleLbl="fgImgPlace1" presStyleIdx="2" presStyleCnt="7" custScaleX="156288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</dgm:spPr>
    </dgm:pt>
    <dgm:pt modelId="{6681B0D7-8847-4EAB-8DDB-84481EE56741}" type="pres">
      <dgm:prSet presAssocID="{622CA714-B731-4654-A7AD-7F01F346352A}" presName="sibTrans" presStyleLbl="sibTrans2D1" presStyleIdx="0" presStyleCnt="0"/>
      <dgm:spPr/>
    </dgm:pt>
    <dgm:pt modelId="{8C2F3B2D-6549-49A2-BA1D-021C8CFD1A9B}" type="pres">
      <dgm:prSet presAssocID="{EEB4EB7C-D948-452D-9AB6-46950FEC3202}" presName="compNode" presStyleCnt="0"/>
      <dgm:spPr/>
    </dgm:pt>
    <dgm:pt modelId="{AF7119CC-CD91-4FAA-8B72-4898E14FD545}" type="pres">
      <dgm:prSet presAssocID="{EEB4EB7C-D948-452D-9AB6-46950FEC3202}" presName="node" presStyleLbl="node1" presStyleIdx="3" presStyleCnt="7" custScaleX="2000000">
        <dgm:presLayoutVars>
          <dgm:bulletEnabled val="1"/>
        </dgm:presLayoutVars>
      </dgm:prSet>
      <dgm:spPr/>
    </dgm:pt>
    <dgm:pt modelId="{9BF8BB06-84BE-4907-889A-495B0CE85312}" type="pres">
      <dgm:prSet presAssocID="{EEB4EB7C-D948-452D-9AB6-46950FEC3202}" presName="invisiNode" presStyleLbl="node1" presStyleIdx="3" presStyleCnt="7"/>
      <dgm:spPr/>
    </dgm:pt>
    <dgm:pt modelId="{738F58E5-D93F-42DA-AB2D-7B5876F64C4A}" type="pres">
      <dgm:prSet presAssocID="{EEB4EB7C-D948-452D-9AB6-46950FEC3202}" presName="imagNode" presStyleLbl="fgImgPlace1" presStyleIdx="3" presStyleCnt="7" custScaleX="1375993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</dgm:spPr>
    </dgm:pt>
    <dgm:pt modelId="{78003952-7B94-484E-AE97-40786D3E3926}" type="pres">
      <dgm:prSet presAssocID="{2F9B537B-2C06-4798-BE3C-C5F14CFC9312}" presName="sibTrans" presStyleLbl="sibTrans2D1" presStyleIdx="0" presStyleCnt="0"/>
      <dgm:spPr/>
    </dgm:pt>
    <dgm:pt modelId="{C6986EDF-22DC-4E64-9CF5-2B6342E0C4C9}" type="pres">
      <dgm:prSet presAssocID="{0CCE0267-BAD2-4E8C-A6A9-61AF8BE495BE}" presName="compNode" presStyleCnt="0"/>
      <dgm:spPr/>
    </dgm:pt>
    <dgm:pt modelId="{1F720565-2FCE-49FB-8630-DE49E23178F2}" type="pres">
      <dgm:prSet presAssocID="{0CCE0267-BAD2-4E8C-A6A9-61AF8BE495BE}" presName="node" presStyleLbl="node1" presStyleIdx="4" presStyleCnt="7" custScaleX="2000000">
        <dgm:presLayoutVars>
          <dgm:bulletEnabled val="1"/>
        </dgm:presLayoutVars>
      </dgm:prSet>
      <dgm:spPr/>
    </dgm:pt>
    <dgm:pt modelId="{94FDD09C-FF20-4AC3-BF0F-DA1010536EF1}" type="pres">
      <dgm:prSet presAssocID="{0CCE0267-BAD2-4E8C-A6A9-61AF8BE495BE}" presName="invisiNode" presStyleLbl="node1" presStyleIdx="4" presStyleCnt="7"/>
      <dgm:spPr/>
    </dgm:pt>
    <dgm:pt modelId="{176F4A64-5F7D-4B63-BEE3-14EA5845E50D}" type="pres">
      <dgm:prSet presAssocID="{0CCE0267-BAD2-4E8C-A6A9-61AF8BE495BE}" presName="imagNode" presStyleLbl="fgImgPlace1" presStyleIdx="4" presStyleCnt="7" custScaleX="148398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7000" r="-147000"/>
          </a:stretch>
        </a:blipFill>
      </dgm:spPr>
    </dgm:pt>
    <dgm:pt modelId="{03020B74-5292-497D-A08A-936268DDBBAE}" type="pres">
      <dgm:prSet presAssocID="{643214A6-5613-497B-A122-D18D20DB0825}" presName="sibTrans" presStyleLbl="sibTrans2D1" presStyleIdx="0" presStyleCnt="0"/>
      <dgm:spPr/>
    </dgm:pt>
    <dgm:pt modelId="{681EA304-40D2-4C7E-9DA8-6E993654E0FB}" type="pres">
      <dgm:prSet presAssocID="{6F7EC14F-D412-4BB1-864F-D3EC767898D9}" presName="compNode" presStyleCnt="0"/>
      <dgm:spPr/>
    </dgm:pt>
    <dgm:pt modelId="{FABE6BD4-1480-4F4D-9296-A571510FD8F6}" type="pres">
      <dgm:prSet presAssocID="{6F7EC14F-D412-4BB1-864F-D3EC767898D9}" presName="node" presStyleLbl="node1" presStyleIdx="5" presStyleCnt="7" custScaleX="2000000">
        <dgm:presLayoutVars>
          <dgm:bulletEnabled val="1"/>
        </dgm:presLayoutVars>
      </dgm:prSet>
      <dgm:spPr/>
    </dgm:pt>
    <dgm:pt modelId="{3B3672F1-7E02-404A-A12A-251899EF9076}" type="pres">
      <dgm:prSet presAssocID="{6F7EC14F-D412-4BB1-864F-D3EC767898D9}" presName="invisiNode" presStyleLbl="node1" presStyleIdx="5" presStyleCnt="7"/>
      <dgm:spPr/>
    </dgm:pt>
    <dgm:pt modelId="{B01261CF-C6BD-452D-8B31-D1952F4B4255}" type="pres">
      <dgm:prSet presAssocID="{6F7EC14F-D412-4BB1-864F-D3EC767898D9}" presName="imagNode" presStyleLbl="fgImgPlace1" presStyleIdx="5" presStyleCnt="7" custScaleX="1722999"/>
      <dgm:spPr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</dgm:spPr>
    </dgm:pt>
    <dgm:pt modelId="{4FB0E721-449E-4E93-9090-256743F45392}" type="pres">
      <dgm:prSet presAssocID="{3786810C-A670-476D-BA57-962243A926E8}" presName="sibTrans" presStyleLbl="sibTrans2D1" presStyleIdx="0" presStyleCnt="0"/>
      <dgm:spPr/>
    </dgm:pt>
    <dgm:pt modelId="{65B9A68C-40D6-4D90-A758-94A30E376289}" type="pres">
      <dgm:prSet presAssocID="{B7F3BEDB-C3AF-40C6-A3AA-DD4DFB5E7728}" presName="compNode" presStyleCnt="0"/>
      <dgm:spPr/>
    </dgm:pt>
    <dgm:pt modelId="{1C321A62-EC39-455A-8CB8-0D95B655F464}" type="pres">
      <dgm:prSet presAssocID="{B7F3BEDB-C3AF-40C6-A3AA-DD4DFB5E7728}" presName="node" presStyleLbl="node1" presStyleIdx="6" presStyleCnt="7" custScaleX="2000000">
        <dgm:presLayoutVars>
          <dgm:bulletEnabled val="1"/>
        </dgm:presLayoutVars>
      </dgm:prSet>
      <dgm:spPr/>
    </dgm:pt>
    <dgm:pt modelId="{2E83D92A-EF45-41B4-920B-9D7C6D998A8E}" type="pres">
      <dgm:prSet presAssocID="{B7F3BEDB-C3AF-40C6-A3AA-DD4DFB5E7728}" presName="invisiNode" presStyleLbl="node1" presStyleIdx="6" presStyleCnt="7"/>
      <dgm:spPr/>
    </dgm:pt>
    <dgm:pt modelId="{6D5AB8F0-8800-44D7-BF11-ED0DC069BD7B}" type="pres">
      <dgm:prSet presAssocID="{B7F3BEDB-C3AF-40C6-A3AA-DD4DFB5E7728}" presName="imagNode" presStyleLbl="fgImgPlace1" presStyleIdx="6" presStyleCnt="7" custScaleX="1576248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3000" r="-143000"/>
          </a:stretch>
        </a:blipFill>
      </dgm:spPr>
      <dgm:extLst>
        <a:ext uri="{E40237B7-FDA0-4F09-8148-C483321AD2D9}">
          <dgm14:cNvPr xmlns:dgm14="http://schemas.microsoft.com/office/drawing/2010/diagram" id="0" name="" descr="Gold and blue glitter with bokeh effect"/>
        </a:ext>
      </dgm:extLst>
    </dgm:pt>
  </dgm:ptLst>
  <dgm:cxnLst>
    <dgm:cxn modelId="{6526B40F-90F7-4390-A7CB-C93B78D58B93}" type="presOf" srcId="{FD68A9EF-92DF-4948-996F-4BCDAFA978B9}" destId="{3677C8F2-0A2D-44BB-B1DD-DB46A2C7CF90}" srcOrd="0" destOrd="0" presId="urn:microsoft.com/office/officeart/2005/8/layout/pList2"/>
    <dgm:cxn modelId="{35A7B710-55C3-4030-A022-0873B682551F}" type="presOf" srcId="{23FF37E6-B2EB-4212-B656-3367C438C47C}" destId="{476B3E0C-C512-48EC-92A6-FD325CA151FB}" srcOrd="0" destOrd="0" presId="urn:microsoft.com/office/officeart/2005/8/layout/pList2"/>
    <dgm:cxn modelId="{18B04617-B2A6-44AB-9A0C-82DD7D9D3F4A}" type="presOf" srcId="{EEB4EB7C-D948-452D-9AB6-46950FEC3202}" destId="{AF7119CC-CD91-4FAA-8B72-4898E14FD545}" srcOrd="0" destOrd="0" presId="urn:microsoft.com/office/officeart/2005/8/layout/pList2"/>
    <dgm:cxn modelId="{3CB19917-DB62-4FD8-B76E-8AAD76FED03A}" type="presOf" srcId="{2F9B537B-2C06-4798-BE3C-C5F14CFC9312}" destId="{78003952-7B94-484E-AE97-40786D3E3926}" srcOrd="0" destOrd="0" presId="urn:microsoft.com/office/officeart/2005/8/layout/pList2"/>
    <dgm:cxn modelId="{F1619021-BA58-49DE-B3E8-878C5352ECD1}" type="presOf" srcId="{B7F3BEDB-C3AF-40C6-A3AA-DD4DFB5E7728}" destId="{1C321A62-EC39-455A-8CB8-0D95B655F464}" srcOrd="0" destOrd="0" presId="urn:microsoft.com/office/officeart/2005/8/layout/pList2"/>
    <dgm:cxn modelId="{AEB49C30-FBB8-4EDB-AB7C-5B0D086D49B9}" srcId="{6679D7E9-5C5F-4221-A0A5-948DE679D3C0}" destId="{0CCE0267-BAD2-4E8C-A6A9-61AF8BE495BE}" srcOrd="4" destOrd="0" parTransId="{479F2697-14EF-428D-8177-C7E15CE938C0}" sibTransId="{643214A6-5613-497B-A122-D18D20DB0825}"/>
    <dgm:cxn modelId="{64F05431-C575-4937-A999-BF1B9EC11D35}" type="presOf" srcId="{643214A6-5613-497B-A122-D18D20DB0825}" destId="{03020B74-5292-497D-A08A-936268DDBBAE}" srcOrd="0" destOrd="0" presId="urn:microsoft.com/office/officeart/2005/8/layout/pList2"/>
    <dgm:cxn modelId="{17F90035-5C81-49F9-8756-C235A90DCC1F}" type="presOf" srcId="{0CCE0267-BAD2-4E8C-A6A9-61AF8BE495BE}" destId="{1F720565-2FCE-49FB-8630-DE49E23178F2}" srcOrd="0" destOrd="0" presId="urn:microsoft.com/office/officeart/2005/8/layout/pList2"/>
    <dgm:cxn modelId="{50574F40-3D7B-479A-8D82-3F66CFACE987}" srcId="{6679D7E9-5C5F-4221-A0A5-948DE679D3C0}" destId="{FD68A9EF-92DF-4948-996F-4BCDAFA978B9}" srcOrd="1" destOrd="0" parTransId="{9B3EA36C-24B3-4881-9FBE-FD3161946922}" sibTransId="{23FF37E6-B2EB-4212-B656-3367C438C47C}"/>
    <dgm:cxn modelId="{3EB3645B-0A70-4B27-8F86-B75273B3F816}" type="presOf" srcId="{6679D7E9-5C5F-4221-A0A5-948DE679D3C0}" destId="{B3BDA2FC-102E-44E3-A6A6-78A58BF6325B}" srcOrd="0" destOrd="0" presId="urn:microsoft.com/office/officeart/2005/8/layout/pList2"/>
    <dgm:cxn modelId="{1AC1C244-2859-4B74-B233-F05410625572}" srcId="{6679D7E9-5C5F-4221-A0A5-948DE679D3C0}" destId="{6F7EC14F-D412-4BB1-864F-D3EC767898D9}" srcOrd="5" destOrd="0" parTransId="{862D3475-D33A-4B3B-A33C-F5E5FD423DCB}" sibTransId="{3786810C-A670-476D-BA57-962243A926E8}"/>
    <dgm:cxn modelId="{24B57B69-43A4-43DB-B07F-6A482D7E7034}" srcId="{6679D7E9-5C5F-4221-A0A5-948DE679D3C0}" destId="{EEB4EB7C-D948-452D-9AB6-46950FEC3202}" srcOrd="3" destOrd="0" parTransId="{964B9046-5E3E-4E0F-8DE7-572CDBDFE3D5}" sibTransId="{2F9B537B-2C06-4798-BE3C-C5F14CFC9312}"/>
    <dgm:cxn modelId="{1344184A-7F45-4F91-A842-1E41D80C26C0}" srcId="{6679D7E9-5C5F-4221-A0A5-948DE679D3C0}" destId="{983E2EA2-9C54-4E0A-AA43-7D5BAD6E27EF}" srcOrd="2" destOrd="0" parTransId="{2D7F567D-19D4-4E1C-8139-1869F04601BA}" sibTransId="{622CA714-B731-4654-A7AD-7F01F346352A}"/>
    <dgm:cxn modelId="{EEF44C6C-A28C-47D0-A0B9-9E3F5B431DBC}" type="presOf" srcId="{57E1F473-489C-4111-A050-F78AC0B7CCEB}" destId="{2740B938-04A3-4C3C-90A7-15512D001B96}" srcOrd="0" destOrd="0" presId="urn:microsoft.com/office/officeart/2005/8/layout/pList2"/>
    <dgm:cxn modelId="{8F79F37B-5C58-426C-BA7A-3452CF75B6D3}" type="presOf" srcId="{6FA71926-1891-40A2-A21B-BC2ADEE36534}" destId="{59D14405-80AC-4838-8802-170F4A2505A7}" srcOrd="0" destOrd="0" presId="urn:microsoft.com/office/officeart/2005/8/layout/pList2"/>
    <dgm:cxn modelId="{E7E0B97C-1989-4DDF-A22A-CB69325F4B02}" type="presOf" srcId="{983E2EA2-9C54-4E0A-AA43-7D5BAD6E27EF}" destId="{13EFE098-39A3-4552-AA66-9C6B2C0014FE}" srcOrd="0" destOrd="0" presId="urn:microsoft.com/office/officeart/2005/8/layout/pList2"/>
    <dgm:cxn modelId="{5640B181-2ECB-4407-A188-A935E05C4307}" type="presOf" srcId="{6F7EC14F-D412-4BB1-864F-D3EC767898D9}" destId="{FABE6BD4-1480-4F4D-9296-A571510FD8F6}" srcOrd="0" destOrd="0" presId="urn:microsoft.com/office/officeart/2005/8/layout/pList2"/>
    <dgm:cxn modelId="{3802509E-B984-43BC-A94F-BE13D7AB4ED7}" type="presOf" srcId="{3786810C-A670-476D-BA57-962243A926E8}" destId="{4FB0E721-449E-4E93-9090-256743F45392}" srcOrd="0" destOrd="0" presId="urn:microsoft.com/office/officeart/2005/8/layout/pList2"/>
    <dgm:cxn modelId="{6AED2EEA-A512-4F81-A3B9-B4E7AFC959EA}" srcId="{6679D7E9-5C5F-4221-A0A5-948DE679D3C0}" destId="{6FA71926-1891-40A2-A21B-BC2ADEE36534}" srcOrd="0" destOrd="0" parTransId="{08A6E498-68D1-4E1E-B062-6B961DCA7314}" sibTransId="{57E1F473-489C-4111-A050-F78AC0B7CCEB}"/>
    <dgm:cxn modelId="{C44499FA-8FB3-47A5-8BE6-0E4EC9FFBA69}" type="presOf" srcId="{622CA714-B731-4654-A7AD-7F01F346352A}" destId="{6681B0D7-8847-4EAB-8DDB-84481EE56741}" srcOrd="0" destOrd="0" presId="urn:microsoft.com/office/officeart/2005/8/layout/pList2"/>
    <dgm:cxn modelId="{BE7B71FC-7D6E-45A3-A3D4-02CE4AFEAD50}" srcId="{6679D7E9-5C5F-4221-A0A5-948DE679D3C0}" destId="{B7F3BEDB-C3AF-40C6-A3AA-DD4DFB5E7728}" srcOrd="6" destOrd="0" parTransId="{9E081DAC-A7A9-4CC4-BF39-B396B9A76010}" sibTransId="{26BAE526-2F85-47D8-A4F3-6E2615C97C7C}"/>
    <dgm:cxn modelId="{142AC00A-E4C4-4DCF-90AE-BA25948449C6}" type="presParOf" srcId="{B3BDA2FC-102E-44E3-A6A6-78A58BF6325B}" destId="{EE341233-83F2-4E6A-B488-6C1762EEE6DF}" srcOrd="0" destOrd="0" presId="urn:microsoft.com/office/officeart/2005/8/layout/pList2"/>
    <dgm:cxn modelId="{A1A3C22F-5A01-4030-A70E-74465380FAAE}" type="presParOf" srcId="{B3BDA2FC-102E-44E3-A6A6-78A58BF6325B}" destId="{0F507C9B-8ACC-4D4F-A80C-C35ECBF1448B}" srcOrd="1" destOrd="0" presId="urn:microsoft.com/office/officeart/2005/8/layout/pList2"/>
    <dgm:cxn modelId="{4295D9F3-1566-4602-9025-393BEE732957}" type="presParOf" srcId="{0F507C9B-8ACC-4D4F-A80C-C35ECBF1448B}" destId="{D04E16A6-0C34-4624-9F58-A9179F64D0BD}" srcOrd="0" destOrd="0" presId="urn:microsoft.com/office/officeart/2005/8/layout/pList2"/>
    <dgm:cxn modelId="{68B2DB71-8131-4026-86F4-770D3DE737F2}" type="presParOf" srcId="{D04E16A6-0C34-4624-9F58-A9179F64D0BD}" destId="{59D14405-80AC-4838-8802-170F4A2505A7}" srcOrd="0" destOrd="0" presId="urn:microsoft.com/office/officeart/2005/8/layout/pList2"/>
    <dgm:cxn modelId="{A1267150-4E58-4F09-AB48-3942D35F0850}" type="presParOf" srcId="{D04E16A6-0C34-4624-9F58-A9179F64D0BD}" destId="{9124DBBC-DF2E-4254-AEB6-179F7377CF9F}" srcOrd="1" destOrd="0" presId="urn:microsoft.com/office/officeart/2005/8/layout/pList2"/>
    <dgm:cxn modelId="{1ECF7322-AFA4-40A8-9088-7589D0595E5A}" type="presParOf" srcId="{D04E16A6-0C34-4624-9F58-A9179F64D0BD}" destId="{452594CF-A1E5-41CF-A278-66AFD17AEBD3}" srcOrd="2" destOrd="0" presId="urn:microsoft.com/office/officeart/2005/8/layout/pList2"/>
    <dgm:cxn modelId="{DED4A741-ED5B-4FA7-A798-D41BDA9C8FBA}" type="presParOf" srcId="{0F507C9B-8ACC-4D4F-A80C-C35ECBF1448B}" destId="{2740B938-04A3-4C3C-90A7-15512D001B96}" srcOrd="1" destOrd="0" presId="urn:microsoft.com/office/officeart/2005/8/layout/pList2"/>
    <dgm:cxn modelId="{06213372-732E-4640-81FA-1CB3EB8C883E}" type="presParOf" srcId="{0F507C9B-8ACC-4D4F-A80C-C35ECBF1448B}" destId="{D1EAED9E-5C77-4F37-9E34-9364353A009C}" srcOrd="2" destOrd="0" presId="urn:microsoft.com/office/officeart/2005/8/layout/pList2"/>
    <dgm:cxn modelId="{293C89F1-99DD-445B-8E2A-6E2BA7E5AD6B}" type="presParOf" srcId="{D1EAED9E-5C77-4F37-9E34-9364353A009C}" destId="{3677C8F2-0A2D-44BB-B1DD-DB46A2C7CF90}" srcOrd="0" destOrd="0" presId="urn:microsoft.com/office/officeart/2005/8/layout/pList2"/>
    <dgm:cxn modelId="{4D56262F-D221-44FA-B5FC-DCF5F2A134AF}" type="presParOf" srcId="{D1EAED9E-5C77-4F37-9E34-9364353A009C}" destId="{281A6E51-F5D2-48DF-AF4B-78E36805A10D}" srcOrd="1" destOrd="0" presId="urn:microsoft.com/office/officeart/2005/8/layout/pList2"/>
    <dgm:cxn modelId="{AB53B8F2-0323-4845-B7C7-CA604B53EF24}" type="presParOf" srcId="{D1EAED9E-5C77-4F37-9E34-9364353A009C}" destId="{13880D02-902D-4EA5-8B99-718901BF4534}" srcOrd="2" destOrd="0" presId="urn:microsoft.com/office/officeart/2005/8/layout/pList2"/>
    <dgm:cxn modelId="{B0614C9C-A590-4637-8353-CBAB5F59F1A7}" type="presParOf" srcId="{0F507C9B-8ACC-4D4F-A80C-C35ECBF1448B}" destId="{476B3E0C-C512-48EC-92A6-FD325CA151FB}" srcOrd="3" destOrd="0" presId="urn:microsoft.com/office/officeart/2005/8/layout/pList2"/>
    <dgm:cxn modelId="{95BB176C-B4A8-4A40-964B-2658B1060719}" type="presParOf" srcId="{0F507C9B-8ACC-4D4F-A80C-C35ECBF1448B}" destId="{6383616D-4ADD-4C20-BA82-A4F2A1363311}" srcOrd="4" destOrd="0" presId="urn:microsoft.com/office/officeart/2005/8/layout/pList2"/>
    <dgm:cxn modelId="{6A4B24CF-A7A1-4C4C-B208-FDF348C3F992}" type="presParOf" srcId="{6383616D-4ADD-4C20-BA82-A4F2A1363311}" destId="{13EFE098-39A3-4552-AA66-9C6B2C0014FE}" srcOrd="0" destOrd="0" presId="urn:microsoft.com/office/officeart/2005/8/layout/pList2"/>
    <dgm:cxn modelId="{2577BA16-9450-4064-9AD8-3C81A5449714}" type="presParOf" srcId="{6383616D-4ADD-4C20-BA82-A4F2A1363311}" destId="{E1C33618-FFE3-4FEE-8A5A-E42DEBFF5B16}" srcOrd="1" destOrd="0" presId="urn:microsoft.com/office/officeart/2005/8/layout/pList2"/>
    <dgm:cxn modelId="{957D9FD6-478A-44BF-A3C1-0D11F774584C}" type="presParOf" srcId="{6383616D-4ADD-4C20-BA82-A4F2A1363311}" destId="{76C911C4-A0B6-4C9B-B591-1644D6A2330F}" srcOrd="2" destOrd="0" presId="urn:microsoft.com/office/officeart/2005/8/layout/pList2"/>
    <dgm:cxn modelId="{81F4912B-151F-4581-A6B7-58FE3239B78A}" type="presParOf" srcId="{0F507C9B-8ACC-4D4F-A80C-C35ECBF1448B}" destId="{6681B0D7-8847-4EAB-8DDB-84481EE56741}" srcOrd="5" destOrd="0" presId="urn:microsoft.com/office/officeart/2005/8/layout/pList2"/>
    <dgm:cxn modelId="{D50CD28E-25E5-4BB0-A70B-CA678D7D4E2F}" type="presParOf" srcId="{0F507C9B-8ACC-4D4F-A80C-C35ECBF1448B}" destId="{8C2F3B2D-6549-49A2-BA1D-021C8CFD1A9B}" srcOrd="6" destOrd="0" presId="urn:microsoft.com/office/officeart/2005/8/layout/pList2"/>
    <dgm:cxn modelId="{3A2E3816-E8D9-4F5E-B74D-67768F4603B5}" type="presParOf" srcId="{8C2F3B2D-6549-49A2-BA1D-021C8CFD1A9B}" destId="{AF7119CC-CD91-4FAA-8B72-4898E14FD545}" srcOrd="0" destOrd="0" presId="urn:microsoft.com/office/officeart/2005/8/layout/pList2"/>
    <dgm:cxn modelId="{E263EECA-2114-4369-95A4-63B19CC72CC8}" type="presParOf" srcId="{8C2F3B2D-6549-49A2-BA1D-021C8CFD1A9B}" destId="{9BF8BB06-84BE-4907-889A-495B0CE85312}" srcOrd="1" destOrd="0" presId="urn:microsoft.com/office/officeart/2005/8/layout/pList2"/>
    <dgm:cxn modelId="{1AAF0A49-6B0D-4A3F-BE15-A53230F9050F}" type="presParOf" srcId="{8C2F3B2D-6549-49A2-BA1D-021C8CFD1A9B}" destId="{738F58E5-D93F-42DA-AB2D-7B5876F64C4A}" srcOrd="2" destOrd="0" presId="urn:microsoft.com/office/officeart/2005/8/layout/pList2"/>
    <dgm:cxn modelId="{0CB45C3F-C3FF-427F-A71E-153473F775AC}" type="presParOf" srcId="{0F507C9B-8ACC-4D4F-A80C-C35ECBF1448B}" destId="{78003952-7B94-484E-AE97-40786D3E3926}" srcOrd="7" destOrd="0" presId="urn:microsoft.com/office/officeart/2005/8/layout/pList2"/>
    <dgm:cxn modelId="{30F59CFB-CB88-4C35-A735-29EB530B900A}" type="presParOf" srcId="{0F507C9B-8ACC-4D4F-A80C-C35ECBF1448B}" destId="{C6986EDF-22DC-4E64-9CF5-2B6342E0C4C9}" srcOrd="8" destOrd="0" presId="urn:microsoft.com/office/officeart/2005/8/layout/pList2"/>
    <dgm:cxn modelId="{0EAF1A10-C72B-4374-9569-7A223CA3806B}" type="presParOf" srcId="{C6986EDF-22DC-4E64-9CF5-2B6342E0C4C9}" destId="{1F720565-2FCE-49FB-8630-DE49E23178F2}" srcOrd="0" destOrd="0" presId="urn:microsoft.com/office/officeart/2005/8/layout/pList2"/>
    <dgm:cxn modelId="{7990C24A-DE29-46BF-97CE-210CAB103CA4}" type="presParOf" srcId="{C6986EDF-22DC-4E64-9CF5-2B6342E0C4C9}" destId="{94FDD09C-FF20-4AC3-BF0F-DA1010536EF1}" srcOrd="1" destOrd="0" presId="urn:microsoft.com/office/officeart/2005/8/layout/pList2"/>
    <dgm:cxn modelId="{53F0439A-CB2D-4920-B1DD-4E2378F32C48}" type="presParOf" srcId="{C6986EDF-22DC-4E64-9CF5-2B6342E0C4C9}" destId="{176F4A64-5F7D-4B63-BEE3-14EA5845E50D}" srcOrd="2" destOrd="0" presId="urn:microsoft.com/office/officeart/2005/8/layout/pList2"/>
    <dgm:cxn modelId="{FCDDE616-8CC8-454F-A37E-DD4437172CA5}" type="presParOf" srcId="{0F507C9B-8ACC-4D4F-A80C-C35ECBF1448B}" destId="{03020B74-5292-497D-A08A-936268DDBBAE}" srcOrd="9" destOrd="0" presId="urn:microsoft.com/office/officeart/2005/8/layout/pList2"/>
    <dgm:cxn modelId="{ABB25A85-2978-46BE-A72D-B3EE042B6510}" type="presParOf" srcId="{0F507C9B-8ACC-4D4F-A80C-C35ECBF1448B}" destId="{681EA304-40D2-4C7E-9DA8-6E993654E0FB}" srcOrd="10" destOrd="0" presId="urn:microsoft.com/office/officeart/2005/8/layout/pList2"/>
    <dgm:cxn modelId="{31F15CC9-1E5E-4E0C-A036-6F998403A739}" type="presParOf" srcId="{681EA304-40D2-4C7E-9DA8-6E993654E0FB}" destId="{FABE6BD4-1480-4F4D-9296-A571510FD8F6}" srcOrd="0" destOrd="0" presId="urn:microsoft.com/office/officeart/2005/8/layout/pList2"/>
    <dgm:cxn modelId="{9BC3D46B-312A-4099-B567-436432A59FFB}" type="presParOf" srcId="{681EA304-40D2-4C7E-9DA8-6E993654E0FB}" destId="{3B3672F1-7E02-404A-A12A-251899EF9076}" srcOrd="1" destOrd="0" presId="urn:microsoft.com/office/officeart/2005/8/layout/pList2"/>
    <dgm:cxn modelId="{EAC8D7E1-D950-4926-81C8-9CD36ACC7EC7}" type="presParOf" srcId="{681EA304-40D2-4C7E-9DA8-6E993654E0FB}" destId="{B01261CF-C6BD-452D-8B31-D1952F4B4255}" srcOrd="2" destOrd="0" presId="urn:microsoft.com/office/officeart/2005/8/layout/pList2"/>
    <dgm:cxn modelId="{E5FDA3A5-5C55-41F3-9B59-01BFFCA8222F}" type="presParOf" srcId="{0F507C9B-8ACC-4D4F-A80C-C35ECBF1448B}" destId="{4FB0E721-449E-4E93-9090-256743F45392}" srcOrd="11" destOrd="0" presId="urn:microsoft.com/office/officeart/2005/8/layout/pList2"/>
    <dgm:cxn modelId="{7E97D57B-0083-4403-A678-72151C87BCDE}" type="presParOf" srcId="{0F507C9B-8ACC-4D4F-A80C-C35ECBF1448B}" destId="{65B9A68C-40D6-4D90-A758-94A30E376289}" srcOrd="12" destOrd="0" presId="urn:microsoft.com/office/officeart/2005/8/layout/pList2"/>
    <dgm:cxn modelId="{2E535158-B902-4F93-9965-6B50BB6643B9}" type="presParOf" srcId="{65B9A68C-40D6-4D90-A758-94A30E376289}" destId="{1C321A62-EC39-455A-8CB8-0D95B655F464}" srcOrd="0" destOrd="0" presId="urn:microsoft.com/office/officeart/2005/8/layout/pList2"/>
    <dgm:cxn modelId="{C3D873AB-389A-435C-B908-2103125C812D}" type="presParOf" srcId="{65B9A68C-40D6-4D90-A758-94A30E376289}" destId="{2E83D92A-EF45-41B4-920B-9D7C6D998A8E}" srcOrd="1" destOrd="0" presId="urn:microsoft.com/office/officeart/2005/8/layout/pList2"/>
    <dgm:cxn modelId="{80336CB5-8F0B-4A7A-B3D3-9EBBB1F01E55}" type="presParOf" srcId="{65B9A68C-40D6-4D90-A758-94A30E376289}" destId="{6D5AB8F0-8800-44D7-BF11-ED0DC069BD7B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718D6660-31E8-4C0E-994D-8029B1418DF9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7E162224-4660-4CEF-8B51-E7DC8816720C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Improving Staff Engagement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46B0A3E-A903-4A92-8344-58F461AC4EF7}" type="parTrans" cxnId="{0D46EC93-DDA9-4C91-9189-9043A63E4028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856A5A-DFA4-4AD9-AD63-5A1FE5B792CB}" type="sibTrans" cxnId="{0D46EC93-DDA9-4C91-9189-9043A63E4028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6156F3-25D5-4E3F-AB35-C2901D761A76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Increase Staff Diversity and Inclusion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F997F4-586C-4558-ADEC-E49A0276EAE4}" type="parTrans" cxnId="{59ABB0CA-7222-4533-89AE-C93CAE0774EA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1288470-86B1-4569-BCEC-C269D5037CBF}" type="sibTrans" cxnId="{59ABB0CA-7222-4533-89AE-C93CAE0774EA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B5DC93-95CD-4C4E-AFDB-A407B9053BFB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Remove Student Attainment Gap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05DA996-8BA5-4EE4-9E38-C23110C1B692}" type="parTrans" cxnId="{637F3D0C-54D1-4CA2-9911-242940762D55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4495A54-4017-48D4-B88C-F7E8C387AD43}" type="sibTrans" cxnId="{637F3D0C-54D1-4CA2-9911-242940762D55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629503-CE17-425E-AF55-D614DFF38363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Improved Student Progression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878A70-AF65-4B31-A904-244E13A4BDD5}" type="parTrans" cxnId="{A66FCBDA-C98A-422C-A82F-5B12FCAA6B12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2626F83-A6D9-4B56-8CE1-737FF0DDD383}" type="sibTrans" cxnId="{A66FCBDA-C98A-422C-A82F-5B12FCAA6B12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D33598-3FFE-407E-A0C6-5F33667BE139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Improved Career Outcomes for Graduates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E00CE49-B695-43B9-A7B9-C15DA30F7A4A}" type="parTrans" cxnId="{24C6EA2C-5432-491A-A963-6ED189369E24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99E5EF-7CFA-4C94-AA0B-7D5F5FF1DCC1}" type="sibTrans" cxnId="{24C6EA2C-5432-491A-A963-6ED189369E24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076C2-A1CA-492E-83DC-2169524110C2}">
      <dgm:prSet/>
      <dgm:spPr/>
      <dgm:t>
        <a:bodyPr/>
        <a:lstStyle/>
        <a:p>
          <a:r>
            <a:rPr lang="en-GB">
              <a:latin typeface="Arial" panose="020B0604020202020204" pitchFamily="34" charset="0"/>
              <a:cs typeface="Arial" panose="020B0604020202020204" pitchFamily="34" charset="0"/>
            </a:rPr>
            <a:t>Improved Reputation</a:t>
          </a:r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3573EEF-4F55-4AA1-B353-3315C82FAD0C}" type="parTrans" cxnId="{93CDEA75-ED0C-4492-990A-A16033542E2E}">
      <dgm:prSet/>
      <dgm:spPr/>
      <dgm:t>
        <a:bodyPr/>
        <a:lstStyle/>
        <a:p>
          <a:endParaRPr lang="en-US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1999E0-8B8E-4401-8898-2240C2B00739}" type="sibTrans" cxnId="{93CDEA75-ED0C-4492-990A-A16033542E2E}">
      <dgm:prSet/>
      <dgm:spPr/>
      <dgm:t>
        <a:bodyPr/>
        <a:lstStyle/>
        <a:p>
          <a:endParaRPr lang="en-US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38C7D7-A50D-4E51-9C62-67F42901D7CF}" type="pres">
      <dgm:prSet presAssocID="{718D6660-31E8-4C0E-994D-8029B1418DF9}" presName="diagram" presStyleCnt="0">
        <dgm:presLayoutVars>
          <dgm:dir/>
          <dgm:resizeHandles val="exact"/>
        </dgm:presLayoutVars>
      </dgm:prSet>
      <dgm:spPr/>
    </dgm:pt>
    <dgm:pt modelId="{3AF25C6C-03E7-4CCA-8E64-9973C7C6DB44}" type="pres">
      <dgm:prSet presAssocID="{7E162224-4660-4CEF-8B51-E7DC8816720C}" presName="node" presStyleLbl="node1" presStyleIdx="0" presStyleCnt="6">
        <dgm:presLayoutVars>
          <dgm:bulletEnabled val="1"/>
        </dgm:presLayoutVars>
      </dgm:prSet>
      <dgm:spPr/>
    </dgm:pt>
    <dgm:pt modelId="{5EB3F1D8-1F89-4276-9D0D-2E84EEB04A20}" type="pres">
      <dgm:prSet presAssocID="{05856A5A-DFA4-4AD9-AD63-5A1FE5B792CB}" presName="sibTrans" presStyleCnt="0"/>
      <dgm:spPr/>
    </dgm:pt>
    <dgm:pt modelId="{F6BE5ED4-EB93-4D9D-AC8B-D7B3CBC98A9D}" type="pres">
      <dgm:prSet presAssocID="{3F6156F3-25D5-4E3F-AB35-C2901D761A76}" presName="node" presStyleLbl="node1" presStyleIdx="1" presStyleCnt="6">
        <dgm:presLayoutVars>
          <dgm:bulletEnabled val="1"/>
        </dgm:presLayoutVars>
      </dgm:prSet>
      <dgm:spPr/>
    </dgm:pt>
    <dgm:pt modelId="{A22FCC80-01DF-40E5-9646-193920941AA4}" type="pres">
      <dgm:prSet presAssocID="{61288470-86B1-4569-BCEC-C269D5037CBF}" presName="sibTrans" presStyleCnt="0"/>
      <dgm:spPr/>
    </dgm:pt>
    <dgm:pt modelId="{F4448FBE-84BB-4528-B3F9-C3415B03B42D}" type="pres">
      <dgm:prSet presAssocID="{2CB5DC93-95CD-4C4E-AFDB-A407B9053BFB}" presName="node" presStyleLbl="node1" presStyleIdx="2" presStyleCnt="6">
        <dgm:presLayoutVars>
          <dgm:bulletEnabled val="1"/>
        </dgm:presLayoutVars>
      </dgm:prSet>
      <dgm:spPr/>
    </dgm:pt>
    <dgm:pt modelId="{5EA3B1CC-0223-4800-9B51-B0E313BE826A}" type="pres">
      <dgm:prSet presAssocID="{F4495A54-4017-48D4-B88C-F7E8C387AD43}" presName="sibTrans" presStyleCnt="0"/>
      <dgm:spPr/>
    </dgm:pt>
    <dgm:pt modelId="{BC1B2799-55DD-4D0C-8203-AF762660F7D4}" type="pres">
      <dgm:prSet presAssocID="{A3629503-CE17-425E-AF55-D614DFF38363}" presName="node" presStyleLbl="node1" presStyleIdx="3" presStyleCnt="6">
        <dgm:presLayoutVars>
          <dgm:bulletEnabled val="1"/>
        </dgm:presLayoutVars>
      </dgm:prSet>
      <dgm:spPr/>
    </dgm:pt>
    <dgm:pt modelId="{4918B8F4-EFF1-4FAB-9278-89AB62551CC3}" type="pres">
      <dgm:prSet presAssocID="{72626F83-A6D9-4B56-8CE1-737FF0DDD383}" presName="sibTrans" presStyleCnt="0"/>
      <dgm:spPr/>
    </dgm:pt>
    <dgm:pt modelId="{BCB19437-9A76-42E8-A902-CFA8FFD15995}" type="pres">
      <dgm:prSet presAssocID="{BFD33598-3FFE-407E-A0C6-5F33667BE139}" presName="node" presStyleLbl="node1" presStyleIdx="4" presStyleCnt="6">
        <dgm:presLayoutVars>
          <dgm:bulletEnabled val="1"/>
        </dgm:presLayoutVars>
      </dgm:prSet>
      <dgm:spPr/>
    </dgm:pt>
    <dgm:pt modelId="{3BDD25C0-AC02-4D9C-8CA6-778BC1989E0A}" type="pres">
      <dgm:prSet presAssocID="{5599E5EF-7CFA-4C94-AA0B-7D5F5FF1DCC1}" presName="sibTrans" presStyleCnt="0"/>
      <dgm:spPr/>
    </dgm:pt>
    <dgm:pt modelId="{A3B30125-C38E-4E2E-989A-8214D1EC6DD8}" type="pres">
      <dgm:prSet presAssocID="{3D4076C2-A1CA-492E-83DC-2169524110C2}" presName="node" presStyleLbl="node1" presStyleIdx="5" presStyleCnt="6">
        <dgm:presLayoutVars>
          <dgm:bulletEnabled val="1"/>
        </dgm:presLayoutVars>
      </dgm:prSet>
      <dgm:spPr/>
    </dgm:pt>
  </dgm:ptLst>
  <dgm:cxnLst>
    <dgm:cxn modelId="{637F3D0C-54D1-4CA2-9911-242940762D55}" srcId="{718D6660-31E8-4C0E-994D-8029B1418DF9}" destId="{2CB5DC93-95CD-4C4E-AFDB-A407B9053BFB}" srcOrd="2" destOrd="0" parTransId="{605DA996-8BA5-4EE4-9E38-C23110C1B692}" sibTransId="{F4495A54-4017-48D4-B88C-F7E8C387AD43}"/>
    <dgm:cxn modelId="{432D3014-4EAE-4288-B94F-234B11640B8A}" type="presOf" srcId="{2CB5DC93-95CD-4C4E-AFDB-A407B9053BFB}" destId="{F4448FBE-84BB-4528-B3F9-C3415B03B42D}" srcOrd="0" destOrd="0" presId="urn:microsoft.com/office/officeart/2005/8/layout/default"/>
    <dgm:cxn modelId="{D8707121-4E5C-4452-A28F-C33768E0F7CD}" type="presOf" srcId="{3D4076C2-A1CA-492E-83DC-2169524110C2}" destId="{A3B30125-C38E-4E2E-989A-8214D1EC6DD8}" srcOrd="0" destOrd="0" presId="urn:microsoft.com/office/officeart/2005/8/layout/default"/>
    <dgm:cxn modelId="{24C6EA2C-5432-491A-A963-6ED189369E24}" srcId="{718D6660-31E8-4C0E-994D-8029B1418DF9}" destId="{BFD33598-3FFE-407E-A0C6-5F33667BE139}" srcOrd="4" destOrd="0" parTransId="{FE00CE49-B695-43B9-A7B9-C15DA30F7A4A}" sibTransId="{5599E5EF-7CFA-4C94-AA0B-7D5F5FF1DCC1}"/>
    <dgm:cxn modelId="{C2F1FB6A-E6B5-4D33-8688-D43D4DE53F66}" type="presOf" srcId="{7E162224-4660-4CEF-8B51-E7DC8816720C}" destId="{3AF25C6C-03E7-4CCA-8E64-9973C7C6DB44}" srcOrd="0" destOrd="0" presId="urn:microsoft.com/office/officeart/2005/8/layout/default"/>
    <dgm:cxn modelId="{93CDEA75-ED0C-4492-990A-A16033542E2E}" srcId="{718D6660-31E8-4C0E-994D-8029B1418DF9}" destId="{3D4076C2-A1CA-492E-83DC-2169524110C2}" srcOrd="5" destOrd="0" parTransId="{D3573EEF-4F55-4AA1-B353-3315C82FAD0C}" sibTransId="{EF1999E0-8B8E-4401-8898-2240C2B00739}"/>
    <dgm:cxn modelId="{B4EBF87A-5F16-4163-A9DD-582DE8D015A2}" type="presOf" srcId="{3F6156F3-25D5-4E3F-AB35-C2901D761A76}" destId="{F6BE5ED4-EB93-4D9D-AC8B-D7B3CBC98A9D}" srcOrd="0" destOrd="0" presId="urn:microsoft.com/office/officeart/2005/8/layout/default"/>
    <dgm:cxn modelId="{0D46EC93-DDA9-4C91-9189-9043A63E4028}" srcId="{718D6660-31E8-4C0E-994D-8029B1418DF9}" destId="{7E162224-4660-4CEF-8B51-E7DC8816720C}" srcOrd="0" destOrd="0" parTransId="{346B0A3E-A903-4A92-8344-58F461AC4EF7}" sibTransId="{05856A5A-DFA4-4AD9-AD63-5A1FE5B792CB}"/>
    <dgm:cxn modelId="{0210929D-7A01-44C2-8E51-FAB873E565C0}" type="presOf" srcId="{BFD33598-3FFE-407E-A0C6-5F33667BE139}" destId="{BCB19437-9A76-42E8-A902-CFA8FFD15995}" srcOrd="0" destOrd="0" presId="urn:microsoft.com/office/officeart/2005/8/layout/default"/>
    <dgm:cxn modelId="{59ABB0CA-7222-4533-89AE-C93CAE0774EA}" srcId="{718D6660-31E8-4C0E-994D-8029B1418DF9}" destId="{3F6156F3-25D5-4E3F-AB35-C2901D761A76}" srcOrd="1" destOrd="0" parTransId="{C3F997F4-586C-4558-ADEC-E49A0276EAE4}" sibTransId="{61288470-86B1-4569-BCEC-C269D5037CBF}"/>
    <dgm:cxn modelId="{A66FCBDA-C98A-422C-A82F-5B12FCAA6B12}" srcId="{718D6660-31E8-4C0E-994D-8029B1418DF9}" destId="{A3629503-CE17-425E-AF55-D614DFF38363}" srcOrd="3" destOrd="0" parTransId="{22878A70-AF65-4B31-A904-244E13A4BDD5}" sibTransId="{72626F83-A6D9-4B56-8CE1-737FF0DDD383}"/>
    <dgm:cxn modelId="{504CCAF6-CAAD-4314-A1E1-6F9A9C381819}" type="presOf" srcId="{A3629503-CE17-425E-AF55-D614DFF38363}" destId="{BC1B2799-55DD-4D0C-8203-AF762660F7D4}" srcOrd="0" destOrd="0" presId="urn:microsoft.com/office/officeart/2005/8/layout/default"/>
    <dgm:cxn modelId="{DE4957FD-8C32-488E-9270-F6558BF478AC}" type="presOf" srcId="{718D6660-31E8-4C0E-994D-8029B1418DF9}" destId="{5838C7D7-A50D-4E51-9C62-67F42901D7CF}" srcOrd="0" destOrd="0" presId="urn:microsoft.com/office/officeart/2005/8/layout/default"/>
    <dgm:cxn modelId="{4EF3EFD5-9C57-491B-B93B-8BAF825618E2}" type="presParOf" srcId="{5838C7D7-A50D-4E51-9C62-67F42901D7CF}" destId="{3AF25C6C-03E7-4CCA-8E64-9973C7C6DB44}" srcOrd="0" destOrd="0" presId="urn:microsoft.com/office/officeart/2005/8/layout/default"/>
    <dgm:cxn modelId="{380E445C-3EA1-4CC0-BD62-89DD7096925C}" type="presParOf" srcId="{5838C7D7-A50D-4E51-9C62-67F42901D7CF}" destId="{5EB3F1D8-1F89-4276-9D0D-2E84EEB04A20}" srcOrd="1" destOrd="0" presId="urn:microsoft.com/office/officeart/2005/8/layout/default"/>
    <dgm:cxn modelId="{B04F02D1-B1A9-42D7-94CE-CB95EE919A4C}" type="presParOf" srcId="{5838C7D7-A50D-4E51-9C62-67F42901D7CF}" destId="{F6BE5ED4-EB93-4D9D-AC8B-D7B3CBC98A9D}" srcOrd="2" destOrd="0" presId="urn:microsoft.com/office/officeart/2005/8/layout/default"/>
    <dgm:cxn modelId="{A1249D40-9D2E-4239-A50B-6BE03A6DB02A}" type="presParOf" srcId="{5838C7D7-A50D-4E51-9C62-67F42901D7CF}" destId="{A22FCC80-01DF-40E5-9646-193920941AA4}" srcOrd="3" destOrd="0" presId="urn:microsoft.com/office/officeart/2005/8/layout/default"/>
    <dgm:cxn modelId="{53FADC6A-CCE2-4752-9908-1838B4677150}" type="presParOf" srcId="{5838C7D7-A50D-4E51-9C62-67F42901D7CF}" destId="{F4448FBE-84BB-4528-B3F9-C3415B03B42D}" srcOrd="4" destOrd="0" presId="urn:microsoft.com/office/officeart/2005/8/layout/default"/>
    <dgm:cxn modelId="{C36B5379-1AF0-4039-8D7C-5A09B4C847B1}" type="presParOf" srcId="{5838C7D7-A50D-4E51-9C62-67F42901D7CF}" destId="{5EA3B1CC-0223-4800-9B51-B0E313BE826A}" srcOrd="5" destOrd="0" presId="urn:microsoft.com/office/officeart/2005/8/layout/default"/>
    <dgm:cxn modelId="{0007C92B-886F-4BB0-88BA-EAA6B00C03C8}" type="presParOf" srcId="{5838C7D7-A50D-4E51-9C62-67F42901D7CF}" destId="{BC1B2799-55DD-4D0C-8203-AF762660F7D4}" srcOrd="6" destOrd="0" presId="urn:microsoft.com/office/officeart/2005/8/layout/default"/>
    <dgm:cxn modelId="{5B21918F-B12E-4991-941D-7674A54F201E}" type="presParOf" srcId="{5838C7D7-A50D-4E51-9C62-67F42901D7CF}" destId="{4918B8F4-EFF1-4FAB-9278-89AB62551CC3}" srcOrd="7" destOrd="0" presId="urn:microsoft.com/office/officeart/2005/8/layout/default"/>
    <dgm:cxn modelId="{7036D48D-26A2-4EAF-93D6-6C413720AB9A}" type="presParOf" srcId="{5838C7D7-A50D-4E51-9C62-67F42901D7CF}" destId="{BCB19437-9A76-42E8-A902-CFA8FFD15995}" srcOrd="8" destOrd="0" presId="urn:microsoft.com/office/officeart/2005/8/layout/default"/>
    <dgm:cxn modelId="{757B9C14-DEDE-43B0-A6E1-1C12543D6ED0}" type="presParOf" srcId="{5838C7D7-A50D-4E51-9C62-67F42901D7CF}" destId="{3BDD25C0-AC02-4D9C-8CA6-778BC1989E0A}" srcOrd="9" destOrd="0" presId="urn:microsoft.com/office/officeart/2005/8/layout/default"/>
    <dgm:cxn modelId="{59D67F99-1629-403A-96D8-048BB4944FE6}" type="presParOf" srcId="{5838C7D7-A50D-4E51-9C62-67F42901D7CF}" destId="{A3B30125-C38E-4E2E-989A-8214D1EC6DD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9AFA1-DEBC-47BD-B3AD-3AF3A3AF3443}">
      <dsp:nvSpPr>
        <dsp:cNvPr id="0" name=""/>
        <dsp:cNvSpPr/>
      </dsp:nvSpPr>
      <dsp:spPr>
        <a:xfrm>
          <a:off x="0" y="0"/>
          <a:ext cx="5788131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B6E385-0145-4B2C-A468-6D56167A3EF7}">
      <dsp:nvSpPr>
        <dsp:cNvPr id="0" name=""/>
        <dsp:cNvSpPr/>
      </dsp:nvSpPr>
      <dsp:spPr>
        <a:xfrm>
          <a:off x="0" y="0"/>
          <a:ext cx="1157626" cy="339028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/>
        </a:p>
      </dsp:txBody>
      <dsp:txXfrm>
        <a:off x="0" y="0"/>
        <a:ext cx="1157626" cy="3390287"/>
      </dsp:txXfrm>
    </dsp:sp>
    <dsp:sp modelId="{6D9E59A6-0AF2-4F1D-BCEA-43D1FD8D1F81}">
      <dsp:nvSpPr>
        <dsp:cNvPr id="0" name=""/>
        <dsp:cNvSpPr/>
      </dsp:nvSpPr>
      <dsp:spPr>
        <a:xfrm>
          <a:off x="1244448" y="39854"/>
          <a:ext cx="4543682" cy="79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F182B"/>
              </a:solidFill>
            </a:rPr>
            <a:t>Why is Athena SWAN Charter important? </a:t>
          </a:r>
          <a:endParaRPr lang="en-US" sz="1800" kern="1200">
            <a:solidFill>
              <a:srgbClr val="0F182B"/>
            </a:solidFill>
          </a:endParaRPr>
        </a:p>
      </dsp:txBody>
      <dsp:txXfrm>
        <a:off x="1244448" y="39854"/>
        <a:ext cx="4543682" cy="797081"/>
      </dsp:txXfrm>
    </dsp:sp>
    <dsp:sp modelId="{C6D185BA-C4B1-46A4-9D55-1F9F622E5077}">
      <dsp:nvSpPr>
        <dsp:cNvPr id="0" name=""/>
        <dsp:cNvSpPr/>
      </dsp:nvSpPr>
      <dsp:spPr>
        <a:xfrm>
          <a:off x="1157626" y="836935"/>
          <a:ext cx="46305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03DAF5-7D75-4503-B034-D741DE770D5C}">
      <dsp:nvSpPr>
        <dsp:cNvPr id="0" name=""/>
        <dsp:cNvSpPr/>
      </dsp:nvSpPr>
      <dsp:spPr>
        <a:xfrm>
          <a:off x="1244448" y="876789"/>
          <a:ext cx="4543682" cy="79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F182B"/>
              </a:solidFill>
            </a:rPr>
            <a:t>Action plan themes</a:t>
          </a:r>
          <a:endParaRPr lang="en-US" sz="1800" kern="1200">
            <a:solidFill>
              <a:srgbClr val="0F182B"/>
            </a:solidFill>
          </a:endParaRPr>
        </a:p>
      </dsp:txBody>
      <dsp:txXfrm>
        <a:off x="1244448" y="876789"/>
        <a:ext cx="4543682" cy="797081"/>
      </dsp:txXfrm>
    </dsp:sp>
    <dsp:sp modelId="{BE5A8815-60B9-4BCF-9FCB-D7DB62272CAB}">
      <dsp:nvSpPr>
        <dsp:cNvPr id="0" name=""/>
        <dsp:cNvSpPr/>
      </dsp:nvSpPr>
      <dsp:spPr>
        <a:xfrm>
          <a:off x="1157626" y="1673871"/>
          <a:ext cx="46305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78167A1-9C43-4E53-85F0-FC87E768DE7E}">
      <dsp:nvSpPr>
        <dsp:cNvPr id="0" name=""/>
        <dsp:cNvSpPr/>
      </dsp:nvSpPr>
      <dsp:spPr>
        <a:xfrm>
          <a:off x="1244448" y="1713725"/>
          <a:ext cx="4543682" cy="79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>
              <a:solidFill>
                <a:srgbClr val="0F182B"/>
              </a:solidFill>
            </a:rPr>
            <a:t>Some examples of action plan</a:t>
          </a:r>
        </a:p>
      </dsp:txBody>
      <dsp:txXfrm>
        <a:off x="1244448" y="1713725"/>
        <a:ext cx="4543682" cy="797081"/>
      </dsp:txXfrm>
    </dsp:sp>
    <dsp:sp modelId="{215E3DE1-9C7F-4B99-B28E-9F34FC729BA7}">
      <dsp:nvSpPr>
        <dsp:cNvPr id="0" name=""/>
        <dsp:cNvSpPr/>
      </dsp:nvSpPr>
      <dsp:spPr>
        <a:xfrm>
          <a:off x="1157626" y="2510807"/>
          <a:ext cx="46305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97A04D2-31F5-4C28-A84A-E84920E0EA4B}">
      <dsp:nvSpPr>
        <dsp:cNvPr id="0" name=""/>
        <dsp:cNvSpPr/>
      </dsp:nvSpPr>
      <dsp:spPr>
        <a:xfrm>
          <a:off x="1244448" y="2550661"/>
          <a:ext cx="4543682" cy="7970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>
              <a:solidFill>
                <a:srgbClr val="0F182B"/>
              </a:solidFill>
            </a:rPr>
            <a:t>Take home message</a:t>
          </a:r>
          <a:endParaRPr lang="en-US" sz="1800" kern="1200">
            <a:solidFill>
              <a:srgbClr val="0F182B"/>
            </a:solidFill>
          </a:endParaRPr>
        </a:p>
      </dsp:txBody>
      <dsp:txXfrm>
        <a:off x="1244448" y="2550661"/>
        <a:ext cx="4543682" cy="797081"/>
      </dsp:txXfrm>
    </dsp:sp>
    <dsp:sp modelId="{EC423981-1A55-455C-AB4A-531ADE93ABBA}">
      <dsp:nvSpPr>
        <dsp:cNvPr id="0" name=""/>
        <dsp:cNvSpPr/>
      </dsp:nvSpPr>
      <dsp:spPr>
        <a:xfrm>
          <a:off x="1157626" y="3347742"/>
          <a:ext cx="4630504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E7788-D7DE-4F82-952E-BF55D1D2C907}">
      <dsp:nvSpPr>
        <dsp:cNvPr id="0" name=""/>
        <dsp:cNvSpPr/>
      </dsp:nvSpPr>
      <dsp:spPr>
        <a:xfrm>
          <a:off x="0" y="561094"/>
          <a:ext cx="2349767" cy="1492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509624B-D5C6-4490-B804-452938D5FE39}">
      <dsp:nvSpPr>
        <dsp:cNvPr id="0" name=""/>
        <dsp:cNvSpPr/>
      </dsp:nvSpPr>
      <dsp:spPr>
        <a:xfrm>
          <a:off x="261085" y="809125"/>
          <a:ext cx="2349767" cy="1492102"/>
        </a:xfrm>
        <a:prstGeom prst="roundRect">
          <a:avLst>
            <a:gd name="adj" fmla="val 10000"/>
          </a:avLst>
        </a:prstGeom>
        <a:solidFill>
          <a:schemeClr val="accent3">
            <a:lumMod val="75000"/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rgbClr val="000000"/>
              </a:solidFill>
              <a:latin typeface="Arial"/>
              <a:cs typeface="Arial"/>
            </a:rPr>
            <a:t>Athena SWAN Charter recognises and acknowledges an institution's commitment to gender equality. </a:t>
          </a:r>
        </a:p>
      </dsp:txBody>
      <dsp:txXfrm>
        <a:off x="304787" y="852827"/>
        <a:ext cx="2262363" cy="1404698"/>
      </dsp:txXfrm>
    </dsp:sp>
    <dsp:sp modelId="{C54BB473-5C19-4F6B-A185-33D11AA0D6ED}">
      <dsp:nvSpPr>
        <dsp:cNvPr id="0" name=""/>
        <dsp:cNvSpPr/>
      </dsp:nvSpPr>
      <dsp:spPr>
        <a:xfrm>
          <a:off x="2871937" y="561094"/>
          <a:ext cx="2349767" cy="1492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46DF59F-5DB6-44F4-83C5-756BD4CD7A76}">
      <dsp:nvSpPr>
        <dsp:cNvPr id="0" name=""/>
        <dsp:cNvSpPr/>
      </dsp:nvSpPr>
      <dsp:spPr>
        <a:xfrm>
          <a:off x="3133023" y="809125"/>
          <a:ext cx="2349767" cy="1492102"/>
        </a:xfrm>
        <a:prstGeom prst="roundRect">
          <a:avLst>
            <a:gd name="adj" fmla="val 10000"/>
          </a:avLst>
        </a:prstGeom>
        <a:solidFill>
          <a:schemeClr val="accent3">
            <a:lumMod val="60000"/>
            <a:lumOff val="40000"/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Initially focused on the equality and progression for female academics and researchers in science, technology, engineering, mathematics and medicine (STEMM).  </a:t>
          </a:r>
        </a:p>
      </dsp:txBody>
      <dsp:txXfrm>
        <a:off x="3176725" y="852827"/>
        <a:ext cx="2262363" cy="1404698"/>
      </dsp:txXfrm>
    </dsp:sp>
    <dsp:sp modelId="{3D0C488F-A91A-4D6F-9B63-2A12CD78F03E}">
      <dsp:nvSpPr>
        <dsp:cNvPr id="0" name=""/>
        <dsp:cNvSpPr/>
      </dsp:nvSpPr>
      <dsp:spPr>
        <a:xfrm>
          <a:off x="5743875" y="561094"/>
          <a:ext cx="2349767" cy="149210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2EF0327-94B1-4730-BB7E-D4D1176E9DE4}">
      <dsp:nvSpPr>
        <dsp:cNvPr id="0" name=""/>
        <dsp:cNvSpPr/>
      </dsp:nvSpPr>
      <dsp:spPr>
        <a:xfrm>
          <a:off x="6004960" y="809125"/>
          <a:ext cx="2349767" cy="1492102"/>
        </a:xfrm>
        <a:prstGeom prst="roundRect">
          <a:avLst>
            <a:gd name="adj" fmla="val 10000"/>
          </a:avLst>
        </a:prstGeom>
        <a:solidFill>
          <a:schemeClr val="bg1">
            <a:alpha val="9000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Since 2015, Athena SWAN has been extended to address gender equality more widely.</a:t>
          </a:r>
        </a:p>
      </dsp:txBody>
      <dsp:txXfrm>
        <a:off x="6048662" y="852827"/>
        <a:ext cx="2262363" cy="14046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734F7D-AA35-4461-BE9F-EE2B616A601C}">
      <dsp:nvSpPr>
        <dsp:cNvPr id="0" name=""/>
        <dsp:cNvSpPr/>
      </dsp:nvSpPr>
      <dsp:spPr>
        <a:xfrm>
          <a:off x="0" y="407205"/>
          <a:ext cx="2349767" cy="149210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6D89A1-5D8E-4BAF-AB0C-C5BCA1A49862}">
      <dsp:nvSpPr>
        <dsp:cNvPr id="0" name=""/>
        <dsp:cNvSpPr/>
      </dsp:nvSpPr>
      <dsp:spPr>
        <a:xfrm>
          <a:off x="261085" y="655236"/>
          <a:ext cx="2349767" cy="14921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Support for trans staff and students.</a:t>
          </a:r>
          <a:endParaRPr lang="en-US" sz="1600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04787" y="698938"/>
        <a:ext cx="2262363" cy="1404698"/>
      </dsp:txXfrm>
    </dsp:sp>
    <dsp:sp modelId="{DE7FAA6A-64C4-4D12-8403-8404C158EEB6}">
      <dsp:nvSpPr>
        <dsp:cNvPr id="0" name=""/>
        <dsp:cNvSpPr/>
      </dsp:nvSpPr>
      <dsp:spPr>
        <a:xfrm>
          <a:off x="2871937" y="407205"/>
          <a:ext cx="2349767" cy="149210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CE4FB34-6F7C-4049-BC5B-CCB46E8DD928}">
      <dsp:nvSpPr>
        <dsp:cNvPr id="0" name=""/>
        <dsp:cNvSpPr/>
      </dsp:nvSpPr>
      <dsp:spPr>
        <a:xfrm>
          <a:off x="3133023" y="655236"/>
          <a:ext cx="2349767" cy="14921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Consideration of areas demonstrating underachievement and underrepresentation of men.  </a:t>
          </a:r>
          <a:endParaRPr lang="en-US" sz="1600" kern="1200">
            <a:solidFill>
              <a:srgbClr val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76725" y="698938"/>
        <a:ext cx="2262363" cy="1404698"/>
      </dsp:txXfrm>
    </dsp:sp>
    <dsp:sp modelId="{5D5AC97A-A58E-4FED-9AFD-7BA52EF7325E}">
      <dsp:nvSpPr>
        <dsp:cNvPr id="0" name=""/>
        <dsp:cNvSpPr/>
      </dsp:nvSpPr>
      <dsp:spPr>
        <a:xfrm>
          <a:off x="5743875" y="407205"/>
          <a:ext cx="2349767" cy="1492102"/>
        </a:xfrm>
        <a:prstGeom prst="roundRect">
          <a:avLst>
            <a:gd name="adj" fmla="val 10000"/>
          </a:avLst>
        </a:prstGeom>
        <a:solidFill>
          <a:schemeClr val="accent3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0499579-C61E-4994-9A20-7A2FC06FEB87}">
      <dsp:nvSpPr>
        <dsp:cNvPr id="0" name=""/>
        <dsp:cNvSpPr/>
      </dsp:nvSpPr>
      <dsp:spPr>
        <a:xfrm>
          <a:off x="6004960" y="655236"/>
          <a:ext cx="2349767" cy="149210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b="0" i="0" kern="12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rPr>
            <a:t>Intersectionality of gender and different factors.</a:t>
          </a:r>
          <a:endParaRPr lang="en-US" sz="1600" kern="1200">
            <a:solidFill>
              <a:srgbClr val="000000"/>
            </a:solidFill>
          </a:endParaRPr>
        </a:p>
      </dsp:txBody>
      <dsp:txXfrm>
        <a:off x="6048662" y="698938"/>
        <a:ext cx="2262363" cy="140469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16D92B-E4C8-4660-9B06-B7EF0B79E75A}">
      <dsp:nvSpPr>
        <dsp:cNvPr id="0" name=""/>
        <dsp:cNvSpPr/>
      </dsp:nvSpPr>
      <dsp:spPr>
        <a:xfrm>
          <a:off x="2271010" y="1421482"/>
          <a:ext cx="490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761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2503356" y="1464595"/>
        <a:ext cx="26068" cy="5213"/>
      </dsp:txXfrm>
    </dsp:sp>
    <dsp:sp modelId="{86454A40-8C0E-4488-9CB9-0AC1071E6B47}">
      <dsp:nvSpPr>
        <dsp:cNvPr id="0" name=""/>
        <dsp:cNvSpPr/>
      </dsp:nvSpPr>
      <dsp:spPr>
        <a:xfrm>
          <a:off x="6021" y="787165"/>
          <a:ext cx="2266788" cy="1360072"/>
        </a:xfrm>
        <a:prstGeom prst="rect">
          <a:avLst/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2">
                  <a:lumMod val="10000"/>
                </a:schemeClr>
              </a:solidFill>
            </a:rPr>
            <a:t>Helps institutions achieve their gender equality</a:t>
          </a:r>
        </a:p>
      </dsp:txBody>
      <dsp:txXfrm>
        <a:off x="6021" y="787165"/>
        <a:ext cx="2266788" cy="1360072"/>
      </dsp:txXfrm>
    </dsp:sp>
    <dsp:sp modelId="{29EB90A0-648B-4297-97A8-04A54D730128}">
      <dsp:nvSpPr>
        <dsp:cNvPr id="0" name=""/>
        <dsp:cNvSpPr/>
      </dsp:nvSpPr>
      <dsp:spPr>
        <a:xfrm>
          <a:off x="5059159" y="1421482"/>
          <a:ext cx="490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761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70190"/>
              <a:satOff val="-8389"/>
              <a:lumOff val="147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5291506" y="1464595"/>
        <a:ext cx="26068" cy="5213"/>
      </dsp:txXfrm>
    </dsp:sp>
    <dsp:sp modelId="{6A0F1925-5022-4759-8B03-36A47A8A5AF8}">
      <dsp:nvSpPr>
        <dsp:cNvPr id="0" name=""/>
        <dsp:cNvSpPr/>
      </dsp:nvSpPr>
      <dsp:spPr>
        <a:xfrm>
          <a:off x="2794171" y="787165"/>
          <a:ext cx="2266788" cy="1360072"/>
        </a:xfrm>
        <a:prstGeom prst="rect">
          <a:avLst/>
        </a:prstGeom>
        <a:solidFill>
          <a:schemeClr val="accent3">
            <a:shade val="50000"/>
            <a:hueOff val="55861"/>
            <a:satOff val="-7505"/>
            <a:lumOff val="15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2">
                  <a:lumMod val="10000"/>
                </a:schemeClr>
              </a:solidFill>
            </a:rPr>
            <a:t>Assists institutions to meet equality legislation requirements of some funders and research councils</a:t>
          </a:r>
        </a:p>
      </dsp:txBody>
      <dsp:txXfrm>
        <a:off x="2794171" y="787165"/>
        <a:ext cx="2266788" cy="1360072"/>
      </dsp:txXfrm>
    </dsp:sp>
    <dsp:sp modelId="{91B3FF65-0238-4FEC-8641-5E60A719F43B}">
      <dsp:nvSpPr>
        <dsp:cNvPr id="0" name=""/>
        <dsp:cNvSpPr/>
      </dsp:nvSpPr>
      <dsp:spPr>
        <a:xfrm>
          <a:off x="1139415" y="2145438"/>
          <a:ext cx="5576299" cy="490761"/>
        </a:xfrm>
        <a:custGeom>
          <a:avLst/>
          <a:gdLst/>
          <a:ahLst/>
          <a:cxnLst/>
          <a:rect l="0" t="0" r="0" b="0"/>
          <a:pathLst>
            <a:path>
              <a:moveTo>
                <a:pt x="5576299" y="0"/>
              </a:moveTo>
              <a:lnTo>
                <a:pt x="5576299" y="262480"/>
              </a:lnTo>
              <a:lnTo>
                <a:pt x="0" y="262480"/>
              </a:lnTo>
              <a:lnTo>
                <a:pt x="0" y="490761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140380"/>
              <a:satOff val="-16778"/>
              <a:lumOff val="2944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3787550" y="2388212"/>
        <a:ext cx="280030" cy="5213"/>
      </dsp:txXfrm>
    </dsp:sp>
    <dsp:sp modelId="{6E4B79FD-0740-4514-8404-ACE0867720CD}">
      <dsp:nvSpPr>
        <dsp:cNvPr id="0" name=""/>
        <dsp:cNvSpPr/>
      </dsp:nvSpPr>
      <dsp:spPr>
        <a:xfrm>
          <a:off x="5582320" y="787165"/>
          <a:ext cx="2266788" cy="1360072"/>
        </a:xfrm>
        <a:prstGeom prst="rect">
          <a:avLst/>
        </a:prstGeom>
        <a:solidFill>
          <a:schemeClr val="accent3">
            <a:shade val="50000"/>
            <a:hueOff val="111722"/>
            <a:satOff val="-15009"/>
            <a:lumOff val="30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2">
                  <a:lumMod val="10000"/>
                </a:schemeClr>
              </a:solidFill>
            </a:rPr>
            <a:t>Uses a targeted self-assessment framework</a:t>
          </a:r>
        </a:p>
      </dsp:txBody>
      <dsp:txXfrm>
        <a:off x="5582320" y="787165"/>
        <a:ext cx="2266788" cy="1360072"/>
      </dsp:txXfrm>
    </dsp:sp>
    <dsp:sp modelId="{F6A80177-DE9C-4F7E-A2C5-826BD5648E57}">
      <dsp:nvSpPr>
        <dsp:cNvPr id="0" name=""/>
        <dsp:cNvSpPr/>
      </dsp:nvSpPr>
      <dsp:spPr>
        <a:xfrm>
          <a:off x="2271010" y="3302916"/>
          <a:ext cx="490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761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140380"/>
              <a:satOff val="-16778"/>
              <a:lumOff val="29449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2503356" y="3346029"/>
        <a:ext cx="26068" cy="5213"/>
      </dsp:txXfrm>
    </dsp:sp>
    <dsp:sp modelId="{567F21BE-F610-4959-B19E-2BBBA5084C05}">
      <dsp:nvSpPr>
        <dsp:cNvPr id="0" name=""/>
        <dsp:cNvSpPr/>
      </dsp:nvSpPr>
      <dsp:spPr>
        <a:xfrm>
          <a:off x="6021" y="2668600"/>
          <a:ext cx="2266788" cy="1360072"/>
        </a:xfrm>
        <a:prstGeom prst="rect">
          <a:avLst/>
        </a:prstGeom>
        <a:solidFill>
          <a:schemeClr val="accent3">
            <a:shade val="50000"/>
            <a:hueOff val="167583"/>
            <a:satOff val="-22514"/>
            <a:lumOff val="45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2">
                  <a:lumMod val="10000"/>
                </a:schemeClr>
              </a:solidFill>
            </a:rPr>
            <a:t>Recognise and share good practice</a:t>
          </a:r>
        </a:p>
      </dsp:txBody>
      <dsp:txXfrm>
        <a:off x="6021" y="2668600"/>
        <a:ext cx="2266788" cy="1360072"/>
      </dsp:txXfrm>
    </dsp:sp>
    <dsp:sp modelId="{0DA9143C-1BCA-4BB1-BEE5-1DB4F71FE660}">
      <dsp:nvSpPr>
        <dsp:cNvPr id="0" name=""/>
        <dsp:cNvSpPr/>
      </dsp:nvSpPr>
      <dsp:spPr>
        <a:xfrm>
          <a:off x="5059159" y="3302916"/>
          <a:ext cx="4907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90761" y="45720"/>
              </a:lnTo>
            </a:path>
          </a:pathLst>
        </a:custGeom>
        <a:noFill/>
        <a:ln w="6350" cap="flat" cmpd="sng" algn="ctr">
          <a:solidFill>
            <a:schemeClr val="accent3">
              <a:shade val="90000"/>
              <a:hueOff val="70190"/>
              <a:satOff val="-8389"/>
              <a:lumOff val="14724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500" kern="1200">
            <a:solidFill>
              <a:schemeClr val="bg2">
                <a:lumMod val="10000"/>
              </a:schemeClr>
            </a:solidFill>
          </a:endParaRPr>
        </a:p>
      </dsp:txBody>
      <dsp:txXfrm>
        <a:off x="5291506" y="3346029"/>
        <a:ext cx="26068" cy="5213"/>
      </dsp:txXfrm>
    </dsp:sp>
    <dsp:sp modelId="{912C0E8A-B41C-4A5E-989E-A564057C6339}">
      <dsp:nvSpPr>
        <dsp:cNvPr id="0" name=""/>
        <dsp:cNvSpPr/>
      </dsp:nvSpPr>
      <dsp:spPr>
        <a:xfrm>
          <a:off x="2794171" y="2668600"/>
          <a:ext cx="2266788" cy="1360072"/>
        </a:xfrm>
        <a:prstGeom prst="rect">
          <a:avLst/>
        </a:prstGeom>
        <a:solidFill>
          <a:schemeClr val="accent3">
            <a:shade val="50000"/>
            <a:hueOff val="111722"/>
            <a:satOff val="-15009"/>
            <a:lumOff val="3041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2">
                  <a:lumMod val="10000"/>
                </a:schemeClr>
              </a:solidFill>
            </a:rPr>
            <a:t>Supports the promotion of inclusive working practices</a:t>
          </a:r>
        </a:p>
      </dsp:txBody>
      <dsp:txXfrm>
        <a:off x="2794171" y="2668600"/>
        <a:ext cx="2266788" cy="1360072"/>
      </dsp:txXfrm>
    </dsp:sp>
    <dsp:sp modelId="{CB6B24E0-030A-44BD-AFFF-26C51B1EC8A5}">
      <dsp:nvSpPr>
        <dsp:cNvPr id="0" name=""/>
        <dsp:cNvSpPr/>
      </dsp:nvSpPr>
      <dsp:spPr>
        <a:xfrm>
          <a:off x="5582320" y="2668600"/>
          <a:ext cx="2266788" cy="1360072"/>
        </a:xfrm>
        <a:prstGeom prst="rect">
          <a:avLst/>
        </a:prstGeom>
        <a:solidFill>
          <a:schemeClr val="accent3">
            <a:shade val="50000"/>
            <a:hueOff val="55861"/>
            <a:satOff val="-7505"/>
            <a:lumOff val="1520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>
              <a:solidFill>
                <a:schemeClr val="bg2">
                  <a:lumMod val="10000"/>
                </a:schemeClr>
              </a:solidFill>
            </a:rPr>
            <a:t>Demonstrating an institution’s commitment to an equitable environment</a:t>
          </a:r>
        </a:p>
      </dsp:txBody>
      <dsp:txXfrm>
        <a:off x="5582320" y="2668600"/>
        <a:ext cx="2266788" cy="13600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1E14A0-E398-4A07-8B52-43F4299D0ED6}">
      <dsp:nvSpPr>
        <dsp:cNvPr id="0" name=""/>
        <dsp:cNvSpPr/>
      </dsp:nvSpPr>
      <dsp:spPr>
        <a:xfrm>
          <a:off x="2540972" y="726"/>
          <a:ext cx="1998285" cy="903792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Our self-assessment process</a:t>
          </a:r>
        </a:p>
      </dsp:txBody>
      <dsp:txXfrm>
        <a:off x="2540972" y="726"/>
        <a:ext cx="1998285" cy="903792"/>
      </dsp:txXfrm>
    </dsp:sp>
    <dsp:sp modelId="{6A3E9002-3086-46B9-8FA4-291443271D15}">
      <dsp:nvSpPr>
        <dsp:cNvPr id="0" name=""/>
        <dsp:cNvSpPr/>
      </dsp:nvSpPr>
      <dsp:spPr>
        <a:xfrm>
          <a:off x="1556742" y="726"/>
          <a:ext cx="894754" cy="903792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9000" r="-1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1D5B2CC-57D1-4457-8897-DE7259E563DD}">
      <dsp:nvSpPr>
        <dsp:cNvPr id="0" name=""/>
        <dsp:cNvSpPr/>
      </dsp:nvSpPr>
      <dsp:spPr>
        <a:xfrm>
          <a:off x="1556742" y="1053644"/>
          <a:ext cx="1998285" cy="903792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Reflection</a:t>
          </a:r>
        </a:p>
      </dsp:txBody>
      <dsp:txXfrm>
        <a:off x="1556742" y="1053644"/>
        <a:ext cx="1998285" cy="903792"/>
      </dsp:txXfrm>
    </dsp:sp>
    <dsp:sp modelId="{641FCC02-D315-4672-837B-CDC34B8E17CF}">
      <dsp:nvSpPr>
        <dsp:cNvPr id="0" name=""/>
        <dsp:cNvSpPr/>
      </dsp:nvSpPr>
      <dsp:spPr>
        <a:xfrm>
          <a:off x="3644503" y="1053644"/>
          <a:ext cx="894754" cy="903792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165B-A144-4FD6-B59D-51970FDA0CF6}">
      <dsp:nvSpPr>
        <dsp:cNvPr id="0" name=""/>
        <dsp:cNvSpPr/>
      </dsp:nvSpPr>
      <dsp:spPr>
        <a:xfrm>
          <a:off x="2540972" y="2106562"/>
          <a:ext cx="1998285" cy="903792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Focused to improve gender equality at IoD</a:t>
          </a:r>
        </a:p>
      </dsp:txBody>
      <dsp:txXfrm>
        <a:off x="2540972" y="2106562"/>
        <a:ext cx="1998285" cy="903792"/>
      </dsp:txXfrm>
    </dsp:sp>
    <dsp:sp modelId="{B9ECEA15-9420-4EC9-AD06-32D87BDBAEAE}">
      <dsp:nvSpPr>
        <dsp:cNvPr id="0" name=""/>
        <dsp:cNvSpPr/>
      </dsp:nvSpPr>
      <dsp:spPr>
        <a:xfrm>
          <a:off x="1556742" y="2106562"/>
          <a:ext cx="894754" cy="90379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6000" r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9EB39C-2913-4681-8ECF-E02A03EB7390}">
      <dsp:nvSpPr>
        <dsp:cNvPr id="0" name=""/>
        <dsp:cNvSpPr/>
      </dsp:nvSpPr>
      <dsp:spPr>
        <a:xfrm>
          <a:off x="1556742" y="3159481"/>
          <a:ext cx="1998285" cy="903792"/>
        </a:xfrm>
        <a:prstGeom prst="rect">
          <a:avLst/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Review annually</a:t>
          </a:r>
        </a:p>
      </dsp:txBody>
      <dsp:txXfrm>
        <a:off x="1556742" y="3159481"/>
        <a:ext cx="1998285" cy="903792"/>
      </dsp:txXfrm>
    </dsp:sp>
    <dsp:sp modelId="{4BE77F49-7FBE-419D-A618-3717D77EED68}">
      <dsp:nvSpPr>
        <dsp:cNvPr id="0" name=""/>
        <dsp:cNvSpPr/>
      </dsp:nvSpPr>
      <dsp:spPr>
        <a:xfrm>
          <a:off x="3644503" y="3159481"/>
          <a:ext cx="894754" cy="903792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341233-83F2-4E6A-B488-6C1762EEE6DF}">
      <dsp:nvSpPr>
        <dsp:cNvPr id="0" name=""/>
        <dsp:cNvSpPr/>
      </dsp:nvSpPr>
      <dsp:spPr>
        <a:xfrm>
          <a:off x="204673" y="0"/>
          <a:ext cx="5686653" cy="1828800"/>
        </a:xfrm>
        <a:prstGeom prst="roundRect">
          <a:avLst>
            <a:gd name="adj" fmla="val 1000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52594CF-A1E5-41CF-A278-66AFD17AEBD3}">
      <dsp:nvSpPr>
        <dsp:cNvPr id="0" name=""/>
        <dsp:cNvSpPr/>
      </dsp:nvSpPr>
      <dsp:spPr>
        <a:xfrm>
          <a:off x="276601" y="243840"/>
          <a:ext cx="628899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0" r="-11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9D14405-80AC-4838-8802-170F4A2505A7}">
      <dsp:nvSpPr>
        <dsp:cNvPr id="0" name=""/>
        <dsp:cNvSpPr/>
      </dsp:nvSpPr>
      <dsp:spPr>
        <a:xfrm rot="10800000">
          <a:off x="183596" y="1828799"/>
          <a:ext cx="81490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Address bullying and harassment </a:t>
          </a:r>
        </a:p>
      </dsp:txBody>
      <dsp:txXfrm rot="10800000">
        <a:off x="208657" y="1828799"/>
        <a:ext cx="764786" cy="2210139"/>
      </dsp:txXfrm>
    </dsp:sp>
    <dsp:sp modelId="{13880D02-902D-4EA5-8B99-718901BF4534}">
      <dsp:nvSpPr>
        <dsp:cNvPr id="0" name=""/>
        <dsp:cNvSpPr/>
      </dsp:nvSpPr>
      <dsp:spPr>
        <a:xfrm>
          <a:off x="1113630" y="243840"/>
          <a:ext cx="592807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1000" r="-15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77C8F2-0A2D-44BB-B1DD-DB46A2C7CF90}">
      <dsp:nvSpPr>
        <dsp:cNvPr id="0" name=""/>
        <dsp:cNvSpPr/>
      </dsp:nvSpPr>
      <dsp:spPr>
        <a:xfrm rot="10800000">
          <a:off x="1002579" y="1828799"/>
          <a:ext cx="81490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Unlock systemic barriers to support and guide academic staff with regards to recruitment, progression and rewards </a:t>
          </a:r>
        </a:p>
      </dsp:txBody>
      <dsp:txXfrm rot="10800000">
        <a:off x="1027640" y="1828799"/>
        <a:ext cx="764786" cy="2210139"/>
      </dsp:txXfrm>
    </dsp:sp>
    <dsp:sp modelId="{76C911C4-A0B6-4C9B-B591-1644D6A2330F}">
      <dsp:nvSpPr>
        <dsp:cNvPr id="0" name=""/>
        <dsp:cNvSpPr/>
      </dsp:nvSpPr>
      <dsp:spPr>
        <a:xfrm>
          <a:off x="1910615" y="243840"/>
          <a:ext cx="636804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5000" r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3EFE098-39A3-4552-AA66-9C6B2C0014FE}">
      <dsp:nvSpPr>
        <dsp:cNvPr id="0" name=""/>
        <dsp:cNvSpPr/>
      </dsp:nvSpPr>
      <dsp:spPr>
        <a:xfrm rot="10800000">
          <a:off x="1821562" y="1828799"/>
          <a:ext cx="81490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Improve career trajectory and security for PTO staff </a:t>
          </a:r>
        </a:p>
      </dsp:txBody>
      <dsp:txXfrm rot="10800000">
        <a:off x="1846623" y="1828799"/>
        <a:ext cx="764786" cy="2210139"/>
      </dsp:txXfrm>
    </dsp:sp>
    <dsp:sp modelId="{738F58E5-D93F-42DA-AB2D-7B5876F64C4A}">
      <dsp:nvSpPr>
        <dsp:cNvPr id="0" name=""/>
        <dsp:cNvSpPr/>
      </dsp:nvSpPr>
      <dsp:spPr>
        <a:xfrm>
          <a:off x="2767672" y="243840"/>
          <a:ext cx="560654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8000" r="-5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7119CC-CD91-4FAA-8B72-4898E14FD545}">
      <dsp:nvSpPr>
        <dsp:cNvPr id="0" name=""/>
        <dsp:cNvSpPr/>
      </dsp:nvSpPr>
      <dsp:spPr>
        <a:xfrm rot="10800000">
          <a:off x="2640545" y="1828799"/>
          <a:ext cx="81490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Expanding our intersectional approach to achieving equity </a:t>
          </a:r>
        </a:p>
      </dsp:txBody>
      <dsp:txXfrm rot="10800000">
        <a:off x="2665606" y="1828799"/>
        <a:ext cx="764786" cy="2210139"/>
      </dsp:txXfrm>
    </dsp:sp>
    <dsp:sp modelId="{176F4A64-5F7D-4B63-BEE3-14EA5845E50D}">
      <dsp:nvSpPr>
        <dsp:cNvPr id="0" name=""/>
        <dsp:cNvSpPr/>
      </dsp:nvSpPr>
      <dsp:spPr>
        <a:xfrm>
          <a:off x="3564654" y="243840"/>
          <a:ext cx="604655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7000" r="-14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720565-2FCE-49FB-8630-DE49E23178F2}">
      <dsp:nvSpPr>
        <dsp:cNvPr id="0" name=""/>
        <dsp:cNvSpPr/>
      </dsp:nvSpPr>
      <dsp:spPr>
        <a:xfrm rot="10800000">
          <a:off x="3459528" y="1828799"/>
          <a:ext cx="81490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Creating an inclusive learning and teaching environment </a:t>
          </a:r>
        </a:p>
      </dsp:txBody>
      <dsp:txXfrm rot="10800000">
        <a:off x="3484589" y="1828799"/>
        <a:ext cx="764786" cy="2210139"/>
      </dsp:txXfrm>
    </dsp:sp>
    <dsp:sp modelId="{B01261CF-C6BD-452D-8B31-D1952F4B4255}">
      <dsp:nvSpPr>
        <dsp:cNvPr id="0" name=""/>
        <dsp:cNvSpPr/>
      </dsp:nvSpPr>
      <dsp:spPr>
        <a:xfrm>
          <a:off x="4334944" y="243840"/>
          <a:ext cx="702043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3000" r="-1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E6BD4-1480-4F4D-9296-A571510FD8F6}">
      <dsp:nvSpPr>
        <dsp:cNvPr id="0" name=""/>
        <dsp:cNvSpPr/>
      </dsp:nvSpPr>
      <dsp:spPr>
        <a:xfrm rot="10800000">
          <a:off x="4278511" y="1828799"/>
          <a:ext cx="81490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Improving wellbeing, supporting staff, and enhancing a sense of community </a:t>
          </a:r>
        </a:p>
      </dsp:txBody>
      <dsp:txXfrm rot="10800000">
        <a:off x="4303572" y="1828799"/>
        <a:ext cx="764786" cy="2210139"/>
      </dsp:txXfrm>
    </dsp:sp>
    <dsp:sp modelId="{6D5AB8F0-8800-44D7-BF11-ED0DC069BD7B}">
      <dsp:nvSpPr>
        <dsp:cNvPr id="0" name=""/>
        <dsp:cNvSpPr/>
      </dsp:nvSpPr>
      <dsp:spPr>
        <a:xfrm>
          <a:off x="5183824" y="243840"/>
          <a:ext cx="642248" cy="1341120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3000" r="-1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321A62-EC39-455A-8CB8-0D95B655F464}">
      <dsp:nvSpPr>
        <dsp:cNvPr id="0" name=""/>
        <dsp:cNvSpPr/>
      </dsp:nvSpPr>
      <dsp:spPr>
        <a:xfrm rot="10800000">
          <a:off x="5097494" y="1828799"/>
          <a:ext cx="814908" cy="2235200"/>
        </a:xfrm>
        <a:prstGeom prst="round2SameRect">
          <a:avLst>
            <a:gd name="adj1" fmla="val 10500"/>
            <a:gd name="adj2" fmla="val 0"/>
          </a:avLst>
        </a:prstGeom>
        <a:solidFill>
          <a:schemeClr val="accent3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6896" tIns="56896" rIns="56896" bIns="56896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800" kern="1200"/>
            <a:t>Helping others to improve and applying for a Gold Athena Swan Award </a:t>
          </a:r>
        </a:p>
      </dsp:txBody>
      <dsp:txXfrm rot="10800000">
        <a:off x="5122555" y="1828799"/>
        <a:ext cx="764786" cy="221013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F25C6C-03E7-4CCA-8E64-9973C7C6DB44}">
      <dsp:nvSpPr>
        <dsp:cNvPr id="0" name=""/>
        <dsp:cNvSpPr/>
      </dsp:nvSpPr>
      <dsp:spPr>
        <a:xfrm>
          <a:off x="0" y="521921"/>
          <a:ext cx="1573488" cy="94409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Arial" panose="020B0604020202020204" pitchFamily="34" charset="0"/>
              <a:cs typeface="Arial" panose="020B0604020202020204" pitchFamily="34" charset="0"/>
            </a:rPr>
            <a:t>Improving Staff Engagement</a:t>
          </a:r>
          <a:endParaRPr lang="en-U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521921"/>
        <a:ext cx="1573488" cy="944093"/>
      </dsp:txXfrm>
    </dsp:sp>
    <dsp:sp modelId="{F6BE5ED4-EB93-4D9D-AC8B-D7B3CBC98A9D}">
      <dsp:nvSpPr>
        <dsp:cNvPr id="0" name=""/>
        <dsp:cNvSpPr/>
      </dsp:nvSpPr>
      <dsp:spPr>
        <a:xfrm>
          <a:off x="1730837" y="521921"/>
          <a:ext cx="1573488" cy="94409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Arial" panose="020B0604020202020204" pitchFamily="34" charset="0"/>
              <a:cs typeface="Arial" panose="020B0604020202020204" pitchFamily="34" charset="0"/>
            </a:rPr>
            <a:t>Increase Staff Diversity and Inclusion</a:t>
          </a:r>
          <a:endParaRPr lang="en-U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0837" y="521921"/>
        <a:ext cx="1573488" cy="944093"/>
      </dsp:txXfrm>
    </dsp:sp>
    <dsp:sp modelId="{F4448FBE-84BB-4528-B3F9-C3415B03B42D}">
      <dsp:nvSpPr>
        <dsp:cNvPr id="0" name=""/>
        <dsp:cNvSpPr/>
      </dsp:nvSpPr>
      <dsp:spPr>
        <a:xfrm>
          <a:off x="3461675" y="521921"/>
          <a:ext cx="1573488" cy="94409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Arial" panose="020B0604020202020204" pitchFamily="34" charset="0"/>
              <a:cs typeface="Arial" panose="020B0604020202020204" pitchFamily="34" charset="0"/>
            </a:rPr>
            <a:t>Remove Student Attainment Gap</a:t>
          </a:r>
          <a:endParaRPr lang="en-U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1675" y="521921"/>
        <a:ext cx="1573488" cy="944093"/>
      </dsp:txXfrm>
    </dsp:sp>
    <dsp:sp modelId="{BC1B2799-55DD-4D0C-8203-AF762660F7D4}">
      <dsp:nvSpPr>
        <dsp:cNvPr id="0" name=""/>
        <dsp:cNvSpPr/>
      </dsp:nvSpPr>
      <dsp:spPr>
        <a:xfrm>
          <a:off x="0" y="1623363"/>
          <a:ext cx="1573488" cy="94409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Arial" panose="020B0604020202020204" pitchFamily="34" charset="0"/>
              <a:cs typeface="Arial" panose="020B0604020202020204" pitchFamily="34" charset="0"/>
            </a:rPr>
            <a:t>Improved Student Progression</a:t>
          </a:r>
          <a:endParaRPr lang="en-U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23363"/>
        <a:ext cx="1573488" cy="944093"/>
      </dsp:txXfrm>
    </dsp:sp>
    <dsp:sp modelId="{BCB19437-9A76-42E8-A902-CFA8FFD15995}">
      <dsp:nvSpPr>
        <dsp:cNvPr id="0" name=""/>
        <dsp:cNvSpPr/>
      </dsp:nvSpPr>
      <dsp:spPr>
        <a:xfrm>
          <a:off x="1730837" y="1623363"/>
          <a:ext cx="1573488" cy="94409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Arial" panose="020B0604020202020204" pitchFamily="34" charset="0"/>
              <a:cs typeface="Arial" panose="020B0604020202020204" pitchFamily="34" charset="0"/>
            </a:rPr>
            <a:t>Improved Career Outcomes for Graduates</a:t>
          </a:r>
          <a:endParaRPr lang="en-U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30837" y="1623363"/>
        <a:ext cx="1573488" cy="944093"/>
      </dsp:txXfrm>
    </dsp:sp>
    <dsp:sp modelId="{A3B30125-C38E-4E2E-989A-8214D1EC6DD8}">
      <dsp:nvSpPr>
        <dsp:cNvPr id="0" name=""/>
        <dsp:cNvSpPr/>
      </dsp:nvSpPr>
      <dsp:spPr>
        <a:xfrm>
          <a:off x="3461675" y="1623363"/>
          <a:ext cx="1573488" cy="94409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Arial" panose="020B0604020202020204" pitchFamily="34" charset="0"/>
              <a:cs typeface="Arial" panose="020B0604020202020204" pitchFamily="34" charset="0"/>
            </a:rPr>
            <a:t>Improved Reputation</a:t>
          </a:r>
          <a:endParaRPr lang="en-US" sz="1500" kern="120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61675" y="1623363"/>
        <a:ext cx="1573488" cy="9440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664FB5-82AF-48A4-80F1-9AEEE0DF4B0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F0742E-D5E1-4FF3-A442-958EA2A7869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066F8-4FE9-4315-A56E-3EA256F5907F}" type="datetimeFigureOut">
              <a:rPr lang="en-GB" smtClean="0"/>
              <a:t>05/09/2025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F2F771-FAFF-4FF6-AE5C-96F43E8CB75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EB88F3-0CB9-4921-9214-BFA9C4B8084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F73B9F-E786-4DE9-B054-AF2D3B64239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115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AD6F77-CFCE-A445-8E2C-54D16F9EECCC}" type="datetimeFigureOut">
              <a:rPr lang="en-US" smtClean="0"/>
              <a:t>9/5/2025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942D00-D33B-6747-961F-9152114FB4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035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60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7754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942D00-D33B-6747-961F-9152114FB45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26378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052547-2305-48E1-184C-09D1167B7C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21C4D3-F850-C9B6-1A09-904AB8708D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9A118D8-67DC-3960-C991-FB8A73CDEBB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4BD80B-828F-04F6-C939-4D6EC4B062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6898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9732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210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669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830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7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0942D00-D33B-6747-961F-9152114FB45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273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Cover 1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40104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C7A6F9-784D-428C-B9C4-650A70FFC0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80865" y="1311275"/>
            <a:ext cx="4277455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</p:spTree>
    <p:extLst>
      <p:ext uri="{BB962C8B-B14F-4D97-AF65-F5344CB8AC3E}">
        <p14:creationId xmlns:p14="http://schemas.microsoft.com/office/powerpoint/2010/main" val="31022035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679950" y="1311276"/>
            <a:ext cx="4186238" cy="2791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79950" y="4176072"/>
            <a:ext cx="4186238" cy="8795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0C9E275-0734-425E-938B-16131D4657E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438540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28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6C74048-C75E-FD4A-A2F0-C36E16C2A344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767512" y="1311276"/>
            <a:ext cx="2098675" cy="277370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2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2840F-CF0A-4B0C-876C-214741C519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1808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195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3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6D51F31A-86D2-8C4F-A1A9-C88372B37B39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4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39CEF63-09E5-47AB-B122-292E3DA726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6447286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049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DE942392-5A1D-4B43-9FC3-CF83A59FC53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6767513" y="1311275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767511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767513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67512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8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9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A5E523E2-4C7B-424A-8715-BA3BD5E8B97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935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2098675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33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67513" y="1322601"/>
            <a:ext cx="2098675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3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67512" y="417795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216A11E-B4A5-4F26-9049-F166D72D625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923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ext + image + caption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4572001" y="1322602"/>
            <a:ext cx="4305300" cy="1242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571999" y="2607606"/>
            <a:ext cx="4305302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4572001" y="2874141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571999" y="4173000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25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778626" y="2877213"/>
            <a:ext cx="2098675" cy="124076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8624" y="4176072"/>
            <a:ext cx="2098676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11A76B9A-C73D-41F4-848B-7B422BD254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4288564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5009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2 column text + image + ca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6102847" y="1322601"/>
            <a:ext cx="2763341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02847" y="4177950"/>
            <a:ext cx="2763341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B742EC7-0905-4619-9932-945C15BD9F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144721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 marL="457200" indent="0">
              <a:buFont typeface="Arial" panose="020B0604020202020204" pitchFamily="34" charset="0"/>
              <a:buNone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E839734A-FE59-489D-8235-3CE5E3DE21E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86595" y="1311275"/>
            <a:ext cx="285455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7197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1 column text +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496620" y="1309603"/>
            <a:ext cx="6380681" cy="280837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496620" y="4176072"/>
            <a:ext cx="638068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57C490C0-3F42-428E-9663-C0315B61F18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1262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945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39" y="1322601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3461591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gradFill>
          <a:gsLst>
            <a:gs pos="12000">
              <a:srgbClr val="1C3D74"/>
            </a:gs>
            <a:gs pos="100000">
              <a:srgbClr val="2DB8C5"/>
            </a:gs>
          </a:gsLst>
          <a:lin ang="19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2803259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5">
            <a:extLst>
              <a:ext uri="{FF2B5EF4-FFF2-40B4-BE49-F238E27FC236}">
                <a16:creationId xmlns:a16="http://schemas.microsoft.com/office/drawing/2014/main" id="{EBDDE399-7978-8146-B813-A0B3CFED1CC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79400" y="250826"/>
            <a:ext cx="8597901" cy="386714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39" y="4177950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9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8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7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600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</p:spTree>
    <p:extLst>
      <p:ext uri="{BB962C8B-B14F-4D97-AF65-F5344CB8AC3E}">
        <p14:creationId xmlns:p14="http://schemas.microsoft.com/office/powerpoint/2010/main" val="2436586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203484" y="1234649"/>
            <a:ext cx="2219675" cy="1349665"/>
            <a:chOff x="1985262" y="1786188"/>
            <a:chExt cx="3594613" cy="2579532"/>
          </a:xfrm>
        </p:grpSpPr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2DB8C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2DB8C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1"/>
              <a:ext cx="3594613" cy="8648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2DB8C5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3299430" y="1210655"/>
            <a:ext cx="2156489" cy="1349665"/>
            <a:chOff x="1985262" y="1786188"/>
            <a:chExt cx="3594613" cy="25795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8D3786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6" cy="10321"/>
            </a:xfrm>
            <a:prstGeom prst="line">
              <a:avLst/>
            </a:prstGeom>
            <a:ln w="28575">
              <a:solidFill>
                <a:srgbClr val="8D378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8D3786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6395376" y="1210655"/>
            <a:ext cx="2184743" cy="1349665"/>
            <a:chOff x="1985262" y="1786188"/>
            <a:chExt cx="3594613" cy="2579532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526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10746A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4" cy="10321"/>
            </a:xfrm>
            <a:prstGeom prst="line">
              <a:avLst/>
            </a:prstGeom>
            <a:ln w="28575">
              <a:solidFill>
                <a:srgbClr val="10746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10746A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1800890" y="2785639"/>
            <a:ext cx="2268189" cy="1349665"/>
            <a:chOff x="1985262" y="1786188"/>
            <a:chExt cx="3594613" cy="2579532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4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F185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56871"/>
              <a:ext cx="3407805" cy="10321"/>
            </a:xfrm>
            <a:prstGeom prst="line">
              <a:avLst/>
            </a:prstGeom>
            <a:ln w="28575">
              <a:solidFill>
                <a:srgbClr val="F185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F18500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0557C50-0B31-9348-AF2A-301002B74889}"/>
              </a:ext>
            </a:extLst>
          </p:cNvPr>
          <p:cNvGrpSpPr/>
          <p:nvPr userDrawn="1"/>
        </p:nvGrpSpPr>
        <p:grpSpPr>
          <a:xfrm>
            <a:off x="4949634" y="2785639"/>
            <a:ext cx="2289366" cy="1349665"/>
            <a:chOff x="1985262" y="1786188"/>
            <a:chExt cx="3594613" cy="2579532"/>
          </a:xfrm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B0759468-3783-DD45-AC2F-7E3842278B7D}"/>
                </a:ext>
              </a:extLst>
            </p:cNvPr>
            <p:cNvSpPr txBox="1"/>
            <p:nvPr/>
          </p:nvSpPr>
          <p:spPr>
            <a:xfrm>
              <a:off x="2401825" y="1786188"/>
              <a:ext cx="2677753" cy="14705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>
                  <a:solidFill>
                    <a:srgbClr val="73B82B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19%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7499D1F6-6F64-E045-A629-F16A8AF17DEB}"/>
                </a:ext>
              </a:extLst>
            </p:cNvPr>
            <p:cNvCxnSpPr/>
            <p:nvPr/>
          </p:nvCxnSpPr>
          <p:spPr>
            <a:xfrm flipV="1">
              <a:off x="2114979" y="3271937"/>
              <a:ext cx="3407805" cy="10321"/>
            </a:xfrm>
            <a:prstGeom prst="line">
              <a:avLst/>
            </a:prstGeom>
            <a:ln w="28575">
              <a:solidFill>
                <a:srgbClr val="73B82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49D3155A-02B7-9146-95B9-2D706BFA7810}"/>
                </a:ext>
              </a:extLst>
            </p:cNvPr>
            <p:cNvSpPr txBox="1"/>
            <p:nvPr/>
          </p:nvSpPr>
          <p:spPr>
            <a:xfrm>
              <a:off x="1985262" y="3500872"/>
              <a:ext cx="3594613" cy="8648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  <a:p>
              <a:pPr algn="ctr"/>
              <a:r>
                <a:rPr lang="en-US" sz="1400">
                  <a:solidFill>
                    <a:srgbClr val="73B82B"/>
                  </a:solidFill>
                  <a:latin typeface="Arial" panose="020B0604020202020204" pitchFamily="34" charset="0"/>
                  <a:ea typeface="Frutiger-Light" panose="02020603050405020304" pitchFamily="18" charset="77"/>
                  <a:cs typeface="Arial" panose="020B0604020202020204" pitchFamily="34" charset="0"/>
                </a:rPr>
                <a:t>Insert text Insert Text</a:t>
              </a:r>
            </a:p>
          </p:txBody>
        </p:sp>
      </p:grpSp>
      <p:sp>
        <p:nvSpPr>
          <p:cNvPr id="2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11096"/>
            <a:ext cx="8672097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4768753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4348A56A-D03E-7C4E-AE8E-F896E6A5A11B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286463332"/>
              </p:ext>
            </p:extLst>
          </p:nvPr>
        </p:nvGraphicFramePr>
        <p:xfrm>
          <a:off x="2925649" y="1218723"/>
          <a:ext cx="4923808" cy="31491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91CD518-0B4F-4DDD-8245-74B5057E96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0185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ADE844C2-66A4-7347-BB76-EF1AA2EFEA89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1544693725"/>
              </p:ext>
            </p:extLst>
          </p:nvPr>
        </p:nvGraphicFramePr>
        <p:xfrm>
          <a:off x="3380198" y="1259540"/>
          <a:ext cx="5003514" cy="32957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96BE319-1C15-41CC-A596-E46D2BF7CC7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132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EF8E69A5-8A32-3B48-8662-8A79DC2E0921}"/>
              </a:ext>
            </a:extLst>
          </p:cNvPr>
          <p:cNvGraphicFramePr/>
          <p:nvPr userDrawn="1">
            <p:extLst>
              <p:ext uri="{D42A27DB-BD31-4B8C-83A1-F6EECF244321}">
                <p14:modId xmlns:p14="http://schemas.microsoft.com/office/powerpoint/2010/main" val="3268563056"/>
              </p:ext>
            </p:extLst>
          </p:nvPr>
        </p:nvGraphicFramePr>
        <p:xfrm>
          <a:off x="2586555" y="1209354"/>
          <a:ext cx="5804951" cy="30274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20285F8-6946-46F6-9325-70AD32F1D6C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7" y="1311275"/>
            <a:ext cx="229662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82627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AFD6674-8208-4117-92B8-8BA50FAB180F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66213361"/>
              </p:ext>
            </p:extLst>
          </p:nvPr>
        </p:nvGraphicFramePr>
        <p:xfrm>
          <a:off x="287338" y="168965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1C3D7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C3D74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485AC98B-3184-4158-8DB1-FD0896BAEA5C}"/>
              </a:ext>
            </a:extLst>
          </p:cNvPr>
          <p:cNvGraphicFramePr>
            <a:graphicFrameLocks noGrp="1"/>
          </p:cNvGraphicFramePr>
          <p:nvPr userDrawn="1">
            <p:extLst>
              <p:ext uri="{D42A27DB-BD31-4B8C-83A1-F6EECF244321}">
                <p14:modId xmlns:p14="http://schemas.microsoft.com/office/powerpoint/2010/main" val="2248348035"/>
              </p:ext>
            </p:extLst>
          </p:nvPr>
        </p:nvGraphicFramePr>
        <p:xfrm>
          <a:off x="287338" y="3153802"/>
          <a:ext cx="7137192" cy="1106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9532">
                  <a:extLst>
                    <a:ext uri="{9D8B030D-6E8A-4147-A177-3AD203B41FA5}">
                      <a16:colId xmlns:a16="http://schemas.microsoft.com/office/drawing/2014/main" val="3822116847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1796008628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879958063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650332254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3035283889"/>
                    </a:ext>
                  </a:extLst>
                </a:gridCol>
                <a:gridCol w="1189532">
                  <a:extLst>
                    <a:ext uri="{9D8B030D-6E8A-4147-A177-3AD203B41FA5}">
                      <a16:colId xmlns:a16="http://schemas.microsoft.com/office/drawing/2014/main" val="2593290401"/>
                    </a:ext>
                  </a:extLst>
                </a:gridCol>
              </a:tblGrid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>
                          <a:latin typeface="+mj-lt"/>
                        </a:rPr>
                        <a:t>XXXXXXXXXXXXX</a:t>
                      </a: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</a:t>
                      </a:r>
                      <a:endParaRPr lang="en-US" sz="800"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XXXXXXXXXXXXX</a:t>
                      </a:r>
                      <a:endParaRPr kumimoji="0" lang="en-US" sz="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32707" marR="32707" marT="49061" marB="49061" anchor="ctr">
                    <a:lnL w="12700" cmpd="sng">
                      <a:noFill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DB8C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7180098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8255196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7887121"/>
                  </a:ext>
                </a:extLst>
              </a:tr>
              <a:tr h="2765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b="0" i="0" err="1">
                          <a:solidFill>
                            <a:schemeClr val="tx1"/>
                          </a:solidFill>
                          <a:latin typeface="+mj-lt"/>
                        </a:rPr>
                        <a:t>xxxxxxxxxx</a:t>
                      </a:r>
                      <a:endParaRPr lang="en-US" sz="800" b="0" i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L="32707" marR="32707" marT="49061" marB="49061" anchor="ctr">
                    <a:lnL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B8C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7991891"/>
                  </a:ext>
                </a:extLst>
              </a:tr>
            </a:tbl>
          </a:graphicData>
        </a:graphic>
      </p:graphicFrame>
      <p:sp>
        <p:nvSpPr>
          <p:cNvPr id="10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3ABA65EC-BE67-47F1-855B-E0BFD2EA8CE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</p:txBody>
      </p:sp>
    </p:spTree>
    <p:extLst>
      <p:ext uri="{BB962C8B-B14F-4D97-AF65-F5344CB8AC3E}">
        <p14:creationId xmlns:p14="http://schemas.microsoft.com/office/powerpoint/2010/main" val="38335702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3888" y="853526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lang="en-GB" sz="375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623888" y="3013320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10847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22421"/>
          </a:xfrm>
          <a:prstGeom prst="rect">
            <a:avLst/>
          </a:prstGeom>
        </p:spPr>
        <p:txBody>
          <a:bodyPr/>
          <a:lstStyle>
            <a:lvl1pPr>
              <a:defRPr lang="en-GB" sz="3750" b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 marL="0" lv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02797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14314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2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665F40-08BB-481D-AD5D-8E4924D4EEE8}" type="datetimeFigureOut">
              <a:rPr lang="en-GB"/>
              <a:pPr>
                <a:defRPr/>
              </a:pPr>
              <a:t>05/09/2025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70D82-4B4B-418B-BB30-370927AEF9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26050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3228967"/>
            <a:ext cx="4335556" cy="115881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F811C00-D549-464E-ADFA-3C1836754071}"/>
              </a:ext>
            </a:extLst>
          </p:cNvPr>
          <p:cNvSpPr txBox="1"/>
          <p:nvPr userDrawn="1"/>
        </p:nvSpPr>
        <p:spPr>
          <a:xfrm>
            <a:off x="3282511" y="1820461"/>
            <a:ext cx="2770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263592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bg>
      <p:bgPr>
        <a:gradFill flip="none" rotWithShape="1">
          <a:gsLst>
            <a:gs pos="74000">
              <a:srgbClr val="10746A"/>
            </a:gs>
            <a:gs pos="18000">
              <a:srgbClr val="0096E3">
                <a:lumMod val="90000"/>
                <a:lumOff val="10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19369459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d slide_Logo">
    <p:bg>
      <p:bgPr>
        <a:solidFill>
          <a:srgbClr val="1C3D7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26986" y="1954745"/>
            <a:ext cx="4335556" cy="1158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92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bg>
      <p:bgPr>
        <a:gradFill flip="none" rotWithShape="1">
          <a:gsLst>
            <a:gs pos="0">
              <a:srgbClr val="73B82B">
                <a:lumMod val="88000"/>
                <a:lumOff val="12000"/>
              </a:srgbClr>
            </a:gs>
            <a:gs pos="97312">
              <a:srgbClr val="10746A"/>
            </a:gs>
            <a:gs pos="59000">
              <a:srgbClr val="10746A">
                <a:lumMod val="94000"/>
                <a:lumOff val="6000"/>
              </a:srgbClr>
            </a:gs>
          </a:gsLst>
          <a:lin ang="1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6607723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ustom Layout">
    <p:bg>
      <p:bgPr>
        <a:gradFill>
          <a:gsLst>
            <a:gs pos="0">
              <a:srgbClr val="73B82B">
                <a:lumMod val="88000"/>
                <a:lumOff val="12000"/>
              </a:srgbClr>
            </a:gs>
            <a:gs pos="69000">
              <a:srgbClr val="2DB8C5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41877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bg>
      <p:bgPr>
        <a:gradFill flip="none" rotWithShape="1">
          <a:gsLst>
            <a:gs pos="85484">
              <a:srgbClr val="8D3786"/>
            </a:gs>
            <a:gs pos="19000">
              <a:srgbClr val="EC008C"/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1055588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ustom Layout">
    <p:bg>
      <p:bgPr>
        <a:gradFill flip="none" rotWithShape="1">
          <a:gsLst>
            <a:gs pos="3226">
              <a:srgbClr val="8D3786"/>
            </a:gs>
            <a:gs pos="35000">
              <a:srgbClr val="8D3786"/>
            </a:gs>
            <a:gs pos="100000">
              <a:srgbClr val="F18500"/>
            </a:gs>
          </a:gsLst>
          <a:lin ang="19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943599" y="1751595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Title page – </a:t>
            </a:r>
            <a:br>
              <a:rPr lang="en-US"/>
            </a:br>
            <a:r>
              <a:rPr lang="en-US"/>
              <a:t>Arial Bold 40pt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943598" y="2973637"/>
            <a:ext cx="7870825" cy="1171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Insert sub-heading / date</a:t>
            </a:r>
          </a:p>
        </p:txBody>
      </p:sp>
    </p:spTree>
    <p:extLst>
      <p:ext uri="{BB962C8B-B14F-4D97-AF65-F5344CB8AC3E}">
        <p14:creationId xmlns:p14="http://schemas.microsoft.com/office/powerpoint/2010/main" val="30868620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hero image +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FA0FF9DD-FA38-C644-8804-531A719824B2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287340" y="1322602"/>
            <a:ext cx="8578850" cy="279230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1600" b="0" i="0">
                <a:solidFill>
                  <a:schemeClr val="tx2"/>
                </a:solidFill>
                <a:latin typeface="4 Text" pitchFamily="2" charset="77"/>
              </a:defRPr>
            </a:lvl1pPr>
          </a:lstStyle>
          <a:p>
            <a:r>
              <a:rPr lang="en-US"/>
              <a:t>Drag and drop image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C8558A91-5849-F74E-9FFB-8BB3E3F86F0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87340" y="4177951"/>
            <a:ext cx="8578850" cy="8795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0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892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2pPr>
            <a:lvl3pPr marL="685783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3pPr>
            <a:lvl4pPr marL="1028675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4pPr>
            <a:lvl5pPr marL="1371566" indent="0">
              <a:buNone/>
              <a:defRPr sz="1000">
                <a:solidFill>
                  <a:schemeClr val="accent5"/>
                </a:solidFill>
                <a:latin typeface="Channel 4 Chadwick" pitchFamily="2" charset="77"/>
              </a:defRPr>
            </a:lvl5pPr>
          </a:lstStyle>
          <a:p>
            <a:pPr lvl="0"/>
            <a:r>
              <a:rPr lang="en-US"/>
              <a:t>Click to edit caption: Arial Regular 10pt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7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</p:spTree>
    <p:extLst>
      <p:ext uri="{BB962C8B-B14F-4D97-AF65-F5344CB8AC3E}">
        <p14:creationId xmlns:p14="http://schemas.microsoft.com/office/powerpoint/2010/main" val="20930971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quarter" idx="10" hasCustomPrompt="1"/>
          </p:nvPr>
        </p:nvSpPr>
        <p:spPr>
          <a:xfrm>
            <a:off x="186596" y="262396"/>
            <a:ext cx="8672097" cy="10363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slide title (up to 2 lines) – </a:t>
            </a:r>
            <a:br>
              <a:rPr lang="en-US"/>
            </a:br>
            <a:r>
              <a:rPr lang="en-US"/>
              <a:t>Arial Bold 25pt title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BF9F98BB-2095-434E-97D1-3636B7E7563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596" y="1311275"/>
            <a:ext cx="8672097" cy="2952750"/>
          </a:xfrm>
          <a:prstGeom prst="rect">
            <a:avLst/>
          </a:prstGeom>
        </p:spPr>
        <p:txBody>
          <a:bodyPr/>
          <a:lstStyle>
            <a:lvl1pPr marL="285750" indent="-285750">
              <a:buFont typeface="Arial" panose="020B0604020202020204" pitchFamily="34" charset="0"/>
              <a:buChar char="•"/>
              <a:defRPr sz="1400">
                <a:solidFill>
                  <a:srgbClr val="1C3D74"/>
                </a:solidFill>
                <a:latin typeface="+mj-lt"/>
              </a:defRPr>
            </a:lvl1pPr>
            <a:lvl2pPr>
              <a:buFont typeface="Arial" panose="020B0604020202020204" pitchFamily="34" charset="0"/>
              <a:buChar char="-"/>
              <a:defRPr sz="1400">
                <a:solidFill>
                  <a:srgbClr val="1C3D74"/>
                </a:solidFill>
                <a:latin typeface="+mj-lt"/>
              </a:defRPr>
            </a:lvl2pPr>
            <a:lvl3pPr>
              <a:defRPr>
                <a:solidFill>
                  <a:srgbClr val="1C3D74"/>
                </a:solidFill>
                <a:latin typeface="+mj-lt"/>
              </a:defRPr>
            </a:lvl3pPr>
            <a:lvl4pPr>
              <a:defRPr>
                <a:solidFill>
                  <a:srgbClr val="1C3D74"/>
                </a:solidFill>
                <a:latin typeface="+mj-lt"/>
              </a:defRPr>
            </a:lvl4pPr>
            <a:lvl5pPr>
              <a:defRPr>
                <a:solidFill>
                  <a:srgbClr val="1C3D74"/>
                </a:solidFill>
                <a:latin typeface="+mj-lt"/>
              </a:defRPr>
            </a:lvl5pPr>
          </a:lstStyle>
          <a:p>
            <a:pPr marL="0" indent="0">
              <a:buNone/>
            </a:pPr>
            <a:r>
              <a:rPr lang="en-US"/>
              <a:t>Click to edit Master title style – Arial Regular 14pt</a:t>
            </a:r>
          </a:p>
          <a:p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>
              <a:defRPr/>
            </a:pPr>
            <a:r>
              <a:rPr lang="en-US"/>
              <a:t>Bullet points</a:t>
            </a:r>
          </a:p>
          <a:p>
            <a:pPr lvl="1">
              <a:buFont typeface="Arial" panose="020B0604020202020204" pitchFamily="34" charset="0"/>
              <a:buChar char="-"/>
              <a:defRPr/>
            </a:pPr>
            <a:r>
              <a:rPr lang="en-US" sz="1400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Sub-bullet point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46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slideLayout" Target="../slideLayouts/slideLayout21.xml"/><Relationship Id="rId18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1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5.xml"/><Relationship Id="rId12" Type="http://schemas.openxmlformats.org/officeDocument/2006/relationships/slideLayout" Target="../slideLayouts/slideLayout20.xml"/><Relationship Id="rId17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24.xml"/><Relationship Id="rId2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23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27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Relationship Id="rId14" Type="http://schemas.openxmlformats.org/officeDocument/2006/relationships/slideLayout" Target="../slideLayouts/slideLayout22.xml"/><Relationship Id="rId22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F016AB-50EC-D145-8FEE-4F74E8E3B1D6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298188" y="373575"/>
            <a:ext cx="2489200" cy="665316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0BE8-3C46-EF4F-BC90-6793A5222276}"/>
              </a:ext>
            </a:extLst>
          </p:cNvPr>
          <p:cNvCxnSpPr/>
          <p:nvPr userDrawn="1"/>
        </p:nvCxnSpPr>
        <p:spPr>
          <a:xfrm>
            <a:off x="298188" y="4830791"/>
            <a:ext cx="85680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677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50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orient="horz" pos="158" userDrawn="1">
          <p15:clr>
            <a:srgbClr val="F26B43"/>
          </p15:clr>
        </p15:guide>
        <p15:guide id="3" pos="176" userDrawn="1">
          <p15:clr>
            <a:srgbClr val="F26B43"/>
          </p15:clr>
        </p15:guide>
        <p15:guide id="4" orient="horz" pos="2981" userDrawn="1">
          <p15:clr>
            <a:srgbClr val="F26B43"/>
          </p15:clr>
        </p15:guide>
        <p15:guide id="5" pos="5585" userDrawn="1">
          <p15:clr>
            <a:srgbClr val="F26B43"/>
          </p15:clr>
        </p15:guide>
        <p15:guide id="6" orient="horz" pos="1620" userDrawn="1">
          <p15:clr>
            <a:srgbClr val="F26B43"/>
          </p15:clr>
        </p15:guide>
        <p15:guide id="7" orient="horz" pos="554" userDrawn="1">
          <p15:clr>
            <a:srgbClr val="F26B43"/>
          </p15:clr>
        </p15:guide>
        <p15:guide id="8" orient="horz" pos="690" userDrawn="1">
          <p15:clr>
            <a:srgbClr val="F26B43"/>
          </p15:clr>
        </p15:guide>
        <p15:guide id="9" orient="horz" pos="826" userDrawn="1">
          <p15:clr>
            <a:srgbClr val="F26B43"/>
          </p15:clr>
        </p15:guide>
        <p15:guide id="10" pos="2812" userDrawn="1">
          <p15:clr>
            <a:srgbClr val="F26B43"/>
          </p15:clr>
        </p15:guide>
        <p15:guide id="11" pos="2948" userDrawn="1">
          <p15:clr>
            <a:srgbClr val="F26B43"/>
          </p15:clr>
        </p15:guide>
        <p15:guide id="12" pos="1474" userDrawn="1">
          <p15:clr>
            <a:srgbClr val="F26B43"/>
          </p15:clr>
        </p15:guide>
        <p15:guide id="13" pos="4263" userDrawn="1">
          <p15:clr>
            <a:srgbClr val="F26B43"/>
          </p15:clr>
        </p15:guide>
        <p15:guide id="14" orient="horz" pos="2822" userDrawn="1">
          <p15:clr>
            <a:srgbClr val="F26B43"/>
          </p15:clr>
        </p15:guide>
        <p15:guide id="15" orient="horz" pos="2754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23B30F1-BEAB-1D48-98D9-E0838B9BE6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/>
          <a:srcRect t="86937"/>
          <a:stretch/>
        </p:blipFill>
        <p:spPr>
          <a:xfrm>
            <a:off x="0" y="4471626"/>
            <a:ext cx="9144000" cy="6718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74CA67-DD21-8043-AD24-58925882A109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298188" y="4539884"/>
            <a:ext cx="1760102" cy="47044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EFACAD1-D0A6-9749-A5C6-07C38D8E6F7D}"/>
              </a:ext>
            </a:extLst>
          </p:cNvPr>
          <p:cNvSpPr txBox="1"/>
          <p:nvPr userDrawn="1"/>
        </p:nvSpPr>
        <p:spPr>
          <a:xfrm>
            <a:off x="7926850" y="4846638"/>
            <a:ext cx="93933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fld id="{A98891B2-5225-5C40-A770-7C3A43B5E5B1}" type="slidenum">
              <a:rPr lang="en-US" sz="900" b="0" i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/>
              <a:t>‹#›</a:t>
            </a:fld>
            <a:endParaRPr lang="en-US" sz="900" b="0" i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95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5" r:id="rId1"/>
    <p:sldLayoutId id="2147483868" r:id="rId2"/>
    <p:sldLayoutId id="2147483869" r:id="rId3"/>
    <p:sldLayoutId id="2147483870" r:id="rId4"/>
    <p:sldLayoutId id="2147483871" r:id="rId5"/>
    <p:sldLayoutId id="2147483872" r:id="rId6"/>
    <p:sldLayoutId id="2147483873" r:id="rId7"/>
    <p:sldLayoutId id="2147483874" r:id="rId8"/>
    <p:sldLayoutId id="2147483875" r:id="rId9"/>
    <p:sldLayoutId id="2147483876" r:id="rId10"/>
    <p:sldLayoutId id="2147483877" r:id="rId11"/>
    <p:sldLayoutId id="2147483878" r:id="rId12"/>
    <p:sldLayoutId id="2147483879" r:id="rId13"/>
    <p:sldLayoutId id="2147483880" r:id="rId14"/>
    <p:sldLayoutId id="2147483881" r:id="rId15"/>
    <p:sldLayoutId id="2147483882" r:id="rId16"/>
    <p:sldLayoutId id="2147483883" r:id="rId17"/>
    <p:sldLayoutId id="2147483886" r:id="rId18"/>
    <p:sldLayoutId id="2147483887" r:id="rId19"/>
    <p:sldLayoutId id="2147483888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686">
          <p15:clr>
            <a:srgbClr val="F26B43"/>
          </p15:clr>
        </p15:guide>
        <p15:guide id="2" pos="18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3466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84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750067" y="1789989"/>
            <a:ext cx="8393933" cy="1171575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spcBef>
                <a:spcPts val="750"/>
              </a:spcBef>
              <a:defRPr/>
            </a:pPr>
            <a:r>
              <a:rPr lang="en-US" sz="3200" b="0">
                <a:latin typeface="Arial"/>
                <a:cs typeface="Arial"/>
              </a:rPr>
              <a:t>Athena SWAN Action Plan-Going for Gold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quarter" idx="11" hasCustomPrompt="1"/>
          </p:nvPr>
        </p:nvSpPr>
        <p:spPr>
          <a:xfrm>
            <a:off x="775628" y="2767723"/>
            <a:ext cx="7870825" cy="1171575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>
              <a:buNone/>
              <a:defRPr sz="20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ctr"/>
            <a:r>
              <a:rPr lang="en-US" sz="2400">
                <a:latin typeface="Arial"/>
                <a:cs typeface="Arial"/>
              </a:rPr>
              <a:t>Aylin Baysan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0943783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SMART, goals - specific, measurable, achievable, relevant, time-bound. Success business strategy vector infographics. SMART, goals - specific, measurable, achievable, relevant, time-bound. Success business strategy vector infographics. SMART action  stock illustrations">
            <a:extLst>
              <a:ext uri="{FF2B5EF4-FFF2-40B4-BE49-F238E27FC236}">
                <a16:creationId xmlns:a16="http://schemas.microsoft.com/office/drawing/2014/main" id="{1CCE915B-750D-9CEE-4A88-C2E5D91CD4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61" r="-1" b="22991"/>
          <a:stretch/>
        </p:blipFill>
        <p:spPr bwMode="auto">
          <a:xfrm>
            <a:off x="287339" y="1322601"/>
            <a:ext cx="8578850" cy="2792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reative light bulb explodes with colorful paint splashes and shards of glass on a black background. Think differently creative idea concept. Dry paint splatter. Brainstorm and think Creative light bulb explodes with colorful paint splashes and shards of glass on a black background. Think differently creative idea concept. Dry paint splatter. Brainstorm and think SMART action  stock pictures, royalty-free photos &amp; images">
            <a:extLst>
              <a:ext uri="{FF2B5EF4-FFF2-40B4-BE49-F238E27FC236}">
                <a16:creationId xmlns:a16="http://schemas.microsoft.com/office/drawing/2014/main" id="{41A57C46-7A4A-A3C2-61A1-F7F711FDFC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8" r="-1" b="41929"/>
          <a:stretch/>
        </p:blipFill>
        <p:spPr bwMode="auto">
          <a:xfrm>
            <a:off x="186596" y="262396"/>
            <a:ext cx="8672097" cy="1036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0451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94E8EB0-BF83-4882-B4F4-5882631EFB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77220" y="4611838"/>
            <a:ext cx="2622750" cy="284909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lvl="0">
              <a:spcBef>
                <a:spcPts val="1000"/>
              </a:spcBef>
              <a:defRPr/>
            </a:pPr>
            <a:r>
              <a:rPr lang="en-US" sz="2800">
                <a:solidFill>
                  <a:schemeClr val="bg1"/>
                </a:solidFill>
              </a:rPr>
              <a:t>Priority areas</a:t>
            </a:r>
            <a:endParaRPr kumimoji="0" lang="en-US" sz="2800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3FA6768F-C40C-A0B2-AB47-EFA568AEEA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3450275"/>
              </p:ext>
            </p:extLst>
          </p:nvPr>
        </p:nvGraphicFramePr>
        <p:xfrm>
          <a:off x="1717560" y="24567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63440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40333A-66C1-8178-CB1D-BE0F37B2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e are Excited to Announce the Publication of our New Guide On Risk  Registers">
            <a:extLst>
              <a:ext uri="{FF2B5EF4-FFF2-40B4-BE49-F238E27FC236}">
                <a16:creationId xmlns:a16="http://schemas.microsoft.com/office/drawing/2014/main" id="{E9862FFF-EC67-0DAB-1132-8D5389B827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1" t="13760" r="23650" b="-3"/>
          <a:stretch/>
        </p:blipFill>
        <p:spPr bwMode="auto">
          <a:xfrm>
            <a:off x="5740390" y="1333992"/>
            <a:ext cx="2610744" cy="2340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TextBox 5">
            <a:extLst>
              <a:ext uri="{FF2B5EF4-FFF2-40B4-BE49-F238E27FC236}">
                <a16:creationId xmlns:a16="http://schemas.microsoft.com/office/drawing/2014/main" id="{FEC8E526-425C-026E-4FD2-AE7A3F9FFE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93750879"/>
              </p:ext>
            </p:extLst>
          </p:nvPr>
        </p:nvGraphicFramePr>
        <p:xfrm>
          <a:off x="355078" y="959461"/>
          <a:ext cx="5035164" cy="30893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4C62607-1AF4-6D6B-E32B-24845349338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33376" y="2360842"/>
            <a:ext cx="1958259" cy="13134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81500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split orient="vert"/>
      </p:transition>
    </mc:Choice>
    <mc:Fallback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F5596E-8F87-1628-9A43-77535EF811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955" y="53396"/>
            <a:ext cx="6180434" cy="445134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F5E09C4-30FB-6065-96B1-386FBFE81EED}"/>
              </a:ext>
            </a:extLst>
          </p:cNvPr>
          <p:cNvSpPr/>
          <p:nvPr/>
        </p:nvSpPr>
        <p:spPr>
          <a:xfrm>
            <a:off x="1672279" y="715484"/>
            <a:ext cx="1940544" cy="1233456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3380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EF0D22-6936-EF5C-D084-5AAE820A51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7467" y="327049"/>
            <a:ext cx="5589067" cy="405139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BF5E09C4-30FB-6065-96B1-386FBFE81EED}"/>
              </a:ext>
            </a:extLst>
          </p:cNvPr>
          <p:cNvSpPr/>
          <p:nvPr/>
        </p:nvSpPr>
        <p:spPr>
          <a:xfrm>
            <a:off x="1777466" y="845153"/>
            <a:ext cx="1733295" cy="1294844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86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FC98C980-EEC2-BC45-B7C5-2C8F1196A640}"/>
              </a:ext>
            </a:extLst>
          </p:cNvPr>
          <p:cNvSpPr txBox="1"/>
          <p:nvPr/>
        </p:nvSpPr>
        <p:spPr>
          <a:xfrm>
            <a:off x="246050" y="1294477"/>
            <a:ext cx="55659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 ultimate action plan is to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provide a sense of community to support positive ethos, appreciate and promote diversity and individuality of each other by acknowledging positive attributes and abilities.</a:t>
            </a:r>
          </a:p>
          <a:p>
            <a:pPr marL="0" marR="0" lvl="0" indent="0" algn="just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25396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F3E239-4EBA-B347-99B0-793C8CE78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5057" y="2823174"/>
            <a:ext cx="2817725" cy="14088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76AEE1-2B92-044D-B04D-50DACCA04D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9003" b="2409"/>
          <a:stretch/>
        </p:blipFill>
        <p:spPr>
          <a:xfrm>
            <a:off x="5925057" y="674056"/>
            <a:ext cx="2972893" cy="17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6755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3" t="9091" r="27341"/>
          <a:stretch/>
        </p:blipFill>
        <p:spPr>
          <a:xfrm>
            <a:off x="2642616" y="10"/>
            <a:ext cx="6501384" cy="51434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7004404" cy="51435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type="title" idx="4294967295"/>
          </p:nvPr>
        </p:nvSpPr>
        <p:spPr>
          <a:xfrm>
            <a:off x="519131" y="2072363"/>
            <a:ext cx="3905944" cy="99877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2500" b="1">
                <a:solidFill>
                  <a:srgbClr val="1C3D74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>
              <a:defRPr/>
            </a:pPr>
            <a:r>
              <a:rPr lang="en-US" sz="3600" b="0">
                <a:solidFill>
                  <a:schemeClr val="accent3">
                    <a:lumMod val="40000"/>
                    <a:lumOff val="60000"/>
                  </a:schemeClr>
                </a:solidFill>
                <a:latin typeface="+mj-lt"/>
                <a:cs typeface="+mj-cs"/>
              </a:rPr>
              <a:t>Thank you</a:t>
            </a:r>
            <a:endParaRPr kumimoji="0" lang="en-US" sz="3600" b="0" i="0" u="none" strike="noStrike" cap="none" spc="0" normalizeH="0" baseline="0" noProof="0">
              <a:ln>
                <a:noFill/>
              </a:ln>
              <a:solidFill>
                <a:schemeClr val="accent3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cs typeface="+mj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69941" y="260093"/>
            <a:ext cx="109728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3410190"/>
            <a:ext cx="2983230" cy="13716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4808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extBox 1">
            <a:extLst>
              <a:ext uri="{FF2B5EF4-FFF2-40B4-BE49-F238E27FC236}">
                <a16:creationId xmlns:a16="http://schemas.microsoft.com/office/drawing/2014/main" id="{863649C4-45BF-DEB5-17A9-78C3BF92C01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946020"/>
              </p:ext>
            </p:extLst>
          </p:nvPr>
        </p:nvGraphicFramePr>
        <p:xfrm>
          <a:off x="3146863" y="807108"/>
          <a:ext cx="5788131" cy="3390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182A2A1-41BC-4436-9ADB-1DC53DA7D9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221" y="1332939"/>
            <a:ext cx="3716432" cy="2477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888301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83E061-15E2-434B-A5E9-F8315FCC83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116" y="784479"/>
            <a:ext cx="3455929" cy="3112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8A50FEC-97B8-274D-90FB-E631AEA02217}"/>
              </a:ext>
            </a:extLst>
          </p:cNvPr>
          <p:cNvSpPr txBox="1"/>
          <p:nvPr/>
        </p:nvSpPr>
        <p:spPr>
          <a:xfrm>
            <a:off x="1711593" y="4060225"/>
            <a:ext cx="64389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VISION: To open the doors of opportunity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2A64AD-5752-6841-B7E3-6679C8CAFE24}"/>
              </a:ext>
            </a:extLst>
          </p:cNvPr>
          <p:cNvSpPr txBox="1"/>
          <p:nvPr/>
        </p:nvSpPr>
        <p:spPr>
          <a:xfrm>
            <a:off x="2181754" y="98390"/>
            <a:ext cx="53015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Queen Mary 2030 Strategy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FF7DF8E-A320-9F82-798E-64FF45561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81" y="705326"/>
            <a:ext cx="4074443" cy="34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41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B1EB07-85BC-7D4C-9C94-3E3EEBEB9E9E}"/>
              </a:ext>
            </a:extLst>
          </p:cNvPr>
          <p:cNvSpPr txBox="1"/>
          <p:nvPr/>
        </p:nvSpPr>
        <p:spPr>
          <a:xfrm>
            <a:off x="2435656" y="855762"/>
            <a:ext cx="370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 SWAN charter</a:t>
            </a:r>
          </a:p>
        </p:txBody>
      </p:sp>
      <p:graphicFrame>
        <p:nvGraphicFramePr>
          <p:cNvPr id="16" name="TextBox 2">
            <a:extLst>
              <a:ext uri="{FF2B5EF4-FFF2-40B4-BE49-F238E27FC236}">
                <a16:creationId xmlns:a16="http://schemas.microsoft.com/office/drawing/2014/main" id="{04D37957-2380-3754-45C7-1719EB3E2B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4321577"/>
              </p:ext>
            </p:extLst>
          </p:nvPr>
        </p:nvGraphicFramePr>
        <p:xfrm>
          <a:off x="298384" y="1279088"/>
          <a:ext cx="8354728" cy="28623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8260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F3B1EB07-85BC-7D4C-9C94-3E3EEBEB9E9E}"/>
              </a:ext>
            </a:extLst>
          </p:cNvPr>
          <p:cNvSpPr txBox="1"/>
          <p:nvPr/>
        </p:nvSpPr>
        <p:spPr>
          <a:xfrm>
            <a:off x="2455081" y="677368"/>
            <a:ext cx="3706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 SWAN charter</a:t>
            </a:r>
          </a:p>
        </p:txBody>
      </p:sp>
      <p:graphicFrame>
        <p:nvGraphicFramePr>
          <p:cNvPr id="16" name="TextBox 2">
            <a:extLst>
              <a:ext uri="{FF2B5EF4-FFF2-40B4-BE49-F238E27FC236}">
                <a16:creationId xmlns:a16="http://schemas.microsoft.com/office/drawing/2014/main" id="{7CDA4CBE-1DD7-CCD3-EB50-5F8799C858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8364660"/>
              </p:ext>
            </p:extLst>
          </p:nvPr>
        </p:nvGraphicFramePr>
        <p:xfrm>
          <a:off x="298384" y="1200588"/>
          <a:ext cx="8354728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25084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91191A-BCD6-44C3-3115-275D28F9D0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C92554F-520C-0FFB-69F7-B6969D2D509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309235"/>
              </p:ext>
            </p:extLst>
          </p:nvPr>
        </p:nvGraphicFramePr>
        <p:xfrm>
          <a:off x="783542" y="163830"/>
          <a:ext cx="7855131" cy="48158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45140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7A3241-071E-8AA2-6A2E-0DD3413501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D32B9836-BFC4-3A03-8BF6-0382A2B51E84}"/>
              </a:ext>
            </a:extLst>
          </p:cNvPr>
          <p:cNvSpPr txBox="1"/>
          <p:nvPr/>
        </p:nvSpPr>
        <p:spPr>
          <a:xfrm>
            <a:off x="2383604" y="609509"/>
            <a:ext cx="4537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Athena SWAN charter</a:t>
            </a:r>
          </a:p>
        </p:txBody>
      </p:sp>
      <p:pic>
        <p:nvPicPr>
          <p:cNvPr id="3076" name="Picture 4" descr="Gender equality | Advance HE">
            <a:extLst>
              <a:ext uri="{FF2B5EF4-FFF2-40B4-BE49-F238E27FC236}">
                <a16:creationId xmlns:a16="http://schemas.microsoft.com/office/drawing/2014/main" id="{2DDBEFE8-A6E0-D11D-C3D9-A8310AAB77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475" y="1458790"/>
            <a:ext cx="3010181" cy="2225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347DCFE-C55F-F660-B748-53DF093C252C}"/>
              </a:ext>
            </a:extLst>
          </p:cNvPr>
          <p:cNvSpPr txBox="1"/>
          <p:nvPr/>
        </p:nvSpPr>
        <p:spPr>
          <a:xfrm>
            <a:off x="1494693" y="3860998"/>
            <a:ext cx="177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Medicine</a:t>
            </a:r>
          </a:p>
        </p:txBody>
      </p:sp>
      <p:pic>
        <p:nvPicPr>
          <p:cNvPr id="3078" name="Picture 6" descr="Athena Swan Silver Award | Chemistry - UCL – University College London">
            <a:extLst>
              <a:ext uri="{FF2B5EF4-FFF2-40B4-BE49-F238E27FC236}">
                <a16:creationId xmlns:a16="http://schemas.microsoft.com/office/drawing/2014/main" id="{3CCF1FE1-F874-90A1-C09E-AC487E710D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5375" y="1414682"/>
            <a:ext cx="3079150" cy="2179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9F1B83-F889-3247-0061-C08051609B1B}"/>
              </a:ext>
            </a:extLst>
          </p:cNvPr>
          <p:cNvSpPr txBox="1"/>
          <p:nvPr/>
        </p:nvSpPr>
        <p:spPr>
          <a:xfrm>
            <a:off x="5715660" y="3837850"/>
            <a:ext cx="177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Dentistry</a:t>
            </a:r>
          </a:p>
        </p:txBody>
      </p:sp>
    </p:spTree>
    <p:extLst>
      <p:ext uri="{BB962C8B-B14F-4D97-AF65-F5344CB8AC3E}">
        <p14:creationId xmlns:p14="http://schemas.microsoft.com/office/powerpoint/2010/main" val="973177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>
        <p14:doors dir="vert"/>
      </p:transition>
    </mc:Choice>
    <mc:Fallback>
      <p:transition spd="slow" advClick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7B1A11-C1CF-85AD-B116-CB12766218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7158" y="0"/>
            <a:ext cx="3301373" cy="4401832"/>
          </a:xfrm>
          <a:prstGeom prst="rect">
            <a:avLst/>
          </a:prstGeom>
          <a:noFill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D8D141-C250-6EF0-838B-C8B2B1909C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610" y="4333625"/>
            <a:ext cx="3130467" cy="4579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F4BBE5E-B34C-0E9C-19F5-7A2E9CDF2C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43" y="1815264"/>
            <a:ext cx="1835568" cy="102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561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D1E366BA-96EF-E6DB-C24D-7AF761C6219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971967"/>
              </p:ext>
            </p:extLst>
          </p:nvPr>
        </p:nvGraphicFramePr>
        <p:xfrm>
          <a:off x="1706389" y="35465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Picture 12" descr="White puzzle with one red piece">
            <a:extLst>
              <a:ext uri="{FF2B5EF4-FFF2-40B4-BE49-F238E27FC236}">
                <a16:creationId xmlns:a16="http://schemas.microsoft.com/office/drawing/2014/main" id="{B005793B-6E34-7076-AB1A-0E219AA1612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56027" y="1530061"/>
            <a:ext cx="2260923" cy="12717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1419E5-F244-15C1-4382-F40F8EF8A1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250" y="1445938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515709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hannel 4 1">
      <a:dk1>
        <a:srgbClr val="000000"/>
      </a:dk1>
      <a:lt1>
        <a:srgbClr val="FFFFFF"/>
      </a:lt1>
      <a:dk2>
        <a:srgbClr val="585858"/>
      </a:dk2>
      <a:lt2>
        <a:srgbClr val="FFFFFF"/>
      </a:lt2>
      <a:accent1>
        <a:srgbClr val="6D2B83"/>
      </a:accent1>
      <a:accent2>
        <a:srgbClr val="D0091D"/>
      </a:accent2>
      <a:accent3>
        <a:srgbClr val="FFD611"/>
      </a:accent3>
      <a:accent4>
        <a:srgbClr val="85B6E2"/>
      </a:accent4>
      <a:accent5>
        <a:srgbClr val="62CBC5"/>
      </a:accent5>
      <a:accent6>
        <a:srgbClr val="7F7878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Queen Mary">
      <a:dk1>
        <a:srgbClr val="21386A"/>
      </a:dk1>
      <a:lt1>
        <a:sysClr val="window" lastClr="FFFFFF"/>
      </a:lt1>
      <a:dk2>
        <a:srgbClr val="21386A"/>
      </a:dk2>
      <a:lt2>
        <a:srgbClr val="D8D8D8"/>
      </a:lt2>
      <a:accent1>
        <a:srgbClr val="123181"/>
      </a:accent1>
      <a:accent2>
        <a:srgbClr val="792273"/>
      </a:accent2>
      <a:accent3>
        <a:srgbClr val="2DB8C5"/>
      </a:accent3>
      <a:accent4>
        <a:srgbClr val="CDA60C"/>
      </a:accent4>
      <a:accent5>
        <a:srgbClr val="BD1C1C"/>
      </a:accent5>
      <a:accent6>
        <a:srgbClr val="73B82B"/>
      </a:accent6>
      <a:hlink>
        <a:srgbClr val="E6007E"/>
      </a:hlink>
      <a:folHlink>
        <a:srgbClr val="2DB8C5"/>
      </a:folHlink>
    </a:clrScheme>
    <a:fontScheme name="Queen Ma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QMUL Document" ma:contentTypeID="0x0101005EA864BF41DF8A41860E925F5B29BCF500AD04A85D9458C94DBE97317C2C8DFF5C" ma:contentTypeVersion="43" ma:contentTypeDescription="" ma:contentTypeScope="" ma:versionID="4a09dd91952e3d179b6343cbf124090c">
  <xsd:schema xmlns:xsd="http://www.w3.org/2001/XMLSchema" xmlns:xs="http://www.w3.org/2001/XMLSchema" xmlns:p="http://schemas.microsoft.com/office/2006/metadata/properties" xmlns:ns1="http://schemas.microsoft.com/sharepoint/v3" xmlns:ns2="d5efd484-15aa-41a0-83f6-0646502cb6d6" xmlns:ns3="45ae7f3d-bcd0-4e4b-af93-f03a9fbb19b5" xmlns:ns4="6649982f-b66b-4072-8006-4697fed55f9d" targetNamespace="http://schemas.microsoft.com/office/2006/metadata/properties" ma:root="true" ma:fieldsID="4e1042d5b12b28a3d2c337c4bb199a9e" ns1:_="" ns2:_="" ns3:_="" ns4:_="">
    <xsd:import namespace="http://schemas.microsoft.com/sharepoint/v3"/>
    <xsd:import namespace="d5efd484-15aa-41a0-83f6-0646502cb6d6"/>
    <xsd:import namespace="45ae7f3d-bcd0-4e4b-af93-f03a9fbb19b5"/>
    <xsd:import namespace="6649982f-b66b-4072-8006-4697fed55f9d"/>
    <xsd:element name="properties">
      <xsd:complexType>
        <xsd:sequence>
          <xsd:element name="documentManagement">
            <xsd:complexType>
              <xsd:all>
                <xsd:element ref="ns1:QMULDocumentStatusTaxHTField0" minOccurs="0"/>
                <xsd:element ref="ns1:QMULDepartmentTaxHTField0" minOccurs="0"/>
                <xsd:element ref="ns1:QMULSchoolTaxHTField0" minOccurs="0"/>
                <xsd:element ref="ns1:QMULDocumentTypeTaxHTField0" minOccurs="0"/>
                <xsd:element ref="ns1:QMULLocationTaxHTField0" minOccurs="0"/>
                <xsd:element ref="ns1:QMULInformationClassificationTaxHTField0" minOccurs="0"/>
                <xsd:element ref="ns1:QMULAcademicYear" minOccurs="0"/>
                <xsd:element ref="ns1:QMULProject" minOccurs="0"/>
                <xsd:element ref="ns1:QMULReviewDate" minOccurs="0"/>
                <xsd:element ref="ns1:QMULOwner" minOccurs="0"/>
                <xsd:element ref="ns2:TaxKeywordTaxHTField" minOccurs="0"/>
                <xsd:element ref="ns2:TaxCatchAll" minOccurs="0"/>
                <xsd:element ref="ns2:TaxCatchAllLabel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4:SharedWithUsers" minOccurs="0"/>
                <xsd:element ref="ns4:SharedWithDetails" minOccurs="0"/>
                <xsd:element ref="ns3:MediaServiceLocation" minOccurs="0"/>
                <xsd:element ref="ns3:MediaLengthInSeconds" minOccurs="0"/>
                <xsd:element ref="ns3:lcf76f155ced4ddcb4097134ff3c332f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QMULDocumentStatusTaxHTField0" ma:index="8" nillable="true" ma:taxonomy="true" ma:internalName="QMULDocumentStatusTaxHTField0" ma:taxonomyFieldName="QMULDocumentStatus" ma:displayName="Document Status" ma:default="" ma:fieldId="{083bdfb7-9f4e-4bc9-b582-62ed6b950f9e}" ma:sspId="9c18f9b8-5ae4-4f0b-a238-a922c51e2dda" ma:termSetId="780aba48-6c17-4ca0-84b9-f0207a0956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epartmentTaxHTField0" ma:index="10" nillable="true" ma:taxonomy="true" ma:internalName="QMULDepartmentTaxHTField0" ma:taxonomyFieldName="QMULDepartment" ma:displayName="Department" ma:readOnly="false" ma:default="" ma:fieldId="{2a7d89f9-5f8e-4c42-ab4f-aa1fc3002ea0}" ma:sspId="9c18f9b8-5ae4-4f0b-a238-a922c51e2dda" ma:termSetId="28874c57-2df5-45e8-a804-d15afc96d4e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SchoolTaxHTField0" ma:index="12" nillable="true" ma:taxonomy="true" ma:internalName="QMULSchoolTaxHTField0" ma:taxonomyFieldName="QMULSchool" ma:displayName="School" ma:readOnly="false" ma:default="" ma:fieldId="{46346f8e-3161-4021-8b14-3dcca2e3ca8d}" ma:sspId="9c18f9b8-5ae4-4f0b-a238-a922c51e2dda" ma:termSetId="0f9f7e9f-7d6b-4cae-9193-a3e3200f87de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DocumentTypeTaxHTField0" ma:index="14" nillable="true" ma:taxonomy="true" ma:internalName="QMULDocumentTypeTaxHTField0" ma:taxonomyFieldName="QMULDocumentType" ma:displayName="Document Type" ma:default="" ma:fieldId="{2596c3af-0d77-4ea4-a15d-d3f71457b096}" ma:sspId="9c18f9b8-5ae4-4f0b-a238-a922c51e2dda" ma:termSetId="8ec3f1bd-c4f8-46a7-ae88-878ed3be39d1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LocationTaxHTField0" ma:index="16" nillable="true" ma:taxonomy="true" ma:internalName="QMULLocationTaxHTField0" ma:taxonomyFieldName="QMULLocation" ma:displayName="Location" ma:default="" ma:fieldId="{29b985f4-a05e-4f39-b5da-e9fb81ddaa79}" ma:sspId="9c18f9b8-5ae4-4f0b-a238-a922c51e2dda" ma:termSetId="5327f1c4-618f-4317-b197-fc29da39fa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InformationClassificationTaxHTField0" ma:index="18" nillable="true" ma:taxonomy="true" ma:internalName="QMULInformationClassificationTaxHTField0" ma:taxonomyFieldName="QMULInformationClassification" ma:displayName="Information Classification" ma:default="1;#Protect|9124d8d9-0c1c-41e9-aa14-aba001e9a028" ma:fieldId="{57b3469a-2ea1-4a06-a2d1-c99ce62a5d6f}" ma:sspId="9c18f9b8-5ae4-4f0b-a238-a922c51e2dda" ma:termSetId="a3d7b326-4e5e-4e73-95fa-6245adfab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QMULAcademicYear" ma:index="20" nillable="true" ma:displayName="Academic Year" ma:decimals="0" ma:internalName="QMULAcademicYear" ma:percentage="FALSE">
      <xsd:simpleType>
        <xsd:restriction base="dms:Number">
          <xsd:maxInclusive value="9999"/>
          <xsd:minInclusive value="1000"/>
        </xsd:restriction>
      </xsd:simpleType>
    </xsd:element>
    <xsd:element name="QMULProject" ma:index="21" nillable="true" ma:displayName="Project" ma:internalName="QMULProject">
      <xsd:simpleType>
        <xsd:restriction base="dms:Text">
          <xsd:maxLength value="255"/>
        </xsd:restriction>
      </xsd:simpleType>
    </xsd:element>
    <xsd:element name="QMULReviewDate" ma:index="22" nillable="true" ma:displayName="Review Date" ma:format="DateOnly" ma:internalName="QMULReviewDate">
      <xsd:simpleType>
        <xsd:restriction base="dms:DateTime"/>
      </xsd:simpleType>
    </xsd:element>
    <xsd:element name="QMULOwner" ma:index="23" nillable="true" ma:displayName="Owner" ma:list="UserInfo" ma:SharePointGroup="0" ma:internalName="QMULOwne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efd484-15aa-41a0-83f6-0646502cb6d6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24" nillable="true" ma:taxonomy="true" ma:internalName="TaxKeywordTaxHTField" ma:taxonomyFieldName="TaxKeyword" ma:displayName="Enterprise Keywords" ma:fieldId="{23f27201-bee3-471e-b2e7-b64fd8b7ca38}" ma:taxonomyMulti="true" ma:sspId="9c18f9b8-5ae4-4f0b-a238-a922c51e2dda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6" nillable="true" ma:displayName="Taxonomy Catch All Column" ma:hidden="true" ma:list="{2a7529b9-a3eb-44e9-919b-0c3dc59600a2}" ma:internalName="TaxCatchAll" ma:showField="CatchAllData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7" nillable="true" ma:displayName="Taxonomy Catch All Column1" ma:hidden="true" ma:list="{2a7529b9-a3eb-44e9-919b-0c3dc59600a2}" ma:internalName="TaxCatchAllLabel" ma:readOnly="true" ma:showField="CatchAllDataLabel" ma:web="6649982f-b66b-4072-8006-4697fed55f9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ae7f3d-bcd0-4e4b-af93-f03a9fbb19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2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2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3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3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32" nillable="true" ma:displayName="Tags" ma:internalName="MediaServiceAutoTags" ma:readOnly="true">
      <xsd:simpleType>
        <xsd:restriction base="dms:Text"/>
      </xsd:simpleType>
    </xsd:element>
    <xsd:element name="MediaServiceOCR" ma:index="3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3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3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3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39" nillable="true" ma:displayName="Location" ma:internalName="MediaServiceLocation" ma:readOnly="true">
      <xsd:simpleType>
        <xsd:restriction base="dms:Text"/>
      </xsd:simpleType>
    </xsd:element>
    <xsd:element name="MediaLengthInSeconds" ma:index="4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42" nillable="true" ma:taxonomy="true" ma:internalName="lcf76f155ced4ddcb4097134ff3c332f" ma:taxonomyFieldName="MediaServiceImageTags" ma:displayName="Image Tags" ma:readOnly="false" ma:fieldId="{5cf76f15-5ced-4ddc-b409-7134ff3c332f}" ma:taxonomyMulti="true" ma:sspId="9c18f9b8-5ae4-4f0b-a238-a922c51e2dd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4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49982f-b66b-4072-8006-4697fed55f9d" elementFormDefault="qualified">
    <xsd:import namespace="http://schemas.microsoft.com/office/2006/documentManagement/types"/>
    <xsd:import namespace="http://schemas.microsoft.com/office/infopath/2007/PartnerControls"/>
    <xsd:element name="SharedWithUsers" ma:index="3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3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SharedContentType xmlns="Microsoft.SharePoint.Taxonomy.ContentTypeSync" SourceId="9c18f9b8-5ae4-4f0b-a238-a922c51e2dda" ContentTypeId="0x0101005EA864BF41DF8A41860E925F5B29BCF5" PreviousValue="false"/>
</file>

<file path=customXml/itemProps1.xml><?xml version="1.0" encoding="utf-8"?>
<ds:datastoreItem xmlns:ds="http://schemas.openxmlformats.org/officeDocument/2006/customXml" ds:itemID="{8069F142-4DA7-4B45-A568-C1DF40445D4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7DF072F-3962-4731-9B49-5998CA7915EF}">
  <ds:schemaRefs>
    <ds:schemaRef ds:uri="45ae7f3d-bcd0-4e4b-af93-f03a9fbb19b5"/>
    <ds:schemaRef ds:uri="6649982f-b66b-4072-8006-4697fed55f9d"/>
    <ds:schemaRef ds:uri="d5efd484-15aa-41a0-83f6-0646502cb6d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E601853E-C107-464C-8076-9AF712BD5586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318</Words>
  <Application>Microsoft Office PowerPoint</Application>
  <PresentationFormat>On-screen Show (16:9)</PresentationFormat>
  <Paragraphs>56</Paragraphs>
  <Slides>16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4 Text</vt:lpstr>
      <vt:lpstr>Arial</vt:lpstr>
      <vt:lpstr>Calibri</vt:lpstr>
      <vt:lpstr>Channel 4 Chadwick</vt:lpstr>
      <vt:lpstr>Office Theme</vt:lpstr>
      <vt:lpstr>1_Custom Design</vt:lpstr>
      <vt:lpstr>2_Custom Design</vt:lpstr>
      <vt:lpstr>Athena SWAN Action Plan-Going for Gold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Priority areas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J</dc:creator>
  <cp:lastModifiedBy>A Baysan</cp:lastModifiedBy>
  <cp:revision>1</cp:revision>
  <dcterms:created xsi:type="dcterms:W3CDTF">2020-06-18T12:08:25Z</dcterms:created>
  <dcterms:modified xsi:type="dcterms:W3CDTF">2025-09-05T09:45:21Z</dcterms:modified>
</cp:coreProperties>
</file>