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 id="2147483866" r:id="rId6"/>
  </p:sldMasterIdLst>
  <p:notesMasterIdLst>
    <p:notesMasterId r:id="rId18"/>
  </p:notesMasterIdLst>
  <p:handoutMasterIdLst>
    <p:handoutMasterId r:id="rId19"/>
  </p:handoutMasterIdLst>
  <p:sldIdLst>
    <p:sldId id="291" r:id="rId7"/>
    <p:sldId id="350" r:id="rId8"/>
    <p:sldId id="344" r:id="rId9"/>
    <p:sldId id="345" r:id="rId10"/>
    <p:sldId id="298" r:id="rId11"/>
    <p:sldId id="326" r:id="rId12"/>
    <p:sldId id="321" r:id="rId13"/>
    <p:sldId id="331" r:id="rId14"/>
    <p:sldId id="351" r:id="rId15"/>
    <p:sldId id="258" r:id="rId16"/>
    <p:sldId id="329"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Hurst" initials="DH" lastIdx="2" clrIdx="0">
    <p:extLst>
      <p:ext uri="{19B8F6BF-5375-455C-9EA6-DF929625EA0E}">
        <p15:presenceInfo xmlns:p15="http://schemas.microsoft.com/office/powerpoint/2012/main" userId="S-1-5-21-3570645096-2832039801-2519645296-63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7336F"/>
    <a:srgbClr val="EFEDE3"/>
    <a:srgbClr val="FCF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82D49-3D69-46E1-8E16-2EB014CF1DCE}" v="138" dt="2025-09-15T09:09:11.84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7"/>
    <p:restoredTop sz="59807" autoAdjust="0"/>
  </p:normalViewPr>
  <p:slideViewPr>
    <p:cSldViewPr snapToGrid="0" snapToObjects="1">
      <p:cViewPr varScale="1">
        <p:scale>
          <a:sx n="66" d="100"/>
          <a:sy n="66" d="100"/>
        </p:scale>
        <p:origin x="1692" y="6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88" d="100"/>
          <a:sy n="88" d="100"/>
        </p:scale>
        <p:origin x="38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nter" userId="eab98dc5-de51-46fe-92f7-931eedc8e75f" providerId="ADAL" clId="{65137375-D675-4477-B0D6-51C0CEF4DC04}"/>
    <pc:docChg chg="undo custSel addSld delSld modSld sldOrd">
      <pc:chgData name="Rebecca Hunter" userId="eab98dc5-de51-46fe-92f7-931eedc8e75f" providerId="ADAL" clId="{65137375-D675-4477-B0D6-51C0CEF4DC04}" dt="2025-09-15T09:09:11.847" v="149"/>
      <pc:docMkLst>
        <pc:docMk/>
      </pc:docMkLst>
      <pc:sldChg chg="addSp delSp modSp add del mod">
        <pc:chgData name="Rebecca Hunter" userId="eab98dc5-de51-46fe-92f7-931eedc8e75f" providerId="ADAL" clId="{65137375-D675-4477-B0D6-51C0CEF4DC04}" dt="2025-09-15T09:06:58.456" v="12" actId="47"/>
        <pc:sldMkLst>
          <pc:docMk/>
          <pc:sldMk cId="822339135" sldId="293"/>
        </pc:sldMkLst>
        <pc:spChg chg="del">
          <ac:chgData name="Rebecca Hunter" userId="eab98dc5-de51-46fe-92f7-931eedc8e75f" providerId="ADAL" clId="{65137375-D675-4477-B0D6-51C0CEF4DC04}" dt="2025-09-15T09:06:04.046" v="2" actId="478"/>
          <ac:spMkLst>
            <pc:docMk/>
            <pc:sldMk cId="822339135" sldId="293"/>
            <ac:spMk id="2" creationId="{02F74F1B-1C64-4433-8009-741CFBFECD2A}"/>
          </ac:spMkLst>
        </pc:spChg>
        <pc:spChg chg="del">
          <ac:chgData name="Rebecca Hunter" userId="eab98dc5-de51-46fe-92f7-931eedc8e75f" providerId="ADAL" clId="{65137375-D675-4477-B0D6-51C0CEF4DC04}" dt="2025-09-15T09:06:07.282" v="4" actId="478"/>
          <ac:spMkLst>
            <pc:docMk/>
            <pc:sldMk cId="822339135" sldId="293"/>
            <ac:spMk id="3" creationId="{5CC62B9F-B037-441D-A4DD-95658C854C16}"/>
          </ac:spMkLst>
        </pc:spChg>
        <pc:spChg chg="add del mod">
          <ac:chgData name="Rebecca Hunter" userId="eab98dc5-de51-46fe-92f7-931eedc8e75f" providerId="ADAL" clId="{65137375-D675-4477-B0D6-51C0CEF4DC04}" dt="2025-09-15T09:06:06.300" v="3" actId="478"/>
          <ac:spMkLst>
            <pc:docMk/>
            <pc:sldMk cId="822339135" sldId="293"/>
            <ac:spMk id="6" creationId="{DFAA9243-066C-5FCD-BFD9-12C8FC15D490}"/>
          </ac:spMkLst>
        </pc:spChg>
        <pc:picChg chg="add del mod">
          <ac:chgData name="Rebecca Hunter" userId="eab98dc5-de51-46fe-92f7-931eedc8e75f" providerId="ADAL" clId="{65137375-D675-4477-B0D6-51C0CEF4DC04}" dt="2025-09-15T09:06:54.600" v="10" actId="1076"/>
          <ac:picMkLst>
            <pc:docMk/>
            <pc:sldMk cId="822339135" sldId="293"/>
            <ac:picMk id="1026" creationId="{765E4BE3-08B5-C8A6-9ED5-943B9E256AD7}"/>
          </ac:picMkLst>
        </pc:picChg>
      </pc:sldChg>
      <pc:sldChg chg="modSp">
        <pc:chgData name="Rebecca Hunter" userId="eab98dc5-de51-46fe-92f7-931eedc8e75f" providerId="ADAL" clId="{65137375-D675-4477-B0D6-51C0CEF4DC04}" dt="2025-09-15T09:09:11.847" v="149"/>
        <pc:sldMkLst>
          <pc:docMk/>
          <pc:sldMk cId="1833261064" sldId="326"/>
        </pc:sldMkLst>
        <pc:graphicFrameChg chg="mod">
          <ac:chgData name="Rebecca Hunter" userId="eab98dc5-de51-46fe-92f7-931eedc8e75f" providerId="ADAL" clId="{65137375-D675-4477-B0D6-51C0CEF4DC04}" dt="2025-09-15T09:09:11.847" v="149"/>
          <ac:graphicFrameMkLst>
            <pc:docMk/>
            <pc:sldMk cId="1833261064" sldId="326"/>
            <ac:graphicFrameMk id="4" creationId="{006AE4B5-72A5-F2FF-0D92-67A2B0360529}"/>
          </ac:graphicFrameMkLst>
        </pc:graphicFrameChg>
      </pc:sldChg>
      <pc:sldChg chg="modSp mod ord">
        <pc:chgData name="Rebecca Hunter" userId="eab98dc5-de51-46fe-92f7-931eedc8e75f" providerId="ADAL" clId="{65137375-D675-4477-B0D6-51C0CEF4DC04}" dt="2025-09-15T09:09:06.636" v="148"/>
        <pc:sldMkLst>
          <pc:docMk/>
          <pc:sldMk cId="3724301938" sldId="331"/>
        </pc:sldMkLst>
        <pc:graphicFrameChg chg="mod">
          <ac:chgData name="Rebecca Hunter" userId="eab98dc5-de51-46fe-92f7-931eedc8e75f" providerId="ADAL" clId="{65137375-D675-4477-B0D6-51C0CEF4DC04}" dt="2025-09-15T09:08:50.838" v="146" actId="14100"/>
          <ac:graphicFrameMkLst>
            <pc:docMk/>
            <pc:sldMk cId="3724301938" sldId="331"/>
            <ac:graphicFrameMk id="4" creationId="{7C9EE630-77EB-7A60-EC22-876333C84176}"/>
          </ac:graphicFrameMkLst>
        </pc:graphicFrameChg>
      </pc:sldChg>
      <pc:sldChg chg="new del">
        <pc:chgData name="Rebecca Hunter" userId="eab98dc5-de51-46fe-92f7-931eedc8e75f" providerId="ADAL" clId="{65137375-D675-4477-B0D6-51C0CEF4DC04}" dt="2025-09-15T09:06:57.646" v="11" actId="47"/>
        <pc:sldMkLst>
          <pc:docMk/>
          <pc:sldMk cId="2784953534" sldId="35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A57F8-D391-49E5-96DD-EC92CB65518F}"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GB"/>
        </a:p>
      </dgm:t>
    </dgm:pt>
    <dgm:pt modelId="{999FCCF5-76CF-4CF4-9F86-14287BB9BF87}">
      <dgm:prSet phldrT="[Text]"/>
      <dgm:spPr/>
      <dgm:t>
        <a:bodyPr/>
        <a:lstStyle/>
        <a:p>
          <a:r>
            <a:rPr lang="en-GB" dirty="0"/>
            <a:t>Pastoral</a:t>
          </a:r>
        </a:p>
      </dgm:t>
    </dgm:pt>
    <dgm:pt modelId="{3BBB7DEE-46E4-41E1-8B05-7ED238EA5245}" type="parTrans" cxnId="{9F0F33FC-4FB5-4B08-AFA3-6F44B0DF60FF}">
      <dgm:prSet/>
      <dgm:spPr/>
      <dgm:t>
        <a:bodyPr/>
        <a:lstStyle/>
        <a:p>
          <a:endParaRPr lang="en-GB"/>
        </a:p>
      </dgm:t>
    </dgm:pt>
    <dgm:pt modelId="{351C13FC-36BA-4D3A-8F87-8589E080A0FC}" type="sibTrans" cxnId="{9F0F33FC-4FB5-4B08-AFA3-6F44B0DF60FF}">
      <dgm:prSet/>
      <dgm:spPr/>
      <dgm:t>
        <a:bodyPr/>
        <a:lstStyle/>
        <a:p>
          <a:endParaRPr lang="en-GB"/>
        </a:p>
      </dgm:t>
    </dgm:pt>
    <dgm:pt modelId="{1CDBADE7-7647-4C93-AE77-E1A45EA50516}">
      <dgm:prSet phldrT="[Text]"/>
      <dgm:spPr/>
      <dgm:t>
        <a:bodyPr/>
        <a:lstStyle/>
        <a:p>
          <a:r>
            <a:rPr lang="en-GB" dirty="0"/>
            <a:t>Confidential, non-judgemental</a:t>
          </a:r>
        </a:p>
      </dgm:t>
    </dgm:pt>
    <dgm:pt modelId="{B56B945F-98C8-4F1C-88A0-FD25909D02FB}" type="parTrans" cxnId="{8D535F1E-F639-4B77-B12A-F056724BD728}">
      <dgm:prSet/>
      <dgm:spPr/>
      <dgm:t>
        <a:bodyPr/>
        <a:lstStyle/>
        <a:p>
          <a:endParaRPr lang="en-GB"/>
        </a:p>
      </dgm:t>
    </dgm:pt>
    <dgm:pt modelId="{98940CC3-88AE-4C94-88C4-FB165E71A30C}" type="sibTrans" cxnId="{8D535F1E-F639-4B77-B12A-F056724BD728}">
      <dgm:prSet/>
      <dgm:spPr/>
      <dgm:t>
        <a:bodyPr/>
        <a:lstStyle/>
        <a:p>
          <a:endParaRPr lang="en-GB"/>
        </a:p>
      </dgm:t>
    </dgm:pt>
    <dgm:pt modelId="{99FA3BE9-7843-45AD-ACE4-C4487920E434}">
      <dgm:prSet phldrT="[Text]"/>
      <dgm:spPr/>
      <dgm:t>
        <a:bodyPr/>
        <a:lstStyle/>
        <a:p>
          <a:r>
            <a:rPr lang="en-GB" dirty="0"/>
            <a:t>Resources for well-being</a:t>
          </a:r>
        </a:p>
      </dgm:t>
    </dgm:pt>
    <dgm:pt modelId="{489AE944-446A-4D28-A757-312BCA3D54CB}" type="parTrans" cxnId="{A0E96C44-3CBF-414E-AEB3-4628F51C9513}">
      <dgm:prSet/>
      <dgm:spPr/>
      <dgm:t>
        <a:bodyPr/>
        <a:lstStyle/>
        <a:p>
          <a:endParaRPr lang="en-GB"/>
        </a:p>
      </dgm:t>
    </dgm:pt>
    <dgm:pt modelId="{DD783F4F-D020-4AE3-96EC-DF65E36B459C}" type="sibTrans" cxnId="{A0E96C44-3CBF-414E-AEB3-4628F51C9513}">
      <dgm:prSet/>
      <dgm:spPr/>
      <dgm:t>
        <a:bodyPr/>
        <a:lstStyle/>
        <a:p>
          <a:endParaRPr lang="en-GB"/>
        </a:p>
      </dgm:t>
    </dgm:pt>
    <dgm:pt modelId="{F48CAFC5-3836-496A-958F-DC521543A55E}">
      <dgm:prSet phldrT="[Text]"/>
      <dgm:spPr/>
      <dgm:t>
        <a:bodyPr/>
        <a:lstStyle/>
        <a:p>
          <a:r>
            <a:rPr lang="en-GB" dirty="0" err="1"/>
            <a:t>SpLDs</a:t>
          </a:r>
          <a:r>
            <a:rPr lang="en-GB" dirty="0"/>
            <a:t>, health, disabilities</a:t>
          </a:r>
        </a:p>
      </dgm:t>
    </dgm:pt>
    <dgm:pt modelId="{16AB08AA-30D3-4324-95D7-99CF05EA8074}" type="parTrans" cxnId="{0B43F252-A314-4309-B5FC-5EDBDB996A06}">
      <dgm:prSet/>
      <dgm:spPr/>
      <dgm:t>
        <a:bodyPr/>
        <a:lstStyle/>
        <a:p>
          <a:endParaRPr lang="en-GB"/>
        </a:p>
      </dgm:t>
    </dgm:pt>
    <dgm:pt modelId="{43F8F2B9-70B3-402E-A500-D83A3C13F9BE}" type="sibTrans" cxnId="{0B43F252-A314-4309-B5FC-5EDBDB996A06}">
      <dgm:prSet/>
      <dgm:spPr/>
      <dgm:t>
        <a:bodyPr/>
        <a:lstStyle/>
        <a:p>
          <a:endParaRPr lang="en-GB"/>
        </a:p>
      </dgm:t>
    </dgm:pt>
    <dgm:pt modelId="{3FACCEA6-7EE6-4D51-BC3E-880A6E5B878D}">
      <dgm:prSet phldrT="[Text]"/>
      <dgm:spPr/>
      <dgm:t>
        <a:bodyPr/>
        <a:lstStyle/>
        <a:p>
          <a:r>
            <a:rPr lang="en-GB" dirty="0"/>
            <a:t>Inclusivity</a:t>
          </a:r>
        </a:p>
      </dgm:t>
    </dgm:pt>
    <dgm:pt modelId="{DA54AA4B-53E2-49B8-B309-11FB8DFFF93F}" type="parTrans" cxnId="{9183EC3F-8500-4D03-A158-6893B638B192}">
      <dgm:prSet/>
      <dgm:spPr/>
      <dgm:t>
        <a:bodyPr/>
        <a:lstStyle/>
        <a:p>
          <a:endParaRPr lang="en-GB"/>
        </a:p>
      </dgm:t>
    </dgm:pt>
    <dgm:pt modelId="{78E99B0D-0554-40E8-AB1F-4BE79EEA916C}" type="sibTrans" cxnId="{9183EC3F-8500-4D03-A158-6893B638B192}">
      <dgm:prSet/>
      <dgm:spPr/>
      <dgm:t>
        <a:bodyPr/>
        <a:lstStyle/>
        <a:p>
          <a:endParaRPr lang="en-GB"/>
        </a:p>
      </dgm:t>
    </dgm:pt>
    <dgm:pt modelId="{7CB52C3F-7A63-4831-B099-97F7FDFD61C7}">
      <dgm:prSet phldrT="[Text]"/>
      <dgm:spPr/>
      <dgm:t>
        <a:bodyPr/>
        <a:lstStyle/>
        <a:p>
          <a:r>
            <a:rPr lang="en-GB" dirty="0"/>
            <a:t>Supporting students facing barriers</a:t>
          </a:r>
        </a:p>
      </dgm:t>
    </dgm:pt>
    <dgm:pt modelId="{ED6B096C-0DAD-42FF-BDB9-CD9781B3B96C}" type="parTrans" cxnId="{C998DF4D-A81B-4320-A4F3-F67657C02699}">
      <dgm:prSet/>
      <dgm:spPr/>
      <dgm:t>
        <a:bodyPr/>
        <a:lstStyle/>
        <a:p>
          <a:endParaRPr lang="en-GB"/>
        </a:p>
      </dgm:t>
    </dgm:pt>
    <dgm:pt modelId="{18903C14-9CEE-4979-9AE3-4706B7760AC7}" type="sibTrans" cxnId="{C998DF4D-A81B-4320-A4F3-F67657C02699}">
      <dgm:prSet/>
      <dgm:spPr/>
      <dgm:t>
        <a:bodyPr/>
        <a:lstStyle/>
        <a:p>
          <a:endParaRPr lang="en-GB"/>
        </a:p>
      </dgm:t>
    </dgm:pt>
    <dgm:pt modelId="{5A57A133-832C-4987-8A4E-0858D267D843}">
      <dgm:prSet phldrT="[Text]"/>
      <dgm:spPr/>
      <dgm:t>
        <a:bodyPr/>
        <a:lstStyle/>
        <a:p>
          <a:r>
            <a:rPr lang="en-GB" dirty="0"/>
            <a:t>Engagement</a:t>
          </a:r>
        </a:p>
      </dgm:t>
    </dgm:pt>
    <dgm:pt modelId="{E25C1465-1475-4815-B9F7-5D5175A72EC6}" type="parTrans" cxnId="{425B6545-C6F3-4ABA-8365-B8C4B2D8480C}">
      <dgm:prSet/>
      <dgm:spPr/>
      <dgm:t>
        <a:bodyPr/>
        <a:lstStyle/>
        <a:p>
          <a:endParaRPr lang="en-GB"/>
        </a:p>
      </dgm:t>
    </dgm:pt>
    <dgm:pt modelId="{C0DCC3B6-FF92-4C4A-8836-EFA9B567590E}" type="sibTrans" cxnId="{425B6545-C6F3-4ABA-8365-B8C4B2D8480C}">
      <dgm:prSet/>
      <dgm:spPr/>
      <dgm:t>
        <a:bodyPr/>
        <a:lstStyle/>
        <a:p>
          <a:endParaRPr lang="en-GB"/>
        </a:p>
      </dgm:t>
    </dgm:pt>
    <dgm:pt modelId="{886871A7-5021-48B8-8D48-2EC868C3834D}">
      <dgm:prSet phldrT="[Text]"/>
      <dgm:spPr/>
      <dgm:t>
        <a:bodyPr/>
        <a:lstStyle/>
        <a:p>
          <a:r>
            <a:rPr lang="en-GB" dirty="0"/>
            <a:t>Checking-in and working with students not engaging</a:t>
          </a:r>
        </a:p>
      </dgm:t>
    </dgm:pt>
    <dgm:pt modelId="{F0386724-BC21-4800-B8FD-74D54F31FB76}" type="parTrans" cxnId="{FB8B52D7-4E53-47C7-BA6C-C0C41E2067C9}">
      <dgm:prSet/>
      <dgm:spPr/>
      <dgm:t>
        <a:bodyPr/>
        <a:lstStyle/>
        <a:p>
          <a:endParaRPr lang="en-GB"/>
        </a:p>
      </dgm:t>
    </dgm:pt>
    <dgm:pt modelId="{130AE670-7D92-47C6-937D-65304446927D}" type="sibTrans" cxnId="{FB8B52D7-4E53-47C7-BA6C-C0C41E2067C9}">
      <dgm:prSet/>
      <dgm:spPr/>
      <dgm:t>
        <a:bodyPr/>
        <a:lstStyle/>
        <a:p>
          <a:endParaRPr lang="en-GB"/>
        </a:p>
      </dgm:t>
    </dgm:pt>
    <dgm:pt modelId="{8BA339FA-11BD-424B-87F1-C97F096E5782}" type="pres">
      <dgm:prSet presAssocID="{7BAA57F8-D391-49E5-96DD-EC92CB65518F}" presName="Name0" presStyleCnt="0">
        <dgm:presLayoutVars>
          <dgm:dir/>
          <dgm:animLvl val="lvl"/>
          <dgm:resizeHandles val="exact"/>
        </dgm:presLayoutVars>
      </dgm:prSet>
      <dgm:spPr/>
    </dgm:pt>
    <dgm:pt modelId="{64D66D10-5E88-48CE-A8DF-242C75E1FE35}" type="pres">
      <dgm:prSet presAssocID="{999FCCF5-76CF-4CF4-9F86-14287BB9BF87}" presName="linNode" presStyleCnt="0"/>
      <dgm:spPr/>
    </dgm:pt>
    <dgm:pt modelId="{5FE7AF90-246D-4BD4-B3EC-87D293345BF6}" type="pres">
      <dgm:prSet presAssocID="{999FCCF5-76CF-4CF4-9F86-14287BB9BF87}" presName="parentText" presStyleLbl="node1" presStyleIdx="0" presStyleCnt="3">
        <dgm:presLayoutVars>
          <dgm:chMax val="1"/>
          <dgm:bulletEnabled val="1"/>
        </dgm:presLayoutVars>
      </dgm:prSet>
      <dgm:spPr/>
    </dgm:pt>
    <dgm:pt modelId="{F1297352-EEC4-49D7-B600-26DE6E025296}" type="pres">
      <dgm:prSet presAssocID="{999FCCF5-76CF-4CF4-9F86-14287BB9BF87}" presName="descendantText" presStyleLbl="alignAccFollowNode1" presStyleIdx="0" presStyleCnt="3">
        <dgm:presLayoutVars>
          <dgm:bulletEnabled val="1"/>
        </dgm:presLayoutVars>
      </dgm:prSet>
      <dgm:spPr/>
    </dgm:pt>
    <dgm:pt modelId="{94DE8E02-2330-4BF1-9B2A-CD74681A8E79}" type="pres">
      <dgm:prSet presAssocID="{351C13FC-36BA-4D3A-8F87-8589E080A0FC}" presName="sp" presStyleCnt="0"/>
      <dgm:spPr/>
    </dgm:pt>
    <dgm:pt modelId="{A4D8DB3A-D072-4F9B-8366-8CA73B3029CD}" type="pres">
      <dgm:prSet presAssocID="{F48CAFC5-3836-496A-958F-DC521543A55E}" presName="linNode" presStyleCnt="0"/>
      <dgm:spPr/>
    </dgm:pt>
    <dgm:pt modelId="{B97F5B5A-C123-4335-B9FC-53D86E55C88E}" type="pres">
      <dgm:prSet presAssocID="{F48CAFC5-3836-496A-958F-DC521543A55E}" presName="parentText" presStyleLbl="node1" presStyleIdx="1" presStyleCnt="3">
        <dgm:presLayoutVars>
          <dgm:chMax val="1"/>
          <dgm:bulletEnabled val="1"/>
        </dgm:presLayoutVars>
      </dgm:prSet>
      <dgm:spPr/>
    </dgm:pt>
    <dgm:pt modelId="{2059C09F-8344-45C9-9B83-452A4DFBEE05}" type="pres">
      <dgm:prSet presAssocID="{F48CAFC5-3836-496A-958F-DC521543A55E}" presName="descendantText" presStyleLbl="alignAccFollowNode1" presStyleIdx="1" presStyleCnt="3">
        <dgm:presLayoutVars>
          <dgm:bulletEnabled val="1"/>
        </dgm:presLayoutVars>
      </dgm:prSet>
      <dgm:spPr/>
    </dgm:pt>
    <dgm:pt modelId="{FFDEE829-029F-4AD1-9EB9-88484A6AA94C}" type="pres">
      <dgm:prSet presAssocID="{43F8F2B9-70B3-402E-A500-D83A3C13F9BE}" presName="sp" presStyleCnt="0"/>
      <dgm:spPr/>
    </dgm:pt>
    <dgm:pt modelId="{13741D9A-A4CB-4649-B12E-B832B0FEB0C9}" type="pres">
      <dgm:prSet presAssocID="{5A57A133-832C-4987-8A4E-0858D267D843}" presName="linNode" presStyleCnt="0"/>
      <dgm:spPr/>
    </dgm:pt>
    <dgm:pt modelId="{8A62A9F3-B3E2-43FF-B8DC-7EE35D416495}" type="pres">
      <dgm:prSet presAssocID="{5A57A133-832C-4987-8A4E-0858D267D843}" presName="parentText" presStyleLbl="node1" presStyleIdx="2" presStyleCnt="3">
        <dgm:presLayoutVars>
          <dgm:chMax val="1"/>
          <dgm:bulletEnabled val="1"/>
        </dgm:presLayoutVars>
      </dgm:prSet>
      <dgm:spPr/>
    </dgm:pt>
    <dgm:pt modelId="{8FCEE262-3681-437C-B14B-1F82AEC27F49}" type="pres">
      <dgm:prSet presAssocID="{5A57A133-832C-4987-8A4E-0858D267D843}" presName="descendantText" presStyleLbl="alignAccFollowNode1" presStyleIdx="2" presStyleCnt="3">
        <dgm:presLayoutVars>
          <dgm:bulletEnabled val="1"/>
        </dgm:presLayoutVars>
      </dgm:prSet>
      <dgm:spPr/>
    </dgm:pt>
  </dgm:ptLst>
  <dgm:cxnLst>
    <dgm:cxn modelId="{2CDEE01A-85EC-4177-93CA-3FA61214EC79}" type="presOf" srcId="{99FA3BE9-7843-45AD-ACE4-C4487920E434}" destId="{F1297352-EEC4-49D7-B600-26DE6E025296}" srcOrd="0" destOrd="1" presId="urn:microsoft.com/office/officeart/2005/8/layout/vList5"/>
    <dgm:cxn modelId="{8D535F1E-F639-4B77-B12A-F056724BD728}" srcId="{999FCCF5-76CF-4CF4-9F86-14287BB9BF87}" destId="{1CDBADE7-7647-4C93-AE77-E1A45EA50516}" srcOrd="0" destOrd="0" parTransId="{B56B945F-98C8-4F1C-88A0-FD25909D02FB}" sibTransId="{98940CC3-88AE-4C94-88C4-FB165E71A30C}"/>
    <dgm:cxn modelId="{824D1D25-45D6-4D62-BB39-C09B35F93C5C}" type="presOf" srcId="{F48CAFC5-3836-496A-958F-DC521543A55E}" destId="{B97F5B5A-C123-4335-B9FC-53D86E55C88E}" srcOrd="0" destOrd="0" presId="urn:microsoft.com/office/officeart/2005/8/layout/vList5"/>
    <dgm:cxn modelId="{95C48935-9E27-4688-AFB2-06636DE7CE84}" type="presOf" srcId="{3FACCEA6-7EE6-4D51-BC3E-880A6E5B878D}" destId="{2059C09F-8344-45C9-9B83-452A4DFBEE05}" srcOrd="0" destOrd="0" presId="urn:microsoft.com/office/officeart/2005/8/layout/vList5"/>
    <dgm:cxn modelId="{F0B2133F-D313-4229-B290-B6BA765C0A58}" type="presOf" srcId="{7CB52C3F-7A63-4831-B099-97F7FDFD61C7}" destId="{2059C09F-8344-45C9-9B83-452A4DFBEE05}" srcOrd="0" destOrd="1" presId="urn:microsoft.com/office/officeart/2005/8/layout/vList5"/>
    <dgm:cxn modelId="{9183EC3F-8500-4D03-A158-6893B638B192}" srcId="{F48CAFC5-3836-496A-958F-DC521543A55E}" destId="{3FACCEA6-7EE6-4D51-BC3E-880A6E5B878D}" srcOrd="0" destOrd="0" parTransId="{DA54AA4B-53E2-49B8-B309-11FB8DFFF93F}" sibTransId="{78E99B0D-0554-40E8-AB1F-4BE79EEA916C}"/>
    <dgm:cxn modelId="{A0E96C44-3CBF-414E-AEB3-4628F51C9513}" srcId="{999FCCF5-76CF-4CF4-9F86-14287BB9BF87}" destId="{99FA3BE9-7843-45AD-ACE4-C4487920E434}" srcOrd="1" destOrd="0" parTransId="{489AE944-446A-4D28-A757-312BCA3D54CB}" sibTransId="{DD783F4F-D020-4AE3-96EC-DF65E36B459C}"/>
    <dgm:cxn modelId="{425B6545-C6F3-4ABA-8365-B8C4B2D8480C}" srcId="{7BAA57F8-D391-49E5-96DD-EC92CB65518F}" destId="{5A57A133-832C-4987-8A4E-0858D267D843}" srcOrd="2" destOrd="0" parTransId="{E25C1465-1475-4815-B9F7-5D5175A72EC6}" sibTransId="{C0DCC3B6-FF92-4C4A-8836-EFA9B567590E}"/>
    <dgm:cxn modelId="{C998DF4D-A81B-4320-A4F3-F67657C02699}" srcId="{F48CAFC5-3836-496A-958F-DC521543A55E}" destId="{7CB52C3F-7A63-4831-B099-97F7FDFD61C7}" srcOrd="1" destOrd="0" parTransId="{ED6B096C-0DAD-42FF-BDB9-CD9781B3B96C}" sibTransId="{18903C14-9CEE-4979-9AE3-4706B7760AC7}"/>
    <dgm:cxn modelId="{0B43F252-A314-4309-B5FC-5EDBDB996A06}" srcId="{7BAA57F8-D391-49E5-96DD-EC92CB65518F}" destId="{F48CAFC5-3836-496A-958F-DC521543A55E}" srcOrd="1" destOrd="0" parTransId="{16AB08AA-30D3-4324-95D7-99CF05EA8074}" sibTransId="{43F8F2B9-70B3-402E-A500-D83A3C13F9BE}"/>
    <dgm:cxn modelId="{AF73567D-FCE9-49CE-BCB3-66B8F1386326}" type="presOf" srcId="{7BAA57F8-D391-49E5-96DD-EC92CB65518F}" destId="{8BA339FA-11BD-424B-87F1-C97F096E5782}" srcOrd="0" destOrd="0" presId="urn:microsoft.com/office/officeart/2005/8/layout/vList5"/>
    <dgm:cxn modelId="{4F654785-E054-4A3D-874B-6F7BF0E2CF01}" type="presOf" srcId="{5A57A133-832C-4987-8A4E-0858D267D843}" destId="{8A62A9F3-B3E2-43FF-B8DC-7EE35D416495}" srcOrd="0" destOrd="0" presId="urn:microsoft.com/office/officeart/2005/8/layout/vList5"/>
    <dgm:cxn modelId="{DE1958C6-7076-4B92-9980-2854201E398A}" type="presOf" srcId="{1CDBADE7-7647-4C93-AE77-E1A45EA50516}" destId="{F1297352-EEC4-49D7-B600-26DE6E025296}" srcOrd="0" destOrd="0" presId="urn:microsoft.com/office/officeart/2005/8/layout/vList5"/>
    <dgm:cxn modelId="{A85E79CA-F270-4252-9A66-FC2A4B2FACA5}" type="presOf" srcId="{886871A7-5021-48B8-8D48-2EC868C3834D}" destId="{8FCEE262-3681-437C-B14B-1F82AEC27F49}" srcOrd="0" destOrd="0" presId="urn:microsoft.com/office/officeart/2005/8/layout/vList5"/>
    <dgm:cxn modelId="{FB8B52D7-4E53-47C7-BA6C-C0C41E2067C9}" srcId="{5A57A133-832C-4987-8A4E-0858D267D843}" destId="{886871A7-5021-48B8-8D48-2EC868C3834D}" srcOrd="0" destOrd="0" parTransId="{F0386724-BC21-4800-B8FD-74D54F31FB76}" sibTransId="{130AE670-7D92-47C6-937D-65304446927D}"/>
    <dgm:cxn modelId="{75CA32E3-F87D-413E-BAEC-16F728DFE9F4}" type="presOf" srcId="{999FCCF5-76CF-4CF4-9F86-14287BB9BF87}" destId="{5FE7AF90-246D-4BD4-B3EC-87D293345BF6}" srcOrd="0" destOrd="0" presId="urn:microsoft.com/office/officeart/2005/8/layout/vList5"/>
    <dgm:cxn modelId="{9F0F33FC-4FB5-4B08-AFA3-6F44B0DF60FF}" srcId="{7BAA57F8-D391-49E5-96DD-EC92CB65518F}" destId="{999FCCF5-76CF-4CF4-9F86-14287BB9BF87}" srcOrd="0" destOrd="0" parTransId="{3BBB7DEE-46E4-41E1-8B05-7ED238EA5245}" sibTransId="{351C13FC-36BA-4D3A-8F87-8589E080A0FC}"/>
    <dgm:cxn modelId="{35C309C9-9B95-49D9-9FA2-F6183B81E32F}" type="presParOf" srcId="{8BA339FA-11BD-424B-87F1-C97F096E5782}" destId="{64D66D10-5E88-48CE-A8DF-242C75E1FE35}" srcOrd="0" destOrd="0" presId="urn:microsoft.com/office/officeart/2005/8/layout/vList5"/>
    <dgm:cxn modelId="{0A73F455-C1D9-463D-BA5D-3E58C0A70DAA}" type="presParOf" srcId="{64D66D10-5E88-48CE-A8DF-242C75E1FE35}" destId="{5FE7AF90-246D-4BD4-B3EC-87D293345BF6}" srcOrd="0" destOrd="0" presId="urn:microsoft.com/office/officeart/2005/8/layout/vList5"/>
    <dgm:cxn modelId="{48E6C0E5-D4DF-49EF-A68D-2FB4A8A1EC78}" type="presParOf" srcId="{64D66D10-5E88-48CE-A8DF-242C75E1FE35}" destId="{F1297352-EEC4-49D7-B600-26DE6E025296}" srcOrd="1" destOrd="0" presId="urn:microsoft.com/office/officeart/2005/8/layout/vList5"/>
    <dgm:cxn modelId="{5281950A-D4F5-4E8D-9D1D-6A9DD94764FB}" type="presParOf" srcId="{8BA339FA-11BD-424B-87F1-C97F096E5782}" destId="{94DE8E02-2330-4BF1-9B2A-CD74681A8E79}" srcOrd="1" destOrd="0" presId="urn:microsoft.com/office/officeart/2005/8/layout/vList5"/>
    <dgm:cxn modelId="{AA90C8F5-8091-4B7C-A44D-928C65C3F83D}" type="presParOf" srcId="{8BA339FA-11BD-424B-87F1-C97F096E5782}" destId="{A4D8DB3A-D072-4F9B-8366-8CA73B3029CD}" srcOrd="2" destOrd="0" presId="urn:microsoft.com/office/officeart/2005/8/layout/vList5"/>
    <dgm:cxn modelId="{91A1F67F-55D1-4122-8407-03D6D7E3E7A6}" type="presParOf" srcId="{A4D8DB3A-D072-4F9B-8366-8CA73B3029CD}" destId="{B97F5B5A-C123-4335-B9FC-53D86E55C88E}" srcOrd="0" destOrd="0" presId="urn:microsoft.com/office/officeart/2005/8/layout/vList5"/>
    <dgm:cxn modelId="{2DDC6F0A-2403-4C2A-AB00-D6D867023969}" type="presParOf" srcId="{A4D8DB3A-D072-4F9B-8366-8CA73B3029CD}" destId="{2059C09F-8344-45C9-9B83-452A4DFBEE05}" srcOrd="1" destOrd="0" presId="urn:microsoft.com/office/officeart/2005/8/layout/vList5"/>
    <dgm:cxn modelId="{6626B603-CF32-4057-BF12-6844C43A8C8E}" type="presParOf" srcId="{8BA339FA-11BD-424B-87F1-C97F096E5782}" destId="{FFDEE829-029F-4AD1-9EB9-88484A6AA94C}" srcOrd="3" destOrd="0" presId="urn:microsoft.com/office/officeart/2005/8/layout/vList5"/>
    <dgm:cxn modelId="{4BE22865-C9B2-4167-AE2D-4745E105ECDD}" type="presParOf" srcId="{8BA339FA-11BD-424B-87F1-C97F096E5782}" destId="{13741D9A-A4CB-4649-B12E-B832B0FEB0C9}" srcOrd="4" destOrd="0" presId="urn:microsoft.com/office/officeart/2005/8/layout/vList5"/>
    <dgm:cxn modelId="{B3449F25-808F-4B5C-85C6-EA0DDB707686}" type="presParOf" srcId="{13741D9A-A4CB-4649-B12E-B832B0FEB0C9}" destId="{8A62A9F3-B3E2-43FF-B8DC-7EE35D416495}" srcOrd="0" destOrd="0" presId="urn:microsoft.com/office/officeart/2005/8/layout/vList5"/>
    <dgm:cxn modelId="{2A097EC1-7AFF-4477-ACF2-BFCF97A2BAF9}" type="presParOf" srcId="{13741D9A-A4CB-4649-B12E-B832B0FEB0C9}" destId="{8FCEE262-3681-437C-B14B-1F82AEC27F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C9A26-E9E5-494C-B429-44B62D0687C5}"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GB"/>
        </a:p>
      </dgm:t>
    </dgm:pt>
    <dgm:pt modelId="{43A5089A-AED0-4C91-9AEF-2E7495E09217}">
      <dgm:prSet/>
      <dgm:spPr/>
      <dgm:t>
        <a:bodyPr/>
        <a:lstStyle/>
        <a:p>
          <a:r>
            <a:rPr lang="en-GB" dirty="0" err="1"/>
            <a:t>SpLDs</a:t>
          </a:r>
          <a:r>
            <a:rPr lang="en-GB" dirty="0"/>
            <a:t> and Student Support Cards</a:t>
          </a:r>
        </a:p>
      </dgm:t>
    </dgm:pt>
    <dgm:pt modelId="{78398C1B-14C2-4652-8FAC-FB4571D6ABCD}" type="parTrans" cxnId="{FB7739AB-C50E-4075-8C49-0F02F706750D}">
      <dgm:prSet/>
      <dgm:spPr/>
      <dgm:t>
        <a:bodyPr/>
        <a:lstStyle/>
        <a:p>
          <a:endParaRPr lang="en-GB"/>
        </a:p>
      </dgm:t>
    </dgm:pt>
    <dgm:pt modelId="{1977FE38-0824-49A9-AF7A-8173914AD0E7}" type="sibTrans" cxnId="{FB7739AB-C50E-4075-8C49-0F02F706750D}">
      <dgm:prSet/>
      <dgm:spPr/>
      <dgm:t>
        <a:bodyPr/>
        <a:lstStyle/>
        <a:p>
          <a:endParaRPr lang="en-GB"/>
        </a:p>
      </dgm:t>
    </dgm:pt>
    <dgm:pt modelId="{DC3572D9-BCB7-48B2-9F21-6BF92A19254E}">
      <dgm:prSet/>
      <dgm:spPr/>
      <dgm:t>
        <a:bodyPr/>
        <a:lstStyle/>
        <a:p>
          <a:r>
            <a:rPr lang="en-GB" dirty="0"/>
            <a:t>Extenuating Circumstances/support with exams</a:t>
          </a:r>
        </a:p>
      </dgm:t>
    </dgm:pt>
    <dgm:pt modelId="{C679176A-B8D6-4194-BDC1-B57434272222}" type="parTrans" cxnId="{8C2D0471-BB66-426D-B581-FF1DBD70DE1C}">
      <dgm:prSet/>
      <dgm:spPr/>
      <dgm:t>
        <a:bodyPr/>
        <a:lstStyle/>
        <a:p>
          <a:endParaRPr lang="en-GB"/>
        </a:p>
      </dgm:t>
    </dgm:pt>
    <dgm:pt modelId="{38EC5363-68D9-46A0-A396-433F2549CFA3}" type="sibTrans" cxnId="{8C2D0471-BB66-426D-B581-FF1DBD70DE1C}">
      <dgm:prSet/>
      <dgm:spPr/>
      <dgm:t>
        <a:bodyPr/>
        <a:lstStyle/>
        <a:p>
          <a:endParaRPr lang="en-GB"/>
        </a:p>
      </dgm:t>
    </dgm:pt>
    <dgm:pt modelId="{88901476-0275-432E-A3B2-A90D936DE7F6}">
      <dgm:prSet/>
      <dgm:spPr/>
      <dgm:t>
        <a:bodyPr/>
        <a:lstStyle/>
        <a:p>
          <a:r>
            <a:rPr lang="en-GB" dirty="0"/>
            <a:t>Change of Circumstances/ interruptions</a:t>
          </a:r>
        </a:p>
      </dgm:t>
    </dgm:pt>
    <dgm:pt modelId="{81E2ED55-33E6-4BF1-93AA-107DF351E069}" type="parTrans" cxnId="{7CC7FD64-9D16-4003-9B47-6D7E75BE1819}">
      <dgm:prSet/>
      <dgm:spPr/>
      <dgm:t>
        <a:bodyPr/>
        <a:lstStyle/>
        <a:p>
          <a:endParaRPr lang="en-GB"/>
        </a:p>
      </dgm:t>
    </dgm:pt>
    <dgm:pt modelId="{DC7F12CA-DC54-4105-9A7C-991482E337DA}" type="sibTrans" cxnId="{7CC7FD64-9D16-4003-9B47-6D7E75BE1819}">
      <dgm:prSet/>
      <dgm:spPr/>
      <dgm:t>
        <a:bodyPr/>
        <a:lstStyle/>
        <a:p>
          <a:endParaRPr lang="en-GB"/>
        </a:p>
      </dgm:t>
    </dgm:pt>
    <dgm:pt modelId="{392A4B86-6E31-405C-AA13-0F13C1A314DC}">
      <dgm:prSet/>
      <dgm:spPr/>
      <dgm:t>
        <a:bodyPr/>
        <a:lstStyle/>
        <a:p>
          <a:r>
            <a:rPr lang="en-GB" dirty="0"/>
            <a:t>Mental and physical health</a:t>
          </a:r>
        </a:p>
      </dgm:t>
    </dgm:pt>
    <dgm:pt modelId="{2033169D-1D2C-4231-AF4B-AA127F4A15C7}" type="parTrans" cxnId="{C08AC4C7-E057-4F3B-8BB5-3B07E64D726F}">
      <dgm:prSet/>
      <dgm:spPr/>
      <dgm:t>
        <a:bodyPr/>
        <a:lstStyle/>
        <a:p>
          <a:endParaRPr lang="en-GB"/>
        </a:p>
      </dgm:t>
    </dgm:pt>
    <dgm:pt modelId="{BC959316-8A1B-4549-A963-99D6C5434623}" type="sibTrans" cxnId="{C08AC4C7-E057-4F3B-8BB5-3B07E64D726F}">
      <dgm:prSet/>
      <dgm:spPr/>
      <dgm:t>
        <a:bodyPr/>
        <a:lstStyle/>
        <a:p>
          <a:endParaRPr lang="en-GB"/>
        </a:p>
      </dgm:t>
    </dgm:pt>
    <dgm:pt modelId="{86D4750E-FF91-453E-A1F9-17CEDDE86FEA}">
      <dgm:prSet/>
      <dgm:spPr/>
      <dgm:t>
        <a:bodyPr/>
        <a:lstStyle/>
        <a:p>
          <a:r>
            <a:rPr lang="en-GB" dirty="0"/>
            <a:t>Bullying, harassment </a:t>
          </a:r>
        </a:p>
      </dgm:t>
    </dgm:pt>
    <dgm:pt modelId="{65D8841E-6BD0-46C5-96D3-1C0B42FCAAA0}" type="parTrans" cxnId="{90433373-E6FB-4241-A073-B81B2BCCA850}">
      <dgm:prSet/>
      <dgm:spPr/>
      <dgm:t>
        <a:bodyPr/>
        <a:lstStyle/>
        <a:p>
          <a:endParaRPr lang="en-GB"/>
        </a:p>
      </dgm:t>
    </dgm:pt>
    <dgm:pt modelId="{D995ED0B-8C75-4A66-ACDF-1E41DA8CCC43}" type="sibTrans" cxnId="{90433373-E6FB-4241-A073-B81B2BCCA850}">
      <dgm:prSet/>
      <dgm:spPr/>
      <dgm:t>
        <a:bodyPr/>
        <a:lstStyle/>
        <a:p>
          <a:endParaRPr lang="en-GB"/>
        </a:p>
      </dgm:t>
    </dgm:pt>
    <dgm:pt modelId="{838117A9-93EA-45F9-97BF-E5C4C335F5EB}">
      <dgm:prSet/>
      <dgm:spPr/>
      <dgm:t>
        <a:bodyPr/>
        <a:lstStyle/>
        <a:p>
          <a:r>
            <a:rPr lang="en-GB" dirty="0"/>
            <a:t>Settling in, isolation</a:t>
          </a:r>
        </a:p>
      </dgm:t>
    </dgm:pt>
    <dgm:pt modelId="{409AD5BE-9375-40D5-AAB5-D61CB02D6F05}" type="parTrans" cxnId="{281E0373-4822-4EE6-BCEB-E2B9B7CFAF72}">
      <dgm:prSet/>
      <dgm:spPr/>
      <dgm:t>
        <a:bodyPr/>
        <a:lstStyle/>
        <a:p>
          <a:endParaRPr lang="en-GB"/>
        </a:p>
      </dgm:t>
    </dgm:pt>
    <dgm:pt modelId="{D49DFF2D-614F-4DEB-9FE3-30FF534609F2}" type="sibTrans" cxnId="{281E0373-4822-4EE6-BCEB-E2B9B7CFAF72}">
      <dgm:prSet/>
      <dgm:spPr/>
      <dgm:t>
        <a:bodyPr/>
        <a:lstStyle/>
        <a:p>
          <a:endParaRPr lang="en-GB"/>
        </a:p>
      </dgm:t>
    </dgm:pt>
    <dgm:pt modelId="{278CB86F-1DFC-49C4-A626-C713C4B596B3}">
      <dgm:prSet/>
      <dgm:spPr/>
      <dgm:t>
        <a:bodyPr/>
        <a:lstStyle/>
        <a:p>
          <a:r>
            <a:rPr lang="en-GB" dirty="0"/>
            <a:t>Support with academic </a:t>
          </a:r>
        </a:p>
      </dgm:t>
    </dgm:pt>
    <dgm:pt modelId="{15C976C4-7B5A-4F37-B0D1-CFA926EAFD4B}" type="parTrans" cxnId="{62C309D2-938E-4908-A6B7-A249AE03D964}">
      <dgm:prSet/>
      <dgm:spPr/>
      <dgm:t>
        <a:bodyPr/>
        <a:lstStyle/>
        <a:p>
          <a:endParaRPr lang="en-GB"/>
        </a:p>
      </dgm:t>
    </dgm:pt>
    <dgm:pt modelId="{AA9CE74F-C8FB-454B-9B4A-C3D6E9A565DB}" type="sibTrans" cxnId="{62C309D2-938E-4908-A6B7-A249AE03D964}">
      <dgm:prSet/>
      <dgm:spPr/>
      <dgm:t>
        <a:bodyPr/>
        <a:lstStyle/>
        <a:p>
          <a:endParaRPr lang="en-GB"/>
        </a:p>
      </dgm:t>
    </dgm:pt>
    <dgm:pt modelId="{6C13DDED-96EB-4A24-BCCC-DF2A546CD51B}">
      <dgm:prSet/>
      <dgm:spPr/>
      <dgm:t>
        <a:bodyPr/>
        <a:lstStyle/>
        <a:p>
          <a:r>
            <a:rPr lang="en-GB" dirty="0"/>
            <a:t>Anything</a:t>
          </a:r>
          <a:r>
            <a:rPr lang="en-GB" baseline="0" dirty="0"/>
            <a:t> impacting on your ability to study</a:t>
          </a:r>
          <a:endParaRPr lang="en-GB" dirty="0"/>
        </a:p>
      </dgm:t>
    </dgm:pt>
    <dgm:pt modelId="{3DB728C5-EFC7-483E-85F4-1AE90BFAD5FD}" type="parTrans" cxnId="{793C6C93-4DC5-474F-9E85-AF304296DBFA}">
      <dgm:prSet/>
      <dgm:spPr/>
      <dgm:t>
        <a:bodyPr/>
        <a:lstStyle/>
        <a:p>
          <a:endParaRPr lang="en-GB"/>
        </a:p>
      </dgm:t>
    </dgm:pt>
    <dgm:pt modelId="{988642AB-8CB6-4021-A20C-4C404581C664}" type="sibTrans" cxnId="{793C6C93-4DC5-474F-9E85-AF304296DBFA}">
      <dgm:prSet/>
      <dgm:spPr/>
      <dgm:t>
        <a:bodyPr/>
        <a:lstStyle/>
        <a:p>
          <a:endParaRPr lang="en-GB"/>
        </a:p>
      </dgm:t>
    </dgm:pt>
    <dgm:pt modelId="{211D34AF-4665-4C89-B9F5-6FDD0C865C28}" type="pres">
      <dgm:prSet presAssocID="{279C9A26-E9E5-494C-B429-44B62D0687C5}" presName="diagram" presStyleCnt="0">
        <dgm:presLayoutVars>
          <dgm:dir/>
          <dgm:resizeHandles val="exact"/>
        </dgm:presLayoutVars>
      </dgm:prSet>
      <dgm:spPr/>
    </dgm:pt>
    <dgm:pt modelId="{1064C08F-BADC-4AA7-B222-975B8C261EFF}" type="pres">
      <dgm:prSet presAssocID="{392A4B86-6E31-405C-AA13-0F13C1A314DC}" presName="node" presStyleLbl="node1" presStyleIdx="0" presStyleCnt="8">
        <dgm:presLayoutVars>
          <dgm:bulletEnabled val="1"/>
        </dgm:presLayoutVars>
      </dgm:prSet>
      <dgm:spPr/>
    </dgm:pt>
    <dgm:pt modelId="{90E1E0D9-6924-4397-99C5-4DD35FF4D46D}" type="pres">
      <dgm:prSet presAssocID="{BC959316-8A1B-4549-A963-99D6C5434623}" presName="sibTrans" presStyleCnt="0"/>
      <dgm:spPr/>
    </dgm:pt>
    <dgm:pt modelId="{5556CDF9-FEF0-4AE0-A5C8-F335DE2533C4}" type="pres">
      <dgm:prSet presAssocID="{DC3572D9-BCB7-48B2-9F21-6BF92A19254E}" presName="node" presStyleLbl="node1" presStyleIdx="1" presStyleCnt="8">
        <dgm:presLayoutVars>
          <dgm:bulletEnabled val="1"/>
        </dgm:presLayoutVars>
      </dgm:prSet>
      <dgm:spPr/>
    </dgm:pt>
    <dgm:pt modelId="{F5B48CC0-2DD5-4C01-942C-BA7308DAD565}" type="pres">
      <dgm:prSet presAssocID="{38EC5363-68D9-46A0-A396-433F2549CFA3}" presName="sibTrans" presStyleCnt="0"/>
      <dgm:spPr/>
    </dgm:pt>
    <dgm:pt modelId="{59532F10-A29B-4B78-9B45-97936184F743}" type="pres">
      <dgm:prSet presAssocID="{43A5089A-AED0-4C91-9AEF-2E7495E09217}" presName="node" presStyleLbl="node1" presStyleIdx="2" presStyleCnt="8">
        <dgm:presLayoutVars>
          <dgm:bulletEnabled val="1"/>
        </dgm:presLayoutVars>
      </dgm:prSet>
      <dgm:spPr/>
    </dgm:pt>
    <dgm:pt modelId="{FC70BFB9-C923-4D7E-89B3-0EC560049E3D}" type="pres">
      <dgm:prSet presAssocID="{1977FE38-0824-49A9-AF7A-8173914AD0E7}" presName="sibTrans" presStyleCnt="0"/>
      <dgm:spPr/>
    </dgm:pt>
    <dgm:pt modelId="{11C0ADCB-DDE3-4E95-B598-993E07403D36}" type="pres">
      <dgm:prSet presAssocID="{88901476-0275-432E-A3B2-A90D936DE7F6}" presName="node" presStyleLbl="node1" presStyleIdx="3" presStyleCnt="8" custLinFactX="-130126" custLinFactY="17287" custLinFactNeighborX="-200000" custLinFactNeighborY="100000">
        <dgm:presLayoutVars>
          <dgm:bulletEnabled val="1"/>
        </dgm:presLayoutVars>
      </dgm:prSet>
      <dgm:spPr/>
    </dgm:pt>
    <dgm:pt modelId="{D310BCB8-3DA4-4814-A224-43452782EC2D}" type="pres">
      <dgm:prSet presAssocID="{DC7F12CA-DC54-4105-9A7C-991482E337DA}" presName="sibTrans" presStyleCnt="0"/>
      <dgm:spPr/>
    </dgm:pt>
    <dgm:pt modelId="{1DA3E627-38DA-422E-A488-C3D4375D4C8B}" type="pres">
      <dgm:prSet presAssocID="{86D4750E-FF91-453E-A1F9-17CEDDE86FEA}" presName="node" presStyleLbl="node1" presStyleIdx="4" presStyleCnt="8" custLinFactX="124842" custLinFactY="-16793" custLinFactNeighborX="200000" custLinFactNeighborY="-100000">
        <dgm:presLayoutVars>
          <dgm:bulletEnabled val="1"/>
        </dgm:presLayoutVars>
      </dgm:prSet>
      <dgm:spPr/>
    </dgm:pt>
    <dgm:pt modelId="{A4F5BEF5-A113-426F-97C5-079A2ABB5D42}" type="pres">
      <dgm:prSet presAssocID="{D995ED0B-8C75-4A66-ACDF-1E41DA8CCC43}" presName="sibTrans" presStyleCnt="0"/>
      <dgm:spPr/>
    </dgm:pt>
    <dgm:pt modelId="{67608BFD-C6CE-402D-ADA3-433C3E9FBC80}" type="pres">
      <dgm:prSet presAssocID="{838117A9-93EA-45F9-97BF-E5C4C335F5EB}" presName="node" presStyleLbl="node1" presStyleIdx="5" presStyleCnt="8">
        <dgm:presLayoutVars>
          <dgm:bulletEnabled val="1"/>
        </dgm:presLayoutVars>
      </dgm:prSet>
      <dgm:spPr/>
    </dgm:pt>
    <dgm:pt modelId="{C1A88147-E6E8-4B99-A130-69A458F7C8D3}" type="pres">
      <dgm:prSet presAssocID="{D49DFF2D-614F-4DEB-9FE3-30FF534609F2}" presName="sibTrans" presStyleCnt="0"/>
      <dgm:spPr/>
    </dgm:pt>
    <dgm:pt modelId="{3DA4D37E-07FC-4DA5-A152-072A5218C975}" type="pres">
      <dgm:prSet presAssocID="{6C13DDED-96EB-4A24-BCCC-DF2A546CD51B}" presName="node" presStyleLbl="node1" presStyleIdx="6" presStyleCnt="8" custLinFactX="5113" custLinFactNeighborX="100000" custLinFactNeighborY="-990">
        <dgm:presLayoutVars>
          <dgm:bulletEnabled val="1"/>
        </dgm:presLayoutVars>
      </dgm:prSet>
      <dgm:spPr/>
    </dgm:pt>
    <dgm:pt modelId="{4B237014-13A5-44F8-86D6-0428FF0432AF}" type="pres">
      <dgm:prSet presAssocID="{988642AB-8CB6-4021-A20C-4C404581C664}" presName="sibTrans" presStyleCnt="0"/>
      <dgm:spPr/>
    </dgm:pt>
    <dgm:pt modelId="{DA36EE90-F843-4550-A9F7-829555DBE670}" type="pres">
      <dgm:prSet presAssocID="{278CB86F-1DFC-49C4-A626-C713C4B596B3}" presName="node" presStyleLbl="node1" presStyleIdx="7" presStyleCnt="8" custLinFactX="-10843" custLinFactNeighborX="-100000" custLinFactNeighborY="-989">
        <dgm:presLayoutVars>
          <dgm:bulletEnabled val="1"/>
        </dgm:presLayoutVars>
      </dgm:prSet>
      <dgm:spPr/>
    </dgm:pt>
  </dgm:ptLst>
  <dgm:cxnLst>
    <dgm:cxn modelId="{4FC5BF03-5163-4BEA-B189-6957B382638D}" type="presOf" srcId="{838117A9-93EA-45F9-97BF-E5C4C335F5EB}" destId="{67608BFD-C6CE-402D-ADA3-433C3E9FBC80}" srcOrd="0" destOrd="0" presId="urn:microsoft.com/office/officeart/2005/8/layout/default"/>
    <dgm:cxn modelId="{768FEB18-E473-40B4-A604-FA22BF23EEF4}" type="presOf" srcId="{279C9A26-E9E5-494C-B429-44B62D0687C5}" destId="{211D34AF-4665-4C89-B9F5-6FDD0C865C28}" srcOrd="0" destOrd="0" presId="urn:microsoft.com/office/officeart/2005/8/layout/default"/>
    <dgm:cxn modelId="{CC5A6F25-4AE4-4D9D-9280-32C976C33827}" type="presOf" srcId="{DC3572D9-BCB7-48B2-9F21-6BF92A19254E}" destId="{5556CDF9-FEF0-4AE0-A5C8-F335DE2533C4}" srcOrd="0" destOrd="0" presId="urn:microsoft.com/office/officeart/2005/8/layout/default"/>
    <dgm:cxn modelId="{7CC7FD64-9D16-4003-9B47-6D7E75BE1819}" srcId="{279C9A26-E9E5-494C-B429-44B62D0687C5}" destId="{88901476-0275-432E-A3B2-A90D936DE7F6}" srcOrd="3" destOrd="0" parTransId="{81E2ED55-33E6-4BF1-93AA-107DF351E069}" sibTransId="{DC7F12CA-DC54-4105-9A7C-991482E337DA}"/>
    <dgm:cxn modelId="{EFEDD445-2A31-4464-B215-A6CB19B4913E}" type="presOf" srcId="{43A5089A-AED0-4C91-9AEF-2E7495E09217}" destId="{59532F10-A29B-4B78-9B45-97936184F743}" srcOrd="0" destOrd="0" presId="urn:microsoft.com/office/officeart/2005/8/layout/default"/>
    <dgm:cxn modelId="{6D9AA246-7168-4BF2-A609-4A4454FBB333}" type="presOf" srcId="{88901476-0275-432E-A3B2-A90D936DE7F6}" destId="{11C0ADCB-DDE3-4E95-B598-993E07403D36}" srcOrd="0" destOrd="0" presId="urn:microsoft.com/office/officeart/2005/8/layout/default"/>
    <dgm:cxn modelId="{D7ACC26E-B508-4D67-B7A0-4CB55F5B40A6}" type="presOf" srcId="{6C13DDED-96EB-4A24-BCCC-DF2A546CD51B}" destId="{3DA4D37E-07FC-4DA5-A152-072A5218C975}" srcOrd="0" destOrd="0" presId="urn:microsoft.com/office/officeart/2005/8/layout/default"/>
    <dgm:cxn modelId="{8C2D0471-BB66-426D-B581-FF1DBD70DE1C}" srcId="{279C9A26-E9E5-494C-B429-44B62D0687C5}" destId="{DC3572D9-BCB7-48B2-9F21-6BF92A19254E}" srcOrd="1" destOrd="0" parTransId="{C679176A-B8D6-4194-BDC1-B57434272222}" sibTransId="{38EC5363-68D9-46A0-A396-433F2549CFA3}"/>
    <dgm:cxn modelId="{281E0373-4822-4EE6-BCEB-E2B9B7CFAF72}" srcId="{279C9A26-E9E5-494C-B429-44B62D0687C5}" destId="{838117A9-93EA-45F9-97BF-E5C4C335F5EB}" srcOrd="5" destOrd="0" parTransId="{409AD5BE-9375-40D5-AAB5-D61CB02D6F05}" sibTransId="{D49DFF2D-614F-4DEB-9FE3-30FF534609F2}"/>
    <dgm:cxn modelId="{90433373-E6FB-4241-A073-B81B2BCCA850}" srcId="{279C9A26-E9E5-494C-B429-44B62D0687C5}" destId="{86D4750E-FF91-453E-A1F9-17CEDDE86FEA}" srcOrd="4" destOrd="0" parTransId="{65D8841E-6BD0-46C5-96D3-1C0B42FCAAA0}" sibTransId="{D995ED0B-8C75-4A66-ACDF-1E41DA8CCC43}"/>
    <dgm:cxn modelId="{793C6C93-4DC5-474F-9E85-AF304296DBFA}" srcId="{279C9A26-E9E5-494C-B429-44B62D0687C5}" destId="{6C13DDED-96EB-4A24-BCCC-DF2A546CD51B}" srcOrd="6" destOrd="0" parTransId="{3DB728C5-EFC7-483E-85F4-1AE90BFAD5FD}" sibTransId="{988642AB-8CB6-4021-A20C-4C404581C664}"/>
    <dgm:cxn modelId="{FB7739AB-C50E-4075-8C49-0F02F706750D}" srcId="{279C9A26-E9E5-494C-B429-44B62D0687C5}" destId="{43A5089A-AED0-4C91-9AEF-2E7495E09217}" srcOrd="2" destOrd="0" parTransId="{78398C1B-14C2-4652-8FAC-FB4571D6ABCD}" sibTransId="{1977FE38-0824-49A9-AF7A-8173914AD0E7}"/>
    <dgm:cxn modelId="{D9D435AE-0C35-4842-ABCF-7505D5515866}" type="presOf" srcId="{392A4B86-6E31-405C-AA13-0F13C1A314DC}" destId="{1064C08F-BADC-4AA7-B222-975B8C261EFF}" srcOrd="0" destOrd="0" presId="urn:microsoft.com/office/officeart/2005/8/layout/default"/>
    <dgm:cxn modelId="{C08AC4C7-E057-4F3B-8BB5-3B07E64D726F}" srcId="{279C9A26-E9E5-494C-B429-44B62D0687C5}" destId="{392A4B86-6E31-405C-AA13-0F13C1A314DC}" srcOrd="0" destOrd="0" parTransId="{2033169D-1D2C-4231-AF4B-AA127F4A15C7}" sibTransId="{BC959316-8A1B-4549-A963-99D6C5434623}"/>
    <dgm:cxn modelId="{201493CA-F787-4193-B21F-C8FB06F7160A}" type="presOf" srcId="{278CB86F-1DFC-49C4-A626-C713C4B596B3}" destId="{DA36EE90-F843-4550-A9F7-829555DBE670}" srcOrd="0" destOrd="0" presId="urn:microsoft.com/office/officeart/2005/8/layout/default"/>
    <dgm:cxn modelId="{62C309D2-938E-4908-A6B7-A249AE03D964}" srcId="{279C9A26-E9E5-494C-B429-44B62D0687C5}" destId="{278CB86F-1DFC-49C4-A626-C713C4B596B3}" srcOrd="7" destOrd="0" parTransId="{15C976C4-7B5A-4F37-B0D1-CFA926EAFD4B}" sibTransId="{AA9CE74F-C8FB-454B-9B4A-C3D6E9A565DB}"/>
    <dgm:cxn modelId="{604844E3-1543-4BF9-9F8E-951B9231AD24}" type="presOf" srcId="{86D4750E-FF91-453E-A1F9-17CEDDE86FEA}" destId="{1DA3E627-38DA-422E-A488-C3D4375D4C8B}" srcOrd="0" destOrd="0" presId="urn:microsoft.com/office/officeart/2005/8/layout/default"/>
    <dgm:cxn modelId="{7767DCBD-BE68-4FBF-B02B-121172CFBE2F}" type="presParOf" srcId="{211D34AF-4665-4C89-B9F5-6FDD0C865C28}" destId="{1064C08F-BADC-4AA7-B222-975B8C261EFF}" srcOrd="0" destOrd="0" presId="urn:microsoft.com/office/officeart/2005/8/layout/default"/>
    <dgm:cxn modelId="{C9AF85D4-0CAE-41ED-87E4-7310BBF27DE4}" type="presParOf" srcId="{211D34AF-4665-4C89-B9F5-6FDD0C865C28}" destId="{90E1E0D9-6924-4397-99C5-4DD35FF4D46D}" srcOrd="1" destOrd="0" presId="urn:microsoft.com/office/officeart/2005/8/layout/default"/>
    <dgm:cxn modelId="{8DB81443-65C7-4984-9DE1-B5DE179E3A81}" type="presParOf" srcId="{211D34AF-4665-4C89-B9F5-6FDD0C865C28}" destId="{5556CDF9-FEF0-4AE0-A5C8-F335DE2533C4}" srcOrd="2" destOrd="0" presId="urn:microsoft.com/office/officeart/2005/8/layout/default"/>
    <dgm:cxn modelId="{26453F22-0631-40FA-A59C-F76467898D69}" type="presParOf" srcId="{211D34AF-4665-4C89-B9F5-6FDD0C865C28}" destId="{F5B48CC0-2DD5-4C01-942C-BA7308DAD565}" srcOrd="3" destOrd="0" presId="urn:microsoft.com/office/officeart/2005/8/layout/default"/>
    <dgm:cxn modelId="{1B14D0A5-DD54-49B7-8551-23F41DE8DAA7}" type="presParOf" srcId="{211D34AF-4665-4C89-B9F5-6FDD0C865C28}" destId="{59532F10-A29B-4B78-9B45-97936184F743}" srcOrd="4" destOrd="0" presId="urn:microsoft.com/office/officeart/2005/8/layout/default"/>
    <dgm:cxn modelId="{C866A3EB-4A18-40E8-B701-EE5715505623}" type="presParOf" srcId="{211D34AF-4665-4C89-B9F5-6FDD0C865C28}" destId="{FC70BFB9-C923-4D7E-89B3-0EC560049E3D}" srcOrd="5" destOrd="0" presId="urn:microsoft.com/office/officeart/2005/8/layout/default"/>
    <dgm:cxn modelId="{FBB21CEE-B778-4875-A133-8F9B0E6DA04D}" type="presParOf" srcId="{211D34AF-4665-4C89-B9F5-6FDD0C865C28}" destId="{11C0ADCB-DDE3-4E95-B598-993E07403D36}" srcOrd="6" destOrd="0" presId="urn:microsoft.com/office/officeart/2005/8/layout/default"/>
    <dgm:cxn modelId="{FDCC9B45-9F1B-4686-A9A6-444F6D75B155}" type="presParOf" srcId="{211D34AF-4665-4C89-B9F5-6FDD0C865C28}" destId="{D310BCB8-3DA4-4814-A224-43452782EC2D}" srcOrd="7" destOrd="0" presId="urn:microsoft.com/office/officeart/2005/8/layout/default"/>
    <dgm:cxn modelId="{4FBF3DDB-19DD-4C4F-ADA8-DD5AF4793F01}" type="presParOf" srcId="{211D34AF-4665-4C89-B9F5-6FDD0C865C28}" destId="{1DA3E627-38DA-422E-A488-C3D4375D4C8B}" srcOrd="8" destOrd="0" presId="urn:microsoft.com/office/officeart/2005/8/layout/default"/>
    <dgm:cxn modelId="{A048010D-DEAC-47BD-9548-71786240CF18}" type="presParOf" srcId="{211D34AF-4665-4C89-B9F5-6FDD0C865C28}" destId="{A4F5BEF5-A113-426F-97C5-079A2ABB5D42}" srcOrd="9" destOrd="0" presId="urn:microsoft.com/office/officeart/2005/8/layout/default"/>
    <dgm:cxn modelId="{51021149-7C0C-476F-9153-778916EB4BFB}" type="presParOf" srcId="{211D34AF-4665-4C89-B9F5-6FDD0C865C28}" destId="{67608BFD-C6CE-402D-ADA3-433C3E9FBC80}" srcOrd="10" destOrd="0" presId="urn:microsoft.com/office/officeart/2005/8/layout/default"/>
    <dgm:cxn modelId="{2985F64E-FF9C-4988-BC23-47412043AF7D}" type="presParOf" srcId="{211D34AF-4665-4C89-B9F5-6FDD0C865C28}" destId="{C1A88147-E6E8-4B99-A130-69A458F7C8D3}" srcOrd="11" destOrd="0" presId="urn:microsoft.com/office/officeart/2005/8/layout/default"/>
    <dgm:cxn modelId="{F60FD06F-A007-4BAF-8C5F-2686C3530877}" type="presParOf" srcId="{211D34AF-4665-4C89-B9F5-6FDD0C865C28}" destId="{3DA4D37E-07FC-4DA5-A152-072A5218C975}" srcOrd="12" destOrd="0" presId="urn:microsoft.com/office/officeart/2005/8/layout/default"/>
    <dgm:cxn modelId="{9CC05F17-3702-4245-B60C-30A5E647446B}" type="presParOf" srcId="{211D34AF-4665-4C89-B9F5-6FDD0C865C28}" destId="{4B237014-13A5-44F8-86D6-0428FF0432AF}" srcOrd="13" destOrd="0" presId="urn:microsoft.com/office/officeart/2005/8/layout/default"/>
    <dgm:cxn modelId="{D94C5838-5908-4211-8502-BF25179EA052}" type="presParOf" srcId="{211D34AF-4665-4C89-B9F5-6FDD0C865C28}" destId="{DA36EE90-F843-4550-A9F7-829555DBE67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11A63-2804-4877-A9A1-29BA093B09AA}"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GB"/>
        </a:p>
      </dgm:t>
    </dgm:pt>
    <dgm:pt modelId="{56225A56-9E8E-468F-9A25-0589DB84D9E6}">
      <dgm:prSet phldrT="[Text]"/>
      <dgm:spPr/>
      <dgm:t>
        <a:bodyPr/>
        <a:lstStyle/>
        <a:p>
          <a:r>
            <a:rPr lang="en-GB" dirty="0"/>
            <a:t>Disability and Dyslexia Service</a:t>
          </a:r>
        </a:p>
      </dgm:t>
    </dgm:pt>
    <dgm:pt modelId="{15FE24A8-A0EA-40BB-8B1A-F0380AA78BB7}" type="parTrans" cxnId="{9AC74377-0824-4820-B2EC-F53CE9F8BB8D}">
      <dgm:prSet/>
      <dgm:spPr/>
      <dgm:t>
        <a:bodyPr/>
        <a:lstStyle/>
        <a:p>
          <a:endParaRPr lang="en-GB"/>
        </a:p>
      </dgm:t>
    </dgm:pt>
    <dgm:pt modelId="{676A80AF-16EE-43B5-A9BD-AA610B1A4337}" type="sibTrans" cxnId="{9AC74377-0824-4820-B2EC-F53CE9F8BB8D}">
      <dgm:prSet/>
      <dgm:spPr/>
      <dgm:t>
        <a:bodyPr/>
        <a:lstStyle/>
        <a:p>
          <a:endParaRPr lang="en-GB"/>
        </a:p>
      </dgm:t>
    </dgm:pt>
    <dgm:pt modelId="{A7193C20-F208-4C78-B578-09C064A883D0}">
      <dgm:prSet phldrT="[Text]"/>
      <dgm:spPr/>
      <dgm:t>
        <a:bodyPr/>
        <a:lstStyle/>
        <a:p>
          <a:r>
            <a:rPr lang="en-GB" dirty="0"/>
            <a:t>http://www.dds.qmul.ac.uk/</a:t>
          </a:r>
        </a:p>
      </dgm:t>
    </dgm:pt>
    <dgm:pt modelId="{4590C0D4-CFC6-4B7C-B58F-6182CE65CA5C}" type="parTrans" cxnId="{21BE483C-F7E5-4329-A0A2-854D8CF17741}">
      <dgm:prSet/>
      <dgm:spPr/>
      <dgm:t>
        <a:bodyPr/>
        <a:lstStyle/>
        <a:p>
          <a:endParaRPr lang="en-GB"/>
        </a:p>
      </dgm:t>
    </dgm:pt>
    <dgm:pt modelId="{83C39417-38BD-4F47-8DA0-F3650A7AA588}" type="sibTrans" cxnId="{21BE483C-F7E5-4329-A0A2-854D8CF17741}">
      <dgm:prSet/>
      <dgm:spPr/>
      <dgm:t>
        <a:bodyPr/>
        <a:lstStyle/>
        <a:p>
          <a:endParaRPr lang="en-GB"/>
        </a:p>
      </dgm:t>
    </dgm:pt>
    <dgm:pt modelId="{3A83A36A-46A9-4AFB-9242-F15338C61B2A}">
      <dgm:prSet phldrT="[Text]"/>
      <dgm:spPr/>
      <dgm:t>
        <a:bodyPr/>
        <a:lstStyle/>
        <a:p>
          <a:r>
            <a:rPr lang="en-GB" dirty="0"/>
            <a:t>Advice and Counselling</a:t>
          </a:r>
        </a:p>
      </dgm:t>
    </dgm:pt>
    <dgm:pt modelId="{62AE9E2B-01DC-4341-BBD5-F67266BB0C44}" type="parTrans" cxnId="{8D3E1822-EBCD-4547-A7A5-1285F18BFE43}">
      <dgm:prSet/>
      <dgm:spPr/>
      <dgm:t>
        <a:bodyPr/>
        <a:lstStyle/>
        <a:p>
          <a:endParaRPr lang="en-GB"/>
        </a:p>
      </dgm:t>
    </dgm:pt>
    <dgm:pt modelId="{7D678CC8-443A-46EB-BAC7-7411DFAB1914}" type="sibTrans" cxnId="{8D3E1822-EBCD-4547-A7A5-1285F18BFE43}">
      <dgm:prSet/>
      <dgm:spPr/>
      <dgm:t>
        <a:bodyPr/>
        <a:lstStyle/>
        <a:p>
          <a:endParaRPr lang="en-GB"/>
        </a:p>
      </dgm:t>
    </dgm:pt>
    <dgm:pt modelId="{2FC7B550-12C9-42D0-B5FA-39113A2CC78E}">
      <dgm:prSet phldrT="[Text]"/>
      <dgm:spPr/>
      <dgm:t>
        <a:bodyPr/>
        <a:lstStyle/>
        <a:p>
          <a:r>
            <a:rPr lang="en-GB" dirty="0"/>
            <a:t>https://www.welfare.qmul.ac.uk/</a:t>
          </a:r>
        </a:p>
      </dgm:t>
    </dgm:pt>
    <dgm:pt modelId="{C8471B0E-FCC5-4433-81F1-4399B3B9F383}" type="parTrans" cxnId="{ABA5EB82-A6C6-484D-B705-16D7D6CEE090}">
      <dgm:prSet/>
      <dgm:spPr/>
      <dgm:t>
        <a:bodyPr/>
        <a:lstStyle/>
        <a:p>
          <a:endParaRPr lang="en-GB"/>
        </a:p>
      </dgm:t>
    </dgm:pt>
    <dgm:pt modelId="{007F0A5A-300E-40A4-A4BD-FFB84C115434}" type="sibTrans" cxnId="{ABA5EB82-A6C6-484D-B705-16D7D6CEE090}">
      <dgm:prSet/>
      <dgm:spPr/>
      <dgm:t>
        <a:bodyPr/>
        <a:lstStyle/>
        <a:p>
          <a:endParaRPr lang="en-GB"/>
        </a:p>
      </dgm:t>
    </dgm:pt>
    <dgm:pt modelId="{FC616AA4-3C76-4C10-885B-FB8DF4EA4C87}">
      <dgm:prSet phldrT="[Text]"/>
      <dgm:spPr/>
      <dgm:t>
        <a:bodyPr/>
        <a:lstStyle/>
        <a:p>
          <a:r>
            <a:rPr lang="en-GB" dirty="0"/>
            <a:t>Academic Skills</a:t>
          </a:r>
        </a:p>
      </dgm:t>
    </dgm:pt>
    <dgm:pt modelId="{685B97A6-8D2A-4E55-BE28-CED37F2EA0C7}" type="parTrans" cxnId="{B3A6675C-6BE0-432D-A73A-7AD4F255BC38}">
      <dgm:prSet/>
      <dgm:spPr/>
      <dgm:t>
        <a:bodyPr/>
        <a:lstStyle/>
        <a:p>
          <a:endParaRPr lang="en-GB"/>
        </a:p>
      </dgm:t>
    </dgm:pt>
    <dgm:pt modelId="{56720598-44C8-4417-8897-B0103444B6D7}" type="sibTrans" cxnId="{B3A6675C-6BE0-432D-A73A-7AD4F255BC38}">
      <dgm:prSet/>
      <dgm:spPr/>
      <dgm:t>
        <a:bodyPr/>
        <a:lstStyle/>
        <a:p>
          <a:endParaRPr lang="en-GB"/>
        </a:p>
      </dgm:t>
    </dgm:pt>
    <dgm:pt modelId="{038185E8-9E71-430E-B400-CE56715B39E3}">
      <dgm:prSet phldrT="[Text]"/>
      <dgm:spPr/>
      <dgm:t>
        <a:bodyPr/>
        <a:lstStyle/>
        <a:p>
          <a:r>
            <a:rPr lang="en-GB" dirty="0"/>
            <a:t>https://www.qmul.ac.uk/library/academic-skills/</a:t>
          </a:r>
        </a:p>
      </dgm:t>
    </dgm:pt>
    <dgm:pt modelId="{FA1C5C0C-B62A-4F48-9604-E9A6B7AFCDEF}" type="parTrans" cxnId="{C3F43508-7449-422B-90AA-8503AEE10E12}">
      <dgm:prSet/>
      <dgm:spPr/>
      <dgm:t>
        <a:bodyPr/>
        <a:lstStyle/>
        <a:p>
          <a:endParaRPr lang="en-GB"/>
        </a:p>
      </dgm:t>
    </dgm:pt>
    <dgm:pt modelId="{34132E01-CFE5-4639-BF15-56BB5E7545DB}" type="sibTrans" cxnId="{C3F43508-7449-422B-90AA-8503AEE10E12}">
      <dgm:prSet/>
      <dgm:spPr/>
      <dgm:t>
        <a:bodyPr/>
        <a:lstStyle/>
        <a:p>
          <a:endParaRPr lang="en-GB"/>
        </a:p>
      </dgm:t>
    </dgm:pt>
    <dgm:pt modelId="{F6908EE2-CDEE-4D16-AD59-19216CA459EA}" type="pres">
      <dgm:prSet presAssocID="{1EB11A63-2804-4877-A9A1-29BA093B09AA}" presName="linear" presStyleCnt="0">
        <dgm:presLayoutVars>
          <dgm:animLvl val="lvl"/>
          <dgm:resizeHandles val="exact"/>
        </dgm:presLayoutVars>
      </dgm:prSet>
      <dgm:spPr/>
    </dgm:pt>
    <dgm:pt modelId="{9FACE533-E7E3-401E-9F61-44695B8D5889}" type="pres">
      <dgm:prSet presAssocID="{56225A56-9E8E-468F-9A25-0589DB84D9E6}" presName="parentText" presStyleLbl="node1" presStyleIdx="0" presStyleCnt="3">
        <dgm:presLayoutVars>
          <dgm:chMax val="0"/>
          <dgm:bulletEnabled val="1"/>
        </dgm:presLayoutVars>
      </dgm:prSet>
      <dgm:spPr/>
    </dgm:pt>
    <dgm:pt modelId="{2C50F56A-B455-47FC-871A-AB1B533AA4B3}" type="pres">
      <dgm:prSet presAssocID="{56225A56-9E8E-468F-9A25-0589DB84D9E6}" presName="childText" presStyleLbl="revTx" presStyleIdx="0" presStyleCnt="3">
        <dgm:presLayoutVars>
          <dgm:bulletEnabled val="1"/>
        </dgm:presLayoutVars>
      </dgm:prSet>
      <dgm:spPr/>
    </dgm:pt>
    <dgm:pt modelId="{08D558F6-8DB0-401F-A0C7-DDD4A7494020}" type="pres">
      <dgm:prSet presAssocID="{3A83A36A-46A9-4AFB-9242-F15338C61B2A}" presName="parentText" presStyleLbl="node1" presStyleIdx="1" presStyleCnt="3">
        <dgm:presLayoutVars>
          <dgm:chMax val="0"/>
          <dgm:bulletEnabled val="1"/>
        </dgm:presLayoutVars>
      </dgm:prSet>
      <dgm:spPr/>
    </dgm:pt>
    <dgm:pt modelId="{06DA47E1-FD19-4432-8463-BD8797BB056C}" type="pres">
      <dgm:prSet presAssocID="{3A83A36A-46A9-4AFB-9242-F15338C61B2A}" presName="childText" presStyleLbl="revTx" presStyleIdx="1" presStyleCnt="3">
        <dgm:presLayoutVars>
          <dgm:bulletEnabled val="1"/>
        </dgm:presLayoutVars>
      </dgm:prSet>
      <dgm:spPr/>
    </dgm:pt>
    <dgm:pt modelId="{E94B335A-65FE-4CB7-A036-025B69309A83}" type="pres">
      <dgm:prSet presAssocID="{FC616AA4-3C76-4C10-885B-FB8DF4EA4C87}" presName="parentText" presStyleLbl="node1" presStyleIdx="2" presStyleCnt="3">
        <dgm:presLayoutVars>
          <dgm:chMax val="0"/>
          <dgm:bulletEnabled val="1"/>
        </dgm:presLayoutVars>
      </dgm:prSet>
      <dgm:spPr/>
    </dgm:pt>
    <dgm:pt modelId="{622A8423-76AE-4458-803C-2DFA8CE707A9}" type="pres">
      <dgm:prSet presAssocID="{FC616AA4-3C76-4C10-885B-FB8DF4EA4C87}" presName="childText" presStyleLbl="revTx" presStyleIdx="2" presStyleCnt="3">
        <dgm:presLayoutVars>
          <dgm:bulletEnabled val="1"/>
        </dgm:presLayoutVars>
      </dgm:prSet>
      <dgm:spPr/>
    </dgm:pt>
  </dgm:ptLst>
  <dgm:cxnLst>
    <dgm:cxn modelId="{E9E3C602-38AE-406C-8055-04746AC701B6}" type="presOf" srcId="{56225A56-9E8E-468F-9A25-0589DB84D9E6}" destId="{9FACE533-E7E3-401E-9F61-44695B8D5889}" srcOrd="0" destOrd="0" presId="urn:microsoft.com/office/officeart/2005/8/layout/vList2"/>
    <dgm:cxn modelId="{C3F43508-7449-422B-90AA-8503AEE10E12}" srcId="{FC616AA4-3C76-4C10-885B-FB8DF4EA4C87}" destId="{038185E8-9E71-430E-B400-CE56715B39E3}" srcOrd="0" destOrd="0" parTransId="{FA1C5C0C-B62A-4F48-9604-E9A6B7AFCDEF}" sibTransId="{34132E01-CFE5-4639-BF15-56BB5E7545DB}"/>
    <dgm:cxn modelId="{8D3E1822-EBCD-4547-A7A5-1285F18BFE43}" srcId="{1EB11A63-2804-4877-A9A1-29BA093B09AA}" destId="{3A83A36A-46A9-4AFB-9242-F15338C61B2A}" srcOrd="1" destOrd="0" parTransId="{62AE9E2B-01DC-4341-BBD5-F67266BB0C44}" sibTransId="{7D678CC8-443A-46EB-BAC7-7411DFAB1914}"/>
    <dgm:cxn modelId="{21BE483C-F7E5-4329-A0A2-854D8CF17741}" srcId="{56225A56-9E8E-468F-9A25-0589DB84D9E6}" destId="{A7193C20-F208-4C78-B578-09C064A883D0}" srcOrd="0" destOrd="0" parTransId="{4590C0D4-CFC6-4B7C-B58F-6182CE65CA5C}" sibTransId="{83C39417-38BD-4F47-8DA0-F3650A7AA588}"/>
    <dgm:cxn modelId="{D2CA533C-5C22-4739-9EFC-7153E29A19B1}" type="presOf" srcId="{2FC7B550-12C9-42D0-B5FA-39113A2CC78E}" destId="{06DA47E1-FD19-4432-8463-BD8797BB056C}" srcOrd="0" destOrd="0" presId="urn:microsoft.com/office/officeart/2005/8/layout/vList2"/>
    <dgm:cxn modelId="{B3A6675C-6BE0-432D-A73A-7AD4F255BC38}" srcId="{1EB11A63-2804-4877-A9A1-29BA093B09AA}" destId="{FC616AA4-3C76-4C10-885B-FB8DF4EA4C87}" srcOrd="2" destOrd="0" parTransId="{685B97A6-8D2A-4E55-BE28-CED37F2EA0C7}" sibTransId="{56720598-44C8-4417-8897-B0103444B6D7}"/>
    <dgm:cxn modelId="{D1288B60-5CB1-4CB0-A435-A3018EC77951}" type="presOf" srcId="{038185E8-9E71-430E-B400-CE56715B39E3}" destId="{622A8423-76AE-4458-803C-2DFA8CE707A9}" srcOrd="0" destOrd="0" presId="urn:microsoft.com/office/officeart/2005/8/layout/vList2"/>
    <dgm:cxn modelId="{9AC74377-0824-4820-B2EC-F53CE9F8BB8D}" srcId="{1EB11A63-2804-4877-A9A1-29BA093B09AA}" destId="{56225A56-9E8E-468F-9A25-0589DB84D9E6}" srcOrd="0" destOrd="0" parTransId="{15FE24A8-A0EA-40BB-8B1A-F0380AA78BB7}" sibTransId="{676A80AF-16EE-43B5-A9BD-AA610B1A4337}"/>
    <dgm:cxn modelId="{ABA5EB82-A6C6-484D-B705-16D7D6CEE090}" srcId="{3A83A36A-46A9-4AFB-9242-F15338C61B2A}" destId="{2FC7B550-12C9-42D0-B5FA-39113A2CC78E}" srcOrd="0" destOrd="0" parTransId="{C8471B0E-FCC5-4433-81F1-4399B3B9F383}" sibTransId="{007F0A5A-300E-40A4-A4BD-FFB84C115434}"/>
    <dgm:cxn modelId="{A2E90C9F-CA71-4371-842E-3F33DD776A04}" type="presOf" srcId="{1EB11A63-2804-4877-A9A1-29BA093B09AA}" destId="{F6908EE2-CDEE-4D16-AD59-19216CA459EA}" srcOrd="0" destOrd="0" presId="urn:microsoft.com/office/officeart/2005/8/layout/vList2"/>
    <dgm:cxn modelId="{ABE56EB2-C56D-4B4E-A8C3-F731A9868C4F}" type="presOf" srcId="{A7193C20-F208-4C78-B578-09C064A883D0}" destId="{2C50F56A-B455-47FC-871A-AB1B533AA4B3}" srcOrd="0" destOrd="0" presId="urn:microsoft.com/office/officeart/2005/8/layout/vList2"/>
    <dgm:cxn modelId="{E8CD1BBD-1894-4558-A285-21A5587D9A1D}" type="presOf" srcId="{3A83A36A-46A9-4AFB-9242-F15338C61B2A}" destId="{08D558F6-8DB0-401F-A0C7-DDD4A7494020}" srcOrd="0" destOrd="0" presId="urn:microsoft.com/office/officeart/2005/8/layout/vList2"/>
    <dgm:cxn modelId="{F62D8FD6-10C0-4ABA-8ADF-DDF3C994857E}" type="presOf" srcId="{FC616AA4-3C76-4C10-885B-FB8DF4EA4C87}" destId="{E94B335A-65FE-4CB7-A036-025B69309A83}" srcOrd="0" destOrd="0" presId="urn:microsoft.com/office/officeart/2005/8/layout/vList2"/>
    <dgm:cxn modelId="{1DFF0DA8-0D81-4774-BB13-1B669E378F19}" type="presParOf" srcId="{F6908EE2-CDEE-4D16-AD59-19216CA459EA}" destId="{9FACE533-E7E3-401E-9F61-44695B8D5889}" srcOrd="0" destOrd="0" presId="urn:microsoft.com/office/officeart/2005/8/layout/vList2"/>
    <dgm:cxn modelId="{D17C5891-E29A-46F0-989E-87BA2FDDAC75}" type="presParOf" srcId="{F6908EE2-CDEE-4D16-AD59-19216CA459EA}" destId="{2C50F56A-B455-47FC-871A-AB1B533AA4B3}" srcOrd="1" destOrd="0" presId="urn:microsoft.com/office/officeart/2005/8/layout/vList2"/>
    <dgm:cxn modelId="{D10475C2-FCCC-4078-B676-54E019B33A4E}" type="presParOf" srcId="{F6908EE2-CDEE-4D16-AD59-19216CA459EA}" destId="{08D558F6-8DB0-401F-A0C7-DDD4A7494020}" srcOrd="2" destOrd="0" presId="urn:microsoft.com/office/officeart/2005/8/layout/vList2"/>
    <dgm:cxn modelId="{52509F1C-102C-4718-93E1-BB6DD4D4ABB4}" type="presParOf" srcId="{F6908EE2-CDEE-4D16-AD59-19216CA459EA}" destId="{06DA47E1-FD19-4432-8463-BD8797BB056C}" srcOrd="3" destOrd="0" presId="urn:microsoft.com/office/officeart/2005/8/layout/vList2"/>
    <dgm:cxn modelId="{9088310C-53FC-4C6D-BE1B-687BA969848C}" type="presParOf" srcId="{F6908EE2-CDEE-4D16-AD59-19216CA459EA}" destId="{E94B335A-65FE-4CB7-A036-025B69309A83}" srcOrd="4" destOrd="0" presId="urn:microsoft.com/office/officeart/2005/8/layout/vList2"/>
    <dgm:cxn modelId="{9931FE24-7359-4DBA-AD31-70E12F7ECD03}" type="presParOf" srcId="{F6908EE2-CDEE-4D16-AD59-19216CA459EA}" destId="{622A8423-76AE-4458-803C-2DFA8CE707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13AFF-E3E3-45E7-95A8-45609F482B31}"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GB"/>
        </a:p>
      </dgm:t>
    </dgm:pt>
    <dgm:pt modelId="{68EA3058-039F-4EC9-9666-4BEEC56F6B64}">
      <dgm:prSet phldrT="[Text]"/>
      <dgm:spPr/>
      <dgm:t>
        <a:bodyPr/>
        <a:lstStyle/>
        <a:p>
          <a:r>
            <a:rPr lang="en-GB" dirty="0"/>
            <a:t>Common to all: Attention; Organisation; Working memory; Time management; processing speed</a:t>
          </a:r>
        </a:p>
      </dgm:t>
    </dgm:pt>
    <dgm:pt modelId="{6E8E7B7F-7D62-4275-BDD1-DFA008544C5A}" type="parTrans" cxnId="{D9965EF5-E7C4-42F6-BC23-A78FB33905C5}">
      <dgm:prSet/>
      <dgm:spPr/>
      <dgm:t>
        <a:bodyPr/>
        <a:lstStyle/>
        <a:p>
          <a:endParaRPr lang="en-GB"/>
        </a:p>
      </dgm:t>
    </dgm:pt>
    <dgm:pt modelId="{B78B7EEB-9C53-4929-BCEA-9550559506AA}" type="sibTrans" cxnId="{D9965EF5-E7C4-42F6-BC23-A78FB33905C5}">
      <dgm:prSet/>
      <dgm:spPr/>
      <dgm:t>
        <a:bodyPr/>
        <a:lstStyle/>
        <a:p>
          <a:endParaRPr lang="en-GB"/>
        </a:p>
      </dgm:t>
    </dgm:pt>
    <dgm:pt modelId="{B0BD43CC-4314-4F84-B58C-B0C9E58AE870}">
      <dgm:prSet phldrT="[Text]"/>
      <dgm:spPr/>
      <dgm:t>
        <a:bodyPr/>
        <a:lstStyle/>
        <a:p>
          <a:r>
            <a:rPr lang="en-GB" dirty="0"/>
            <a:t>Dyslexia: reading; writing; spelling</a:t>
          </a:r>
        </a:p>
      </dgm:t>
    </dgm:pt>
    <dgm:pt modelId="{8F24DCEC-B2C5-4DF3-B364-8C0A79DE147E}" type="parTrans" cxnId="{B764B633-4EFE-4B2C-848A-0F2DDD2007DE}">
      <dgm:prSet/>
      <dgm:spPr/>
      <dgm:t>
        <a:bodyPr/>
        <a:lstStyle/>
        <a:p>
          <a:endParaRPr lang="en-GB"/>
        </a:p>
      </dgm:t>
    </dgm:pt>
    <dgm:pt modelId="{C4C4CA0C-4440-4EB4-AEDC-013333B0FE40}" type="sibTrans" cxnId="{B764B633-4EFE-4B2C-848A-0F2DDD2007DE}">
      <dgm:prSet/>
      <dgm:spPr/>
      <dgm:t>
        <a:bodyPr/>
        <a:lstStyle/>
        <a:p>
          <a:endParaRPr lang="en-GB"/>
        </a:p>
      </dgm:t>
    </dgm:pt>
    <dgm:pt modelId="{C1E21CE2-B0A1-4FB5-996D-BC953BC29570}">
      <dgm:prSet phldrT="[Text]"/>
      <dgm:spPr/>
      <dgm:t>
        <a:bodyPr/>
        <a:lstStyle/>
        <a:p>
          <a:r>
            <a:rPr lang="en-GB" dirty="0"/>
            <a:t>ADHD: attention; activity; impulsiveness</a:t>
          </a:r>
        </a:p>
      </dgm:t>
    </dgm:pt>
    <dgm:pt modelId="{2C6EE2DF-5D56-4ADD-BC40-A62F1A41256B}" type="parTrans" cxnId="{1C4F6F05-6ECF-48EA-B446-3749BE5B8A3F}">
      <dgm:prSet/>
      <dgm:spPr/>
      <dgm:t>
        <a:bodyPr/>
        <a:lstStyle/>
        <a:p>
          <a:endParaRPr lang="en-GB"/>
        </a:p>
      </dgm:t>
    </dgm:pt>
    <dgm:pt modelId="{CB7338E6-354A-44E1-81DE-8DA494C116B9}" type="sibTrans" cxnId="{1C4F6F05-6ECF-48EA-B446-3749BE5B8A3F}">
      <dgm:prSet/>
      <dgm:spPr/>
      <dgm:t>
        <a:bodyPr/>
        <a:lstStyle/>
        <a:p>
          <a:endParaRPr lang="en-GB"/>
        </a:p>
      </dgm:t>
    </dgm:pt>
    <dgm:pt modelId="{FB6E99F4-E063-46B7-8A79-8FEB8822A274}">
      <dgm:prSet phldrT="[Text]"/>
      <dgm:spPr/>
      <dgm:t>
        <a:bodyPr/>
        <a:lstStyle/>
        <a:p>
          <a:r>
            <a:rPr lang="en-GB" dirty="0"/>
            <a:t>Dyspraxia: motor coordination</a:t>
          </a:r>
        </a:p>
      </dgm:t>
    </dgm:pt>
    <dgm:pt modelId="{348703DA-FC2D-4B10-9B3B-792E1A38C8B0}" type="parTrans" cxnId="{DF54E6FB-FA0E-455E-8FD7-4C801416DAF3}">
      <dgm:prSet/>
      <dgm:spPr/>
      <dgm:t>
        <a:bodyPr/>
        <a:lstStyle/>
        <a:p>
          <a:endParaRPr lang="en-GB"/>
        </a:p>
      </dgm:t>
    </dgm:pt>
    <dgm:pt modelId="{FC4F186B-5B96-41E1-979C-392A7EA738C5}" type="sibTrans" cxnId="{DF54E6FB-FA0E-455E-8FD7-4C801416DAF3}">
      <dgm:prSet/>
      <dgm:spPr/>
      <dgm:t>
        <a:bodyPr/>
        <a:lstStyle/>
        <a:p>
          <a:endParaRPr lang="en-GB"/>
        </a:p>
      </dgm:t>
    </dgm:pt>
    <dgm:pt modelId="{68035BF0-55B3-44CD-B92E-35E21D933E09}">
      <dgm:prSet phldrT="[Text]"/>
      <dgm:spPr/>
      <dgm:t>
        <a:bodyPr/>
        <a:lstStyle/>
        <a:p>
          <a:r>
            <a:rPr lang="en-GB" dirty="0"/>
            <a:t>ASD: social interactions; communication</a:t>
          </a:r>
        </a:p>
      </dgm:t>
    </dgm:pt>
    <dgm:pt modelId="{6813748C-7FD5-4BA2-B5F8-5EC899780904}" type="parTrans" cxnId="{D5BA640F-2D00-437E-86CC-50CFC2F1018C}">
      <dgm:prSet/>
      <dgm:spPr/>
      <dgm:t>
        <a:bodyPr/>
        <a:lstStyle/>
        <a:p>
          <a:endParaRPr lang="en-GB"/>
        </a:p>
      </dgm:t>
    </dgm:pt>
    <dgm:pt modelId="{BAC4348A-F308-4554-B768-8EE4721F5FDB}" type="sibTrans" cxnId="{D5BA640F-2D00-437E-86CC-50CFC2F1018C}">
      <dgm:prSet/>
      <dgm:spPr/>
      <dgm:t>
        <a:bodyPr/>
        <a:lstStyle/>
        <a:p>
          <a:endParaRPr lang="en-GB"/>
        </a:p>
      </dgm:t>
    </dgm:pt>
    <dgm:pt modelId="{8FF5AE52-CCC1-4B88-82E5-A789770C2850}" type="pres">
      <dgm:prSet presAssocID="{41F13AFF-E3E3-45E7-95A8-45609F482B31}" presName="composite" presStyleCnt="0">
        <dgm:presLayoutVars>
          <dgm:chMax val="1"/>
          <dgm:dir/>
          <dgm:resizeHandles val="exact"/>
        </dgm:presLayoutVars>
      </dgm:prSet>
      <dgm:spPr/>
    </dgm:pt>
    <dgm:pt modelId="{E12273E6-69B5-4B38-BA2C-FEBA0B659746}" type="pres">
      <dgm:prSet presAssocID="{41F13AFF-E3E3-45E7-95A8-45609F482B31}" presName="radial" presStyleCnt="0">
        <dgm:presLayoutVars>
          <dgm:animLvl val="ctr"/>
        </dgm:presLayoutVars>
      </dgm:prSet>
      <dgm:spPr/>
    </dgm:pt>
    <dgm:pt modelId="{922CFBA5-3A6F-4717-AB1D-8752188E7B9B}" type="pres">
      <dgm:prSet presAssocID="{68EA3058-039F-4EC9-9666-4BEEC56F6B64}" presName="centerShape" presStyleLbl="vennNode1" presStyleIdx="0" presStyleCnt="5"/>
      <dgm:spPr/>
    </dgm:pt>
    <dgm:pt modelId="{6749BD79-F61F-4C3D-A7B7-C8629A90CB8B}" type="pres">
      <dgm:prSet presAssocID="{B0BD43CC-4314-4F84-B58C-B0C9E58AE870}" presName="node" presStyleLbl="vennNode1" presStyleIdx="1" presStyleCnt="5" custScaleX="199801" custScaleY="109617" custRadScaleRad="100019" custRadScaleInc="-1250">
        <dgm:presLayoutVars>
          <dgm:bulletEnabled val="1"/>
        </dgm:presLayoutVars>
      </dgm:prSet>
      <dgm:spPr/>
    </dgm:pt>
    <dgm:pt modelId="{258CA1B5-047D-46A6-A0EA-ABBE9D5CD4F1}" type="pres">
      <dgm:prSet presAssocID="{C1E21CE2-B0A1-4FB5-996D-BC953BC29570}" presName="node" presStyleLbl="vennNode1" presStyleIdx="2" presStyleCnt="5" custScaleX="199801" custScaleY="138941" custRadScaleRad="128796">
        <dgm:presLayoutVars>
          <dgm:bulletEnabled val="1"/>
        </dgm:presLayoutVars>
      </dgm:prSet>
      <dgm:spPr/>
    </dgm:pt>
    <dgm:pt modelId="{37CDBBE7-8048-4E4F-8938-E29C4CC96EC9}" type="pres">
      <dgm:prSet presAssocID="{FB6E99F4-E063-46B7-8A79-8FEB8822A274}" presName="node" presStyleLbl="vennNode1" presStyleIdx="3" presStyleCnt="5" custScaleX="199801" custScaleY="109617" custRadScaleRad="100019" custRadScaleInc="1250">
        <dgm:presLayoutVars>
          <dgm:bulletEnabled val="1"/>
        </dgm:presLayoutVars>
      </dgm:prSet>
      <dgm:spPr/>
    </dgm:pt>
    <dgm:pt modelId="{926B3D38-9F74-4689-8354-168C6789ABEE}" type="pres">
      <dgm:prSet presAssocID="{68035BF0-55B3-44CD-B92E-35E21D933E09}" presName="node" presStyleLbl="vennNode1" presStyleIdx="4" presStyleCnt="5" custScaleX="199801" custScaleY="138941" custRadScaleRad="132074" custRadScaleInc="-631">
        <dgm:presLayoutVars>
          <dgm:bulletEnabled val="1"/>
        </dgm:presLayoutVars>
      </dgm:prSet>
      <dgm:spPr/>
    </dgm:pt>
  </dgm:ptLst>
  <dgm:cxnLst>
    <dgm:cxn modelId="{1C4F6F05-6ECF-48EA-B446-3749BE5B8A3F}" srcId="{68EA3058-039F-4EC9-9666-4BEEC56F6B64}" destId="{C1E21CE2-B0A1-4FB5-996D-BC953BC29570}" srcOrd="1" destOrd="0" parTransId="{2C6EE2DF-5D56-4ADD-BC40-A62F1A41256B}" sibTransId="{CB7338E6-354A-44E1-81DE-8DA494C116B9}"/>
    <dgm:cxn modelId="{D5BA640F-2D00-437E-86CC-50CFC2F1018C}" srcId="{68EA3058-039F-4EC9-9666-4BEEC56F6B64}" destId="{68035BF0-55B3-44CD-B92E-35E21D933E09}" srcOrd="3" destOrd="0" parTransId="{6813748C-7FD5-4BA2-B5F8-5EC899780904}" sibTransId="{BAC4348A-F308-4554-B768-8EE4721F5FDB}"/>
    <dgm:cxn modelId="{B764B633-4EFE-4B2C-848A-0F2DDD2007DE}" srcId="{68EA3058-039F-4EC9-9666-4BEEC56F6B64}" destId="{B0BD43CC-4314-4F84-B58C-B0C9E58AE870}" srcOrd="0" destOrd="0" parTransId="{8F24DCEC-B2C5-4DF3-B364-8C0A79DE147E}" sibTransId="{C4C4CA0C-4440-4EB4-AEDC-013333B0FE40}"/>
    <dgm:cxn modelId="{24D09841-89F9-4D64-9F82-08EF1A809E4E}" type="presOf" srcId="{41F13AFF-E3E3-45E7-95A8-45609F482B31}" destId="{8FF5AE52-CCC1-4B88-82E5-A789770C2850}" srcOrd="0" destOrd="0" presId="urn:microsoft.com/office/officeart/2005/8/layout/radial3"/>
    <dgm:cxn modelId="{E3F78C4F-DD97-4322-B08E-A2B0D25421CC}" type="presOf" srcId="{68EA3058-039F-4EC9-9666-4BEEC56F6B64}" destId="{922CFBA5-3A6F-4717-AB1D-8752188E7B9B}" srcOrd="0" destOrd="0" presId="urn:microsoft.com/office/officeart/2005/8/layout/radial3"/>
    <dgm:cxn modelId="{E5C75258-30A2-4FA5-B000-58D4F1B5557C}" type="presOf" srcId="{FB6E99F4-E063-46B7-8A79-8FEB8822A274}" destId="{37CDBBE7-8048-4E4F-8938-E29C4CC96EC9}" srcOrd="0" destOrd="0" presId="urn:microsoft.com/office/officeart/2005/8/layout/radial3"/>
    <dgm:cxn modelId="{CB118058-8FF7-4B85-8BC3-BA474B83D094}" type="presOf" srcId="{B0BD43CC-4314-4F84-B58C-B0C9E58AE870}" destId="{6749BD79-F61F-4C3D-A7B7-C8629A90CB8B}" srcOrd="0" destOrd="0" presId="urn:microsoft.com/office/officeart/2005/8/layout/radial3"/>
    <dgm:cxn modelId="{C608E49C-7960-4F00-B35D-CB42A9A079EB}" type="presOf" srcId="{C1E21CE2-B0A1-4FB5-996D-BC953BC29570}" destId="{258CA1B5-047D-46A6-A0EA-ABBE9D5CD4F1}" srcOrd="0" destOrd="0" presId="urn:microsoft.com/office/officeart/2005/8/layout/radial3"/>
    <dgm:cxn modelId="{5F3E8EE5-83AE-4FBB-8B98-AE1BC22B8BDE}" type="presOf" srcId="{68035BF0-55B3-44CD-B92E-35E21D933E09}" destId="{926B3D38-9F74-4689-8354-168C6789ABEE}" srcOrd="0" destOrd="0" presId="urn:microsoft.com/office/officeart/2005/8/layout/radial3"/>
    <dgm:cxn modelId="{D9965EF5-E7C4-42F6-BC23-A78FB33905C5}" srcId="{41F13AFF-E3E3-45E7-95A8-45609F482B31}" destId="{68EA3058-039F-4EC9-9666-4BEEC56F6B64}" srcOrd="0" destOrd="0" parTransId="{6E8E7B7F-7D62-4275-BDD1-DFA008544C5A}" sibTransId="{B78B7EEB-9C53-4929-BCEA-9550559506AA}"/>
    <dgm:cxn modelId="{DF54E6FB-FA0E-455E-8FD7-4C801416DAF3}" srcId="{68EA3058-039F-4EC9-9666-4BEEC56F6B64}" destId="{FB6E99F4-E063-46B7-8A79-8FEB8822A274}" srcOrd="2" destOrd="0" parTransId="{348703DA-FC2D-4B10-9B3B-792E1A38C8B0}" sibTransId="{FC4F186B-5B96-41E1-979C-392A7EA738C5}"/>
    <dgm:cxn modelId="{2930C7F0-09AC-4B94-B32D-4C64D8B6F7D7}" type="presParOf" srcId="{8FF5AE52-CCC1-4B88-82E5-A789770C2850}" destId="{E12273E6-69B5-4B38-BA2C-FEBA0B659746}" srcOrd="0" destOrd="0" presId="urn:microsoft.com/office/officeart/2005/8/layout/radial3"/>
    <dgm:cxn modelId="{4E764B34-0633-4A25-9DA8-7206209D36F5}" type="presParOf" srcId="{E12273E6-69B5-4B38-BA2C-FEBA0B659746}" destId="{922CFBA5-3A6F-4717-AB1D-8752188E7B9B}" srcOrd="0" destOrd="0" presId="urn:microsoft.com/office/officeart/2005/8/layout/radial3"/>
    <dgm:cxn modelId="{614051FE-F168-4AED-95B6-AC0517BEFF11}" type="presParOf" srcId="{E12273E6-69B5-4B38-BA2C-FEBA0B659746}" destId="{6749BD79-F61F-4C3D-A7B7-C8629A90CB8B}" srcOrd="1" destOrd="0" presId="urn:microsoft.com/office/officeart/2005/8/layout/radial3"/>
    <dgm:cxn modelId="{6CAB5A3A-1BA4-475C-9DDE-4D7D17B12268}" type="presParOf" srcId="{E12273E6-69B5-4B38-BA2C-FEBA0B659746}" destId="{258CA1B5-047D-46A6-A0EA-ABBE9D5CD4F1}" srcOrd="2" destOrd="0" presId="urn:microsoft.com/office/officeart/2005/8/layout/radial3"/>
    <dgm:cxn modelId="{228604C5-5DAA-4F87-880D-7AFAF7C59869}" type="presParOf" srcId="{E12273E6-69B5-4B38-BA2C-FEBA0B659746}" destId="{37CDBBE7-8048-4E4F-8938-E29C4CC96EC9}" srcOrd="3" destOrd="0" presId="urn:microsoft.com/office/officeart/2005/8/layout/radial3"/>
    <dgm:cxn modelId="{4705CEE2-4690-40C2-8496-3D626F72F731}" type="presParOf" srcId="{E12273E6-69B5-4B38-BA2C-FEBA0B659746}" destId="{926B3D38-9F74-4689-8354-168C6789ABE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97352-EEC4-49D7-B600-26DE6E025296}">
      <dsp:nvSpPr>
        <dsp:cNvPr id="0" name=""/>
        <dsp:cNvSpPr/>
      </dsp:nvSpPr>
      <dsp:spPr>
        <a:xfrm rot="5400000">
          <a:off x="6287728" y="-2486640"/>
          <a:ext cx="1206053" cy="648541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Confidential, non-judgemental</a:t>
          </a:r>
        </a:p>
        <a:p>
          <a:pPr marL="285750" lvl="1" indent="-285750" algn="l" defTabSz="1377950">
            <a:lnSpc>
              <a:spcPct val="90000"/>
            </a:lnSpc>
            <a:spcBef>
              <a:spcPct val="0"/>
            </a:spcBef>
            <a:spcAft>
              <a:spcPct val="15000"/>
            </a:spcAft>
            <a:buChar char="•"/>
          </a:pPr>
          <a:r>
            <a:rPr lang="en-GB" sz="3100" kern="1200" dirty="0"/>
            <a:t>Resources for well-being</a:t>
          </a:r>
        </a:p>
      </dsp:txBody>
      <dsp:txXfrm rot="-5400000">
        <a:off x="3648047" y="211916"/>
        <a:ext cx="6426541" cy="1088303"/>
      </dsp:txXfrm>
    </dsp:sp>
    <dsp:sp modelId="{5FE7AF90-246D-4BD4-B3EC-87D293345BF6}">
      <dsp:nvSpPr>
        <dsp:cNvPr id="0" name=""/>
        <dsp:cNvSpPr/>
      </dsp:nvSpPr>
      <dsp:spPr>
        <a:xfrm>
          <a:off x="0" y="2284"/>
          <a:ext cx="3648046" cy="150756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GB" sz="4200" kern="1200" dirty="0"/>
            <a:t>Pastoral</a:t>
          </a:r>
        </a:p>
      </dsp:txBody>
      <dsp:txXfrm>
        <a:off x="73593" y="75877"/>
        <a:ext cx="3500860" cy="1360380"/>
      </dsp:txXfrm>
    </dsp:sp>
    <dsp:sp modelId="{2059C09F-8344-45C9-9B83-452A4DFBEE05}">
      <dsp:nvSpPr>
        <dsp:cNvPr id="0" name=""/>
        <dsp:cNvSpPr/>
      </dsp:nvSpPr>
      <dsp:spPr>
        <a:xfrm rot="5400000">
          <a:off x="6287728" y="-903696"/>
          <a:ext cx="1206053" cy="648541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Inclusivity</a:t>
          </a:r>
        </a:p>
        <a:p>
          <a:pPr marL="285750" lvl="1" indent="-285750" algn="l" defTabSz="1377950">
            <a:lnSpc>
              <a:spcPct val="90000"/>
            </a:lnSpc>
            <a:spcBef>
              <a:spcPct val="0"/>
            </a:spcBef>
            <a:spcAft>
              <a:spcPct val="15000"/>
            </a:spcAft>
            <a:buChar char="•"/>
          </a:pPr>
          <a:r>
            <a:rPr lang="en-GB" sz="3100" kern="1200" dirty="0"/>
            <a:t>Supporting students facing barriers</a:t>
          </a:r>
        </a:p>
      </dsp:txBody>
      <dsp:txXfrm rot="-5400000">
        <a:off x="3648047" y="1794860"/>
        <a:ext cx="6426541" cy="1088303"/>
      </dsp:txXfrm>
    </dsp:sp>
    <dsp:sp modelId="{B97F5B5A-C123-4335-B9FC-53D86E55C88E}">
      <dsp:nvSpPr>
        <dsp:cNvPr id="0" name=""/>
        <dsp:cNvSpPr/>
      </dsp:nvSpPr>
      <dsp:spPr>
        <a:xfrm>
          <a:off x="0" y="1585228"/>
          <a:ext cx="3648046" cy="150756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GB" sz="4200" kern="1200" dirty="0" err="1"/>
            <a:t>SpLDs</a:t>
          </a:r>
          <a:r>
            <a:rPr lang="en-GB" sz="4200" kern="1200" dirty="0"/>
            <a:t>, health, disabilities</a:t>
          </a:r>
        </a:p>
      </dsp:txBody>
      <dsp:txXfrm>
        <a:off x="73593" y="1658821"/>
        <a:ext cx="3500860" cy="1360380"/>
      </dsp:txXfrm>
    </dsp:sp>
    <dsp:sp modelId="{8FCEE262-3681-437C-B14B-1F82AEC27F49}">
      <dsp:nvSpPr>
        <dsp:cNvPr id="0" name=""/>
        <dsp:cNvSpPr/>
      </dsp:nvSpPr>
      <dsp:spPr>
        <a:xfrm rot="5400000">
          <a:off x="6287728" y="679248"/>
          <a:ext cx="1206053" cy="648541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Checking-in and working with students not engaging</a:t>
          </a:r>
        </a:p>
      </dsp:txBody>
      <dsp:txXfrm rot="-5400000">
        <a:off x="3648047" y="3377805"/>
        <a:ext cx="6426541" cy="1088303"/>
      </dsp:txXfrm>
    </dsp:sp>
    <dsp:sp modelId="{8A62A9F3-B3E2-43FF-B8DC-7EE35D416495}">
      <dsp:nvSpPr>
        <dsp:cNvPr id="0" name=""/>
        <dsp:cNvSpPr/>
      </dsp:nvSpPr>
      <dsp:spPr>
        <a:xfrm>
          <a:off x="0" y="3168173"/>
          <a:ext cx="3648046" cy="15075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GB" sz="4200" kern="1200" dirty="0"/>
            <a:t>Engagement</a:t>
          </a:r>
        </a:p>
      </dsp:txBody>
      <dsp:txXfrm>
        <a:off x="73593" y="3241766"/>
        <a:ext cx="3500860" cy="1360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C08F-BADC-4AA7-B222-975B8C261EFF}">
      <dsp:nvSpPr>
        <dsp:cNvPr id="0" name=""/>
        <dsp:cNvSpPr/>
      </dsp:nvSpPr>
      <dsp:spPr>
        <a:xfrm>
          <a:off x="3080" y="430010"/>
          <a:ext cx="2444055" cy="14664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Mental and physical health</a:t>
          </a:r>
        </a:p>
      </dsp:txBody>
      <dsp:txXfrm>
        <a:off x="3080" y="430010"/>
        <a:ext cx="2444055" cy="1466433"/>
      </dsp:txXfrm>
    </dsp:sp>
    <dsp:sp modelId="{5556CDF9-FEF0-4AE0-A5C8-F335DE2533C4}">
      <dsp:nvSpPr>
        <dsp:cNvPr id="0" name=""/>
        <dsp:cNvSpPr/>
      </dsp:nvSpPr>
      <dsp:spPr>
        <a:xfrm>
          <a:off x="2691541" y="430010"/>
          <a:ext cx="2444055" cy="1466433"/>
        </a:xfrm>
        <a:prstGeom prst="rect">
          <a:avLst/>
        </a:prstGeom>
        <a:gradFill rotWithShape="0">
          <a:gsLst>
            <a:gs pos="0">
              <a:schemeClr val="accent2">
                <a:hueOff val="-2555854"/>
                <a:satOff val="2587"/>
                <a:lumOff val="1653"/>
                <a:alphaOff val="0"/>
                <a:lumMod val="110000"/>
                <a:satMod val="105000"/>
                <a:tint val="67000"/>
              </a:schemeClr>
            </a:gs>
            <a:gs pos="50000">
              <a:schemeClr val="accent2">
                <a:hueOff val="-2555854"/>
                <a:satOff val="2587"/>
                <a:lumOff val="1653"/>
                <a:alphaOff val="0"/>
                <a:lumMod val="105000"/>
                <a:satMod val="103000"/>
                <a:tint val="73000"/>
              </a:schemeClr>
            </a:gs>
            <a:gs pos="100000">
              <a:schemeClr val="accent2">
                <a:hueOff val="-2555854"/>
                <a:satOff val="2587"/>
                <a:lumOff val="16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Extenuating Circumstances/support with exams</a:t>
          </a:r>
        </a:p>
      </dsp:txBody>
      <dsp:txXfrm>
        <a:off x="2691541" y="430010"/>
        <a:ext cx="2444055" cy="1466433"/>
      </dsp:txXfrm>
    </dsp:sp>
    <dsp:sp modelId="{59532F10-A29B-4B78-9B45-97936184F743}">
      <dsp:nvSpPr>
        <dsp:cNvPr id="0" name=""/>
        <dsp:cNvSpPr/>
      </dsp:nvSpPr>
      <dsp:spPr>
        <a:xfrm>
          <a:off x="5380002" y="430010"/>
          <a:ext cx="2444055" cy="1466433"/>
        </a:xfrm>
        <a:prstGeom prst="rect">
          <a:avLst/>
        </a:prstGeom>
        <a:gradFill rotWithShape="0">
          <a:gsLst>
            <a:gs pos="0">
              <a:schemeClr val="accent2">
                <a:hueOff val="-5111707"/>
                <a:satOff val="5173"/>
                <a:lumOff val="3306"/>
                <a:alphaOff val="0"/>
                <a:lumMod val="110000"/>
                <a:satMod val="105000"/>
                <a:tint val="67000"/>
              </a:schemeClr>
            </a:gs>
            <a:gs pos="50000">
              <a:schemeClr val="accent2">
                <a:hueOff val="-5111707"/>
                <a:satOff val="5173"/>
                <a:lumOff val="3306"/>
                <a:alphaOff val="0"/>
                <a:lumMod val="105000"/>
                <a:satMod val="103000"/>
                <a:tint val="73000"/>
              </a:schemeClr>
            </a:gs>
            <a:gs pos="100000">
              <a:schemeClr val="accent2">
                <a:hueOff val="-5111707"/>
                <a:satOff val="5173"/>
                <a:lumOff val="33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t>SpLDs</a:t>
          </a:r>
          <a:r>
            <a:rPr lang="en-GB" sz="1900" kern="1200" dirty="0"/>
            <a:t> and Student Support Cards</a:t>
          </a:r>
        </a:p>
      </dsp:txBody>
      <dsp:txXfrm>
        <a:off x="5380002" y="430010"/>
        <a:ext cx="2444055" cy="1466433"/>
      </dsp:txXfrm>
    </dsp:sp>
    <dsp:sp modelId="{11C0ADCB-DDE3-4E95-B598-993E07403D36}">
      <dsp:nvSpPr>
        <dsp:cNvPr id="0" name=""/>
        <dsp:cNvSpPr/>
      </dsp:nvSpPr>
      <dsp:spPr>
        <a:xfrm>
          <a:off x="1" y="2149946"/>
          <a:ext cx="2444055" cy="1466433"/>
        </a:xfrm>
        <a:prstGeom prst="rect">
          <a:avLst/>
        </a:prstGeom>
        <a:gradFill rotWithShape="0">
          <a:gsLst>
            <a:gs pos="0">
              <a:schemeClr val="accent2">
                <a:hueOff val="-7667561"/>
                <a:satOff val="7760"/>
                <a:lumOff val="4959"/>
                <a:alphaOff val="0"/>
                <a:lumMod val="110000"/>
                <a:satMod val="105000"/>
                <a:tint val="67000"/>
              </a:schemeClr>
            </a:gs>
            <a:gs pos="50000">
              <a:schemeClr val="accent2">
                <a:hueOff val="-7667561"/>
                <a:satOff val="7760"/>
                <a:lumOff val="4959"/>
                <a:alphaOff val="0"/>
                <a:lumMod val="105000"/>
                <a:satMod val="103000"/>
                <a:tint val="73000"/>
              </a:schemeClr>
            </a:gs>
            <a:gs pos="100000">
              <a:schemeClr val="accent2">
                <a:hueOff val="-7667561"/>
                <a:satOff val="7760"/>
                <a:lumOff val="49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Change of Circumstances/ interruptions</a:t>
          </a:r>
        </a:p>
      </dsp:txBody>
      <dsp:txXfrm>
        <a:off x="1" y="2149946"/>
        <a:ext cx="2444055" cy="1466433"/>
      </dsp:txXfrm>
    </dsp:sp>
    <dsp:sp modelId="{1DA3E627-38DA-422E-A488-C3D4375D4C8B}">
      <dsp:nvSpPr>
        <dsp:cNvPr id="0" name=""/>
        <dsp:cNvSpPr/>
      </dsp:nvSpPr>
      <dsp:spPr>
        <a:xfrm>
          <a:off x="7942399" y="428157"/>
          <a:ext cx="2444055" cy="1466433"/>
        </a:xfrm>
        <a:prstGeom prst="rect">
          <a:avLst/>
        </a:prstGeom>
        <a:gradFill rotWithShape="0">
          <a:gsLst>
            <a:gs pos="0">
              <a:schemeClr val="accent2">
                <a:hueOff val="-10223415"/>
                <a:satOff val="10346"/>
                <a:lumOff val="6611"/>
                <a:alphaOff val="0"/>
                <a:lumMod val="110000"/>
                <a:satMod val="105000"/>
                <a:tint val="67000"/>
              </a:schemeClr>
            </a:gs>
            <a:gs pos="50000">
              <a:schemeClr val="accent2">
                <a:hueOff val="-10223415"/>
                <a:satOff val="10346"/>
                <a:lumOff val="6611"/>
                <a:alphaOff val="0"/>
                <a:lumMod val="105000"/>
                <a:satMod val="103000"/>
                <a:tint val="73000"/>
              </a:schemeClr>
            </a:gs>
            <a:gs pos="100000">
              <a:schemeClr val="accent2">
                <a:hueOff val="-10223415"/>
                <a:satOff val="10346"/>
                <a:lumOff val="66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Bullying, harassment </a:t>
          </a:r>
        </a:p>
      </dsp:txBody>
      <dsp:txXfrm>
        <a:off x="7942399" y="428157"/>
        <a:ext cx="2444055" cy="1466433"/>
      </dsp:txXfrm>
    </dsp:sp>
    <dsp:sp modelId="{67608BFD-C6CE-402D-ADA3-433C3E9FBC80}">
      <dsp:nvSpPr>
        <dsp:cNvPr id="0" name=""/>
        <dsp:cNvSpPr/>
      </dsp:nvSpPr>
      <dsp:spPr>
        <a:xfrm>
          <a:off x="2691541" y="2140849"/>
          <a:ext cx="2444055" cy="1466433"/>
        </a:xfrm>
        <a:prstGeom prst="rect">
          <a:avLst/>
        </a:prstGeom>
        <a:gradFill rotWithShape="0">
          <a:gsLst>
            <a:gs pos="0">
              <a:schemeClr val="accent2">
                <a:hueOff val="-12779268"/>
                <a:satOff val="12933"/>
                <a:lumOff val="8264"/>
                <a:alphaOff val="0"/>
                <a:lumMod val="110000"/>
                <a:satMod val="105000"/>
                <a:tint val="67000"/>
              </a:schemeClr>
            </a:gs>
            <a:gs pos="50000">
              <a:schemeClr val="accent2">
                <a:hueOff val="-12779268"/>
                <a:satOff val="12933"/>
                <a:lumOff val="8264"/>
                <a:alphaOff val="0"/>
                <a:lumMod val="105000"/>
                <a:satMod val="103000"/>
                <a:tint val="73000"/>
              </a:schemeClr>
            </a:gs>
            <a:gs pos="100000">
              <a:schemeClr val="accent2">
                <a:hueOff val="-12779268"/>
                <a:satOff val="12933"/>
                <a:lumOff val="82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Settling in, isolation</a:t>
          </a:r>
        </a:p>
      </dsp:txBody>
      <dsp:txXfrm>
        <a:off x="2691541" y="2140849"/>
        <a:ext cx="2444055" cy="1466433"/>
      </dsp:txXfrm>
    </dsp:sp>
    <dsp:sp modelId="{3DA4D37E-07FC-4DA5-A152-072A5218C975}">
      <dsp:nvSpPr>
        <dsp:cNvPr id="0" name=""/>
        <dsp:cNvSpPr/>
      </dsp:nvSpPr>
      <dsp:spPr>
        <a:xfrm>
          <a:off x="7949022" y="2126331"/>
          <a:ext cx="2444055" cy="1466433"/>
        </a:xfrm>
        <a:prstGeom prst="rect">
          <a:avLst/>
        </a:prstGeom>
        <a:gradFill rotWithShape="0">
          <a:gsLst>
            <a:gs pos="0">
              <a:schemeClr val="accent2">
                <a:hueOff val="-15335121"/>
                <a:satOff val="15519"/>
                <a:lumOff val="9917"/>
                <a:alphaOff val="0"/>
                <a:lumMod val="110000"/>
                <a:satMod val="105000"/>
                <a:tint val="67000"/>
              </a:schemeClr>
            </a:gs>
            <a:gs pos="50000">
              <a:schemeClr val="accent2">
                <a:hueOff val="-15335121"/>
                <a:satOff val="15519"/>
                <a:lumOff val="9917"/>
                <a:alphaOff val="0"/>
                <a:lumMod val="105000"/>
                <a:satMod val="103000"/>
                <a:tint val="73000"/>
              </a:schemeClr>
            </a:gs>
            <a:gs pos="100000">
              <a:schemeClr val="accent2">
                <a:hueOff val="-15335121"/>
                <a:satOff val="15519"/>
                <a:lumOff val="99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Anything</a:t>
          </a:r>
          <a:r>
            <a:rPr lang="en-GB" sz="1900" kern="1200" baseline="0" dirty="0"/>
            <a:t> impacting on your ability to study</a:t>
          </a:r>
          <a:endParaRPr lang="en-GB" sz="1900" kern="1200" dirty="0"/>
        </a:p>
      </dsp:txBody>
      <dsp:txXfrm>
        <a:off x="7949022" y="2126331"/>
        <a:ext cx="2444055" cy="1466433"/>
      </dsp:txXfrm>
    </dsp:sp>
    <dsp:sp modelId="{DA36EE90-F843-4550-A9F7-829555DBE670}">
      <dsp:nvSpPr>
        <dsp:cNvPr id="0" name=""/>
        <dsp:cNvSpPr/>
      </dsp:nvSpPr>
      <dsp:spPr>
        <a:xfrm>
          <a:off x="5359399" y="2126346"/>
          <a:ext cx="2444055" cy="1466433"/>
        </a:xfrm>
        <a:prstGeom prst="rect">
          <a:avLst/>
        </a:prstGeom>
        <a:gradFill rotWithShape="0">
          <a:gsLst>
            <a:gs pos="0">
              <a:schemeClr val="accent2">
                <a:hueOff val="-17890975"/>
                <a:satOff val="18106"/>
                <a:lumOff val="11570"/>
                <a:alphaOff val="0"/>
                <a:lumMod val="110000"/>
                <a:satMod val="105000"/>
                <a:tint val="67000"/>
              </a:schemeClr>
            </a:gs>
            <a:gs pos="50000">
              <a:schemeClr val="accent2">
                <a:hueOff val="-17890975"/>
                <a:satOff val="18106"/>
                <a:lumOff val="11570"/>
                <a:alphaOff val="0"/>
                <a:lumMod val="105000"/>
                <a:satMod val="103000"/>
                <a:tint val="73000"/>
              </a:schemeClr>
            </a:gs>
            <a:gs pos="100000">
              <a:schemeClr val="accent2">
                <a:hueOff val="-17890975"/>
                <a:satOff val="18106"/>
                <a:lumOff val="115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Support with academic </a:t>
          </a:r>
        </a:p>
      </dsp:txBody>
      <dsp:txXfrm>
        <a:off x="5359399" y="2126346"/>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CE533-E7E3-401E-9F61-44695B8D5889}">
      <dsp:nvSpPr>
        <dsp:cNvPr id="0" name=""/>
        <dsp:cNvSpPr/>
      </dsp:nvSpPr>
      <dsp:spPr>
        <a:xfrm>
          <a:off x="0" y="11528"/>
          <a:ext cx="10515600" cy="79150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Disability and Dyslexia Service</a:t>
          </a:r>
        </a:p>
      </dsp:txBody>
      <dsp:txXfrm>
        <a:off x="38638" y="50166"/>
        <a:ext cx="10438324" cy="714229"/>
      </dsp:txXfrm>
    </dsp:sp>
    <dsp:sp modelId="{2C50F56A-B455-47FC-871A-AB1B533AA4B3}">
      <dsp:nvSpPr>
        <dsp:cNvPr id="0" name=""/>
        <dsp:cNvSpPr/>
      </dsp:nvSpPr>
      <dsp:spPr>
        <a:xfrm>
          <a:off x="0" y="803033"/>
          <a:ext cx="10515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dirty="0"/>
            <a:t>http://www.dds.qmul.ac.uk/</a:t>
          </a:r>
        </a:p>
      </dsp:txBody>
      <dsp:txXfrm>
        <a:off x="0" y="803033"/>
        <a:ext cx="10515600" cy="546480"/>
      </dsp:txXfrm>
    </dsp:sp>
    <dsp:sp modelId="{08D558F6-8DB0-401F-A0C7-DDD4A7494020}">
      <dsp:nvSpPr>
        <dsp:cNvPr id="0" name=""/>
        <dsp:cNvSpPr/>
      </dsp:nvSpPr>
      <dsp:spPr>
        <a:xfrm>
          <a:off x="0" y="1349514"/>
          <a:ext cx="10515600" cy="79150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Advice and Counselling</a:t>
          </a:r>
        </a:p>
      </dsp:txBody>
      <dsp:txXfrm>
        <a:off x="38638" y="1388152"/>
        <a:ext cx="10438324" cy="714229"/>
      </dsp:txXfrm>
    </dsp:sp>
    <dsp:sp modelId="{06DA47E1-FD19-4432-8463-BD8797BB056C}">
      <dsp:nvSpPr>
        <dsp:cNvPr id="0" name=""/>
        <dsp:cNvSpPr/>
      </dsp:nvSpPr>
      <dsp:spPr>
        <a:xfrm>
          <a:off x="0" y="2141019"/>
          <a:ext cx="10515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dirty="0"/>
            <a:t>https://www.welfare.qmul.ac.uk/</a:t>
          </a:r>
        </a:p>
      </dsp:txBody>
      <dsp:txXfrm>
        <a:off x="0" y="2141019"/>
        <a:ext cx="10515600" cy="546480"/>
      </dsp:txXfrm>
    </dsp:sp>
    <dsp:sp modelId="{E94B335A-65FE-4CB7-A036-025B69309A83}">
      <dsp:nvSpPr>
        <dsp:cNvPr id="0" name=""/>
        <dsp:cNvSpPr/>
      </dsp:nvSpPr>
      <dsp:spPr>
        <a:xfrm>
          <a:off x="0" y="2687499"/>
          <a:ext cx="10515600" cy="79150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Academic Skills</a:t>
          </a:r>
        </a:p>
      </dsp:txBody>
      <dsp:txXfrm>
        <a:off x="38638" y="2726137"/>
        <a:ext cx="10438324" cy="714229"/>
      </dsp:txXfrm>
    </dsp:sp>
    <dsp:sp modelId="{622A8423-76AE-4458-803C-2DFA8CE707A9}">
      <dsp:nvSpPr>
        <dsp:cNvPr id="0" name=""/>
        <dsp:cNvSpPr/>
      </dsp:nvSpPr>
      <dsp:spPr>
        <a:xfrm>
          <a:off x="0" y="3479004"/>
          <a:ext cx="10515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dirty="0"/>
            <a:t>https://www.qmul.ac.uk/library/academic-skills/</a:t>
          </a:r>
        </a:p>
      </dsp:txBody>
      <dsp:txXfrm>
        <a:off x="0" y="3479004"/>
        <a:ext cx="10515600" cy="546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CFBA5-3A6F-4717-AB1D-8752188E7B9B}">
      <dsp:nvSpPr>
        <dsp:cNvPr id="0" name=""/>
        <dsp:cNvSpPr/>
      </dsp:nvSpPr>
      <dsp:spPr>
        <a:xfrm>
          <a:off x="4558279" y="1234508"/>
          <a:ext cx="3075440" cy="307544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Common to all: Attention; Organisation; Working memory; Time management; processing speed</a:t>
          </a:r>
        </a:p>
      </dsp:txBody>
      <dsp:txXfrm>
        <a:off x="5008667" y="1684896"/>
        <a:ext cx="2174664" cy="2174664"/>
      </dsp:txXfrm>
    </dsp:sp>
    <dsp:sp modelId="{6749BD79-F61F-4C3D-A7B7-C8629A90CB8B}">
      <dsp:nvSpPr>
        <dsp:cNvPr id="0" name=""/>
        <dsp:cNvSpPr/>
      </dsp:nvSpPr>
      <dsp:spPr>
        <a:xfrm>
          <a:off x="4520479" y="-73386"/>
          <a:ext cx="3072380" cy="168560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Dyslexia: reading; writing; spelling</a:t>
          </a:r>
        </a:p>
      </dsp:txBody>
      <dsp:txXfrm>
        <a:off x="4970419" y="173465"/>
        <a:ext cx="2172500" cy="1191901"/>
      </dsp:txXfrm>
    </dsp:sp>
    <dsp:sp modelId="{258CA1B5-047D-46A6-A0EA-ABBE9D5CD4F1}">
      <dsp:nvSpPr>
        <dsp:cNvPr id="0" name=""/>
        <dsp:cNvSpPr/>
      </dsp:nvSpPr>
      <dsp:spPr>
        <a:xfrm>
          <a:off x="7139360" y="1703966"/>
          <a:ext cx="3072380" cy="213652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ADHD: attention; activity; impulsiveness</a:t>
          </a:r>
        </a:p>
      </dsp:txBody>
      <dsp:txXfrm>
        <a:off x="7589300" y="2016853"/>
        <a:ext cx="2172500" cy="1510750"/>
      </dsp:txXfrm>
    </dsp:sp>
    <dsp:sp modelId="{37CDBBE7-8048-4E4F-8938-E29C4CC96EC9}">
      <dsp:nvSpPr>
        <dsp:cNvPr id="0" name=""/>
        <dsp:cNvSpPr/>
      </dsp:nvSpPr>
      <dsp:spPr>
        <a:xfrm>
          <a:off x="4520479" y="3932240"/>
          <a:ext cx="3072380" cy="168560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Dyspraxia: motor coordination</a:t>
          </a:r>
        </a:p>
      </dsp:txBody>
      <dsp:txXfrm>
        <a:off x="4970419" y="4179091"/>
        <a:ext cx="2172500" cy="1191901"/>
      </dsp:txXfrm>
    </dsp:sp>
    <dsp:sp modelId="{926B3D38-9F74-4689-8354-168C6789ABEE}">
      <dsp:nvSpPr>
        <dsp:cNvPr id="0" name=""/>
        <dsp:cNvSpPr/>
      </dsp:nvSpPr>
      <dsp:spPr>
        <a:xfrm>
          <a:off x="1914735" y="1730184"/>
          <a:ext cx="3072380" cy="213652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ASD: social interactions; communication</a:t>
          </a:r>
        </a:p>
      </dsp:txBody>
      <dsp:txXfrm>
        <a:off x="2364675" y="2043071"/>
        <a:ext cx="2172500" cy="15107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9/15/2025</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98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353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849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7353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8FBF793F-D03A-4CE2-9CCB-C6E113B021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35182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243549"/>
          </a:xfrm>
          <a:prstGeom prst="rect">
            <a:avLst/>
          </a:prstGeom>
        </p:spPr>
        <p:txBody>
          <a:bodyPr/>
          <a:lstStyle>
            <a:lvl1pPr>
              <a:defRPr lang="en-GB" sz="50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GB" dirty="0"/>
          </a:p>
        </p:txBody>
      </p:sp>
      <p:sp>
        <p:nvSpPr>
          <p:cNvPr id="8" name="Content Placeholder 2"/>
          <p:cNvSpPr>
            <a:spLocks noGrp="1"/>
          </p:cNvSpPr>
          <p:nvPr>
            <p:ph sz="half" idx="1"/>
          </p:nvPr>
        </p:nvSpPr>
        <p:spPr>
          <a:xfrm>
            <a:off x="838200" y="1825625"/>
            <a:ext cx="5181600" cy="4082116"/>
          </a:xfrm>
          <a:prstGeom prst="rect">
            <a:avLst/>
          </a:prstGeom>
        </p:spPr>
        <p:txBody>
          <a:bodyPr/>
          <a:lstStyle>
            <a:lvl1pPr>
              <a:defRPr lang="en-US" sz="3200" kern="1200" dirty="0" smtClean="0">
                <a:solidFill>
                  <a:schemeClr val="tx1"/>
                </a:solidFill>
                <a:latin typeface="+mn-lt"/>
                <a:ea typeface="+mn-ea"/>
                <a:cs typeface="+mn-cs"/>
              </a:defRPr>
            </a:lvl1pPr>
            <a:lvl2pPr>
              <a:defRPr sz="2800"/>
            </a:lvl2pPr>
            <a:lvl3pPr>
              <a:defRPr sz="2400"/>
            </a:lvl3pPr>
          </a:lstStyle>
          <a:p>
            <a:pPr lvl="0"/>
            <a:r>
              <a:rPr lang="en-US" dirty="0"/>
              <a:t>Edit Master text styles</a:t>
            </a:r>
          </a:p>
          <a:p>
            <a:pPr lvl="1"/>
            <a:r>
              <a:rPr lang="en-US" dirty="0"/>
              <a:t>Second level</a:t>
            </a:r>
          </a:p>
          <a:p>
            <a:pPr lvl="2"/>
            <a:r>
              <a:rPr lang="en-US" dirty="0"/>
              <a:t>Third level</a:t>
            </a:r>
          </a:p>
        </p:txBody>
      </p:sp>
      <p:sp>
        <p:nvSpPr>
          <p:cNvPr id="12" name="Content Placeholder 3"/>
          <p:cNvSpPr>
            <a:spLocks noGrp="1"/>
          </p:cNvSpPr>
          <p:nvPr>
            <p:ph sz="half" idx="2"/>
          </p:nvPr>
        </p:nvSpPr>
        <p:spPr>
          <a:xfrm>
            <a:off x="6172200" y="1825625"/>
            <a:ext cx="5181600" cy="4082116"/>
          </a:xfrm>
          <a:prstGeom prst="rect">
            <a:avLst/>
          </a:prstGeom>
        </p:spPr>
        <p:txBody>
          <a:bodyPr/>
          <a:lstStyle>
            <a:lvl1pPr marL="228600" indent="-228600">
              <a:defRPr lang="en-US" sz="3200" kern="1200" dirty="0" smtClean="0">
                <a:solidFill>
                  <a:schemeClr val="tx1"/>
                </a:solidFill>
                <a:latin typeface="+mn-lt"/>
                <a:ea typeface="+mn-ea"/>
                <a:cs typeface="+mn-cs"/>
              </a:defRPr>
            </a:lvl1pPr>
            <a:lvl2pPr>
              <a:defRPr sz="2800"/>
            </a:lvl2pPr>
            <a:lvl3pPr>
              <a:defRPr sz="2400"/>
            </a:lvl3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dirty="0"/>
              <a:t>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BD911096-4025-4B02-93F8-C4307B5845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386787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839788" y="365125"/>
            <a:ext cx="10515600" cy="1224139"/>
          </a:xfrm>
          <a:prstGeom prst="rect">
            <a:avLst/>
          </a:prstGeom>
        </p:spPr>
        <p:txBody>
          <a:bodyPr/>
          <a:lstStyle>
            <a:lvl1pPr>
              <a:defRPr lang="en-GB" sz="50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GB" dirty="0"/>
          </a:p>
        </p:txBody>
      </p:sp>
      <p:sp>
        <p:nvSpPr>
          <p:cNvPr id="8" name="Text Placeholder 2"/>
          <p:cNvSpPr>
            <a:spLocks noGrp="1"/>
          </p:cNvSpPr>
          <p:nvPr>
            <p:ph type="body" idx="1"/>
          </p:nvPr>
        </p:nvSpPr>
        <p:spPr>
          <a:xfrm>
            <a:off x="839788" y="1681163"/>
            <a:ext cx="5157787" cy="760871"/>
          </a:xfrm>
          <a:prstGeom prst="rect">
            <a:avLst/>
          </a:prstGeo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p:cNvSpPr>
            <a:spLocks noGrp="1"/>
          </p:cNvSpPr>
          <p:nvPr>
            <p:ph sz="half" idx="2"/>
          </p:nvPr>
        </p:nvSpPr>
        <p:spPr>
          <a:xfrm>
            <a:off x="839788" y="2505075"/>
            <a:ext cx="5157787" cy="3402666"/>
          </a:xfrm>
          <a:prstGeom prst="rect">
            <a:avLst/>
          </a:prstGeom>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p:txBody>
      </p:sp>
      <p:sp>
        <p:nvSpPr>
          <p:cNvPr id="13" name="Text Placeholder 4"/>
          <p:cNvSpPr>
            <a:spLocks noGrp="1"/>
          </p:cNvSpPr>
          <p:nvPr>
            <p:ph type="body" sz="quarter" idx="3"/>
          </p:nvPr>
        </p:nvSpPr>
        <p:spPr>
          <a:xfrm>
            <a:off x="6172200" y="1681163"/>
            <a:ext cx="5183188" cy="760871"/>
          </a:xfrm>
          <a:prstGeom prst="rect">
            <a:avLst/>
          </a:prstGeo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p:cNvSpPr>
            <a:spLocks noGrp="1"/>
          </p:cNvSpPr>
          <p:nvPr>
            <p:ph sz="quarter" idx="4"/>
          </p:nvPr>
        </p:nvSpPr>
        <p:spPr>
          <a:xfrm>
            <a:off x="6172200" y="2505075"/>
            <a:ext cx="5183188" cy="3402666"/>
          </a:xfrm>
          <a:prstGeom prst="rect">
            <a:avLst/>
          </a:prstGeom>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4B6350E3-EDBF-497E-97CE-D7DA9B2566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44297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36513" y="6132404"/>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dirty="0"/>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pic>
        <p:nvPicPr>
          <p:cNvPr id="10" name="Picture 9">
            <a:extLst>
              <a:ext uri="{FF2B5EF4-FFF2-40B4-BE49-F238E27FC236}">
                <a16:creationId xmlns:a16="http://schemas.microsoft.com/office/drawing/2014/main" id="{28389F5E-F214-4F53-83D5-EE408FA611F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415453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rgbClr val="EFED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a:t>
            </a:r>
            <a:r>
              <a:rPr lang="en-US" dirty="0"/>
              <a:t>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3" name="Picture 12">
            <a:extLst>
              <a:ext uri="{FF2B5EF4-FFF2-40B4-BE49-F238E27FC236}">
                <a16:creationId xmlns:a16="http://schemas.microsoft.com/office/drawing/2014/main" id="{22737A79-8D04-442D-B8F5-1246DF8A97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0109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1" name="Picture 10">
            <a:extLst>
              <a:ext uri="{FF2B5EF4-FFF2-40B4-BE49-F238E27FC236}">
                <a16:creationId xmlns:a16="http://schemas.microsoft.com/office/drawing/2014/main" id="{BFCAB918-C9C0-4DC3-B42F-64291B8D6D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326629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4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4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9" name="Picture 8">
            <a:extLst>
              <a:ext uri="{FF2B5EF4-FFF2-40B4-BE49-F238E27FC236}">
                <a16:creationId xmlns:a16="http://schemas.microsoft.com/office/drawing/2014/main" id="{08F5CB25-6215-4122-A23F-ACA3B15FB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182336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4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4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2" name="Picture 11">
            <a:extLst>
              <a:ext uri="{FF2B5EF4-FFF2-40B4-BE49-F238E27FC236}">
                <a16:creationId xmlns:a16="http://schemas.microsoft.com/office/drawing/2014/main" id="{11F3B34C-DE26-4214-9EFE-D344EADF3E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64144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pic>
        <p:nvPicPr>
          <p:cNvPr id="18" name="Picture 17">
            <a:extLst>
              <a:ext uri="{FF2B5EF4-FFF2-40B4-BE49-F238E27FC236}">
                <a16:creationId xmlns:a16="http://schemas.microsoft.com/office/drawing/2014/main" id="{2C661C59-6384-4835-8026-C4774CA6A8A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pic>
        <p:nvPicPr>
          <p:cNvPr id="22" name="Picture 21">
            <a:extLst>
              <a:ext uri="{FF2B5EF4-FFF2-40B4-BE49-F238E27FC236}">
                <a16:creationId xmlns:a16="http://schemas.microsoft.com/office/drawing/2014/main" id="{9C7B961B-A6AD-4798-AD86-CF219ACD99A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MD intro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C1DC48-EC7C-654C-9A6E-EB2AE80FF128}"/>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6">
            <a:extLst>
              <a:ext uri="{FF2B5EF4-FFF2-40B4-BE49-F238E27FC236}">
                <a16:creationId xmlns:a16="http://schemas.microsoft.com/office/drawing/2014/main" id="{05BA8570-5024-2C40-87E3-05E748F900D0}"/>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sz="5000" dirty="0">
                <a:solidFill>
                  <a:schemeClr val="bg1"/>
                </a:solidFill>
                <a:latin typeface="Arial" panose="020B0604020202020204" pitchFamily="34" charset="0"/>
                <a:cs typeface="Arial" panose="020B0604020202020204" pitchFamily="34" charset="0"/>
              </a:rPr>
              <a:t>Institute</a:t>
            </a:r>
            <a:r>
              <a:rPr lang="en-US" sz="5000" baseline="0" dirty="0">
                <a:solidFill>
                  <a:schemeClr val="bg1"/>
                </a:solidFill>
                <a:latin typeface="Arial" panose="020B0604020202020204" pitchFamily="34" charset="0"/>
                <a:cs typeface="Arial" panose="020B0604020202020204" pitchFamily="34" charset="0"/>
              </a:rPr>
              <a:t> of Dentistry</a:t>
            </a:r>
            <a:endParaRPr lang="en-US" sz="5000" dirty="0">
              <a:solidFill>
                <a:schemeClr val="bg1"/>
              </a:solidFill>
              <a:latin typeface="Arial" panose="020B0604020202020204" pitchFamily="34" charset="0"/>
              <a:cs typeface="Arial" panose="020B0604020202020204" pitchFamily="34" charset="0"/>
            </a:endParaRPr>
          </a:p>
        </p:txBody>
      </p:sp>
      <p:sp>
        <p:nvSpPr>
          <p:cNvPr id="6" name="Text Placeholder 11">
            <a:extLst>
              <a:ext uri="{FF2B5EF4-FFF2-40B4-BE49-F238E27FC236}">
                <a16:creationId xmlns:a16="http://schemas.microsoft.com/office/drawing/2014/main" id="{7C0A4D33-127A-8D46-991A-0294C94E792D}"/>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if required]</a:t>
            </a:r>
          </a:p>
        </p:txBody>
      </p:sp>
      <p:pic>
        <p:nvPicPr>
          <p:cNvPr id="3" name="Picture 2">
            <a:extLst>
              <a:ext uri="{FF2B5EF4-FFF2-40B4-BE49-F238E27FC236}">
                <a16:creationId xmlns:a16="http://schemas.microsoft.com/office/drawing/2014/main" id="{B3EA4757-DDA7-144F-B0F3-04CF8B5E38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55381" y="620713"/>
            <a:ext cx="5306772" cy="1905587"/>
          </a:xfrm>
          <a:prstGeom prst="rect">
            <a:avLst/>
          </a:prstGeom>
        </p:spPr>
      </p:pic>
    </p:spTree>
    <p:extLst>
      <p:ext uri="{BB962C8B-B14F-4D97-AF65-F5344CB8AC3E}">
        <p14:creationId xmlns:p14="http://schemas.microsoft.com/office/powerpoint/2010/main" val="1002233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958056"/>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5" name="Picture 14">
            <a:extLst>
              <a:ext uri="{FF2B5EF4-FFF2-40B4-BE49-F238E27FC236}">
                <a16:creationId xmlns:a16="http://schemas.microsoft.com/office/drawing/2014/main" id="{A3E6895F-C38E-4FA0-8029-347C65E9DE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62753"/>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a:extLst>
              <a:ext uri="{FF2B5EF4-FFF2-40B4-BE49-F238E27FC236}">
                <a16:creationId xmlns:a16="http://schemas.microsoft.com/office/drawing/2014/main" id="{50CD6396-5C3A-4BA1-B93A-48FB8DA899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095999"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5" name="Picture 14">
            <a:extLst>
              <a:ext uri="{FF2B5EF4-FFF2-40B4-BE49-F238E27FC236}">
                <a16:creationId xmlns:a16="http://schemas.microsoft.com/office/drawing/2014/main" id="{A4008FA4-5171-4E96-BEB7-AA7DC8B178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a:extLst>
              <a:ext uri="{FF2B5EF4-FFF2-40B4-BE49-F238E27FC236}">
                <a16:creationId xmlns:a16="http://schemas.microsoft.com/office/drawing/2014/main" id="{AD034681-5A87-461B-ACDE-C05972A6BD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sz="3200">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2200">
                <a:solidFill>
                  <a:srgbClr val="000000"/>
                </a:solidFill>
                <a:latin typeface="+mn-lt"/>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pic>
        <p:nvPicPr>
          <p:cNvPr id="14" name="Picture 13">
            <a:extLst>
              <a:ext uri="{FF2B5EF4-FFF2-40B4-BE49-F238E27FC236}">
                <a16:creationId xmlns:a16="http://schemas.microsoft.com/office/drawing/2014/main" id="{640A3A72-CC1B-4E34-86EC-2A87A734C0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pic>
        <p:nvPicPr>
          <p:cNvPr id="8" name="Picture 7">
            <a:extLst>
              <a:ext uri="{FF2B5EF4-FFF2-40B4-BE49-F238E27FC236}">
                <a16:creationId xmlns:a16="http://schemas.microsoft.com/office/drawing/2014/main" id="{4FA48D11-4FC5-44DF-8CEE-4C7C8031C4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rgbClr val="EFED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9023352" y="1748365"/>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248795" y="1748367"/>
            <a:ext cx="8596381"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10670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5" y="1748367"/>
            <a:ext cx="1156279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
            <a:extLst>
              <a:ext uri="{FF2B5EF4-FFF2-40B4-BE49-F238E27FC236}">
                <a16:creationId xmlns:a16="http://schemas.microsoft.com/office/drawing/2014/main" id="{7FDFFFD6-9DED-914C-B535-A2AA1994D7F7}"/>
              </a:ext>
            </a:extLst>
          </p:cNvPr>
          <p:cNvSpPr txBox="1"/>
          <p:nvPr userDrawn="1"/>
        </p:nvSpPr>
        <p:spPr>
          <a:xfrm>
            <a:off x="1379798" y="586836"/>
            <a:ext cx="9359380" cy="56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11" name="TextBox 10">
            <a:extLst>
              <a:ext uri="{FF2B5EF4-FFF2-40B4-BE49-F238E27FC236}">
                <a16:creationId xmlns:a16="http://schemas.microsoft.com/office/drawing/2014/main" id="{46FC31E6-F241-C843-A37B-5A4A737D9165}"/>
              </a:ext>
            </a:extLst>
          </p:cNvPr>
          <p:cNvSpPr txBox="1"/>
          <p:nvPr userDrawn="1"/>
        </p:nvSpPr>
        <p:spPr>
          <a:xfrm>
            <a:off x="4539819" y="1945644"/>
            <a:ext cx="6208863"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12" name="TextBox 11">
            <a:extLst>
              <a:ext uri="{FF2B5EF4-FFF2-40B4-BE49-F238E27FC236}">
                <a16:creationId xmlns:a16="http://schemas.microsoft.com/office/drawing/2014/main" id="{186FCB9D-0AF8-9B49-8723-3B631ABEF97F}"/>
              </a:ext>
            </a:extLst>
          </p:cNvPr>
          <p:cNvSpPr txBox="1"/>
          <p:nvPr userDrawn="1"/>
        </p:nvSpPr>
        <p:spPr>
          <a:xfrm>
            <a:off x="1404932" y="1902659"/>
            <a:ext cx="3081099" cy="432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pic>
        <p:nvPicPr>
          <p:cNvPr id="8" name="Picture 7">
            <a:extLst>
              <a:ext uri="{FF2B5EF4-FFF2-40B4-BE49-F238E27FC236}">
                <a16:creationId xmlns:a16="http://schemas.microsoft.com/office/drawing/2014/main" id="{538C712E-1786-4D6C-8D3E-EED8E56CF0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2509255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239933" y="1748369"/>
            <a:ext cx="5581651" cy="3722663"/>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239933" y="5568096"/>
            <a:ext cx="5581651" cy="117272"/>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248795" y="1748367"/>
            <a:ext cx="584720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9023350" y="1748369"/>
            <a:ext cx="2798233" cy="369827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9"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248795" y="1748367"/>
            <a:ext cx="8596381"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559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9023352" y="1748365"/>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248795" y="1748367"/>
            <a:ext cx="8596381"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9023352" y="1748367"/>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9023352" y="1763469"/>
            <a:ext cx="2798233"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23349" y="55706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1" y="1763469"/>
            <a:ext cx="5740400"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574040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9038169" y="3836284"/>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38165"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8137130" y="1763469"/>
            <a:ext cx="3684455"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8137130" y="5570601"/>
            <a:ext cx="368445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4192962" y="1748367"/>
            <a:ext cx="380607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marL="609585" indent="0">
              <a:buFont typeface="Arial" panose="020B0604020202020204" pitchFamily="34" charset="0"/>
              <a:buNone/>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248794" y="1748367"/>
            <a:ext cx="380607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328827" y="1746137"/>
            <a:ext cx="8507575" cy="374449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328827" y="5568097"/>
            <a:ext cx="850757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248796" y="1748367"/>
            <a:ext cx="283506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383119" y="1763469"/>
            <a:ext cx="11438467"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6A468-262D-D144-8AF7-B076A3778592}"/>
              </a:ext>
            </a:extLst>
          </p:cNvPr>
          <p:cNvSpPr txBox="1"/>
          <p:nvPr userDrawn="1"/>
        </p:nvSpPr>
        <p:spPr>
          <a:xfrm>
            <a:off x="1404932" y="1902659"/>
            <a:ext cx="3081099" cy="43224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lang="en-GB" sz="2800">
              <a:solidFill>
                <a:srgbClr val="17336F"/>
              </a:solidFill>
            </a:endParaRPr>
          </a:p>
        </p:txBody>
      </p:sp>
      <p:sp>
        <p:nvSpPr>
          <p:cNvPr id="4" name="TextBox 3">
            <a:extLst>
              <a:ext uri="{FF2B5EF4-FFF2-40B4-BE49-F238E27FC236}">
                <a16:creationId xmlns:a16="http://schemas.microsoft.com/office/drawing/2014/main" id="{CD49F643-679F-C743-8CF5-8DECD74B397F}"/>
              </a:ext>
            </a:extLst>
          </p:cNvPr>
          <p:cNvSpPr txBox="1"/>
          <p:nvPr userDrawn="1"/>
        </p:nvSpPr>
        <p:spPr>
          <a:xfrm>
            <a:off x="4539818" y="1945644"/>
            <a:ext cx="7275945" cy="40934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nSpc>
                <a:spcPct val="100000"/>
              </a:lnSpc>
            </a:pPr>
            <a:r>
              <a:rPr lang="en-GB" sz="1300" b="0">
                <a:solidFill>
                  <a:schemeClr val="tx2">
                    <a:lumMod val="50000"/>
                  </a:schemeClr>
                </a:solidFill>
                <a:latin typeface="Arial" panose="020B0604020202020204" pitchFamily="34" charset="0"/>
                <a:cs typeface="Arial" panose="020B0604020202020204" pitchFamily="34" charset="0"/>
              </a:rPr>
              <a:t>In 1785, Sir William </a:t>
            </a:r>
            <a:r>
              <a:rPr lang="en-GB" sz="1300" b="0" err="1">
                <a:solidFill>
                  <a:schemeClr val="tx2">
                    <a:lumMod val="50000"/>
                  </a:schemeClr>
                </a:solidFill>
                <a:latin typeface="Arial" panose="020B0604020202020204" pitchFamily="34" charset="0"/>
                <a:cs typeface="Arial" panose="020B0604020202020204" pitchFamily="34" charset="0"/>
              </a:rPr>
              <a:t>Blizard</a:t>
            </a:r>
            <a:r>
              <a:rPr lang="en-GB" sz="1300" b="0">
                <a:solidFill>
                  <a:schemeClr val="tx2">
                    <a:lumMod val="50000"/>
                  </a:schemeClr>
                </a:solidFill>
                <a:latin typeface="Arial" panose="020B0604020202020204" pitchFamily="34" charset="0"/>
                <a:cs typeface="Arial" panose="020B0604020202020204" pitchFamily="34" charset="0"/>
              </a:rPr>
              <a:t> established England’s first medical school, The London Hospital Medical College, to improve the health of east London’s inhabitants. Together with St Bartholomew’s Medical College, founded by John Abernethy in 1843 to help those living in the City of London, these two historic institutions are the bedrock of </a:t>
            </a:r>
            <a:r>
              <a:rPr lang="en-GB" sz="1300" b="0" err="1">
                <a:solidFill>
                  <a:schemeClr val="tx2">
                    <a:lumMod val="50000"/>
                  </a:schemeClr>
                </a:solidFill>
                <a:latin typeface="Arial" panose="020B0604020202020204" pitchFamily="34" charset="0"/>
                <a:cs typeface="Arial" panose="020B0604020202020204" pitchFamily="34" charset="0"/>
              </a:rPr>
              <a:t>Barts</a:t>
            </a:r>
            <a:r>
              <a:rPr lang="en-GB" sz="1300" b="0">
                <a:solidFill>
                  <a:schemeClr val="tx2">
                    <a:lumMod val="50000"/>
                  </a:schemeClr>
                </a:solidFill>
                <a:latin typeface="Arial" panose="020B0604020202020204" pitchFamily="34" charset="0"/>
                <a:cs typeface="Arial" panose="020B0604020202020204" pitchFamily="34" charset="0"/>
              </a:rPr>
              <a:t> and The London School </a:t>
            </a:r>
            <a:br>
              <a:rPr lang="en-GB" sz="1300" b="0">
                <a:solidFill>
                  <a:schemeClr val="tx2">
                    <a:lumMod val="50000"/>
                  </a:schemeClr>
                </a:solidFill>
                <a:latin typeface="Arial" panose="020B0604020202020204" pitchFamily="34" charset="0"/>
                <a:cs typeface="Arial" panose="020B0604020202020204" pitchFamily="34" charset="0"/>
              </a:rPr>
            </a:br>
            <a:r>
              <a:rPr lang="en-GB" sz="1300" b="0">
                <a:solidFill>
                  <a:schemeClr val="tx2">
                    <a:lumMod val="50000"/>
                  </a:schemeClr>
                </a:solidFill>
                <a:latin typeface="Arial" panose="020B0604020202020204" pitchFamily="34" charset="0"/>
                <a:cs typeface="Arial" panose="020B0604020202020204" pitchFamily="34" charset="0"/>
              </a:rPr>
              <a:t>of Medicine and Dentistry, Queen Mary’s faculty of Medicine and Dentistry. </a:t>
            </a:r>
          </a:p>
          <a:p>
            <a:pPr>
              <a:lnSpc>
                <a:spcPct val="100000"/>
              </a:lnSpc>
            </a:pPr>
            <a:endParaRPr lang="en-GB" sz="13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1300" b="0">
                <a:solidFill>
                  <a:schemeClr val="tx2">
                    <a:lumMod val="50000"/>
                  </a:schemeClr>
                </a:solidFill>
                <a:latin typeface="Arial" panose="020B0604020202020204" pitchFamily="34" charset="0"/>
                <a:cs typeface="Arial" panose="020B0604020202020204" pitchFamily="34" charset="0"/>
              </a:rPr>
              <a:t>Today, </a:t>
            </a:r>
            <a:r>
              <a:rPr lang="en-GB" sz="1300" b="0" err="1">
                <a:solidFill>
                  <a:schemeClr val="tx2">
                    <a:lumMod val="50000"/>
                  </a:schemeClr>
                </a:solidFill>
                <a:latin typeface="Arial" panose="020B0604020202020204" pitchFamily="34" charset="0"/>
                <a:cs typeface="Arial" panose="020B0604020202020204" pitchFamily="34" charset="0"/>
              </a:rPr>
              <a:t>Barts</a:t>
            </a:r>
            <a:r>
              <a:rPr lang="en-GB" sz="1300" b="0">
                <a:solidFill>
                  <a:schemeClr val="tx2">
                    <a:lumMod val="50000"/>
                  </a:schemeClr>
                </a:solidFill>
                <a:latin typeface="Arial" panose="020B0604020202020204" pitchFamily="34" charset="0"/>
                <a:cs typeface="Arial" panose="020B0604020202020204" pitchFamily="34" charset="0"/>
              </a:rPr>
              <a:t> and The London continues to uphold this commitment to pioneering medical education and research. Being firmly embedded within our east London community, and with </a:t>
            </a:r>
            <a:br>
              <a:rPr lang="en-GB" sz="1300" b="0">
                <a:solidFill>
                  <a:schemeClr val="tx2">
                    <a:lumMod val="50000"/>
                  </a:schemeClr>
                </a:solidFill>
                <a:latin typeface="Arial" panose="020B0604020202020204" pitchFamily="34" charset="0"/>
                <a:cs typeface="Arial" panose="020B0604020202020204" pitchFamily="34" charset="0"/>
              </a:rPr>
            </a:br>
            <a:r>
              <a:rPr lang="en-GB" sz="1300" b="0">
                <a:solidFill>
                  <a:schemeClr val="tx2">
                    <a:lumMod val="50000"/>
                  </a:schemeClr>
                </a:solidFill>
                <a:latin typeface="Arial" panose="020B0604020202020204" pitchFamily="34" charset="0"/>
                <a:cs typeface="Arial" panose="020B0604020202020204" pitchFamily="34" charset="0"/>
              </a:rPr>
              <a:t>an approach to education and research that is driven by the specific health needs of our diverse population, is what makes </a:t>
            </a:r>
            <a:r>
              <a:rPr lang="en-GB" sz="1300" b="0" err="1">
                <a:solidFill>
                  <a:schemeClr val="tx2">
                    <a:lumMod val="50000"/>
                  </a:schemeClr>
                </a:solidFill>
                <a:latin typeface="Arial" panose="020B0604020202020204" pitchFamily="34" charset="0"/>
                <a:cs typeface="Arial" panose="020B0604020202020204" pitchFamily="34" charset="0"/>
              </a:rPr>
              <a:t>Barts</a:t>
            </a:r>
            <a:r>
              <a:rPr lang="en-GB" sz="1300" b="0">
                <a:solidFill>
                  <a:schemeClr val="tx2">
                    <a:lumMod val="50000"/>
                  </a:schemeClr>
                </a:solidFill>
                <a:latin typeface="Arial" panose="020B0604020202020204" pitchFamily="34" charset="0"/>
                <a:cs typeface="Arial" panose="020B0604020202020204" pitchFamily="34" charset="0"/>
              </a:rPr>
              <a:t> and The London a truly distinctive School of Medicine and Dentistry. </a:t>
            </a:r>
          </a:p>
          <a:p>
            <a:pPr>
              <a:lnSpc>
                <a:spcPct val="100000"/>
              </a:lnSpc>
            </a:pPr>
            <a:endParaRPr lang="en-GB" sz="13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1300" b="0">
                <a:solidFill>
                  <a:schemeClr val="tx2">
                    <a:lumMod val="50000"/>
                  </a:schemeClr>
                </a:solidFill>
                <a:latin typeface="Arial" panose="020B0604020202020204" pitchFamily="34" charset="0"/>
                <a:cs typeface="Arial" panose="020B0604020202020204" pitchFamily="34" charset="0"/>
              </a:rPr>
              <a:t>Our heterogeneous local community offer to us a window to the world, ensuring that our ground-breaking research in cancer, cardiovascular and inflammatory diseases, and population health not only dramatically improves the outcomes for patients in London, but also has a far-reaching global impact.</a:t>
            </a:r>
          </a:p>
          <a:p>
            <a:pPr>
              <a:lnSpc>
                <a:spcPct val="100000"/>
              </a:lnSpc>
            </a:pPr>
            <a:endParaRPr lang="en-GB" sz="13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1300" b="0">
                <a:solidFill>
                  <a:schemeClr val="tx2">
                    <a:lumMod val="50000"/>
                  </a:schemeClr>
                </a:solidFill>
                <a:latin typeface="Arial" panose="020B0604020202020204" pitchFamily="34" charset="0"/>
                <a:cs typeface="Arial" panose="020B0604020202020204" pitchFamily="34" charset="0"/>
              </a:rPr>
              <a:t>This is just one of the many ways in which Queen Mary is continuing to push the boundaries of teaching, research and clinical practice, and helping us to achieve the previously unthinkable.</a:t>
            </a:r>
          </a:p>
          <a:p>
            <a:pPr>
              <a:lnSpc>
                <a:spcPct val="100000"/>
              </a:lnSpc>
            </a:pPr>
            <a:endParaRPr lang="en-GB" sz="1300" b="0">
              <a:solidFill>
                <a:schemeClr val="tx2">
                  <a:lumMod val="50000"/>
                </a:schemeClr>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88F20B99-53DD-4C49-834E-E91686ACF921}"/>
              </a:ext>
            </a:extLst>
          </p:cNvPr>
          <p:cNvSpPr txBox="1"/>
          <p:nvPr userDrawn="1"/>
        </p:nvSpPr>
        <p:spPr>
          <a:xfrm>
            <a:off x="1379798" y="586836"/>
            <a:ext cx="9359380" cy="10346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the School </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of Medicine and Dentistry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0D695372-D440-4B93-B6EC-39DAD9238B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2848791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72534" y="334435"/>
            <a:ext cx="11463868" cy="515619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71312" y="1646199"/>
            <a:ext cx="2959567" cy="1863188"/>
            <a:chOff x="1985262" y="1786188"/>
            <a:chExt cx="3594613" cy="2670747"/>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4" y="1786188"/>
              <a:ext cx="2677754" cy="1426561"/>
            </a:xfrm>
            <a:prstGeom prst="rect">
              <a:avLst/>
            </a:prstGeom>
            <a:noFill/>
          </p:spPr>
          <p:txBody>
            <a:bodyPr wrap="square" rtlCol="0">
              <a:spAutoFit/>
            </a:bodyPr>
            <a:lstStyle/>
            <a:p>
              <a:pPr algn="ctr"/>
              <a:r>
                <a:rPr lang="en-US" sz="5867"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4399241" y="1614207"/>
            <a:ext cx="2875319" cy="1863188"/>
            <a:chOff x="1985262" y="1786188"/>
            <a:chExt cx="3594613" cy="2670747"/>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5" cy="1426561"/>
            </a:xfrm>
            <a:prstGeom prst="rect">
              <a:avLst/>
            </a:prstGeom>
            <a:noFill/>
          </p:spPr>
          <p:txBody>
            <a:bodyPr wrap="square" rtlCol="0">
              <a:spAutoFit/>
            </a:bodyPr>
            <a:lstStyle/>
            <a:p>
              <a:pPr algn="ctr"/>
              <a:r>
                <a:rPr lang="en-US" sz="5867"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8527169" y="1614207"/>
            <a:ext cx="2912991" cy="1863188"/>
            <a:chOff x="1985262" y="1786188"/>
            <a:chExt cx="3594613" cy="2670747"/>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426561"/>
            </a:xfrm>
            <a:prstGeom prst="rect">
              <a:avLst/>
            </a:prstGeom>
            <a:noFill/>
          </p:spPr>
          <p:txBody>
            <a:bodyPr wrap="square" rtlCol="0">
              <a:spAutoFit/>
            </a:bodyPr>
            <a:lstStyle/>
            <a:p>
              <a:pPr algn="ctr"/>
              <a:r>
                <a:rPr lang="en-US" sz="5867"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2401187" y="3714185"/>
            <a:ext cx="3024252" cy="1863188"/>
            <a:chOff x="1985262" y="1786188"/>
            <a:chExt cx="3594613" cy="2670747"/>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6" y="1786188"/>
              <a:ext cx="2677754" cy="1426561"/>
            </a:xfrm>
            <a:prstGeom prst="rect">
              <a:avLst/>
            </a:prstGeom>
            <a:noFill/>
          </p:spPr>
          <p:txBody>
            <a:bodyPr wrap="square" rtlCol="0">
              <a:spAutoFit/>
            </a:bodyPr>
            <a:lstStyle/>
            <a:p>
              <a:pPr algn="ctr"/>
              <a:r>
                <a:rPr lang="en-US" sz="5867"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6599512" y="3714185"/>
            <a:ext cx="3052488" cy="1863188"/>
            <a:chOff x="1985262" y="1786188"/>
            <a:chExt cx="3594613" cy="2670747"/>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26561"/>
            </a:xfrm>
            <a:prstGeom prst="rect">
              <a:avLst/>
            </a:prstGeom>
            <a:noFill/>
          </p:spPr>
          <p:txBody>
            <a:bodyPr wrap="square" rtlCol="0">
              <a:spAutoFit/>
            </a:bodyPr>
            <a:lstStyle/>
            <a:p>
              <a:pPr algn="ctr"/>
              <a:r>
                <a:rPr lang="en-US" sz="5867"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248795" y="281462"/>
            <a:ext cx="11562796" cy="1562100"/>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3900866" y="1624965"/>
          <a:ext cx="6565077" cy="419890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4506931" y="1679387"/>
          <a:ext cx="6671352" cy="439434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3448741" y="1612472"/>
          <a:ext cx="7739935" cy="403665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383117" y="2252870"/>
          <a:ext cx="9516258" cy="1475124"/>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383117" y="4205070"/>
          <a:ext cx="9516258" cy="1475124"/>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248795" y="1748367"/>
            <a:ext cx="1156279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1258133" y="2335461"/>
            <a:ext cx="10494433" cy="1562100"/>
          </a:xfrm>
          <a:prstGeom prst="rect">
            <a:avLst/>
          </a:prstGeom>
        </p:spPr>
        <p:txBody>
          <a:bodyPr/>
          <a:lstStyle>
            <a:lvl1pPr marL="0" indent="0">
              <a:buNone/>
              <a:defRPr sz="5333"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1258132" y="3964850"/>
            <a:ext cx="10494433" cy="1562100"/>
          </a:xfrm>
          <a:prstGeom prst="rect">
            <a:avLst/>
          </a:prstGeom>
        </p:spPr>
        <p:txBody>
          <a:bodyPr/>
          <a:lstStyle>
            <a:lvl1pPr marL="0" indent="0">
              <a:buNone/>
              <a:defRPr sz="2667"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748613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1258133" y="2335461"/>
            <a:ext cx="10494433" cy="1562100"/>
          </a:xfrm>
          <a:prstGeom prst="rect">
            <a:avLst/>
          </a:prstGeom>
        </p:spPr>
        <p:txBody>
          <a:bodyPr/>
          <a:lstStyle>
            <a:lvl1pPr marL="0" indent="0">
              <a:buNone/>
              <a:defRPr sz="5333"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1258132" y="3964850"/>
            <a:ext cx="10494433" cy="1562100"/>
          </a:xfrm>
          <a:prstGeom prst="rect">
            <a:avLst/>
          </a:prstGeom>
        </p:spPr>
        <p:txBody>
          <a:bodyPr/>
          <a:lstStyle>
            <a:lvl1pPr marL="0" indent="0">
              <a:buNone/>
              <a:defRPr sz="2667"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56539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MD intro slide WHITE">
    <p:bg>
      <p:bgPr>
        <a:solidFill>
          <a:srgbClr val="EFED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CE1F14-A920-3B49-8FB8-1E04F07DD7EC}"/>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6">
            <a:extLst>
              <a:ext uri="{FF2B5EF4-FFF2-40B4-BE49-F238E27FC236}">
                <a16:creationId xmlns:a16="http://schemas.microsoft.com/office/drawing/2014/main" id="{3CD807B1-C2C6-1F44-9F9B-0B704A499165}"/>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EE58BAE1-9497-484E-8EDF-A09CC83FCECB}"/>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3" name="Picture 2">
            <a:extLst>
              <a:ext uri="{FF2B5EF4-FFF2-40B4-BE49-F238E27FC236}">
                <a16:creationId xmlns:a16="http://schemas.microsoft.com/office/drawing/2014/main" id="{55B39CA0-EACE-4447-94EB-4E8410304A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1362" y="620713"/>
            <a:ext cx="5296489" cy="1898741"/>
          </a:xfrm>
          <a:prstGeom prst="rect">
            <a:avLst/>
          </a:prstGeom>
        </p:spPr>
      </p:pic>
      <p:sp>
        <p:nvSpPr>
          <p:cNvPr id="8" name="Rectangle 7">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E962E0BA-61A8-4E3D-B1DE-DD0F1AB557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53365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MD intro slide IMAGE BACKGROUN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4EBB00-027E-5F44-A8D8-FFD91EB1F4F9}"/>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sp>
        <p:nvSpPr>
          <p:cNvPr id="5" name="Text Placeholder 6">
            <a:extLst>
              <a:ext uri="{FF2B5EF4-FFF2-40B4-BE49-F238E27FC236}">
                <a16:creationId xmlns:a16="http://schemas.microsoft.com/office/drawing/2014/main" id="{EBDDEB72-A220-B147-B000-0DABCF31443C}"/>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6" name="Text Placeholder 11">
            <a:extLst>
              <a:ext uri="{FF2B5EF4-FFF2-40B4-BE49-F238E27FC236}">
                <a16:creationId xmlns:a16="http://schemas.microsoft.com/office/drawing/2014/main" id="{49CC3AF0-8895-6D45-9EC0-7BAFB9F0F9F5}"/>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pic>
        <p:nvPicPr>
          <p:cNvPr id="7" name="Picture 6">
            <a:extLst>
              <a:ext uri="{FF2B5EF4-FFF2-40B4-BE49-F238E27FC236}">
                <a16:creationId xmlns:a16="http://schemas.microsoft.com/office/drawing/2014/main" id="{137A0215-9558-FF43-B2D1-E40E39DFF2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55381" y="620713"/>
            <a:ext cx="5306772" cy="1905587"/>
          </a:xfrm>
          <a:prstGeom prst="rect">
            <a:avLst/>
          </a:prstGeom>
        </p:spPr>
      </p:pic>
    </p:spTree>
    <p:extLst>
      <p:ext uri="{BB962C8B-B14F-4D97-AF65-F5344CB8AC3E}">
        <p14:creationId xmlns:p14="http://schemas.microsoft.com/office/powerpoint/2010/main" val="205874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831850" y="1138034"/>
            <a:ext cx="10515600" cy="2852737"/>
          </a:xfrm>
          <a:prstGeom prst="rect">
            <a:avLst/>
          </a:prstGeom>
        </p:spPr>
        <p:txBody>
          <a:bodyPr anchor="b"/>
          <a:lstStyle>
            <a:lvl1pPr>
              <a:defRPr lang="en-GB" sz="50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GB" dirty="0"/>
          </a:p>
        </p:txBody>
      </p:sp>
      <p:sp>
        <p:nvSpPr>
          <p:cNvPr id="11" name="Text Placeholder 2"/>
          <p:cNvSpPr>
            <a:spLocks noGrp="1"/>
          </p:cNvSpPr>
          <p:nvPr>
            <p:ph type="body" idx="1"/>
          </p:nvPr>
        </p:nvSpPr>
        <p:spPr>
          <a:xfrm>
            <a:off x="831850" y="4017759"/>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B0B0F68-4938-4A78-B062-7EFBC9F861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201809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6"/>
            <a:ext cx="10515600" cy="1229894"/>
          </a:xfrm>
          <a:prstGeom prst="rect">
            <a:avLst/>
          </a:prstGeom>
        </p:spPr>
        <p:txBody>
          <a:bodyPr/>
          <a:lstStyle>
            <a:lvl1pPr>
              <a:defRPr lang="en-GB" sz="50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GB" dirty="0"/>
          </a:p>
        </p:txBody>
      </p:sp>
      <p:sp>
        <p:nvSpPr>
          <p:cNvPr id="8" name="Content Placeholder 2"/>
          <p:cNvSpPr>
            <a:spLocks noGrp="1"/>
          </p:cNvSpPr>
          <p:nvPr>
            <p:ph idx="1"/>
          </p:nvPr>
        </p:nvSpPr>
        <p:spPr>
          <a:xfrm>
            <a:off x="838200" y="1825625"/>
            <a:ext cx="10515600" cy="4037293"/>
          </a:xfrm>
          <a:prstGeom prst="rect">
            <a:avLst/>
          </a:prstGeom>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DA0F05-13FB-482F-BAB2-84379B57F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56770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6"/>
            <a:ext cx="10515600" cy="1229894"/>
          </a:xfrm>
          <a:prstGeom prst="rect">
            <a:avLst/>
          </a:prstGeom>
        </p:spPr>
        <p:txBody>
          <a:bodyPr/>
          <a:lstStyle>
            <a:lvl1pPr>
              <a:defRPr lang="en-GB" sz="50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GB" dirty="0"/>
          </a:p>
        </p:txBody>
      </p:sp>
      <p:sp>
        <p:nvSpPr>
          <p:cNvPr id="3" name="Rectangle 2">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4CD7202A-8691-4C5E-9AA9-0E3BDE088D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0509" y="6203803"/>
            <a:ext cx="1615515" cy="580109"/>
          </a:xfrm>
          <a:prstGeom prst="rect">
            <a:avLst/>
          </a:prstGeom>
        </p:spPr>
      </p:pic>
    </p:spTree>
    <p:extLst>
      <p:ext uri="{BB962C8B-B14F-4D97-AF65-F5344CB8AC3E}">
        <p14:creationId xmlns:p14="http://schemas.microsoft.com/office/powerpoint/2010/main" val="102856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0.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18" r:id="rId2"/>
    <p:sldLayoutId id="2147483685" r:id="rId3"/>
    <p:sldLayoutId id="2147483710" r:id="rId4"/>
    <p:sldLayoutId id="2147483719" r:id="rId5"/>
    <p:sldLayoutId id="2147483720" r:id="rId6"/>
    <p:sldLayoutId id="2147483711" r:id="rId7"/>
    <p:sldLayoutId id="2147483712" r:id="rId8"/>
    <p:sldLayoutId id="2147483713" r:id="rId9"/>
    <p:sldLayoutId id="2147483714" r:id="rId10"/>
    <p:sldLayoutId id="2147483715" r:id="rId11"/>
    <p:sldLayoutId id="2147483716" r:id="rId12"/>
    <p:sldLayoutId id="2147483721" r:id="rId13"/>
    <p:sldLayoutId id="2147483687" r:id="rId14"/>
    <p:sldLayoutId id="2147483701" r:id="rId15"/>
    <p:sldLayoutId id="2147483688" r:id="rId16"/>
    <p:sldLayoutId id="2147483702" r:id="rId17"/>
    <p:sldLayoutId id="2147483689" r:id="rId18"/>
    <p:sldLayoutId id="2147483703"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 id="214748388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B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6F3B9-A42B-8BBC-8570-D759DA5DD09B}"/>
              </a:ext>
              <a:ext uri="{C183D7F6-B498-43B3-948B-1728B52AA6E4}">
                <adec:decorative xmlns:adec="http://schemas.microsoft.com/office/drawing/2017/decorative" val="1"/>
              </a:ext>
            </a:extLst>
          </p:cNvPr>
          <p:cNvPicPr>
            <a:picLocks noChangeAspect="1"/>
          </p:cNvPicPr>
          <p:nvPr userDrawn="1"/>
        </p:nvPicPr>
        <p:blipFill>
          <a:blip r:embed="rId21"/>
          <a:srcRect/>
          <a:stretch/>
        </p:blipFill>
        <p:spPr>
          <a:xfrm>
            <a:off x="1828800" y="1028701"/>
            <a:ext cx="10363200" cy="5829300"/>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2"/>
          <a:srcRect/>
          <a:stretch/>
        </p:blipFill>
        <p:spPr>
          <a:xfrm>
            <a:off x="397585" y="6053179"/>
            <a:ext cx="2346801" cy="627256"/>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10536181" y="6462184"/>
            <a:ext cx="1252451" cy="184666"/>
          </a:xfrm>
          <a:prstGeom prst="rect">
            <a:avLst/>
          </a:prstGeom>
          <a:noFill/>
        </p:spPr>
        <p:txBody>
          <a:bodyPr wrap="square" lIns="0" tIns="0" rIns="0" bIns="0" rtlCol="0">
            <a:spAutoFit/>
          </a:bodyPr>
          <a:lstStyle/>
          <a:p>
            <a:pPr algn="r"/>
            <a:fld id="{A98891B2-5225-5C40-A770-7C3A43B5E5B1}" type="slidenum">
              <a:rPr lang="en-US" sz="1200" b="0" i="0" smtClean="0">
                <a:solidFill>
                  <a:srgbClr val="1C3D74"/>
                </a:solidFill>
                <a:latin typeface="Arial" panose="020B0604020202020204" pitchFamily="34" charset="0"/>
                <a:cs typeface="Arial" panose="020B0604020202020204" pitchFamily="34" charset="0"/>
              </a:rPr>
              <a:pPr algn="r"/>
              <a:t>‹#›</a:t>
            </a:fld>
            <a:endParaRPr lang="en-US" sz="1200" b="0" i="0">
              <a:solidFill>
                <a:srgbClr val="1C3D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6" r:id="rId18"/>
    <p:sldLayoutId id="2147483887" r:id="rId1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1" userDrawn="1">
          <p15:clr>
            <a:srgbClr val="F26B43"/>
          </p15:clr>
        </p15:guide>
        <p15:guide id="2" pos="2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reportandsupport@qmul.ac.uk"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qmulprod.sharepoint.com/sites/WelcomeWeek-Schoolcontactsforum/_layouts/15/stream.aspx?id=%2Fsites%2FWelcomeWeek%2DSchoolcontactsforum%2FShared%20Documents%2FGeneral%2FSeptember%202025%2FInduction%20video%20%2D%20Harassment%20and%20Sexual%20Misconduct%2FHarassment%20and%20Sexual%20Misconduct%20Induction%20Video%20file%2Emp4&amp;referrer=StreamWebApp%2EWeb&amp;referrerScenario=AddressBarCopied%2Eview%2E7ad2dd48%2Df78e%2D49e8%2Dbb7a%2Ddcdd0f758c69"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4793E-81BB-3F4E-A8CA-F845917CB479}"/>
              </a:ext>
            </a:extLst>
          </p:cNvPr>
          <p:cNvSpPr>
            <a:spLocks noGrp="1"/>
          </p:cNvSpPr>
          <p:nvPr>
            <p:ph type="body" sz="quarter" idx="10"/>
          </p:nvPr>
        </p:nvSpPr>
        <p:spPr/>
        <p:txBody>
          <a:bodyPr/>
          <a:lstStyle/>
          <a:p>
            <a:r>
              <a:rPr lang="en-US" dirty="0"/>
              <a:t>Institute of Dentistry</a:t>
            </a:r>
          </a:p>
        </p:txBody>
      </p:sp>
      <p:sp>
        <p:nvSpPr>
          <p:cNvPr id="3" name="Text Placeholder 2">
            <a:extLst>
              <a:ext uri="{FF2B5EF4-FFF2-40B4-BE49-F238E27FC236}">
                <a16:creationId xmlns:a16="http://schemas.microsoft.com/office/drawing/2014/main" id="{7709CE68-499B-6847-9812-820B561D86E5}"/>
              </a:ext>
            </a:extLst>
          </p:cNvPr>
          <p:cNvSpPr>
            <a:spLocks noGrp="1"/>
          </p:cNvSpPr>
          <p:nvPr>
            <p:ph type="body" sz="quarter" idx="11"/>
          </p:nvPr>
        </p:nvSpPr>
        <p:spPr/>
        <p:txBody>
          <a:bodyPr/>
          <a:lstStyle/>
          <a:p>
            <a:r>
              <a:rPr lang="en-US" dirty="0"/>
              <a:t>Student Support </a:t>
            </a:r>
          </a:p>
        </p:txBody>
      </p:sp>
      <p:pic>
        <p:nvPicPr>
          <p:cNvPr id="5" name="Picture 4" descr="A picture containing knife&#10;&#10;Description automatically generated">
            <a:extLst>
              <a:ext uri="{FF2B5EF4-FFF2-40B4-BE49-F238E27FC236}">
                <a16:creationId xmlns:a16="http://schemas.microsoft.com/office/drawing/2014/main" id="{02323F9A-84E6-486D-8BD4-9FD7BFF08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25" y="4989950"/>
            <a:ext cx="9001459" cy="1205421"/>
          </a:xfrm>
          <a:prstGeom prst="rect">
            <a:avLst/>
          </a:prstGeom>
        </p:spPr>
      </p:pic>
    </p:spTree>
    <p:extLst>
      <p:ext uri="{BB962C8B-B14F-4D97-AF65-F5344CB8AC3E}">
        <p14:creationId xmlns:p14="http://schemas.microsoft.com/office/powerpoint/2010/main" val="244158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2BF3-4700-163F-E372-95ACE24C6FE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1D6101-EAB6-2C15-56D8-57509842D924}"/>
              </a:ext>
            </a:extLst>
          </p:cNvPr>
          <p:cNvSpPr>
            <a:spLocks noGrp="1"/>
          </p:cNvSpPr>
          <p:nvPr>
            <p:ph sz="quarter" idx="10"/>
          </p:nvPr>
        </p:nvSpPr>
        <p:spPr/>
        <p:txBody>
          <a:bodyPr/>
          <a:lstStyle/>
          <a:p>
            <a:pPr algn="ctr"/>
            <a:r>
              <a:rPr lang="en-US"/>
              <a:t>Tackling Harassment and Sexual Misconduct </a:t>
            </a:r>
          </a:p>
        </p:txBody>
      </p:sp>
      <p:sp>
        <p:nvSpPr>
          <p:cNvPr id="7" name="Text Placeholder 6">
            <a:extLst>
              <a:ext uri="{FF2B5EF4-FFF2-40B4-BE49-F238E27FC236}">
                <a16:creationId xmlns:a16="http://schemas.microsoft.com/office/drawing/2014/main" id="{2360C43C-A816-443C-85F2-7DC1C132925C}"/>
              </a:ext>
            </a:extLst>
          </p:cNvPr>
          <p:cNvSpPr>
            <a:spLocks noGrp="1"/>
          </p:cNvSpPr>
          <p:nvPr>
            <p:ph type="body" sz="quarter" idx="13"/>
          </p:nvPr>
        </p:nvSpPr>
        <p:spPr>
          <a:xfrm>
            <a:off x="248795" y="1460500"/>
            <a:ext cx="11694410" cy="3937000"/>
          </a:xfrm>
        </p:spPr>
        <p:txBody>
          <a:bodyPr/>
          <a:lstStyle/>
          <a:p>
            <a:pPr marL="457200" indent="-457200">
              <a:lnSpc>
                <a:spcPct val="150000"/>
              </a:lnSpc>
              <a:buFont typeface="Arial" panose="020B0604020202020204" pitchFamily="34" charset="0"/>
              <a:buChar char="•"/>
            </a:pPr>
            <a:r>
              <a:rPr lang="en-GB" sz="2800"/>
              <a:t>For information about further support visit: </a:t>
            </a:r>
            <a:r>
              <a:rPr lang="en-GB" sz="2800" b="1"/>
              <a:t>www.reportandsupport.qmul.ac.uk </a:t>
            </a:r>
          </a:p>
          <a:p>
            <a:pPr marL="457200" indent="-457200">
              <a:lnSpc>
                <a:spcPct val="150000"/>
              </a:lnSpc>
              <a:buFont typeface="Arial" panose="020B0604020202020204" pitchFamily="34" charset="0"/>
              <a:buChar char="•"/>
            </a:pPr>
            <a:r>
              <a:rPr lang="en-GB" sz="2800"/>
              <a:t>If you have any questions, please email the Student life team: </a:t>
            </a:r>
            <a:r>
              <a:rPr lang="en-GB" sz="2800" b="1">
                <a:hlinkClick r:id="rId2"/>
              </a:rPr>
              <a:t>reportandsupport@qmul.ac.uk</a:t>
            </a:r>
            <a:r>
              <a:rPr lang="en-GB" sz="2800" b="1"/>
              <a:t> </a:t>
            </a:r>
          </a:p>
          <a:p>
            <a:pPr>
              <a:lnSpc>
                <a:spcPct val="150000"/>
              </a:lnSpc>
            </a:pPr>
            <a:endParaRPr lang="en-GB" sz="2000"/>
          </a:p>
          <a:p>
            <a:pPr>
              <a:lnSpc>
                <a:spcPct val="150000"/>
              </a:lnSpc>
            </a:pPr>
            <a:endParaRPr lang="en-GB" sz="2000"/>
          </a:p>
        </p:txBody>
      </p:sp>
    </p:spTree>
    <p:extLst>
      <p:ext uri="{BB962C8B-B14F-4D97-AF65-F5344CB8AC3E}">
        <p14:creationId xmlns:p14="http://schemas.microsoft.com/office/powerpoint/2010/main" val="62279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4793E-81BB-3F4E-A8CA-F845917CB479}"/>
              </a:ext>
            </a:extLst>
          </p:cNvPr>
          <p:cNvSpPr>
            <a:spLocks noGrp="1"/>
          </p:cNvSpPr>
          <p:nvPr>
            <p:ph type="body" sz="quarter" idx="10"/>
          </p:nvPr>
        </p:nvSpPr>
        <p:spPr/>
        <p:txBody>
          <a:bodyPr/>
          <a:lstStyle/>
          <a:p>
            <a:r>
              <a:rPr lang="en-US" dirty="0"/>
              <a:t>Institute of Dentistry</a:t>
            </a:r>
          </a:p>
        </p:txBody>
      </p:sp>
      <p:sp>
        <p:nvSpPr>
          <p:cNvPr id="3" name="Text Placeholder 2">
            <a:extLst>
              <a:ext uri="{FF2B5EF4-FFF2-40B4-BE49-F238E27FC236}">
                <a16:creationId xmlns:a16="http://schemas.microsoft.com/office/drawing/2014/main" id="{7709CE68-499B-6847-9812-820B561D86E5}"/>
              </a:ext>
            </a:extLst>
          </p:cNvPr>
          <p:cNvSpPr>
            <a:spLocks noGrp="1"/>
          </p:cNvSpPr>
          <p:nvPr>
            <p:ph type="body" sz="quarter" idx="11"/>
          </p:nvPr>
        </p:nvSpPr>
        <p:spPr/>
        <p:txBody>
          <a:bodyPr/>
          <a:lstStyle/>
          <a:p>
            <a:r>
              <a:rPr lang="en-US" dirty="0"/>
              <a:t>Student Support </a:t>
            </a:r>
          </a:p>
        </p:txBody>
      </p:sp>
      <p:pic>
        <p:nvPicPr>
          <p:cNvPr id="5" name="Picture 4" descr="A picture containing knife&#10;&#10;Description automatically generated">
            <a:extLst>
              <a:ext uri="{FF2B5EF4-FFF2-40B4-BE49-F238E27FC236}">
                <a16:creationId xmlns:a16="http://schemas.microsoft.com/office/drawing/2014/main" id="{02323F9A-84E6-486D-8BD4-9FD7BFF08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25" y="4989950"/>
            <a:ext cx="9001459" cy="1205421"/>
          </a:xfrm>
          <a:prstGeom prst="rect">
            <a:avLst/>
          </a:prstGeom>
        </p:spPr>
      </p:pic>
    </p:spTree>
    <p:extLst>
      <p:ext uri="{BB962C8B-B14F-4D97-AF65-F5344CB8AC3E}">
        <p14:creationId xmlns:p14="http://schemas.microsoft.com/office/powerpoint/2010/main" val="48264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4ECEAC9-BEF7-49B1-9A8F-89A185699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5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68EA047E-40DB-5E69-AD09-6937CFEBDDE5}"/>
              </a:ext>
            </a:extLst>
          </p:cNvPr>
          <p:cNvSpPr>
            <a:spLocks noGrp="1"/>
          </p:cNvSpPr>
          <p:nvPr/>
        </p:nvSpPr>
        <p:spPr>
          <a:xfrm>
            <a:off x="411355" y="1460500"/>
            <a:ext cx="11171045" cy="3937000"/>
          </a:xfrm>
          <a:prstGeom prst="rect">
            <a:avLst/>
          </a:prstGeom>
        </p:spPr>
        <p:txBody>
          <a:bodyPr lIns="121920" tIns="60960" rIns="121920" bIns="6096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endParaRPr lang="en-US">
              <a:cs typeface="Arial"/>
            </a:endParaRPr>
          </a:p>
          <a:p>
            <a:endParaRPr lang="en-US" sz="240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77612C8-5754-3765-CB3A-2D4F79B7ED25}"/>
              </a:ext>
            </a:extLst>
          </p:cNvPr>
          <p:cNvSpPr/>
          <p:nvPr/>
        </p:nvSpPr>
        <p:spPr>
          <a:xfrm>
            <a:off x="4688450" y="285749"/>
            <a:ext cx="2280759" cy="1023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8" name="TextBox 3">
            <a:extLst>
              <a:ext uri="{FF2B5EF4-FFF2-40B4-BE49-F238E27FC236}">
                <a16:creationId xmlns:a16="http://schemas.microsoft.com/office/drawing/2014/main" id="{167413A3-01B9-2FF4-D899-31ADDDAC76DA}"/>
              </a:ext>
            </a:extLst>
          </p:cNvPr>
          <p:cNvSpPr txBox="1"/>
          <p:nvPr/>
        </p:nvSpPr>
        <p:spPr>
          <a:xfrm>
            <a:off x="4719395" y="465061"/>
            <a:ext cx="2219475" cy="721416"/>
          </a:xfrm>
          <a:prstGeom prst="rect">
            <a:avLst/>
          </a:prstGeom>
          <a:noFill/>
          <a:ln>
            <a:solidFill>
              <a:schemeClr val="bg1"/>
            </a:solidFill>
          </a:ln>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pPr algn="ctr"/>
            <a:r>
              <a:rPr lang="en-US" sz="2400" dirty="0">
                <a:solidFill>
                  <a:schemeClr val="tx1"/>
                </a:solidFill>
                <a:cs typeface="Arial"/>
              </a:rPr>
              <a:t>Queen Mary University </a:t>
            </a:r>
          </a:p>
        </p:txBody>
      </p:sp>
      <p:sp>
        <p:nvSpPr>
          <p:cNvPr id="9" name="Rectangle: Rounded Corners 8">
            <a:extLst>
              <a:ext uri="{FF2B5EF4-FFF2-40B4-BE49-F238E27FC236}">
                <a16:creationId xmlns:a16="http://schemas.microsoft.com/office/drawing/2014/main" id="{74D0D9C5-4D31-89A5-5F91-05EB039E2D2D}"/>
              </a:ext>
            </a:extLst>
          </p:cNvPr>
          <p:cNvSpPr/>
          <p:nvPr/>
        </p:nvSpPr>
        <p:spPr>
          <a:xfrm>
            <a:off x="7130141" y="2411185"/>
            <a:ext cx="1970315" cy="1023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10" name="Rectangle: Rounded Corners 9">
            <a:extLst>
              <a:ext uri="{FF2B5EF4-FFF2-40B4-BE49-F238E27FC236}">
                <a16:creationId xmlns:a16="http://schemas.microsoft.com/office/drawing/2014/main" id="{EE44D355-DABC-B1B7-F050-18602861316B}"/>
              </a:ext>
            </a:extLst>
          </p:cNvPr>
          <p:cNvSpPr/>
          <p:nvPr/>
        </p:nvSpPr>
        <p:spPr>
          <a:xfrm>
            <a:off x="4506685" y="2411185"/>
            <a:ext cx="1970315" cy="1023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WFQQ</a:t>
            </a:r>
            <a:endParaRPr lang="en-US" sz="2400"/>
          </a:p>
        </p:txBody>
      </p:sp>
      <p:sp>
        <p:nvSpPr>
          <p:cNvPr id="11" name="Rectangle: Rounded Corners 10">
            <a:extLst>
              <a:ext uri="{FF2B5EF4-FFF2-40B4-BE49-F238E27FC236}">
                <a16:creationId xmlns:a16="http://schemas.microsoft.com/office/drawing/2014/main" id="{D84C2A42-FBCE-DBA4-A3D5-9C1B4EC384C6}"/>
              </a:ext>
            </a:extLst>
          </p:cNvPr>
          <p:cNvSpPr/>
          <p:nvPr/>
        </p:nvSpPr>
        <p:spPr>
          <a:xfrm>
            <a:off x="1883228" y="2411185"/>
            <a:ext cx="1970315" cy="102325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12" name="TextBox 7">
            <a:extLst>
              <a:ext uri="{FF2B5EF4-FFF2-40B4-BE49-F238E27FC236}">
                <a16:creationId xmlns:a16="http://schemas.microsoft.com/office/drawing/2014/main" id="{B0AEF751-C520-F93C-284B-111C991BFBD8}"/>
              </a:ext>
            </a:extLst>
          </p:cNvPr>
          <p:cNvSpPr txBox="1"/>
          <p:nvPr/>
        </p:nvSpPr>
        <p:spPr>
          <a:xfrm>
            <a:off x="2073728" y="2552700"/>
            <a:ext cx="1496785" cy="627864"/>
          </a:xfrm>
          <a:prstGeom prst="rect">
            <a:avLst/>
          </a:prstGeom>
          <a:solidFill>
            <a:schemeClr val="accent4">
              <a:lumMod val="20000"/>
              <a:lumOff val="80000"/>
            </a:schemeClr>
          </a:solidFill>
          <a:ln>
            <a:solidFill>
              <a:schemeClr val="accent4">
                <a:lumMod val="20000"/>
                <a:lumOff val="80000"/>
              </a:schemeClr>
            </a:solidFill>
          </a:ln>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pPr algn="l"/>
            <a:r>
              <a:rPr lang="en-US" sz="4000" dirty="0">
                <a:solidFill>
                  <a:srgbClr val="00B0F0"/>
                </a:solidFill>
                <a:cs typeface="Arial"/>
              </a:rPr>
              <a:t>FMD</a:t>
            </a:r>
          </a:p>
        </p:txBody>
      </p:sp>
      <p:sp>
        <p:nvSpPr>
          <p:cNvPr id="13" name="TextBox 8">
            <a:extLst>
              <a:ext uri="{FF2B5EF4-FFF2-40B4-BE49-F238E27FC236}">
                <a16:creationId xmlns:a16="http://schemas.microsoft.com/office/drawing/2014/main" id="{777C014F-EF6A-56EA-467B-0FCBE3170085}"/>
              </a:ext>
            </a:extLst>
          </p:cNvPr>
          <p:cNvSpPr txBox="1"/>
          <p:nvPr/>
        </p:nvSpPr>
        <p:spPr>
          <a:xfrm>
            <a:off x="7418613" y="2596242"/>
            <a:ext cx="1496785" cy="627864"/>
          </a:xfrm>
          <a:prstGeom prst="rect">
            <a:avLst/>
          </a:prstGeom>
          <a:noFill/>
          <a:ln>
            <a:solidFill>
              <a:schemeClr val="bg1"/>
            </a:solidFill>
          </a:ln>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pPr algn="l"/>
            <a:r>
              <a:rPr lang="en-US" sz="4000" dirty="0">
                <a:solidFill>
                  <a:schemeClr val="tx1"/>
                </a:solidFill>
                <a:cs typeface="Arial"/>
              </a:rPr>
              <a:t>FSE</a:t>
            </a:r>
          </a:p>
        </p:txBody>
      </p:sp>
      <p:sp>
        <p:nvSpPr>
          <p:cNvPr id="14" name="TextBox 9">
            <a:extLst>
              <a:ext uri="{FF2B5EF4-FFF2-40B4-BE49-F238E27FC236}">
                <a16:creationId xmlns:a16="http://schemas.microsoft.com/office/drawing/2014/main" id="{77364C9D-FB0E-1FA9-974F-8864A43CA37A}"/>
              </a:ext>
            </a:extLst>
          </p:cNvPr>
          <p:cNvSpPr txBox="1"/>
          <p:nvPr/>
        </p:nvSpPr>
        <p:spPr>
          <a:xfrm>
            <a:off x="4686298" y="2552700"/>
            <a:ext cx="1823356" cy="627864"/>
          </a:xfrm>
          <a:prstGeom prst="rect">
            <a:avLst/>
          </a:prstGeom>
          <a:noFill/>
          <a:ln>
            <a:solidFill>
              <a:schemeClr val="bg1"/>
            </a:solidFill>
          </a:ln>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pPr algn="l"/>
            <a:r>
              <a:rPr lang="en-US" sz="4000" dirty="0">
                <a:solidFill>
                  <a:schemeClr val="tx1"/>
                </a:solidFill>
                <a:cs typeface="Arial"/>
              </a:rPr>
              <a:t>FHSS</a:t>
            </a:r>
          </a:p>
        </p:txBody>
      </p:sp>
      <p:sp>
        <p:nvSpPr>
          <p:cNvPr id="15" name="Rectangle: Rounded Corners 14">
            <a:extLst>
              <a:ext uri="{FF2B5EF4-FFF2-40B4-BE49-F238E27FC236}">
                <a16:creationId xmlns:a16="http://schemas.microsoft.com/office/drawing/2014/main" id="{1727EACE-ABE3-F54D-5BA9-6F41923318D1}"/>
              </a:ext>
            </a:extLst>
          </p:cNvPr>
          <p:cNvSpPr/>
          <p:nvPr/>
        </p:nvSpPr>
        <p:spPr>
          <a:xfrm>
            <a:off x="707570" y="4468585"/>
            <a:ext cx="1371601" cy="849087"/>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endParaRPr lang="en-US" sz="2400">
              <a:cs typeface="Arial"/>
            </a:endParaRPr>
          </a:p>
        </p:txBody>
      </p:sp>
      <p:sp>
        <p:nvSpPr>
          <p:cNvPr id="16" name="Rectangle: Rounded Corners 15">
            <a:extLst>
              <a:ext uri="{FF2B5EF4-FFF2-40B4-BE49-F238E27FC236}">
                <a16:creationId xmlns:a16="http://schemas.microsoft.com/office/drawing/2014/main" id="{138A233A-0AEB-CBD0-3C3E-387EE5A3052E}"/>
              </a:ext>
            </a:extLst>
          </p:cNvPr>
          <p:cNvSpPr/>
          <p:nvPr/>
        </p:nvSpPr>
        <p:spPr>
          <a:xfrm>
            <a:off x="2416627" y="4468583"/>
            <a:ext cx="1491344" cy="85997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17" name="Rectangle: Rounded Corners 16">
            <a:extLst>
              <a:ext uri="{FF2B5EF4-FFF2-40B4-BE49-F238E27FC236}">
                <a16:creationId xmlns:a16="http://schemas.microsoft.com/office/drawing/2014/main" id="{95095FE7-574F-8567-E81F-F38FBF848A21}"/>
              </a:ext>
            </a:extLst>
          </p:cNvPr>
          <p:cNvSpPr/>
          <p:nvPr/>
        </p:nvSpPr>
        <p:spPr>
          <a:xfrm>
            <a:off x="4169227" y="4468583"/>
            <a:ext cx="1491344" cy="84908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18" name="Rectangle: Rounded Corners 17">
            <a:extLst>
              <a:ext uri="{FF2B5EF4-FFF2-40B4-BE49-F238E27FC236}">
                <a16:creationId xmlns:a16="http://schemas.microsoft.com/office/drawing/2014/main" id="{5FB46105-F20F-93B5-CA13-B707973A72B6}"/>
              </a:ext>
            </a:extLst>
          </p:cNvPr>
          <p:cNvSpPr/>
          <p:nvPr/>
        </p:nvSpPr>
        <p:spPr>
          <a:xfrm>
            <a:off x="5921827" y="4479469"/>
            <a:ext cx="1382487" cy="85997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19" name="Rectangle: Rounded Corners 18">
            <a:extLst>
              <a:ext uri="{FF2B5EF4-FFF2-40B4-BE49-F238E27FC236}">
                <a16:creationId xmlns:a16="http://schemas.microsoft.com/office/drawing/2014/main" id="{6EDC0E6E-F815-1349-7A2C-6BA49D234D19}"/>
              </a:ext>
            </a:extLst>
          </p:cNvPr>
          <p:cNvSpPr/>
          <p:nvPr/>
        </p:nvSpPr>
        <p:spPr>
          <a:xfrm>
            <a:off x="9187541" y="4468582"/>
            <a:ext cx="1589316" cy="85997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20" name="Rectangle: Rounded Corners 19">
            <a:extLst>
              <a:ext uri="{FF2B5EF4-FFF2-40B4-BE49-F238E27FC236}">
                <a16:creationId xmlns:a16="http://schemas.microsoft.com/office/drawing/2014/main" id="{1F27F7AB-1A2C-4067-8CC9-F904B76AC309}"/>
              </a:ext>
            </a:extLst>
          </p:cNvPr>
          <p:cNvSpPr/>
          <p:nvPr/>
        </p:nvSpPr>
        <p:spPr>
          <a:xfrm>
            <a:off x="7554685" y="4479468"/>
            <a:ext cx="1360716" cy="84908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chemeClr val="lt1"/>
                </a:solidFill>
                <a:effectLst/>
                <a:uFillTx/>
                <a:latin typeface="+mn-lt"/>
                <a:ea typeface="+mn-ea"/>
                <a:cs typeface="+mn-cs"/>
                <a:sym typeface="Trade Gothic LT Std"/>
              </a:defRPr>
            </a:lvl9pPr>
          </a:lstStyle>
          <a:p>
            <a:pPr algn="ctr"/>
            <a:r>
              <a:rPr lang="en-US" sz="2400">
                <a:cs typeface="Arial"/>
              </a:rPr>
              <a:t>WQQ</a:t>
            </a:r>
            <a:endParaRPr lang="en-US" sz="2400"/>
          </a:p>
        </p:txBody>
      </p:sp>
      <p:sp>
        <p:nvSpPr>
          <p:cNvPr id="21" name="TextBox 16">
            <a:extLst>
              <a:ext uri="{FF2B5EF4-FFF2-40B4-BE49-F238E27FC236}">
                <a16:creationId xmlns:a16="http://schemas.microsoft.com/office/drawing/2014/main" id="{0778886A-761F-A618-DC47-BBF127DAF426}"/>
              </a:ext>
            </a:extLst>
          </p:cNvPr>
          <p:cNvSpPr txBox="1"/>
          <p:nvPr/>
        </p:nvSpPr>
        <p:spPr>
          <a:xfrm>
            <a:off x="862693" y="4686299"/>
            <a:ext cx="952500" cy="375487"/>
          </a:xfrm>
          <a:prstGeom prst="rect">
            <a:avLst/>
          </a:prstGeom>
          <a:solidFill>
            <a:srgbClr val="FFFFFF"/>
          </a:solid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dirty="0">
                <a:solidFill>
                  <a:schemeClr val="tx1"/>
                </a:solidFill>
                <a:cs typeface="Arial"/>
              </a:rPr>
              <a:t>IHSE</a:t>
            </a:r>
            <a:endParaRPr lang="en-US">
              <a:solidFill>
                <a:schemeClr val="tx1"/>
              </a:solidFill>
            </a:endParaRPr>
          </a:p>
        </p:txBody>
      </p:sp>
      <p:sp>
        <p:nvSpPr>
          <p:cNvPr id="22" name="TextBox 17">
            <a:extLst>
              <a:ext uri="{FF2B5EF4-FFF2-40B4-BE49-F238E27FC236}">
                <a16:creationId xmlns:a16="http://schemas.microsoft.com/office/drawing/2014/main" id="{EADA1A64-3B55-572A-7242-7C3D5AE8CBC0}"/>
              </a:ext>
            </a:extLst>
          </p:cNvPr>
          <p:cNvSpPr txBox="1"/>
          <p:nvPr/>
        </p:nvSpPr>
        <p:spPr>
          <a:xfrm>
            <a:off x="2549977" y="4566557"/>
            <a:ext cx="1213756" cy="621709"/>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dirty="0">
                <a:solidFill>
                  <a:schemeClr val="tx1"/>
                </a:solidFill>
                <a:cs typeface="Arial"/>
              </a:rPr>
              <a:t>Barts Cancer </a:t>
            </a:r>
            <a:endParaRPr lang="en-US" sz="2400">
              <a:solidFill>
                <a:schemeClr val="tx1"/>
              </a:solidFill>
            </a:endParaRPr>
          </a:p>
        </p:txBody>
      </p:sp>
      <p:sp>
        <p:nvSpPr>
          <p:cNvPr id="23" name="TextBox 18">
            <a:extLst>
              <a:ext uri="{FF2B5EF4-FFF2-40B4-BE49-F238E27FC236}">
                <a16:creationId xmlns:a16="http://schemas.microsoft.com/office/drawing/2014/main" id="{D1D9DC3D-0063-5FAD-B3B3-69E429E4D47A}"/>
              </a:ext>
            </a:extLst>
          </p:cNvPr>
          <p:cNvSpPr txBox="1"/>
          <p:nvPr/>
        </p:nvSpPr>
        <p:spPr>
          <a:xfrm>
            <a:off x="4433206" y="4708072"/>
            <a:ext cx="952500" cy="425950"/>
          </a:xfrm>
          <a:prstGeom prst="rect">
            <a:avLst/>
          </a:prstGeom>
          <a:solidFill>
            <a:schemeClr val="accent4">
              <a:lumMod val="20000"/>
              <a:lumOff val="80000"/>
            </a:schemeClr>
          </a:solid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sz="2400" err="1">
                <a:solidFill>
                  <a:srgbClr val="00B0F0"/>
                </a:solidFill>
                <a:cs typeface="Arial"/>
              </a:rPr>
              <a:t>IoD</a:t>
            </a:r>
            <a:endParaRPr lang="en-US" sz="2400">
              <a:solidFill>
                <a:srgbClr val="00B0F0"/>
              </a:solidFill>
            </a:endParaRPr>
          </a:p>
        </p:txBody>
      </p:sp>
      <p:sp>
        <p:nvSpPr>
          <p:cNvPr id="24" name="TextBox 19">
            <a:extLst>
              <a:ext uri="{FF2B5EF4-FFF2-40B4-BE49-F238E27FC236}">
                <a16:creationId xmlns:a16="http://schemas.microsoft.com/office/drawing/2014/main" id="{AF6A7282-9A62-9ADB-BE60-64F29FBAFC6D}"/>
              </a:ext>
            </a:extLst>
          </p:cNvPr>
          <p:cNvSpPr txBox="1"/>
          <p:nvPr/>
        </p:nvSpPr>
        <p:spPr>
          <a:xfrm>
            <a:off x="5995238" y="4632812"/>
            <a:ext cx="1280146" cy="375487"/>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dirty="0">
                <a:solidFill>
                  <a:schemeClr val="tx1"/>
                </a:solidFill>
                <a:cs typeface="Arial"/>
              </a:rPr>
              <a:t>Blizzard</a:t>
            </a:r>
          </a:p>
        </p:txBody>
      </p:sp>
      <p:sp>
        <p:nvSpPr>
          <p:cNvPr id="25" name="TextBox 20">
            <a:extLst>
              <a:ext uri="{FF2B5EF4-FFF2-40B4-BE49-F238E27FC236}">
                <a16:creationId xmlns:a16="http://schemas.microsoft.com/office/drawing/2014/main" id="{D2008C3F-2D62-4833-9853-BA7A40DCE774}"/>
              </a:ext>
            </a:extLst>
          </p:cNvPr>
          <p:cNvSpPr txBox="1"/>
          <p:nvPr/>
        </p:nvSpPr>
        <p:spPr>
          <a:xfrm>
            <a:off x="7589524" y="4573412"/>
            <a:ext cx="1385105" cy="384894"/>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err="1">
                <a:solidFill>
                  <a:schemeClr val="tx1"/>
                </a:solidFill>
                <a:cs typeface="Arial"/>
              </a:rPr>
              <a:t>Wolfston</a:t>
            </a:r>
            <a:endParaRPr lang="en-US">
              <a:solidFill>
                <a:schemeClr val="tx1"/>
              </a:solidFill>
              <a:cs typeface="Arial"/>
            </a:endParaRPr>
          </a:p>
        </p:txBody>
      </p:sp>
      <p:sp>
        <p:nvSpPr>
          <p:cNvPr id="26" name="TextBox 21">
            <a:extLst>
              <a:ext uri="{FF2B5EF4-FFF2-40B4-BE49-F238E27FC236}">
                <a16:creationId xmlns:a16="http://schemas.microsoft.com/office/drawing/2014/main" id="{0F448F56-537B-0104-10BF-B1891F192E95}"/>
              </a:ext>
            </a:extLst>
          </p:cNvPr>
          <p:cNvSpPr txBox="1"/>
          <p:nvPr/>
        </p:nvSpPr>
        <p:spPr>
          <a:xfrm>
            <a:off x="9440633" y="4577443"/>
            <a:ext cx="1159328" cy="621709"/>
          </a:xfrm>
          <a:prstGeom prst="rect">
            <a:avLst/>
          </a:prstGeom>
          <a:noFill/>
          <a:ln>
            <a:solidFill>
              <a:schemeClr val="bg1"/>
            </a:solidFill>
          </a:ln>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dirty="0">
                <a:solidFill>
                  <a:schemeClr val="tx1"/>
                </a:solidFill>
                <a:cs typeface="Arial"/>
              </a:rPr>
              <a:t>William Harvey</a:t>
            </a:r>
          </a:p>
        </p:txBody>
      </p:sp>
      <p:cxnSp>
        <p:nvCxnSpPr>
          <p:cNvPr id="27" name="Straight Arrow Connector 26">
            <a:extLst>
              <a:ext uri="{FF2B5EF4-FFF2-40B4-BE49-F238E27FC236}">
                <a16:creationId xmlns:a16="http://schemas.microsoft.com/office/drawing/2014/main" id="{70E424F8-D671-75FC-6BC0-AA0BC812A121}"/>
              </a:ext>
            </a:extLst>
          </p:cNvPr>
          <p:cNvCxnSpPr/>
          <p:nvPr/>
        </p:nvCxnSpPr>
        <p:spPr>
          <a:xfrm flipH="1">
            <a:off x="3402789" y="1172645"/>
            <a:ext cx="1271207" cy="1073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F3DAF18-B486-22C5-AD44-86639AF834A7}"/>
              </a:ext>
            </a:extLst>
          </p:cNvPr>
          <p:cNvCxnSpPr/>
          <p:nvPr/>
        </p:nvCxnSpPr>
        <p:spPr>
          <a:xfrm>
            <a:off x="3429001" y="3418113"/>
            <a:ext cx="968831" cy="914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A5B731-41D1-7023-A61B-331E1C90B2C0}"/>
              </a:ext>
            </a:extLst>
          </p:cNvPr>
          <p:cNvCxnSpPr>
            <a:cxnSpLocks/>
          </p:cNvCxnSpPr>
          <p:nvPr/>
        </p:nvCxnSpPr>
        <p:spPr>
          <a:xfrm flipH="1">
            <a:off x="1578432" y="3450771"/>
            <a:ext cx="500739" cy="892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5">
            <a:extLst>
              <a:ext uri="{FF2B5EF4-FFF2-40B4-BE49-F238E27FC236}">
                <a16:creationId xmlns:a16="http://schemas.microsoft.com/office/drawing/2014/main" id="{86D7324D-CCB4-8CC2-DA4E-648DA8BB06FE}"/>
              </a:ext>
            </a:extLst>
          </p:cNvPr>
          <p:cNvSpPr txBox="1"/>
          <p:nvPr/>
        </p:nvSpPr>
        <p:spPr>
          <a:xfrm>
            <a:off x="9254469" y="2777906"/>
            <a:ext cx="1344385" cy="369332"/>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sz="1600" b="1">
                <a:cs typeface="Arial"/>
              </a:rPr>
              <a:t>Faculties </a:t>
            </a:r>
            <a:endParaRPr lang="en-US" sz="1600" b="1"/>
          </a:p>
        </p:txBody>
      </p:sp>
      <p:sp>
        <p:nvSpPr>
          <p:cNvPr id="31" name="TextBox 25">
            <a:extLst>
              <a:ext uri="{FF2B5EF4-FFF2-40B4-BE49-F238E27FC236}">
                <a16:creationId xmlns:a16="http://schemas.microsoft.com/office/drawing/2014/main" id="{F3B3CA03-178E-0C0A-5D9E-98CF768D023F}"/>
              </a:ext>
            </a:extLst>
          </p:cNvPr>
          <p:cNvSpPr txBox="1"/>
          <p:nvPr/>
        </p:nvSpPr>
        <p:spPr>
          <a:xfrm>
            <a:off x="10844321" y="4762869"/>
            <a:ext cx="1344385" cy="324961"/>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sz="1600" dirty="0">
                <a:cs typeface="Arial"/>
              </a:rPr>
              <a:t>Institutes </a:t>
            </a:r>
            <a:r>
              <a:rPr lang="en-US" sz="1600" b="1" dirty="0">
                <a:cs typeface="Arial"/>
              </a:rPr>
              <a:t> </a:t>
            </a:r>
            <a:endParaRPr lang="en-US" sz="1600" b="1" dirty="0"/>
          </a:p>
        </p:txBody>
      </p:sp>
    </p:spTree>
    <p:extLst>
      <p:ext uri="{BB962C8B-B14F-4D97-AF65-F5344CB8AC3E}">
        <p14:creationId xmlns:p14="http://schemas.microsoft.com/office/powerpoint/2010/main" val="99382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77B00-4E44-57F9-37AC-41C67AB230F9}"/>
              </a:ext>
            </a:extLst>
          </p:cNvPr>
          <p:cNvSpPr txBox="1"/>
          <p:nvPr/>
        </p:nvSpPr>
        <p:spPr>
          <a:xfrm>
            <a:off x="1735737" y="1025272"/>
            <a:ext cx="9018400" cy="1737079"/>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sz="5850" dirty="0">
                <a:solidFill>
                  <a:schemeClr val="tx1"/>
                </a:solidFill>
                <a:cs typeface="Arial"/>
              </a:rPr>
              <a:t>Dental.sso@qmul.ac.uk</a:t>
            </a:r>
          </a:p>
          <a:p>
            <a:pPr marL="380365" indent="-380365">
              <a:buFont typeface="Arial" panose="020B0604020202020204" pitchFamily="34" charset="0"/>
              <a:buChar char="•"/>
            </a:pPr>
            <a:endParaRPr lang="en-US" sz="2400" dirty="0">
              <a:solidFill>
                <a:schemeClr val="tx1"/>
              </a:solidFill>
              <a:cs typeface="Arial"/>
            </a:endParaRPr>
          </a:p>
          <a:p>
            <a:pPr marL="380365" indent="-380365">
              <a:buFont typeface="Arial" panose="020B0604020202020204" pitchFamily="34" charset="0"/>
              <a:buChar char="•"/>
            </a:pPr>
            <a:endParaRPr lang="en-US" sz="2400" dirty="0">
              <a:solidFill>
                <a:schemeClr val="tx1"/>
              </a:solidFill>
              <a:cs typeface="Arial"/>
            </a:endParaRPr>
          </a:p>
          <a:p>
            <a:pPr marL="380365" indent="-380365">
              <a:buFont typeface="Arial" panose="020B0604020202020204" pitchFamily="34" charset="0"/>
              <a:buChar char="•"/>
            </a:pPr>
            <a:endParaRPr lang="en-US" sz="2400" dirty="0">
              <a:solidFill>
                <a:schemeClr val="tx1"/>
              </a:solidFill>
              <a:cs typeface="Arial"/>
            </a:endParaRPr>
          </a:p>
        </p:txBody>
      </p:sp>
      <p:sp>
        <p:nvSpPr>
          <p:cNvPr id="3" name="TextBox 2">
            <a:extLst>
              <a:ext uri="{FF2B5EF4-FFF2-40B4-BE49-F238E27FC236}">
                <a16:creationId xmlns:a16="http://schemas.microsoft.com/office/drawing/2014/main" id="{8F1F7E26-3C29-9B9F-20C2-84BF40343AA4}"/>
              </a:ext>
            </a:extLst>
          </p:cNvPr>
          <p:cNvSpPr txBox="1"/>
          <p:nvPr/>
        </p:nvSpPr>
        <p:spPr>
          <a:xfrm>
            <a:off x="2249127" y="2538466"/>
            <a:ext cx="7908821" cy="3042051"/>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US" sz="4250" dirty="0">
                <a:solidFill>
                  <a:schemeClr val="tx1"/>
                </a:solidFill>
                <a:cs typeface="Arial"/>
              </a:rPr>
              <a:t>Offices 5 and 20</a:t>
            </a:r>
            <a:endParaRPr lang="en-US" dirty="0">
              <a:solidFill>
                <a:schemeClr val="tx1"/>
              </a:solidFill>
            </a:endParaRPr>
          </a:p>
          <a:p>
            <a:pPr algn="ctr"/>
            <a:endParaRPr lang="en-US" sz="4250" dirty="0">
              <a:solidFill>
                <a:schemeClr val="tx1"/>
              </a:solidFill>
              <a:cs typeface="Arial"/>
            </a:endParaRPr>
          </a:p>
          <a:p>
            <a:r>
              <a:rPr lang="en-US" sz="4250" dirty="0">
                <a:solidFill>
                  <a:schemeClr val="tx1"/>
                </a:solidFill>
                <a:cs typeface="Arial"/>
              </a:rPr>
              <a:t>4th floor, Dental Hospital </a:t>
            </a:r>
          </a:p>
          <a:p>
            <a:endParaRPr lang="en-US" sz="4250" dirty="0">
              <a:solidFill>
                <a:schemeClr val="tx1"/>
              </a:solidFill>
              <a:cs typeface="Arial"/>
            </a:endParaRPr>
          </a:p>
          <a:p>
            <a:r>
              <a:rPr lang="en-US" sz="4250" dirty="0">
                <a:solidFill>
                  <a:schemeClr val="tx1"/>
                </a:solidFill>
                <a:cs typeface="Arial"/>
              </a:rPr>
              <a:t>Whitechapel campus</a:t>
            </a:r>
            <a:endParaRPr lang="en-US" dirty="0">
              <a:solidFill>
                <a:schemeClr val="tx1"/>
              </a:solidFill>
            </a:endParaRPr>
          </a:p>
          <a:p>
            <a:pPr marL="380365" indent="-380365">
              <a:buFont typeface="Arial" panose="020B0604020202020204" pitchFamily="34" charset="0"/>
              <a:buChar char="•"/>
            </a:pPr>
            <a:endParaRPr lang="en-US" sz="2400">
              <a:cs typeface="Arial"/>
            </a:endParaRPr>
          </a:p>
        </p:txBody>
      </p:sp>
    </p:spTree>
    <p:extLst>
      <p:ext uri="{BB962C8B-B14F-4D97-AF65-F5344CB8AC3E}">
        <p14:creationId xmlns:p14="http://schemas.microsoft.com/office/powerpoint/2010/main" val="161794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9A41681-DA1C-4FB6-8745-2887926BC47B}"/>
              </a:ext>
            </a:extLst>
          </p:cNvPr>
          <p:cNvGraphicFramePr/>
          <p:nvPr/>
        </p:nvGraphicFramePr>
        <p:xfrm>
          <a:off x="1064525" y="719667"/>
          <a:ext cx="10133463" cy="46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38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B8D5-BE54-325E-9D6D-86542647A952}"/>
              </a:ext>
            </a:extLst>
          </p:cNvPr>
          <p:cNvSpPr>
            <a:spLocks noGrp="1"/>
          </p:cNvSpPr>
          <p:nvPr>
            <p:ph type="title"/>
          </p:nvPr>
        </p:nvSpPr>
        <p:spPr/>
        <p:txBody>
          <a:bodyPr/>
          <a:lstStyle/>
          <a:p>
            <a:r>
              <a:rPr lang="en-GB" dirty="0"/>
              <a:t>Reasons to come to the Dental Student Support Office</a:t>
            </a:r>
          </a:p>
        </p:txBody>
      </p:sp>
      <p:graphicFrame>
        <p:nvGraphicFramePr>
          <p:cNvPr id="4" name="Content Placeholder 3">
            <a:extLst>
              <a:ext uri="{FF2B5EF4-FFF2-40B4-BE49-F238E27FC236}">
                <a16:creationId xmlns:a16="http://schemas.microsoft.com/office/drawing/2014/main" id="{006AE4B5-72A5-F2FF-0D92-67A2B0360529}"/>
              </a:ext>
            </a:extLst>
          </p:cNvPr>
          <p:cNvGraphicFramePr>
            <a:graphicFrameLocks noGrp="1"/>
          </p:cNvGraphicFramePr>
          <p:nvPr>
            <p:ph idx="1"/>
            <p:extLst>
              <p:ext uri="{D42A27DB-BD31-4B8C-83A1-F6EECF244321}">
                <p14:modId xmlns:p14="http://schemas.microsoft.com/office/powerpoint/2010/main" val="653567286"/>
              </p:ext>
            </p:extLst>
          </p:nvPr>
        </p:nvGraphicFramePr>
        <p:xfrm>
          <a:off x="838200" y="1825625"/>
          <a:ext cx="10515600" cy="403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32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1D0E-E2B5-45D6-A3AE-C57249DC6692}"/>
              </a:ext>
            </a:extLst>
          </p:cNvPr>
          <p:cNvSpPr>
            <a:spLocks noGrp="1"/>
          </p:cNvSpPr>
          <p:nvPr>
            <p:ph type="title"/>
          </p:nvPr>
        </p:nvSpPr>
        <p:spPr/>
        <p:txBody>
          <a:bodyPr/>
          <a:lstStyle/>
          <a:p>
            <a:r>
              <a:rPr lang="en-GB" dirty="0"/>
              <a:t>Lots of other support at QMUL</a:t>
            </a:r>
          </a:p>
        </p:txBody>
      </p:sp>
      <p:graphicFrame>
        <p:nvGraphicFramePr>
          <p:cNvPr id="4" name="Content Placeholder 3">
            <a:extLst>
              <a:ext uri="{FF2B5EF4-FFF2-40B4-BE49-F238E27FC236}">
                <a16:creationId xmlns:a16="http://schemas.microsoft.com/office/drawing/2014/main" id="{A1D393E2-A6C1-4324-839F-6FAC44212263}"/>
              </a:ext>
            </a:extLst>
          </p:cNvPr>
          <p:cNvGraphicFramePr>
            <a:graphicFrameLocks noGrp="1"/>
          </p:cNvGraphicFramePr>
          <p:nvPr>
            <p:ph idx="1"/>
            <p:extLst>
              <p:ext uri="{D42A27DB-BD31-4B8C-83A1-F6EECF244321}">
                <p14:modId xmlns:p14="http://schemas.microsoft.com/office/powerpoint/2010/main" val="70352833"/>
              </p:ext>
            </p:extLst>
          </p:nvPr>
        </p:nvGraphicFramePr>
        <p:xfrm>
          <a:off x="838200" y="1825625"/>
          <a:ext cx="10515600" cy="4037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knife&#10;&#10;Description automatically generated">
            <a:extLst>
              <a:ext uri="{FF2B5EF4-FFF2-40B4-BE49-F238E27FC236}">
                <a16:creationId xmlns:a16="http://schemas.microsoft.com/office/drawing/2014/main" id="{296F2F37-C0D4-4724-B645-0300B0F9B3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9250" y="6250675"/>
            <a:ext cx="3674591" cy="492079"/>
          </a:xfrm>
          <a:prstGeom prst="rect">
            <a:avLst/>
          </a:prstGeom>
        </p:spPr>
      </p:pic>
    </p:spTree>
    <p:extLst>
      <p:ext uri="{BB962C8B-B14F-4D97-AF65-F5344CB8AC3E}">
        <p14:creationId xmlns:p14="http://schemas.microsoft.com/office/powerpoint/2010/main" val="121375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9EE630-77EB-7A60-EC22-876333C84176}"/>
              </a:ext>
            </a:extLst>
          </p:cNvPr>
          <p:cNvGraphicFramePr>
            <a:graphicFrameLocks noGrp="1"/>
          </p:cNvGraphicFramePr>
          <p:nvPr>
            <p:ph idx="1"/>
            <p:extLst>
              <p:ext uri="{D42A27DB-BD31-4B8C-83A1-F6EECF244321}">
                <p14:modId xmlns:p14="http://schemas.microsoft.com/office/powerpoint/2010/main" val="2652826705"/>
              </p:ext>
            </p:extLst>
          </p:nvPr>
        </p:nvGraphicFramePr>
        <p:xfrm>
          <a:off x="1" y="232229"/>
          <a:ext cx="12192000" cy="554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14BA0C6-7EC3-79FA-1FF7-71BC93933656}"/>
              </a:ext>
            </a:extLst>
          </p:cNvPr>
          <p:cNvSpPr txBox="1"/>
          <p:nvPr/>
        </p:nvSpPr>
        <p:spPr>
          <a:xfrm>
            <a:off x="522513" y="662771"/>
            <a:ext cx="3991429" cy="89011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3200" b="0" dirty="0"/>
              <a:t>Specific Learning Differences (</a:t>
            </a:r>
            <a:r>
              <a:rPr lang="en-GB" sz="3200" b="0" dirty="0" err="1"/>
              <a:t>SpLDs</a:t>
            </a:r>
            <a:r>
              <a:rPr lang="en-GB" sz="3200" b="0" dirty="0"/>
              <a:t>)</a:t>
            </a:r>
          </a:p>
        </p:txBody>
      </p:sp>
    </p:spTree>
    <p:extLst>
      <p:ext uri="{BB962C8B-B14F-4D97-AF65-F5344CB8AC3E}">
        <p14:creationId xmlns:p14="http://schemas.microsoft.com/office/powerpoint/2010/main" val="372430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D3FCB-FE01-9D83-2F58-6A998239CAA3}"/>
              </a:ext>
            </a:extLst>
          </p:cNvPr>
          <p:cNvSpPr>
            <a:spLocks noGrp="1"/>
          </p:cNvSpPr>
          <p:nvPr>
            <p:ph idx="1"/>
          </p:nvPr>
        </p:nvSpPr>
        <p:spPr/>
        <p:txBody>
          <a:bodyPr/>
          <a:lstStyle/>
          <a:p>
            <a:r>
              <a:rPr lang="en-GB" dirty="0">
                <a:hlinkClick r:id="rId2"/>
              </a:rPr>
              <a:t>Harassment and Sexual Misconduct Induction Video file.mp4</a:t>
            </a:r>
            <a:endParaRPr lang="en-GB" dirty="0"/>
          </a:p>
        </p:txBody>
      </p:sp>
    </p:spTree>
    <p:extLst>
      <p:ext uri="{BB962C8B-B14F-4D97-AF65-F5344CB8AC3E}">
        <p14:creationId xmlns:p14="http://schemas.microsoft.com/office/powerpoint/2010/main" val="75149981"/>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3200" b="0" dirty="0" err="1" smtClean="0"/>
        </a:defPPr>
      </a:lstStyle>
      <a:style>
        <a:lnRef idx="0">
          <a:scrgbClr r="0" g="0" b="0"/>
        </a:lnRef>
        <a:fillRef idx="0">
          <a:scrgbClr r="0" g="0" b="0"/>
        </a:fillRef>
        <a:effectRef idx="0">
          <a:scrgbClr r="0" g="0" b="0"/>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c18f9b8-5ae4-4f0b-a238-a922c51e2dda" ContentTypeId="0x0101005EA864BF41DF8A41860E925F5B29BCF5" PreviousValue="false"/>
</file>

<file path=customXml/item2.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ReviewDate xmlns="http://schemas.microsoft.com/sharepoint/v3" xsi:nil="true"/>
    <QMULDocumentTypeTaxHTField0 xmlns="http://schemas.microsoft.com/sharepoint/v3">
      <Terms xmlns="http://schemas.microsoft.com/office/infopath/2007/PartnerControls"/>
    </QMULDocumentTypeTaxHTField0>
    <QMULSchoolTaxHTField0 xmlns="http://schemas.microsoft.com/sharepoint/v3">
      <Terms xmlns="http://schemas.microsoft.com/office/infopath/2007/PartnerControls"/>
    </QMULSchoolTaxHTField0>
    <_Flow_SignoffStatus xmlns="10b0e69c-7c98-40f8-bfe8-add0758d8428" xsi:nil="true"/>
    <QMULOwner xmlns="http://schemas.microsoft.com/sharepoint/v3">
      <UserInfo>
        <DisplayName/>
        <AccountId xsi:nil="true"/>
        <AccountType/>
      </UserInfo>
    </QMULOwner>
    <QMULAcademicYear xmlns="http://schemas.microsoft.com/sharepoint/v3" xsi:nil="true"/>
    <QMULDepartmentTaxHTField0 xmlns="http://schemas.microsoft.com/sharepoint/v3">
      <Terms xmlns="http://schemas.microsoft.com/office/infopath/2007/PartnerControls"/>
    </QMULDepartmentTaxHTField0>
    <QMULLocationTaxHTField0 xmlns="http://schemas.microsoft.com/sharepoint/v3">
      <Terms xmlns="http://schemas.microsoft.com/office/infopath/2007/PartnerControls"/>
    </QMULLocationTaxHTField0>
    <QMULProject xmlns="http://schemas.microsoft.com/sharepoint/v3" xsi:nil="true"/>
    <QMULDocumentStatusTaxHTField0 xmlns="http://schemas.microsoft.com/sharepoint/v3">
      <Terms xmlns="http://schemas.microsoft.com/office/infopath/2007/PartnerControls"/>
    </QMULDocumentStatusTaxHTField0>
    <lcf76f155ced4ddcb4097134ff3c332f xmlns="10b0e69c-7c98-40f8-bfe8-add0758d84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QMUL Document" ma:contentTypeID="0x0101005EA864BF41DF8A41860E925F5B29BCF50016FFA021DA634E499998C210C20A853B" ma:contentTypeVersion="43" ma:contentTypeDescription="" ma:contentTypeScope="" ma:versionID="03d525b49c9dfea0d00db92f288dc772">
  <xsd:schema xmlns:xsd="http://www.w3.org/2001/XMLSchema" xmlns:xs="http://www.w3.org/2001/XMLSchema" xmlns:p="http://schemas.microsoft.com/office/2006/metadata/properties" xmlns:ns1="http://schemas.microsoft.com/sharepoint/v3" xmlns:ns2="d5efd484-15aa-41a0-83f6-0646502cb6d6" xmlns:ns3="10b0e69c-7c98-40f8-bfe8-add0758d8428" xmlns:ns4="55e01949-b9e5-4af8-9834-980e38e8da9b" targetNamespace="http://schemas.microsoft.com/office/2006/metadata/properties" ma:root="true" ma:fieldsID="c5300cff2ec564d4cfc95152d4baa315" ns1:_="" ns2:_="" ns3:_="" ns4:_="">
    <xsd:import namespace="http://schemas.microsoft.com/sharepoint/v3"/>
    <xsd:import namespace="d5efd484-15aa-41a0-83f6-0646502cb6d6"/>
    <xsd:import namespace="10b0e69c-7c98-40f8-bfe8-add0758d8428"/>
    <xsd:import namespace="55e01949-b9e5-4af8-9834-980e38e8da9b"/>
    <xsd:element name="properties">
      <xsd:complexType>
        <xsd:sequence>
          <xsd:element name="documentManagement">
            <xsd:complexType>
              <xsd:all>
                <xsd:element ref="ns1:QMULAcademicYear" minOccurs="0"/>
                <xsd:element ref="ns1:QMULProject" minOccurs="0"/>
                <xsd:element ref="ns1:QMULReviewDate" minOccurs="0"/>
                <xsd:element ref="ns1:QMULOwner" minOccurs="0"/>
                <xsd:element ref="ns1:QMULDocumentTypeTaxHTField0" minOccurs="0"/>
                <xsd:element ref="ns1:QMULLocationTaxHTField0" minOccurs="0"/>
                <xsd:element ref="ns1:QMULInformationClassificationTaxHTField0" minOccurs="0"/>
                <xsd:element ref="ns1:QMULDocumentStatusTaxHTField0" minOccurs="0"/>
                <xsd:element ref="ns1:QMULDepartmentTaxHTField0" minOccurs="0"/>
                <xsd:element ref="ns2:TaxKeywordTaxHTField" minOccurs="0"/>
                <xsd:element ref="ns1:QMULSchoolTaxHTField0"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_Flow_SignoffStatus" minOccurs="0"/>
                <xsd:element ref="ns3:MediaServiceDateTaken"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AcademicYear" ma:index="7" nillable="true" ma:displayName="Academic Year" ma:decimals="0" ma:internalName="QMULAcademicYear" ma:readOnly="false" ma:percentage="FALSE">
      <xsd:simpleType>
        <xsd:restriction base="dms:Number">
          <xsd:maxInclusive value="9999"/>
          <xsd:minInclusive value="1000"/>
        </xsd:restriction>
      </xsd:simpleType>
    </xsd:element>
    <xsd:element name="QMULProject" ma:index="8" nillable="true" ma:displayName="Project" ma:internalName="QMULProject" ma:readOnly="false">
      <xsd:simpleType>
        <xsd:restriction base="dms:Text">
          <xsd:maxLength value="255"/>
        </xsd:restriction>
      </xsd:simpleType>
    </xsd:element>
    <xsd:element name="QMULReviewDate" ma:index="9" nillable="true" ma:displayName="Review Date" ma:format="DateOnly" ma:internalName="QMULReviewDate" ma:readOnly="false">
      <xsd:simpleType>
        <xsd:restriction base="dms:DateTime"/>
      </xsd:simpleType>
    </xsd:element>
    <xsd:element name="QMULOwner" ma:index="10" nillable="true" ma:displayName="Owner" ma:list="UserInfo" ma:SharePointGroup="0" ma:internalName="QMUL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MULDocumentTypeTaxHTField0" ma:index="14" nillable="true" ma:taxonomy="true" ma:internalName="QMULDocumentTypeTaxHTField0" ma:taxonomyFieldName="QMULDocumentType" ma:displayName="Document Type" ma:readOnly="fals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readOnly="false"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readOnly="false"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DocumentStatusTaxHTField0" ma:index="20" nillable="true" ma:taxonomy="true" ma:internalName="QMULDocumentStatusTaxHTField0" ma:taxonomyFieldName="QMULDocumentStatus" ma:displayName="Document Status" ma:readOnly="false"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22"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25"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readOnly="false"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ddd17d96-4526-46de-97d2-44754493aaeb}" ma:internalName="TaxCatchAll" ma:readOnly="false" ma:showField="CatchAllData" ma:web="55e01949-b9e5-4af8-9834-980e38e8da9b">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ddd17d96-4526-46de-97d2-44754493aaeb}" ma:internalName="TaxCatchAllLabel" ma:readOnly="true" ma:showField="CatchAllDataLabel" ma:web="55e01949-b9e5-4af8-9834-980e38e8da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b0e69c-7c98-40f8-bfe8-add0758d842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hidden="true" ma:internalName="MediaServiceKeyPoints" ma:readOnly="true">
      <xsd:simpleType>
        <xsd:restriction base="dms:Note"/>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_Flow_SignoffStatus" ma:index="38" nillable="true" ma:displayName="Sign-off status" ma:internalName="Sign_x002d_off_x0020_status">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e01949-b9e5-4af8-9834-980e38e8da9b" elementFormDefault="qualified">
    <xsd:import namespace="http://schemas.microsoft.com/office/2006/documentManagement/types"/>
    <xsd:import namespace="http://schemas.microsoft.com/office/infopath/2007/PartnerControls"/>
    <xsd:element name="SharedWithUsers" ma:index="3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2B9E34-F971-45FE-8B72-517C0DE06670}">
  <ds:schemaRefs>
    <ds:schemaRef ds:uri="Microsoft.SharePoint.Taxonomy.ContentTypeSync"/>
  </ds:schemaRefs>
</ds:datastoreItem>
</file>

<file path=customXml/itemProps2.xml><?xml version="1.0" encoding="utf-8"?>
<ds:datastoreItem xmlns:ds="http://schemas.openxmlformats.org/officeDocument/2006/customXml" ds:itemID="{3CFACB60-08AD-4881-8E30-2ECB6D5635B2}">
  <ds:schemaRef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d5efd484-15aa-41a0-83f6-0646502cb6d6"/>
    <ds:schemaRef ds:uri="55e01949-b9e5-4af8-9834-980e38e8da9b"/>
    <ds:schemaRef ds:uri="10b0e69c-7c98-40f8-bfe8-add0758d8428"/>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D5044FE-5E47-4181-980A-B0CAE2689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10b0e69c-7c98-40f8-bfe8-add0758d8428"/>
    <ds:schemaRef ds:uri="55e01949-b9e5-4af8-9834-980e38e8d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20DD80-1F2D-46D4-8184-6DBCB3670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7720</TotalTime>
  <Words>275</Words>
  <Application>Microsoft Office PowerPoint</Application>
  <PresentationFormat>Widescreen</PresentationFormat>
  <Paragraphs>66</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4 Text</vt:lpstr>
      <vt:lpstr>Arial</vt:lpstr>
      <vt:lpstr>Calibri</vt:lpstr>
      <vt:lpstr>Channel 4 Chadwick</vt:lpstr>
      <vt:lpstr>Trade Gothic LT Std</vt:lpstr>
      <vt:lpstr>Office Theme</vt:lpstr>
      <vt:lpstr>1_Custom Design</vt:lpstr>
      <vt:lpstr>PowerPoint Presentation</vt:lpstr>
      <vt:lpstr>PowerPoint Presentation</vt:lpstr>
      <vt:lpstr>PowerPoint Presentation</vt:lpstr>
      <vt:lpstr>PowerPoint Presentation</vt:lpstr>
      <vt:lpstr>PowerPoint Presentation</vt:lpstr>
      <vt:lpstr>Reasons to come to the Dental Student Support Office</vt:lpstr>
      <vt:lpstr>Lots of other support at QMUL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Rebecca Hunter</cp:lastModifiedBy>
  <cp:revision>474</cp:revision>
  <dcterms:modified xsi:type="dcterms:W3CDTF">2025-09-15T09:09:14Z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MULDocumentStatus">
    <vt:lpwstr/>
  </property>
  <property fmtid="{D5CDD505-2E9C-101B-9397-08002B2CF9AE}" pid="3" name="TaxKeyword">
    <vt:lpwstr/>
  </property>
  <property fmtid="{D5CDD505-2E9C-101B-9397-08002B2CF9AE}" pid="4" name="QMULDepartment">
    <vt:lpwstr/>
  </property>
  <property fmtid="{D5CDD505-2E9C-101B-9397-08002B2CF9AE}" pid="5" name="MediaServiceImageTags">
    <vt:lpwstr/>
  </property>
  <property fmtid="{D5CDD505-2E9C-101B-9397-08002B2CF9AE}" pid="6" name="QMULInformationClassification">
    <vt:lpwstr>1;#Protect|9124d8d9-0c1c-41e9-aa14-aba001e9a028</vt:lpwstr>
  </property>
  <property fmtid="{D5CDD505-2E9C-101B-9397-08002B2CF9AE}" pid="7" name="QMULDocumentType">
    <vt:lpwstr/>
  </property>
  <property fmtid="{D5CDD505-2E9C-101B-9397-08002B2CF9AE}" pid="8" name="ContentTypeId">
    <vt:lpwstr>0x0101005EA864BF41DF8A41860E925F5B29BCF50016FFA021DA634E499998C210C20A853B</vt:lpwstr>
  </property>
  <property fmtid="{D5CDD505-2E9C-101B-9397-08002B2CF9AE}" pid="9" name="QMULSchool">
    <vt:lpwstr/>
  </property>
  <property fmtid="{D5CDD505-2E9C-101B-9397-08002B2CF9AE}" pid="10" name="QMULLocation">
    <vt:lpwstr/>
  </property>
</Properties>
</file>