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Lst>
  <p:sldIdLst>
    <p:sldId id="256" r:id="rId4"/>
    <p:sldId id="274" r:id="rId5"/>
    <p:sldId id="281" r:id="rId6"/>
    <p:sldId id="275" r:id="rId7"/>
    <p:sldId id="276" r:id="rId8"/>
    <p:sldId id="282" r:id="rId9"/>
    <p:sldId id="283" r:id="rId10"/>
    <p:sldId id="284" r:id="rId11"/>
    <p:sldId id="278" r:id="rId12"/>
    <p:sldId id="279" r:id="rId13"/>
    <p:sldId id="287" r:id="rId14"/>
    <p:sldId id="286" r:id="rId15"/>
    <p:sldId id="288" r:id="rId16"/>
    <p:sldId id="290" r:id="rId17"/>
    <p:sldId id="277" r:id="rId18"/>
    <p:sldId id="261"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5921D56-C339-4865-A7C2-21D9563BAC89}" v="158" dt="2025-09-04T16:00:22.54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59" d="100"/>
          <a:sy n="59" d="100"/>
        </p:scale>
        <p:origin x="96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3" Type="http://schemas.openxmlformats.org/officeDocument/2006/relationships/slideMaster" Target="slideMasters/slideMaster3.xml"/><Relationship Id="rId21" Type="http://schemas.openxmlformats.org/officeDocument/2006/relationships/viewProps" Target="view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microsoft.com/office/2015/10/relationships/revisionInfo" Target="revisionInfo.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microsoft.com/office/2016/11/relationships/changesInfo" Target="changesInfos/changesInfo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habana Younas" userId="c43723ef-851b-434a-882a-a82588687c44" providerId="ADAL" clId="{F89356E8-141D-4F6D-B218-37D9854BD19E}"/>
    <pc:docChg chg="custSel addSld delSld modSld sldOrd">
      <pc:chgData name="Shabana Younas" userId="c43723ef-851b-434a-882a-a82588687c44" providerId="ADAL" clId="{F89356E8-141D-4F6D-B218-37D9854BD19E}" dt="2025-09-04T16:07:18.610" v="394" actId="113"/>
      <pc:docMkLst>
        <pc:docMk/>
      </pc:docMkLst>
      <pc:sldChg chg="modSp mod">
        <pc:chgData name="Shabana Younas" userId="c43723ef-851b-434a-882a-a82588687c44" providerId="ADAL" clId="{F89356E8-141D-4F6D-B218-37D9854BD19E}" dt="2025-08-28T08:28:19.253" v="92" actId="27636"/>
        <pc:sldMkLst>
          <pc:docMk/>
          <pc:sldMk cId="423517281" sldId="256"/>
        </pc:sldMkLst>
        <pc:spChg chg="mod">
          <ac:chgData name="Shabana Younas" userId="c43723ef-851b-434a-882a-a82588687c44" providerId="ADAL" clId="{F89356E8-141D-4F6D-B218-37D9854BD19E}" dt="2025-08-28T08:28:19.253" v="92" actId="27636"/>
          <ac:spMkLst>
            <pc:docMk/>
            <pc:sldMk cId="423517281" sldId="256"/>
            <ac:spMk id="9" creationId="{C4D57410-4F28-43FE-BD99-B8852315D3F7}"/>
          </ac:spMkLst>
        </pc:spChg>
      </pc:sldChg>
      <pc:sldChg chg="modSp mod">
        <pc:chgData name="Shabana Younas" userId="c43723ef-851b-434a-882a-a82588687c44" providerId="ADAL" clId="{F89356E8-141D-4F6D-B218-37D9854BD19E}" dt="2025-08-28T10:38:00.400" v="332" actId="20577"/>
        <pc:sldMkLst>
          <pc:docMk/>
          <pc:sldMk cId="612536058" sldId="261"/>
        </pc:sldMkLst>
        <pc:spChg chg="mod">
          <ac:chgData name="Shabana Younas" userId="c43723ef-851b-434a-882a-a82588687c44" providerId="ADAL" clId="{F89356E8-141D-4F6D-B218-37D9854BD19E}" dt="2025-08-28T10:38:00.400" v="332" actId="20577"/>
          <ac:spMkLst>
            <pc:docMk/>
            <pc:sldMk cId="612536058" sldId="261"/>
            <ac:spMk id="2" creationId="{00000000-0000-0000-0000-000000000000}"/>
          </ac:spMkLst>
        </pc:spChg>
      </pc:sldChg>
      <pc:sldChg chg="modSp mod">
        <pc:chgData name="Shabana Younas" userId="c43723ef-851b-434a-882a-a82588687c44" providerId="ADAL" clId="{F89356E8-141D-4F6D-B218-37D9854BD19E}" dt="2025-08-28T10:28:17.937" v="309" actId="20577"/>
        <pc:sldMkLst>
          <pc:docMk/>
          <pc:sldMk cId="1157781867" sldId="276"/>
        </pc:sldMkLst>
        <pc:spChg chg="mod">
          <ac:chgData name="Shabana Younas" userId="c43723ef-851b-434a-882a-a82588687c44" providerId="ADAL" clId="{F89356E8-141D-4F6D-B218-37D9854BD19E}" dt="2025-08-28T10:28:17.937" v="309" actId="20577"/>
          <ac:spMkLst>
            <pc:docMk/>
            <pc:sldMk cId="1157781867" sldId="276"/>
            <ac:spMk id="3" creationId="{7A2B32C1-E7C1-27EF-13FD-CEE6420B5B10}"/>
          </ac:spMkLst>
        </pc:spChg>
      </pc:sldChg>
      <pc:sldChg chg="modSp">
        <pc:chgData name="Shabana Younas" userId="c43723ef-851b-434a-882a-a82588687c44" providerId="ADAL" clId="{F89356E8-141D-4F6D-B218-37D9854BD19E}" dt="2025-08-28T09:55:42.434" v="251" actId="20577"/>
        <pc:sldMkLst>
          <pc:docMk/>
          <pc:sldMk cId="3557729232" sldId="278"/>
        </pc:sldMkLst>
        <pc:graphicFrameChg chg="mod">
          <ac:chgData name="Shabana Younas" userId="c43723ef-851b-434a-882a-a82588687c44" providerId="ADAL" clId="{F89356E8-141D-4F6D-B218-37D9854BD19E}" dt="2025-08-28T09:55:42.434" v="251" actId="20577"/>
          <ac:graphicFrameMkLst>
            <pc:docMk/>
            <pc:sldMk cId="3557729232" sldId="278"/>
            <ac:graphicFrameMk id="5" creationId="{67205D07-0903-CE79-46B4-A488010FCADB}"/>
          </ac:graphicFrameMkLst>
        </pc:graphicFrameChg>
      </pc:sldChg>
      <pc:sldChg chg="modSp mod">
        <pc:chgData name="Shabana Younas" userId="c43723ef-851b-434a-882a-a82588687c44" providerId="ADAL" clId="{F89356E8-141D-4F6D-B218-37D9854BD19E}" dt="2025-08-28T09:28:51.278" v="247" actId="27636"/>
        <pc:sldMkLst>
          <pc:docMk/>
          <pc:sldMk cId="293882770" sldId="279"/>
        </pc:sldMkLst>
        <pc:spChg chg="mod">
          <ac:chgData name="Shabana Younas" userId="c43723ef-851b-434a-882a-a82588687c44" providerId="ADAL" clId="{F89356E8-141D-4F6D-B218-37D9854BD19E}" dt="2025-08-28T09:28:51.278" v="247" actId="27636"/>
          <ac:spMkLst>
            <pc:docMk/>
            <pc:sldMk cId="293882770" sldId="279"/>
            <ac:spMk id="3" creationId="{503B7D34-D6B0-B52B-82DD-9695E7AD1396}"/>
          </ac:spMkLst>
        </pc:spChg>
      </pc:sldChg>
      <pc:sldChg chg="del ord">
        <pc:chgData name="Shabana Younas" userId="c43723ef-851b-434a-882a-a82588687c44" providerId="ADAL" clId="{F89356E8-141D-4F6D-B218-37D9854BD19E}" dt="2025-08-28T10:18:56.774" v="254" actId="2696"/>
        <pc:sldMkLst>
          <pc:docMk/>
          <pc:sldMk cId="3865564515" sldId="285"/>
        </pc:sldMkLst>
      </pc:sldChg>
      <pc:sldChg chg="modSp mod">
        <pc:chgData name="Shabana Younas" userId="c43723ef-851b-434a-882a-a82588687c44" providerId="ADAL" clId="{F89356E8-141D-4F6D-B218-37D9854BD19E}" dt="2025-08-28T10:22:28.840" v="291" actId="1076"/>
        <pc:sldMkLst>
          <pc:docMk/>
          <pc:sldMk cId="1043709181" sldId="286"/>
        </pc:sldMkLst>
        <pc:spChg chg="mod">
          <ac:chgData name="Shabana Younas" userId="c43723ef-851b-434a-882a-a82588687c44" providerId="ADAL" clId="{F89356E8-141D-4F6D-B218-37D9854BD19E}" dt="2025-08-28T10:22:28.840" v="291" actId="1076"/>
          <ac:spMkLst>
            <pc:docMk/>
            <pc:sldMk cId="1043709181" sldId="286"/>
            <ac:spMk id="3" creationId="{AD51B9D8-015E-4E92-0E3D-B9AC08F924E0}"/>
          </ac:spMkLst>
        </pc:spChg>
      </pc:sldChg>
      <pc:sldChg chg="modSp mod ord">
        <pc:chgData name="Shabana Younas" userId="c43723ef-851b-434a-882a-a82588687c44" providerId="ADAL" clId="{F89356E8-141D-4F6D-B218-37D9854BD19E}" dt="2025-08-28T10:21:30.403" v="287" actId="20577"/>
        <pc:sldMkLst>
          <pc:docMk/>
          <pc:sldMk cId="80706707" sldId="287"/>
        </pc:sldMkLst>
        <pc:spChg chg="mod">
          <ac:chgData name="Shabana Younas" userId="c43723ef-851b-434a-882a-a82588687c44" providerId="ADAL" clId="{F89356E8-141D-4F6D-B218-37D9854BD19E}" dt="2025-08-28T10:21:30.403" v="287" actId="20577"/>
          <ac:spMkLst>
            <pc:docMk/>
            <pc:sldMk cId="80706707" sldId="287"/>
            <ac:spMk id="3" creationId="{C8FC0A59-03F8-5742-31CC-CBE1FD2F7E7B}"/>
          </ac:spMkLst>
        </pc:spChg>
      </pc:sldChg>
      <pc:sldChg chg="modSp add mod ord">
        <pc:chgData name="Shabana Younas" userId="c43723ef-851b-434a-882a-a82588687c44" providerId="ADAL" clId="{F89356E8-141D-4F6D-B218-37D9854BD19E}" dt="2025-09-04T16:02:53.175" v="356" actId="20577"/>
        <pc:sldMkLst>
          <pc:docMk/>
          <pc:sldMk cId="2755546692" sldId="288"/>
        </pc:sldMkLst>
        <pc:spChg chg="mod">
          <ac:chgData name="Shabana Younas" userId="c43723ef-851b-434a-882a-a82588687c44" providerId="ADAL" clId="{F89356E8-141D-4F6D-B218-37D9854BD19E}" dt="2025-09-04T16:02:53.175" v="356" actId="20577"/>
          <ac:spMkLst>
            <pc:docMk/>
            <pc:sldMk cId="2755546692" sldId="288"/>
            <ac:spMk id="3" creationId="{D4B393EE-F642-27C4-158D-504F58E0CC76}"/>
          </ac:spMkLst>
        </pc:spChg>
      </pc:sldChg>
      <pc:sldChg chg="add del ord">
        <pc:chgData name="Shabana Younas" userId="c43723ef-851b-434a-882a-a82588687c44" providerId="ADAL" clId="{F89356E8-141D-4F6D-B218-37D9854BD19E}" dt="2025-09-04T16:06:31.992" v="390" actId="2696"/>
        <pc:sldMkLst>
          <pc:docMk/>
          <pc:sldMk cId="1616612015" sldId="289"/>
        </pc:sldMkLst>
      </pc:sldChg>
      <pc:sldChg chg="addSp modSp new mod ord">
        <pc:chgData name="Shabana Younas" userId="c43723ef-851b-434a-882a-a82588687c44" providerId="ADAL" clId="{F89356E8-141D-4F6D-B218-37D9854BD19E}" dt="2025-09-04T16:07:18.610" v="394" actId="113"/>
        <pc:sldMkLst>
          <pc:docMk/>
          <pc:sldMk cId="2674540312" sldId="290"/>
        </pc:sldMkLst>
        <pc:spChg chg="add mod">
          <ac:chgData name="Shabana Younas" userId="c43723ef-851b-434a-882a-a82588687c44" providerId="ADAL" clId="{F89356E8-141D-4F6D-B218-37D9854BD19E}" dt="2025-09-04T16:07:18.610" v="394" actId="113"/>
          <ac:spMkLst>
            <pc:docMk/>
            <pc:sldMk cId="2674540312" sldId="290"/>
            <ac:spMk id="3" creationId="{5FDBA9CD-0E26-B12B-6A21-F80D95F92539}"/>
          </ac:spMkLst>
        </pc:spChg>
      </pc:sldChg>
    </pc:docChg>
  </pc:docChgLst>
  <pc:docChgLst>
    <pc:chgData name="Shabana Younas" userId="c43723ef-851b-434a-882a-a82588687c44" providerId="ADAL" clId="{891AF498-2A77-48AD-91B9-B495D8C76513}"/>
    <pc:docChg chg="custSel addSld modSld sldOrd">
      <pc:chgData name="Shabana Younas" userId="c43723ef-851b-434a-882a-a82588687c44" providerId="ADAL" clId="{891AF498-2A77-48AD-91B9-B495D8C76513}" dt="2025-08-22T11:02:33.253" v="168" actId="20577"/>
      <pc:docMkLst>
        <pc:docMk/>
      </pc:docMkLst>
      <pc:sldChg chg="modSp mod">
        <pc:chgData name="Shabana Younas" userId="c43723ef-851b-434a-882a-a82588687c44" providerId="ADAL" clId="{891AF498-2A77-48AD-91B9-B495D8C76513}" dt="2025-08-22T10:48:07.323" v="123" actId="20577"/>
        <pc:sldMkLst>
          <pc:docMk/>
          <pc:sldMk cId="3852477013" sldId="274"/>
        </pc:sldMkLst>
        <pc:spChg chg="mod">
          <ac:chgData name="Shabana Younas" userId="c43723ef-851b-434a-882a-a82588687c44" providerId="ADAL" clId="{891AF498-2A77-48AD-91B9-B495D8C76513}" dt="2025-08-22T10:48:07.323" v="123" actId="20577"/>
          <ac:spMkLst>
            <pc:docMk/>
            <pc:sldMk cId="3852477013" sldId="274"/>
            <ac:spMk id="4" creationId="{BB27D0F2-0234-23D5-D4B6-0B4E0555B531}"/>
          </ac:spMkLst>
        </pc:spChg>
      </pc:sldChg>
      <pc:sldChg chg="modSp mod">
        <pc:chgData name="Shabana Younas" userId="c43723ef-851b-434a-882a-a82588687c44" providerId="ADAL" clId="{891AF498-2A77-48AD-91B9-B495D8C76513}" dt="2025-07-17T15:01:55.824" v="5" actId="255"/>
        <pc:sldMkLst>
          <pc:docMk/>
          <pc:sldMk cId="709508569" sldId="277"/>
        </pc:sldMkLst>
      </pc:sldChg>
      <pc:sldChg chg="modSp mod">
        <pc:chgData name="Shabana Younas" userId="c43723ef-851b-434a-882a-a82588687c44" providerId="ADAL" clId="{891AF498-2A77-48AD-91B9-B495D8C76513}" dt="2025-08-07T14:12:43.472" v="9" actId="20577"/>
        <pc:sldMkLst>
          <pc:docMk/>
          <pc:sldMk cId="293882770" sldId="279"/>
        </pc:sldMkLst>
        <pc:spChg chg="mod">
          <ac:chgData name="Shabana Younas" userId="c43723ef-851b-434a-882a-a82588687c44" providerId="ADAL" clId="{891AF498-2A77-48AD-91B9-B495D8C76513}" dt="2025-08-07T14:12:43.472" v="9" actId="20577"/>
          <ac:spMkLst>
            <pc:docMk/>
            <pc:sldMk cId="293882770" sldId="279"/>
            <ac:spMk id="3" creationId="{503B7D34-D6B0-B52B-82DD-9695E7AD1396}"/>
          </ac:spMkLst>
        </pc:spChg>
      </pc:sldChg>
      <pc:sldChg chg="addSp modSp new mod ord">
        <pc:chgData name="Shabana Younas" userId="c43723ef-851b-434a-882a-a82588687c44" providerId="ADAL" clId="{891AF498-2A77-48AD-91B9-B495D8C76513}" dt="2025-08-22T10:56:27.927" v="150" actId="20577"/>
        <pc:sldMkLst>
          <pc:docMk/>
          <pc:sldMk cId="3865564515" sldId="285"/>
        </pc:sldMkLst>
      </pc:sldChg>
      <pc:sldChg chg="addSp delSp modSp new mod">
        <pc:chgData name="Shabana Younas" userId="c43723ef-851b-434a-882a-a82588687c44" providerId="ADAL" clId="{891AF498-2A77-48AD-91B9-B495D8C76513}" dt="2025-08-22T10:56:57.676" v="151" actId="255"/>
        <pc:sldMkLst>
          <pc:docMk/>
          <pc:sldMk cId="1043709181" sldId="286"/>
        </pc:sldMkLst>
        <pc:spChg chg="add mod">
          <ac:chgData name="Shabana Younas" userId="c43723ef-851b-434a-882a-a82588687c44" providerId="ADAL" clId="{891AF498-2A77-48AD-91B9-B495D8C76513}" dt="2025-08-22T10:56:57.676" v="151" actId="255"/>
          <ac:spMkLst>
            <pc:docMk/>
            <pc:sldMk cId="1043709181" sldId="286"/>
            <ac:spMk id="3" creationId="{AD51B9D8-015E-4E92-0E3D-B9AC08F924E0}"/>
          </ac:spMkLst>
        </pc:spChg>
      </pc:sldChg>
      <pc:sldChg chg="addSp modSp new mod">
        <pc:chgData name="Shabana Younas" userId="c43723ef-851b-434a-882a-a82588687c44" providerId="ADAL" clId="{891AF498-2A77-48AD-91B9-B495D8C76513}" dt="2025-08-22T11:02:33.253" v="168" actId="20577"/>
        <pc:sldMkLst>
          <pc:docMk/>
          <pc:sldMk cId="80706707" sldId="287"/>
        </pc:sldMkLst>
        <pc:spChg chg="add mod">
          <ac:chgData name="Shabana Younas" userId="c43723ef-851b-434a-882a-a82588687c44" providerId="ADAL" clId="{891AF498-2A77-48AD-91B9-B495D8C76513}" dt="2025-08-22T11:02:33.253" v="168" actId="20577"/>
          <ac:spMkLst>
            <pc:docMk/>
            <pc:sldMk cId="80706707" sldId="287"/>
            <ac:spMk id="3" creationId="{C8FC0A59-03F8-5742-31CC-CBE1FD2F7E7B}"/>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756937B-107D-4F24-8A46-AFE7EEB582C6}" type="doc">
      <dgm:prSet loTypeId="urn:microsoft.com/office/officeart/2005/8/layout/default" loCatId="list" qsTypeId="urn:microsoft.com/office/officeart/2005/8/quickstyle/simple1" qsCatId="simple" csTypeId="urn:microsoft.com/office/officeart/2005/8/colors/colorful2" csCatId="colorful"/>
      <dgm:spPr/>
      <dgm:t>
        <a:bodyPr/>
        <a:lstStyle/>
        <a:p>
          <a:endParaRPr lang="en-US"/>
        </a:p>
      </dgm:t>
    </dgm:pt>
    <dgm:pt modelId="{3C308174-8685-4AE0-87FE-53198BCE28A3}">
      <dgm:prSet/>
      <dgm:spPr/>
      <dgm:t>
        <a:bodyPr/>
        <a:lstStyle/>
        <a:p>
          <a:r>
            <a:rPr lang="en-GB" b="1"/>
            <a:t>Why EDI Matters in Dentistry</a:t>
          </a:r>
          <a:endParaRPr lang="en-US"/>
        </a:p>
      </dgm:t>
    </dgm:pt>
    <dgm:pt modelId="{18E89CCD-AF4F-4B41-888E-F1EF7C1E9E13}" type="parTrans" cxnId="{B296EE25-7B7F-4E68-A6F0-6E8803741F09}">
      <dgm:prSet/>
      <dgm:spPr/>
      <dgm:t>
        <a:bodyPr/>
        <a:lstStyle/>
        <a:p>
          <a:endParaRPr lang="en-US"/>
        </a:p>
      </dgm:t>
    </dgm:pt>
    <dgm:pt modelId="{B277E62C-5249-4BC1-92DA-1669FF60DB44}" type="sibTrans" cxnId="{B296EE25-7B7F-4E68-A6F0-6E8803741F09}">
      <dgm:prSet/>
      <dgm:spPr/>
      <dgm:t>
        <a:bodyPr/>
        <a:lstStyle/>
        <a:p>
          <a:endParaRPr lang="en-US"/>
        </a:p>
      </dgm:t>
    </dgm:pt>
    <dgm:pt modelId="{AA8206EA-42E2-417A-B614-CA8BCAD92C75}">
      <dgm:prSet/>
      <dgm:spPr/>
      <dgm:t>
        <a:bodyPr/>
        <a:lstStyle/>
        <a:p>
          <a:r>
            <a:rPr lang="en-GB"/>
            <a:t>Ethical and legal responsibilities (e.g., </a:t>
          </a:r>
          <a:r>
            <a:rPr lang="en-GB" b="1"/>
            <a:t>GDC Standards</a:t>
          </a:r>
          <a:r>
            <a:rPr lang="en-GB"/>
            <a:t>, </a:t>
          </a:r>
          <a:r>
            <a:rPr lang="en-GB" b="1"/>
            <a:t>Equality Act 2010</a:t>
          </a:r>
          <a:r>
            <a:rPr lang="en-GB"/>
            <a:t>)</a:t>
          </a:r>
          <a:endParaRPr lang="en-US"/>
        </a:p>
      </dgm:t>
    </dgm:pt>
    <dgm:pt modelId="{E2EB67BC-DB1B-4363-A5A5-E003AD07261D}" type="parTrans" cxnId="{CC618BEC-A277-4FE1-81DB-D653B5038C5E}">
      <dgm:prSet/>
      <dgm:spPr/>
      <dgm:t>
        <a:bodyPr/>
        <a:lstStyle/>
        <a:p>
          <a:endParaRPr lang="en-US"/>
        </a:p>
      </dgm:t>
    </dgm:pt>
    <dgm:pt modelId="{A03ED6A2-6F80-4C72-8C85-4C398FC0D34F}" type="sibTrans" cxnId="{CC618BEC-A277-4FE1-81DB-D653B5038C5E}">
      <dgm:prSet/>
      <dgm:spPr/>
      <dgm:t>
        <a:bodyPr/>
        <a:lstStyle/>
        <a:p>
          <a:endParaRPr lang="en-US"/>
        </a:p>
      </dgm:t>
    </dgm:pt>
    <dgm:pt modelId="{5C2854BD-1A53-4B08-B583-0506899B893A}">
      <dgm:prSet/>
      <dgm:spPr/>
      <dgm:t>
        <a:bodyPr/>
        <a:lstStyle/>
        <a:p>
          <a:r>
            <a:rPr lang="en-GB"/>
            <a:t>Improves </a:t>
          </a:r>
          <a:r>
            <a:rPr lang="en-GB" b="1"/>
            <a:t>patient trust</a:t>
          </a:r>
          <a:r>
            <a:rPr lang="en-GB"/>
            <a:t>, communication, and care outcomes</a:t>
          </a:r>
          <a:endParaRPr lang="en-US"/>
        </a:p>
      </dgm:t>
    </dgm:pt>
    <dgm:pt modelId="{B6478966-BF77-478F-9F4B-3B975A196EFA}" type="parTrans" cxnId="{E3EA37CF-FA47-43FA-8B80-A824B8E36554}">
      <dgm:prSet/>
      <dgm:spPr/>
      <dgm:t>
        <a:bodyPr/>
        <a:lstStyle/>
        <a:p>
          <a:endParaRPr lang="en-US"/>
        </a:p>
      </dgm:t>
    </dgm:pt>
    <dgm:pt modelId="{9A0D2D64-DC6B-423E-B5B4-C269B20E1DEE}" type="sibTrans" cxnId="{E3EA37CF-FA47-43FA-8B80-A824B8E36554}">
      <dgm:prSet/>
      <dgm:spPr/>
      <dgm:t>
        <a:bodyPr/>
        <a:lstStyle/>
        <a:p>
          <a:endParaRPr lang="en-US"/>
        </a:p>
      </dgm:t>
    </dgm:pt>
    <dgm:pt modelId="{2EE3580D-49FB-4472-9104-ABA4577B1CF3}">
      <dgm:prSet/>
      <dgm:spPr/>
      <dgm:t>
        <a:bodyPr/>
        <a:lstStyle/>
        <a:p>
          <a:r>
            <a:rPr lang="en-GB"/>
            <a:t>Creates a </a:t>
          </a:r>
          <a:r>
            <a:rPr lang="en-GB" b="1"/>
            <a:t>supportive, respectful environment</a:t>
          </a:r>
          <a:r>
            <a:rPr lang="en-GB"/>
            <a:t> for students and staff</a:t>
          </a:r>
          <a:endParaRPr lang="en-US"/>
        </a:p>
      </dgm:t>
    </dgm:pt>
    <dgm:pt modelId="{297955F9-678B-4A93-8430-A5439EC38573}" type="parTrans" cxnId="{D078015B-ADD7-4D7A-A809-E52FC556F09C}">
      <dgm:prSet/>
      <dgm:spPr/>
      <dgm:t>
        <a:bodyPr/>
        <a:lstStyle/>
        <a:p>
          <a:endParaRPr lang="en-US"/>
        </a:p>
      </dgm:t>
    </dgm:pt>
    <dgm:pt modelId="{413B1851-6E33-4C86-84EB-A148844473E7}" type="sibTrans" cxnId="{D078015B-ADD7-4D7A-A809-E52FC556F09C}">
      <dgm:prSet/>
      <dgm:spPr/>
      <dgm:t>
        <a:bodyPr/>
        <a:lstStyle/>
        <a:p>
          <a:endParaRPr lang="en-US"/>
        </a:p>
      </dgm:t>
    </dgm:pt>
    <dgm:pt modelId="{B14F763C-9EC7-433B-86FF-D41C19DE6210}">
      <dgm:prSet/>
      <dgm:spPr/>
      <dgm:t>
        <a:bodyPr/>
        <a:lstStyle/>
        <a:p>
          <a:r>
            <a:rPr lang="en-GB"/>
            <a:t>Helps address </a:t>
          </a:r>
          <a:r>
            <a:rPr lang="en-GB" b="1"/>
            <a:t>health inequalities</a:t>
          </a:r>
          <a:r>
            <a:rPr lang="en-GB"/>
            <a:t> in underserved communities</a:t>
          </a:r>
          <a:endParaRPr lang="en-US"/>
        </a:p>
      </dgm:t>
    </dgm:pt>
    <dgm:pt modelId="{BA918694-7831-40FB-A442-696E953744C0}" type="parTrans" cxnId="{CE0375F3-AE04-4A6E-A0C1-B3D51DB8BB4C}">
      <dgm:prSet/>
      <dgm:spPr/>
      <dgm:t>
        <a:bodyPr/>
        <a:lstStyle/>
        <a:p>
          <a:endParaRPr lang="en-US"/>
        </a:p>
      </dgm:t>
    </dgm:pt>
    <dgm:pt modelId="{40A0AC31-3D63-49F0-AC88-AA9035DA235C}" type="sibTrans" cxnId="{CE0375F3-AE04-4A6E-A0C1-B3D51DB8BB4C}">
      <dgm:prSet/>
      <dgm:spPr/>
      <dgm:t>
        <a:bodyPr/>
        <a:lstStyle/>
        <a:p>
          <a:endParaRPr lang="en-US"/>
        </a:p>
      </dgm:t>
    </dgm:pt>
    <dgm:pt modelId="{DEDAC814-1CD8-487D-8A53-6FB5A1802047}" type="pres">
      <dgm:prSet presAssocID="{1756937B-107D-4F24-8A46-AFE7EEB582C6}" presName="diagram" presStyleCnt="0">
        <dgm:presLayoutVars>
          <dgm:dir/>
          <dgm:resizeHandles val="exact"/>
        </dgm:presLayoutVars>
      </dgm:prSet>
      <dgm:spPr/>
    </dgm:pt>
    <dgm:pt modelId="{EFDFED88-6CE9-496B-AF53-1B62730D5F84}" type="pres">
      <dgm:prSet presAssocID="{3C308174-8685-4AE0-87FE-53198BCE28A3}" presName="node" presStyleLbl="node1" presStyleIdx="0" presStyleCnt="5">
        <dgm:presLayoutVars>
          <dgm:bulletEnabled val="1"/>
        </dgm:presLayoutVars>
      </dgm:prSet>
      <dgm:spPr/>
    </dgm:pt>
    <dgm:pt modelId="{B653E478-391F-4B04-9E7E-2315E52DF4B5}" type="pres">
      <dgm:prSet presAssocID="{B277E62C-5249-4BC1-92DA-1669FF60DB44}" presName="sibTrans" presStyleCnt="0"/>
      <dgm:spPr/>
    </dgm:pt>
    <dgm:pt modelId="{AA830200-950C-4B76-9AD6-7991D64AF237}" type="pres">
      <dgm:prSet presAssocID="{AA8206EA-42E2-417A-B614-CA8BCAD92C75}" presName="node" presStyleLbl="node1" presStyleIdx="1" presStyleCnt="5">
        <dgm:presLayoutVars>
          <dgm:bulletEnabled val="1"/>
        </dgm:presLayoutVars>
      </dgm:prSet>
      <dgm:spPr/>
    </dgm:pt>
    <dgm:pt modelId="{6DB87AE1-39FE-4F5D-83CE-98EC564E07ED}" type="pres">
      <dgm:prSet presAssocID="{A03ED6A2-6F80-4C72-8C85-4C398FC0D34F}" presName="sibTrans" presStyleCnt="0"/>
      <dgm:spPr/>
    </dgm:pt>
    <dgm:pt modelId="{CF510D4B-C45E-4EBE-9E71-695D9C2BB699}" type="pres">
      <dgm:prSet presAssocID="{5C2854BD-1A53-4B08-B583-0506899B893A}" presName="node" presStyleLbl="node1" presStyleIdx="2" presStyleCnt="5">
        <dgm:presLayoutVars>
          <dgm:bulletEnabled val="1"/>
        </dgm:presLayoutVars>
      </dgm:prSet>
      <dgm:spPr/>
    </dgm:pt>
    <dgm:pt modelId="{C86BB0A5-F029-4560-9D37-E6A858849820}" type="pres">
      <dgm:prSet presAssocID="{9A0D2D64-DC6B-423E-B5B4-C269B20E1DEE}" presName="sibTrans" presStyleCnt="0"/>
      <dgm:spPr/>
    </dgm:pt>
    <dgm:pt modelId="{F5047DB7-0127-4C7C-9427-2827E351ACCF}" type="pres">
      <dgm:prSet presAssocID="{2EE3580D-49FB-4472-9104-ABA4577B1CF3}" presName="node" presStyleLbl="node1" presStyleIdx="3" presStyleCnt="5">
        <dgm:presLayoutVars>
          <dgm:bulletEnabled val="1"/>
        </dgm:presLayoutVars>
      </dgm:prSet>
      <dgm:spPr/>
    </dgm:pt>
    <dgm:pt modelId="{55D4FE1C-BC25-4591-9C25-3F6F7CF46347}" type="pres">
      <dgm:prSet presAssocID="{413B1851-6E33-4C86-84EB-A148844473E7}" presName="sibTrans" presStyleCnt="0"/>
      <dgm:spPr/>
    </dgm:pt>
    <dgm:pt modelId="{02E851CC-1909-457A-9A43-E7BE784398DA}" type="pres">
      <dgm:prSet presAssocID="{B14F763C-9EC7-433B-86FF-D41C19DE6210}" presName="node" presStyleLbl="node1" presStyleIdx="4" presStyleCnt="5">
        <dgm:presLayoutVars>
          <dgm:bulletEnabled val="1"/>
        </dgm:presLayoutVars>
      </dgm:prSet>
      <dgm:spPr/>
    </dgm:pt>
  </dgm:ptLst>
  <dgm:cxnLst>
    <dgm:cxn modelId="{ABD3AF0F-0C88-4F5B-B2B6-04A5846A5974}" type="presOf" srcId="{2EE3580D-49FB-4472-9104-ABA4577B1CF3}" destId="{F5047DB7-0127-4C7C-9427-2827E351ACCF}" srcOrd="0" destOrd="0" presId="urn:microsoft.com/office/officeart/2005/8/layout/default"/>
    <dgm:cxn modelId="{B296EE25-7B7F-4E68-A6F0-6E8803741F09}" srcId="{1756937B-107D-4F24-8A46-AFE7EEB582C6}" destId="{3C308174-8685-4AE0-87FE-53198BCE28A3}" srcOrd="0" destOrd="0" parTransId="{18E89CCD-AF4F-4B41-888E-F1EF7C1E9E13}" sibTransId="{B277E62C-5249-4BC1-92DA-1669FF60DB44}"/>
    <dgm:cxn modelId="{08A73F2F-EEFD-4332-BDE7-FB97DC11C2EE}" type="presOf" srcId="{1756937B-107D-4F24-8A46-AFE7EEB582C6}" destId="{DEDAC814-1CD8-487D-8A53-6FB5A1802047}" srcOrd="0" destOrd="0" presId="urn:microsoft.com/office/officeart/2005/8/layout/default"/>
    <dgm:cxn modelId="{D078015B-ADD7-4D7A-A809-E52FC556F09C}" srcId="{1756937B-107D-4F24-8A46-AFE7EEB582C6}" destId="{2EE3580D-49FB-4472-9104-ABA4577B1CF3}" srcOrd="3" destOrd="0" parTransId="{297955F9-678B-4A93-8430-A5439EC38573}" sibTransId="{413B1851-6E33-4C86-84EB-A148844473E7}"/>
    <dgm:cxn modelId="{A2860744-1BBB-442C-A904-A60E6010D008}" type="presOf" srcId="{3C308174-8685-4AE0-87FE-53198BCE28A3}" destId="{EFDFED88-6CE9-496B-AF53-1B62730D5F84}" srcOrd="0" destOrd="0" presId="urn:microsoft.com/office/officeart/2005/8/layout/default"/>
    <dgm:cxn modelId="{DC2C8C45-6674-4029-A060-F6FED4C815D8}" type="presOf" srcId="{B14F763C-9EC7-433B-86FF-D41C19DE6210}" destId="{02E851CC-1909-457A-9A43-E7BE784398DA}" srcOrd="0" destOrd="0" presId="urn:microsoft.com/office/officeart/2005/8/layout/default"/>
    <dgm:cxn modelId="{DE609057-6B94-4B52-8998-7736B325F9E9}" type="presOf" srcId="{AA8206EA-42E2-417A-B614-CA8BCAD92C75}" destId="{AA830200-950C-4B76-9AD6-7991D64AF237}" srcOrd="0" destOrd="0" presId="urn:microsoft.com/office/officeart/2005/8/layout/default"/>
    <dgm:cxn modelId="{E3EA37CF-FA47-43FA-8B80-A824B8E36554}" srcId="{1756937B-107D-4F24-8A46-AFE7EEB582C6}" destId="{5C2854BD-1A53-4B08-B583-0506899B893A}" srcOrd="2" destOrd="0" parTransId="{B6478966-BF77-478F-9F4B-3B975A196EFA}" sibTransId="{9A0D2D64-DC6B-423E-B5B4-C269B20E1DEE}"/>
    <dgm:cxn modelId="{16C98BEA-1BAB-4CE9-AE76-7A68A1B4DFD2}" type="presOf" srcId="{5C2854BD-1A53-4B08-B583-0506899B893A}" destId="{CF510D4B-C45E-4EBE-9E71-695D9C2BB699}" srcOrd="0" destOrd="0" presId="urn:microsoft.com/office/officeart/2005/8/layout/default"/>
    <dgm:cxn modelId="{CC618BEC-A277-4FE1-81DB-D653B5038C5E}" srcId="{1756937B-107D-4F24-8A46-AFE7EEB582C6}" destId="{AA8206EA-42E2-417A-B614-CA8BCAD92C75}" srcOrd="1" destOrd="0" parTransId="{E2EB67BC-DB1B-4363-A5A5-E003AD07261D}" sibTransId="{A03ED6A2-6F80-4C72-8C85-4C398FC0D34F}"/>
    <dgm:cxn modelId="{CE0375F3-AE04-4A6E-A0C1-B3D51DB8BB4C}" srcId="{1756937B-107D-4F24-8A46-AFE7EEB582C6}" destId="{B14F763C-9EC7-433B-86FF-D41C19DE6210}" srcOrd="4" destOrd="0" parTransId="{BA918694-7831-40FB-A442-696E953744C0}" sibTransId="{40A0AC31-3D63-49F0-AC88-AA9035DA235C}"/>
    <dgm:cxn modelId="{90F932D5-D677-4F81-BC54-E6C8C14E0506}" type="presParOf" srcId="{DEDAC814-1CD8-487D-8A53-6FB5A1802047}" destId="{EFDFED88-6CE9-496B-AF53-1B62730D5F84}" srcOrd="0" destOrd="0" presId="urn:microsoft.com/office/officeart/2005/8/layout/default"/>
    <dgm:cxn modelId="{2CEDD5AA-8ED9-4BA7-9DE7-CAA2F8F89B48}" type="presParOf" srcId="{DEDAC814-1CD8-487D-8A53-6FB5A1802047}" destId="{B653E478-391F-4B04-9E7E-2315E52DF4B5}" srcOrd="1" destOrd="0" presId="urn:microsoft.com/office/officeart/2005/8/layout/default"/>
    <dgm:cxn modelId="{D4FA9B76-C964-4EB8-8A17-6C0E9464F9C9}" type="presParOf" srcId="{DEDAC814-1CD8-487D-8A53-6FB5A1802047}" destId="{AA830200-950C-4B76-9AD6-7991D64AF237}" srcOrd="2" destOrd="0" presId="urn:microsoft.com/office/officeart/2005/8/layout/default"/>
    <dgm:cxn modelId="{381CEE32-EF2B-4F27-864E-6FAA534B789F}" type="presParOf" srcId="{DEDAC814-1CD8-487D-8A53-6FB5A1802047}" destId="{6DB87AE1-39FE-4F5D-83CE-98EC564E07ED}" srcOrd="3" destOrd="0" presId="urn:microsoft.com/office/officeart/2005/8/layout/default"/>
    <dgm:cxn modelId="{4F62D98F-11F6-4B5A-8E0A-8EDE77B8E785}" type="presParOf" srcId="{DEDAC814-1CD8-487D-8A53-6FB5A1802047}" destId="{CF510D4B-C45E-4EBE-9E71-695D9C2BB699}" srcOrd="4" destOrd="0" presId="urn:microsoft.com/office/officeart/2005/8/layout/default"/>
    <dgm:cxn modelId="{C03C027D-759D-486C-A34B-4A3A5083E497}" type="presParOf" srcId="{DEDAC814-1CD8-487D-8A53-6FB5A1802047}" destId="{C86BB0A5-F029-4560-9D37-E6A858849820}" srcOrd="5" destOrd="0" presId="urn:microsoft.com/office/officeart/2005/8/layout/default"/>
    <dgm:cxn modelId="{ECB2D3ED-8070-4FCC-9F41-71DB3DB5A452}" type="presParOf" srcId="{DEDAC814-1CD8-487D-8A53-6FB5A1802047}" destId="{F5047DB7-0127-4C7C-9427-2827E351ACCF}" srcOrd="6" destOrd="0" presId="urn:microsoft.com/office/officeart/2005/8/layout/default"/>
    <dgm:cxn modelId="{C59426C8-6816-459C-BC86-CAD56B016C8C}" type="presParOf" srcId="{DEDAC814-1CD8-487D-8A53-6FB5A1802047}" destId="{55D4FE1C-BC25-4591-9C25-3F6F7CF46347}" srcOrd="7" destOrd="0" presId="urn:microsoft.com/office/officeart/2005/8/layout/default"/>
    <dgm:cxn modelId="{6DB61790-0058-4AFC-953F-8E858FF0F00C}" type="presParOf" srcId="{DEDAC814-1CD8-487D-8A53-6FB5A1802047}" destId="{02E851CC-1909-457A-9A43-E7BE784398DA}"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F2FC987-A702-4103-9869-E1717151F7AC}" type="doc">
      <dgm:prSet loTypeId="urn:microsoft.com/office/officeart/2009/3/layout/HorizontalOrganizationChart" loCatId="hierarchy" qsTypeId="urn:microsoft.com/office/officeart/2005/8/quickstyle/simple4" qsCatId="simple" csTypeId="urn:microsoft.com/office/officeart/2005/8/colors/colorful1" csCatId="colorful"/>
      <dgm:spPr/>
      <dgm:t>
        <a:bodyPr/>
        <a:lstStyle/>
        <a:p>
          <a:endParaRPr lang="en-US"/>
        </a:p>
      </dgm:t>
    </dgm:pt>
    <dgm:pt modelId="{42F37815-60CE-4F1F-AB39-03BA98E6B62E}">
      <dgm:prSet/>
      <dgm:spPr/>
      <dgm:t>
        <a:bodyPr/>
        <a:lstStyle/>
        <a:p>
          <a:r>
            <a:rPr lang="en-US" b="1"/>
            <a:t>Inclusion: Creating Belonging</a:t>
          </a:r>
          <a:endParaRPr lang="en-US"/>
        </a:p>
      </dgm:t>
    </dgm:pt>
    <dgm:pt modelId="{63E137FB-6176-4281-AB4F-8951550F19B9}" type="parTrans" cxnId="{F04DB882-1B42-404B-B233-C272C4B9682B}">
      <dgm:prSet/>
      <dgm:spPr/>
      <dgm:t>
        <a:bodyPr/>
        <a:lstStyle/>
        <a:p>
          <a:endParaRPr lang="en-US"/>
        </a:p>
      </dgm:t>
    </dgm:pt>
    <dgm:pt modelId="{A038A3DD-7DE4-4DE0-9DFC-C611A463EB3D}" type="sibTrans" cxnId="{F04DB882-1B42-404B-B233-C272C4B9682B}">
      <dgm:prSet/>
      <dgm:spPr/>
      <dgm:t>
        <a:bodyPr/>
        <a:lstStyle/>
        <a:p>
          <a:endParaRPr lang="en-US"/>
        </a:p>
      </dgm:t>
    </dgm:pt>
    <dgm:pt modelId="{C45428FA-936D-4111-A207-E336FA9F1218}">
      <dgm:prSet/>
      <dgm:spPr/>
      <dgm:t>
        <a:bodyPr/>
        <a:lstStyle/>
        <a:p>
          <a:r>
            <a:rPr lang="en-US"/>
            <a:t>Inclusion = psychological safety, voice, and participation for all</a:t>
          </a:r>
        </a:p>
      </dgm:t>
    </dgm:pt>
    <dgm:pt modelId="{1D9A987C-2073-48EE-B38C-3159A216BCF4}" type="parTrans" cxnId="{2E0AA10D-A68F-480D-9969-05837BB2D420}">
      <dgm:prSet/>
      <dgm:spPr/>
      <dgm:t>
        <a:bodyPr/>
        <a:lstStyle/>
        <a:p>
          <a:endParaRPr lang="en-US"/>
        </a:p>
      </dgm:t>
    </dgm:pt>
    <dgm:pt modelId="{67F68F36-4E71-4E47-BE91-0A54C1DD3967}" type="sibTrans" cxnId="{2E0AA10D-A68F-480D-9969-05837BB2D420}">
      <dgm:prSet/>
      <dgm:spPr/>
      <dgm:t>
        <a:bodyPr/>
        <a:lstStyle/>
        <a:p>
          <a:endParaRPr lang="en-US"/>
        </a:p>
      </dgm:t>
    </dgm:pt>
    <dgm:pt modelId="{621BF13A-4F07-47FE-A2E1-39BF4851B2DD}">
      <dgm:prSet/>
      <dgm:spPr/>
      <dgm:t>
        <a:bodyPr/>
        <a:lstStyle/>
        <a:p>
          <a:r>
            <a:rPr lang="en-US"/>
            <a:t>Reasonable adjustments, accessible learning, and inclusive communication</a:t>
          </a:r>
        </a:p>
      </dgm:t>
    </dgm:pt>
    <dgm:pt modelId="{5F72A80C-37D4-4F90-A0AB-B9ED33984F71}" type="parTrans" cxnId="{D37BA4F8-1C87-443A-8A57-45FF988F7102}">
      <dgm:prSet/>
      <dgm:spPr/>
      <dgm:t>
        <a:bodyPr/>
        <a:lstStyle/>
        <a:p>
          <a:endParaRPr lang="en-US"/>
        </a:p>
      </dgm:t>
    </dgm:pt>
    <dgm:pt modelId="{87130838-7AB7-4455-B7EA-FBAACCB64A0C}" type="sibTrans" cxnId="{D37BA4F8-1C87-443A-8A57-45FF988F7102}">
      <dgm:prSet/>
      <dgm:spPr/>
      <dgm:t>
        <a:bodyPr/>
        <a:lstStyle/>
        <a:p>
          <a:endParaRPr lang="en-US"/>
        </a:p>
      </dgm:t>
    </dgm:pt>
    <dgm:pt modelId="{7C9C27C9-3051-4A9C-9363-234A37EAD698}" type="pres">
      <dgm:prSet presAssocID="{FF2FC987-A702-4103-9869-E1717151F7AC}" presName="hierChild1" presStyleCnt="0">
        <dgm:presLayoutVars>
          <dgm:orgChart val="1"/>
          <dgm:chPref val="1"/>
          <dgm:dir/>
          <dgm:animOne val="branch"/>
          <dgm:animLvl val="lvl"/>
          <dgm:resizeHandles/>
        </dgm:presLayoutVars>
      </dgm:prSet>
      <dgm:spPr/>
    </dgm:pt>
    <dgm:pt modelId="{31197FED-FEA9-4E2A-B386-42EF443AE356}" type="pres">
      <dgm:prSet presAssocID="{42F37815-60CE-4F1F-AB39-03BA98E6B62E}" presName="hierRoot1" presStyleCnt="0">
        <dgm:presLayoutVars>
          <dgm:hierBranch val="init"/>
        </dgm:presLayoutVars>
      </dgm:prSet>
      <dgm:spPr/>
    </dgm:pt>
    <dgm:pt modelId="{FC08BA3C-C1B7-49CE-AC59-2FCF6DD36276}" type="pres">
      <dgm:prSet presAssocID="{42F37815-60CE-4F1F-AB39-03BA98E6B62E}" presName="rootComposite1" presStyleCnt="0"/>
      <dgm:spPr/>
    </dgm:pt>
    <dgm:pt modelId="{105D45FF-803F-4401-A866-B183D3E89B17}" type="pres">
      <dgm:prSet presAssocID="{42F37815-60CE-4F1F-AB39-03BA98E6B62E}" presName="rootText1" presStyleLbl="node0" presStyleIdx="0" presStyleCnt="3">
        <dgm:presLayoutVars>
          <dgm:chPref val="3"/>
        </dgm:presLayoutVars>
      </dgm:prSet>
      <dgm:spPr/>
    </dgm:pt>
    <dgm:pt modelId="{DF34CDD2-6DB9-403B-A7F0-A995E1DDEB33}" type="pres">
      <dgm:prSet presAssocID="{42F37815-60CE-4F1F-AB39-03BA98E6B62E}" presName="rootConnector1" presStyleLbl="node1" presStyleIdx="0" presStyleCnt="0"/>
      <dgm:spPr/>
    </dgm:pt>
    <dgm:pt modelId="{1CA0FF58-850A-4CF7-91C4-F8B33492145C}" type="pres">
      <dgm:prSet presAssocID="{42F37815-60CE-4F1F-AB39-03BA98E6B62E}" presName="hierChild2" presStyleCnt="0"/>
      <dgm:spPr/>
    </dgm:pt>
    <dgm:pt modelId="{A627F15E-2516-4366-8931-EFF406914681}" type="pres">
      <dgm:prSet presAssocID="{42F37815-60CE-4F1F-AB39-03BA98E6B62E}" presName="hierChild3" presStyleCnt="0"/>
      <dgm:spPr/>
    </dgm:pt>
    <dgm:pt modelId="{DE86B2B7-3D40-4EA3-B4B7-CB2A0554BE03}" type="pres">
      <dgm:prSet presAssocID="{C45428FA-936D-4111-A207-E336FA9F1218}" presName="hierRoot1" presStyleCnt="0">
        <dgm:presLayoutVars>
          <dgm:hierBranch val="init"/>
        </dgm:presLayoutVars>
      </dgm:prSet>
      <dgm:spPr/>
    </dgm:pt>
    <dgm:pt modelId="{A86BAF96-4977-49B9-810C-4DA2A65FA9EF}" type="pres">
      <dgm:prSet presAssocID="{C45428FA-936D-4111-A207-E336FA9F1218}" presName="rootComposite1" presStyleCnt="0"/>
      <dgm:spPr/>
    </dgm:pt>
    <dgm:pt modelId="{8FF6E35D-207D-48F8-89A8-C8F339775F15}" type="pres">
      <dgm:prSet presAssocID="{C45428FA-936D-4111-A207-E336FA9F1218}" presName="rootText1" presStyleLbl="node0" presStyleIdx="1" presStyleCnt="3">
        <dgm:presLayoutVars>
          <dgm:chPref val="3"/>
        </dgm:presLayoutVars>
      </dgm:prSet>
      <dgm:spPr/>
    </dgm:pt>
    <dgm:pt modelId="{6E7CEAD5-DB35-4B85-92B6-D8A1D0EEDEBC}" type="pres">
      <dgm:prSet presAssocID="{C45428FA-936D-4111-A207-E336FA9F1218}" presName="rootConnector1" presStyleLbl="node1" presStyleIdx="0" presStyleCnt="0"/>
      <dgm:spPr/>
    </dgm:pt>
    <dgm:pt modelId="{05F4F5A9-09E3-43B3-B3CB-7CA26048D81A}" type="pres">
      <dgm:prSet presAssocID="{C45428FA-936D-4111-A207-E336FA9F1218}" presName="hierChild2" presStyleCnt="0"/>
      <dgm:spPr/>
    </dgm:pt>
    <dgm:pt modelId="{AA46B402-DFCE-43B9-A4AF-D3890147DBED}" type="pres">
      <dgm:prSet presAssocID="{C45428FA-936D-4111-A207-E336FA9F1218}" presName="hierChild3" presStyleCnt="0"/>
      <dgm:spPr/>
    </dgm:pt>
    <dgm:pt modelId="{3C67D9CA-6FD8-4B58-A62F-BFC66C620195}" type="pres">
      <dgm:prSet presAssocID="{621BF13A-4F07-47FE-A2E1-39BF4851B2DD}" presName="hierRoot1" presStyleCnt="0">
        <dgm:presLayoutVars>
          <dgm:hierBranch val="init"/>
        </dgm:presLayoutVars>
      </dgm:prSet>
      <dgm:spPr/>
    </dgm:pt>
    <dgm:pt modelId="{FE156BDF-EBB9-4898-BCC7-6EEB84439D5E}" type="pres">
      <dgm:prSet presAssocID="{621BF13A-4F07-47FE-A2E1-39BF4851B2DD}" presName="rootComposite1" presStyleCnt="0"/>
      <dgm:spPr/>
    </dgm:pt>
    <dgm:pt modelId="{3ED3ED89-08E8-41A4-8B55-8C5D75F40615}" type="pres">
      <dgm:prSet presAssocID="{621BF13A-4F07-47FE-A2E1-39BF4851B2DD}" presName="rootText1" presStyleLbl="node0" presStyleIdx="2" presStyleCnt="3">
        <dgm:presLayoutVars>
          <dgm:chPref val="3"/>
        </dgm:presLayoutVars>
      </dgm:prSet>
      <dgm:spPr/>
    </dgm:pt>
    <dgm:pt modelId="{3477DB94-B73E-487A-A0E7-7341D5A3D5CB}" type="pres">
      <dgm:prSet presAssocID="{621BF13A-4F07-47FE-A2E1-39BF4851B2DD}" presName="rootConnector1" presStyleLbl="node1" presStyleIdx="0" presStyleCnt="0"/>
      <dgm:spPr/>
    </dgm:pt>
    <dgm:pt modelId="{157A630F-D280-4212-A47B-4D9DF152A33E}" type="pres">
      <dgm:prSet presAssocID="{621BF13A-4F07-47FE-A2E1-39BF4851B2DD}" presName="hierChild2" presStyleCnt="0"/>
      <dgm:spPr/>
    </dgm:pt>
    <dgm:pt modelId="{07CDFB12-5A41-40BA-841D-A44496906B78}" type="pres">
      <dgm:prSet presAssocID="{621BF13A-4F07-47FE-A2E1-39BF4851B2DD}" presName="hierChild3" presStyleCnt="0"/>
      <dgm:spPr/>
    </dgm:pt>
  </dgm:ptLst>
  <dgm:cxnLst>
    <dgm:cxn modelId="{2E0AA10D-A68F-480D-9969-05837BB2D420}" srcId="{FF2FC987-A702-4103-9869-E1717151F7AC}" destId="{C45428FA-936D-4111-A207-E336FA9F1218}" srcOrd="1" destOrd="0" parTransId="{1D9A987C-2073-48EE-B38C-3159A216BCF4}" sibTransId="{67F68F36-4E71-4E47-BE91-0A54C1DD3967}"/>
    <dgm:cxn modelId="{7696D31D-FF9B-497A-9319-9B6021D3D24A}" type="presOf" srcId="{42F37815-60CE-4F1F-AB39-03BA98E6B62E}" destId="{105D45FF-803F-4401-A866-B183D3E89B17}" srcOrd="0" destOrd="0" presId="urn:microsoft.com/office/officeart/2009/3/layout/HorizontalOrganizationChart"/>
    <dgm:cxn modelId="{18C03622-81A2-4E4C-A24E-E944045909DF}" type="presOf" srcId="{42F37815-60CE-4F1F-AB39-03BA98E6B62E}" destId="{DF34CDD2-6DB9-403B-A7F0-A995E1DDEB33}" srcOrd="1" destOrd="0" presId="urn:microsoft.com/office/officeart/2009/3/layout/HorizontalOrganizationChart"/>
    <dgm:cxn modelId="{B5C5635C-483E-47A1-8FEF-109C0AB36F49}" type="presOf" srcId="{C45428FA-936D-4111-A207-E336FA9F1218}" destId="{8FF6E35D-207D-48F8-89A8-C8F339775F15}" srcOrd="0" destOrd="0" presId="urn:microsoft.com/office/officeart/2009/3/layout/HorizontalOrganizationChart"/>
    <dgm:cxn modelId="{088D5152-4FF4-4157-86D5-202EE369D041}" type="presOf" srcId="{FF2FC987-A702-4103-9869-E1717151F7AC}" destId="{7C9C27C9-3051-4A9C-9363-234A37EAD698}" srcOrd="0" destOrd="0" presId="urn:microsoft.com/office/officeart/2009/3/layout/HorizontalOrganizationChart"/>
    <dgm:cxn modelId="{F04DB882-1B42-404B-B233-C272C4B9682B}" srcId="{FF2FC987-A702-4103-9869-E1717151F7AC}" destId="{42F37815-60CE-4F1F-AB39-03BA98E6B62E}" srcOrd="0" destOrd="0" parTransId="{63E137FB-6176-4281-AB4F-8951550F19B9}" sibTransId="{A038A3DD-7DE4-4DE0-9DFC-C611A463EB3D}"/>
    <dgm:cxn modelId="{ED3FC784-4345-4FA7-80C9-84EB571074D4}" type="presOf" srcId="{C45428FA-936D-4111-A207-E336FA9F1218}" destId="{6E7CEAD5-DB35-4B85-92B6-D8A1D0EEDEBC}" srcOrd="1" destOrd="0" presId="urn:microsoft.com/office/officeart/2009/3/layout/HorizontalOrganizationChart"/>
    <dgm:cxn modelId="{B5CFF0A2-8DC4-43FC-A09A-846D669BB755}" type="presOf" srcId="{621BF13A-4F07-47FE-A2E1-39BF4851B2DD}" destId="{3ED3ED89-08E8-41A4-8B55-8C5D75F40615}" srcOrd="0" destOrd="0" presId="urn:microsoft.com/office/officeart/2009/3/layout/HorizontalOrganizationChart"/>
    <dgm:cxn modelId="{2B8F48BB-0D14-4EFD-8287-9C3A25A0C8BB}" type="presOf" srcId="{621BF13A-4F07-47FE-A2E1-39BF4851B2DD}" destId="{3477DB94-B73E-487A-A0E7-7341D5A3D5CB}" srcOrd="1" destOrd="0" presId="urn:microsoft.com/office/officeart/2009/3/layout/HorizontalOrganizationChart"/>
    <dgm:cxn modelId="{D37BA4F8-1C87-443A-8A57-45FF988F7102}" srcId="{FF2FC987-A702-4103-9869-E1717151F7AC}" destId="{621BF13A-4F07-47FE-A2E1-39BF4851B2DD}" srcOrd="2" destOrd="0" parTransId="{5F72A80C-37D4-4F90-A0AB-B9ED33984F71}" sibTransId="{87130838-7AB7-4455-B7EA-FBAACCB64A0C}"/>
    <dgm:cxn modelId="{D9129D85-6F8D-4AF3-81C3-96EEA4E36C3E}" type="presParOf" srcId="{7C9C27C9-3051-4A9C-9363-234A37EAD698}" destId="{31197FED-FEA9-4E2A-B386-42EF443AE356}" srcOrd="0" destOrd="0" presId="urn:microsoft.com/office/officeart/2009/3/layout/HorizontalOrganizationChart"/>
    <dgm:cxn modelId="{9371DC7D-2BA8-4999-AFB7-72AEF86DA402}" type="presParOf" srcId="{31197FED-FEA9-4E2A-B386-42EF443AE356}" destId="{FC08BA3C-C1B7-49CE-AC59-2FCF6DD36276}" srcOrd="0" destOrd="0" presId="urn:microsoft.com/office/officeart/2009/3/layout/HorizontalOrganizationChart"/>
    <dgm:cxn modelId="{890CF6BF-2A0C-4022-AAB5-6043F163E3ED}" type="presParOf" srcId="{FC08BA3C-C1B7-49CE-AC59-2FCF6DD36276}" destId="{105D45FF-803F-4401-A866-B183D3E89B17}" srcOrd="0" destOrd="0" presId="urn:microsoft.com/office/officeart/2009/3/layout/HorizontalOrganizationChart"/>
    <dgm:cxn modelId="{E64C700F-16FB-4578-B4B0-DA53D911F91A}" type="presParOf" srcId="{FC08BA3C-C1B7-49CE-AC59-2FCF6DD36276}" destId="{DF34CDD2-6DB9-403B-A7F0-A995E1DDEB33}" srcOrd="1" destOrd="0" presId="urn:microsoft.com/office/officeart/2009/3/layout/HorizontalOrganizationChart"/>
    <dgm:cxn modelId="{99E026EE-1ED0-4F5E-A872-D1AF4893C0FE}" type="presParOf" srcId="{31197FED-FEA9-4E2A-B386-42EF443AE356}" destId="{1CA0FF58-850A-4CF7-91C4-F8B33492145C}" srcOrd="1" destOrd="0" presId="urn:microsoft.com/office/officeart/2009/3/layout/HorizontalOrganizationChart"/>
    <dgm:cxn modelId="{99F9F5A3-6332-4FD4-B24A-73B1B0B3A422}" type="presParOf" srcId="{31197FED-FEA9-4E2A-B386-42EF443AE356}" destId="{A627F15E-2516-4366-8931-EFF406914681}" srcOrd="2" destOrd="0" presId="urn:microsoft.com/office/officeart/2009/3/layout/HorizontalOrganizationChart"/>
    <dgm:cxn modelId="{02A2EC68-7BC3-40F0-8D70-913E6DB4D372}" type="presParOf" srcId="{7C9C27C9-3051-4A9C-9363-234A37EAD698}" destId="{DE86B2B7-3D40-4EA3-B4B7-CB2A0554BE03}" srcOrd="1" destOrd="0" presId="urn:microsoft.com/office/officeart/2009/3/layout/HorizontalOrganizationChart"/>
    <dgm:cxn modelId="{9F718A42-1A6E-4ACF-9F2D-6AF55EFF9D35}" type="presParOf" srcId="{DE86B2B7-3D40-4EA3-B4B7-CB2A0554BE03}" destId="{A86BAF96-4977-49B9-810C-4DA2A65FA9EF}" srcOrd="0" destOrd="0" presId="urn:microsoft.com/office/officeart/2009/3/layout/HorizontalOrganizationChart"/>
    <dgm:cxn modelId="{05A2E6C9-35DF-43D9-A1DF-3FA9E6C256B9}" type="presParOf" srcId="{A86BAF96-4977-49B9-810C-4DA2A65FA9EF}" destId="{8FF6E35D-207D-48F8-89A8-C8F339775F15}" srcOrd="0" destOrd="0" presId="urn:microsoft.com/office/officeart/2009/3/layout/HorizontalOrganizationChart"/>
    <dgm:cxn modelId="{2DA0B8AE-13DF-47B9-8057-6017CFB186D4}" type="presParOf" srcId="{A86BAF96-4977-49B9-810C-4DA2A65FA9EF}" destId="{6E7CEAD5-DB35-4B85-92B6-D8A1D0EEDEBC}" srcOrd="1" destOrd="0" presId="urn:microsoft.com/office/officeart/2009/3/layout/HorizontalOrganizationChart"/>
    <dgm:cxn modelId="{CFE794CD-B4F2-47A1-A8D6-E71D0DCFA5AF}" type="presParOf" srcId="{DE86B2B7-3D40-4EA3-B4B7-CB2A0554BE03}" destId="{05F4F5A9-09E3-43B3-B3CB-7CA26048D81A}" srcOrd="1" destOrd="0" presId="urn:microsoft.com/office/officeart/2009/3/layout/HorizontalOrganizationChart"/>
    <dgm:cxn modelId="{1DBC5CD9-6B0D-4F63-BBCA-F7A85E67C57E}" type="presParOf" srcId="{DE86B2B7-3D40-4EA3-B4B7-CB2A0554BE03}" destId="{AA46B402-DFCE-43B9-A4AF-D3890147DBED}" srcOrd="2" destOrd="0" presId="urn:microsoft.com/office/officeart/2009/3/layout/HorizontalOrganizationChart"/>
    <dgm:cxn modelId="{F3EBD0F5-06EC-4F1A-8CCA-481F595BDBBD}" type="presParOf" srcId="{7C9C27C9-3051-4A9C-9363-234A37EAD698}" destId="{3C67D9CA-6FD8-4B58-A62F-BFC66C620195}" srcOrd="2" destOrd="0" presId="urn:microsoft.com/office/officeart/2009/3/layout/HorizontalOrganizationChart"/>
    <dgm:cxn modelId="{B6DAE1D1-D93C-4BF2-8A6D-4DFCDD8FEF3F}" type="presParOf" srcId="{3C67D9CA-6FD8-4B58-A62F-BFC66C620195}" destId="{FE156BDF-EBB9-4898-BCC7-6EEB84439D5E}" srcOrd="0" destOrd="0" presId="urn:microsoft.com/office/officeart/2009/3/layout/HorizontalOrganizationChart"/>
    <dgm:cxn modelId="{34C42330-F687-44CA-A3A7-0A48C460E955}" type="presParOf" srcId="{FE156BDF-EBB9-4898-BCC7-6EEB84439D5E}" destId="{3ED3ED89-08E8-41A4-8B55-8C5D75F40615}" srcOrd="0" destOrd="0" presId="urn:microsoft.com/office/officeart/2009/3/layout/HorizontalOrganizationChart"/>
    <dgm:cxn modelId="{859ACB94-282D-44F2-811D-73BB1FEFA80B}" type="presParOf" srcId="{FE156BDF-EBB9-4898-BCC7-6EEB84439D5E}" destId="{3477DB94-B73E-487A-A0E7-7341D5A3D5CB}" srcOrd="1" destOrd="0" presId="urn:microsoft.com/office/officeart/2009/3/layout/HorizontalOrganizationChart"/>
    <dgm:cxn modelId="{5D2DB10A-999C-40A8-8309-2C99973F6AE6}" type="presParOf" srcId="{3C67D9CA-6FD8-4B58-A62F-BFC66C620195}" destId="{157A630F-D280-4212-A47B-4D9DF152A33E}" srcOrd="1" destOrd="0" presId="urn:microsoft.com/office/officeart/2009/3/layout/HorizontalOrganizationChart"/>
    <dgm:cxn modelId="{035417F4-0BDD-469C-83E1-87CB7D06F0F3}" type="presParOf" srcId="{3C67D9CA-6FD8-4B58-A62F-BFC66C620195}" destId="{07CDFB12-5A41-40BA-841D-A44496906B78}" srcOrd="2" destOrd="0" presId="urn:microsoft.com/office/officeart/2009/3/layout/HorizontalOrganizationChar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A9BCA3B-44A3-4F07-853B-EC221C07069D}" type="doc">
      <dgm:prSet loTypeId="urn:microsoft.com/office/officeart/2005/8/layout/vList2" loCatId="list" qsTypeId="urn:microsoft.com/office/officeart/2005/8/quickstyle/simple4" qsCatId="simple" csTypeId="urn:microsoft.com/office/officeart/2005/8/colors/colorful5" csCatId="colorful"/>
      <dgm:spPr/>
      <dgm:t>
        <a:bodyPr/>
        <a:lstStyle/>
        <a:p>
          <a:endParaRPr lang="en-US"/>
        </a:p>
      </dgm:t>
    </dgm:pt>
    <dgm:pt modelId="{BBC762D3-30BC-430F-9C69-D291E851D978}">
      <dgm:prSet/>
      <dgm:spPr/>
      <dgm:t>
        <a:bodyPr/>
        <a:lstStyle/>
        <a:p>
          <a:r>
            <a:rPr lang="en-US" b="1"/>
            <a:t>Addressing Unconscious Bias &amp; Intersectionality</a:t>
          </a:r>
          <a:endParaRPr lang="en-US"/>
        </a:p>
      </dgm:t>
    </dgm:pt>
    <dgm:pt modelId="{91AEC95B-A475-4A6C-B6D8-2FA6581C8406}" type="parTrans" cxnId="{DB393EFB-C2ED-4F76-BB27-363071A54FA4}">
      <dgm:prSet/>
      <dgm:spPr/>
      <dgm:t>
        <a:bodyPr/>
        <a:lstStyle/>
        <a:p>
          <a:endParaRPr lang="en-US"/>
        </a:p>
      </dgm:t>
    </dgm:pt>
    <dgm:pt modelId="{3F1F23E6-D70F-40F9-8D4F-B743229F1293}" type="sibTrans" cxnId="{DB393EFB-C2ED-4F76-BB27-363071A54FA4}">
      <dgm:prSet/>
      <dgm:spPr/>
      <dgm:t>
        <a:bodyPr/>
        <a:lstStyle/>
        <a:p>
          <a:endParaRPr lang="en-US"/>
        </a:p>
      </dgm:t>
    </dgm:pt>
    <dgm:pt modelId="{12A2100B-0B55-45CB-996B-E70AE6F7F2B3}">
      <dgm:prSet/>
      <dgm:spPr/>
      <dgm:t>
        <a:bodyPr/>
        <a:lstStyle/>
        <a:p>
          <a:r>
            <a:rPr lang="en-US" b="1"/>
            <a:t>Unconscious bias</a:t>
          </a:r>
          <a:r>
            <a:rPr lang="en-US"/>
            <a:t>: hidden assumptions affecting decisions</a:t>
          </a:r>
        </a:p>
      </dgm:t>
    </dgm:pt>
    <dgm:pt modelId="{9C9FDF1A-E6AB-407A-BF86-38FD178192DA}" type="parTrans" cxnId="{482CE90C-3C03-42A4-B2A8-AF0C8E139553}">
      <dgm:prSet/>
      <dgm:spPr/>
      <dgm:t>
        <a:bodyPr/>
        <a:lstStyle/>
        <a:p>
          <a:endParaRPr lang="en-US"/>
        </a:p>
      </dgm:t>
    </dgm:pt>
    <dgm:pt modelId="{CE26CBAC-9DDB-4DE7-B40D-04E0CB734870}" type="sibTrans" cxnId="{482CE90C-3C03-42A4-B2A8-AF0C8E139553}">
      <dgm:prSet/>
      <dgm:spPr/>
      <dgm:t>
        <a:bodyPr/>
        <a:lstStyle/>
        <a:p>
          <a:endParaRPr lang="en-US"/>
        </a:p>
      </dgm:t>
    </dgm:pt>
    <dgm:pt modelId="{B03F11F8-F7A2-4B9B-B8E5-BD680624676A}">
      <dgm:prSet/>
      <dgm:spPr/>
      <dgm:t>
        <a:bodyPr/>
        <a:lstStyle/>
        <a:p>
          <a:r>
            <a:rPr lang="en-US" b="1"/>
            <a:t>Equity</a:t>
          </a:r>
          <a:r>
            <a:rPr lang="en-US"/>
            <a:t>: Targeted support to level outcomes, not just uniform treatment </a:t>
          </a:r>
        </a:p>
      </dgm:t>
    </dgm:pt>
    <dgm:pt modelId="{11BD9C0F-68DA-4DA1-80DC-64C07AF4D4F1}" type="parTrans" cxnId="{F3595CDE-2F7E-46FC-8D3E-D10CFC413857}">
      <dgm:prSet/>
      <dgm:spPr/>
      <dgm:t>
        <a:bodyPr/>
        <a:lstStyle/>
        <a:p>
          <a:endParaRPr lang="en-US"/>
        </a:p>
      </dgm:t>
    </dgm:pt>
    <dgm:pt modelId="{3C3EC915-FF10-4745-8A38-8B6EB3BE63D1}" type="sibTrans" cxnId="{F3595CDE-2F7E-46FC-8D3E-D10CFC413857}">
      <dgm:prSet/>
      <dgm:spPr/>
      <dgm:t>
        <a:bodyPr/>
        <a:lstStyle/>
        <a:p>
          <a:endParaRPr lang="en-US"/>
        </a:p>
      </dgm:t>
    </dgm:pt>
    <dgm:pt modelId="{09EB27C2-3848-4C1A-A30A-9FC989A2B0E1}">
      <dgm:prSet/>
      <dgm:spPr/>
      <dgm:t>
        <a:bodyPr/>
        <a:lstStyle/>
        <a:p>
          <a:r>
            <a:rPr lang="en-US" b="1"/>
            <a:t>Intersectionality</a:t>
          </a:r>
          <a:r>
            <a:rPr lang="en-US"/>
            <a:t>: Recognising overlapping identities and compounded disadvantage</a:t>
          </a:r>
        </a:p>
      </dgm:t>
    </dgm:pt>
    <dgm:pt modelId="{51456DED-00DA-47A5-931B-3335CA945E7F}" type="parTrans" cxnId="{5245DC85-A8BA-435D-A771-C88CCFCFE327}">
      <dgm:prSet/>
      <dgm:spPr/>
      <dgm:t>
        <a:bodyPr/>
        <a:lstStyle/>
        <a:p>
          <a:endParaRPr lang="en-US"/>
        </a:p>
      </dgm:t>
    </dgm:pt>
    <dgm:pt modelId="{2E42D3C5-148A-4C67-8AD1-2E4DA33AAAB3}" type="sibTrans" cxnId="{5245DC85-A8BA-435D-A771-C88CCFCFE327}">
      <dgm:prSet/>
      <dgm:spPr/>
      <dgm:t>
        <a:bodyPr/>
        <a:lstStyle/>
        <a:p>
          <a:endParaRPr lang="en-US"/>
        </a:p>
      </dgm:t>
    </dgm:pt>
    <dgm:pt modelId="{AEFAD8D0-E96E-4928-9CBD-FB55D7DB9F6E}" type="pres">
      <dgm:prSet presAssocID="{7A9BCA3B-44A3-4F07-853B-EC221C07069D}" presName="linear" presStyleCnt="0">
        <dgm:presLayoutVars>
          <dgm:animLvl val="lvl"/>
          <dgm:resizeHandles val="exact"/>
        </dgm:presLayoutVars>
      </dgm:prSet>
      <dgm:spPr/>
    </dgm:pt>
    <dgm:pt modelId="{58AC2A9A-AC82-4D7F-AF6F-DC45B89A181D}" type="pres">
      <dgm:prSet presAssocID="{BBC762D3-30BC-430F-9C69-D291E851D978}" presName="parentText" presStyleLbl="node1" presStyleIdx="0" presStyleCnt="4">
        <dgm:presLayoutVars>
          <dgm:chMax val="0"/>
          <dgm:bulletEnabled val="1"/>
        </dgm:presLayoutVars>
      </dgm:prSet>
      <dgm:spPr/>
    </dgm:pt>
    <dgm:pt modelId="{DB99F073-744F-4F02-BCFF-2273F185858D}" type="pres">
      <dgm:prSet presAssocID="{3F1F23E6-D70F-40F9-8D4F-B743229F1293}" presName="spacer" presStyleCnt="0"/>
      <dgm:spPr/>
    </dgm:pt>
    <dgm:pt modelId="{7A51DEF5-5204-4789-A6D6-9A507706E14A}" type="pres">
      <dgm:prSet presAssocID="{12A2100B-0B55-45CB-996B-E70AE6F7F2B3}" presName="parentText" presStyleLbl="node1" presStyleIdx="1" presStyleCnt="4">
        <dgm:presLayoutVars>
          <dgm:chMax val="0"/>
          <dgm:bulletEnabled val="1"/>
        </dgm:presLayoutVars>
      </dgm:prSet>
      <dgm:spPr/>
    </dgm:pt>
    <dgm:pt modelId="{81DDA40B-8915-404E-834A-344B5B14341A}" type="pres">
      <dgm:prSet presAssocID="{CE26CBAC-9DDB-4DE7-B40D-04E0CB734870}" presName="spacer" presStyleCnt="0"/>
      <dgm:spPr/>
    </dgm:pt>
    <dgm:pt modelId="{9E73E7F3-0AC8-4B45-9CE8-21EE524A08F8}" type="pres">
      <dgm:prSet presAssocID="{B03F11F8-F7A2-4B9B-B8E5-BD680624676A}" presName="parentText" presStyleLbl="node1" presStyleIdx="2" presStyleCnt="4">
        <dgm:presLayoutVars>
          <dgm:chMax val="0"/>
          <dgm:bulletEnabled val="1"/>
        </dgm:presLayoutVars>
      </dgm:prSet>
      <dgm:spPr/>
    </dgm:pt>
    <dgm:pt modelId="{C9D5736C-0216-445F-A542-57BDBD628A58}" type="pres">
      <dgm:prSet presAssocID="{3C3EC915-FF10-4745-8A38-8B6EB3BE63D1}" presName="spacer" presStyleCnt="0"/>
      <dgm:spPr/>
    </dgm:pt>
    <dgm:pt modelId="{74BC2E81-242C-46EE-8530-C570467B7D43}" type="pres">
      <dgm:prSet presAssocID="{09EB27C2-3848-4C1A-A30A-9FC989A2B0E1}" presName="parentText" presStyleLbl="node1" presStyleIdx="3" presStyleCnt="4">
        <dgm:presLayoutVars>
          <dgm:chMax val="0"/>
          <dgm:bulletEnabled val="1"/>
        </dgm:presLayoutVars>
      </dgm:prSet>
      <dgm:spPr/>
    </dgm:pt>
  </dgm:ptLst>
  <dgm:cxnLst>
    <dgm:cxn modelId="{482CE90C-3C03-42A4-B2A8-AF0C8E139553}" srcId="{7A9BCA3B-44A3-4F07-853B-EC221C07069D}" destId="{12A2100B-0B55-45CB-996B-E70AE6F7F2B3}" srcOrd="1" destOrd="0" parTransId="{9C9FDF1A-E6AB-407A-BF86-38FD178192DA}" sibTransId="{CE26CBAC-9DDB-4DE7-B40D-04E0CB734870}"/>
    <dgm:cxn modelId="{560A4B47-0476-47BB-8301-ECD4A00EF9BA}" type="presOf" srcId="{BBC762D3-30BC-430F-9C69-D291E851D978}" destId="{58AC2A9A-AC82-4D7F-AF6F-DC45B89A181D}" srcOrd="0" destOrd="0" presId="urn:microsoft.com/office/officeart/2005/8/layout/vList2"/>
    <dgm:cxn modelId="{5245DC85-A8BA-435D-A771-C88CCFCFE327}" srcId="{7A9BCA3B-44A3-4F07-853B-EC221C07069D}" destId="{09EB27C2-3848-4C1A-A30A-9FC989A2B0E1}" srcOrd="3" destOrd="0" parTransId="{51456DED-00DA-47A5-931B-3335CA945E7F}" sibTransId="{2E42D3C5-148A-4C67-8AD1-2E4DA33AAAB3}"/>
    <dgm:cxn modelId="{2813668B-0538-4CDC-9F95-7D0D5F93914D}" type="presOf" srcId="{12A2100B-0B55-45CB-996B-E70AE6F7F2B3}" destId="{7A51DEF5-5204-4789-A6D6-9A507706E14A}" srcOrd="0" destOrd="0" presId="urn:microsoft.com/office/officeart/2005/8/layout/vList2"/>
    <dgm:cxn modelId="{B62F37AA-7555-4F50-A44B-103C2503D997}" type="presOf" srcId="{7A9BCA3B-44A3-4F07-853B-EC221C07069D}" destId="{AEFAD8D0-E96E-4928-9CBD-FB55D7DB9F6E}" srcOrd="0" destOrd="0" presId="urn:microsoft.com/office/officeart/2005/8/layout/vList2"/>
    <dgm:cxn modelId="{C9CEF4C7-B4B1-43EF-8E32-3045AFE713C8}" type="presOf" srcId="{B03F11F8-F7A2-4B9B-B8E5-BD680624676A}" destId="{9E73E7F3-0AC8-4B45-9CE8-21EE524A08F8}" srcOrd="0" destOrd="0" presId="urn:microsoft.com/office/officeart/2005/8/layout/vList2"/>
    <dgm:cxn modelId="{F3595CDE-2F7E-46FC-8D3E-D10CFC413857}" srcId="{7A9BCA3B-44A3-4F07-853B-EC221C07069D}" destId="{B03F11F8-F7A2-4B9B-B8E5-BD680624676A}" srcOrd="2" destOrd="0" parTransId="{11BD9C0F-68DA-4DA1-80DC-64C07AF4D4F1}" sibTransId="{3C3EC915-FF10-4745-8A38-8B6EB3BE63D1}"/>
    <dgm:cxn modelId="{F7290DEA-B550-45F8-8BE5-8CD10F99B6CE}" type="presOf" srcId="{09EB27C2-3848-4C1A-A30A-9FC989A2B0E1}" destId="{74BC2E81-242C-46EE-8530-C570467B7D43}" srcOrd="0" destOrd="0" presId="urn:microsoft.com/office/officeart/2005/8/layout/vList2"/>
    <dgm:cxn modelId="{DB393EFB-C2ED-4F76-BB27-363071A54FA4}" srcId="{7A9BCA3B-44A3-4F07-853B-EC221C07069D}" destId="{BBC762D3-30BC-430F-9C69-D291E851D978}" srcOrd="0" destOrd="0" parTransId="{91AEC95B-A475-4A6C-B6D8-2FA6581C8406}" sibTransId="{3F1F23E6-D70F-40F9-8D4F-B743229F1293}"/>
    <dgm:cxn modelId="{BCBFD582-CBB0-4989-A459-D8342A269005}" type="presParOf" srcId="{AEFAD8D0-E96E-4928-9CBD-FB55D7DB9F6E}" destId="{58AC2A9A-AC82-4D7F-AF6F-DC45B89A181D}" srcOrd="0" destOrd="0" presId="urn:microsoft.com/office/officeart/2005/8/layout/vList2"/>
    <dgm:cxn modelId="{374DF1DC-1E6C-44B6-A707-AD9E00F18AC6}" type="presParOf" srcId="{AEFAD8D0-E96E-4928-9CBD-FB55D7DB9F6E}" destId="{DB99F073-744F-4F02-BCFF-2273F185858D}" srcOrd="1" destOrd="0" presId="urn:microsoft.com/office/officeart/2005/8/layout/vList2"/>
    <dgm:cxn modelId="{2A3A1E7F-CCA1-4C04-8145-09809EDB39ED}" type="presParOf" srcId="{AEFAD8D0-E96E-4928-9CBD-FB55D7DB9F6E}" destId="{7A51DEF5-5204-4789-A6D6-9A507706E14A}" srcOrd="2" destOrd="0" presId="urn:microsoft.com/office/officeart/2005/8/layout/vList2"/>
    <dgm:cxn modelId="{E6938707-1549-42BC-920D-A203C12DC9E5}" type="presParOf" srcId="{AEFAD8D0-E96E-4928-9CBD-FB55D7DB9F6E}" destId="{81DDA40B-8915-404E-834A-344B5B14341A}" srcOrd="3" destOrd="0" presId="urn:microsoft.com/office/officeart/2005/8/layout/vList2"/>
    <dgm:cxn modelId="{313824A4-4551-42F8-A679-D3264AE985CE}" type="presParOf" srcId="{AEFAD8D0-E96E-4928-9CBD-FB55D7DB9F6E}" destId="{9E73E7F3-0AC8-4B45-9CE8-21EE524A08F8}" srcOrd="4" destOrd="0" presId="urn:microsoft.com/office/officeart/2005/8/layout/vList2"/>
    <dgm:cxn modelId="{8BE9BA19-76CF-48FF-BE52-3E9F6A3D6A9A}" type="presParOf" srcId="{AEFAD8D0-E96E-4928-9CBD-FB55D7DB9F6E}" destId="{C9D5736C-0216-445F-A542-57BDBD628A58}" srcOrd="5" destOrd="0" presId="urn:microsoft.com/office/officeart/2005/8/layout/vList2"/>
    <dgm:cxn modelId="{2014EDB3-946B-4FA4-A0FA-3E6ACDC64D31}" type="presParOf" srcId="{AEFAD8D0-E96E-4928-9CBD-FB55D7DB9F6E}" destId="{74BC2E81-242C-46EE-8530-C570467B7D43}"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8B16937-ABC4-4683-B0CB-14F8B279122E}" type="doc">
      <dgm:prSet loTypeId="urn:microsoft.com/office/officeart/2005/8/layout/vList2" loCatId="list" qsTypeId="urn:microsoft.com/office/officeart/2005/8/quickstyle/simple1" qsCatId="simple" csTypeId="urn:microsoft.com/office/officeart/2005/8/colors/accent1_3" csCatId="accent1" phldr="1"/>
      <dgm:spPr/>
      <dgm:t>
        <a:bodyPr/>
        <a:lstStyle/>
        <a:p>
          <a:endParaRPr lang="en-US"/>
        </a:p>
      </dgm:t>
    </dgm:pt>
    <dgm:pt modelId="{FB803105-036B-4D87-BDA6-8479DF0210B2}">
      <dgm:prSet custT="1"/>
      <dgm:spPr/>
      <dgm:t>
        <a:bodyPr/>
        <a:lstStyle/>
        <a:p>
          <a:r>
            <a:rPr lang="en-GB" sz="4400" b="1" dirty="0"/>
            <a:t>INSTITUTIONAL SUPPORT</a:t>
          </a:r>
          <a:endParaRPr lang="en-US" sz="4400" b="1" dirty="0"/>
        </a:p>
      </dgm:t>
    </dgm:pt>
    <dgm:pt modelId="{9127EEC4-1297-4CA0-9198-80509EC2646E}" type="parTrans" cxnId="{895B0737-46BA-487C-BB71-C56AF3932DDD}">
      <dgm:prSet/>
      <dgm:spPr/>
      <dgm:t>
        <a:bodyPr/>
        <a:lstStyle/>
        <a:p>
          <a:endParaRPr lang="en-US"/>
        </a:p>
      </dgm:t>
    </dgm:pt>
    <dgm:pt modelId="{2B484C44-8FDA-4D84-9DF6-B9534D0AF226}" type="sibTrans" cxnId="{895B0737-46BA-487C-BB71-C56AF3932DDD}">
      <dgm:prSet/>
      <dgm:spPr/>
      <dgm:t>
        <a:bodyPr/>
        <a:lstStyle/>
        <a:p>
          <a:endParaRPr lang="en-US"/>
        </a:p>
      </dgm:t>
    </dgm:pt>
    <dgm:pt modelId="{5547638B-CBAA-4DD0-9A59-F799A8ED4818}">
      <dgm:prSet/>
      <dgm:spPr/>
      <dgm:t>
        <a:bodyPr/>
        <a:lstStyle/>
        <a:p>
          <a:r>
            <a:rPr lang="en-GB" dirty="0"/>
            <a:t>University and dental school EDI policies on </a:t>
          </a:r>
          <a:r>
            <a:rPr lang="en-GB" dirty="0">
              <a:highlight>
                <a:srgbClr val="000080"/>
              </a:highlight>
            </a:rPr>
            <a:t>QMUL site/</a:t>
          </a:r>
          <a:r>
            <a:rPr lang="en-GB" dirty="0" err="1">
              <a:highlight>
                <a:srgbClr val="000080"/>
              </a:highlight>
            </a:rPr>
            <a:t>QMPlus</a:t>
          </a:r>
          <a:endParaRPr lang="en-US" dirty="0">
            <a:highlight>
              <a:srgbClr val="000080"/>
            </a:highlight>
          </a:endParaRPr>
        </a:p>
      </dgm:t>
    </dgm:pt>
    <dgm:pt modelId="{214EEF8C-6532-476B-84CE-2AF21B9096A5}" type="parTrans" cxnId="{CDAD22A7-7B02-4408-BECA-13A12B9BFF5A}">
      <dgm:prSet/>
      <dgm:spPr/>
      <dgm:t>
        <a:bodyPr/>
        <a:lstStyle/>
        <a:p>
          <a:endParaRPr lang="en-US"/>
        </a:p>
      </dgm:t>
    </dgm:pt>
    <dgm:pt modelId="{393FCD0F-26F3-48EC-B5BC-04418325AE4A}" type="sibTrans" cxnId="{CDAD22A7-7B02-4408-BECA-13A12B9BFF5A}">
      <dgm:prSet/>
      <dgm:spPr/>
      <dgm:t>
        <a:bodyPr/>
        <a:lstStyle/>
        <a:p>
          <a:endParaRPr lang="en-US"/>
        </a:p>
      </dgm:t>
    </dgm:pt>
    <dgm:pt modelId="{5545C60F-AF40-456D-BF30-FA10FE07C337}">
      <dgm:prSet/>
      <dgm:spPr/>
      <dgm:t>
        <a:bodyPr/>
        <a:lstStyle/>
        <a:p>
          <a:r>
            <a:rPr lang="en-GB" dirty="0"/>
            <a:t>Support services for students (counselling, accessibility, networks) </a:t>
          </a:r>
          <a:r>
            <a:rPr lang="en-GB" dirty="0">
              <a:highlight>
                <a:srgbClr val="000080"/>
              </a:highlight>
            </a:rPr>
            <a:t>SSO</a:t>
          </a:r>
          <a:r>
            <a:rPr lang="en-GB" dirty="0"/>
            <a:t> and </a:t>
          </a:r>
          <a:r>
            <a:rPr lang="en-GB" dirty="0" err="1">
              <a:highlight>
                <a:srgbClr val="000080"/>
              </a:highlight>
            </a:rPr>
            <a:t>QMPlus</a:t>
          </a:r>
          <a:endParaRPr lang="en-US" dirty="0">
            <a:highlight>
              <a:srgbClr val="000080"/>
            </a:highlight>
          </a:endParaRPr>
        </a:p>
      </dgm:t>
    </dgm:pt>
    <dgm:pt modelId="{94DBC187-BC40-4604-A033-BD59164B484A}" type="parTrans" cxnId="{81BD468F-BA26-461C-83AC-B3C374DBC1C5}">
      <dgm:prSet/>
      <dgm:spPr/>
      <dgm:t>
        <a:bodyPr/>
        <a:lstStyle/>
        <a:p>
          <a:endParaRPr lang="en-US"/>
        </a:p>
      </dgm:t>
    </dgm:pt>
    <dgm:pt modelId="{FA4906DD-0D27-41E4-8983-F8A20CE23ED1}" type="sibTrans" cxnId="{81BD468F-BA26-461C-83AC-B3C374DBC1C5}">
      <dgm:prSet/>
      <dgm:spPr/>
      <dgm:t>
        <a:bodyPr/>
        <a:lstStyle/>
        <a:p>
          <a:endParaRPr lang="en-US"/>
        </a:p>
      </dgm:t>
    </dgm:pt>
    <dgm:pt modelId="{D680095E-451E-4865-BD3A-184D441A379F}">
      <dgm:prSet/>
      <dgm:spPr/>
      <dgm:t>
        <a:bodyPr/>
        <a:lstStyle/>
        <a:p>
          <a:r>
            <a:rPr lang="en-GB" dirty="0"/>
            <a:t>Reporting discrimination or harassment of any description to </a:t>
          </a:r>
          <a:r>
            <a:rPr lang="en-GB" dirty="0">
              <a:highlight>
                <a:srgbClr val="000080"/>
              </a:highlight>
            </a:rPr>
            <a:t>staff</a:t>
          </a:r>
          <a:r>
            <a:rPr lang="en-GB" dirty="0"/>
            <a:t> or on </a:t>
          </a:r>
          <a:r>
            <a:rPr lang="en-GB" dirty="0">
              <a:highlight>
                <a:srgbClr val="000080"/>
              </a:highlight>
            </a:rPr>
            <a:t>Report and Support</a:t>
          </a:r>
          <a:endParaRPr lang="en-US" dirty="0">
            <a:highlight>
              <a:srgbClr val="000080"/>
            </a:highlight>
          </a:endParaRPr>
        </a:p>
      </dgm:t>
    </dgm:pt>
    <dgm:pt modelId="{B87F868A-4D44-4285-95DD-0805AB3432E0}" type="parTrans" cxnId="{EC7DC07F-A4C1-4A56-B78C-107700C6F67A}">
      <dgm:prSet/>
      <dgm:spPr/>
      <dgm:t>
        <a:bodyPr/>
        <a:lstStyle/>
        <a:p>
          <a:endParaRPr lang="en-US"/>
        </a:p>
      </dgm:t>
    </dgm:pt>
    <dgm:pt modelId="{3BC5DDEB-FC65-4F74-8BF9-B931C2D52713}" type="sibTrans" cxnId="{EC7DC07F-A4C1-4A56-B78C-107700C6F67A}">
      <dgm:prSet/>
      <dgm:spPr/>
      <dgm:t>
        <a:bodyPr/>
        <a:lstStyle/>
        <a:p>
          <a:endParaRPr lang="en-US"/>
        </a:p>
      </dgm:t>
    </dgm:pt>
    <dgm:pt modelId="{60422E7D-938D-495F-B843-769E5ADADA06}" type="pres">
      <dgm:prSet presAssocID="{48B16937-ABC4-4683-B0CB-14F8B279122E}" presName="linear" presStyleCnt="0">
        <dgm:presLayoutVars>
          <dgm:animLvl val="lvl"/>
          <dgm:resizeHandles val="exact"/>
        </dgm:presLayoutVars>
      </dgm:prSet>
      <dgm:spPr/>
    </dgm:pt>
    <dgm:pt modelId="{30DCE56D-4A77-4C10-BD8A-A82F8766EF92}" type="pres">
      <dgm:prSet presAssocID="{FB803105-036B-4D87-BDA6-8479DF0210B2}" presName="parentText" presStyleLbl="node1" presStyleIdx="0" presStyleCnt="4" custLinFactNeighborX="283">
        <dgm:presLayoutVars>
          <dgm:chMax val="0"/>
          <dgm:bulletEnabled val="1"/>
        </dgm:presLayoutVars>
      </dgm:prSet>
      <dgm:spPr/>
    </dgm:pt>
    <dgm:pt modelId="{B3A7DF48-7C88-4ED9-9135-138F838346C6}" type="pres">
      <dgm:prSet presAssocID="{2B484C44-8FDA-4D84-9DF6-B9534D0AF226}" presName="spacer" presStyleCnt="0"/>
      <dgm:spPr/>
    </dgm:pt>
    <dgm:pt modelId="{43AB4347-29C1-4A20-9AA4-679CBDC8800B}" type="pres">
      <dgm:prSet presAssocID="{5547638B-CBAA-4DD0-9A59-F799A8ED4818}" presName="parentText" presStyleLbl="node1" presStyleIdx="1" presStyleCnt="4">
        <dgm:presLayoutVars>
          <dgm:chMax val="0"/>
          <dgm:bulletEnabled val="1"/>
        </dgm:presLayoutVars>
      </dgm:prSet>
      <dgm:spPr/>
    </dgm:pt>
    <dgm:pt modelId="{AFFAC06A-A072-4ABD-A5B5-76B03CE550E8}" type="pres">
      <dgm:prSet presAssocID="{393FCD0F-26F3-48EC-B5BC-04418325AE4A}" presName="spacer" presStyleCnt="0"/>
      <dgm:spPr/>
    </dgm:pt>
    <dgm:pt modelId="{CD431080-0690-4567-B39D-FBB1E0298E07}" type="pres">
      <dgm:prSet presAssocID="{5545C60F-AF40-456D-BF30-FA10FE07C337}" presName="parentText" presStyleLbl="node1" presStyleIdx="2" presStyleCnt="4">
        <dgm:presLayoutVars>
          <dgm:chMax val="0"/>
          <dgm:bulletEnabled val="1"/>
        </dgm:presLayoutVars>
      </dgm:prSet>
      <dgm:spPr/>
    </dgm:pt>
    <dgm:pt modelId="{084A5ED4-B8BD-4312-8E13-60D13FC96480}" type="pres">
      <dgm:prSet presAssocID="{FA4906DD-0D27-41E4-8983-F8A20CE23ED1}" presName="spacer" presStyleCnt="0"/>
      <dgm:spPr/>
    </dgm:pt>
    <dgm:pt modelId="{750029E6-0F64-4FFA-9B71-CA10B7CFE461}" type="pres">
      <dgm:prSet presAssocID="{D680095E-451E-4865-BD3A-184D441A379F}" presName="parentText" presStyleLbl="node1" presStyleIdx="3" presStyleCnt="4">
        <dgm:presLayoutVars>
          <dgm:chMax val="0"/>
          <dgm:bulletEnabled val="1"/>
        </dgm:presLayoutVars>
      </dgm:prSet>
      <dgm:spPr/>
    </dgm:pt>
  </dgm:ptLst>
  <dgm:cxnLst>
    <dgm:cxn modelId="{F3A32804-A5BC-4BA8-9D89-5554F919F050}" type="presOf" srcId="{5545C60F-AF40-456D-BF30-FA10FE07C337}" destId="{CD431080-0690-4567-B39D-FBB1E0298E07}" srcOrd="0" destOrd="0" presId="urn:microsoft.com/office/officeart/2005/8/layout/vList2"/>
    <dgm:cxn modelId="{895B0737-46BA-487C-BB71-C56AF3932DDD}" srcId="{48B16937-ABC4-4683-B0CB-14F8B279122E}" destId="{FB803105-036B-4D87-BDA6-8479DF0210B2}" srcOrd="0" destOrd="0" parTransId="{9127EEC4-1297-4CA0-9198-80509EC2646E}" sibTransId="{2B484C44-8FDA-4D84-9DF6-B9534D0AF226}"/>
    <dgm:cxn modelId="{BBC7493E-6B18-49E6-ABD5-B2C5D6936E99}" type="presOf" srcId="{5547638B-CBAA-4DD0-9A59-F799A8ED4818}" destId="{43AB4347-29C1-4A20-9AA4-679CBDC8800B}" srcOrd="0" destOrd="0" presId="urn:microsoft.com/office/officeart/2005/8/layout/vList2"/>
    <dgm:cxn modelId="{2010725C-65B7-4C23-ABDE-02E013FB9C82}" type="presOf" srcId="{48B16937-ABC4-4683-B0CB-14F8B279122E}" destId="{60422E7D-938D-495F-B843-769E5ADADA06}" srcOrd="0" destOrd="0" presId="urn:microsoft.com/office/officeart/2005/8/layout/vList2"/>
    <dgm:cxn modelId="{42B1CA69-A362-4356-818B-75E397CDB049}" type="presOf" srcId="{FB803105-036B-4D87-BDA6-8479DF0210B2}" destId="{30DCE56D-4A77-4C10-BD8A-A82F8766EF92}" srcOrd="0" destOrd="0" presId="urn:microsoft.com/office/officeart/2005/8/layout/vList2"/>
    <dgm:cxn modelId="{EC7DC07F-A4C1-4A56-B78C-107700C6F67A}" srcId="{48B16937-ABC4-4683-B0CB-14F8B279122E}" destId="{D680095E-451E-4865-BD3A-184D441A379F}" srcOrd="3" destOrd="0" parTransId="{B87F868A-4D44-4285-95DD-0805AB3432E0}" sibTransId="{3BC5DDEB-FC65-4F74-8BF9-B931C2D52713}"/>
    <dgm:cxn modelId="{7A4B3485-65B4-4888-BFCD-AF8F6AA999AD}" type="presOf" srcId="{D680095E-451E-4865-BD3A-184D441A379F}" destId="{750029E6-0F64-4FFA-9B71-CA10B7CFE461}" srcOrd="0" destOrd="0" presId="urn:microsoft.com/office/officeart/2005/8/layout/vList2"/>
    <dgm:cxn modelId="{81BD468F-BA26-461C-83AC-B3C374DBC1C5}" srcId="{48B16937-ABC4-4683-B0CB-14F8B279122E}" destId="{5545C60F-AF40-456D-BF30-FA10FE07C337}" srcOrd="2" destOrd="0" parTransId="{94DBC187-BC40-4604-A033-BD59164B484A}" sibTransId="{FA4906DD-0D27-41E4-8983-F8A20CE23ED1}"/>
    <dgm:cxn modelId="{CDAD22A7-7B02-4408-BECA-13A12B9BFF5A}" srcId="{48B16937-ABC4-4683-B0CB-14F8B279122E}" destId="{5547638B-CBAA-4DD0-9A59-F799A8ED4818}" srcOrd="1" destOrd="0" parTransId="{214EEF8C-6532-476B-84CE-2AF21B9096A5}" sibTransId="{393FCD0F-26F3-48EC-B5BC-04418325AE4A}"/>
    <dgm:cxn modelId="{2A84C686-C4B2-4241-8554-75F6F970E220}" type="presParOf" srcId="{60422E7D-938D-495F-B843-769E5ADADA06}" destId="{30DCE56D-4A77-4C10-BD8A-A82F8766EF92}" srcOrd="0" destOrd="0" presId="urn:microsoft.com/office/officeart/2005/8/layout/vList2"/>
    <dgm:cxn modelId="{B7AF466A-C48E-4E5B-985B-A9003441ED23}" type="presParOf" srcId="{60422E7D-938D-495F-B843-769E5ADADA06}" destId="{B3A7DF48-7C88-4ED9-9135-138F838346C6}" srcOrd="1" destOrd="0" presId="urn:microsoft.com/office/officeart/2005/8/layout/vList2"/>
    <dgm:cxn modelId="{89EB2A22-12FB-4060-B06A-A5C00F883E90}" type="presParOf" srcId="{60422E7D-938D-495F-B843-769E5ADADA06}" destId="{43AB4347-29C1-4A20-9AA4-679CBDC8800B}" srcOrd="2" destOrd="0" presId="urn:microsoft.com/office/officeart/2005/8/layout/vList2"/>
    <dgm:cxn modelId="{9D3CDA10-45D8-4B71-9930-9268FE7E7D15}" type="presParOf" srcId="{60422E7D-938D-495F-B843-769E5ADADA06}" destId="{AFFAC06A-A072-4ABD-A5B5-76B03CE550E8}" srcOrd="3" destOrd="0" presId="urn:microsoft.com/office/officeart/2005/8/layout/vList2"/>
    <dgm:cxn modelId="{F2790AB3-9ABD-4895-85AE-7C1081B04733}" type="presParOf" srcId="{60422E7D-938D-495F-B843-769E5ADADA06}" destId="{CD431080-0690-4567-B39D-FBB1E0298E07}" srcOrd="4" destOrd="0" presId="urn:microsoft.com/office/officeart/2005/8/layout/vList2"/>
    <dgm:cxn modelId="{4C790CC5-9199-4F3C-B04D-7B4D9403EC47}" type="presParOf" srcId="{60422E7D-938D-495F-B843-769E5ADADA06}" destId="{084A5ED4-B8BD-4312-8E13-60D13FC96480}" srcOrd="5" destOrd="0" presId="urn:microsoft.com/office/officeart/2005/8/layout/vList2"/>
    <dgm:cxn modelId="{2DB3B0FF-2156-4E58-8924-1580768DE749}" type="presParOf" srcId="{60422E7D-938D-495F-B843-769E5ADADA06}" destId="{750029E6-0F64-4FFA-9B71-CA10B7CFE461}"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FDFED88-6CE9-496B-AF53-1B62730D5F84}">
      <dsp:nvSpPr>
        <dsp:cNvPr id="0" name=""/>
        <dsp:cNvSpPr/>
      </dsp:nvSpPr>
      <dsp:spPr>
        <a:xfrm>
          <a:off x="307345" y="1546"/>
          <a:ext cx="3222855" cy="1933713"/>
        </a:xfrm>
        <a:prstGeom prst="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GB" sz="2500" b="1" kern="1200"/>
            <a:t>Why EDI Matters in Dentistry</a:t>
          </a:r>
          <a:endParaRPr lang="en-US" sz="2500" kern="1200"/>
        </a:p>
      </dsp:txBody>
      <dsp:txXfrm>
        <a:off x="307345" y="1546"/>
        <a:ext cx="3222855" cy="1933713"/>
      </dsp:txXfrm>
    </dsp:sp>
    <dsp:sp modelId="{AA830200-950C-4B76-9AD6-7991D64AF237}">
      <dsp:nvSpPr>
        <dsp:cNvPr id="0" name=""/>
        <dsp:cNvSpPr/>
      </dsp:nvSpPr>
      <dsp:spPr>
        <a:xfrm>
          <a:off x="3852486" y="1546"/>
          <a:ext cx="3222855" cy="1933713"/>
        </a:xfrm>
        <a:prstGeom prst="rect">
          <a:avLst/>
        </a:prstGeom>
        <a:solidFill>
          <a:schemeClr val="accent2">
            <a:hueOff val="1610903"/>
            <a:satOff val="-4623"/>
            <a:lumOff val="-7402"/>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GB" sz="2500" kern="1200"/>
            <a:t>Ethical and legal responsibilities (e.g., </a:t>
          </a:r>
          <a:r>
            <a:rPr lang="en-GB" sz="2500" b="1" kern="1200"/>
            <a:t>GDC Standards</a:t>
          </a:r>
          <a:r>
            <a:rPr lang="en-GB" sz="2500" kern="1200"/>
            <a:t>, </a:t>
          </a:r>
          <a:r>
            <a:rPr lang="en-GB" sz="2500" b="1" kern="1200"/>
            <a:t>Equality Act 2010</a:t>
          </a:r>
          <a:r>
            <a:rPr lang="en-GB" sz="2500" kern="1200"/>
            <a:t>)</a:t>
          </a:r>
          <a:endParaRPr lang="en-US" sz="2500" kern="1200"/>
        </a:p>
      </dsp:txBody>
      <dsp:txXfrm>
        <a:off x="3852486" y="1546"/>
        <a:ext cx="3222855" cy="1933713"/>
      </dsp:txXfrm>
    </dsp:sp>
    <dsp:sp modelId="{CF510D4B-C45E-4EBE-9E71-695D9C2BB699}">
      <dsp:nvSpPr>
        <dsp:cNvPr id="0" name=""/>
        <dsp:cNvSpPr/>
      </dsp:nvSpPr>
      <dsp:spPr>
        <a:xfrm>
          <a:off x="7397627" y="1546"/>
          <a:ext cx="3222855" cy="1933713"/>
        </a:xfrm>
        <a:prstGeom prst="rect">
          <a:avLst/>
        </a:prstGeom>
        <a:solidFill>
          <a:schemeClr val="accent2">
            <a:hueOff val="3221807"/>
            <a:satOff val="-9246"/>
            <a:lumOff val="-14805"/>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GB" sz="2500" kern="1200"/>
            <a:t>Improves </a:t>
          </a:r>
          <a:r>
            <a:rPr lang="en-GB" sz="2500" b="1" kern="1200"/>
            <a:t>patient trust</a:t>
          </a:r>
          <a:r>
            <a:rPr lang="en-GB" sz="2500" kern="1200"/>
            <a:t>, communication, and care outcomes</a:t>
          </a:r>
          <a:endParaRPr lang="en-US" sz="2500" kern="1200"/>
        </a:p>
      </dsp:txBody>
      <dsp:txXfrm>
        <a:off x="7397627" y="1546"/>
        <a:ext cx="3222855" cy="1933713"/>
      </dsp:txXfrm>
    </dsp:sp>
    <dsp:sp modelId="{F5047DB7-0127-4C7C-9427-2827E351ACCF}">
      <dsp:nvSpPr>
        <dsp:cNvPr id="0" name=""/>
        <dsp:cNvSpPr/>
      </dsp:nvSpPr>
      <dsp:spPr>
        <a:xfrm>
          <a:off x="2079915" y="2257545"/>
          <a:ext cx="3222855" cy="1933713"/>
        </a:xfrm>
        <a:prstGeom prst="rect">
          <a:avLst/>
        </a:prstGeom>
        <a:solidFill>
          <a:schemeClr val="accent2">
            <a:hueOff val="4832710"/>
            <a:satOff val="-13870"/>
            <a:lumOff val="-22207"/>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GB" sz="2500" kern="1200"/>
            <a:t>Creates a </a:t>
          </a:r>
          <a:r>
            <a:rPr lang="en-GB" sz="2500" b="1" kern="1200"/>
            <a:t>supportive, respectful environment</a:t>
          </a:r>
          <a:r>
            <a:rPr lang="en-GB" sz="2500" kern="1200"/>
            <a:t> for students and staff</a:t>
          </a:r>
          <a:endParaRPr lang="en-US" sz="2500" kern="1200"/>
        </a:p>
      </dsp:txBody>
      <dsp:txXfrm>
        <a:off x="2079915" y="2257545"/>
        <a:ext cx="3222855" cy="1933713"/>
      </dsp:txXfrm>
    </dsp:sp>
    <dsp:sp modelId="{02E851CC-1909-457A-9A43-E7BE784398DA}">
      <dsp:nvSpPr>
        <dsp:cNvPr id="0" name=""/>
        <dsp:cNvSpPr/>
      </dsp:nvSpPr>
      <dsp:spPr>
        <a:xfrm>
          <a:off x="5625057" y="2257545"/>
          <a:ext cx="3222855" cy="1933713"/>
        </a:xfrm>
        <a:prstGeom prst="rect">
          <a:avLst/>
        </a:prstGeom>
        <a:solidFill>
          <a:schemeClr val="accent2">
            <a:hueOff val="6443614"/>
            <a:satOff val="-18493"/>
            <a:lumOff val="-29609"/>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GB" sz="2500" kern="1200"/>
            <a:t>Helps address </a:t>
          </a:r>
          <a:r>
            <a:rPr lang="en-GB" sz="2500" b="1" kern="1200"/>
            <a:t>health inequalities</a:t>
          </a:r>
          <a:r>
            <a:rPr lang="en-GB" sz="2500" kern="1200"/>
            <a:t> in underserved communities</a:t>
          </a:r>
          <a:endParaRPr lang="en-US" sz="2500" kern="1200"/>
        </a:p>
      </dsp:txBody>
      <dsp:txXfrm>
        <a:off x="5625057" y="2257545"/>
        <a:ext cx="3222855" cy="193371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05D45FF-803F-4401-A866-B183D3E89B17}">
      <dsp:nvSpPr>
        <dsp:cNvPr id="0" name=""/>
        <dsp:cNvSpPr/>
      </dsp:nvSpPr>
      <dsp:spPr>
        <a:xfrm>
          <a:off x="993677" y="1163"/>
          <a:ext cx="4679478" cy="1427241"/>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0955" tIns="20955" rIns="20955" bIns="20955" numCol="1" spcCol="1270" anchor="ctr" anchorCtr="0">
          <a:noAutofit/>
        </a:bodyPr>
        <a:lstStyle/>
        <a:p>
          <a:pPr marL="0" lvl="0" indent="0" algn="ctr" defTabSz="1466850">
            <a:lnSpc>
              <a:spcPct val="90000"/>
            </a:lnSpc>
            <a:spcBef>
              <a:spcPct val="0"/>
            </a:spcBef>
            <a:spcAft>
              <a:spcPct val="35000"/>
            </a:spcAft>
            <a:buNone/>
          </a:pPr>
          <a:r>
            <a:rPr lang="en-US" sz="3300" b="1" kern="1200"/>
            <a:t>Inclusion: Creating Belonging</a:t>
          </a:r>
          <a:endParaRPr lang="en-US" sz="3300" kern="1200"/>
        </a:p>
      </dsp:txBody>
      <dsp:txXfrm>
        <a:off x="993677" y="1163"/>
        <a:ext cx="4679478" cy="1427241"/>
      </dsp:txXfrm>
    </dsp:sp>
    <dsp:sp modelId="{8FF6E35D-207D-48F8-89A8-C8F339775F15}">
      <dsp:nvSpPr>
        <dsp:cNvPr id="0" name=""/>
        <dsp:cNvSpPr/>
      </dsp:nvSpPr>
      <dsp:spPr>
        <a:xfrm>
          <a:off x="993677" y="2013339"/>
          <a:ext cx="4679478" cy="1427241"/>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0955" tIns="20955" rIns="20955" bIns="20955" numCol="1" spcCol="1270" anchor="ctr" anchorCtr="0">
          <a:noAutofit/>
        </a:bodyPr>
        <a:lstStyle/>
        <a:p>
          <a:pPr marL="0" lvl="0" indent="0" algn="ctr" defTabSz="1466850">
            <a:lnSpc>
              <a:spcPct val="90000"/>
            </a:lnSpc>
            <a:spcBef>
              <a:spcPct val="0"/>
            </a:spcBef>
            <a:spcAft>
              <a:spcPct val="35000"/>
            </a:spcAft>
            <a:buNone/>
          </a:pPr>
          <a:r>
            <a:rPr lang="en-US" sz="3300" kern="1200"/>
            <a:t>Inclusion = psychological safety, voice, and participation for all</a:t>
          </a:r>
        </a:p>
      </dsp:txBody>
      <dsp:txXfrm>
        <a:off x="993677" y="2013339"/>
        <a:ext cx="4679478" cy="1427241"/>
      </dsp:txXfrm>
    </dsp:sp>
    <dsp:sp modelId="{3ED3ED89-08E8-41A4-8B55-8C5D75F40615}">
      <dsp:nvSpPr>
        <dsp:cNvPr id="0" name=""/>
        <dsp:cNvSpPr/>
      </dsp:nvSpPr>
      <dsp:spPr>
        <a:xfrm>
          <a:off x="993677" y="4025515"/>
          <a:ext cx="4679478" cy="1427241"/>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0955" tIns="20955" rIns="20955" bIns="20955" numCol="1" spcCol="1270" anchor="ctr" anchorCtr="0">
          <a:noAutofit/>
        </a:bodyPr>
        <a:lstStyle/>
        <a:p>
          <a:pPr marL="0" lvl="0" indent="0" algn="ctr" defTabSz="1466850">
            <a:lnSpc>
              <a:spcPct val="90000"/>
            </a:lnSpc>
            <a:spcBef>
              <a:spcPct val="0"/>
            </a:spcBef>
            <a:spcAft>
              <a:spcPct val="35000"/>
            </a:spcAft>
            <a:buNone/>
          </a:pPr>
          <a:r>
            <a:rPr lang="en-US" sz="3300" kern="1200"/>
            <a:t>Reasonable adjustments, accessible learning, and inclusive communication</a:t>
          </a:r>
        </a:p>
      </dsp:txBody>
      <dsp:txXfrm>
        <a:off x="993677" y="4025515"/>
        <a:ext cx="4679478" cy="142724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AC2A9A-AC82-4D7F-AF6F-DC45B89A181D}">
      <dsp:nvSpPr>
        <dsp:cNvPr id="0" name=""/>
        <dsp:cNvSpPr/>
      </dsp:nvSpPr>
      <dsp:spPr>
        <a:xfrm>
          <a:off x="0" y="506030"/>
          <a:ext cx="7365645" cy="1153620"/>
        </a:xfrm>
        <a:prstGeom prst="roundRect">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l" defTabSz="1289050">
            <a:lnSpc>
              <a:spcPct val="90000"/>
            </a:lnSpc>
            <a:spcBef>
              <a:spcPct val="0"/>
            </a:spcBef>
            <a:spcAft>
              <a:spcPct val="35000"/>
            </a:spcAft>
            <a:buNone/>
          </a:pPr>
          <a:r>
            <a:rPr lang="en-US" sz="2900" b="1" kern="1200"/>
            <a:t>Addressing Unconscious Bias &amp; Intersectionality</a:t>
          </a:r>
          <a:endParaRPr lang="en-US" sz="2900" kern="1200"/>
        </a:p>
      </dsp:txBody>
      <dsp:txXfrm>
        <a:off x="56315" y="562345"/>
        <a:ext cx="7253015" cy="1040990"/>
      </dsp:txXfrm>
    </dsp:sp>
    <dsp:sp modelId="{7A51DEF5-5204-4789-A6D6-9A507706E14A}">
      <dsp:nvSpPr>
        <dsp:cNvPr id="0" name=""/>
        <dsp:cNvSpPr/>
      </dsp:nvSpPr>
      <dsp:spPr>
        <a:xfrm>
          <a:off x="0" y="1743170"/>
          <a:ext cx="7365645" cy="1153620"/>
        </a:xfrm>
        <a:prstGeom prst="roundRect">
          <a:avLst/>
        </a:prstGeom>
        <a:gradFill rotWithShape="0">
          <a:gsLst>
            <a:gs pos="0">
              <a:schemeClr val="accent5">
                <a:hueOff val="-4050717"/>
                <a:satOff val="-275"/>
                <a:lumOff val="654"/>
                <a:alphaOff val="0"/>
                <a:satMod val="103000"/>
                <a:lumMod val="102000"/>
                <a:tint val="94000"/>
              </a:schemeClr>
            </a:gs>
            <a:gs pos="50000">
              <a:schemeClr val="accent5">
                <a:hueOff val="-4050717"/>
                <a:satOff val="-275"/>
                <a:lumOff val="654"/>
                <a:alphaOff val="0"/>
                <a:satMod val="110000"/>
                <a:lumMod val="100000"/>
                <a:shade val="100000"/>
              </a:schemeClr>
            </a:gs>
            <a:gs pos="100000">
              <a:schemeClr val="accent5">
                <a:hueOff val="-4050717"/>
                <a:satOff val="-275"/>
                <a:lumOff val="654"/>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l" defTabSz="1289050">
            <a:lnSpc>
              <a:spcPct val="90000"/>
            </a:lnSpc>
            <a:spcBef>
              <a:spcPct val="0"/>
            </a:spcBef>
            <a:spcAft>
              <a:spcPct val="35000"/>
            </a:spcAft>
            <a:buNone/>
          </a:pPr>
          <a:r>
            <a:rPr lang="en-US" sz="2900" b="1" kern="1200"/>
            <a:t>Unconscious bias</a:t>
          </a:r>
          <a:r>
            <a:rPr lang="en-US" sz="2900" kern="1200"/>
            <a:t>: hidden assumptions affecting decisions</a:t>
          </a:r>
        </a:p>
      </dsp:txBody>
      <dsp:txXfrm>
        <a:off x="56315" y="1799485"/>
        <a:ext cx="7253015" cy="1040990"/>
      </dsp:txXfrm>
    </dsp:sp>
    <dsp:sp modelId="{9E73E7F3-0AC8-4B45-9CE8-21EE524A08F8}">
      <dsp:nvSpPr>
        <dsp:cNvPr id="0" name=""/>
        <dsp:cNvSpPr/>
      </dsp:nvSpPr>
      <dsp:spPr>
        <a:xfrm>
          <a:off x="0" y="2980310"/>
          <a:ext cx="7365645" cy="1153620"/>
        </a:xfrm>
        <a:prstGeom prst="roundRect">
          <a:avLst/>
        </a:prstGeom>
        <a:gradFill rotWithShape="0">
          <a:gsLst>
            <a:gs pos="0">
              <a:schemeClr val="accent5">
                <a:hueOff val="-8101434"/>
                <a:satOff val="-551"/>
                <a:lumOff val="1307"/>
                <a:alphaOff val="0"/>
                <a:satMod val="103000"/>
                <a:lumMod val="102000"/>
                <a:tint val="94000"/>
              </a:schemeClr>
            </a:gs>
            <a:gs pos="50000">
              <a:schemeClr val="accent5">
                <a:hueOff val="-8101434"/>
                <a:satOff val="-551"/>
                <a:lumOff val="1307"/>
                <a:alphaOff val="0"/>
                <a:satMod val="110000"/>
                <a:lumMod val="100000"/>
                <a:shade val="100000"/>
              </a:schemeClr>
            </a:gs>
            <a:gs pos="100000">
              <a:schemeClr val="accent5">
                <a:hueOff val="-8101434"/>
                <a:satOff val="-551"/>
                <a:lumOff val="1307"/>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l" defTabSz="1289050">
            <a:lnSpc>
              <a:spcPct val="90000"/>
            </a:lnSpc>
            <a:spcBef>
              <a:spcPct val="0"/>
            </a:spcBef>
            <a:spcAft>
              <a:spcPct val="35000"/>
            </a:spcAft>
            <a:buNone/>
          </a:pPr>
          <a:r>
            <a:rPr lang="en-US" sz="2900" b="1" kern="1200"/>
            <a:t>Equity</a:t>
          </a:r>
          <a:r>
            <a:rPr lang="en-US" sz="2900" kern="1200"/>
            <a:t>: Targeted support to level outcomes, not just uniform treatment </a:t>
          </a:r>
        </a:p>
      </dsp:txBody>
      <dsp:txXfrm>
        <a:off x="56315" y="3036625"/>
        <a:ext cx="7253015" cy="1040990"/>
      </dsp:txXfrm>
    </dsp:sp>
    <dsp:sp modelId="{74BC2E81-242C-46EE-8530-C570467B7D43}">
      <dsp:nvSpPr>
        <dsp:cNvPr id="0" name=""/>
        <dsp:cNvSpPr/>
      </dsp:nvSpPr>
      <dsp:spPr>
        <a:xfrm>
          <a:off x="0" y="4217450"/>
          <a:ext cx="7365645" cy="1153620"/>
        </a:xfrm>
        <a:prstGeom prst="roundRect">
          <a:avLst/>
        </a:prstGeom>
        <a:gradFill rotWithShape="0">
          <a:gsLst>
            <a:gs pos="0">
              <a:schemeClr val="accent5">
                <a:hueOff val="-12152150"/>
                <a:satOff val="-826"/>
                <a:lumOff val="1961"/>
                <a:alphaOff val="0"/>
                <a:satMod val="103000"/>
                <a:lumMod val="102000"/>
                <a:tint val="94000"/>
              </a:schemeClr>
            </a:gs>
            <a:gs pos="50000">
              <a:schemeClr val="accent5">
                <a:hueOff val="-12152150"/>
                <a:satOff val="-826"/>
                <a:lumOff val="1961"/>
                <a:alphaOff val="0"/>
                <a:satMod val="110000"/>
                <a:lumMod val="100000"/>
                <a:shade val="100000"/>
              </a:schemeClr>
            </a:gs>
            <a:gs pos="100000">
              <a:schemeClr val="accent5">
                <a:hueOff val="-12152150"/>
                <a:satOff val="-826"/>
                <a:lumOff val="1961"/>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l" defTabSz="1289050">
            <a:lnSpc>
              <a:spcPct val="90000"/>
            </a:lnSpc>
            <a:spcBef>
              <a:spcPct val="0"/>
            </a:spcBef>
            <a:spcAft>
              <a:spcPct val="35000"/>
            </a:spcAft>
            <a:buNone/>
          </a:pPr>
          <a:r>
            <a:rPr lang="en-US" sz="2900" b="1" kern="1200"/>
            <a:t>Intersectionality</a:t>
          </a:r>
          <a:r>
            <a:rPr lang="en-US" sz="2900" kern="1200"/>
            <a:t>: Recognising overlapping identities and compounded disadvantage</a:t>
          </a:r>
        </a:p>
      </dsp:txBody>
      <dsp:txXfrm>
        <a:off x="56315" y="4273765"/>
        <a:ext cx="7253015" cy="104099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0DCE56D-4A77-4C10-BD8A-A82F8766EF92}">
      <dsp:nvSpPr>
        <dsp:cNvPr id="0" name=""/>
        <dsp:cNvSpPr/>
      </dsp:nvSpPr>
      <dsp:spPr>
        <a:xfrm>
          <a:off x="0" y="94802"/>
          <a:ext cx="10193153" cy="1267110"/>
        </a:xfrm>
        <a:prstGeom prst="roundRect">
          <a:avLst/>
        </a:prstGeom>
        <a:solidFill>
          <a:schemeClr val="accent1">
            <a:shade val="80000"/>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7640" tIns="167640" rIns="167640" bIns="167640" numCol="1" spcCol="1270" anchor="ctr" anchorCtr="0">
          <a:noAutofit/>
        </a:bodyPr>
        <a:lstStyle/>
        <a:p>
          <a:pPr marL="0" lvl="0" indent="0" algn="l" defTabSz="1955800">
            <a:lnSpc>
              <a:spcPct val="90000"/>
            </a:lnSpc>
            <a:spcBef>
              <a:spcPct val="0"/>
            </a:spcBef>
            <a:spcAft>
              <a:spcPct val="35000"/>
            </a:spcAft>
            <a:buNone/>
          </a:pPr>
          <a:r>
            <a:rPr lang="en-GB" sz="4400" b="1" kern="1200" dirty="0"/>
            <a:t>INSTITUTIONAL SUPPORT</a:t>
          </a:r>
          <a:endParaRPr lang="en-US" sz="4400" b="1" kern="1200" dirty="0"/>
        </a:p>
      </dsp:txBody>
      <dsp:txXfrm>
        <a:off x="61855" y="156657"/>
        <a:ext cx="10069443" cy="1143400"/>
      </dsp:txXfrm>
    </dsp:sp>
    <dsp:sp modelId="{43AB4347-29C1-4A20-9AA4-679CBDC8800B}">
      <dsp:nvSpPr>
        <dsp:cNvPr id="0" name=""/>
        <dsp:cNvSpPr/>
      </dsp:nvSpPr>
      <dsp:spPr>
        <a:xfrm>
          <a:off x="0" y="1454072"/>
          <a:ext cx="10193153" cy="1267110"/>
        </a:xfrm>
        <a:prstGeom prst="roundRect">
          <a:avLst/>
        </a:prstGeom>
        <a:solidFill>
          <a:schemeClr val="accent1">
            <a:shade val="80000"/>
            <a:hueOff val="181866"/>
            <a:satOff val="-18964"/>
            <a:lumOff val="1274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GB" sz="3200" kern="1200" dirty="0"/>
            <a:t>University and dental school EDI policies on </a:t>
          </a:r>
          <a:r>
            <a:rPr lang="en-GB" sz="3200" kern="1200" dirty="0">
              <a:highlight>
                <a:srgbClr val="000080"/>
              </a:highlight>
            </a:rPr>
            <a:t>QMUL site/</a:t>
          </a:r>
          <a:r>
            <a:rPr lang="en-GB" sz="3200" kern="1200" dirty="0" err="1">
              <a:highlight>
                <a:srgbClr val="000080"/>
              </a:highlight>
            </a:rPr>
            <a:t>QMPlus</a:t>
          </a:r>
          <a:endParaRPr lang="en-US" sz="3200" kern="1200" dirty="0">
            <a:highlight>
              <a:srgbClr val="000080"/>
            </a:highlight>
          </a:endParaRPr>
        </a:p>
      </dsp:txBody>
      <dsp:txXfrm>
        <a:off x="61855" y="1515927"/>
        <a:ext cx="10069443" cy="1143400"/>
      </dsp:txXfrm>
    </dsp:sp>
    <dsp:sp modelId="{CD431080-0690-4567-B39D-FBB1E0298E07}">
      <dsp:nvSpPr>
        <dsp:cNvPr id="0" name=""/>
        <dsp:cNvSpPr/>
      </dsp:nvSpPr>
      <dsp:spPr>
        <a:xfrm>
          <a:off x="0" y="2813343"/>
          <a:ext cx="10193153" cy="1267110"/>
        </a:xfrm>
        <a:prstGeom prst="roundRect">
          <a:avLst/>
        </a:prstGeom>
        <a:solidFill>
          <a:schemeClr val="accent1">
            <a:shade val="80000"/>
            <a:hueOff val="363732"/>
            <a:satOff val="-37928"/>
            <a:lumOff val="25481"/>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GB" sz="3200" kern="1200" dirty="0"/>
            <a:t>Support services for students (counselling, accessibility, networks) </a:t>
          </a:r>
          <a:r>
            <a:rPr lang="en-GB" sz="3200" kern="1200" dirty="0">
              <a:highlight>
                <a:srgbClr val="000080"/>
              </a:highlight>
            </a:rPr>
            <a:t>SSO</a:t>
          </a:r>
          <a:r>
            <a:rPr lang="en-GB" sz="3200" kern="1200" dirty="0"/>
            <a:t> and </a:t>
          </a:r>
          <a:r>
            <a:rPr lang="en-GB" sz="3200" kern="1200" dirty="0" err="1">
              <a:highlight>
                <a:srgbClr val="000080"/>
              </a:highlight>
            </a:rPr>
            <a:t>QMPlus</a:t>
          </a:r>
          <a:endParaRPr lang="en-US" sz="3200" kern="1200" dirty="0">
            <a:highlight>
              <a:srgbClr val="000080"/>
            </a:highlight>
          </a:endParaRPr>
        </a:p>
      </dsp:txBody>
      <dsp:txXfrm>
        <a:off x="61855" y="2875198"/>
        <a:ext cx="10069443" cy="1143400"/>
      </dsp:txXfrm>
    </dsp:sp>
    <dsp:sp modelId="{750029E6-0F64-4FFA-9B71-CA10B7CFE461}">
      <dsp:nvSpPr>
        <dsp:cNvPr id="0" name=""/>
        <dsp:cNvSpPr/>
      </dsp:nvSpPr>
      <dsp:spPr>
        <a:xfrm>
          <a:off x="0" y="4172613"/>
          <a:ext cx="10193153" cy="1267110"/>
        </a:xfrm>
        <a:prstGeom prst="roundRect">
          <a:avLst/>
        </a:prstGeom>
        <a:solidFill>
          <a:schemeClr val="accent1">
            <a:shade val="80000"/>
            <a:hueOff val="545598"/>
            <a:satOff val="-56892"/>
            <a:lumOff val="38221"/>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GB" sz="3200" kern="1200" dirty="0"/>
            <a:t>Reporting discrimination or harassment of any description to </a:t>
          </a:r>
          <a:r>
            <a:rPr lang="en-GB" sz="3200" kern="1200" dirty="0">
              <a:highlight>
                <a:srgbClr val="000080"/>
              </a:highlight>
            </a:rPr>
            <a:t>staff</a:t>
          </a:r>
          <a:r>
            <a:rPr lang="en-GB" sz="3200" kern="1200" dirty="0"/>
            <a:t> or on </a:t>
          </a:r>
          <a:r>
            <a:rPr lang="en-GB" sz="3200" kern="1200" dirty="0">
              <a:highlight>
                <a:srgbClr val="000080"/>
              </a:highlight>
            </a:rPr>
            <a:t>Report and Support</a:t>
          </a:r>
          <a:endParaRPr lang="en-US" sz="3200" kern="1200" dirty="0">
            <a:highlight>
              <a:srgbClr val="000080"/>
            </a:highlight>
          </a:endParaRPr>
        </a:p>
      </dsp:txBody>
      <dsp:txXfrm>
        <a:off x="61855" y="4234468"/>
        <a:ext cx="10069443" cy="1143400"/>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9/3/layout/HorizontalOrganizationChart">
  <dgm:title val=""/>
  <dgm:desc val=""/>
  <dgm:catLst>
    <dgm:cat type="hierarchy" pri="43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305"/>
      <dgm:constr type="w" for="des" forName="rootComposite" refType="w" fact="10"/>
      <dgm:constr type="h" for="des" forName="rootComposite" refType="w" refFor="des" refForName="rootComposite1" fact="0.305"/>
      <dgm:constr type="w" for="des" forName="rootComposite3" refType="w" fact="10"/>
      <dgm:constr type="h" for="des" forName="rootComposite3" refType="w" refFor="des" refForName="rootComposite1" fact="0.305"/>
      <dgm:constr type="primFontSz" for="des" ptType="node" op="equ"/>
      <dgm:constr type="sp" for="des" op="equ"/>
      <dgm:constr type="sp" for="des" forName="hierRoot1" refType="w" refFor="des" refForName="rootComposite1" fact="0.2"/>
      <dgm:constr type="sp" for="des" forName="hierRoot2" refType="sp" refFor="des" refForName="hierRoot1"/>
      <dgm:constr type="sp" for="des" forName="hierRoot3" refType="sp" refFor="des" refForName="hierRoot1"/>
      <dgm:constr type="sibSp" refType="w" refFor="des" refForName="rootComposite1" fact="0.125"/>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125"/>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func="var" arg="dir" op="equ" val="norm">
                  <dgm:alg type="hierRoot">
                    <dgm:param type="hierAlign" val="lT"/>
                  </dgm:alg>
                  <dgm:constrLst>
                    <dgm:constr type="alignOff" val="0.75"/>
                  </dgm:constrLst>
                </dgm:if>
                <dgm:else name="Name9">
                  <dgm:alg type="hierRoot">
                    <dgm:param type="hierAlign" val="rT"/>
                  </dgm:alg>
                  <dgm:constrLst>
                    <dgm:constr type="alignOff" val="0.75"/>
                  </dgm:constrLst>
                </dgm:else>
              </dgm:choose>
            </dgm:if>
            <dgm:if name="Name10" func="var" arg="hierBranch" op="equ" val="r">
              <dgm:choose name="Name11">
                <dgm:if name="Name12" func="var" arg="dir" op="equ" val="norm">
                  <dgm:alg type="hierRoot">
                    <dgm:param type="hierAlign" val="lB"/>
                  </dgm:alg>
                  <dgm:constrLst>
                    <dgm:constr type="alignOff" val="0.75"/>
                  </dgm:constrLst>
                </dgm:if>
                <dgm:else name="Name13">
                  <dgm:alg type="hierRoot">
                    <dgm:param type="hierAlign" val="rB"/>
                  </dgm:alg>
                  <dgm:constrLst>
                    <dgm:constr type="alignOff" val="0.75"/>
                  </dgm:constrLst>
                </dgm:else>
              </dgm:choose>
            </dgm:if>
            <dgm:if name="Name14" func="var" arg="hierBranch" op="equ" val="hang">
              <dgm:choose name="Name15">
                <dgm:if name="Name16" func="var" arg="dir" op="equ" val="norm">
                  <dgm:alg type="hierRoot">
                    <dgm:param type="hierAlign" val="lCtrCh"/>
                  </dgm:alg>
                  <dgm:constrLst>
                    <dgm:constr type="alignOff" val="0.65"/>
                  </dgm:constrLst>
                </dgm:if>
                <dgm:else name="Name17">
                  <dgm:alg type="hierRoot">
                    <dgm:param type="hierAlign" val="rCtrCh"/>
                  </dgm:alg>
                  <dgm:constrLst>
                    <dgm:constr type="alignOff" val="0.65"/>
                  </dgm:constrLst>
                </dgm:else>
              </dgm:choose>
            </dgm:if>
            <dgm:else name="Name18">
              <dgm:choose name="Name19">
                <dgm:if name="Name20" func="var" arg="dir" op="equ" val="norm">
                  <dgm:alg type="hierRoot">
                    <dgm:param type="hierAlign" val="lCtrCh"/>
                  </dgm:alg>
                  <dgm:constrLst>
                    <dgm:constr type="alignOff"/>
                    <dgm:constr type="bendDist" for="des" ptType="parTrans" refType="sp" fact="0.5"/>
                  </dgm:constrLst>
                </dgm:if>
                <dgm:else name="Name21">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22">
              <dgm:if name="Name23"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24"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25"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6">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7">
              <dgm:if name="Name28" func="var" arg="hierBranch" op="equ" val="l">
                <dgm:choose name="Name29">
                  <dgm:if name="Name30" func="var" arg="dir" op="equ" val="norm">
                    <dgm:alg type="hierChild">
                      <dgm:param type="chAlign" val="t"/>
                      <dgm:param type="linDir" val="fromL"/>
                    </dgm:alg>
                  </dgm:if>
                  <dgm:else name="Name31">
                    <dgm:alg type="hierChild">
                      <dgm:param type="chAlign" val="t"/>
                      <dgm:param type="linDir" val="fromR"/>
                    </dgm:alg>
                  </dgm:else>
                </dgm:choose>
              </dgm:if>
              <dgm:if name="Name32" func="var" arg="hierBranch" op="equ" val="r">
                <dgm:choose name="Name33">
                  <dgm:if name="Name34" func="var" arg="dir" op="equ" val="norm">
                    <dgm:alg type="hierChild">
                      <dgm:param type="chAlign" val="b"/>
                      <dgm:param type="linDir" val="fromL"/>
                    </dgm:alg>
                  </dgm:if>
                  <dgm:else name="Name35">
                    <dgm:alg type="hierChild">
                      <dgm:param type="chAlign" val="b"/>
                      <dgm:param type="linDir" val="fromR"/>
                    </dgm:alg>
                  </dgm:else>
                </dgm:choose>
              </dgm:if>
              <dgm:if name="Name36" func="var" arg="hierBranch" op="equ" val="hang">
                <dgm:choose name="Name37">
                  <dgm:if name="Name38" func="var" arg="dir" op="equ" val="norm">
                    <dgm:alg type="hierChild">
                      <dgm:param type="chAlign" val="l"/>
                      <dgm:param type="linDir" val="fromT"/>
                      <dgm:param type="secChAlign" val="t"/>
                      <dgm:param type="secLinDir" val="fromL"/>
                    </dgm:alg>
                  </dgm:if>
                  <dgm:else name="Name39">
                    <dgm:alg type="hierChild">
                      <dgm:param type="chAlign" val="r"/>
                      <dgm:param type="linDir" val="fromT"/>
                      <dgm:param type="secChAlign" val="t"/>
                      <dgm:param type="secLinDir" val="fromR"/>
                    </dgm:alg>
                  </dgm:else>
                </dgm:choose>
              </dgm:if>
              <dgm:else name="Name40">
                <dgm:choose name="Name41">
                  <dgm:if name="Name42" func="var" arg="dir" op="equ" val="norm">
                    <dgm:alg type="hierChild">
                      <dgm:param type="linDir" val="fromT"/>
                      <dgm:param type="chAlign" val="l"/>
                    </dgm:alg>
                  </dgm:if>
                  <dgm:else name="Name43">
                    <dgm:alg type="hierChild">
                      <dgm:param type="linDir" val="fromT"/>
                      <dgm:param type="chAlign" val="r"/>
                    </dgm:alg>
                  </dgm:else>
                </dgm:choose>
              </dgm:else>
            </dgm:choose>
            <dgm:shape xmlns:r="http://schemas.openxmlformats.org/officeDocument/2006/relationships" r:blip="">
              <dgm:adjLst/>
            </dgm:shape>
            <dgm:presOf/>
            <dgm:constrLst/>
            <dgm:ruleLst/>
            <dgm:forEach name="rep2a" axis="ch" ptType="nonAsst">
              <dgm:forEach name="Name44" axis="precedSib" ptType="parTrans" st="-1" cnt="1">
                <dgm:choose name="Name45">
                  <dgm:if name="Name46" func="var" arg="hierBranch" op="equ" val="hang">
                    <dgm:layoutNode name="Name47">
                      <dgm:choose name="Name48">
                        <dgm:if name="Name49" func="var" arg="dir" op="equ" val="norm">
                          <dgm:alg type="conn">
                            <dgm:param type="connRout" val="bend"/>
                            <dgm:param type="dim" val="1D"/>
                            <dgm:param type="endSty" val="noArr"/>
                            <dgm:param type="begPts" val="midR"/>
                            <dgm:param type="endPts" val="bCtr tCtr"/>
                          </dgm:alg>
                        </dgm:if>
                        <dgm:else name="Name50">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1" func="var" arg="hierBranch" op="equ" val="l">
                    <dgm:layoutNode name="Name52">
                      <dgm:choose name="Name53">
                        <dgm:if name="Name54" func="var" arg="dir" op="equ" val="norm">
                          <dgm:alg type="conn">
                            <dgm:param type="connRout" val="bend"/>
                            <dgm:param type="dim" val="1D"/>
                            <dgm:param type="endSty" val="noArr"/>
                            <dgm:param type="begPts" val="midR"/>
                            <dgm:param type="endPts" val="tCtr"/>
                          </dgm:alg>
                        </dgm:if>
                        <dgm:else name="Name55">
                          <dgm:alg type="conn">
                            <dgm:param type="connRout" val="bend"/>
                            <dgm:param type="dim" val="1D"/>
                            <dgm:param type="endSty" val="noArr"/>
                            <dgm:param type="begPts" val="midL"/>
                            <dgm:param type="endPts" val="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6" func="var" arg="hierBranch" op="equ" val="r">
                    <dgm:layoutNode name="Name57">
                      <dgm:choose name="Name58">
                        <dgm:if name="Name59" func="var" arg="dir" op="equ" val="norm">
                          <dgm:alg type="conn">
                            <dgm:param type="connRout" val="bend"/>
                            <dgm:param type="dim" val="1D"/>
                            <dgm:param type="endSty" val="noArr"/>
                            <dgm:param type="begPts" val="midR"/>
                            <dgm:param type="endPts" val="bCtr"/>
                          </dgm:alg>
                        </dgm:if>
                        <dgm:else name="Name60">
                          <dgm:alg type="conn">
                            <dgm:param type="connRout" val="bend"/>
                            <dgm:param type="dim" val="1D"/>
                            <dgm:param type="endSty" val="noArr"/>
                            <dgm:param type="begPts" val="midL"/>
                            <dgm:param type="endPts" val="bCtr"/>
                          </dgm:alg>
                        </dgm:else>
                      </dgm:choose>
                      <dgm:shape xmlns:r="http://schemas.openxmlformats.org/officeDocument/2006/relationships" type="conn" r:blip="" zOrderOff="-99999">
                        <dgm:adjLst/>
                      </dgm:shape>
                      <dgm:presOf axis="self"/>
                      <dgm:constrLst>
                        <dgm:constr type="begPad"/>
                        <dgm:constr type="endPad"/>
                      </dgm:constrLst>
                      <dgm:ruleLst/>
                    </dgm:layoutNode>
                  </dgm:if>
                  <dgm:else name="Name61">
                    <dgm:choose name="Name62">
                      <dgm:if name="Name63" func="var" arg="dir" op="equ" val="norm">
                        <dgm:layoutNode name="Name64">
                          <dgm:alg type="conn">
                            <dgm:param type="connRout" val="bend"/>
                            <dgm:param type="dim" val="1D"/>
                            <dgm:param type="endSty" val="noArr"/>
                            <dgm:param type="begPts" val="midR"/>
                            <dgm:param type="endPts" val="midL"/>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else name="Name65">
                        <dgm:layoutNode name="Name66">
                          <dgm:alg type="conn">
                            <dgm:param type="connRout" val="bend"/>
                            <dgm:param type="dim" val="1D"/>
                            <dgm:param type="endSty" val="noArr"/>
                            <dgm:param type="begPts" val="midL"/>
                            <dgm:param type="endPts" val="midR"/>
                            <dgm:param type="bendPt" val="end"/>
                          </dgm:alg>
                          <dgm:shape xmlns:r="http://schemas.openxmlformats.org/officeDocument/2006/relationships" type="conn" r:blip="" zOrderOff="-99999">
                            <dgm:adjLst/>
                          </dgm:shape>
                          <dgm:presOf axis="self"/>
                          <dgm:constrLst>
                            <dgm:constr type="begPad"/>
                            <dgm:constr type="endPad"/>
                          </dgm:constrLst>
                          <dgm:ruleLst/>
                        </dgm:layoutNode>
                      </dgm:else>
                    </dgm:choose>
                  </dgm:else>
                </dgm:choose>
              </dgm:forEach>
              <dgm:layoutNode name="hierRoot2">
                <dgm:varLst>
                  <dgm:hierBranch val="init"/>
                </dgm:varLst>
                <dgm:choose name="Name67">
                  <dgm:if name="Name68" func="var" arg="hierBranch" op="equ" val="l">
                    <dgm:choose name="Name69">
                      <dgm:if name="Name70" func="var" arg="dir" op="equ" val="norm">
                        <dgm:alg type="hierRoot">
                          <dgm:param type="hierAlign" val="lT"/>
                        </dgm:alg>
                        <dgm:constrLst>
                          <dgm:constr type="alignOff" val="0.75"/>
                        </dgm:constrLst>
                      </dgm:if>
                      <dgm:else name="Name71">
                        <dgm:alg type="hierRoot">
                          <dgm:param type="hierAlign" val="rT"/>
                        </dgm:alg>
                        <dgm:constrLst>
                          <dgm:constr type="alignOff" val="0.75"/>
                        </dgm:constrLst>
                      </dgm:else>
                    </dgm:choose>
                  </dgm:if>
                  <dgm:if name="Name72" func="var" arg="hierBranch" op="equ" val="r">
                    <dgm:choose name="Name73">
                      <dgm:if name="Name74" func="var" arg="dir" op="equ" val="norm">
                        <dgm:alg type="hierRoot">
                          <dgm:param type="hierAlign" val="lB"/>
                        </dgm:alg>
                        <dgm:constrLst>
                          <dgm:constr type="alignOff" val="0.75"/>
                        </dgm:constrLst>
                      </dgm:if>
                      <dgm:else name="Name75">
                        <dgm:alg type="hierRoot">
                          <dgm:param type="hierAlign" val="rB"/>
                        </dgm:alg>
                        <dgm:constrLst>
                          <dgm:constr type="alignOff" val="0.75"/>
                        </dgm:constrLst>
                      </dgm:else>
                    </dgm:choose>
                  </dgm:if>
                  <dgm:if name="Name76" func="var" arg="hierBranch" op="equ" val="hang">
                    <dgm:choose name="Name77">
                      <dgm:if name="Name78" func="var" arg="dir" op="equ" val="norm">
                        <dgm:alg type="hierRoot">
                          <dgm:param type="hierAlign" val="lCtrCh"/>
                        </dgm:alg>
                        <dgm:constrLst>
                          <dgm:constr type="alignOff" val="0.65"/>
                        </dgm:constrLst>
                      </dgm:if>
                      <dgm:else name="Name79">
                        <dgm:alg type="hierRoot">
                          <dgm:param type="hierAlign" val="rCtrCh"/>
                        </dgm:alg>
                        <dgm:constrLst>
                          <dgm:constr type="alignOff" val="0.65"/>
                        </dgm:constrLst>
                      </dgm:else>
                    </dgm:choose>
                  </dgm:if>
                  <dgm:else name="Name80">
                    <dgm:choose name="Name81">
                      <dgm:if name="Name82" func="var" arg="dir" op="equ" val="norm">
                        <dgm:alg type="hierRoot">
                          <dgm:param type="hierAlign" val="lCtrCh"/>
                        </dgm:alg>
                        <dgm:constrLst>
                          <dgm:constr type="alignOff"/>
                          <dgm:constr type="bendDist" for="des" ptType="parTrans" refType="sp" fact="0.5"/>
                        </dgm:constrLst>
                      </dgm:if>
                      <dgm:else name="Name83">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
                  <dgm:alg type="composite"/>
                  <dgm:shape xmlns:r="http://schemas.openxmlformats.org/officeDocument/2006/relationships" r:blip="">
                    <dgm:adjLst/>
                  </dgm:shape>
                  <dgm:presOf axis="self" ptType="node" cnt="1"/>
                  <dgm:choose name="Name84">
                    <dgm:if name="Name85"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6"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7"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8">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9">
                    <dgm:if name="Name90" func="var" arg="hierBranch" op="equ" val="l">
                      <dgm:choose name="Name91">
                        <dgm:if name="Name92" func="var" arg="dir" op="equ" val="norm">
                          <dgm:alg type="hierChild">
                            <dgm:param type="chAlign" val="t"/>
                            <dgm:param type="linDir" val="fromL"/>
                          </dgm:alg>
                        </dgm:if>
                        <dgm:else name="Name93">
                          <dgm:alg type="hierChild">
                            <dgm:param type="chAlign" val="t"/>
                            <dgm:param type="linDir" val="fromR"/>
                          </dgm:alg>
                        </dgm:else>
                      </dgm:choose>
                    </dgm:if>
                    <dgm:if name="Name94" func="var" arg="hierBranch" op="equ" val="r">
                      <dgm:choose name="Name95">
                        <dgm:if name="Name96" func="var" arg="dir" op="equ" val="norm">
                          <dgm:alg type="hierChild">
                            <dgm:param type="chAlign" val="b"/>
                            <dgm:param type="linDir" val="fromL"/>
                          </dgm:alg>
                        </dgm:if>
                        <dgm:else name="Name97">
                          <dgm:alg type="hierChild">
                            <dgm:param type="chAlign" val="b"/>
                            <dgm:param type="linDir" val="fromR"/>
                          </dgm:alg>
                        </dgm:else>
                      </dgm:choose>
                    </dgm:if>
                    <dgm:if name="Name98" func="var" arg="hierBranch" op="equ" val="hang">
                      <dgm:choose name="Name99">
                        <dgm:if name="Name100" func="var" arg="dir" op="equ" val="norm">
                          <dgm:alg type="hierChild">
                            <dgm:param type="chAlign" val="l"/>
                            <dgm:param type="linDir" val="fromT"/>
                            <dgm:param type="secChAlign" val="t"/>
                            <dgm:param type="secLinDir" val="fromL"/>
                          </dgm:alg>
                        </dgm:if>
                        <dgm:else name="Name101">
                          <dgm:alg type="hierChild">
                            <dgm:param type="chAlign" val="r"/>
                            <dgm:param type="linDir" val="fromT"/>
                            <dgm:param type="secChAlign" val="t"/>
                            <dgm:param type="secLinDir" val="fromR"/>
                          </dgm:alg>
                        </dgm:else>
                      </dgm:choose>
                    </dgm:if>
                    <dgm:else name="Name102">
                      <dgm:choose name="Name103">
                        <dgm:if name="Name104" func="var" arg="dir" op="equ" val="norm">
                          <dgm:alg type="hierChild">
                            <dgm:param type="linDir" val="fromT"/>
                            <dgm:param type="chAlign" val="l"/>
                          </dgm:alg>
                        </dgm:if>
                        <dgm:else name="Name105">
                          <dgm:alg type="hierChild">
                            <dgm:param type="linDir" val="fromT"/>
                            <dgm:param type="chAlign" val="r"/>
                          </dgm:alg>
                        </dgm:else>
                      </dgm:choose>
                    </dgm:else>
                  </dgm:choose>
                  <dgm:shape xmlns:r="http://schemas.openxmlformats.org/officeDocument/2006/relationships" r:blip="">
                    <dgm:adjLst/>
                  </dgm:shape>
                  <dgm:presOf/>
                  <dgm:constrLst/>
                  <dgm:ruleLst/>
                  <dgm:forEach name="Name106" ref="rep2a"/>
                </dgm:layoutNode>
                <dgm:layoutNode name="hierChild5">
                  <dgm:choose name="Name107">
                    <dgm:if name="Name108" func="var" arg="dir" op="equ" val="norm">
                      <dgm:alg type="hierChild">
                        <dgm:param type="chAlign" val="l"/>
                        <dgm:param type="linDir" val="fromT"/>
                        <dgm:param type="secChAlign" val="t"/>
                        <dgm:param type="secLinDir" val="fromL"/>
                      </dgm:alg>
                    </dgm:if>
                    <dgm:else name="Name109">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10" ref="rep2b"/>
                </dgm:layoutNode>
              </dgm:layoutNode>
            </dgm:forEach>
          </dgm:layoutNode>
          <dgm:layoutNode name="hierChild3">
            <dgm:choose name="Name111">
              <dgm:if name="Name112" func="var" arg="dir" op="equ" val="norm">
                <dgm:alg type="hierChild">
                  <dgm:param type="chAlign" val="l"/>
                  <dgm:param type="linDir" val="fromT"/>
                  <dgm:param type="secChAlign" val="t"/>
                  <dgm:param type="secLinDir" val="fromL"/>
                </dgm:alg>
              </dgm:if>
              <dgm:else name="Name113">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rep2b" axis="ch" ptType="asst">
              <dgm:forEach name="Name114" axis="precedSib" ptType="parTrans" st="-1" cnt="1">
                <dgm:layoutNode name="Name115">
                  <dgm:choose name="Name116">
                    <dgm:if name="Name117" func="var" arg="dir" op="equ" val="norm">
                      <dgm:alg type="conn">
                        <dgm:param type="connRout" val="bend"/>
                        <dgm:param type="dim" val="1D"/>
                        <dgm:param type="endSty" val="noArr"/>
                        <dgm:param type="begPts" val="midR"/>
                        <dgm:param type="endPts" val="bCtr tCtr"/>
                      </dgm:alg>
                    </dgm:if>
                    <dgm:else name="Name118">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9">
                  <dgm:if name="Name120" func="var" arg="hierBranch" op="equ" val="l">
                    <dgm:choose name="Name121">
                      <dgm:if name="Name122" func="var" arg="dir" op="equ" val="norm">
                        <dgm:alg type="hierRoot">
                          <dgm:param type="hierAlign" val="lT"/>
                        </dgm:alg>
                        <dgm:constrLst>
                          <dgm:constr type="alignOff" val="0.75"/>
                        </dgm:constrLst>
                      </dgm:if>
                      <dgm:else name="Name123">
                        <dgm:alg type="hierRoot">
                          <dgm:param type="hierAlign" val="rT"/>
                        </dgm:alg>
                        <dgm:constrLst>
                          <dgm:constr type="alignOff" val="0.75"/>
                        </dgm:constrLst>
                      </dgm:else>
                    </dgm:choose>
                  </dgm:if>
                  <dgm:if name="Name124" func="var" arg="hierBranch" op="equ" val="r">
                    <dgm:choose name="Name125">
                      <dgm:if name="Name126" func="var" arg="dir" op="equ" val="norm">
                        <dgm:alg type="hierRoot">
                          <dgm:param type="hierAlign" val="lB"/>
                        </dgm:alg>
                        <dgm:constrLst>
                          <dgm:constr type="alignOff" val="0.75"/>
                        </dgm:constrLst>
                      </dgm:if>
                      <dgm:else name="Name127">
                        <dgm:alg type="hierRoot">
                          <dgm:param type="hierAlign" val="rB"/>
                        </dgm:alg>
                        <dgm:constrLst>
                          <dgm:constr type="alignOff" val="0.75"/>
                        </dgm:constrLst>
                      </dgm:else>
                    </dgm:choose>
                  </dgm:if>
                  <dgm:if name="Name128" func="var" arg="hierBranch" op="equ" val="hang">
                    <dgm:choose name="Name129">
                      <dgm:if name="Name130" func="var" arg="dir" op="equ" val="norm">
                        <dgm:alg type="hierRoot">
                          <dgm:param type="hierAlign" val="lCtrCh"/>
                        </dgm:alg>
                        <dgm:constrLst>
                          <dgm:constr type="alignOff" val="0.65"/>
                        </dgm:constrLst>
                      </dgm:if>
                      <dgm:else name="Name131">
                        <dgm:alg type="hierRoot">
                          <dgm:param type="hierAlign" val="rCtrCh"/>
                        </dgm:alg>
                        <dgm:constrLst>
                          <dgm:constr type="alignOff" val="0.65"/>
                        </dgm:constrLst>
                      </dgm:else>
                    </dgm:choose>
                  </dgm:if>
                  <dgm:else name="Name132">
                    <dgm:choose name="Name133">
                      <dgm:if name="Name134" func="var" arg="dir" op="equ" val="norm">
                        <dgm:alg type="hierRoot">
                          <dgm:param type="hierAlign" val="lCtrCh"/>
                        </dgm:alg>
                        <dgm:constrLst>
                          <dgm:constr type="alignOff"/>
                          <dgm:constr type="bendDist" for="des" ptType="parTrans" refType="sp" fact="0.5"/>
                        </dgm:constrLst>
                      </dgm:if>
                      <dgm:else name="Name135">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3">
                  <dgm:alg type="composite"/>
                  <dgm:shape xmlns:r="http://schemas.openxmlformats.org/officeDocument/2006/relationships" r:blip="">
                    <dgm:adjLst/>
                  </dgm:shape>
                  <dgm:presOf axis="self" ptType="node" cnt="1"/>
                  <dgm:choose name="Name136">
                    <dgm:if name="Name137"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38"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39"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40">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41">
                    <dgm:if name="Name142" func="var" arg="hierBranch" op="equ" val="l">
                      <dgm:choose name="Name143">
                        <dgm:if name="Name144" func="var" arg="dir" op="equ" val="norm">
                          <dgm:alg type="hierChild">
                            <dgm:param type="chAlign" val="t"/>
                            <dgm:param type="linDir" val="fromL"/>
                          </dgm:alg>
                        </dgm:if>
                        <dgm:else name="Name145">
                          <dgm:alg type="hierChild">
                            <dgm:param type="chAlign" val="t"/>
                            <dgm:param type="linDir" val="fromR"/>
                          </dgm:alg>
                        </dgm:else>
                      </dgm:choose>
                    </dgm:if>
                    <dgm:if name="Name146" func="var" arg="hierBranch" op="equ" val="r">
                      <dgm:choose name="Name147">
                        <dgm:if name="Name148" func="var" arg="dir" op="equ" val="norm">
                          <dgm:alg type="hierChild">
                            <dgm:param type="chAlign" val="b"/>
                            <dgm:param type="linDir" val="fromL"/>
                          </dgm:alg>
                        </dgm:if>
                        <dgm:else name="Name149">
                          <dgm:alg type="hierChild">
                            <dgm:param type="chAlign" val="b"/>
                            <dgm:param type="linDir" val="fromR"/>
                          </dgm:alg>
                        </dgm:else>
                      </dgm:choose>
                    </dgm:if>
                    <dgm:if name="Name150" func="var" arg="hierBranch" op="equ" val="hang">
                      <dgm:choose name="Name151">
                        <dgm:if name="Name152" func="var" arg="dir" op="equ" val="norm">
                          <dgm:alg type="hierChild">
                            <dgm:param type="chAlign" val="l"/>
                            <dgm:param type="linDir" val="fromT"/>
                            <dgm:param type="secChAlign" val="t"/>
                            <dgm:param type="secLinDir" val="fromL"/>
                          </dgm:alg>
                        </dgm:if>
                        <dgm:else name="Name153">
                          <dgm:alg type="hierChild">
                            <dgm:param type="chAlign" val="r"/>
                            <dgm:param type="linDir" val="fromT"/>
                            <dgm:param type="secChAlign" val="t"/>
                            <dgm:param type="secLinDir" val="fromR"/>
                          </dgm:alg>
                        </dgm:else>
                      </dgm:choose>
                    </dgm:if>
                    <dgm:else name="Name154">
                      <dgm:choose name="Name155">
                        <dgm:if name="Name156" func="var" arg="dir" op="equ" val="norm">
                          <dgm:alg type="hierChild">
                            <dgm:param type="linDir" val="fromT"/>
                            <dgm:param type="chAlign" val="l"/>
                          </dgm:alg>
                        </dgm:if>
                        <dgm:else name="Name157">
                          <dgm:alg type="hierChild">
                            <dgm:param type="linDir" val="fromT"/>
                            <dgm:param type="chAlign" val="r"/>
                          </dgm:alg>
                        </dgm:else>
                      </dgm:choose>
                    </dgm:else>
                  </dgm:choose>
                  <dgm:shape xmlns:r="http://schemas.openxmlformats.org/officeDocument/2006/relationships" r:blip="">
                    <dgm:adjLst/>
                  </dgm:shape>
                  <dgm:presOf/>
                  <dgm:constrLst/>
                  <dgm:ruleLst/>
                  <dgm:forEach name="Name158" ref="rep2a"/>
                </dgm:layoutNode>
                <dgm:layoutNode name="hierChild7">
                  <dgm:choose name="Name159">
                    <dgm:if name="Name160" func="var" arg="dir" op="equ" val="norm">
                      <dgm:alg type="hierChild">
                        <dgm:param type="chAlign" val="l"/>
                        <dgm:param type="linDir" val="fromT"/>
                        <dgm:param type="secChAlign" val="t"/>
                        <dgm:param type="secLinDir" val="fromL"/>
                      </dgm:alg>
                    </dgm:if>
                    <dgm:else name="Name161">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62" ref="rep2b"/>
                </dgm:layoutNode>
              </dgm:layoutNode>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D19CAA-769B-EF23-6380-1C416AE8169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57912641-CE33-1047-CE13-B5CC5CE1EC4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D09C6B14-5B57-43B7-FBCE-4C2A40BE8C82}"/>
              </a:ext>
            </a:extLst>
          </p:cNvPr>
          <p:cNvSpPr>
            <a:spLocks noGrp="1"/>
          </p:cNvSpPr>
          <p:nvPr>
            <p:ph type="dt" sz="half" idx="10"/>
          </p:nvPr>
        </p:nvSpPr>
        <p:spPr/>
        <p:txBody>
          <a:bodyPr/>
          <a:lstStyle/>
          <a:p>
            <a:fld id="{89C9E63F-E706-43D4-ABF3-226B12528D03}" type="datetimeFigureOut">
              <a:rPr lang="en-GB" smtClean="0"/>
              <a:t>17/09/2025</a:t>
            </a:fld>
            <a:endParaRPr lang="en-GB"/>
          </a:p>
        </p:txBody>
      </p:sp>
      <p:sp>
        <p:nvSpPr>
          <p:cNvPr id="5" name="Footer Placeholder 4">
            <a:extLst>
              <a:ext uri="{FF2B5EF4-FFF2-40B4-BE49-F238E27FC236}">
                <a16:creationId xmlns:a16="http://schemas.microsoft.com/office/drawing/2014/main" id="{4E5E46BB-8157-BA98-2DD6-C4ABCB2CC79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2E476A9-DDD5-4F14-25CF-2BFBAF47314B}"/>
              </a:ext>
            </a:extLst>
          </p:cNvPr>
          <p:cNvSpPr>
            <a:spLocks noGrp="1"/>
          </p:cNvSpPr>
          <p:nvPr>
            <p:ph type="sldNum" sz="quarter" idx="12"/>
          </p:nvPr>
        </p:nvSpPr>
        <p:spPr/>
        <p:txBody>
          <a:bodyPr/>
          <a:lstStyle/>
          <a:p>
            <a:fld id="{C4086D1F-C4FC-4339-92D8-6EC6ECFDBE1D}" type="slidenum">
              <a:rPr lang="en-GB" smtClean="0"/>
              <a:t>‹#›</a:t>
            </a:fld>
            <a:endParaRPr lang="en-GB"/>
          </a:p>
        </p:txBody>
      </p:sp>
    </p:spTree>
    <p:extLst>
      <p:ext uri="{BB962C8B-B14F-4D97-AF65-F5344CB8AC3E}">
        <p14:creationId xmlns:p14="http://schemas.microsoft.com/office/powerpoint/2010/main" val="2085732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E8987C-B9F5-228B-EC96-86801D1A2C03}"/>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F529F90-4D3E-EE6B-C9DE-A4BF35E840E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618525C-44AD-2019-9A98-97EBC8E3A734}"/>
              </a:ext>
            </a:extLst>
          </p:cNvPr>
          <p:cNvSpPr>
            <a:spLocks noGrp="1"/>
          </p:cNvSpPr>
          <p:nvPr>
            <p:ph type="dt" sz="half" idx="10"/>
          </p:nvPr>
        </p:nvSpPr>
        <p:spPr/>
        <p:txBody>
          <a:bodyPr/>
          <a:lstStyle/>
          <a:p>
            <a:fld id="{89C9E63F-E706-43D4-ABF3-226B12528D03}" type="datetimeFigureOut">
              <a:rPr lang="en-GB" smtClean="0"/>
              <a:t>17/09/2025</a:t>
            </a:fld>
            <a:endParaRPr lang="en-GB"/>
          </a:p>
        </p:txBody>
      </p:sp>
      <p:sp>
        <p:nvSpPr>
          <p:cNvPr id="5" name="Footer Placeholder 4">
            <a:extLst>
              <a:ext uri="{FF2B5EF4-FFF2-40B4-BE49-F238E27FC236}">
                <a16:creationId xmlns:a16="http://schemas.microsoft.com/office/drawing/2014/main" id="{7905E3C7-ED56-CB73-2769-7A18DC0FB97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94E0A05-1452-7FDE-9C57-A3B76595567C}"/>
              </a:ext>
            </a:extLst>
          </p:cNvPr>
          <p:cNvSpPr>
            <a:spLocks noGrp="1"/>
          </p:cNvSpPr>
          <p:nvPr>
            <p:ph type="sldNum" sz="quarter" idx="12"/>
          </p:nvPr>
        </p:nvSpPr>
        <p:spPr/>
        <p:txBody>
          <a:bodyPr/>
          <a:lstStyle/>
          <a:p>
            <a:fld id="{C4086D1F-C4FC-4339-92D8-6EC6ECFDBE1D}" type="slidenum">
              <a:rPr lang="en-GB" smtClean="0"/>
              <a:t>‹#›</a:t>
            </a:fld>
            <a:endParaRPr lang="en-GB"/>
          </a:p>
        </p:txBody>
      </p:sp>
    </p:spTree>
    <p:extLst>
      <p:ext uri="{BB962C8B-B14F-4D97-AF65-F5344CB8AC3E}">
        <p14:creationId xmlns:p14="http://schemas.microsoft.com/office/powerpoint/2010/main" val="3123976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DAA6A13-D725-796F-5123-48D7DD76EE2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9B6373C-7A2B-C8D2-272A-9BB3B24D61F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8003E43-7313-73EE-CEB7-A9D13D7C7081}"/>
              </a:ext>
            </a:extLst>
          </p:cNvPr>
          <p:cNvSpPr>
            <a:spLocks noGrp="1"/>
          </p:cNvSpPr>
          <p:nvPr>
            <p:ph type="dt" sz="half" idx="10"/>
          </p:nvPr>
        </p:nvSpPr>
        <p:spPr/>
        <p:txBody>
          <a:bodyPr/>
          <a:lstStyle/>
          <a:p>
            <a:fld id="{89C9E63F-E706-43D4-ABF3-226B12528D03}" type="datetimeFigureOut">
              <a:rPr lang="en-GB" smtClean="0"/>
              <a:t>17/09/2025</a:t>
            </a:fld>
            <a:endParaRPr lang="en-GB"/>
          </a:p>
        </p:txBody>
      </p:sp>
      <p:sp>
        <p:nvSpPr>
          <p:cNvPr id="5" name="Footer Placeholder 4">
            <a:extLst>
              <a:ext uri="{FF2B5EF4-FFF2-40B4-BE49-F238E27FC236}">
                <a16:creationId xmlns:a16="http://schemas.microsoft.com/office/drawing/2014/main" id="{0135088B-85D6-3198-9201-2D17AEE06AE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EA79450-D0E9-329F-0A1C-BB7F5F0BE33C}"/>
              </a:ext>
            </a:extLst>
          </p:cNvPr>
          <p:cNvSpPr>
            <a:spLocks noGrp="1"/>
          </p:cNvSpPr>
          <p:nvPr>
            <p:ph type="sldNum" sz="quarter" idx="12"/>
          </p:nvPr>
        </p:nvSpPr>
        <p:spPr/>
        <p:txBody>
          <a:bodyPr/>
          <a:lstStyle/>
          <a:p>
            <a:fld id="{C4086D1F-C4FC-4339-92D8-6EC6ECFDBE1D}" type="slidenum">
              <a:rPr lang="en-GB" smtClean="0"/>
              <a:t>‹#›</a:t>
            </a:fld>
            <a:endParaRPr lang="en-GB"/>
          </a:p>
        </p:txBody>
      </p:sp>
    </p:spTree>
    <p:extLst>
      <p:ext uri="{BB962C8B-B14F-4D97-AF65-F5344CB8AC3E}">
        <p14:creationId xmlns:p14="http://schemas.microsoft.com/office/powerpoint/2010/main" val="9742674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a:prstGeom prst="rect">
            <a:avLst/>
          </a:prstGeom>
        </p:spPr>
        <p:txBody>
          <a:bodyPr/>
          <a:lstStyle/>
          <a:p>
            <a:r>
              <a:rPr lang="en-US"/>
              <a:t>Click to edit Master title style</a:t>
            </a:r>
            <a:endParaRPr lang="en-GB"/>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Tree>
    <p:extLst>
      <p:ext uri="{BB962C8B-B14F-4D97-AF65-F5344CB8AC3E}">
        <p14:creationId xmlns:p14="http://schemas.microsoft.com/office/powerpoint/2010/main" val="332894760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endParaRPr lang="en-GB"/>
          </a:p>
        </p:txBody>
      </p:sp>
      <p:sp>
        <p:nvSpPr>
          <p:cNvPr id="3" name="Content Placeholder 2"/>
          <p:cNvSpPr>
            <a:spLocks noGrp="1"/>
          </p:cNvSpPr>
          <p:nvPr>
            <p:ph idx="1"/>
          </p:nvPr>
        </p:nvSpPr>
        <p:spPr>
          <a:xfrm>
            <a:off x="609600" y="1600201"/>
            <a:ext cx="109728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737449675"/>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a:prstGeom prst="rect">
            <a:avLst/>
          </a:prstGeo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26662730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endParaRPr lang="en-GB"/>
          </a:p>
        </p:txBody>
      </p:sp>
      <p:sp>
        <p:nvSpPr>
          <p:cNvPr id="3" name="Content Placeholder 2"/>
          <p:cNvSpPr>
            <a:spLocks noGrp="1"/>
          </p:cNvSpPr>
          <p:nvPr>
            <p:ph sz="half" idx="1"/>
          </p:nvPr>
        </p:nvSpPr>
        <p:spPr>
          <a:xfrm>
            <a:off x="609600" y="1600201"/>
            <a:ext cx="53848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7600" y="1600201"/>
            <a:ext cx="53848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80735233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8" y="1535113"/>
            <a:ext cx="5389033"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29184047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endParaRPr lang="en-GB"/>
          </a:p>
        </p:txBody>
      </p:sp>
    </p:spTree>
    <p:extLst>
      <p:ext uri="{BB962C8B-B14F-4D97-AF65-F5344CB8AC3E}">
        <p14:creationId xmlns:p14="http://schemas.microsoft.com/office/powerpoint/2010/main" val="412905629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2322412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a:prstGeom prst="rect">
            <a:avLst/>
          </a:prstGeo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4766733" y="273051"/>
            <a:ext cx="6815667"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09601" y="1435101"/>
            <a:ext cx="4011084"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27977618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98B8EF-6E59-B6C3-480D-11DF9551236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2B1F61C-49D4-4C39-034A-7DAC584683E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27A9231-ECB2-6C99-9023-3B7FC9402C7A}"/>
              </a:ext>
            </a:extLst>
          </p:cNvPr>
          <p:cNvSpPr>
            <a:spLocks noGrp="1"/>
          </p:cNvSpPr>
          <p:nvPr>
            <p:ph type="dt" sz="half" idx="10"/>
          </p:nvPr>
        </p:nvSpPr>
        <p:spPr/>
        <p:txBody>
          <a:bodyPr/>
          <a:lstStyle/>
          <a:p>
            <a:fld id="{89C9E63F-E706-43D4-ABF3-226B12528D03}" type="datetimeFigureOut">
              <a:rPr lang="en-GB" smtClean="0"/>
              <a:t>17/09/2025</a:t>
            </a:fld>
            <a:endParaRPr lang="en-GB"/>
          </a:p>
        </p:txBody>
      </p:sp>
      <p:sp>
        <p:nvSpPr>
          <p:cNvPr id="5" name="Footer Placeholder 4">
            <a:extLst>
              <a:ext uri="{FF2B5EF4-FFF2-40B4-BE49-F238E27FC236}">
                <a16:creationId xmlns:a16="http://schemas.microsoft.com/office/drawing/2014/main" id="{A2775478-A419-ECA4-9F70-7197768519D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E2279B5-000F-D65D-4BCB-6F148C27A951}"/>
              </a:ext>
            </a:extLst>
          </p:cNvPr>
          <p:cNvSpPr>
            <a:spLocks noGrp="1"/>
          </p:cNvSpPr>
          <p:nvPr>
            <p:ph type="sldNum" sz="quarter" idx="12"/>
          </p:nvPr>
        </p:nvSpPr>
        <p:spPr/>
        <p:txBody>
          <a:bodyPr/>
          <a:lstStyle/>
          <a:p>
            <a:fld id="{C4086D1F-C4FC-4339-92D8-6EC6ECFDBE1D}" type="slidenum">
              <a:rPr lang="en-GB" smtClean="0"/>
              <a:t>‹#›</a:t>
            </a:fld>
            <a:endParaRPr lang="en-GB"/>
          </a:p>
        </p:txBody>
      </p:sp>
    </p:spTree>
    <p:extLst>
      <p:ext uri="{BB962C8B-B14F-4D97-AF65-F5344CB8AC3E}">
        <p14:creationId xmlns:p14="http://schemas.microsoft.com/office/powerpoint/2010/main" val="242240887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a:prstGeom prst="rect">
            <a:avLst/>
          </a:prstGeo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2389717" y="612775"/>
            <a:ext cx="73152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2389717" y="5367338"/>
            <a:ext cx="73152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57265230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endParaRPr lang="en-GB"/>
          </a:p>
        </p:txBody>
      </p:sp>
      <p:sp>
        <p:nvSpPr>
          <p:cNvPr id="3" name="Vertical Text Placeholder 2"/>
          <p:cNvSpPr>
            <a:spLocks noGrp="1"/>
          </p:cNvSpPr>
          <p:nvPr>
            <p:ph type="body" orient="vert" idx="1"/>
          </p:nvPr>
        </p:nvSpPr>
        <p:spPr>
          <a:xfrm>
            <a:off x="609600" y="1600201"/>
            <a:ext cx="109728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61463698"/>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a:prstGeom prst="rect">
            <a:avLst/>
          </a:prstGeo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09600" y="274639"/>
            <a:ext cx="80264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58700878"/>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63A68774-E28E-41B9-9FD5-3BAE39756BE4}" type="datetimeFigureOut">
              <a:rPr lang="en-GB" smtClean="0"/>
              <a:t>17/09/2025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676482D-C9C6-4D7B-B7BB-0B0E69AAD931}" type="slidenum">
              <a:rPr lang="en-GB" smtClean="0"/>
              <a:t>‹#›</a:t>
            </a:fld>
            <a:endParaRPr lang="en-GB"/>
          </a:p>
        </p:txBody>
      </p:sp>
    </p:spTree>
    <p:extLst>
      <p:ext uri="{BB962C8B-B14F-4D97-AF65-F5344CB8AC3E}">
        <p14:creationId xmlns:p14="http://schemas.microsoft.com/office/powerpoint/2010/main" val="181053365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3A68774-E28E-41B9-9FD5-3BAE39756BE4}" type="datetimeFigureOut">
              <a:rPr lang="en-GB" smtClean="0"/>
              <a:t>17/09/2025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676482D-C9C6-4D7B-B7BB-0B0E69AAD931}" type="slidenum">
              <a:rPr lang="en-GB" smtClean="0"/>
              <a:t>‹#›</a:t>
            </a:fld>
            <a:endParaRPr lang="en-GB"/>
          </a:p>
        </p:txBody>
      </p:sp>
    </p:spTree>
    <p:extLst>
      <p:ext uri="{BB962C8B-B14F-4D97-AF65-F5344CB8AC3E}">
        <p14:creationId xmlns:p14="http://schemas.microsoft.com/office/powerpoint/2010/main" val="221954932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A68774-E28E-41B9-9FD5-3BAE39756BE4}" type="datetimeFigureOut">
              <a:rPr lang="en-GB" smtClean="0"/>
              <a:t>17/09/2025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676482D-C9C6-4D7B-B7BB-0B0E69AAD931}" type="slidenum">
              <a:rPr lang="en-GB" smtClean="0"/>
              <a:t>‹#›</a:t>
            </a:fld>
            <a:endParaRPr lang="en-GB"/>
          </a:p>
        </p:txBody>
      </p:sp>
    </p:spTree>
    <p:extLst>
      <p:ext uri="{BB962C8B-B14F-4D97-AF65-F5344CB8AC3E}">
        <p14:creationId xmlns:p14="http://schemas.microsoft.com/office/powerpoint/2010/main" val="254523122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63A68774-E28E-41B9-9FD5-3BAE39756BE4}" type="datetimeFigureOut">
              <a:rPr lang="en-GB" smtClean="0"/>
              <a:t>17/09/2025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676482D-C9C6-4D7B-B7BB-0B0E69AAD931}" type="slidenum">
              <a:rPr lang="en-GB" smtClean="0"/>
              <a:t>‹#›</a:t>
            </a:fld>
            <a:endParaRPr lang="en-GB"/>
          </a:p>
        </p:txBody>
      </p:sp>
    </p:spTree>
    <p:extLst>
      <p:ext uri="{BB962C8B-B14F-4D97-AF65-F5344CB8AC3E}">
        <p14:creationId xmlns:p14="http://schemas.microsoft.com/office/powerpoint/2010/main" val="143067938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63A68774-E28E-41B9-9FD5-3BAE39756BE4}" type="datetimeFigureOut">
              <a:rPr lang="en-GB" smtClean="0"/>
              <a:t>17/09/2025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676482D-C9C6-4D7B-B7BB-0B0E69AAD931}" type="slidenum">
              <a:rPr lang="en-GB" smtClean="0"/>
              <a:t>‹#›</a:t>
            </a:fld>
            <a:endParaRPr lang="en-GB"/>
          </a:p>
        </p:txBody>
      </p:sp>
    </p:spTree>
    <p:extLst>
      <p:ext uri="{BB962C8B-B14F-4D97-AF65-F5344CB8AC3E}">
        <p14:creationId xmlns:p14="http://schemas.microsoft.com/office/powerpoint/2010/main" val="351309395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63A68774-E28E-41B9-9FD5-3BAE39756BE4}" type="datetimeFigureOut">
              <a:rPr lang="en-GB" smtClean="0"/>
              <a:t>17/09/2025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676482D-C9C6-4D7B-B7BB-0B0E69AAD931}" type="slidenum">
              <a:rPr lang="en-GB" smtClean="0"/>
              <a:t>‹#›</a:t>
            </a:fld>
            <a:endParaRPr lang="en-GB"/>
          </a:p>
        </p:txBody>
      </p:sp>
    </p:spTree>
    <p:extLst>
      <p:ext uri="{BB962C8B-B14F-4D97-AF65-F5344CB8AC3E}">
        <p14:creationId xmlns:p14="http://schemas.microsoft.com/office/powerpoint/2010/main" val="284589805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68774-E28E-41B9-9FD5-3BAE39756BE4}" type="datetimeFigureOut">
              <a:rPr lang="en-GB" smtClean="0"/>
              <a:t>17/09/2025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676482D-C9C6-4D7B-B7BB-0B0E69AAD931}" type="slidenum">
              <a:rPr lang="en-GB" smtClean="0"/>
              <a:t>‹#›</a:t>
            </a:fld>
            <a:endParaRPr lang="en-GB"/>
          </a:p>
        </p:txBody>
      </p:sp>
    </p:spTree>
    <p:extLst>
      <p:ext uri="{BB962C8B-B14F-4D97-AF65-F5344CB8AC3E}">
        <p14:creationId xmlns:p14="http://schemas.microsoft.com/office/powerpoint/2010/main" val="27471206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D9B9F4-2550-8BBE-993D-B3CF6B94B13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8AEDF68A-1A78-A08E-15D0-7FE15D0E705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8B6506D-B660-A402-12F4-D5020B1789BF}"/>
              </a:ext>
            </a:extLst>
          </p:cNvPr>
          <p:cNvSpPr>
            <a:spLocks noGrp="1"/>
          </p:cNvSpPr>
          <p:nvPr>
            <p:ph type="dt" sz="half" idx="10"/>
          </p:nvPr>
        </p:nvSpPr>
        <p:spPr/>
        <p:txBody>
          <a:bodyPr/>
          <a:lstStyle/>
          <a:p>
            <a:fld id="{89C9E63F-E706-43D4-ABF3-226B12528D03}" type="datetimeFigureOut">
              <a:rPr lang="en-GB" smtClean="0"/>
              <a:t>17/09/2025</a:t>
            </a:fld>
            <a:endParaRPr lang="en-GB"/>
          </a:p>
        </p:txBody>
      </p:sp>
      <p:sp>
        <p:nvSpPr>
          <p:cNvPr id="5" name="Footer Placeholder 4">
            <a:extLst>
              <a:ext uri="{FF2B5EF4-FFF2-40B4-BE49-F238E27FC236}">
                <a16:creationId xmlns:a16="http://schemas.microsoft.com/office/drawing/2014/main" id="{92FEAA32-3C4F-181F-BBFA-03D62500734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A7A1867-AF13-C69D-D771-A5984CA8B0D9}"/>
              </a:ext>
            </a:extLst>
          </p:cNvPr>
          <p:cNvSpPr>
            <a:spLocks noGrp="1"/>
          </p:cNvSpPr>
          <p:nvPr>
            <p:ph type="sldNum" sz="quarter" idx="12"/>
          </p:nvPr>
        </p:nvSpPr>
        <p:spPr/>
        <p:txBody>
          <a:bodyPr/>
          <a:lstStyle/>
          <a:p>
            <a:fld id="{C4086D1F-C4FC-4339-92D8-6EC6ECFDBE1D}" type="slidenum">
              <a:rPr lang="en-GB" smtClean="0"/>
              <a:t>‹#›</a:t>
            </a:fld>
            <a:endParaRPr lang="en-GB"/>
          </a:p>
        </p:txBody>
      </p:sp>
    </p:spTree>
    <p:extLst>
      <p:ext uri="{BB962C8B-B14F-4D97-AF65-F5344CB8AC3E}">
        <p14:creationId xmlns:p14="http://schemas.microsoft.com/office/powerpoint/2010/main" val="301191801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3A68774-E28E-41B9-9FD5-3BAE39756BE4}" type="datetimeFigureOut">
              <a:rPr lang="en-GB" smtClean="0"/>
              <a:t>17/09/2025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676482D-C9C6-4D7B-B7BB-0B0E69AAD931}" type="slidenum">
              <a:rPr lang="en-GB" smtClean="0"/>
              <a:t>‹#›</a:t>
            </a:fld>
            <a:endParaRPr lang="en-GB"/>
          </a:p>
        </p:txBody>
      </p:sp>
    </p:spTree>
    <p:extLst>
      <p:ext uri="{BB962C8B-B14F-4D97-AF65-F5344CB8AC3E}">
        <p14:creationId xmlns:p14="http://schemas.microsoft.com/office/powerpoint/2010/main" val="315052393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3A68774-E28E-41B9-9FD5-3BAE39756BE4}" type="datetimeFigureOut">
              <a:rPr lang="en-GB" smtClean="0"/>
              <a:t>17/09/2025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676482D-C9C6-4D7B-B7BB-0B0E69AAD931}" type="slidenum">
              <a:rPr lang="en-GB" smtClean="0"/>
              <a:t>‹#›</a:t>
            </a:fld>
            <a:endParaRPr lang="en-GB"/>
          </a:p>
        </p:txBody>
      </p:sp>
    </p:spTree>
    <p:extLst>
      <p:ext uri="{BB962C8B-B14F-4D97-AF65-F5344CB8AC3E}">
        <p14:creationId xmlns:p14="http://schemas.microsoft.com/office/powerpoint/2010/main" val="287148101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3A68774-E28E-41B9-9FD5-3BAE39756BE4}" type="datetimeFigureOut">
              <a:rPr lang="en-GB" smtClean="0"/>
              <a:t>17/09/2025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676482D-C9C6-4D7B-B7BB-0B0E69AAD931}" type="slidenum">
              <a:rPr lang="en-GB" smtClean="0"/>
              <a:t>‹#›</a:t>
            </a:fld>
            <a:endParaRPr lang="en-GB"/>
          </a:p>
        </p:txBody>
      </p:sp>
    </p:spTree>
    <p:extLst>
      <p:ext uri="{BB962C8B-B14F-4D97-AF65-F5344CB8AC3E}">
        <p14:creationId xmlns:p14="http://schemas.microsoft.com/office/powerpoint/2010/main" val="365767327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3A68774-E28E-41B9-9FD5-3BAE39756BE4}" type="datetimeFigureOut">
              <a:rPr lang="en-GB" smtClean="0"/>
              <a:t>17/09/2025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676482D-C9C6-4D7B-B7BB-0B0E69AAD931}" type="slidenum">
              <a:rPr lang="en-GB" smtClean="0"/>
              <a:t>‹#›</a:t>
            </a:fld>
            <a:endParaRPr lang="en-GB"/>
          </a:p>
        </p:txBody>
      </p:sp>
    </p:spTree>
    <p:extLst>
      <p:ext uri="{BB962C8B-B14F-4D97-AF65-F5344CB8AC3E}">
        <p14:creationId xmlns:p14="http://schemas.microsoft.com/office/powerpoint/2010/main" val="2848098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677D08-7BF1-9397-D452-E36E7FF8DB7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048DD82-312A-F901-EB38-933B433ECB7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9EB4BBC5-5529-617A-BCC6-E3A691FFE41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E724F28A-20DB-6B34-D092-37126B19096C}"/>
              </a:ext>
            </a:extLst>
          </p:cNvPr>
          <p:cNvSpPr>
            <a:spLocks noGrp="1"/>
          </p:cNvSpPr>
          <p:nvPr>
            <p:ph type="dt" sz="half" idx="10"/>
          </p:nvPr>
        </p:nvSpPr>
        <p:spPr/>
        <p:txBody>
          <a:bodyPr/>
          <a:lstStyle/>
          <a:p>
            <a:fld id="{89C9E63F-E706-43D4-ABF3-226B12528D03}" type="datetimeFigureOut">
              <a:rPr lang="en-GB" smtClean="0"/>
              <a:t>17/09/2025</a:t>
            </a:fld>
            <a:endParaRPr lang="en-GB"/>
          </a:p>
        </p:txBody>
      </p:sp>
      <p:sp>
        <p:nvSpPr>
          <p:cNvPr id="6" name="Footer Placeholder 5">
            <a:extLst>
              <a:ext uri="{FF2B5EF4-FFF2-40B4-BE49-F238E27FC236}">
                <a16:creationId xmlns:a16="http://schemas.microsoft.com/office/drawing/2014/main" id="{0FB4719B-B392-3287-902A-900AB0D3877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6496297-A6FE-2004-F9DB-238CF347593E}"/>
              </a:ext>
            </a:extLst>
          </p:cNvPr>
          <p:cNvSpPr>
            <a:spLocks noGrp="1"/>
          </p:cNvSpPr>
          <p:nvPr>
            <p:ph type="sldNum" sz="quarter" idx="12"/>
          </p:nvPr>
        </p:nvSpPr>
        <p:spPr/>
        <p:txBody>
          <a:bodyPr/>
          <a:lstStyle/>
          <a:p>
            <a:fld id="{C4086D1F-C4FC-4339-92D8-6EC6ECFDBE1D}" type="slidenum">
              <a:rPr lang="en-GB" smtClean="0"/>
              <a:t>‹#›</a:t>
            </a:fld>
            <a:endParaRPr lang="en-GB"/>
          </a:p>
        </p:txBody>
      </p:sp>
    </p:spTree>
    <p:extLst>
      <p:ext uri="{BB962C8B-B14F-4D97-AF65-F5344CB8AC3E}">
        <p14:creationId xmlns:p14="http://schemas.microsoft.com/office/powerpoint/2010/main" val="1049671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A75A42-E3ED-6D28-A259-D9A216724EFB}"/>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B330E4A-1DE3-FF85-7140-6EFB551EE05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6C6A258-BC0B-DF1E-9AF2-95ACA057E5F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8A68BBEE-9C03-AFB1-CD1E-6B8E62168CF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D61EBA5-9025-A2D9-9AA5-D1B5688ADAD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D6AE6E95-2F2C-9BC1-3271-C994FB2E667D}"/>
              </a:ext>
            </a:extLst>
          </p:cNvPr>
          <p:cNvSpPr>
            <a:spLocks noGrp="1"/>
          </p:cNvSpPr>
          <p:nvPr>
            <p:ph type="dt" sz="half" idx="10"/>
          </p:nvPr>
        </p:nvSpPr>
        <p:spPr/>
        <p:txBody>
          <a:bodyPr/>
          <a:lstStyle/>
          <a:p>
            <a:fld id="{89C9E63F-E706-43D4-ABF3-226B12528D03}" type="datetimeFigureOut">
              <a:rPr lang="en-GB" smtClean="0"/>
              <a:t>17/09/2025</a:t>
            </a:fld>
            <a:endParaRPr lang="en-GB"/>
          </a:p>
        </p:txBody>
      </p:sp>
      <p:sp>
        <p:nvSpPr>
          <p:cNvPr id="8" name="Footer Placeholder 7">
            <a:extLst>
              <a:ext uri="{FF2B5EF4-FFF2-40B4-BE49-F238E27FC236}">
                <a16:creationId xmlns:a16="http://schemas.microsoft.com/office/drawing/2014/main" id="{6A982E5C-4194-0229-EDA3-4AE843A0CA59}"/>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C921DD06-18CE-97A6-47D3-B7BE8A5CD08E}"/>
              </a:ext>
            </a:extLst>
          </p:cNvPr>
          <p:cNvSpPr>
            <a:spLocks noGrp="1"/>
          </p:cNvSpPr>
          <p:nvPr>
            <p:ph type="sldNum" sz="quarter" idx="12"/>
          </p:nvPr>
        </p:nvSpPr>
        <p:spPr/>
        <p:txBody>
          <a:bodyPr/>
          <a:lstStyle/>
          <a:p>
            <a:fld id="{C4086D1F-C4FC-4339-92D8-6EC6ECFDBE1D}" type="slidenum">
              <a:rPr lang="en-GB" smtClean="0"/>
              <a:t>‹#›</a:t>
            </a:fld>
            <a:endParaRPr lang="en-GB"/>
          </a:p>
        </p:txBody>
      </p:sp>
    </p:spTree>
    <p:extLst>
      <p:ext uri="{BB962C8B-B14F-4D97-AF65-F5344CB8AC3E}">
        <p14:creationId xmlns:p14="http://schemas.microsoft.com/office/powerpoint/2010/main" val="362117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26E715-FED1-D447-ECFC-05F2F88ABBA0}"/>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13224990-0DEA-6997-05E5-9D301050C6E5}"/>
              </a:ext>
            </a:extLst>
          </p:cNvPr>
          <p:cNvSpPr>
            <a:spLocks noGrp="1"/>
          </p:cNvSpPr>
          <p:nvPr>
            <p:ph type="dt" sz="half" idx="10"/>
          </p:nvPr>
        </p:nvSpPr>
        <p:spPr/>
        <p:txBody>
          <a:bodyPr/>
          <a:lstStyle/>
          <a:p>
            <a:fld id="{89C9E63F-E706-43D4-ABF3-226B12528D03}" type="datetimeFigureOut">
              <a:rPr lang="en-GB" smtClean="0"/>
              <a:t>17/09/2025</a:t>
            </a:fld>
            <a:endParaRPr lang="en-GB"/>
          </a:p>
        </p:txBody>
      </p:sp>
      <p:sp>
        <p:nvSpPr>
          <p:cNvPr id="4" name="Footer Placeholder 3">
            <a:extLst>
              <a:ext uri="{FF2B5EF4-FFF2-40B4-BE49-F238E27FC236}">
                <a16:creationId xmlns:a16="http://schemas.microsoft.com/office/drawing/2014/main" id="{C20C8226-9520-5159-81F9-D6F1FE921E3F}"/>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1767E151-42CE-45EB-D9D4-F65C2CDECF1A}"/>
              </a:ext>
            </a:extLst>
          </p:cNvPr>
          <p:cNvSpPr>
            <a:spLocks noGrp="1"/>
          </p:cNvSpPr>
          <p:nvPr>
            <p:ph type="sldNum" sz="quarter" idx="12"/>
          </p:nvPr>
        </p:nvSpPr>
        <p:spPr/>
        <p:txBody>
          <a:bodyPr/>
          <a:lstStyle/>
          <a:p>
            <a:fld id="{C4086D1F-C4FC-4339-92D8-6EC6ECFDBE1D}" type="slidenum">
              <a:rPr lang="en-GB" smtClean="0"/>
              <a:t>‹#›</a:t>
            </a:fld>
            <a:endParaRPr lang="en-GB"/>
          </a:p>
        </p:txBody>
      </p:sp>
    </p:spTree>
    <p:extLst>
      <p:ext uri="{BB962C8B-B14F-4D97-AF65-F5344CB8AC3E}">
        <p14:creationId xmlns:p14="http://schemas.microsoft.com/office/powerpoint/2010/main" val="31026055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4FD1F0C-3010-39A6-A77F-C978970CD520}"/>
              </a:ext>
            </a:extLst>
          </p:cNvPr>
          <p:cNvSpPr>
            <a:spLocks noGrp="1"/>
          </p:cNvSpPr>
          <p:nvPr>
            <p:ph type="dt" sz="half" idx="10"/>
          </p:nvPr>
        </p:nvSpPr>
        <p:spPr/>
        <p:txBody>
          <a:bodyPr/>
          <a:lstStyle/>
          <a:p>
            <a:fld id="{89C9E63F-E706-43D4-ABF3-226B12528D03}" type="datetimeFigureOut">
              <a:rPr lang="en-GB" smtClean="0"/>
              <a:t>17/09/2025</a:t>
            </a:fld>
            <a:endParaRPr lang="en-GB"/>
          </a:p>
        </p:txBody>
      </p:sp>
      <p:sp>
        <p:nvSpPr>
          <p:cNvPr id="3" name="Footer Placeholder 2">
            <a:extLst>
              <a:ext uri="{FF2B5EF4-FFF2-40B4-BE49-F238E27FC236}">
                <a16:creationId xmlns:a16="http://schemas.microsoft.com/office/drawing/2014/main" id="{4B21742C-3434-ADC0-5C8A-EEF603AC6DAA}"/>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B3080D1A-4ACD-7A51-CE1E-23DA47D51A13}"/>
              </a:ext>
            </a:extLst>
          </p:cNvPr>
          <p:cNvSpPr>
            <a:spLocks noGrp="1"/>
          </p:cNvSpPr>
          <p:nvPr>
            <p:ph type="sldNum" sz="quarter" idx="12"/>
          </p:nvPr>
        </p:nvSpPr>
        <p:spPr/>
        <p:txBody>
          <a:bodyPr/>
          <a:lstStyle/>
          <a:p>
            <a:fld id="{C4086D1F-C4FC-4339-92D8-6EC6ECFDBE1D}" type="slidenum">
              <a:rPr lang="en-GB" smtClean="0"/>
              <a:t>‹#›</a:t>
            </a:fld>
            <a:endParaRPr lang="en-GB"/>
          </a:p>
        </p:txBody>
      </p:sp>
    </p:spTree>
    <p:extLst>
      <p:ext uri="{BB962C8B-B14F-4D97-AF65-F5344CB8AC3E}">
        <p14:creationId xmlns:p14="http://schemas.microsoft.com/office/powerpoint/2010/main" val="27754540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B7889E-A502-7370-F9B1-F015C852843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91986611-1A88-F36E-CF0C-450A22CAB3B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F5CB77C1-8CDD-1855-9D88-C2070265B94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4044FF3-0516-E866-41CD-B45A9F2205AB}"/>
              </a:ext>
            </a:extLst>
          </p:cNvPr>
          <p:cNvSpPr>
            <a:spLocks noGrp="1"/>
          </p:cNvSpPr>
          <p:nvPr>
            <p:ph type="dt" sz="half" idx="10"/>
          </p:nvPr>
        </p:nvSpPr>
        <p:spPr/>
        <p:txBody>
          <a:bodyPr/>
          <a:lstStyle/>
          <a:p>
            <a:fld id="{89C9E63F-E706-43D4-ABF3-226B12528D03}" type="datetimeFigureOut">
              <a:rPr lang="en-GB" smtClean="0"/>
              <a:t>17/09/2025</a:t>
            </a:fld>
            <a:endParaRPr lang="en-GB"/>
          </a:p>
        </p:txBody>
      </p:sp>
      <p:sp>
        <p:nvSpPr>
          <p:cNvPr id="6" name="Footer Placeholder 5">
            <a:extLst>
              <a:ext uri="{FF2B5EF4-FFF2-40B4-BE49-F238E27FC236}">
                <a16:creationId xmlns:a16="http://schemas.microsoft.com/office/drawing/2014/main" id="{A3E56C0F-0AE6-F599-0D93-8BEDD7D021F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8820FDF-D8AA-B50E-E170-C00CC53C2D6A}"/>
              </a:ext>
            </a:extLst>
          </p:cNvPr>
          <p:cNvSpPr>
            <a:spLocks noGrp="1"/>
          </p:cNvSpPr>
          <p:nvPr>
            <p:ph type="sldNum" sz="quarter" idx="12"/>
          </p:nvPr>
        </p:nvSpPr>
        <p:spPr/>
        <p:txBody>
          <a:bodyPr/>
          <a:lstStyle/>
          <a:p>
            <a:fld id="{C4086D1F-C4FC-4339-92D8-6EC6ECFDBE1D}" type="slidenum">
              <a:rPr lang="en-GB" smtClean="0"/>
              <a:t>‹#›</a:t>
            </a:fld>
            <a:endParaRPr lang="en-GB"/>
          </a:p>
        </p:txBody>
      </p:sp>
    </p:spTree>
    <p:extLst>
      <p:ext uri="{BB962C8B-B14F-4D97-AF65-F5344CB8AC3E}">
        <p14:creationId xmlns:p14="http://schemas.microsoft.com/office/powerpoint/2010/main" val="26096979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F89A61-8EC4-9B21-D0C1-A0D318623A1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EA1DC80-F3EA-7FF8-EF72-4D8BA0A8FE0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7AC218D8-8CE9-5D36-21E5-EF07321191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890CCC8-CBC2-AF4D-29AC-1BED7D120220}"/>
              </a:ext>
            </a:extLst>
          </p:cNvPr>
          <p:cNvSpPr>
            <a:spLocks noGrp="1"/>
          </p:cNvSpPr>
          <p:nvPr>
            <p:ph type="dt" sz="half" idx="10"/>
          </p:nvPr>
        </p:nvSpPr>
        <p:spPr/>
        <p:txBody>
          <a:bodyPr/>
          <a:lstStyle/>
          <a:p>
            <a:fld id="{89C9E63F-E706-43D4-ABF3-226B12528D03}" type="datetimeFigureOut">
              <a:rPr lang="en-GB" smtClean="0"/>
              <a:t>17/09/2025</a:t>
            </a:fld>
            <a:endParaRPr lang="en-GB"/>
          </a:p>
        </p:txBody>
      </p:sp>
      <p:sp>
        <p:nvSpPr>
          <p:cNvPr id="6" name="Footer Placeholder 5">
            <a:extLst>
              <a:ext uri="{FF2B5EF4-FFF2-40B4-BE49-F238E27FC236}">
                <a16:creationId xmlns:a16="http://schemas.microsoft.com/office/drawing/2014/main" id="{729378BB-13AD-05B8-9555-FB18BC70280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16AE968-17DC-BAB5-B0B5-0F9853CE765B}"/>
              </a:ext>
            </a:extLst>
          </p:cNvPr>
          <p:cNvSpPr>
            <a:spLocks noGrp="1"/>
          </p:cNvSpPr>
          <p:nvPr>
            <p:ph type="sldNum" sz="quarter" idx="12"/>
          </p:nvPr>
        </p:nvSpPr>
        <p:spPr/>
        <p:txBody>
          <a:bodyPr/>
          <a:lstStyle/>
          <a:p>
            <a:fld id="{C4086D1F-C4FC-4339-92D8-6EC6ECFDBE1D}" type="slidenum">
              <a:rPr lang="en-GB" smtClean="0"/>
              <a:t>‹#›</a:t>
            </a:fld>
            <a:endParaRPr lang="en-GB"/>
          </a:p>
        </p:txBody>
      </p:sp>
    </p:spTree>
    <p:extLst>
      <p:ext uri="{BB962C8B-B14F-4D97-AF65-F5344CB8AC3E}">
        <p14:creationId xmlns:p14="http://schemas.microsoft.com/office/powerpoint/2010/main" val="20455468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4902422-176A-8D95-4263-6092AEAB5F2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84758B6-78AC-5277-DBE5-842745A2F96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0CF2FC4-0B5D-4CD9-FAFD-58BFAB9FC4A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9C9E63F-E706-43D4-ABF3-226B12528D03}" type="datetimeFigureOut">
              <a:rPr lang="en-GB" smtClean="0"/>
              <a:t>17/09/2025</a:t>
            </a:fld>
            <a:endParaRPr lang="en-GB"/>
          </a:p>
        </p:txBody>
      </p:sp>
      <p:sp>
        <p:nvSpPr>
          <p:cNvPr id="5" name="Footer Placeholder 4">
            <a:extLst>
              <a:ext uri="{FF2B5EF4-FFF2-40B4-BE49-F238E27FC236}">
                <a16:creationId xmlns:a16="http://schemas.microsoft.com/office/drawing/2014/main" id="{243989A0-1681-DB71-767A-7E8C98AF803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AEB1CC01-04D0-DDA0-A43B-65F855456FC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4086D1F-C4FC-4339-92D8-6EC6ECFDBE1D}" type="slidenum">
              <a:rPr lang="en-GB" smtClean="0"/>
              <a:t>‹#›</a:t>
            </a:fld>
            <a:endParaRPr lang="en-GB"/>
          </a:p>
        </p:txBody>
      </p:sp>
    </p:spTree>
    <p:extLst>
      <p:ext uri="{BB962C8B-B14F-4D97-AF65-F5344CB8AC3E}">
        <p14:creationId xmlns:p14="http://schemas.microsoft.com/office/powerpoint/2010/main" val="17150381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14739052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hf sldNum="0"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A68774-E28E-41B9-9FD5-3BAE39756BE4}" type="datetimeFigureOut">
              <a:rPr lang="en-GB" smtClean="0"/>
              <a:t>17/09/2025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676482D-C9C6-4D7B-B7BB-0B0E69AAD931}" type="slidenum">
              <a:rPr lang="en-GB" smtClean="0"/>
              <a:t>‹#›</a:t>
            </a:fld>
            <a:endParaRPr lang="en-GB"/>
          </a:p>
        </p:txBody>
      </p:sp>
    </p:spTree>
    <p:extLst>
      <p:ext uri="{BB962C8B-B14F-4D97-AF65-F5344CB8AC3E}">
        <p14:creationId xmlns:p14="http://schemas.microsoft.com/office/powerpoint/2010/main" val="78044474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9.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1" name="Rectangle 1030">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C4D57410-4F28-43FE-BD99-B8852315D3F7}"/>
              </a:ext>
            </a:extLst>
          </p:cNvPr>
          <p:cNvSpPr txBox="1"/>
          <p:nvPr/>
        </p:nvSpPr>
        <p:spPr>
          <a:xfrm>
            <a:off x="823441" y="921715"/>
            <a:ext cx="6774787" cy="2635993"/>
          </a:xfrm>
          <a:prstGeom prst="rect">
            <a:avLst/>
          </a:prstGeom>
        </p:spPr>
        <p:txBody>
          <a:bodyPr vert="horz" lIns="91440" tIns="45720" rIns="91440" bIns="45720" rtlCol="0" anchor="b">
            <a:normAutofit fontScale="32500" lnSpcReduction="20000"/>
          </a:bodyPr>
          <a:lstStyle/>
          <a:p>
            <a:pPr>
              <a:lnSpc>
                <a:spcPct val="90000"/>
              </a:lnSpc>
              <a:spcBef>
                <a:spcPct val="0"/>
              </a:spcBef>
              <a:spcAft>
                <a:spcPts val="600"/>
              </a:spcAft>
            </a:pPr>
            <a:r>
              <a:rPr kumimoji="0" lang="en-US" sz="7300" b="0" i="0" u="none" strike="noStrike" kern="1200" cap="none" spc="0" normalizeH="0" baseline="0" noProof="0" dirty="0">
                <a:ln>
                  <a:noFill/>
                </a:ln>
                <a:effectLst/>
                <a:uLnTx/>
                <a:uFillTx/>
                <a:latin typeface="Arial Black" panose="020B0A04020102020204" pitchFamily="34" charset="0"/>
                <a:ea typeface="+mj-ea"/>
                <a:cs typeface="+mj-cs"/>
              </a:rPr>
              <a:t>Equality, Diversity &amp; Inclusion</a:t>
            </a:r>
            <a:r>
              <a:rPr kumimoji="0" lang="en-US" sz="7300" b="0" i="0" u="none" strike="noStrike" kern="1200" cap="none" spc="0" normalizeH="0" baseline="0" noProof="0" dirty="0">
                <a:ln>
                  <a:noFill/>
                </a:ln>
                <a:solidFill>
                  <a:schemeClr val="tx1"/>
                </a:solidFill>
                <a:effectLst/>
                <a:uLnTx/>
                <a:uFillTx/>
                <a:latin typeface="Arial Black" panose="020B0A04020102020204" pitchFamily="34" charset="0"/>
                <a:ea typeface="+mj-ea"/>
                <a:cs typeface="+mj-cs"/>
              </a:rPr>
              <a:t> at the Institute of Dentistry</a:t>
            </a:r>
          </a:p>
          <a:p>
            <a:pPr>
              <a:lnSpc>
                <a:spcPct val="90000"/>
              </a:lnSpc>
              <a:spcBef>
                <a:spcPct val="0"/>
              </a:spcBef>
              <a:spcAft>
                <a:spcPts val="600"/>
              </a:spcAft>
            </a:pPr>
            <a:endParaRPr lang="en-US" sz="4400" dirty="0">
              <a:latin typeface="+mj-lt"/>
              <a:ea typeface="+mj-ea"/>
              <a:cs typeface="+mj-cs"/>
            </a:endParaRPr>
          </a:p>
          <a:p>
            <a:pPr>
              <a:lnSpc>
                <a:spcPct val="90000"/>
              </a:lnSpc>
              <a:spcBef>
                <a:spcPct val="0"/>
              </a:spcBef>
              <a:spcAft>
                <a:spcPts val="600"/>
              </a:spcAft>
            </a:pPr>
            <a:r>
              <a:rPr lang="en-US" sz="6000" kern="1200" dirty="0">
                <a:solidFill>
                  <a:schemeClr val="accent4">
                    <a:lumMod val="75000"/>
                  </a:schemeClr>
                </a:solidFill>
                <a:latin typeface="Arial Nova" panose="020B0504020202020204" pitchFamily="34" charset="0"/>
                <a:ea typeface="+mj-ea"/>
                <a:cs typeface="+mj-cs"/>
              </a:rPr>
              <a:t>Dr Shabana Younas</a:t>
            </a:r>
          </a:p>
          <a:p>
            <a:pPr>
              <a:lnSpc>
                <a:spcPct val="90000"/>
              </a:lnSpc>
              <a:spcBef>
                <a:spcPct val="0"/>
              </a:spcBef>
              <a:spcAft>
                <a:spcPts val="600"/>
              </a:spcAft>
            </a:pPr>
            <a:r>
              <a:rPr lang="en-US" sz="4400" dirty="0">
                <a:solidFill>
                  <a:schemeClr val="accent4">
                    <a:lumMod val="75000"/>
                  </a:schemeClr>
                </a:solidFill>
                <a:latin typeface="Arial Nova" panose="020B0504020202020204" pitchFamily="34" charset="0"/>
                <a:ea typeface="+mj-ea"/>
                <a:cs typeface="+mj-cs"/>
              </a:rPr>
              <a:t>Clinical Senior Lecturer</a:t>
            </a:r>
          </a:p>
          <a:p>
            <a:pPr>
              <a:lnSpc>
                <a:spcPct val="90000"/>
              </a:lnSpc>
              <a:spcBef>
                <a:spcPct val="0"/>
              </a:spcBef>
              <a:spcAft>
                <a:spcPts val="600"/>
              </a:spcAft>
            </a:pPr>
            <a:r>
              <a:rPr lang="en-US" sz="4400" kern="1200" dirty="0" err="1">
                <a:solidFill>
                  <a:schemeClr val="accent4">
                    <a:lumMod val="75000"/>
                  </a:schemeClr>
                </a:solidFill>
                <a:latin typeface="Arial Nova" panose="020B0504020202020204" pitchFamily="34" charset="0"/>
                <a:ea typeface="+mj-ea"/>
                <a:cs typeface="+mj-cs"/>
              </a:rPr>
              <a:t>Paediatric</a:t>
            </a:r>
            <a:r>
              <a:rPr lang="en-US" sz="4400" kern="1200" dirty="0">
                <a:solidFill>
                  <a:schemeClr val="accent4">
                    <a:lumMod val="75000"/>
                  </a:schemeClr>
                </a:solidFill>
                <a:latin typeface="Arial Nova" panose="020B0504020202020204" pitchFamily="34" charset="0"/>
                <a:ea typeface="+mj-ea"/>
                <a:cs typeface="+mj-cs"/>
              </a:rPr>
              <a:t> Dentistry</a:t>
            </a:r>
          </a:p>
          <a:p>
            <a:pPr>
              <a:lnSpc>
                <a:spcPct val="90000"/>
              </a:lnSpc>
              <a:spcBef>
                <a:spcPct val="0"/>
              </a:spcBef>
              <a:spcAft>
                <a:spcPts val="600"/>
              </a:spcAft>
            </a:pPr>
            <a:endParaRPr lang="en-US" sz="4400" kern="1200" dirty="0">
              <a:solidFill>
                <a:schemeClr val="accent4">
                  <a:lumMod val="75000"/>
                </a:schemeClr>
              </a:solidFill>
              <a:latin typeface="Arial Nova" panose="020B0504020202020204" pitchFamily="34" charset="0"/>
              <a:ea typeface="+mj-ea"/>
              <a:cs typeface="+mj-cs"/>
            </a:endParaRPr>
          </a:p>
          <a:p>
            <a:pPr>
              <a:lnSpc>
                <a:spcPct val="90000"/>
              </a:lnSpc>
              <a:spcBef>
                <a:spcPct val="0"/>
              </a:spcBef>
              <a:spcAft>
                <a:spcPts val="600"/>
              </a:spcAft>
            </a:pPr>
            <a:r>
              <a:rPr lang="en-US" sz="4400" kern="1200" dirty="0" err="1">
                <a:solidFill>
                  <a:schemeClr val="accent4">
                    <a:lumMod val="75000"/>
                  </a:schemeClr>
                </a:solidFill>
                <a:latin typeface="Arial Nova" panose="020B0504020202020204" pitchFamily="34" charset="0"/>
                <a:ea typeface="+mj-ea"/>
                <a:cs typeface="+mj-cs"/>
              </a:rPr>
              <a:t>IoD</a:t>
            </a:r>
            <a:r>
              <a:rPr lang="en-US" sz="4400" kern="1200" dirty="0">
                <a:solidFill>
                  <a:schemeClr val="accent4">
                    <a:lumMod val="75000"/>
                  </a:schemeClr>
                </a:solidFill>
                <a:latin typeface="Arial Nova" panose="020B0504020202020204" pitchFamily="34" charset="0"/>
                <a:ea typeface="+mj-ea"/>
                <a:cs typeface="+mj-cs"/>
              </a:rPr>
              <a:t> EDI Academic Lead</a:t>
            </a:r>
          </a:p>
          <a:p>
            <a:pPr>
              <a:lnSpc>
                <a:spcPct val="90000"/>
              </a:lnSpc>
              <a:spcBef>
                <a:spcPct val="0"/>
              </a:spcBef>
              <a:spcAft>
                <a:spcPts val="600"/>
              </a:spcAft>
            </a:pPr>
            <a:r>
              <a:rPr lang="en-US" sz="4400" dirty="0">
                <a:solidFill>
                  <a:schemeClr val="accent4">
                    <a:lumMod val="75000"/>
                  </a:schemeClr>
                </a:solidFill>
                <a:latin typeface="Arial Nova" panose="020B0504020202020204" pitchFamily="34" charset="0"/>
                <a:ea typeface="+mj-ea"/>
                <a:cs typeface="+mj-cs"/>
              </a:rPr>
              <a:t>BDS2 </a:t>
            </a:r>
            <a:r>
              <a:rPr lang="en-US" sz="4400" dirty="0" err="1">
                <a:solidFill>
                  <a:schemeClr val="accent4">
                    <a:lumMod val="75000"/>
                  </a:schemeClr>
                </a:solidFill>
                <a:latin typeface="Arial Nova" panose="020B0504020202020204" pitchFamily="34" charset="0"/>
                <a:ea typeface="+mj-ea"/>
                <a:cs typeface="+mj-cs"/>
              </a:rPr>
              <a:t>Paediatric</a:t>
            </a:r>
            <a:r>
              <a:rPr lang="en-US" sz="4400" dirty="0">
                <a:solidFill>
                  <a:schemeClr val="accent4">
                    <a:lumMod val="75000"/>
                  </a:schemeClr>
                </a:solidFill>
                <a:latin typeface="Arial Nova" panose="020B0504020202020204" pitchFamily="34" charset="0"/>
                <a:ea typeface="+mj-ea"/>
                <a:cs typeface="+mj-cs"/>
              </a:rPr>
              <a:t> Lead</a:t>
            </a:r>
            <a:endParaRPr lang="en-US" sz="4400" kern="1200" dirty="0">
              <a:solidFill>
                <a:schemeClr val="accent4">
                  <a:lumMod val="75000"/>
                </a:schemeClr>
              </a:solidFill>
              <a:latin typeface="Arial Nova" panose="020B0504020202020204" pitchFamily="34" charset="0"/>
              <a:ea typeface="+mj-ea"/>
              <a:cs typeface="+mj-cs"/>
            </a:endParaRPr>
          </a:p>
        </p:txBody>
      </p:sp>
      <p:sp>
        <p:nvSpPr>
          <p:cNvPr id="1033" name="Rectangle 1032">
            <a:extLst>
              <a:ext uri="{FF2B5EF4-FFF2-40B4-BE49-F238E27FC236}">
                <a16:creationId xmlns:a16="http://schemas.microsoft.com/office/drawing/2014/main" id="{BC05CA36-AD6A-4ABF-9A05-52E5A143D2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4022214"/>
            <a:ext cx="12192000" cy="2835786"/>
          </a:xfrm>
          <a:prstGeom prst="rect">
            <a:avLst/>
          </a:prstGeom>
          <a:gradFill>
            <a:gsLst>
              <a:gs pos="0">
                <a:schemeClr val="accent1"/>
              </a:gs>
              <a:gs pos="78000">
                <a:srgbClr val="000000"/>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5" name="Rectangle 1034">
            <a:extLst>
              <a:ext uri="{FF2B5EF4-FFF2-40B4-BE49-F238E27FC236}">
                <a16:creationId xmlns:a16="http://schemas.microsoft.com/office/drawing/2014/main" id="{D4331EE8-85A4-4588-8D9E-70E534D477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4022220"/>
            <a:ext cx="8153398" cy="2835780"/>
          </a:xfrm>
          <a:prstGeom prst="rect">
            <a:avLst/>
          </a:prstGeom>
          <a:gradFill>
            <a:gsLst>
              <a:gs pos="0">
                <a:srgbClr val="000000">
                  <a:alpha val="63000"/>
                </a:srgbClr>
              </a:gs>
              <a:gs pos="100000">
                <a:schemeClr val="accent1">
                  <a:lumMod val="75000"/>
                </a:schemeClr>
              </a:gs>
            </a:gsLst>
            <a:lin ang="6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7" name="Rectangle 1036">
            <a:extLst>
              <a:ext uri="{FF2B5EF4-FFF2-40B4-BE49-F238E27FC236}">
                <a16:creationId xmlns:a16="http://schemas.microsoft.com/office/drawing/2014/main" id="{49D6C862-61CC-4B46-8080-96583D653B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4022219"/>
            <a:ext cx="12253472" cy="2835781"/>
          </a:xfrm>
          <a:prstGeom prst="rect">
            <a:avLst/>
          </a:prstGeom>
          <a:gradFill>
            <a:gsLst>
              <a:gs pos="39000">
                <a:schemeClr val="accent1">
                  <a:lumMod val="50000"/>
                  <a:alpha val="0"/>
                </a:schemeClr>
              </a:gs>
              <a:gs pos="100000">
                <a:srgbClr val="000000">
                  <a:alpha val="72000"/>
                </a:srgb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26" name="Picture 2">
            <a:extLst>
              <a:ext uri="{FF2B5EF4-FFF2-40B4-BE49-F238E27FC236}">
                <a16:creationId xmlns:a16="http://schemas.microsoft.com/office/drawing/2014/main" id="{BA5C31AD-0619-D886-B2AC-F4E0A52601C7}"/>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815943" y="463405"/>
            <a:ext cx="3831470" cy="4269048"/>
          </a:xfrm>
          <a:prstGeom prst="rect">
            <a:avLst/>
          </a:prstGeom>
          <a:noFill/>
          <a:extLst>
            <a:ext uri="{909E8E84-426E-40DD-AFC4-6F175D3DCCD1}">
              <a14:hiddenFill xmlns:a14="http://schemas.microsoft.com/office/drawing/2010/main">
                <a:solidFill>
                  <a:srgbClr val="FFFFFF"/>
                </a:solidFill>
              </a14:hiddenFill>
            </a:ext>
          </a:extLst>
        </p:spPr>
      </p:pic>
      <p:sp>
        <p:nvSpPr>
          <p:cNvPr id="1039" name="Rectangle 1038">
            <a:extLst>
              <a:ext uri="{FF2B5EF4-FFF2-40B4-BE49-F238E27FC236}">
                <a16:creationId xmlns:a16="http://schemas.microsoft.com/office/drawing/2014/main" id="{E37EECFC-A684-4391-AE85-4CDAF5565F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6400797"/>
            <a:ext cx="12191998" cy="457203"/>
          </a:xfrm>
          <a:prstGeom prst="rect">
            <a:avLst/>
          </a:prstGeom>
          <a:gradFill>
            <a:gsLst>
              <a:gs pos="0">
                <a:srgbClr val="000000">
                  <a:alpha val="43000"/>
                </a:srgbClr>
              </a:gs>
              <a:gs pos="79000">
                <a:schemeClr val="accent1">
                  <a:lumMod val="75000"/>
                  <a:alpha val="2200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4" descr="BartsLogoWhite">
            <a:extLst>
              <a:ext uri="{FF2B5EF4-FFF2-40B4-BE49-F238E27FC236}">
                <a16:creationId xmlns:a16="http://schemas.microsoft.com/office/drawing/2014/main" id="{514D563D-70EC-B836-4FDD-0C0921DC8A59}"/>
              </a:ext>
            </a:extLst>
          </p:cNvPr>
          <p:cNvPicPr>
            <a:picLocks noChangeAspect="1" noChangeArrowheads="1"/>
          </p:cNvPicPr>
          <p:nvPr/>
        </p:nvPicPr>
        <p:blipFill>
          <a:blip r:embed="rId3" cstate="print"/>
          <a:srcRect/>
          <a:stretch>
            <a:fillRect/>
          </a:stretch>
        </p:blipFill>
        <p:spPr bwMode="auto">
          <a:xfrm>
            <a:off x="823442" y="4854569"/>
            <a:ext cx="8893175" cy="1546225"/>
          </a:xfrm>
          <a:prstGeom prst="rect">
            <a:avLst/>
          </a:prstGeom>
          <a:noFill/>
          <a:ln w="9525">
            <a:noFill/>
            <a:miter lim="800000"/>
            <a:headEnd/>
            <a:tailEnd/>
          </a:ln>
        </p:spPr>
      </p:pic>
    </p:spTree>
    <p:extLst>
      <p:ext uri="{BB962C8B-B14F-4D97-AF65-F5344CB8AC3E}">
        <p14:creationId xmlns:p14="http://schemas.microsoft.com/office/powerpoint/2010/main" val="4235172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9" name="Rectangle 98">
            <a:extLst>
              <a:ext uri="{FF2B5EF4-FFF2-40B4-BE49-F238E27FC236}">
                <a16:creationId xmlns:a16="http://schemas.microsoft.com/office/drawing/2014/main" id="{0CCC4BA0-1298-4DBD-86F1-B51D8C9D34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685799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503B7D34-D6B0-B52B-82DD-9695E7AD1396}"/>
              </a:ext>
            </a:extLst>
          </p:cNvPr>
          <p:cNvSpPr txBox="1"/>
          <p:nvPr/>
        </p:nvSpPr>
        <p:spPr>
          <a:xfrm>
            <a:off x="933651" y="1174283"/>
            <a:ext cx="5630273" cy="4766268"/>
          </a:xfrm>
          <a:prstGeom prst="rect">
            <a:avLst/>
          </a:prstGeom>
        </p:spPr>
        <p:txBody>
          <a:bodyPr vert="horz" lIns="91440" tIns="45720" rIns="91440" bIns="45720" rtlCol="0" anchor="t">
            <a:normAutofit lnSpcReduction="10000"/>
          </a:bodyPr>
          <a:lstStyle/>
          <a:p>
            <a:pPr>
              <a:lnSpc>
                <a:spcPct val="90000"/>
              </a:lnSpc>
              <a:spcAft>
                <a:spcPts val="600"/>
              </a:spcAft>
            </a:pPr>
            <a:r>
              <a:rPr lang="en-US" sz="3200" b="1" dirty="0"/>
              <a:t>Your Role as a Student and Future Dental Professional:</a:t>
            </a:r>
          </a:p>
          <a:p>
            <a:pPr indent="-228600">
              <a:lnSpc>
                <a:spcPct val="90000"/>
              </a:lnSpc>
              <a:spcAft>
                <a:spcPts val="600"/>
              </a:spcAft>
              <a:buFont typeface="Arial" panose="020B0604020202020204" pitchFamily="34" charset="0"/>
              <a:buChar char="•"/>
            </a:pPr>
            <a:endParaRPr lang="en-US" sz="1400" b="1" dirty="0"/>
          </a:p>
          <a:p>
            <a:pPr indent="-228600">
              <a:lnSpc>
                <a:spcPct val="90000"/>
              </a:lnSpc>
              <a:spcAft>
                <a:spcPts val="600"/>
              </a:spcAft>
              <a:buFont typeface="Arial" panose="020B0604020202020204" pitchFamily="34" charset="0"/>
              <a:buChar char="•"/>
            </a:pPr>
            <a:r>
              <a:rPr lang="en-US" sz="2000" dirty="0"/>
              <a:t>Self-awareness: understand your own biases and privilege and be open-minded </a:t>
            </a:r>
          </a:p>
          <a:p>
            <a:pPr indent="-228600">
              <a:lnSpc>
                <a:spcPct val="90000"/>
              </a:lnSpc>
              <a:spcAft>
                <a:spcPts val="600"/>
              </a:spcAft>
              <a:buFont typeface="Arial" panose="020B0604020202020204" pitchFamily="34" charset="0"/>
              <a:buChar char="•"/>
            </a:pPr>
            <a:endParaRPr lang="en-US" sz="2000" dirty="0"/>
          </a:p>
          <a:p>
            <a:pPr indent="-228600">
              <a:lnSpc>
                <a:spcPct val="90000"/>
              </a:lnSpc>
              <a:spcAft>
                <a:spcPts val="600"/>
              </a:spcAft>
              <a:buFont typeface="Arial" panose="020B0604020202020204" pitchFamily="34" charset="0"/>
              <a:buChar char="•"/>
            </a:pPr>
            <a:r>
              <a:rPr lang="en-US" sz="2000" dirty="0"/>
              <a:t>Speak up politely when witnessing discrimination or exclusion</a:t>
            </a:r>
          </a:p>
          <a:p>
            <a:pPr indent="-228600">
              <a:lnSpc>
                <a:spcPct val="90000"/>
              </a:lnSpc>
              <a:spcAft>
                <a:spcPts val="600"/>
              </a:spcAft>
              <a:buFont typeface="Arial" panose="020B0604020202020204" pitchFamily="34" charset="0"/>
              <a:buChar char="•"/>
            </a:pPr>
            <a:endParaRPr lang="en-US" sz="2000" dirty="0"/>
          </a:p>
          <a:p>
            <a:pPr indent="-228600">
              <a:lnSpc>
                <a:spcPct val="90000"/>
              </a:lnSpc>
              <a:spcAft>
                <a:spcPts val="600"/>
              </a:spcAft>
              <a:buFont typeface="Arial" panose="020B0604020202020204" pitchFamily="34" charset="0"/>
              <a:buChar char="•"/>
            </a:pPr>
            <a:r>
              <a:rPr lang="en-US" sz="2000" dirty="0"/>
              <a:t>Advocate for inclusive spaces in clinics, labs and study groups</a:t>
            </a:r>
          </a:p>
          <a:p>
            <a:pPr indent="-228600">
              <a:lnSpc>
                <a:spcPct val="90000"/>
              </a:lnSpc>
              <a:spcAft>
                <a:spcPts val="600"/>
              </a:spcAft>
              <a:buFont typeface="Arial" panose="020B0604020202020204" pitchFamily="34" charset="0"/>
              <a:buChar char="•"/>
            </a:pPr>
            <a:endParaRPr lang="en-US" sz="2000" dirty="0"/>
          </a:p>
          <a:p>
            <a:pPr indent="-228600">
              <a:lnSpc>
                <a:spcPct val="90000"/>
              </a:lnSpc>
              <a:spcAft>
                <a:spcPts val="600"/>
              </a:spcAft>
              <a:buFont typeface="Arial" panose="020B0604020202020204" pitchFamily="34" charset="0"/>
              <a:buChar char="•"/>
            </a:pPr>
            <a:r>
              <a:rPr lang="en-US" sz="2000" dirty="0"/>
              <a:t>Participate in mentoring and outreach programs to widen access</a:t>
            </a:r>
          </a:p>
        </p:txBody>
      </p:sp>
      <p:pic>
        <p:nvPicPr>
          <p:cNvPr id="6" name="Picture 5">
            <a:extLst>
              <a:ext uri="{FF2B5EF4-FFF2-40B4-BE49-F238E27FC236}">
                <a16:creationId xmlns:a16="http://schemas.microsoft.com/office/drawing/2014/main" id="{12CBB25D-5B5E-CCEB-0CEB-985D4BD50763}"/>
              </a:ext>
            </a:extLst>
          </p:cNvPr>
          <p:cNvPicPr>
            <a:picLocks noChangeAspect="1"/>
          </p:cNvPicPr>
          <p:nvPr/>
        </p:nvPicPr>
        <p:blipFill>
          <a:blip r:embed="rId2"/>
          <a:srcRect l="5763" r="35969" b="-1"/>
          <a:stretch>
            <a:fillRect/>
          </a:stretch>
        </p:blipFill>
        <p:spPr>
          <a:xfrm>
            <a:off x="7047513" y="975645"/>
            <a:ext cx="4443447" cy="4443447"/>
          </a:xfrm>
          <a:custGeom>
            <a:avLst/>
            <a:gdLst/>
            <a:ahLst/>
            <a:cxnLst/>
            <a:rect l="l" t="t" r="r" b="b"/>
            <a:pathLst>
              <a:path w="4694238" h="4694238">
                <a:moveTo>
                  <a:pt x="2347119" y="0"/>
                </a:moveTo>
                <a:cubicBezTo>
                  <a:pt x="3643397" y="0"/>
                  <a:pt x="4694238" y="1050841"/>
                  <a:pt x="4694238" y="2347119"/>
                </a:cubicBezTo>
                <a:cubicBezTo>
                  <a:pt x="4694238" y="3643397"/>
                  <a:pt x="3643397" y="4694238"/>
                  <a:pt x="2347119" y="4694238"/>
                </a:cubicBezTo>
                <a:cubicBezTo>
                  <a:pt x="1050841" y="4694238"/>
                  <a:pt x="0" y="3643397"/>
                  <a:pt x="0" y="2347119"/>
                </a:cubicBezTo>
                <a:cubicBezTo>
                  <a:pt x="0" y="1050841"/>
                  <a:pt x="1050841" y="0"/>
                  <a:pt x="2347119" y="0"/>
                </a:cubicBezTo>
                <a:close/>
              </a:path>
            </a:pathLst>
          </a:custGeom>
        </p:spPr>
      </p:pic>
      <p:sp>
        <p:nvSpPr>
          <p:cNvPr id="100" name="Rectangle 99">
            <a:extLst>
              <a:ext uri="{FF2B5EF4-FFF2-40B4-BE49-F238E27FC236}">
                <a16:creationId xmlns:a16="http://schemas.microsoft.com/office/drawing/2014/main" id="{EEBF1590-3B36-48EE-A89D-3B6F3CB256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78000">
                <a:srgbClr val="000000"/>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a:extLst>
              <a:ext uri="{FF2B5EF4-FFF2-40B4-BE49-F238E27FC236}">
                <a16:creationId xmlns:a16="http://schemas.microsoft.com/office/drawing/2014/main" id="{AC8F6C8C-AB5A-4548-942D-E3FD40ACBC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0">
                <a:srgbClr val="000000">
                  <a:alpha val="63000"/>
                </a:srgbClr>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38827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8FC0A59-03F8-5742-31CC-CBE1FD2F7E7B}"/>
              </a:ext>
            </a:extLst>
          </p:cNvPr>
          <p:cNvSpPr txBox="1"/>
          <p:nvPr/>
        </p:nvSpPr>
        <p:spPr>
          <a:xfrm>
            <a:off x="402771" y="239486"/>
            <a:ext cx="11223172" cy="4647426"/>
          </a:xfrm>
          <a:prstGeom prst="rect">
            <a:avLst/>
          </a:prstGeom>
          <a:noFill/>
        </p:spPr>
        <p:txBody>
          <a:bodyPr wrap="square">
            <a:spAutoFit/>
          </a:bodyPr>
          <a:lstStyle/>
          <a:p>
            <a:pPr algn="l">
              <a:lnSpc>
                <a:spcPts val="1800"/>
              </a:lnSpc>
              <a:spcBef>
                <a:spcPts val="600"/>
              </a:spcBef>
              <a:spcAft>
                <a:spcPts val="300"/>
              </a:spcAft>
              <a:buNone/>
            </a:pPr>
            <a:r>
              <a:rPr lang="en-GB" sz="2800" b="1" i="0" dirty="0">
                <a:solidFill>
                  <a:srgbClr val="424242"/>
                </a:solidFill>
                <a:effectLst/>
                <a:latin typeface="Calibri" panose="020F0502020204030204" pitchFamily="34" charset="0"/>
                <a:ea typeface="Calibri" panose="020F0502020204030204" pitchFamily="34" charset="0"/>
                <a:cs typeface="Calibri" panose="020F0502020204030204" pitchFamily="34" charset="0"/>
              </a:rPr>
              <a:t>SCENARIO:</a:t>
            </a:r>
          </a:p>
          <a:p>
            <a:pPr algn="l">
              <a:lnSpc>
                <a:spcPts val="1800"/>
              </a:lnSpc>
              <a:spcBef>
                <a:spcPts val="600"/>
              </a:spcBef>
              <a:spcAft>
                <a:spcPts val="300"/>
              </a:spcAft>
              <a:buNone/>
            </a:pPr>
            <a:endParaRPr lang="en-GB" sz="2800" b="1" dirty="0">
              <a:solidFill>
                <a:srgbClr val="424242"/>
              </a:solidFill>
              <a:latin typeface="Calibri" panose="020F0502020204030204" pitchFamily="34" charset="0"/>
              <a:ea typeface="Calibri" panose="020F0502020204030204" pitchFamily="34" charset="0"/>
              <a:cs typeface="Calibri" panose="020F0502020204030204" pitchFamily="34" charset="0"/>
            </a:endParaRPr>
          </a:p>
          <a:p>
            <a:pPr algn="l">
              <a:lnSpc>
                <a:spcPts val="1800"/>
              </a:lnSpc>
              <a:spcBef>
                <a:spcPts val="600"/>
              </a:spcBef>
              <a:spcAft>
                <a:spcPts val="300"/>
              </a:spcAft>
              <a:buNone/>
            </a:pPr>
            <a:endParaRPr lang="en-GB" b="1" i="0" dirty="0">
              <a:solidFill>
                <a:srgbClr val="424242"/>
              </a:solidFill>
              <a:effectLst/>
              <a:latin typeface="Calibri" panose="020F0502020204030204" pitchFamily="34" charset="0"/>
              <a:ea typeface="Calibri" panose="020F0502020204030204" pitchFamily="34" charset="0"/>
              <a:cs typeface="Calibri" panose="020F0502020204030204" pitchFamily="34" charset="0"/>
            </a:endParaRPr>
          </a:p>
          <a:p>
            <a:pPr algn="l">
              <a:lnSpc>
                <a:spcPts val="1500"/>
              </a:lnSpc>
              <a:spcBef>
                <a:spcPts val="300"/>
              </a:spcBef>
              <a:spcAft>
                <a:spcPts val="300"/>
              </a:spcAft>
              <a:buNone/>
            </a:pPr>
            <a:r>
              <a:rPr lang="en-GB" sz="2400" b="0" i="0" dirty="0">
                <a:solidFill>
                  <a:srgbClr val="424242"/>
                </a:solidFill>
                <a:effectLst/>
                <a:latin typeface="Calibri" panose="020F0502020204030204" pitchFamily="34" charset="0"/>
                <a:ea typeface="Calibri" panose="020F0502020204030204" pitchFamily="34" charset="0"/>
                <a:cs typeface="Calibri" panose="020F0502020204030204" pitchFamily="34" charset="0"/>
              </a:rPr>
              <a:t>A 7-year-old patient, Amina, attends a dental clinic with her mother. Amina is visibly</a:t>
            </a:r>
          </a:p>
          <a:p>
            <a:pPr algn="l">
              <a:lnSpc>
                <a:spcPts val="1500"/>
              </a:lnSpc>
              <a:spcBef>
                <a:spcPts val="300"/>
              </a:spcBef>
              <a:spcAft>
                <a:spcPts val="300"/>
              </a:spcAft>
              <a:buNone/>
            </a:pPr>
            <a:r>
              <a:rPr lang="en-GB" sz="2400" b="0" i="0" dirty="0">
                <a:solidFill>
                  <a:srgbClr val="424242"/>
                </a:solidFill>
                <a:effectLst/>
                <a:latin typeface="Calibri" panose="020F0502020204030204" pitchFamily="34" charset="0"/>
                <a:ea typeface="Calibri" panose="020F0502020204030204" pitchFamily="34" charset="0"/>
                <a:cs typeface="Calibri" panose="020F0502020204030204" pitchFamily="34" charset="0"/>
              </a:rPr>
              <a:t>anxious and speaks limited English. </a:t>
            </a:r>
          </a:p>
          <a:p>
            <a:pPr algn="l">
              <a:lnSpc>
                <a:spcPts val="1500"/>
              </a:lnSpc>
              <a:spcBef>
                <a:spcPts val="300"/>
              </a:spcBef>
              <a:spcAft>
                <a:spcPts val="300"/>
              </a:spcAft>
              <a:buNone/>
            </a:pPr>
            <a:endParaRPr lang="en-GB" sz="2400" dirty="0">
              <a:solidFill>
                <a:srgbClr val="424242"/>
              </a:solidFill>
              <a:latin typeface="Calibri" panose="020F0502020204030204" pitchFamily="34" charset="0"/>
              <a:ea typeface="Calibri" panose="020F0502020204030204" pitchFamily="34" charset="0"/>
              <a:cs typeface="Calibri" panose="020F0502020204030204" pitchFamily="34" charset="0"/>
            </a:endParaRPr>
          </a:p>
          <a:p>
            <a:pPr algn="l">
              <a:lnSpc>
                <a:spcPts val="1500"/>
              </a:lnSpc>
              <a:spcBef>
                <a:spcPts val="300"/>
              </a:spcBef>
              <a:spcAft>
                <a:spcPts val="300"/>
              </a:spcAft>
              <a:buNone/>
            </a:pPr>
            <a:r>
              <a:rPr lang="en-GB" sz="2400" b="0" i="0" dirty="0">
                <a:solidFill>
                  <a:srgbClr val="424242"/>
                </a:solidFill>
                <a:effectLst/>
                <a:latin typeface="Calibri" panose="020F0502020204030204" pitchFamily="34" charset="0"/>
                <a:ea typeface="Calibri" panose="020F0502020204030204" pitchFamily="34" charset="0"/>
                <a:cs typeface="Calibri" panose="020F0502020204030204" pitchFamily="34" charset="0"/>
              </a:rPr>
              <a:t>Her mother explains that they recently moved from Syria and Amina has never visited a</a:t>
            </a:r>
          </a:p>
          <a:p>
            <a:pPr algn="l">
              <a:lnSpc>
                <a:spcPts val="1500"/>
              </a:lnSpc>
              <a:spcBef>
                <a:spcPts val="300"/>
              </a:spcBef>
              <a:spcAft>
                <a:spcPts val="300"/>
              </a:spcAft>
              <a:buNone/>
            </a:pPr>
            <a:r>
              <a:rPr lang="en-GB" sz="2400" b="0" i="0" dirty="0">
                <a:solidFill>
                  <a:srgbClr val="424242"/>
                </a:solidFill>
                <a:effectLst/>
                <a:latin typeface="Calibri" panose="020F0502020204030204" pitchFamily="34" charset="0"/>
                <a:ea typeface="Calibri" panose="020F0502020204030204" pitchFamily="34" charset="0"/>
                <a:cs typeface="Calibri" panose="020F0502020204030204" pitchFamily="34" charset="0"/>
              </a:rPr>
              <a:t>dentist before. </a:t>
            </a:r>
          </a:p>
          <a:p>
            <a:pPr algn="l">
              <a:lnSpc>
                <a:spcPts val="1500"/>
              </a:lnSpc>
              <a:spcBef>
                <a:spcPts val="300"/>
              </a:spcBef>
              <a:spcAft>
                <a:spcPts val="300"/>
              </a:spcAft>
              <a:buNone/>
            </a:pPr>
            <a:endParaRPr lang="en-GB" sz="2400" dirty="0">
              <a:solidFill>
                <a:srgbClr val="424242"/>
              </a:solidFill>
              <a:latin typeface="Calibri" panose="020F0502020204030204" pitchFamily="34" charset="0"/>
              <a:ea typeface="Calibri" panose="020F0502020204030204" pitchFamily="34" charset="0"/>
              <a:cs typeface="Calibri" panose="020F0502020204030204" pitchFamily="34" charset="0"/>
            </a:endParaRPr>
          </a:p>
          <a:p>
            <a:pPr algn="l">
              <a:lnSpc>
                <a:spcPts val="1500"/>
              </a:lnSpc>
              <a:spcBef>
                <a:spcPts val="300"/>
              </a:spcBef>
              <a:spcAft>
                <a:spcPts val="300"/>
              </a:spcAft>
              <a:buNone/>
            </a:pPr>
            <a:r>
              <a:rPr lang="en-GB" sz="2400" b="0" i="0" dirty="0">
                <a:solidFill>
                  <a:srgbClr val="424242"/>
                </a:solidFill>
                <a:effectLst/>
                <a:latin typeface="Calibri" panose="020F0502020204030204" pitchFamily="34" charset="0"/>
                <a:ea typeface="Calibri" panose="020F0502020204030204" pitchFamily="34" charset="0"/>
                <a:cs typeface="Calibri" panose="020F0502020204030204" pitchFamily="34" charset="0"/>
              </a:rPr>
              <a:t>The dental student must conduct an initial assessment and explain oral hygiene practices</a:t>
            </a:r>
          </a:p>
          <a:p>
            <a:pPr algn="l">
              <a:lnSpc>
                <a:spcPts val="1500"/>
              </a:lnSpc>
              <a:spcBef>
                <a:spcPts val="300"/>
              </a:spcBef>
              <a:spcAft>
                <a:spcPts val="300"/>
              </a:spcAft>
              <a:buNone/>
            </a:pPr>
            <a:r>
              <a:rPr lang="en-GB" sz="2400" b="0" i="0" dirty="0">
                <a:solidFill>
                  <a:srgbClr val="424242"/>
                </a:solidFill>
                <a:effectLst/>
                <a:latin typeface="Calibri" panose="020F0502020204030204" pitchFamily="34" charset="0"/>
                <a:ea typeface="Calibri" panose="020F0502020204030204" pitchFamily="34" charset="0"/>
                <a:cs typeface="Calibri" panose="020F0502020204030204" pitchFamily="34" charset="0"/>
              </a:rPr>
              <a:t>in a way that is culturally sensitive and accessible.</a:t>
            </a:r>
          </a:p>
          <a:p>
            <a:pPr algn="l">
              <a:lnSpc>
                <a:spcPts val="1500"/>
              </a:lnSpc>
              <a:spcBef>
                <a:spcPts val="300"/>
              </a:spcBef>
              <a:spcAft>
                <a:spcPts val="300"/>
              </a:spcAft>
              <a:buNone/>
            </a:pPr>
            <a:endParaRPr lang="en-GB" sz="2400" dirty="0">
              <a:solidFill>
                <a:srgbClr val="424242"/>
              </a:solidFill>
              <a:latin typeface="Calibri" panose="020F0502020204030204" pitchFamily="34" charset="0"/>
              <a:ea typeface="Calibri" panose="020F0502020204030204" pitchFamily="34" charset="0"/>
              <a:cs typeface="Calibri" panose="020F0502020204030204" pitchFamily="34" charset="0"/>
            </a:endParaRPr>
          </a:p>
          <a:p>
            <a:pPr algn="l">
              <a:lnSpc>
                <a:spcPts val="1500"/>
              </a:lnSpc>
              <a:spcBef>
                <a:spcPts val="300"/>
              </a:spcBef>
              <a:spcAft>
                <a:spcPts val="300"/>
              </a:spcAft>
              <a:buNone/>
            </a:pPr>
            <a:endParaRPr lang="en-GB" b="0" i="0" dirty="0">
              <a:solidFill>
                <a:srgbClr val="424242"/>
              </a:solidFill>
              <a:effectLst/>
              <a:latin typeface="Calibri" panose="020F0502020204030204" pitchFamily="34" charset="0"/>
              <a:ea typeface="Calibri" panose="020F0502020204030204" pitchFamily="34" charset="0"/>
              <a:cs typeface="Calibri" panose="020F0502020204030204" pitchFamily="34" charset="0"/>
            </a:endParaRPr>
          </a:p>
          <a:p>
            <a:pPr algn="l">
              <a:lnSpc>
                <a:spcPts val="1800"/>
              </a:lnSpc>
              <a:spcBef>
                <a:spcPts val="600"/>
              </a:spcBef>
              <a:spcAft>
                <a:spcPts val="300"/>
              </a:spcAft>
              <a:buNone/>
            </a:pPr>
            <a:endParaRPr lang="en-GB" b="0" i="0" dirty="0">
              <a:solidFill>
                <a:srgbClr val="424242"/>
              </a:solidFill>
              <a:effectLst/>
              <a:latin typeface="Calibri" panose="020F0502020204030204" pitchFamily="34" charset="0"/>
              <a:ea typeface="Calibri" panose="020F0502020204030204" pitchFamily="34" charset="0"/>
              <a:cs typeface="Calibri" panose="020F0502020204030204" pitchFamily="34" charset="0"/>
            </a:endParaRPr>
          </a:p>
          <a:p>
            <a:pPr>
              <a:buNone/>
            </a:pPr>
            <a:br>
              <a:rPr lang="en-GB" dirty="0"/>
            </a:br>
            <a:endParaRPr lang="en-GB" dirty="0"/>
          </a:p>
        </p:txBody>
      </p:sp>
    </p:spTree>
    <p:extLst>
      <p:ext uri="{BB962C8B-B14F-4D97-AF65-F5344CB8AC3E}">
        <p14:creationId xmlns:p14="http://schemas.microsoft.com/office/powerpoint/2010/main" val="807067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D51B9D8-015E-4E92-0E3D-B9AC08F924E0}"/>
              </a:ext>
            </a:extLst>
          </p:cNvPr>
          <p:cNvSpPr txBox="1"/>
          <p:nvPr/>
        </p:nvSpPr>
        <p:spPr>
          <a:xfrm>
            <a:off x="348343" y="121920"/>
            <a:ext cx="11495314" cy="7017306"/>
          </a:xfrm>
          <a:prstGeom prst="rect">
            <a:avLst/>
          </a:prstGeom>
          <a:noFill/>
        </p:spPr>
        <p:txBody>
          <a:bodyPr wrap="square" rtlCol="0">
            <a:spAutoFit/>
          </a:bodyPr>
          <a:lstStyle/>
          <a:p>
            <a:r>
              <a:rPr lang="en-GB" sz="2400" b="1" dirty="0"/>
              <a:t>Key EDI Considerations:</a:t>
            </a:r>
            <a:endParaRPr lang="en-GB" sz="2400" dirty="0"/>
          </a:p>
          <a:p>
            <a:r>
              <a:rPr lang="en-GB" sz="2400" b="1" dirty="0"/>
              <a:t>Cultural Awareness:</a:t>
            </a:r>
            <a:br>
              <a:rPr lang="en-GB" sz="2400" dirty="0"/>
            </a:br>
            <a:r>
              <a:rPr lang="en-GB" sz="2400" dirty="0"/>
              <a:t>The student must recognize that the guardian’s expectations and understanding of dental care may differ due to cultural norms. For example, the guardian may prioritize immediate pain relief over preventive care.</a:t>
            </a:r>
          </a:p>
          <a:p>
            <a:endParaRPr lang="en-GB" sz="2400" dirty="0"/>
          </a:p>
          <a:p>
            <a:r>
              <a:rPr lang="en-GB" sz="2400" b="1" dirty="0"/>
              <a:t>Language Barriers:</a:t>
            </a:r>
            <a:br>
              <a:rPr lang="en-GB" sz="2400" dirty="0"/>
            </a:br>
            <a:r>
              <a:rPr lang="en-GB" sz="2400" dirty="0"/>
              <a:t>An interpreter is present, and the student must ensure that communication is respectful, clear, and inclusive—avoiding jargon and checking for understanding.</a:t>
            </a:r>
          </a:p>
          <a:p>
            <a:endParaRPr lang="en-GB" sz="2400" dirty="0"/>
          </a:p>
          <a:p>
            <a:r>
              <a:rPr lang="en-GB" sz="2400" b="1" dirty="0"/>
              <a:t>Trauma-Informed Approach:</a:t>
            </a:r>
            <a:br>
              <a:rPr lang="en-GB" sz="2400" dirty="0"/>
            </a:br>
            <a:r>
              <a:rPr lang="en-GB" sz="2400" dirty="0"/>
              <a:t>The child has a history of displacement and may be anxious or fearful. The student should use non-threatening language, validate the child’s feelings, and avoid assumptions about their background.</a:t>
            </a:r>
          </a:p>
          <a:p>
            <a:endParaRPr lang="en-GB" sz="2400" dirty="0"/>
          </a:p>
          <a:p>
            <a:r>
              <a:rPr lang="en-GB" sz="2400" b="1" dirty="0"/>
              <a:t>Consent and Autonomy:</a:t>
            </a:r>
            <a:br>
              <a:rPr lang="en-GB" sz="2400" dirty="0"/>
            </a:br>
            <a:r>
              <a:rPr lang="en-GB" sz="2400" dirty="0"/>
              <a:t>The student must navigate consent appropriately, ensuring the guardian understands the proposed treatment and that the child’s voice is heard in the process.</a:t>
            </a:r>
          </a:p>
          <a:p>
            <a:endParaRPr lang="en-GB" dirty="0"/>
          </a:p>
        </p:txBody>
      </p:sp>
    </p:spTree>
    <p:extLst>
      <p:ext uri="{BB962C8B-B14F-4D97-AF65-F5344CB8AC3E}">
        <p14:creationId xmlns:p14="http://schemas.microsoft.com/office/powerpoint/2010/main" val="10437091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E7247F-D6BF-0E37-B502-99CA454BDAA4}"/>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D4B393EE-F642-27C4-158D-504F58E0CC76}"/>
              </a:ext>
            </a:extLst>
          </p:cNvPr>
          <p:cNvSpPr txBox="1"/>
          <p:nvPr/>
        </p:nvSpPr>
        <p:spPr>
          <a:xfrm>
            <a:off x="402771" y="239486"/>
            <a:ext cx="11223172" cy="4724370"/>
          </a:xfrm>
          <a:prstGeom prst="rect">
            <a:avLst/>
          </a:prstGeom>
          <a:noFill/>
        </p:spPr>
        <p:txBody>
          <a:bodyPr wrap="square">
            <a:spAutoFit/>
          </a:bodyPr>
          <a:lstStyle/>
          <a:p>
            <a:pPr algn="l">
              <a:lnSpc>
                <a:spcPts val="1800"/>
              </a:lnSpc>
              <a:spcBef>
                <a:spcPts val="600"/>
              </a:spcBef>
              <a:spcAft>
                <a:spcPts val="300"/>
              </a:spcAft>
              <a:buNone/>
            </a:pPr>
            <a:r>
              <a:rPr lang="en-GB" sz="2800" b="1" i="0" dirty="0">
                <a:solidFill>
                  <a:srgbClr val="424242"/>
                </a:solidFill>
                <a:effectLst/>
                <a:latin typeface="Calibri" panose="020F0502020204030204" pitchFamily="34" charset="0"/>
                <a:ea typeface="Calibri" panose="020F0502020204030204" pitchFamily="34" charset="0"/>
                <a:cs typeface="Calibri" panose="020F0502020204030204" pitchFamily="34" charset="0"/>
              </a:rPr>
              <a:t>SCENARIO:</a:t>
            </a:r>
          </a:p>
          <a:p>
            <a:pPr>
              <a:lnSpc>
                <a:spcPct val="200000"/>
              </a:lnSpc>
              <a:spcBef>
                <a:spcPts val="300"/>
              </a:spcBef>
              <a:spcAft>
                <a:spcPts val="300"/>
              </a:spcAft>
            </a:pPr>
            <a:r>
              <a:rPr lang="en-GB" dirty="0">
                <a:latin typeface="Aptos" panose="020B0004020202020204" pitchFamily="34" charset="0"/>
                <a:cs typeface="Arial" panose="020B0604020202020204" pitchFamily="34" charset="0"/>
              </a:rPr>
              <a:t>James, a 35-year-old patient with autism spectrum disorder (ASD), attends a dental clinic for restorative treatment of multiple carious lesions. He is accompanied by a support worker and expresses discomfort with bright lights and loud noises. James is also on a low income and has limited access to private dental care. The student must plan and deliver care that is clinically appropriate, financially accessible, and sensitive to James’s sensory needs.</a:t>
            </a:r>
          </a:p>
          <a:p>
            <a:pPr algn="l">
              <a:lnSpc>
                <a:spcPts val="1500"/>
              </a:lnSpc>
              <a:spcBef>
                <a:spcPts val="300"/>
              </a:spcBef>
              <a:spcAft>
                <a:spcPts val="300"/>
              </a:spcAft>
              <a:buNone/>
            </a:pPr>
            <a:endParaRPr lang="en-GB" sz="2400" dirty="0">
              <a:solidFill>
                <a:srgbClr val="424242"/>
              </a:solidFill>
              <a:latin typeface="Calibri" panose="020F0502020204030204" pitchFamily="34" charset="0"/>
              <a:ea typeface="Calibri" panose="020F0502020204030204" pitchFamily="34" charset="0"/>
              <a:cs typeface="Calibri" panose="020F0502020204030204" pitchFamily="34" charset="0"/>
            </a:endParaRPr>
          </a:p>
          <a:p>
            <a:pPr algn="l">
              <a:lnSpc>
                <a:spcPts val="1500"/>
              </a:lnSpc>
              <a:spcBef>
                <a:spcPts val="300"/>
              </a:spcBef>
              <a:spcAft>
                <a:spcPts val="300"/>
              </a:spcAft>
              <a:buNone/>
            </a:pPr>
            <a:endParaRPr lang="en-GB" b="0" i="0" dirty="0">
              <a:solidFill>
                <a:srgbClr val="424242"/>
              </a:solidFill>
              <a:effectLst/>
              <a:latin typeface="Calibri" panose="020F0502020204030204" pitchFamily="34" charset="0"/>
              <a:ea typeface="Calibri" panose="020F0502020204030204" pitchFamily="34" charset="0"/>
              <a:cs typeface="Calibri" panose="020F0502020204030204" pitchFamily="34" charset="0"/>
            </a:endParaRPr>
          </a:p>
          <a:p>
            <a:pPr algn="l">
              <a:lnSpc>
                <a:spcPts val="1800"/>
              </a:lnSpc>
              <a:spcBef>
                <a:spcPts val="600"/>
              </a:spcBef>
              <a:spcAft>
                <a:spcPts val="300"/>
              </a:spcAft>
              <a:buNone/>
            </a:pPr>
            <a:endParaRPr lang="en-GB" b="0" i="0" dirty="0">
              <a:solidFill>
                <a:srgbClr val="424242"/>
              </a:solidFill>
              <a:effectLst/>
              <a:latin typeface="Calibri" panose="020F0502020204030204" pitchFamily="34" charset="0"/>
              <a:ea typeface="Calibri" panose="020F0502020204030204" pitchFamily="34" charset="0"/>
              <a:cs typeface="Calibri" panose="020F0502020204030204" pitchFamily="34" charset="0"/>
            </a:endParaRPr>
          </a:p>
          <a:p>
            <a:pPr>
              <a:buNone/>
            </a:pPr>
            <a:br>
              <a:rPr lang="en-GB" dirty="0"/>
            </a:br>
            <a:endParaRPr lang="en-GB" dirty="0"/>
          </a:p>
        </p:txBody>
      </p:sp>
    </p:spTree>
    <p:extLst>
      <p:ext uri="{BB962C8B-B14F-4D97-AF65-F5344CB8AC3E}">
        <p14:creationId xmlns:p14="http://schemas.microsoft.com/office/powerpoint/2010/main" val="27555466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FDBA9CD-0E26-B12B-6A21-F80D95F92539}"/>
              </a:ext>
            </a:extLst>
          </p:cNvPr>
          <p:cNvSpPr txBox="1"/>
          <p:nvPr/>
        </p:nvSpPr>
        <p:spPr>
          <a:xfrm>
            <a:off x="967154" y="790487"/>
            <a:ext cx="11004452" cy="1974387"/>
          </a:xfrm>
          <a:prstGeom prst="rect">
            <a:avLst/>
          </a:prstGeom>
          <a:noFill/>
        </p:spPr>
        <p:txBody>
          <a:bodyPr wrap="square">
            <a:spAutoFit/>
          </a:bodyPr>
          <a:lstStyle/>
          <a:p>
            <a:pPr lvl="0">
              <a:lnSpc>
                <a:spcPct val="107000"/>
              </a:lnSpc>
              <a:spcAft>
                <a:spcPts val="800"/>
              </a:spcAft>
              <a:buSzPts val="1000"/>
              <a:tabLst>
                <a:tab pos="457200" algn="l"/>
              </a:tabLst>
            </a:pPr>
            <a:r>
              <a:rPr lang="en-GB" sz="1800" b="1" kern="100" dirty="0">
                <a:effectLst/>
                <a:latin typeface="Aptos" panose="020B0004020202020204" pitchFamily="34" charset="0"/>
                <a:ea typeface="Aptos" panose="020B0004020202020204" pitchFamily="34" charset="0"/>
                <a:cs typeface="Times New Roman" panose="02020603050405020304" pitchFamily="18" charset="0"/>
              </a:rPr>
              <a:t>EDI CONSIDERATIONS: </a:t>
            </a:r>
          </a:p>
          <a:p>
            <a:pPr marL="342900" lvl="0" indent="-342900">
              <a:lnSpc>
                <a:spcPct val="107000"/>
              </a:lnSpc>
              <a:spcAft>
                <a:spcPts val="800"/>
              </a:spcAft>
              <a:buSzPts val="1000"/>
              <a:buFont typeface="Symbol" panose="05050102010706020507" pitchFamily="18" charset="2"/>
              <a:buChar char=""/>
              <a:tabLst>
                <a:tab pos="457200" algn="l"/>
              </a:tabLst>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Understand how neurodiversity can affect patient </a:t>
            </a:r>
            <a:r>
              <a:rPr lang="en-GB" sz="1800" b="1" kern="100" dirty="0">
                <a:effectLst/>
                <a:latin typeface="Aptos" panose="020B0004020202020204" pitchFamily="34" charset="0"/>
                <a:ea typeface="Aptos" panose="020B0004020202020204" pitchFamily="34" charset="0"/>
                <a:cs typeface="Times New Roman" panose="02020603050405020304" pitchFamily="18" charset="0"/>
              </a:rPr>
              <a:t>communication, consent, and treatment planning</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a:t>
            </a:r>
          </a:p>
          <a:p>
            <a:pPr marL="342900" lvl="0" indent="-342900">
              <a:lnSpc>
                <a:spcPct val="107000"/>
              </a:lnSpc>
              <a:spcAft>
                <a:spcPts val="800"/>
              </a:spcAft>
              <a:buSzPts val="1000"/>
              <a:buFont typeface="Symbol" panose="05050102010706020507" pitchFamily="18" charset="2"/>
              <a:buChar char=""/>
              <a:tabLst>
                <a:tab pos="457200" algn="l"/>
              </a:tabLst>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Apply inclusive strategies to create a </a:t>
            </a:r>
            <a:r>
              <a:rPr lang="en-GB" sz="1800" b="1" kern="100" dirty="0">
                <a:effectLst/>
                <a:latin typeface="Aptos" panose="020B0004020202020204" pitchFamily="34" charset="0"/>
                <a:ea typeface="Aptos" panose="020B0004020202020204" pitchFamily="34" charset="0"/>
                <a:cs typeface="Times New Roman" panose="02020603050405020304" pitchFamily="18" charset="0"/>
              </a:rPr>
              <a:t>calm and supportive </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clinical environment.</a:t>
            </a:r>
          </a:p>
          <a:p>
            <a:pPr marL="342900" lvl="0" indent="-342900">
              <a:lnSpc>
                <a:spcPct val="107000"/>
              </a:lnSpc>
              <a:spcAft>
                <a:spcPts val="800"/>
              </a:spcAft>
              <a:buSzPts val="1000"/>
              <a:buFont typeface="Symbol" panose="05050102010706020507" pitchFamily="18" charset="2"/>
              <a:buChar char=""/>
              <a:tabLst>
                <a:tab pos="457200" algn="l"/>
              </a:tabLst>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Consider </a:t>
            </a:r>
            <a:r>
              <a:rPr lang="en-GB" sz="1800" b="1" kern="100" dirty="0">
                <a:effectLst/>
                <a:latin typeface="Aptos" panose="020B0004020202020204" pitchFamily="34" charset="0"/>
                <a:ea typeface="Aptos" panose="020B0004020202020204" pitchFamily="34" charset="0"/>
                <a:cs typeface="Times New Roman" panose="02020603050405020304" pitchFamily="18" charset="0"/>
              </a:rPr>
              <a:t>financial barriers </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and explore NHS treatment options or phased care plans.</a:t>
            </a:r>
          </a:p>
          <a:p>
            <a:pPr marL="342900" lvl="0" indent="-342900">
              <a:lnSpc>
                <a:spcPct val="107000"/>
              </a:lnSpc>
              <a:spcAft>
                <a:spcPts val="800"/>
              </a:spcAft>
              <a:buSzPts val="1000"/>
              <a:buFont typeface="Symbol" panose="05050102010706020507" pitchFamily="18" charset="2"/>
              <a:buChar char=""/>
              <a:tabLst>
                <a:tab pos="457200" algn="l"/>
              </a:tabLst>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Reflect on the importance of </a:t>
            </a:r>
            <a:r>
              <a:rPr lang="en-GB" sz="1800" b="1" kern="100" dirty="0">
                <a:effectLst/>
                <a:latin typeface="Aptos" panose="020B0004020202020204" pitchFamily="34" charset="0"/>
                <a:ea typeface="Aptos" panose="020B0004020202020204" pitchFamily="34" charset="0"/>
                <a:cs typeface="Times New Roman" panose="02020603050405020304" pitchFamily="18" charset="0"/>
              </a:rPr>
              <a:t>patient autonomy and dignity </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in restorative care.</a:t>
            </a:r>
          </a:p>
        </p:txBody>
      </p:sp>
    </p:spTree>
    <p:extLst>
      <p:ext uri="{BB962C8B-B14F-4D97-AF65-F5344CB8AC3E}">
        <p14:creationId xmlns:p14="http://schemas.microsoft.com/office/powerpoint/2010/main" val="26745403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9" name="Rectangle 38">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7" name="Rectangle 26">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Freeform: Shape 34">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41" name="Rectangle 40">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TextBox 41">
            <a:extLst>
              <a:ext uri="{FF2B5EF4-FFF2-40B4-BE49-F238E27FC236}">
                <a16:creationId xmlns:a16="http://schemas.microsoft.com/office/drawing/2014/main" id="{62008FD6-3AAA-82AB-C6B7-310D3AC659A2}"/>
              </a:ext>
            </a:extLst>
          </p:cNvPr>
          <p:cNvSpPr txBox="1"/>
          <p:nvPr/>
        </p:nvSpPr>
        <p:spPr>
          <a:xfrm>
            <a:off x="4225491" y="60958"/>
            <a:ext cx="7155536" cy="5546047"/>
          </a:xfrm>
          <a:prstGeom prst="rect">
            <a:avLst/>
          </a:prstGeom>
        </p:spPr>
        <p:txBody>
          <a:bodyPr vert="horz" lIns="91440" tIns="45720" rIns="91440" bIns="45720" rtlCol="0" anchor="ctr">
            <a:normAutofit/>
          </a:bodyPr>
          <a:lstStyle/>
          <a:p>
            <a:pPr>
              <a:lnSpc>
                <a:spcPct val="90000"/>
              </a:lnSpc>
              <a:spcAft>
                <a:spcPts val="600"/>
              </a:spcAft>
            </a:pPr>
            <a:r>
              <a:rPr lang="en-US" sz="3200" b="1" dirty="0"/>
              <a:t>Key Takeaways</a:t>
            </a:r>
          </a:p>
          <a:p>
            <a:pPr indent="-228600">
              <a:lnSpc>
                <a:spcPct val="90000"/>
              </a:lnSpc>
              <a:spcAft>
                <a:spcPts val="600"/>
              </a:spcAft>
              <a:buFont typeface="Arial" panose="020B0604020202020204" pitchFamily="34" charset="0"/>
              <a:buChar char="•"/>
            </a:pPr>
            <a:endParaRPr lang="en-US" sz="2400" b="1" dirty="0"/>
          </a:p>
          <a:p>
            <a:pPr indent="-228600">
              <a:lnSpc>
                <a:spcPct val="90000"/>
              </a:lnSpc>
              <a:spcAft>
                <a:spcPts val="600"/>
              </a:spcAft>
              <a:buFont typeface="Arial" panose="020B0604020202020204" pitchFamily="34" charset="0"/>
              <a:buChar char="•"/>
            </a:pPr>
            <a:r>
              <a:rPr lang="en-US" sz="2400" b="1" dirty="0"/>
              <a:t>Equality</a:t>
            </a:r>
            <a:r>
              <a:rPr lang="en-US" sz="2400" dirty="0"/>
              <a:t> = fair access; </a:t>
            </a:r>
          </a:p>
          <a:p>
            <a:pPr indent="-228600">
              <a:lnSpc>
                <a:spcPct val="90000"/>
              </a:lnSpc>
              <a:spcAft>
                <a:spcPts val="600"/>
              </a:spcAft>
              <a:buFont typeface="Arial" panose="020B0604020202020204" pitchFamily="34" charset="0"/>
              <a:buChar char="•"/>
            </a:pPr>
            <a:r>
              <a:rPr lang="en-US" sz="2400" b="1" dirty="0"/>
              <a:t>Equity</a:t>
            </a:r>
            <a:r>
              <a:rPr lang="en-US" sz="2400" dirty="0"/>
              <a:t> = need-based support; </a:t>
            </a:r>
          </a:p>
          <a:p>
            <a:pPr indent="-228600">
              <a:lnSpc>
                <a:spcPct val="90000"/>
              </a:lnSpc>
              <a:spcAft>
                <a:spcPts val="600"/>
              </a:spcAft>
              <a:buFont typeface="Arial" panose="020B0604020202020204" pitchFamily="34" charset="0"/>
              <a:buChar char="•"/>
            </a:pPr>
            <a:r>
              <a:rPr lang="en-US" sz="2400" b="1" dirty="0"/>
              <a:t>Diversity</a:t>
            </a:r>
            <a:r>
              <a:rPr lang="en-US" sz="2400" dirty="0"/>
              <a:t> = valuing differences; </a:t>
            </a:r>
          </a:p>
          <a:p>
            <a:pPr indent="-228600">
              <a:lnSpc>
                <a:spcPct val="90000"/>
              </a:lnSpc>
              <a:spcAft>
                <a:spcPts val="600"/>
              </a:spcAft>
              <a:buFont typeface="Arial" panose="020B0604020202020204" pitchFamily="34" charset="0"/>
              <a:buChar char="•"/>
            </a:pPr>
            <a:r>
              <a:rPr lang="en-US" sz="2400" b="1" dirty="0"/>
              <a:t>Inclusion</a:t>
            </a:r>
            <a:r>
              <a:rPr lang="en-US" sz="2400" dirty="0"/>
              <a:t> = ensuring belonging</a:t>
            </a:r>
          </a:p>
          <a:p>
            <a:pPr indent="-228600">
              <a:lnSpc>
                <a:spcPct val="90000"/>
              </a:lnSpc>
              <a:spcAft>
                <a:spcPts val="600"/>
              </a:spcAft>
              <a:buFont typeface="Arial" panose="020B0604020202020204" pitchFamily="34" charset="0"/>
              <a:buChar char="•"/>
            </a:pPr>
            <a:endParaRPr lang="en-US" sz="2400" dirty="0"/>
          </a:p>
          <a:p>
            <a:pPr indent="-228600">
              <a:lnSpc>
                <a:spcPct val="90000"/>
              </a:lnSpc>
              <a:spcAft>
                <a:spcPts val="600"/>
              </a:spcAft>
              <a:buFont typeface="Arial" panose="020B0604020202020204" pitchFamily="34" charset="0"/>
              <a:buChar char="•"/>
            </a:pPr>
            <a:r>
              <a:rPr lang="en-US" sz="2400" dirty="0"/>
              <a:t>EDI strengthens patient care, learning environments, and professional culture</a:t>
            </a:r>
          </a:p>
          <a:p>
            <a:pPr indent="-228600">
              <a:lnSpc>
                <a:spcPct val="90000"/>
              </a:lnSpc>
              <a:spcAft>
                <a:spcPts val="600"/>
              </a:spcAft>
              <a:buFont typeface="Arial" panose="020B0604020202020204" pitchFamily="34" charset="0"/>
              <a:buChar char="•"/>
            </a:pPr>
            <a:endParaRPr lang="en-US" sz="2400" dirty="0"/>
          </a:p>
          <a:p>
            <a:pPr indent="-228600">
              <a:lnSpc>
                <a:spcPct val="90000"/>
              </a:lnSpc>
              <a:spcAft>
                <a:spcPts val="600"/>
              </a:spcAft>
              <a:buFont typeface="Arial" panose="020B0604020202020204" pitchFamily="34" charset="0"/>
              <a:buChar char="•"/>
            </a:pPr>
            <a:r>
              <a:rPr lang="en-US" sz="2400" dirty="0"/>
              <a:t>Each student has a role in embedding EDI in everyday practice</a:t>
            </a:r>
          </a:p>
        </p:txBody>
      </p:sp>
    </p:spTree>
    <p:extLst>
      <p:ext uri="{BB962C8B-B14F-4D97-AF65-F5344CB8AC3E}">
        <p14:creationId xmlns:p14="http://schemas.microsoft.com/office/powerpoint/2010/main" val="7095085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3AFE8227-C443-417B-BA91-520EB1EF45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685799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rcRect r="592" b="2"/>
          <a:stretch>
            <a:fillRect/>
          </a:stretch>
        </p:blipFill>
        <p:spPr>
          <a:xfrm>
            <a:off x="-4" y="430"/>
            <a:ext cx="8115280" cy="6408311"/>
          </a:xfrm>
          <a:prstGeom prst="rect">
            <a:avLst/>
          </a:prstGeom>
        </p:spPr>
      </p:pic>
      <p:sp>
        <p:nvSpPr>
          <p:cNvPr id="2" name="TextBox 1"/>
          <p:cNvSpPr txBox="1"/>
          <p:nvPr/>
        </p:nvSpPr>
        <p:spPr>
          <a:xfrm>
            <a:off x="8643193" y="2418408"/>
            <a:ext cx="2942813" cy="3540265"/>
          </a:xfrm>
          <a:prstGeom prst="rect">
            <a:avLst/>
          </a:prstGeom>
        </p:spPr>
        <p:txBody>
          <a:bodyPr vert="horz" lIns="91440" tIns="45720" rIns="91440" bIns="45720" rtlCol="0">
            <a:normAutofit/>
          </a:bodyPr>
          <a:lstStyle/>
          <a:p>
            <a:pPr marL="0" marR="0" lvl="0" indent="-228600" fontAlgn="auto">
              <a:lnSpc>
                <a:spcPct val="90000"/>
              </a:lnSpc>
              <a:spcBef>
                <a:spcPts val="0"/>
              </a:spcBef>
              <a:spcAft>
                <a:spcPts val="600"/>
              </a:spcAft>
              <a:buClrTx/>
              <a:buSzTx/>
              <a:buFont typeface="Arial" panose="020B0604020202020204" pitchFamily="34" charset="0"/>
              <a:buChar char="•"/>
              <a:tabLst/>
              <a:defRPr/>
            </a:pPr>
            <a:r>
              <a:rPr kumimoji="0" lang="en-US" sz="2000" b="0" i="0" u="none" strike="noStrike" cap="none" spc="0" normalizeH="0" baseline="0" noProof="0" dirty="0">
                <a:ln>
                  <a:noFill/>
                </a:ln>
                <a:effectLst/>
                <a:uLnTx/>
                <a:uFillTx/>
              </a:rPr>
              <a:t>THANK YOU!!</a:t>
            </a:r>
          </a:p>
          <a:p>
            <a:pPr marR="0" lvl="0" fontAlgn="auto">
              <a:lnSpc>
                <a:spcPct val="90000"/>
              </a:lnSpc>
              <a:spcBef>
                <a:spcPts val="0"/>
              </a:spcBef>
              <a:spcAft>
                <a:spcPts val="600"/>
              </a:spcAft>
              <a:buClrTx/>
              <a:buSzTx/>
              <a:tabLst/>
              <a:defRPr/>
            </a:pPr>
            <a:endParaRPr kumimoji="0" lang="en-US" sz="2000" b="0" i="0" u="none" strike="noStrike" cap="none" spc="0" normalizeH="0" baseline="0" noProof="0" dirty="0">
              <a:ln>
                <a:noFill/>
              </a:ln>
              <a:effectLst/>
              <a:uLnTx/>
              <a:uFillTx/>
            </a:endParaRPr>
          </a:p>
          <a:p>
            <a:pPr marL="0" marR="0" lvl="0" indent="-228600" fontAlgn="auto">
              <a:lnSpc>
                <a:spcPct val="90000"/>
              </a:lnSpc>
              <a:spcBef>
                <a:spcPts val="0"/>
              </a:spcBef>
              <a:spcAft>
                <a:spcPts val="600"/>
              </a:spcAft>
              <a:buClrTx/>
              <a:buSzTx/>
              <a:buFont typeface="Arial" panose="020B0604020202020204" pitchFamily="34" charset="0"/>
              <a:buChar char="•"/>
              <a:tabLst/>
              <a:defRPr/>
            </a:pPr>
            <a:r>
              <a:rPr kumimoji="0" lang="en-US" sz="2000" b="0" i="0" u="none" strike="noStrike" cap="none" spc="0" normalizeH="0" baseline="0" noProof="0" dirty="0">
                <a:ln>
                  <a:noFill/>
                </a:ln>
                <a:effectLst/>
                <a:uLnTx/>
                <a:uFillTx/>
              </a:rPr>
              <a:t>Any questions?</a:t>
            </a:r>
          </a:p>
          <a:p>
            <a:pPr marL="0" marR="0" lvl="0" indent="-228600" fontAlgn="auto">
              <a:lnSpc>
                <a:spcPct val="90000"/>
              </a:lnSpc>
              <a:spcBef>
                <a:spcPts val="0"/>
              </a:spcBef>
              <a:spcAft>
                <a:spcPts val="600"/>
              </a:spcAft>
              <a:buClrTx/>
              <a:buSzTx/>
              <a:buFont typeface="Arial" panose="020B0604020202020204" pitchFamily="34" charset="0"/>
              <a:buChar char="•"/>
              <a:tabLst/>
              <a:defRPr/>
            </a:pPr>
            <a:r>
              <a:rPr lang="en-US" sz="2000" dirty="0"/>
              <a:t>s.younas@qmul.ac.uk</a:t>
            </a:r>
            <a:endParaRPr kumimoji="0" lang="en-US" sz="2000" b="0" i="0" u="none" strike="noStrike" cap="none" spc="0" normalizeH="0" baseline="0" noProof="0" dirty="0">
              <a:ln>
                <a:noFill/>
              </a:ln>
              <a:effectLst/>
              <a:uLnTx/>
              <a:uFillTx/>
            </a:endParaRPr>
          </a:p>
        </p:txBody>
      </p:sp>
      <p:sp>
        <p:nvSpPr>
          <p:cNvPr id="25" name="Rectangle 24">
            <a:extLst>
              <a:ext uri="{FF2B5EF4-FFF2-40B4-BE49-F238E27FC236}">
                <a16:creationId xmlns:a16="http://schemas.microsoft.com/office/drawing/2014/main" id="{907741FC-B544-4A6E-B831-6789D04233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6408741"/>
            <a:ext cx="12191998" cy="457202"/>
          </a:xfrm>
          <a:prstGeom prst="rect">
            <a:avLst/>
          </a:prstGeom>
          <a:gradFill>
            <a:gsLst>
              <a:gs pos="34000">
                <a:srgbClr val="000000">
                  <a:alpha val="96000"/>
                </a:srgbClr>
              </a:gs>
              <a:gs pos="100000">
                <a:schemeClr val="accent1"/>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3F0BE7ED-7814-4273-B18A-F26CC03803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 y="6408742"/>
            <a:ext cx="8115300" cy="449258"/>
          </a:xfrm>
          <a:prstGeom prst="rect">
            <a:avLst/>
          </a:prstGeom>
          <a:gradFill>
            <a:gsLst>
              <a:gs pos="28000">
                <a:schemeClr val="accent1">
                  <a:lumMod val="75000"/>
                  <a:alpha val="59000"/>
                </a:schemeClr>
              </a:gs>
              <a:gs pos="100000">
                <a:srgbClr val="000000">
                  <a:alpha val="70000"/>
                </a:srgb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125360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074" name="Picture 2" descr="Equality, Diversity and Inclusion for “Better Science ...">
            <a:extLst>
              <a:ext uri="{FF2B5EF4-FFF2-40B4-BE49-F238E27FC236}">
                <a16:creationId xmlns:a16="http://schemas.microsoft.com/office/drawing/2014/main" id="{9E454066-8332-DCC7-BFD5-2023475FCA4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24638" r="19112" b="1"/>
          <a:stretch>
            <a:fillRect/>
          </a:stretch>
        </p:blipFill>
        <p:spPr bwMode="auto">
          <a:xfrm>
            <a:off x="991027" y="956945"/>
            <a:ext cx="4944107" cy="4944110"/>
          </a:xfrm>
          <a:custGeom>
            <a:avLst/>
            <a:gdLst/>
            <a:ahLst/>
            <a:cxnLst/>
            <a:rect l="l" t="t" r="r" b="b"/>
            <a:pathLst>
              <a:path w="4627646" h="4627648">
                <a:moveTo>
                  <a:pt x="2313823" y="0"/>
                </a:moveTo>
                <a:cubicBezTo>
                  <a:pt x="3591712" y="0"/>
                  <a:pt x="4627646" y="1035934"/>
                  <a:pt x="4627646" y="2313824"/>
                </a:cubicBezTo>
                <a:cubicBezTo>
                  <a:pt x="4627646" y="3591714"/>
                  <a:pt x="3591712" y="4627648"/>
                  <a:pt x="2313823" y="4627648"/>
                </a:cubicBezTo>
                <a:cubicBezTo>
                  <a:pt x="1035934" y="4627648"/>
                  <a:pt x="0" y="3591714"/>
                  <a:pt x="0" y="2313824"/>
                </a:cubicBezTo>
                <a:cubicBezTo>
                  <a:pt x="0" y="1035934"/>
                  <a:pt x="1035934" y="0"/>
                  <a:pt x="2313823" y="0"/>
                </a:cubicBezTo>
                <a:close/>
              </a:path>
            </a:pathLst>
          </a:cu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BB27D0F2-0234-23D5-D4B6-0B4E0555B531}"/>
              </a:ext>
            </a:extLst>
          </p:cNvPr>
          <p:cNvSpPr txBox="1"/>
          <p:nvPr/>
        </p:nvSpPr>
        <p:spPr>
          <a:xfrm>
            <a:off x="6444343" y="474345"/>
            <a:ext cx="4944107" cy="6278642"/>
          </a:xfrm>
          <a:prstGeom prst="rect">
            <a:avLst/>
          </a:prstGeom>
          <a:noFill/>
        </p:spPr>
        <p:txBody>
          <a:bodyPr wrap="square" rtlCol="0">
            <a:spAutoFit/>
          </a:bodyPr>
          <a:lstStyle/>
          <a:p>
            <a:r>
              <a:rPr lang="en-GB" sz="2400" b="1" dirty="0">
                <a:latin typeface="Arial Nova" panose="020B0504020202020204" pitchFamily="34" charset="0"/>
              </a:rPr>
              <a:t>What Is EDI?</a:t>
            </a:r>
          </a:p>
          <a:p>
            <a:endParaRPr lang="en-GB" sz="2400" b="1" dirty="0">
              <a:latin typeface="Arial Nova" panose="020B0504020202020204" pitchFamily="34" charset="0"/>
            </a:endParaRPr>
          </a:p>
          <a:p>
            <a:r>
              <a:rPr lang="en-GB" sz="2400" b="1" dirty="0">
                <a:latin typeface="Arial Nova" panose="020B0504020202020204" pitchFamily="34" charset="0"/>
              </a:rPr>
              <a:t>Equality</a:t>
            </a:r>
            <a:r>
              <a:rPr lang="en-GB" sz="2400" dirty="0">
                <a:latin typeface="Arial Nova" panose="020B0504020202020204" pitchFamily="34" charset="0"/>
              </a:rPr>
              <a:t>: Treating individuals fairly and providing equal opportunities</a:t>
            </a:r>
          </a:p>
          <a:p>
            <a:endParaRPr lang="en-GB" sz="2400" dirty="0">
              <a:latin typeface="Arial Nova" panose="020B0504020202020204" pitchFamily="34" charset="0"/>
            </a:endParaRPr>
          </a:p>
          <a:p>
            <a:r>
              <a:rPr lang="en-GB" sz="2400" b="1" dirty="0">
                <a:latin typeface="Arial Nova" panose="020B0504020202020204" pitchFamily="34" charset="0"/>
              </a:rPr>
              <a:t>Equity: </a:t>
            </a:r>
            <a:r>
              <a:rPr lang="en-GB" sz="2400" dirty="0">
                <a:latin typeface="Arial Nova" panose="020B0504020202020204" pitchFamily="34" charset="0"/>
              </a:rPr>
              <a:t>Creating a fairer society where everyone has the opportunity to fulfil their potential</a:t>
            </a:r>
          </a:p>
          <a:p>
            <a:endParaRPr lang="en-GB" sz="2400" dirty="0">
              <a:latin typeface="Arial Nova" panose="020B0504020202020204" pitchFamily="34" charset="0"/>
            </a:endParaRPr>
          </a:p>
          <a:p>
            <a:r>
              <a:rPr lang="en-GB" sz="2400" b="1" dirty="0">
                <a:latin typeface="Arial Nova" panose="020B0504020202020204" pitchFamily="34" charset="0"/>
              </a:rPr>
              <a:t>Diversity</a:t>
            </a:r>
            <a:r>
              <a:rPr lang="en-GB" sz="2400" dirty="0">
                <a:latin typeface="Arial Nova" panose="020B0504020202020204" pitchFamily="34" charset="0"/>
              </a:rPr>
              <a:t>: Valuing varied identities—race, gender, religion, ability, sexual orientation</a:t>
            </a:r>
          </a:p>
          <a:p>
            <a:endParaRPr lang="en-GB" sz="2400" dirty="0">
              <a:latin typeface="Arial Nova" panose="020B0504020202020204" pitchFamily="34" charset="0"/>
            </a:endParaRPr>
          </a:p>
          <a:p>
            <a:r>
              <a:rPr lang="en-GB" sz="2400" b="1" dirty="0">
                <a:latin typeface="Arial Nova" panose="020B0504020202020204" pitchFamily="34" charset="0"/>
              </a:rPr>
              <a:t>Inclusion</a:t>
            </a:r>
            <a:r>
              <a:rPr lang="en-GB" sz="2400" dirty="0">
                <a:latin typeface="Arial Nova" panose="020B0504020202020204" pitchFamily="34" charset="0"/>
              </a:rPr>
              <a:t>: Ensuring all feel respected, supported, and able to contribute</a:t>
            </a:r>
          </a:p>
          <a:p>
            <a:endParaRPr lang="en-GB" dirty="0"/>
          </a:p>
        </p:txBody>
      </p:sp>
    </p:spTree>
    <p:extLst>
      <p:ext uri="{BB962C8B-B14F-4D97-AF65-F5344CB8AC3E}">
        <p14:creationId xmlns:p14="http://schemas.microsoft.com/office/powerpoint/2010/main" val="38524770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qmul.ac.uk/fmd/about/edi">
            <a:extLst>
              <a:ext uri="{FF2B5EF4-FFF2-40B4-BE49-F238E27FC236}">
                <a16:creationId xmlns:a16="http://schemas.microsoft.com/office/drawing/2014/main" id="{8C5F4BFA-E5D1-86AA-76CF-331214A51C4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0514" y="614363"/>
            <a:ext cx="11829448" cy="63543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570702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2" name="Rectangle 31">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5" name="TextBox 2">
            <a:extLst>
              <a:ext uri="{FF2B5EF4-FFF2-40B4-BE49-F238E27FC236}">
                <a16:creationId xmlns:a16="http://schemas.microsoft.com/office/drawing/2014/main" id="{A39D7DD8-CB15-3C1C-A1DB-A50CFF0BE82A}"/>
              </a:ext>
            </a:extLst>
          </p:cNvPr>
          <p:cNvGraphicFramePr/>
          <p:nvPr>
            <p:extLst>
              <p:ext uri="{D42A27DB-BD31-4B8C-83A1-F6EECF244321}">
                <p14:modId xmlns:p14="http://schemas.microsoft.com/office/powerpoint/2010/main" val="3747273014"/>
              </p:ext>
            </p:extLst>
          </p:nvPr>
        </p:nvGraphicFramePr>
        <p:xfrm>
          <a:off x="644056" y="2112579"/>
          <a:ext cx="10927829" cy="41928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340050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135" name="Rectangle 4134">
            <a:extLst>
              <a:ext uri="{FF2B5EF4-FFF2-40B4-BE49-F238E27FC236}">
                <a16:creationId xmlns:a16="http://schemas.microsoft.com/office/drawing/2014/main" id="{979E27D9-03C7-44E2-9FF8-15D0C8506A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7A2B32C1-E7C1-27EF-13FD-CEE6420B5B10}"/>
              </a:ext>
            </a:extLst>
          </p:cNvPr>
          <p:cNvSpPr txBox="1"/>
          <p:nvPr/>
        </p:nvSpPr>
        <p:spPr>
          <a:xfrm>
            <a:off x="298383" y="231006"/>
            <a:ext cx="6214059" cy="5709971"/>
          </a:xfrm>
          <a:prstGeom prst="rect">
            <a:avLst/>
          </a:prstGeom>
        </p:spPr>
        <p:txBody>
          <a:bodyPr vert="horz" lIns="91440" tIns="45720" rIns="91440" bIns="45720" rtlCol="0" anchor="t">
            <a:normAutofit lnSpcReduction="10000"/>
          </a:bodyPr>
          <a:lstStyle/>
          <a:p>
            <a:pPr>
              <a:lnSpc>
                <a:spcPct val="90000"/>
              </a:lnSpc>
              <a:spcAft>
                <a:spcPts val="600"/>
              </a:spcAft>
            </a:pPr>
            <a:r>
              <a:rPr lang="en-US" sz="3200" b="1" dirty="0"/>
              <a:t>Legal &amp; Ethical Framework</a:t>
            </a:r>
          </a:p>
          <a:p>
            <a:pPr indent="-228600">
              <a:lnSpc>
                <a:spcPct val="90000"/>
              </a:lnSpc>
              <a:spcAft>
                <a:spcPts val="600"/>
              </a:spcAft>
              <a:buFont typeface="Arial" panose="020B0604020202020204" pitchFamily="34" charset="0"/>
              <a:buChar char="•"/>
            </a:pPr>
            <a:endParaRPr lang="en-US" sz="1400" b="1" dirty="0"/>
          </a:p>
          <a:p>
            <a:pPr indent="-228600">
              <a:lnSpc>
                <a:spcPct val="90000"/>
              </a:lnSpc>
              <a:spcAft>
                <a:spcPts val="600"/>
              </a:spcAft>
              <a:buFont typeface="Arial" panose="020B0604020202020204" pitchFamily="34" charset="0"/>
              <a:buChar char="•"/>
            </a:pPr>
            <a:r>
              <a:rPr lang="en-US" sz="2400" b="1" dirty="0"/>
              <a:t>Equality Act 2010</a:t>
            </a:r>
            <a:r>
              <a:rPr lang="en-US" sz="2400" dirty="0"/>
              <a:t>: Protects people from discrimination based on 9 protected characteristics</a:t>
            </a:r>
          </a:p>
          <a:p>
            <a:pPr indent="-228600">
              <a:lnSpc>
                <a:spcPct val="90000"/>
              </a:lnSpc>
              <a:spcAft>
                <a:spcPts val="600"/>
              </a:spcAft>
              <a:buFont typeface="Arial" panose="020B0604020202020204" pitchFamily="34" charset="0"/>
              <a:buChar char="•"/>
            </a:pPr>
            <a:endParaRPr lang="en-US" sz="2400" dirty="0"/>
          </a:p>
          <a:p>
            <a:pPr marL="742950" lvl="1" indent="-228600">
              <a:lnSpc>
                <a:spcPct val="90000"/>
              </a:lnSpc>
              <a:spcAft>
                <a:spcPts val="600"/>
              </a:spcAft>
              <a:buFont typeface="Arial" panose="020B0604020202020204" pitchFamily="34" charset="0"/>
              <a:buChar char="•"/>
            </a:pPr>
            <a:r>
              <a:rPr lang="en-US" sz="2400" dirty="0"/>
              <a:t>Age, Disability, Gender Reassignment, Marriage/Civil Partnership, Pregnancy/Maternity, Race, Religion/Belief, Sex/gender, Sexual Orientation</a:t>
            </a:r>
          </a:p>
          <a:p>
            <a:pPr marL="742950" lvl="1" indent="-228600">
              <a:lnSpc>
                <a:spcPct val="90000"/>
              </a:lnSpc>
              <a:spcAft>
                <a:spcPts val="600"/>
              </a:spcAft>
              <a:buFont typeface="Arial" panose="020B0604020202020204" pitchFamily="34" charset="0"/>
              <a:buChar char="•"/>
            </a:pPr>
            <a:endParaRPr lang="en-US" sz="2400" dirty="0"/>
          </a:p>
          <a:p>
            <a:pPr marL="742950" lvl="1" indent="-228600">
              <a:lnSpc>
                <a:spcPct val="90000"/>
              </a:lnSpc>
              <a:spcAft>
                <a:spcPts val="600"/>
              </a:spcAft>
              <a:buFont typeface="Arial" panose="020B0604020202020204" pitchFamily="34" charset="0"/>
              <a:buChar char="•"/>
            </a:pPr>
            <a:endParaRPr lang="en-US" sz="2400" dirty="0"/>
          </a:p>
          <a:p>
            <a:pPr indent="-228600">
              <a:lnSpc>
                <a:spcPct val="90000"/>
              </a:lnSpc>
              <a:spcAft>
                <a:spcPts val="600"/>
              </a:spcAft>
              <a:buFont typeface="Arial" panose="020B0604020202020204" pitchFamily="34" charset="0"/>
              <a:buChar char="•"/>
            </a:pPr>
            <a:r>
              <a:rPr lang="en-US" sz="2400" b="1" dirty="0"/>
              <a:t>GDC Standards</a:t>
            </a:r>
            <a:r>
              <a:rPr lang="en-US" sz="2400" dirty="0"/>
              <a:t>: Dental professionals must treat patients and colleagues fairly and without discrimination</a:t>
            </a:r>
          </a:p>
        </p:txBody>
      </p:sp>
      <p:pic>
        <p:nvPicPr>
          <p:cNvPr id="4098" name="Picture 2" descr="Senior School assembly highlights protected characteristics ...">
            <a:extLst>
              <a:ext uri="{FF2B5EF4-FFF2-40B4-BE49-F238E27FC236}">
                <a16:creationId xmlns:a16="http://schemas.microsoft.com/office/drawing/2014/main" id="{FED219EF-B999-80F8-BD51-1158DA42CEBE}"/>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6512442" y="1616306"/>
            <a:ext cx="5201023" cy="3211631"/>
          </a:xfrm>
          <a:prstGeom prst="rect">
            <a:avLst/>
          </a:prstGeom>
          <a:noFill/>
          <a:extLst>
            <a:ext uri="{909E8E84-426E-40DD-AFC4-6F175D3DCCD1}">
              <a14:hiddenFill xmlns:a14="http://schemas.microsoft.com/office/drawing/2010/main">
                <a:solidFill>
                  <a:srgbClr val="FFFFFF"/>
                </a:solidFill>
              </a14:hiddenFill>
            </a:ext>
          </a:extLst>
        </p:spPr>
      </p:pic>
      <p:sp>
        <p:nvSpPr>
          <p:cNvPr id="4137" name="Rectangle 4136">
            <a:extLst>
              <a:ext uri="{FF2B5EF4-FFF2-40B4-BE49-F238E27FC236}">
                <a16:creationId xmlns:a16="http://schemas.microsoft.com/office/drawing/2014/main" id="{EEBF1590-3B36-48EE-A89D-3B6F3CB256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78000">
                <a:srgbClr val="000000"/>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39" name="Rectangle 4138">
            <a:extLst>
              <a:ext uri="{FF2B5EF4-FFF2-40B4-BE49-F238E27FC236}">
                <a16:creationId xmlns:a16="http://schemas.microsoft.com/office/drawing/2014/main" id="{AC8F6C8C-AB5A-4548-942D-E3FD40ACBC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0">
                <a:srgbClr val="000000">
                  <a:alpha val="63000"/>
                </a:srgbClr>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577818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4" name="Rectangle 33">
            <a:extLst>
              <a:ext uri="{FF2B5EF4-FFF2-40B4-BE49-F238E27FC236}">
                <a16:creationId xmlns:a16="http://schemas.microsoft.com/office/drawing/2014/main" id="{979E27D9-03C7-44E2-9FF8-15D0C8506A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a:extLst>
              <a:ext uri="{FF2B5EF4-FFF2-40B4-BE49-F238E27FC236}">
                <a16:creationId xmlns:a16="http://schemas.microsoft.com/office/drawing/2014/main" id="{219F24FA-5867-D812-61F5-D41CEC0B170B}"/>
              </a:ext>
            </a:extLst>
          </p:cNvPr>
          <p:cNvSpPr txBox="1"/>
          <p:nvPr/>
        </p:nvSpPr>
        <p:spPr>
          <a:xfrm>
            <a:off x="365760" y="1010654"/>
            <a:ext cx="6583679" cy="4930324"/>
          </a:xfrm>
          <a:prstGeom prst="rect">
            <a:avLst/>
          </a:prstGeom>
        </p:spPr>
        <p:txBody>
          <a:bodyPr vert="horz" lIns="91440" tIns="45720" rIns="91440" bIns="45720" rtlCol="0" anchor="t">
            <a:noAutofit/>
          </a:bodyPr>
          <a:lstStyle/>
          <a:p>
            <a:pPr>
              <a:lnSpc>
                <a:spcPct val="90000"/>
              </a:lnSpc>
              <a:spcAft>
                <a:spcPts val="600"/>
              </a:spcAft>
            </a:pPr>
            <a:r>
              <a:rPr lang="en-US" sz="3200" b="1" dirty="0"/>
              <a:t>EDI in Practice &amp; Education</a:t>
            </a:r>
          </a:p>
          <a:p>
            <a:pPr>
              <a:lnSpc>
                <a:spcPct val="90000"/>
              </a:lnSpc>
              <a:spcAft>
                <a:spcPts val="600"/>
              </a:spcAft>
            </a:pPr>
            <a:endParaRPr lang="en-US" sz="3200" b="1" dirty="0"/>
          </a:p>
          <a:p>
            <a:pPr indent="-228600">
              <a:lnSpc>
                <a:spcPct val="90000"/>
              </a:lnSpc>
              <a:spcAft>
                <a:spcPts val="600"/>
              </a:spcAft>
              <a:buFont typeface="Arial" panose="020B0604020202020204" pitchFamily="34" charset="0"/>
              <a:buChar char="•"/>
            </a:pPr>
            <a:r>
              <a:rPr lang="en-US" sz="3200" dirty="0"/>
              <a:t>Embedding cultural competence, inclusive teaching, and bias training</a:t>
            </a:r>
          </a:p>
          <a:p>
            <a:pPr indent="-228600">
              <a:lnSpc>
                <a:spcPct val="90000"/>
              </a:lnSpc>
              <a:spcAft>
                <a:spcPts val="600"/>
              </a:spcAft>
              <a:buFont typeface="Arial" panose="020B0604020202020204" pitchFamily="34" charset="0"/>
              <a:buChar char="•"/>
            </a:pPr>
            <a:endParaRPr lang="en-US" sz="3200" dirty="0"/>
          </a:p>
          <a:p>
            <a:pPr indent="-228600">
              <a:lnSpc>
                <a:spcPct val="90000"/>
              </a:lnSpc>
              <a:spcAft>
                <a:spcPts val="600"/>
              </a:spcAft>
              <a:buFont typeface="Arial" panose="020B0604020202020204" pitchFamily="34" charset="0"/>
              <a:buChar char="•"/>
            </a:pPr>
            <a:endParaRPr lang="en-US" sz="3200" dirty="0"/>
          </a:p>
          <a:p>
            <a:pPr indent="-228600">
              <a:lnSpc>
                <a:spcPct val="90000"/>
              </a:lnSpc>
              <a:spcAft>
                <a:spcPts val="600"/>
              </a:spcAft>
              <a:buFont typeface="Arial" panose="020B0604020202020204" pitchFamily="34" charset="0"/>
              <a:buChar char="•"/>
            </a:pPr>
            <a:r>
              <a:rPr lang="en-US" sz="3200" dirty="0"/>
              <a:t>Curriculum reflects oral health inequalities and diverse case scenarios</a:t>
            </a:r>
          </a:p>
        </p:txBody>
      </p:sp>
      <p:pic>
        <p:nvPicPr>
          <p:cNvPr id="7" name="Graphic 6" descr="Books">
            <a:extLst>
              <a:ext uri="{FF2B5EF4-FFF2-40B4-BE49-F238E27FC236}">
                <a16:creationId xmlns:a16="http://schemas.microsoft.com/office/drawing/2014/main" id="{61D5A714-9C10-83AC-2BD0-3EEF92774FE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12442" y="621610"/>
            <a:ext cx="5201023" cy="5201023"/>
          </a:xfrm>
          <a:prstGeom prst="rect">
            <a:avLst/>
          </a:prstGeom>
        </p:spPr>
      </p:pic>
      <p:sp>
        <p:nvSpPr>
          <p:cNvPr id="35" name="Rectangle 34">
            <a:extLst>
              <a:ext uri="{FF2B5EF4-FFF2-40B4-BE49-F238E27FC236}">
                <a16:creationId xmlns:a16="http://schemas.microsoft.com/office/drawing/2014/main" id="{EEBF1590-3B36-48EE-A89D-3B6F3CB256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78000">
                <a:srgbClr val="000000"/>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a:extLst>
              <a:ext uri="{FF2B5EF4-FFF2-40B4-BE49-F238E27FC236}">
                <a16:creationId xmlns:a16="http://schemas.microsoft.com/office/drawing/2014/main" id="{AC8F6C8C-AB5A-4548-942D-E3FD40ACBC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0">
                <a:srgbClr val="000000">
                  <a:alpha val="63000"/>
                </a:srgbClr>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567682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6" name="Rectangle 25">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Freeform: Shape 33">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6" name="Rectangle 35">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2" name="TextBox 2">
            <a:extLst>
              <a:ext uri="{FF2B5EF4-FFF2-40B4-BE49-F238E27FC236}">
                <a16:creationId xmlns:a16="http://schemas.microsoft.com/office/drawing/2014/main" id="{AFA5E112-F1F9-9AAA-46CB-D216CD02AC5B}"/>
              </a:ext>
            </a:extLst>
          </p:cNvPr>
          <p:cNvGraphicFramePr/>
          <p:nvPr>
            <p:extLst>
              <p:ext uri="{D42A27DB-BD31-4B8C-83A1-F6EECF244321}">
                <p14:modId xmlns:p14="http://schemas.microsoft.com/office/powerpoint/2010/main" val="1402766960"/>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230515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5" name="Rectangle 34">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Freeform: Shape 49">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1" name="Rectangle 50">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31" name="TextBox 28">
            <a:extLst>
              <a:ext uri="{FF2B5EF4-FFF2-40B4-BE49-F238E27FC236}">
                <a16:creationId xmlns:a16="http://schemas.microsoft.com/office/drawing/2014/main" id="{E7F954A3-E380-1CA2-AB2B-4A52CB93CFD5}"/>
              </a:ext>
            </a:extLst>
          </p:cNvPr>
          <p:cNvGraphicFramePr/>
          <p:nvPr>
            <p:extLst>
              <p:ext uri="{D42A27DB-BD31-4B8C-83A1-F6EECF244321}">
                <p14:modId xmlns:p14="http://schemas.microsoft.com/office/powerpoint/2010/main" val="2737902514"/>
              </p:ext>
            </p:extLst>
          </p:nvPr>
        </p:nvGraphicFramePr>
        <p:xfrm>
          <a:off x="4206240" y="327259"/>
          <a:ext cx="7365645" cy="587710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523291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extBox 2">
            <a:extLst>
              <a:ext uri="{FF2B5EF4-FFF2-40B4-BE49-F238E27FC236}">
                <a16:creationId xmlns:a16="http://schemas.microsoft.com/office/drawing/2014/main" id="{67205D07-0903-CE79-46B4-A488010FCADB}"/>
              </a:ext>
            </a:extLst>
          </p:cNvPr>
          <p:cNvGraphicFramePr/>
          <p:nvPr>
            <p:extLst>
              <p:ext uri="{D42A27DB-BD31-4B8C-83A1-F6EECF244321}">
                <p14:modId xmlns:p14="http://schemas.microsoft.com/office/powerpoint/2010/main" val="6692567"/>
              </p:ext>
            </p:extLst>
          </p:nvPr>
        </p:nvGraphicFramePr>
        <p:xfrm>
          <a:off x="288758" y="1049154"/>
          <a:ext cx="10193153" cy="55345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577292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303</TotalTime>
  <Words>760</Words>
  <Application>Microsoft Office PowerPoint</Application>
  <PresentationFormat>Widescreen</PresentationFormat>
  <Paragraphs>104</Paragraphs>
  <Slides>16</Slides>
  <Notes>0</Notes>
  <HiddenSlides>0</HiddenSlides>
  <MMClips>0</MMClips>
  <ScaleCrop>false</ScaleCrop>
  <HeadingPairs>
    <vt:vector size="6" baseType="variant">
      <vt:variant>
        <vt:lpstr>Fonts Used</vt:lpstr>
      </vt:variant>
      <vt:variant>
        <vt:i4>8</vt:i4>
      </vt:variant>
      <vt:variant>
        <vt:lpstr>Theme</vt:lpstr>
      </vt:variant>
      <vt:variant>
        <vt:i4>3</vt:i4>
      </vt:variant>
      <vt:variant>
        <vt:lpstr>Slide Titles</vt:lpstr>
      </vt:variant>
      <vt:variant>
        <vt:i4>16</vt:i4>
      </vt:variant>
    </vt:vector>
  </HeadingPairs>
  <TitlesOfParts>
    <vt:vector size="27" baseType="lpstr">
      <vt:lpstr>Aptos</vt:lpstr>
      <vt:lpstr>Aptos Display</vt:lpstr>
      <vt:lpstr>Arial</vt:lpstr>
      <vt:lpstr>Arial Black</vt:lpstr>
      <vt:lpstr>Arial Nova</vt:lpstr>
      <vt:lpstr>Calibri</vt:lpstr>
      <vt:lpstr>Calibri Light</vt:lpstr>
      <vt:lpstr>Symbol</vt:lpstr>
      <vt:lpstr>Office Theme</vt:lpstr>
      <vt:lpstr>Custom Design</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Queen Mary, University of London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Shabana Younas</dc:creator>
  <cp:lastModifiedBy>Marie-Claire Maude</cp:lastModifiedBy>
  <cp:revision>1</cp:revision>
  <dcterms:created xsi:type="dcterms:W3CDTF">2025-07-17T12:27:59Z</dcterms:created>
  <dcterms:modified xsi:type="dcterms:W3CDTF">2025-09-17T15:39:07Z</dcterms:modified>
</cp:coreProperties>
</file>