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866" r:id="rId2"/>
    <p:sldMasterId id="2147483843" r:id="rId3"/>
    <p:sldMasterId id="2147483889" r:id="rId4"/>
    <p:sldMasterId id="2147483920" r:id="rId5"/>
  </p:sldMasterIdLst>
  <p:notesMasterIdLst>
    <p:notesMasterId r:id="rId24"/>
  </p:notesMasterIdLst>
  <p:handoutMasterIdLst>
    <p:handoutMasterId r:id="rId25"/>
  </p:handoutMasterIdLst>
  <p:sldIdLst>
    <p:sldId id="306" r:id="rId6"/>
    <p:sldId id="421" r:id="rId7"/>
    <p:sldId id="437" r:id="rId8"/>
    <p:sldId id="436" r:id="rId9"/>
    <p:sldId id="438" r:id="rId10"/>
    <p:sldId id="422" r:id="rId11"/>
    <p:sldId id="423" r:id="rId12"/>
    <p:sldId id="424" r:id="rId13"/>
    <p:sldId id="425" r:id="rId14"/>
    <p:sldId id="426" r:id="rId15"/>
    <p:sldId id="434" r:id="rId16"/>
    <p:sldId id="429" r:id="rId17"/>
    <p:sldId id="428" r:id="rId18"/>
    <p:sldId id="427" r:id="rId19"/>
    <p:sldId id="430" r:id="rId20"/>
    <p:sldId id="432" r:id="rId21"/>
    <p:sldId id="435" r:id="rId22"/>
    <p:sldId id="280" r:id="rId23"/>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D0B69D-9948-46F3-B07D-8BF81D90CAFD}">
          <p14:sldIdLst>
            <p14:sldId id="306"/>
            <p14:sldId id="421"/>
            <p14:sldId id="437"/>
            <p14:sldId id="436"/>
            <p14:sldId id="438"/>
            <p14:sldId id="422"/>
            <p14:sldId id="423"/>
            <p14:sldId id="424"/>
            <p14:sldId id="425"/>
            <p14:sldId id="426"/>
            <p14:sldId id="434"/>
            <p14:sldId id="429"/>
            <p14:sldId id="428"/>
            <p14:sldId id="427"/>
            <p14:sldId id="430"/>
            <p14:sldId id="432"/>
            <p14:sldId id="435"/>
            <p14:sldId id="280"/>
          </p14:sldIdLst>
        </p14:section>
        <p14:section name="Untitled Section" id="{BC207CB5-D627-4B15-B03B-ED7A53E19D7E}">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0B"/>
    <a:srgbClr val="1C3D74"/>
    <a:srgbClr val="EC008C"/>
    <a:srgbClr val="2DB8C5"/>
    <a:srgbClr val="73B82B"/>
    <a:srgbClr val="F18500"/>
    <a:srgbClr val="10746A"/>
    <a:srgbClr val="8D3786"/>
    <a:srgbClr val="CDA60C"/>
    <a:srgbClr val="2DB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028794-023C-4B01-9324-E69A82FE8C9B}" v="25" dt="2025-09-13T17:52:44.8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05" autoAdjust="0"/>
    <p:restoredTop sz="94695" autoAdjust="0"/>
  </p:normalViewPr>
  <p:slideViewPr>
    <p:cSldViewPr snapToGrid="0" snapToObjects="1">
      <p:cViewPr varScale="1">
        <p:scale>
          <a:sx n="84" d="100"/>
          <a:sy n="84" d="100"/>
        </p:scale>
        <p:origin x="640" y="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5" d="100"/>
          <a:sy n="55" d="100"/>
        </p:scale>
        <p:origin x="2604"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Tredwin" userId="a02b691a-2df6-48e0-ad91-a0fc846ecdf7" providerId="ADAL" clId="{601C8C68-8CFB-4086-B22B-3350580CAA69}"/>
    <pc:docChg chg="modSld">
      <pc:chgData name="Christopher Tredwin" userId="a02b691a-2df6-48e0-ad91-a0fc846ecdf7" providerId="ADAL" clId="{601C8C68-8CFB-4086-B22B-3350580CAA69}" dt="2025-09-13T16:44:04.856" v="22" actId="20577"/>
      <pc:docMkLst>
        <pc:docMk/>
      </pc:docMkLst>
      <pc:sldChg chg="modSp mod">
        <pc:chgData name="Christopher Tredwin" userId="a02b691a-2df6-48e0-ad91-a0fc846ecdf7" providerId="ADAL" clId="{601C8C68-8CFB-4086-B22B-3350580CAA69}" dt="2025-09-13T16:41:20.192" v="0" actId="20577"/>
        <pc:sldMkLst>
          <pc:docMk/>
          <pc:sldMk cId="264723698" sldId="421"/>
        </pc:sldMkLst>
        <pc:spChg chg="mod">
          <ac:chgData name="Christopher Tredwin" userId="a02b691a-2df6-48e0-ad91-a0fc846ecdf7" providerId="ADAL" clId="{601C8C68-8CFB-4086-B22B-3350580CAA69}" dt="2025-09-13T16:41:20.192" v="0" actId="20577"/>
          <ac:spMkLst>
            <pc:docMk/>
            <pc:sldMk cId="264723698" sldId="421"/>
            <ac:spMk id="15" creationId="{8FCEE08F-8310-5427-045E-A8A7A95B6299}"/>
          </ac:spMkLst>
        </pc:spChg>
      </pc:sldChg>
      <pc:sldChg chg="modSp mod">
        <pc:chgData name="Christopher Tredwin" userId="a02b691a-2df6-48e0-ad91-a0fc846ecdf7" providerId="ADAL" clId="{601C8C68-8CFB-4086-B22B-3350580CAA69}" dt="2025-09-13T16:44:04.856" v="22" actId="20577"/>
        <pc:sldMkLst>
          <pc:docMk/>
          <pc:sldMk cId="3016525056" sldId="430"/>
        </pc:sldMkLst>
        <pc:spChg chg="mod">
          <ac:chgData name="Christopher Tredwin" userId="a02b691a-2df6-48e0-ad91-a0fc846ecdf7" providerId="ADAL" clId="{601C8C68-8CFB-4086-B22B-3350580CAA69}" dt="2025-09-13T16:42:43.752" v="18" actId="20577"/>
          <ac:spMkLst>
            <pc:docMk/>
            <pc:sldMk cId="3016525056" sldId="430"/>
            <ac:spMk id="4" creationId="{4A89A876-EC98-84D4-7A9C-B6DF0DFE60AC}"/>
          </ac:spMkLst>
        </pc:spChg>
        <pc:spChg chg="mod">
          <ac:chgData name="Christopher Tredwin" userId="a02b691a-2df6-48e0-ad91-a0fc846ecdf7" providerId="ADAL" clId="{601C8C68-8CFB-4086-B22B-3350580CAA69}" dt="2025-09-13T16:44:04.856" v="22" actId="20577"/>
          <ac:spMkLst>
            <pc:docMk/>
            <pc:sldMk cId="3016525056" sldId="430"/>
            <ac:spMk id="7" creationId="{0588AD6E-1FDD-66CE-4110-BFF36094C6BD}"/>
          </ac:spMkLst>
        </pc:spChg>
      </pc:sldChg>
    </pc:docChg>
  </pc:docChgLst>
  <pc:docChgLst>
    <pc:chgData name="Christopher Tredwin" userId="a02b691a-2df6-48e0-ad91-a0fc846ecdf7" providerId="ADAL" clId="{6B028794-023C-4B01-9324-E69A82FE8C9B}"/>
    <pc:docChg chg="custSel addSld modSld">
      <pc:chgData name="Christopher Tredwin" userId="a02b691a-2df6-48e0-ad91-a0fc846ecdf7" providerId="ADAL" clId="{6B028794-023C-4B01-9324-E69A82FE8C9B}" dt="2025-09-13T17:52:44.869" v="281" actId="14100"/>
      <pc:docMkLst>
        <pc:docMk/>
      </pc:docMkLst>
      <pc:sldChg chg="modSp mod">
        <pc:chgData name="Christopher Tredwin" userId="a02b691a-2df6-48e0-ad91-a0fc846ecdf7" providerId="ADAL" clId="{6B028794-023C-4B01-9324-E69A82FE8C9B}" dt="2025-09-13T16:46:06.926" v="4" actId="20577"/>
        <pc:sldMkLst>
          <pc:docMk/>
          <pc:sldMk cId="2082607067" sldId="422"/>
        </pc:sldMkLst>
        <pc:spChg chg="mod">
          <ac:chgData name="Christopher Tredwin" userId="a02b691a-2df6-48e0-ad91-a0fc846ecdf7" providerId="ADAL" clId="{6B028794-023C-4B01-9324-E69A82FE8C9B}" dt="2025-09-13T16:46:06.926" v="4" actId="20577"/>
          <ac:spMkLst>
            <pc:docMk/>
            <pc:sldMk cId="2082607067" sldId="422"/>
            <ac:spMk id="6" creationId="{9A81106D-89DD-FD99-738A-A541B4AC2EC4}"/>
          </ac:spMkLst>
        </pc:spChg>
      </pc:sldChg>
      <pc:sldChg chg="addSp delSp modSp add mod">
        <pc:chgData name="Christopher Tredwin" userId="a02b691a-2df6-48e0-ad91-a0fc846ecdf7" providerId="ADAL" clId="{6B028794-023C-4B01-9324-E69A82FE8C9B}" dt="2025-09-13T17:52:44.869" v="281" actId="14100"/>
        <pc:sldMkLst>
          <pc:docMk/>
          <pc:sldMk cId="3534706976" sldId="438"/>
        </pc:sldMkLst>
        <pc:spChg chg="del">
          <ac:chgData name="Christopher Tredwin" userId="a02b691a-2df6-48e0-ad91-a0fc846ecdf7" providerId="ADAL" clId="{6B028794-023C-4B01-9324-E69A82FE8C9B}" dt="2025-09-13T16:55:45.906" v="70" actId="478"/>
          <ac:spMkLst>
            <pc:docMk/>
            <pc:sldMk cId="3534706976" sldId="438"/>
            <ac:spMk id="6" creationId="{56A2C66F-28EA-D2F8-F568-3E13AA4D3282}"/>
          </ac:spMkLst>
        </pc:spChg>
        <pc:spChg chg="mod">
          <ac:chgData name="Christopher Tredwin" userId="a02b691a-2df6-48e0-ad91-a0fc846ecdf7" providerId="ADAL" clId="{6B028794-023C-4B01-9324-E69A82FE8C9B}" dt="2025-09-13T17:06:04.205" v="143" actId="1076"/>
          <ac:spMkLst>
            <pc:docMk/>
            <pc:sldMk cId="3534706976" sldId="438"/>
            <ac:spMk id="7" creationId="{26BD6A8A-B306-7718-9AE3-4A5E15EF7E8E}"/>
          </ac:spMkLst>
        </pc:spChg>
        <pc:spChg chg="mod">
          <ac:chgData name="Christopher Tredwin" userId="a02b691a-2df6-48e0-ad91-a0fc846ecdf7" providerId="ADAL" clId="{6B028794-023C-4B01-9324-E69A82FE8C9B}" dt="2025-09-13T17:05:38.238" v="107" actId="20577"/>
          <ac:spMkLst>
            <pc:docMk/>
            <pc:sldMk cId="3534706976" sldId="438"/>
            <ac:spMk id="10" creationId="{B227D762-4A84-C3AF-1609-8C5047123928}"/>
          </ac:spMkLst>
        </pc:spChg>
        <pc:spChg chg="del">
          <ac:chgData name="Christopher Tredwin" userId="a02b691a-2df6-48e0-ad91-a0fc846ecdf7" providerId="ADAL" clId="{6B028794-023C-4B01-9324-E69A82FE8C9B}" dt="2025-09-13T16:55:35.102" v="66" actId="478"/>
          <ac:spMkLst>
            <pc:docMk/>
            <pc:sldMk cId="3534706976" sldId="438"/>
            <ac:spMk id="11" creationId="{248D66E4-5FB1-2568-E9AE-C6EC09454F0F}"/>
          </ac:spMkLst>
        </pc:spChg>
        <pc:spChg chg="add">
          <ac:chgData name="Christopher Tredwin" userId="a02b691a-2df6-48e0-ad91-a0fc846ecdf7" providerId="ADAL" clId="{6B028794-023C-4B01-9324-E69A82FE8C9B}" dt="2025-09-13T17:01:17.518" v="78"/>
          <ac:spMkLst>
            <pc:docMk/>
            <pc:sldMk cId="3534706976" sldId="438"/>
            <ac:spMk id="12" creationId="{B5C3D700-5F81-35EF-019C-D59590C62D03}"/>
          </ac:spMkLst>
        </pc:spChg>
        <pc:spChg chg="add del">
          <ac:chgData name="Christopher Tredwin" userId="a02b691a-2df6-48e0-ad91-a0fc846ecdf7" providerId="ADAL" clId="{6B028794-023C-4B01-9324-E69A82FE8C9B}" dt="2025-09-13T17:01:37.410" v="80" actId="478"/>
          <ac:spMkLst>
            <pc:docMk/>
            <pc:sldMk cId="3534706976" sldId="438"/>
            <ac:spMk id="13" creationId="{C36A2C6F-35E8-F492-8AEB-02459B8085AE}"/>
          </ac:spMkLst>
        </pc:spChg>
        <pc:spChg chg="mod">
          <ac:chgData name="Christopher Tredwin" userId="a02b691a-2df6-48e0-ad91-a0fc846ecdf7" providerId="ADAL" clId="{6B028794-023C-4B01-9324-E69A82FE8C9B}" dt="2025-09-13T17:02:30.968" v="82" actId="20577"/>
          <ac:spMkLst>
            <pc:docMk/>
            <pc:sldMk cId="3534706976" sldId="438"/>
            <ac:spMk id="14" creationId="{6467D319-44D8-D2DB-E8EB-32E4B70DBD53}"/>
          </ac:spMkLst>
        </pc:spChg>
        <pc:spChg chg="del">
          <ac:chgData name="Christopher Tredwin" userId="a02b691a-2df6-48e0-ad91-a0fc846ecdf7" providerId="ADAL" clId="{6B028794-023C-4B01-9324-E69A82FE8C9B}" dt="2025-09-13T17:08:16.465" v="274" actId="478"/>
          <ac:spMkLst>
            <pc:docMk/>
            <pc:sldMk cId="3534706976" sldId="438"/>
            <ac:spMk id="15" creationId="{2672A55C-4871-18F7-C112-395883C3DF1C}"/>
          </ac:spMkLst>
        </pc:spChg>
        <pc:spChg chg="add mod">
          <ac:chgData name="Christopher Tredwin" userId="a02b691a-2df6-48e0-ad91-a0fc846ecdf7" providerId="ADAL" clId="{6B028794-023C-4B01-9324-E69A82FE8C9B}" dt="2025-09-13T17:06:47.065" v="270" actId="20577"/>
          <ac:spMkLst>
            <pc:docMk/>
            <pc:sldMk cId="3534706976" sldId="438"/>
            <ac:spMk id="16" creationId="{D19CA66E-9F21-9734-DA7C-D3164F353E46}"/>
          </ac:spMkLst>
        </pc:spChg>
        <pc:spChg chg="add del">
          <ac:chgData name="Christopher Tredwin" userId="a02b691a-2df6-48e0-ad91-a0fc846ecdf7" providerId="ADAL" clId="{6B028794-023C-4B01-9324-E69A82FE8C9B}" dt="2025-09-13T17:08:11.196" v="272" actId="478"/>
          <ac:spMkLst>
            <pc:docMk/>
            <pc:sldMk cId="3534706976" sldId="438"/>
            <ac:spMk id="17" creationId="{B81A12C8-D715-396D-7EB0-211D0888D973}"/>
          </ac:spMkLst>
        </pc:spChg>
        <pc:spChg chg="add del">
          <ac:chgData name="Christopher Tredwin" userId="a02b691a-2df6-48e0-ad91-a0fc846ecdf7" providerId="ADAL" clId="{6B028794-023C-4B01-9324-E69A82FE8C9B}" dt="2025-09-13T17:08:16.465" v="274" actId="478"/>
          <ac:spMkLst>
            <pc:docMk/>
            <pc:sldMk cId="3534706976" sldId="438"/>
            <ac:spMk id="18" creationId="{7DD36AD7-FC38-3FAC-B671-4C35E6EFD5B8}"/>
          </ac:spMkLst>
        </pc:spChg>
        <pc:picChg chg="del">
          <ac:chgData name="Christopher Tredwin" userId="a02b691a-2df6-48e0-ad91-a0fc846ecdf7" providerId="ADAL" clId="{6B028794-023C-4B01-9324-E69A82FE8C9B}" dt="2025-09-13T16:50:01.574" v="63" actId="478"/>
          <ac:picMkLst>
            <pc:docMk/>
            <pc:sldMk cId="3534706976" sldId="438"/>
            <ac:picMk id="2" creationId="{F549E45A-26A2-C251-9F98-BD71047701F8}"/>
          </ac:picMkLst>
        </pc:picChg>
        <pc:picChg chg="del">
          <ac:chgData name="Christopher Tredwin" userId="a02b691a-2df6-48e0-ad91-a0fc846ecdf7" providerId="ADAL" clId="{6B028794-023C-4B01-9324-E69A82FE8C9B}" dt="2025-09-13T16:50:00.277" v="62" actId="478"/>
          <ac:picMkLst>
            <pc:docMk/>
            <pc:sldMk cId="3534706976" sldId="438"/>
            <ac:picMk id="3" creationId="{025029A2-58C5-B8A2-0B65-69C8E781A807}"/>
          </ac:picMkLst>
        </pc:picChg>
        <pc:picChg chg="del">
          <ac:chgData name="Christopher Tredwin" userId="a02b691a-2df6-48e0-ad91-a0fc846ecdf7" providerId="ADAL" clId="{6B028794-023C-4B01-9324-E69A82FE8C9B}" dt="2025-09-13T16:49:58.928" v="61" actId="478"/>
          <ac:picMkLst>
            <pc:docMk/>
            <pc:sldMk cId="3534706976" sldId="438"/>
            <ac:picMk id="4" creationId="{B0205C1F-CBC2-79CD-B581-852C77C3BB04}"/>
          </ac:picMkLst>
        </pc:picChg>
        <pc:picChg chg="del">
          <ac:chgData name="Christopher Tredwin" userId="a02b691a-2df6-48e0-ad91-a0fc846ecdf7" providerId="ADAL" clId="{6B028794-023C-4B01-9324-E69A82FE8C9B}" dt="2025-09-13T16:49:54.623" v="60" actId="478"/>
          <ac:picMkLst>
            <pc:docMk/>
            <pc:sldMk cId="3534706976" sldId="438"/>
            <ac:picMk id="5" creationId="{1FB021AA-EC10-3F14-C5C8-1D865E386B98}"/>
          </ac:picMkLst>
        </pc:picChg>
        <pc:picChg chg="del">
          <ac:chgData name="Christopher Tredwin" userId="a02b691a-2df6-48e0-ad91-a0fc846ecdf7" providerId="ADAL" clId="{6B028794-023C-4B01-9324-E69A82FE8C9B}" dt="2025-09-13T16:49:50.594" v="59" actId="478"/>
          <ac:picMkLst>
            <pc:docMk/>
            <pc:sldMk cId="3534706976" sldId="438"/>
            <ac:picMk id="8" creationId="{DCD2C164-406E-7660-C011-0D3D240F620F}"/>
          </ac:picMkLst>
        </pc:picChg>
        <pc:picChg chg="del">
          <ac:chgData name="Christopher Tredwin" userId="a02b691a-2df6-48e0-ad91-a0fc846ecdf7" providerId="ADAL" clId="{6B028794-023C-4B01-9324-E69A82FE8C9B}" dt="2025-09-13T16:55:37.263" v="67" actId="478"/>
          <ac:picMkLst>
            <pc:docMk/>
            <pc:sldMk cId="3534706976" sldId="438"/>
            <ac:picMk id="9" creationId="{6B1C99A7-F87E-B395-D8EF-A8DFD754AF0A}"/>
          </ac:picMkLst>
        </pc:picChg>
        <pc:picChg chg="add mod">
          <ac:chgData name="Christopher Tredwin" userId="a02b691a-2df6-48e0-ad91-a0fc846ecdf7" providerId="ADAL" clId="{6B028794-023C-4B01-9324-E69A82FE8C9B}" dt="2025-09-13T17:52:44.869" v="281" actId="14100"/>
          <ac:picMkLst>
            <pc:docMk/>
            <pc:sldMk cId="3534706976" sldId="438"/>
            <ac:picMk id="1026" creationId="{1DF53933-E718-EA33-8D13-5D3A4E2B6CF6}"/>
          </ac:picMkLst>
        </pc:picChg>
        <pc:picChg chg="add mod">
          <ac:chgData name="Christopher Tredwin" userId="a02b691a-2df6-48e0-ad91-a0fc846ecdf7" providerId="ADAL" clId="{6B028794-023C-4B01-9324-E69A82FE8C9B}" dt="2025-09-13T16:57:10.093" v="77" actId="14100"/>
          <ac:picMkLst>
            <pc:docMk/>
            <pc:sldMk cId="3534706976" sldId="438"/>
            <ac:picMk id="1028" creationId="{5895C035-405B-2F07-F8A1-6D71A2A824E3}"/>
          </ac:picMkLst>
        </pc:picChg>
        <pc:picChg chg="add mod">
          <ac:chgData name="Christopher Tredwin" userId="a02b691a-2df6-48e0-ad91-a0fc846ecdf7" providerId="ADAL" clId="{6B028794-023C-4B01-9324-E69A82FE8C9B}" dt="2025-09-13T17:16:16.792" v="278" actId="14100"/>
          <ac:picMkLst>
            <pc:docMk/>
            <pc:sldMk cId="3534706976" sldId="438"/>
            <ac:picMk id="1038" creationId="{C8729D02-1C4D-171E-809B-CFB3F4E536F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853237616"/>
        <c:axId val="774982448"/>
      </c:barChart>
      <c:valAx>
        <c:axId val="77498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853237616"/>
        <c:axId val="774982448"/>
      </c:barChart>
      <c:valAx>
        <c:axId val="77498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7F6DB-9835-47C3-9834-61A2522BBF6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A3C6596-1F92-4FAA-AC67-E44556E03B25}">
      <dgm:prSet/>
      <dgm:spPr>
        <a:xfrm>
          <a:off x="2695" y="21326"/>
          <a:ext cx="1459501" cy="875700"/>
        </a:xfrm>
        <a:prstGeom prst="rect">
          <a:avLst/>
        </a:prstGeom>
        <a:solidFill>
          <a:srgbClr val="792273">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Arial"/>
              <a:ea typeface="+mn-ea"/>
              <a:cs typeface="+mn-cs"/>
            </a:rPr>
            <a:t>Queen Mary</a:t>
          </a:r>
        </a:p>
      </dgm:t>
    </dgm:pt>
    <dgm:pt modelId="{69154E70-F3F9-4674-A7FD-3F690C0256C2}" type="parTrans" cxnId="{33F743C3-F9A4-4B94-BBAC-3689CB226742}">
      <dgm:prSet/>
      <dgm:spPr/>
      <dgm:t>
        <a:bodyPr/>
        <a:lstStyle/>
        <a:p>
          <a:endParaRPr lang="en-US"/>
        </a:p>
      </dgm:t>
    </dgm:pt>
    <dgm:pt modelId="{E96BBDF7-1EE9-42DF-9C0F-F95FEE396645}" type="sibTrans" cxnId="{33F743C3-F9A4-4B94-BBAC-3689CB226742}">
      <dgm:prSet/>
      <dgm:spPr/>
      <dgm:t>
        <a:bodyPr/>
        <a:lstStyle/>
        <a:p>
          <a:endParaRPr lang="en-US"/>
        </a:p>
      </dgm:t>
    </dgm:pt>
    <dgm:pt modelId="{94B1ECB4-2921-464F-BE46-8992A94063CC}">
      <dgm:prSet/>
      <dgm:spPr>
        <a:xfrm>
          <a:off x="1608147" y="21326"/>
          <a:ext cx="1459501" cy="875700"/>
        </a:xfrm>
        <a:prstGeom prst="rect">
          <a:avLst/>
        </a:prstGeom>
        <a:solidFill>
          <a:srgbClr val="2DB8C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The East London advantage</a:t>
          </a:r>
        </a:p>
      </dgm:t>
    </dgm:pt>
    <dgm:pt modelId="{F4F954FD-4790-449F-8092-4C95DB9AC8D3}" type="parTrans" cxnId="{FCA3C96F-3CDC-46F6-8427-180241C0FD59}">
      <dgm:prSet/>
      <dgm:spPr/>
      <dgm:t>
        <a:bodyPr/>
        <a:lstStyle/>
        <a:p>
          <a:endParaRPr lang="en-US"/>
        </a:p>
      </dgm:t>
    </dgm:pt>
    <dgm:pt modelId="{D92DB80E-873B-4F44-83AD-93F9BACDF0D4}" type="sibTrans" cxnId="{FCA3C96F-3CDC-46F6-8427-180241C0FD59}">
      <dgm:prSet/>
      <dgm:spPr/>
      <dgm:t>
        <a:bodyPr/>
        <a:lstStyle/>
        <a:p>
          <a:endParaRPr lang="en-US"/>
        </a:p>
      </dgm:t>
    </dgm:pt>
    <dgm:pt modelId="{73ADED7E-F568-47FF-9967-22D2F1BA9062}">
      <dgm:prSet/>
      <dgm:spPr>
        <a:xfrm>
          <a:off x="3213599" y="21326"/>
          <a:ext cx="1459501" cy="875700"/>
        </a:xfrm>
        <a:prstGeom prst="rect">
          <a:avLst/>
        </a:prstGeom>
        <a:solidFill>
          <a:srgbClr val="CDA60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Great diversity</a:t>
          </a:r>
        </a:p>
      </dgm:t>
    </dgm:pt>
    <dgm:pt modelId="{2121D725-00DA-42C9-9DF4-F2F624E7638F}" type="parTrans" cxnId="{1D983B8E-F71E-494C-BD6C-4C22E35DDCE6}">
      <dgm:prSet/>
      <dgm:spPr/>
      <dgm:t>
        <a:bodyPr/>
        <a:lstStyle/>
        <a:p>
          <a:endParaRPr lang="en-US"/>
        </a:p>
      </dgm:t>
    </dgm:pt>
    <dgm:pt modelId="{E4064A72-FB8C-479A-B930-2B4CE0EBD0E3}" type="sibTrans" cxnId="{1D983B8E-F71E-494C-BD6C-4C22E35DDCE6}">
      <dgm:prSet/>
      <dgm:spPr/>
      <dgm:t>
        <a:bodyPr/>
        <a:lstStyle/>
        <a:p>
          <a:endParaRPr lang="en-US"/>
        </a:p>
      </dgm:t>
    </dgm:pt>
    <dgm:pt modelId="{6B928026-6CF1-4E7D-92B1-C5F1DB761DCD}">
      <dgm:prSet/>
      <dgm:spPr>
        <a:xfrm>
          <a:off x="4819050" y="21326"/>
          <a:ext cx="1459501" cy="875700"/>
        </a:xfrm>
        <a:prstGeom prst="rect">
          <a:avLst/>
        </a:prstGeom>
        <a:solidFill>
          <a:srgbClr val="BD1C1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Campus-based &amp; community feel – small cohort of students</a:t>
          </a:r>
        </a:p>
      </dgm:t>
    </dgm:pt>
    <dgm:pt modelId="{029B8145-82D9-4F62-81D8-3C2505B2FC05}" type="parTrans" cxnId="{DFACF93B-5549-4B4F-807F-19111090B0C6}">
      <dgm:prSet/>
      <dgm:spPr/>
      <dgm:t>
        <a:bodyPr/>
        <a:lstStyle/>
        <a:p>
          <a:endParaRPr lang="en-US"/>
        </a:p>
      </dgm:t>
    </dgm:pt>
    <dgm:pt modelId="{E467945E-14EE-4EC5-B762-25D8A5A287A0}" type="sibTrans" cxnId="{DFACF93B-5549-4B4F-807F-19111090B0C6}">
      <dgm:prSet/>
      <dgm:spPr/>
      <dgm:t>
        <a:bodyPr/>
        <a:lstStyle/>
        <a:p>
          <a:endParaRPr lang="en-US"/>
        </a:p>
      </dgm:t>
    </dgm:pt>
    <dgm:pt modelId="{EDD94569-B14E-409F-B4FC-EFB27D722F8B}">
      <dgm:prSet/>
      <dgm:spPr>
        <a:xfrm>
          <a:off x="6424502" y="21326"/>
          <a:ext cx="1459501" cy="875700"/>
        </a:xfrm>
        <a:prstGeom prst="rect">
          <a:avLst/>
        </a:prstGeom>
        <a:solidFill>
          <a:srgbClr val="73B82B">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Supportive environment</a:t>
          </a:r>
        </a:p>
      </dgm:t>
    </dgm:pt>
    <dgm:pt modelId="{FED69BA4-7770-4902-A348-66050B5A5A5A}" type="parTrans" cxnId="{0554DCD7-FDA4-4EE0-AE8A-DFD90591D112}">
      <dgm:prSet/>
      <dgm:spPr/>
      <dgm:t>
        <a:bodyPr/>
        <a:lstStyle/>
        <a:p>
          <a:endParaRPr lang="en-US"/>
        </a:p>
      </dgm:t>
    </dgm:pt>
    <dgm:pt modelId="{F331D20A-9BC5-4F8E-9E28-2AC7BF968CC8}" type="sibTrans" cxnId="{0554DCD7-FDA4-4EE0-AE8A-DFD90591D112}">
      <dgm:prSet/>
      <dgm:spPr/>
      <dgm:t>
        <a:bodyPr/>
        <a:lstStyle/>
        <a:p>
          <a:endParaRPr lang="en-US"/>
        </a:p>
      </dgm:t>
    </dgm:pt>
    <dgm:pt modelId="{91C2E6D7-5C36-48BB-88D1-E8787B2CF424}">
      <dgm:prSet/>
      <dgm:spPr>
        <a:xfrm>
          <a:off x="2695" y="1042978"/>
          <a:ext cx="1459501" cy="875700"/>
        </a:xfrm>
        <a:prstGeom prst="rect">
          <a:avLst/>
        </a:prstGeom>
        <a:solidFill>
          <a:srgbClr val="792273">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Innovative curriculum</a:t>
          </a:r>
        </a:p>
      </dgm:t>
    </dgm:pt>
    <dgm:pt modelId="{FE978551-C3C3-4C43-A0CB-B41C60D014B0}" type="parTrans" cxnId="{A1FFC4C8-CB4C-4FAD-BD8B-8E866132A07A}">
      <dgm:prSet/>
      <dgm:spPr/>
      <dgm:t>
        <a:bodyPr/>
        <a:lstStyle/>
        <a:p>
          <a:endParaRPr lang="en-US"/>
        </a:p>
      </dgm:t>
    </dgm:pt>
    <dgm:pt modelId="{0A216163-A040-45B4-8E37-F301A38E3157}" type="sibTrans" cxnId="{A1FFC4C8-CB4C-4FAD-BD8B-8E866132A07A}">
      <dgm:prSet/>
      <dgm:spPr/>
      <dgm:t>
        <a:bodyPr/>
        <a:lstStyle/>
        <a:p>
          <a:endParaRPr lang="en-US"/>
        </a:p>
      </dgm:t>
    </dgm:pt>
    <dgm:pt modelId="{A61978B7-21EC-4D85-936C-E754A9993DA2}">
      <dgm:prSet/>
      <dgm:spPr>
        <a:xfrm>
          <a:off x="1608147" y="1042978"/>
          <a:ext cx="1459501" cy="875700"/>
        </a:xfrm>
        <a:prstGeom prst="rect">
          <a:avLst/>
        </a:prstGeom>
        <a:solidFill>
          <a:srgbClr val="2DB8C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Arial"/>
              <a:ea typeface="+mn-ea"/>
              <a:cs typeface="+mn-cs"/>
            </a:rPr>
            <a:t>Team working  with the BSc Students </a:t>
          </a:r>
        </a:p>
      </dgm:t>
    </dgm:pt>
    <dgm:pt modelId="{96B40F5D-D47F-49EF-9CA4-AD9DA3486506}" type="parTrans" cxnId="{676FF395-316E-43ED-AB2C-D7E931DC160A}">
      <dgm:prSet/>
      <dgm:spPr/>
      <dgm:t>
        <a:bodyPr/>
        <a:lstStyle/>
        <a:p>
          <a:endParaRPr lang="en-US"/>
        </a:p>
      </dgm:t>
    </dgm:pt>
    <dgm:pt modelId="{F8710890-CAFE-400F-BEAF-A73464B17FCD}" type="sibTrans" cxnId="{676FF395-316E-43ED-AB2C-D7E931DC160A}">
      <dgm:prSet/>
      <dgm:spPr/>
      <dgm:t>
        <a:bodyPr/>
        <a:lstStyle/>
        <a:p>
          <a:endParaRPr lang="en-US"/>
        </a:p>
      </dgm:t>
    </dgm:pt>
    <dgm:pt modelId="{F7E53A4C-B498-4FFC-8A4F-6CECC079CFBB}">
      <dgm:prSet/>
      <dgm:spPr>
        <a:xfrm>
          <a:off x="3213599" y="1042978"/>
          <a:ext cx="1459501" cy="875700"/>
        </a:xfrm>
        <a:prstGeom prst="rect">
          <a:avLst/>
        </a:prstGeom>
        <a:solidFill>
          <a:srgbClr val="CDA60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Clinical experience across multiple sites</a:t>
          </a:r>
        </a:p>
      </dgm:t>
    </dgm:pt>
    <dgm:pt modelId="{EAA3A6F3-BEBF-447A-941A-1AF0109C9240}" type="parTrans" cxnId="{DF656AA7-B35F-4BD0-903D-90CA0DA18043}">
      <dgm:prSet/>
      <dgm:spPr/>
      <dgm:t>
        <a:bodyPr/>
        <a:lstStyle/>
        <a:p>
          <a:endParaRPr lang="en-US"/>
        </a:p>
      </dgm:t>
    </dgm:pt>
    <dgm:pt modelId="{83174B9B-8855-439C-A5CF-D2D92485DE79}" type="sibTrans" cxnId="{DF656AA7-B35F-4BD0-903D-90CA0DA18043}">
      <dgm:prSet/>
      <dgm:spPr/>
      <dgm:t>
        <a:bodyPr/>
        <a:lstStyle/>
        <a:p>
          <a:endParaRPr lang="en-US"/>
        </a:p>
      </dgm:t>
    </dgm:pt>
    <dgm:pt modelId="{92A9A45B-2443-4D9E-910D-04C768EF9A6C}">
      <dgm:prSet/>
      <dgm:spPr>
        <a:xfrm>
          <a:off x="4819050" y="1042978"/>
          <a:ext cx="1459501" cy="875700"/>
        </a:xfrm>
        <a:prstGeom prst="rect">
          <a:avLst/>
        </a:prstGeom>
        <a:solidFill>
          <a:srgbClr val="BD1C1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Arial"/>
              <a:ea typeface="+mn-ea"/>
              <a:cs typeface="+mn-cs"/>
            </a:rPr>
            <a:t>Excellent Student Support team dedicated for you </a:t>
          </a:r>
        </a:p>
      </dgm:t>
    </dgm:pt>
    <dgm:pt modelId="{7940BB81-A4AC-43EC-ABAE-E88A80A8458D}" type="parTrans" cxnId="{81442196-6056-4ACF-A8B6-3556BB3E8B5F}">
      <dgm:prSet/>
      <dgm:spPr/>
      <dgm:t>
        <a:bodyPr/>
        <a:lstStyle/>
        <a:p>
          <a:endParaRPr lang="en-US"/>
        </a:p>
      </dgm:t>
    </dgm:pt>
    <dgm:pt modelId="{1816A9AD-0DC5-4E69-81F0-46675393F805}" type="sibTrans" cxnId="{81442196-6056-4ACF-A8B6-3556BB3E8B5F}">
      <dgm:prSet/>
      <dgm:spPr/>
      <dgm:t>
        <a:bodyPr/>
        <a:lstStyle/>
        <a:p>
          <a:endParaRPr lang="en-US"/>
        </a:p>
      </dgm:t>
    </dgm:pt>
    <dgm:pt modelId="{88910372-47E8-4E50-974A-571D00D48AEF}">
      <dgm:prSet/>
      <dgm:spPr>
        <a:xfrm>
          <a:off x="6424502" y="1042978"/>
          <a:ext cx="1459501" cy="875700"/>
        </a:xfrm>
        <a:prstGeom prst="rect">
          <a:avLst/>
        </a:prstGeom>
        <a:solidFill>
          <a:srgbClr val="73B82B">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rial"/>
              <a:ea typeface="+mn-ea"/>
              <a:cs typeface="+mn-cs"/>
            </a:rPr>
            <a:t>Student facilities</a:t>
          </a:r>
        </a:p>
      </dgm:t>
    </dgm:pt>
    <dgm:pt modelId="{695DB224-492F-4BB7-A51C-37303D3A0022}" type="parTrans" cxnId="{EBBFE587-B2CF-4479-9803-443D55AB2827}">
      <dgm:prSet/>
      <dgm:spPr/>
      <dgm:t>
        <a:bodyPr/>
        <a:lstStyle/>
        <a:p>
          <a:endParaRPr lang="en-US"/>
        </a:p>
      </dgm:t>
    </dgm:pt>
    <dgm:pt modelId="{30C69F39-333C-45F2-9EDC-B450E63E01F4}" type="sibTrans" cxnId="{EBBFE587-B2CF-4479-9803-443D55AB2827}">
      <dgm:prSet/>
      <dgm:spPr/>
      <dgm:t>
        <a:bodyPr/>
        <a:lstStyle/>
        <a:p>
          <a:endParaRPr lang="en-US"/>
        </a:p>
      </dgm:t>
    </dgm:pt>
    <dgm:pt modelId="{97316AC5-3854-4D50-837B-5D91E378A9EF}">
      <dgm:prSet/>
      <dgm:spPr>
        <a:xfrm>
          <a:off x="0" y="2046344"/>
          <a:ext cx="1459501" cy="875700"/>
        </a:xfrm>
        <a:prstGeom prst="rect">
          <a:avLst/>
        </a:prstGeom>
        <a:solidFill>
          <a:srgbClr val="792273">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Arial"/>
              <a:ea typeface="+mn-ea"/>
              <a:cs typeface="+mn-cs"/>
            </a:rPr>
            <a:t>Highly ranked…..</a:t>
          </a:r>
        </a:p>
        <a:p>
          <a:pPr>
            <a:buNone/>
          </a:pPr>
          <a:r>
            <a:rPr lang="en-US" b="1" dirty="0">
              <a:solidFill>
                <a:sysClr val="window" lastClr="FFFFFF"/>
              </a:solidFill>
              <a:latin typeface="Arial"/>
              <a:ea typeface="+mn-ea"/>
              <a:cs typeface="+mn-cs"/>
            </a:rPr>
            <a:t>1</a:t>
          </a:r>
          <a:r>
            <a:rPr lang="en-US" b="1" baseline="30000" dirty="0">
              <a:solidFill>
                <a:sysClr val="window" lastClr="FFFFFF"/>
              </a:solidFill>
              <a:latin typeface="Arial"/>
              <a:ea typeface="+mn-ea"/>
              <a:cs typeface="+mn-cs"/>
            </a:rPr>
            <a:t>st</a:t>
          </a:r>
          <a:r>
            <a:rPr lang="en-US" b="1" dirty="0">
              <a:solidFill>
                <a:sysClr val="window" lastClr="FFFFFF"/>
              </a:solidFill>
              <a:latin typeface="Arial"/>
              <a:ea typeface="+mn-ea"/>
              <a:cs typeface="+mn-cs"/>
            </a:rPr>
            <a:t> in London</a:t>
          </a:r>
          <a:r>
            <a:rPr lang="en-US" dirty="0">
              <a:solidFill>
                <a:sysClr val="window" lastClr="FFFFFF"/>
              </a:solidFill>
              <a:latin typeface="Arial"/>
              <a:ea typeface="+mn-ea"/>
              <a:cs typeface="+mn-cs"/>
            </a:rPr>
            <a:t>!!!</a:t>
          </a:r>
        </a:p>
      </dgm:t>
    </dgm:pt>
    <dgm:pt modelId="{0A39E0A6-0078-4D1A-9CD2-F9C1F371FAAC}" type="parTrans" cxnId="{3E827E2D-B517-4CCC-A87C-222C2A3A224D}">
      <dgm:prSet/>
      <dgm:spPr/>
      <dgm:t>
        <a:bodyPr/>
        <a:lstStyle/>
        <a:p>
          <a:endParaRPr lang="en-US"/>
        </a:p>
      </dgm:t>
    </dgm:pt>
    <dgm:pt modelId="{B37A3DE9-3830-470A-A46E-C72C3C2C5AC4}" type="sibTrans" cxnId="{3E827E2D-B517-4CCC-A87C-222C2A3A224D}">
      <dgm:prSet/>
      <dgm:spPr/>
      <dgm:t>
        <a:bodyPr/>
        <a:lstStyle/>
        <a:p>
          <a:endParaRPr lang="en-US"/>
        </a:p>
      </dgm:t>
    </dgm:pt>
    <dgm:pt modelId="{1DF905AA-212B-4EFA-AAD8-A9DE4F8041A3}">
      <dgm:prSet custT="1"/>
      <dgm:spPr>
        <a:xfrm>
          <a:off x="2132838" y="2064629"/>
          <a:ext cx="3621023" cy="875700"/>
        </a:xfrm>
        <a:prstGeom prst="rect">
          <a:avLst/>
        </a:prstGeom>
        <a:solidFill>
          <a:srgbClr val="2DB8C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dirty="0">
              <a:solidFill>
                <a:sysClr val="window" lastClr="FFFFFF"/>
              </a:solidFill>
              <a:latin typeface="Arial"/>
              <a:ea typeface="+mn-ea"/>
              <a:cs typeface="+mn-cs"/>
            </a:rPr>
            <a:t>Excellent opportunities</a:t>
          </a:r>
        </a:p>
      </dgm:t>
    </dgm:pt>
    <dgm:pt modelId="{D0BFC746-CED7-48EB-92D0-1991A2C6A3BE}" type="parTrans" cxnId="{C3B82290-EEB5-43A2-AF71-A405F74B7681}">
      <dgm:prSet/>
      <dgm:spPr/>
      <dgm:t>
        <a:bodyPr/>
        <a:lstStyle/>
        <a:p>
          <a:endParaRPr lang="en-US"/>
        </a:p>
      </dgm:t>
    </dgm:pt>
    <dgm:pt modelId="{974FD5D8-05A7-4C6C-B5D1-540AC18D0DF7}" type="sibTrans" cxnId="{C3B82290-EEB5-43A2-AF71-A405F74B7681}">
      <dgm:prSet/>
      <dgm:spPr/>
      <dgm:t>
        <a:bodyPr/>
        <a:lstStyle/>
        <a:p>
          <a:endParaRPr lang="en-US"/>
        </a:p>
      </dgm:t>
    </dgm:pt>
    <dgm:pt modelId="{C8ABA5D7-C778-432B-97B0-5FBBD38FC8AD}">
      <dgm:prSet/>
      <dgm:spPr>
        <a:xfrm>
          <a:off x="6427198" y="2046344"/>
          <a:ext cx="1459501" cy="875700"/>
        </a:xfrm>
        <a:prstGeom prst="rect">
          <a:avLst/>
        </a:prstGeom>
        <a:solidFill>
          <a:srgbClr val="CDA60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Arial"/>
              <a:ea typeface="+mn-ea"/>
              <a:cs typeface="+mn-cs"/>
            </a:rPr>
            <a:t>Fantastic social life</a:t>
          </a:r>
        </a:p>
      </dgm:t>
    </dgm:pt>
    <dgm:pt modelId="{FD724C23-373D-4ED7-A31D-A4E5C8302FCB}" type="parTrans" cxnId="{810A52BB-63AE-4F15-8EBD-C2DEEEB6A5DE}">
      <dgm:prSet/>
      <dgm:spPr/>
      <dgm:t>
        <a:bodyPr/>
        <a:lstStyle/>
        <a:p>
          <a:endParaRPr lang="en-US"/>
        </a:p>
      </dgm:t>
    </dgm:pt>
    <dgm:pt modelId="{866B38B2-9E8F-456D-87EE-3DAA039AA0D6}" type="sibTrans" cxnId="{810A52BB-63AE-4F15-8EBD-C2DEEEB6A5DE}">
      <dgm:prSet/>
      <dgm:spPr/>
      <dgm:t>
        <a:bodyPr/>
        <a:lstStyle/>
        <a:p>
          <a:endParaRPr lang="en-US"/>
        </a:p>
      </dgm:t>
    </dgm:pt>
    <dgm:pt modelId="{7AA018FE-7047-4B5F-8C80-C7B4885B6C51}" type="pres">
      <dgm:prSet presAssocID="{7477F6DB-9835-47C3-9834-61A2522BBF66}" presName="diagram" presStyleCnt="0">
        <dgm:presLayoutVars>
          <dgm:dir/>
          <dgm:resizeHandles val="exact"/>
        </dgm:presLayoutVars>
      </dgm:prSet>
      <dgm:spPr/>
    </dgm:pt>
    <dgm:pt modelId="{83C03212-9619-45ED-9B8F-AFFCB5CB57D6}" type="pres">
      <dgm:prSet presAssocID="{1A3C6596-1F92-4FAA-AC67-E44556E03B25}" presName="node" presStyleLbl="node1" presStyleIdx="0" presStyleCnt="13">
        <dgm:presLayoutVars>
          <dgm:bulletEnabled val="1"/>
        </dgm:presLayoutVars>
      </dgm:prSet>
      <dgm:spPr/>
    </dgm:pt>
    <dgm:pt modelId="{7EF7A7EE-1430-495D-A24D-771763D5AE42}" type="pres">
      <dgm:prSet presAssocID="{E96BBDF7-1EE9-42DF-9C0F-F95FEE396645}" presName="sibTrans" presStyleCnt="0"/>
      <dgm:spPr/>
    </dgm:pt>
    <dgm:pt modelId="{9ED7E5FE-9E96-42E7-A381-E342A9A2F3D3}" type="pres">
      <dgm:prSet presAssocID="{94B1ECB4-2921-464F-BE46-8992A94063CC}" presName="node" presStyleLbl="node1" presStyleIdx="1" presStyleCnt="13">
        <dgm:presLayoutVars>
          <dgm:bulletEnabled val="1"/>
        </dgm:presLayoutVars>
      </dgm:prSet>
      <dgm:spPr/>
    </dgm:pt>
    <dgm:pt modelId="{53348688-BE85-4D5C-BD1E-2FF491BB1F33}" type="pres">
      <dgm:prSet presAssocID="{D92DB80E-873B-4F44-83AD-93F9BACDF0D4}" presName="sibTrans" presStyleCnt="0"/>
      <dgm:spPr/>
    </dgm:pt>
    <dgm:pt modelId="{3D3AA913-6633-4FBE-9E64-8D801050B5E4}" type="pres">
      <dgm:prSet presAssocID="{73ADED7E-F568-47FF-9967-22D2F1BA9062}" presName="node" presStyleLbl="node1" presStyleIdx="2" presStyleCnt="13">
        <dgm:presLayoutVars>
          <dgm:bulletEnabled val="1"/>
        </dgm:presLayoutVars>
      </dgm:prSet>
      <dgm:spPr/>
    </dgm:pt>
    <dgm:pt modelId="{4C9BFCD4-27C5-4577-82E2-70A80715C18F}" type="pres">
      <dgm:prSet presAssocID="{E4064A72-FB8C-479A-B930-2B4CE0EBD0E3}" presName="sibTrans" presStyleCnt="0"/>
      <dgm:spPr/>
    </dgm:pt>
    <dgm:pt modelId="{5C1685AD-CD16-4763-8E79-C3D606713DC8}" type="pres">
      <dgm:prSet presAssocID="{6B928026-6CF1-4E7D-92B1-C5F1DB761DCD}" presName="node" presStyleLbl="node1" presStyleIdx="3" presStyleCnt="13">
        <dgm:presLayoutVars>
          <dgm:bulletEnabled val="1"/>
        </dgm:presLayoutVars>
      </dgm:prSet>
      <dgm:spPr/>
    </dgm:pt>
    <dgm:pt modelId="{E43F1A8A-AC0B-4CD5-B64D-25E616643127}" type="pres">
      <dgm:prSet presAssocID="{E467945E-14EE-4EC5-B762-25D8A5A287A0}" presName="sibTrans" presStyleCnt="0"/>
      <dgm:spPr/>
    </dgm:pt>
    <dgm:pt modelId="{6DA76152-591A-494B-B522-2B93C64051A6}" type="pres">
      <dgm:prSet presAssocID="{EDD94569-B14E-409F-B4FC-EFB27D722F8B}" presName="node" presStyleLbl="node1" presStyleIdx="4" presStyleCnt="13">
        <dgm:presLayoutVars>
          <dgm:bulletEnabled val="1"/>
        </dgm:presLayoutVars>
      </dgm:prSet>
      <dgm:spPr/>
    </dgm:pt>
    <dgm:pt modelId="{90449C4A-D7D7-4A31-A06F-5E877E63CC43}" type="pres">
      <dgm:prSet presAssocID="{F331D20A-9BC5-4F8E-9E28-2AC7BF968CC8}" presName="sibTrans" presStyleCnt="0"/>
      <dgm:spPr/>
    </dgm:pt>
    <dgm:pt modelId="{B0F70C7E-6233-4F16-8668-3C44DA1DD5A7}" type="pres">
      <dgm:prSet presAssocID="{91C2E6D7-5C36-48BB-88D1-E8787B2CF424}" presName="node" presStyleLbl="node1" presStyleIdx="5" presStyleCnt="13">
        <dgm:presLayoutVars>
          <dgm:bulletEnabled val="1"/>
        </dgm:presLayoutVars>
      </dgm:prSet>
      <dgm:spPr/>
    </dgm:pt>
    <dgm:pt modelId="{7086BCE5-1162-41AF-BF3E-F976F4B6F769}" type="pres">
      <dgm:prSet presAssocID="{0A216163-A040-45B4-8E37-F301A38E3157}" presName="sibTrans" presStyleCnt="0"/>
      <dgm:spPr/>
    </dgm:pt>
    <dgm:pt modelId="{F86100D2-B4E1-43FE-8EB0-E1F8C745B0B6}" type="pres">
      <dgm:prSet presAssocID="{A61978B7-21EC-4D85-936C-E754A9993DA2}" presName="node" presStyleLbl="node1" presStyleIdx="6" presStyleCnt="13">
        <dgm:presLayoutVars>
          <dgm:bulletEnabled val="1"/>
        </dgm:presLayoutVars>
      </dgm:prSet>
      <dgm:spPr/>
    </dgm:pt>
    <dgm:pt modelId="{8739B29C-2113-4C53-AFF4-03DA6B7CD30E}" type="pres">
      <dgm:prSet presAssocID="{F8710890-CAFE-400F-BEAF-A73464B17FCD}" presName="sibTrans" presStyleCnt="0"/>
      <dgm:spPr/>
    </dgm:pt>
    <dgm:pt modelId="{60C966D7-E393-47F8-9502-8899D93D61AA}" type="pres">
      <dgm:prSet presAssocID="{F7E53A4C-B498-4FFC-8A4F-6CECC079CFBB}" presName="node" presStyleLbl="node1" presStyleIdx="7" presStyleCnt="13">
        <dgm:presLayoutVars>
          <dgm:bulletEnabled val="1"/>
        </dgm:presLayoutVars>
      </dgm:prSet>
      <dgm:spPr/>
    </dgm:pt>
    <dgm:pt modelId="{45448670-B54C-484C-A47D-49BFF4D3EA29}" type="pres">
      <dgm:prSet presAssocID="{83174B9B-8855-439C-A5CF-D2D92485DE79}" presName="sibTrans" presStyleCnt="0"/>
      <dgm:spPr/>
    </dgm:pt>
    <dgm:pt modelId="{F7B82B20-3FE9-48B2-8165-C2DFE4968867}" type="pres">
      <dgm:prSet presAssocID="{92A9A45B-2443-4D9E-910D-04C768EF9A6C}" presName="node" presStyleLbl="node1" presStyleIdx="8" presStyleCnt="13">
        <dgm:presLayoutVars>
          <dgm:bulletEnabled val="1"/>
        </dgm:presLayoutVars>
      </dgm:prSet>
      <dgm:spPr/>
    </dgm:pt>
    <dgm:pt modelId="{8BD4D5C7-9F96-431D-AADA-F648A4D860DE}" type="pres">
      <dgm:prSet presAssocID="{1816A9AD-0DC5-4E69-81F0-46675393F805}" presName="sibTrans" presStyleCnt="0"/>
      <dgm:spPr/>
    </dgm:pt>
    <dgm:pt modelId="{59380208-7D6C-4977-852F-138E51110791}" type="pres">
      <dgm:prSet presAssocID="{88910372-47E8-4E50-974A-571D00D48AEF}" presName="node" presStyleLbl="node1" presStyleIdx="9" presStyleCnt="13">
        <dgm:presLayoutVars>
          <dgm:bulletEnabled val="1"/>
        </dgm:presLayoutVars>
      </dgm:prSet>
      <dgm:spPr/>
    </dgm:pt>
    <dgm:pt modelId="{8F5FB97A-04E1-40C1-8F3C-901A7B4ACDF3}" type="pres">
      <dgm:prSet presAssocID="{30C69F39-333C-45F2-9EDC-B450E63E01F4}" presName="sibTrans" presStyleCnt="0"/>
      <dgm:spPr/>
    </dgm:pt>
    <dgm:pt modelId="{E3783035-EAA5-4FF3-A50D-D4DB318DEBE7}" type="pres">
      <dgm:prSet presAssocID="{97316AC5-3854-4D50-837B-5D91E378A9EF}" presName="node" presStyleLbl="node1" presStyleIdx="10" presStyleCnt="13" custLinFactX="-10185" custLinFactNeighborX="-100000" custLinFactNeighborY="-2088">
        <dgm:presLayoutVars>
          <dgm:bulletEnabled val="1"/>
        </dgm:presLayoutVars>
      </dgm:prSet>
      <dgm:spPr/>
    </dgm:pt>
    <dgm:pt modelId="{4697DDFB-17FF-4C24-8207-6C39CC209E66}" type="pres">
      <dgm:prSet presAssocID="{B37A3DE9-3830-470A-A46E-C72C3C2C5AC4}" presName="sibTrans" presStyleCnt="0"/>
      <dgm:spPr/>
    </dgm:pt>
    <dgm:pt modelId="{90D741DE-063D-4B81-9875-54632DFFBE16}" type="pres">
      <dgm:prSet presAssocID="{1DF905AA-212B-4EFA-AAD8-A9DE4F8041A3}" presName="node" presStyleLbl="node1" presStyleIdx="11" presStyleCnt="13" custScaleX="248100">
        <dgm:presLayoutVars>
          <dgm:bulletEnabled val="1"/>
        </dgm:presLayoutVars>
      </dgm:prSet>
      <dgm:spPr/>
    </dgm:pt>
    <dgm:pt modelId="{D0E3E5BC-D1D6-4789-A252-C8EFD17E2152}" type="pres">
      <dgm:prSet presAssocID="{974FD5D8-05A7-4C6C-B5D1-540AC18D0DF7}" presName="sibTrans" presStyleCnt="0"/>
      <dgm:spPr/>
    </dgm:pt>
    <dgm:pt modelId="{D797F2E7-D2C7-4374-B1E6-190B1B0BED81}" type="pres">
      <dgm:prSet presAssocID="{C8ABA5D7-C778-432B-97B0-5FBBD38FC8AD}" presName="node" presStyleLbl="node1" presStyleIdx="12" presStyleCnt="13" custLinFactX="10185" custLinFactNeighborX="100000" custLinFactNeighborY="-2088">
        <dgm:presLayoutVars>
          <dgm:bulletEnabled val="1"/>
        </dgm:presLayoutVars>
      </dgm:prSet>
      <dgm:spPr/>
    </dgm:pt>
  </dgm:ptLst>
  <dgm:cxnLst>
    <dgm:cxn modelId="{B7FFFF0D-BDF8-4E00-B6FE-CA62901EF1F5}" type="presOf" srcId="{97316AC5-3854-4D50-837B-5D91E378A9EF}" destId="{E3783035-EAA5-4FF3-A50D-D4DB318DEBE7}" srcOrd="0" destOrd="0" presId="urn:microsoft.com/office/officeart/2005/8/layout/default"/>
    <dgm:cxn modelId="{3E827E2D-B517-4CCC-A87C-222C2A3A224D}" srcId="{7477F6DB-9835-47C3-9834-61A2522BBF66}" destId="{97316AC5-3854-4D50-837B-5D91E378A9EF}" srcOrd="10" destOrd="0" parTransId="{0A39E0A6-0078-4D1A-9CD2-F9C1F371FAAC}" sibTransId="{B37A3DE9-3830-470A-A46E-C72C3C2C5AC4}"/>
    <dgm:cxn modelId="{5FC60C30-F7F5-42DF-AA5B-F7D6EAA046F4}" type="presOf" srcId="{F7E53A4C-B498-4FFC-8A4F-6CECC079CFBB}" destId="{60C966D7-E393-47F8-9502-8899D93D61AA}" srcOrd="0" destOrd="0" presId="urn:microsoft.com/office/officeart/2005/8/layout/default"/>
    <dgm:cxn modelId="{63F55636-7463-4302-B2E0-C0E495A817BD}" type="presOf" srcId="{C8ABA5D7-C778-432B-97B0-5FBBD38FC8AD}" destId="{D797F2E7-D2C7-4374-B1E6-190B1B0BED81}" srcOrd="0" destOrd="0" presId="urn:microsoft.com/office/officeart/2005/8/layout/default"/>
    <dgm:cxn modelId="{DFACF93B-5549-4B4F-807F-19111090B0C6}" srcId="{7477F6DB-9835-47C3-9834-61A2522BBF66}" destId="{6B928026-6CF1-4E7D-92B1-C5F1DB761DCD}" srcOrd="3" destOrd="0" parTransId="{029B8145-82D9-4F62-81D8-3C2505B2FC05}" sibTransId="{E467945E-14EE-4EC5-B762-25D8A5A287A0}"/>
    <dgm:cxn modelId="{DDD00144-3CB0-4EF0-912D-1529D69DC4EF}" type="presOf" srcId="{94B1ECB4-2921-464F-BE46-8992A94063CC}" destId="{9ED7E5FE-9E96-42E7-A381-E342A9A2F3D3}" srcOrd="0" destOrd="0" presId="urn:microsoft.com/office/officeart/2005/8/layout/default"/>
    <dgm:cxn modelId="{FCA3C96F-3CDC-46F6-8427-180241C0FD59}" srcId="{7477F6DB-9835-47C3-9834-61A2522BBF66}" destId="{94B1ECB4-2921-464F-BE46-8992A94063CC}" srcOrd="1" destOrd="0" parTransId="{F4F954FD-4790-449F-8092-4C95DB9AC8D3}" sibTransId="{D92DB80E-873B-4F44-83AD-93F9BACDF0D4}"/>
    <dgm:cxn modelId="{0CA4897F-9FC6-4B33-AC30-5A9588CEBF66}" type="presOf" srcId="{91C2E6D7-5C36-48BB-88D1-E8787B2CF424}" destId="{B0F70C7E-6233-4F16-8668-3C44DA1DD5A7}" srcOrd="0" destOrd="0" presId="urn:microsoft.com/office/officeart/2005/8/layout/default"/>
    <dgm:cxn modelId="{EBBFE587-B2CF-4479-9803-443D55AB2827}" srcId="{7477F6DB-9835-47C3-9834-61A2522BBF66}" destId="{88910372-47E8-4E50-974A-571D00D48AEF}" srcOrd="9" destOrd="0" parTransId="{695DB224-492F-4BB7-A51C-37303D3A0022}" sibTransId="{30C69F39-333C-45F2-9EDC-B450E63E01F4}"/>
    <dgm:cxn modelId="{1D983B8E-F71E-494C-BD6C-4C22E35DDCE6}" srcId="{7477F6DB-9835-47C3-9834-61A2522BBF66}" destId="{73ADED7E-F568-47FF-9967-22D2F1BA9062}" srcOrd="2" destOrd="0" parTransId="{2121D725-00DA-42C9-9DF4-F2F624E7638F}" sibTransId="{E4064A72-FB8C-479A-B930-2B4CE0EBD0E3}"/>
    <dgm:cxn modelId="{C3B82290-EEB5-43A2-AF71-A405F74B7681}" srcId="{7477F6DB-9835-47C3-9834-61A2522BBF66}" destId="{1DF905AA-212B-4EFA-AAD8-A9DE4F8041A3}" srcOrd="11" destOrd="0" parTransId="{D0BFC746-CED7-48EB-92D0-1991A2C6A3BE}" sibTransId="{974FD5D8-05A7-4C6C-B5D1-540AC18D0DF7}"/>
    <dgm:cxn modelId="{676FF395-316E-43ED-AB2C-D7E931DC160A}" srcId="{7477F6DB-9835-47C3-9834-61A2522BBF66}" destId="{A61978B7-21EC-4D85-936C-E754A9993DA2}" srcOrd="6" destOrd="0" parTransId="{96B40F5D-D47F-49EF-9CA4-AD9DA3486506}" sibTransId="{F8710890-CAFE-400F-BEAF-A73464B17FCD}"/>
    <dgm:cxn modelId="{81442196-6056-4ACF-A8B6-3556BB3E8B5F}" srcId="{7477F6DB-9835-47C3-9834-61A2522BBF66}" destId="{92A9A45B-2443-4D9E-910D-04C768EF9A6C}" srcOrd="8" destOrd="0" parTransId="{7940BB81-A4AC-43EC-ABAE-E88A80A8458D}" sibTransId="{1816A9AD-0DC5-4E69-81F0-46675393F805}"/>
    <dgm:cxn modelId="{6F36199D-EA82-41E0-B685-D38B04A690D0}" type="presOf" srcId="{88910372-47E8-4E50-974A-571D00D48AEF}" destId="{59380208-7D6C-4977-852F-138E51110791}" srcOrd="0" destOrd="0" presId="urn:microsoft.com/office/officeart/2005/8/layout/default"/>
    <dgm:cxn modelId="{7FDF05A2-D766-465C-BC5A-7D94624771C4}" type="presOf" srcId="{6B928026-6CF1-4E7D-92B1-C5F1DB761DCD}" destId="{5C1685AD-CD16-4763-8E79-C3D606713DC8}" srcOrd="0" destOrd="0" presId="urn:microsoft.com/office/officeart/2005/8/layout/default"/>
    <dgm:cxn modelId="{4E9EECA2-4AEE-434A-95FB-F1A4D010A502}" type="presOf" srcId="{A61978B7-21EC-4D85-936C-E754A9993DA2}" destId="{F86100D2-B4E1-43FE-8EB0-E1F8C745B0B6}" srcOrd="0" destOrd="0" presId="urn:microsoft.com/office/officeart/2005/8/layout/default"/>
    <dgm:cxn modelId="{DF656AA7-B35F-4BD0-903D-90CA0DA18043}" srcId="{7477F6DB-9835-47C3-9834-61A2522BBF66}" destId="{F7E53A4C-B498-4FFC-8A4F-6CECC079CFBB}" srcOrd="7" destOrd="0" parTransId="{EAA3A6F3-BEBF-447A-941A-1AF0109C9240}" sibTransId="{83174B9B-8855-439C-A5CF-D2D92485DE79}"/>
    <dgm:cxn modelId="{39CE33AC-3B53-49DB-9361-0BB191F6EF6D}" type="presOf" srcId="{1DF905AA-212B-4EFA-AAD8-A9DE4F8041A3}" destId="{90D741DE-063D-4B81-9875-54632DFFBE16}" srcOrd="0" destOrd="0" presId="urn:microsoft.com/office/officeart/2005/8/layout/default"/>
    <dgm:cxn modelId="{810A52BB-63AE-4F15-8EBD-C2DEEEB6A5DE}" srcId="{7477F6DB-9835-47C3-9834-61A2522BBF66}" destId="{C8ABA5D7-C778-432B-97B0-5FBBD38FC8AD}" srcOrd="12" destOrd="0" parTransId="{FD724C23-373D-4ED7-A31D-A4E5C8302FCB}" sibTransId="{866B38B2-9E8F-456D-87EE-3DAA039AA0D6}"/>
    <dgm:cxn modelId="{248589C0-C16F-4DEC-8A17-37D670C77E6C}" type="presOf" srcId="{7477F6DB-9835-47C3-9834-61A2522BBF66}" destId="{7AA018FE-7047-4B5F-8C80-C7B4885B6C51}" srcOrd="0" destOrd="0" presId="urn:microsoft.com/office/officeart/2005/8/layout/default"/>
    <dgm:cxn modelId="{33F743C3-F9A4-4B94-BBAC-3689CB226742}" srcId="{7477F6DB-9835-47C3-9834-61A2522BBF66}" destId="{1A3C6596-1F92-4FAA-AC67-E44556E03B25}" srcOrd="0" destOrd="0" parTransId="{69154E70-F3F9-4674-A7FD-3F690C0256C2}" sibTransId="{E96BBDF7-1EE9-42DF-9C0F-F95FEE396645}"/>
    <dgm:cxn modelId="{A1FFC4C8-CB4C-4FAD-BD8B-8E866132A07A}" srcId="{7477F6DB-9835-47C3-9834-61A2522BBF66}" destId="{91C2E6D7-5C36-48BB-88D1-E8787B2CF424}" srcOrd="5" destOrd="0" parTransId="{FE978551-C3C3-4C43-A0CB-B41C60D014B0}" sibTransId="{0A216163-A040-45B4-8E37-F301A38E3157}"/>
    <dgm:cxn modelId="{0AD51DCB-06BF-40D6-8BBF-8245EF69F2AE}" type="presOf" srcId="{EDD94569-B14E-409F-B4FC-EFB27D722F8B}" destId="{6DA76152-591A-494B-B522-2B93C64051A6}" srcOrd="0" destOrd="0" presId="urn:microsoft.com/office/officeart/2005/8/layout/default"/>
    <dgm:cxn modelId="{0554DCD7-FDA4-4EE0-AE8A-DFD90591D112}" srcId="{7477F6DB-9835-47C3-9834-61A2522BBF66}" destId="{EDD94569-B14E-409F-B4FC-EFB27D722F8B}" srcOrd="4" destOrd="0" parTransId="{FED69BA4-7770-4902-A348-66050B5A5A5A}" sibTransId="{F331D20A-9BC5-4F8E-9E28-2AC7BF968CC8}"/>
    <dgm:cxn modelId="{1714DADF-0DC6-4772-B520-D9BC30BB6325}" type="presOf" srcId="{92A9A45B-2443-4D9E-910D-04C768EF9A6C}" destId="{F7B82B20-3FE9-48B2-8165-C2DFE4968867}" srcOrd="0" destOrd="0" presId="urn:microsoft.com/office/officeart/2005/8/layout/default"/>
    <dgm:cxn modelId="{91937DEB-85AE-4917-9651-9D407A9E623C}" type="presOf" srcId="{73ADED7E-F568-47FF-9967-22D2F1BA9062}" destId="{3D3AA913-6633-4FBE-9E64-8D801050B5E4}" srcOrd="0" destOrd="0" presId="urn:microsoft.com/office/officeart/2005/8/layout/default"/>
    <dgm:cxn modelId="{F6F7F9F3-914F-4F5B-BCAB-C7F2D506F478}" type="presOf" srcId="{1A3C6596-1F92-4FAA-AC67-E44556E03B25}" destId="{83C03212-9619-45ED-9B8F-AFFCB5CB57D6}" srcOrd="0" destOrd="0" presId="urn:microsoft.com/office/officeart/2005/8/layout/default"/>
    <dgm:cxn modelId="{29AE1686-757A-449F-90A6-5956F4184190}" type="presParOf" srcId="{7AA018FE-7047-4B5F-8C80-C7B4885B6C51}" destId="{83C03212-9619-45ED-9B8F-AFFCB5CB57D6}" srcOrd="0" destOrd="0" presId="urn:microsoft.com/office/officeart/2005/8/layout/default"/>
    <dgm:cxn modelId="{214D17F8-98EA-4906-910F-274DF09292A2}" type="presParOf" srcId="{7AA018FE-7047-4B5F-8C80-C7B4885B6C51}" destId="{7EF7A7EE-1430-495D-A24D-771763D5AE42}" srcOrd="1" destOrd="0" presId="urn:microsoft.com/office/officeart/2005/8/layout/default"/>
    <dgm:cxn modelId="{34E3F057-1156-4FF5-889C-C4DD5988B0EB}" type="presParOf" srcId="{7AA018FE-7047-4B5F-8C80-C7B4885B6C51}" destId="{9ED7E5FE-9E96-42E7-A381-E342A9A2F3D3}" srcOrd="2" destOrd="0" presId="urn:microsoft.com/office/officeart/2005/8/layout/default"/>
    <dgm:cxn modelId="{1A3166FB-3AF9-4814-A67B-394222B15466}" type="presParOf" srcId="{7AA018FE-7047-4B5F-8C80-C7B4885B6C51}" destId="{53348688-BE85-4D5C-BD1E-2FF491BB1F33}" srcOrd="3" destOrd="0" presId="urn:microsoft.com/office/officeart/2005/8/layout/default"/>
    <dgm:cxn modelId="{18F30675-1B88-41C3-B285-20DD02336B30}" type="presParOf" srcId="{7AA018FE-7047-4B5F-8C80-C7B4885B6C51}" destId="{3D3AA913-6633-4FBE-9E64-8D801050B5E4}" srcOrd="4" destOrd="0" presId="urn:microsoft.com/office/officeart/2005/8/layout/default"/>
    <dgm:cxn modelId="{8D957931-B144-4E57-9508-232405847550}" type="presParOf" srcId="{7AA018FE-7047-4B5F-8C80-C7B4885B6C51}" destId="{4C9BFCD4-27C5-4577-82E2-70A80715C18F}" srcOrd="5" destOrd="0" presId="urn:microsoft.com/office/officeart/2005/8/layout/default"/>
    <dgm:cxn modelId="{CF1745D2-40E4-40D3-BBF2-CC90429C5427}" type="presParOf" srcId="{7AA018FE-7047-4B5F-8C80-C7B4885B6C51}" destId="{5C1685AD-CD16-4763-8E79-C3D606713DC8}" srcOrd="6" destOrd="0" presId="urn:microsoft.com/office/officeart/2005/8/layout/default"/>
    <dgm:cxn modelId="{64F432D7-2F43-4C3E-B201-BF3A455E8F9E}" type="presParOf" srcId="{7AA018FE-7047-4B5F-8C80-C7B4885B6C51}" destId="{E43F1A8A-AC0B-4CD5-B64D-25E616643127}" srcOrd="7" destOrd="0" presId="urn:microsoft.com/office/officeart/2005/8/layout/default"/>
    <dgm:cxn modelId="{92C6048A-852C-4F0F-85F9-533145BBFF5D}" type="presParOf" srcId="{7AA018FE-7047-4B5F-8C80-C7B4885B6C51}" destId="{6DA76152-591A-494B-B522-2B93C64051A6}" srcOrd="8" destOrd="0" presId="urn:microsoft.com/office/officeart/2005/8/layout/default"/>
    <dgm:cxn modelId="{681DD8A8-D47C-4A9D-BF93-09ABFDEC374A}" type="presParOf" srcId="{7AA018FE-7047-4B5F-8C80-C7B4885B6C51}" destId="{90449C4A-D7D7-4A31-A06F-5E877E63CC43}" srcOrd="9" destOrd="0" presId="urn:microsoft.com/office/officeart/2005/8/layout/default"/>
    <dgm:cxn modelId="{A3719CF2-ED99-415B-B5C5-6055EA8A38D7}" type="presParOf" srcId="{7AA018FE-7047-4B5F-8C80-C7B4885B6C51}" destId="{B0F70C7E-6233-4F16-8668-3C44DA1DD5A7}" srcOrd="10" destOrd="0" presId="urn:microsoft.com/office/officeart/2005/8/layout/default"/>
    <dgm:cxn modelId="{1D871ADD-E6C4-4DF3-983C-6520DDD9E9CF}" type="presParOf" srcId="{7AA018FE-7047-4B5F-8C80-C7B4885B6C51}" destId="{7086BCE5-1162-41AF-BF3E-F976F4B6F769}" srcOrd="11" destOrd="0" presId="urn:microsoft.com/office/officeart/2005/8/layout/default"/>
    <dgm:cxn modelId="{58A6D25F-F670-497E-B135-C3B08BDAA5AD}" type="presParOf" srcId="{7AA018FE-7047-4B5F-8C80-C7B4885B6C51}" destId="{F86100D2-B4E1-43FE-8EB0-E1F8C745B0B6}" srcOrd="12" destOrd="0" presId="urn:microsoft.com/office/officeart/2005/8/layout/default"/>
    <dgm:cxn modelId="{6FDEA462-2493-42B3-81F7-454B4E0748F2}" type="presParOf" srcId="{7AA018FE-7047-4B5F-8C80-C7B4885B6C51}" destId="{8739B29C-2113-4C53-AFF4-03DA6B7CD30E}" srcOrd="13" destOrd="0" presId="urn:microsoft.com/office/officeart/2005/8/layout/default"/>
    <dgm:cxn modelId="{D6AA4658-95D3-4C72-8EAE-F857937A9F8C}" type="presParOf" srcId="{7AA018FE-7047-4B5F-8C80-C7B4885B6C51}" destId="{60C966D7-E393-47F8-9502-8899D93D61AA}" srcOrd="14" destOrd="0" presId="urn:microsoft.com/office/officeart/2005/8/layout/default"/>
    <dgm:cxn modelId="{F0D3D6BC-DA2A-4DA5-8A4F-B996AE3C5A89}" type="presParOf" srcId="{7AA018FE-7047-4B5F-8C80-C7B4885B6C51}" destId="{45448670-B54C-484C-A47D-49BFF4D3EA29}" srcOrd="15" destOrd="0" presId="urn:microsoft.com/office/officeart/2005/8/layout/default"/>
    <dgm:cxn modelId="{C04E887D-C3B6-4763-B871-BC643692AD93}" type="presParOf" srcId="{7AA018FE-7047-4B5F-8C80-C7B4885B6C51}" destId="{F7B82B20-3FE9-48B2-8165-C2DFE4968867}" srcOrd="16" destOrd="0" presId="urn:microsoft.com/office/officeart/2005/8/layout/default"/>
    <dgm:cxn modelId="{70EB19CD-2959-403B-B0EC-79F16D248274}" type="presParOf" srcId="{7AA018FE-7047-4B5F-8C80-C7B4885B6C51}" destId="{8BD4D5C7-9F96-431D-AADA-F648A4D860DE}" srcOrd="17" destOrd="0" presId="urn:microsoft.com/office/officeart/2005/8/layout/default"/>
    <dgm:cxn modelId="{F5EC045E-CF98-4413-8650-389B50578194}" type="presParOf" srcId="{7AA018FE-7047-4B5F-8C80-C7B4885B6C51}" destId="{59380208-7D6C-4977-852F-138E51110791}" srcOrd="18" destOrd="0" presId="urn:microsoft.com/office/officeart/2005/8/layout/default"/>
    <dgm:cxn modelId="{C2E4F5F8-0C4E-46F8-A01D-A7C0B48114E7}" type="presParOf" srcId="{7AA018FE-7047-4B5F-8C80-C7B4885B6C51}" destId="{8F5FB97A-04E1-40C1-8F3C-901A7B4ACDF3}" srcOrd="19" destOrd="0" presId="urn:microsoft.com/office/officeart/2005/8/layout/default"/>
    <dgm:cxn modelId="{C2AA962A-2AD0-4699-9F17-E6C945E33137}" type="presParOf" srcId="{7AA018FE-7047-4B5F-8C80-C7B4885B6C51}" destId="{E3783035-EAA5-4FF3-A50D-D4DB318DEBE7}" srcOrd="20" destOrd="0" presId="urn:microsoft.com/office/officeart/2005/8/layout/default"/>
    <dgm:cxn modelId="{DD468216-8E33-4317-9075-CCAD3652812A}" type="presParOf" srcId="{7AA018FE-7047-4B5F-8C80-C7B4885B6C51}" destId="{4697DDFB-17FF-4C24-8207-6C39CC209E66}" srcOrd="21" destOrd="0" presId="urn:microsoft.com/office/officeart/2005/8/layout/default"/>
    <dgm:cxn modelId="{C7302D7B-BAFB-455A-B5CF-8FD53BBBDDCB}" type="presParOf" srcId="{7AA018FE-7047-4B5F-8C80-C7B4885B6C51}" destId="{90D741DE-063D-4B81-9875-54632DFFBE16}" srcOrd="22" destOrd="0" presId="urn:microsoft.com/office/officeart/2005/8/layout/default"/>
    <dgm:cxn modelId="{68F5B677-11C0-4FD9-8D3A-B827F918D5F9}" type="presParOf" srcId="{7AA018FE-7047-4B5F-8C80-C7B4885B6C51}" destId="{D0E3E5BC-D1D6-4789-A252-C8EFD17E2152}" srcOrd="23" destOrd="0" presId="urn:microsoft.com/office/officeart/2005/8/layout/default"/>
    <dgm:cxn modelId="{28532B10-7C2F-4023-8F4A-7E4E18666E43}" type="presParOf" srcId="{7AA018FE-7047-4B5F-8C80-C7B4885B6C51}" destId="{D797F2E7-D2C7-4374-B1E6-190B1B0BED81}" srcOrd="2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03212-9619-45ED-9B8F-AFFCB5CB57D6}">
      <dsp:nvSpPr>
        <dsp:cNvPr id="0" name=""/>
        <dsp:cNvSpPr/>
      </dsp:nvSpPr>
      <dsp:spPr>
        <a:xfrm>
          <a:off x="2695" y="21326"/>
          <a:ext cx="1459501" cy="875700"/>
        </a:xfrm>
        <a:prstGeom prst="rect">
          <a:avLst/>
        </a:prstGeom>
        <a:solidFill>
          <a:srgbClr val="792273">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Arial"/>
              <a:ea typeface="+mn-ea"/>
              <a:cs typeface="+mn-cs"/>
            </a:rPr>
            <a:t>Queen Mary</a:t>
          </a:r>
        </a:p>
      </dsp:txBody>
      <dsp:txXfrm>
        <a:off x="2695" y="21326"/>
        <a:ext cx="1459501" cy="875700"/>
      </dsp:txXfrm>
    </dsp:sp>
    <dsp:sp modelId="{9ED7E5FE-9E96-42E7-A381-E342A9A2F3D3}">
      <dsp:nvSpPr>
        <dsp:cNvPr id="0" name=""/>
        <dsp:cNvSpPr/>
      </dsp:nvSpPr>
      <dsp:spPr>
        <a:xfrm>
          <a:off x="1608147" y="21326"/>
          <a:ext cx="1459501" cy="875700"/>
        </a:xfrm>
        <a:prstGeom prst="rect">
          <a:avLst/>
        </a:prstGeom>
        <a:solidFill>
          <a:srgbClr val="2DB8C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Arial"/>
              <a:ea typeface="+mn-ea"/>
              <a:cs typeface="+mn-cs"/>
            </a:rPr>
            <a:t>The East London advantage</a:t>
          </a:r>
        </a:p>
      </dsp:txBody>
      <dsp:txXfrm>
        <a:off x="1608147" y="21326"/>
        <a:ext cx="1459501" cy="875700"/>
      </dsp:txXfrm>
    </dsp:sp>
    <dsp:sp modelId="{3D3AA913-6633-4FBE-9E64-8D801050B5E4}">
      <dsp:nvSpPr>
        <dsp:cNvPr id="0" name=""/>
        <dsp:cNvSpPr/>
      </dsp:nvSpPr>
      <dsp:spPr>
        <a:xfrm>
          <a:off x="3213599" y="21326"/>
          <a:ext cx="1459501" cy="875700"/>
        </a:xfrm>
        <a:prstGeom prst="rect">
          <a:avLst/>
        </a:prstGeom>
        <a:solidFill>
          <a:srgbClr val="CDA60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Arial"/>
              <a:ea typeface="+mn-ea"/>
              <a:cs typeface="+mn-cs"/>
            </a:rPr>
            <a:t>Great diversity</a:t>
          </a:r>
        </a:p>
      </dsp:txBody>
      <dsp:txXfrm>
        <a:off x="3213599" y="21326"/>
        <a:ext cx="1459501" cy="875700"/>
      </dsp:txXfrm>
    </dsp:sp>
    <dsp:sp modelId="{5C1685AD-CD16-4763-8E79-C3D606713DC8}">
      <dsp:nvSpPr>
        <dsp:cNvPr id="0" name=""/>
        <dsp:cNvSpPr/>
      </dsp:nvSpPr>
      <dsp:spPr>
        <a:xfrm>
          <a:off x="4819050" y="21326"/>
          <a:ext cx="1459501" cy="875700"/>
        </a:xfrm>
        <a:prstGeom prst="rect">
          <a:avLst/>
        </a:prstGeom>
        <a:solidFill>
          <a:srgbClr val="BD1C1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Arial"/>
              <a:ea typeface="+mn-ea"/>
              <a:cs typeface="+mn-cs"/>
            </a:rPr>
            <a:t>Campus-based &amp; community feel – small cohort of students</a:t>
          </a:r>
        </a:p>
      </dsp:txBody>
      <dsp:txXfrm>
        <a:off x="4819050" y="21326"/>
        <a:ext cx="1459501" cy="875700"/>
      </dsp:txXfrm>
    </dsp:sp>
    <dsp:sp modelId="{6DA76152-591A-494B-B522-2B93C64051A6}">
      <dsp:nvSpPr>
        <dsp:cNvPr id="0" name=""/>
        <dsp:cNvSpPr/>
      </dsp:nvSpPr>
      <dsp:spPr>
        <a:xfrm>
          <a:off x="6424502" y="21326"/>
          <a:ext cx="1459501" cy="875700"/>
        </a:xfrm>
        <a:prstGeom prst="rect">
          <a:avLst/>
        </a:prstGeom>
        <a:solidFill>
          <a:srgbClr val="73B82B">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Arial"/>
              <a:ea typeface="+mn-ea"/>
              <a:cs typeface="+mn-cs"/>
            </a:rPr>
            <a:t>Supportive environment</a:t>
          </a:r>
        </a:p>
      </dsp:txBody>
      <dsp:txXfrm>
        <a:off x="6424502" y="21326"/>
        <a:ext cx="1459501" cy="875700"/>
      </dsp:txXfrm>
    </dsp:sp>
    <dsp:sp modelId="{B0F70C7E-6233-4F16-8668-3C44DA1DD5A7}">
      <dsp:nvSpPr>
        <dsp:cNvPr id="0" name=""/>
        <dsp:cNvSpPr/>
      </dsp:nvSpPr>
      <dsp:spPr>
        <a:xfrm>
          <a:off x="2695" y="1042978"/>
          <a:ext cx="1459501" cy="875700"/>
        </a:xfrm>
        <a:prstGeom prst="rect">
          <a:avLst/>
        </a:prstGeom>
        <a:solidFill>
          <a:srgbClr val="792273">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Arial"/>
              <a:ea typeface="+mn-ea"/>
              <a:cs typeface="+mn-cs"/>
            </a:rPr>
            <a:t>Innovative curriculum</a:t>
          </a:r>
        </a:p>
      </dsp:txBody>
      <dsp:txXfrm>
        <a:off x="2695" y="1042978"/>
        <a:ext cx="1459501" cy="875700"/>
      </dsp:txXfrm>
    </dsp:sp>
    <dsp:sp modelId="{F86100D2-B4E1-43FE-8EB0-E1F8C745B0B6}">
      <dsp:nvSpPr>
        <dsp:cNvPr id="0" name=""/>
        <dsp:cNvSpPr/>
      </dsp:nvSpPr>
      <dsp:spPr>
        <a:xfrm>
          <a:off x="1608147" y="1042978"/>
          <a:ext cx="1459501" cy="875700"/>
        </a:xfrm>
        <a:prstGeom prst="rect">
          <a:avLst/>
        </a:prstGeom>
        <a:solidFill>
          <a:srgbClr val="2DB8C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Arial"/>
              <a:ea typeface="+mn-ea"/>
              <a:cs typeface="+mn-cs"/>
            </a:rPr>
            <a:t>Team working  with the BSc Students </a:t>
          </a:r>
        </a:p>
      </dsp:txBody>
      <dsp:txXfrm>
        <a:off x="1608147" y="1042978"/>
        <a:ext cx="1459501" cy="875700"/>
      </dsp:txXfrm>
    </dsp:sp>
    <dsp:sp modelId="{60C966D7-E393-47F8-9502-8899D93D61AA}">
      <dsp:nvSpPr>
        <dsp:cNvPr id="0" name=""/>
        <dsp:cNvSpPr/>
      </dsp:nvSpPr>
      <dsp:spPr>
        <a:xfrm>
          <a:off x="3213599" y="1042978"/>
          <a:ext cx="1459501" cy="875700"/>
        </a:xfrm>
        <a:prstGeom prst="rect">
          <a:avLst/>
        </a:prstGeom>
        <a:solidFill>
          <a:srgbClr val="CDA60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Arial"/>
              <a:ea typeface="+mn-ea"/>
              <a:cs typeface="+mn-cs"/>
            </a:rPr>
            <a:t>Clinical experience across multiple sites</a:t>
          </a:r>
        </a:p>
      </dsp:txBody>
      <dsp:txXfrm>
        <a:off x="3213599" y="1042978"/>
        <a:ext cx="1459501" cy="875700"/>
      </dsp:txXfrm>
    </dsp:sp>
    <dsp:sp modelId="{F7B82B20-3FE9-48B2-8165-C2DFE4968867}">
      <dsp:nvSpPr>
        <dsp:cNvPr id="0" name=""/>
        <dsp:cNvSpPr/>
      </dsp:nvSpPr>
      <dsp:spPr>
        <a:xfrm>
          <a:off x="4819050" y="1042978"/>
          <a:ext cx="1459501" cy="875700"/>
        </a:xfrm>
        <a:prstGeom prst="rect">
          <a:avLst/>
        </a:prstGeom>
        <a:solidFill>
          <a:srgbClr val="BD1C1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Arial"/>
              <a:ea typeface="+mn-ea"/>
              <a:cs typeface="+mn-cs"/>
            </a:rPr>
            <a:t>Excellent Student Support team dedicated for you </a:t>
          </a:r>
        </a:p>
      </dsp:txBody>
      <dsp:txXfrm>
        <a:off x="4819050" y="1042978"/>
        <a:ext cx="1459501" cy="875700"/>
      </dsp:txXfrm>
    </dsp:sp>
    <dsp:sp modelId="{59380208-7D6C-4977-852F-138E51110791}">
      <dsp:nvSpPr>
        <dsp:cNvPr id="0" name=""/>
        <dsp:cNvSpPr/>
      </dsp:nvSpPr>
      <dsp:spPr>
        <a:xfrm>
          <a:off x="6424502" y="1042978"/>
          <a:ext cx="1459501" cy="875700"/>
        </a:xfrm>
        <a:prstGeom prst="rect">
          <a:avLst/>
        </a:prstGeom>
        <a:solidFill>
          <a:srgbClr val="73B82B">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Arial"/>
              <a:ea typeface="+mn-ea"/>
              <a:cs typeface="+mn-cs"/>
            </a:rPr>
            <a:t>Student facilities</a:t>
          </a:r>
        </a:p>
      </dsp:txBody>
      <dsp:txXfrm>
        <a:off x="6424502" y="1042978"/>
        <a:ext cx="1459501" cy="875700"/>
      </dsp:txXfrm>
    </dsp:sp>
    <dsp:sp modelId="{E3783035-EAA5-4FF3-A50D-D4DB318DEBE7}">
      <dsp:nvSpPr>
        <dsp:cNvPr id="0" name=""/>
        <dsp:cNvSpPr/>
      </dsp:nvSpPr>
      <dsp:spPr>
        <a:xfrm>
          <a:off x="0" y="2046344"/>
          <a:ext cx="1459501" cy="875700"/>
        </a:xfrm>
        <a:prstGeom prst="rect">
          <a:avLst/>
        </a:prstGeom>
        <a:solidFill>
          <a:srgbClr val="792273">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Arial"/>
              <a:ea typeface="+mn-ea"/>
              <a:cs typeface="+mn-cs"/>
            </a:rPr>
            <a:t>Highly ranked…..</a:t>
          </a:r>
        </a:p>
        <a:p>
          <a:pPr marL="0" lvl="0" indent="0" algn="ctr" defTabSz="577850">
            <a:lnSpc>
              <a:spcPct val="90000"/>
            </a:lnSpc>
            <a:spcBef>
              <a:spcPct val="0"/>
            </a:spcBef>
            <a:spcAft>
              <a:spcPct val="35000"/>
            </a:spcAft>
            <a:buNone/>
          </a:pPr>
          <a:r>
            <a:rPr lang="en-US" sz="1300" b="1" kern="1200" dirty="0">
              <a:solidFill>
                <a:sysClr val="window" lastClr="FFFFFF"/>
              </a:solidFill>
              <a:latin typeface="Arial"/>
              <a:ea typeface="+mn-ea"/>
              <a:cs typeface="+mn-cs"/>
            </a:rPr>
            <a:t>1</a:t>
          </a:r>
          <a:r>
            <a:rPr lang="en-US" sz="1300" b="1" kern="1200" baseline="30000" dirty="0">
              <a:solidFill>
                <a:sysClr val="window" lastClr="FFFFFF"/>
              </a:solidFill>
              <a:latin typeface="Arial"/>
              <a:ea typeface="+mn-ea"/>
              <a:cs typeface="+mn-cs"/>
            </a:rPr>
            <a:t>st</a:t>
          </a:r>
          <a:r>
            <a:rPr lang="en-US" sz="1300" b="1" kern="1200" dirty="0">
              <a:solidFill>
                <a:sysClr val="window" lastClr="FFFFFF"/>
              </a:solidFill>
              <a:latin typeface="Arial"/>
              <a:ea typeface="+mn-ea"/>
              <a:cs typeface="+mn-cs"/>
            </a:rPr>
            <a:t> in London</a:t>
          </a:r>
          <a:r>
            <a:rPr lang="en-US" sz="1300" kern="1200" dirty="0">
              <a:solidFill>
                <a:sysClr val="window" lastClr="FFFFFF"/>
              </a:solidFill>
              <a:latin typeface="Arial"/>
              <a:ea typeface="+mn-ea"/>
              <a:cs typeface="+mn-cs"/>
            </a:rPr>
            <a:t>!!!</a:t>
          </a:r>
        </a:p>
      </dsp:txBody>
      <dsp:txXfrm>
        <a:off x="0" y="2046344"/>
        <a:ext cx="1459501" cy="875700"/>
      </dsp:txXfrm>
    </dsp:sp>
    <dsp:sp modelId="{90D741DE-063D-4B81-9875-54632DFFBE16}">
      <dsp:nvSpPr>
        <dsp:cNvPr id="0" name=""/>
        <dsp:cNvSpPr/>
      </dsp:nvSpPr>
      <dsp:spPr>
        <a:xfrm>
          <a:off x="2132838" y="2064629"/>
          <a:ext cx="3621023" cy="875700"/>
        </a:xfrm>
        <a:prstGeom prst="rect">
          <a:avLst/>
        </a:prstGeom>
        <a:solidFill>
          <a:srgbClr val="2DB8C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Arial"/>
              <a:ea typeface="+mn-ea"/>
              <a:cs typeface="+mn-cs"/>
            </a:rPr>
            <a:t>Excellent opportunities</a:t>
          </a:r>
        </a:p>
      </dsp:txBody>
      <dsp:txXfrm>
        <a:off x="2132838" y="2064629"/>
        <a:ext cx="3621023" cy="875700"/>
      </dsp:txXfrm>
    </dsp:sp>
    <dsp:sp modelId="{D797F2E7-D2C7-4374-B1E6-190B1B0BED81}">
      <dsp:nvSpPr>
        <dsp:cNvPr id="0" name=""/>
        <dsp:cNvSpPr/>
      </dsp:nvSpPr>
      <dsp:spPr>
        <a:xfrm>
          <a:off x="6427198" y="2046344"/>
          <a:ext cx="1459501" cy="875700"/>
        </a:xfrm>
        <a:prstGeom prst="rect">
          <a:avLst/>
        </a:prstGeom>
        <a:solidFill>
          <a:srgbClr val="CDA60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Arial"/>
              <a:ea typeface="+mn-ea"/>
              <a:cs typeface="+mn-cs"/>
            </a:rPr>
            <a:t>Fantastic social life</a:t>
          </a:r>
        </a:p>
      </dsp:txBody>
      <dsp:txXfrm>
        <a:off x="6427198" y="2046344"/>
        <a:ext cx="1459501" cy="8757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664FB5-82AF-48A4-80F1-9AEEE0DF4B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F0742E-D5E1-4FF3-A442-958EA2A786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D066F8-4FE9-4315-A56E-3EA256F5907F}" type="datetimeFigureOut">
              <a:rPr lang="en-GB" smtClean="0"/>
              <a:t>13/09/2025</a:t>
            </a:fld>
            <a:endParaRPr lang="en-GB"/>
          </a:p>
        </p:txBody>
      </p:sp>
      <p:sp>
        <p:nvSpPr>
          <p:cNvPr id="4" name="Footer Placeholder 3">
            <a:extLst>
              <a:ext uri="{FF2B5EF4-FFF2-40B4-BE49-F238E27FC236}">
                <a16:creationId xmlns:a16="http://schemas.microsoft.com/office/drawing/2014/main" id="{A1F2F771-FAFF-4FF6-AE5C-96F43E8CB7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EB88F3-0CB9-4921-9214-BFA9C4B808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F73B9F-E786-4DE9-B054-AF2D3B642399}" type="slidenum">
              <a:rPr lang="en-GB" smtClean="0"/>
              <a:t>‹#›</a:t>
            </a:fld>
            <a:endParaRPr lang="en-GB"/>
          </a:p>
        </p:txBody>
      </p:sp>
    </p:spTree>
    <p:extLst>
      <p:ext uri="{BB962C8B-B14F-4D97-AF65-F5344CB8AC3E}">
        <p14:creationId xmlns:p14="http://schemas.microsoft.com/office/powerpoint/2010/main" val="3935115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D6F77-CFCE-A445-8E2C-54D16F9EECCC}"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42D00-D33B-6747-961F-9152114FB45F}" type="slidenum">
              <a:rPr lang="en-US" smtClean="0"/>
              <a:t>‹#›</a:t>
            </a:fld>
            <a:endParaRPr lang="en-US"/>
          </a:p>
        </p:txBody>
      </p:sp>
    </p:spTree>
    <p:extLst>
      <p:ext uri="{BB962C8B-B14F-4D97-AF65-F5344CB8AC3E}">
        <p14:creationId xmlns:p14="http://schemas.microsoft.com/office/powerpoint/2010/main" val="2981403554"/>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00942D00-D33B-6747-961F-9152114FB4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573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Cover 1">
    <p:bg>
      <p:bgPr>
        <a:solidFill>
          <a:srgbClr val="1C3D74"/>
        </a:soli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8"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401044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4580865"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310220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4679950" y="1311276"/>
            <a:ext cx="4186238" cy="279199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4679950" y="4176072"/>
            <a:ext cx="4186238" cy="87954"/>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186596" y="1311275"/>
            <a:ext cx="438540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90828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767512" y="1311276"/>
            <a:ext cx="2098675" cy="277370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2"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516180862"/>
      </p:ext>
    </p:extLst>
  </p:cSld>
  <p:clrMapOvr>
    <a:masterClrMapping/>
  </p:clrMapOvr>
  <p:extLst>
    <p:ext uri="{DCECCB84-F9BA-43D5-87BE-67443E8EF086}">
      <p15:sldGuideLst xmlns:p15="http://schemas.microsoft.com/office/powerpoint/2012/main">
        <p15:guide id="1" pos="419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6767513" y="1311274"/>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840049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6767513" y="1311275"/>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9"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475935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767513" y="1322601"/>
            <a:ext cx="2098675"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67512" y="417795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6"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869923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4305300"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4305302"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6778626" y="2877213"/>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78624"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5"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68500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102847" y="1322601"/>
            <a:ext cx="2763341"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102847" y="4177950"/>
            <a:ext cx="2763341"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3144721"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marL="457200" indent="0">
              <a:buFont typeface="Arial" panose="020B0604020202020204" pitchFamily="34" charset="0"/>
              <a:buNone/>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186595"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71719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496620" y="1309603"/>
            <a:ext cx="6380681" cy="280837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496620" y="4176072"/>
            <a:ext cx="638068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186597" y="1311275"/>
            <a:ext cx="21262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47394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287339" y="1322601"/>
            <a:ext cx="8578850"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2"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346159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2000">
              <a:srgbClr val="1C3D74"/>
            </a:gs>
            <a:gs pos="100000">
              <a:srgbClr val="2DB8C5"/>
            </a:gs>
          </a:gsLst>
          <a:lin ang="1980000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280325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79400" y="250826"/>
            <a:ext cx="8597901" cy="38671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Tree>
    <p:extLst>
      <p:ext uri="{BB962C8B-B14F-4D97-AF65-F5344CB8AC3E}">
        <p14:creationId xmlns:p14="http://schemas.microsoft.com/office/powerpoint/2010/main" val="2436586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03484" y="1234649"/>
            <a:ext cx="2219675" cy="1349665"/>
            <a:chOff x="1985262" y="1786188"/>
            <a:chExt cx="3594613" cy="2579532"/>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864849"/>
            </a:xfrm>
            <a:prstGeom prst="rect">
              <a:avLst/>
            </a:prstGeom>
            <a:noFill/>
          </p:spPr>
          <p:txBody>
            <a:bodyPr wrap="square" rtlCol="0">
              <a:spAutoFit/>
            </a:bodyPr>
            <a:lstStyle/>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3299430" y="1210655"/>
            <a:ext cx="2156489" cy="1349665"/>
            <a:chOff x="1985262" y="1786188"/>
            <a:chExt cx="3594613" cy="2579532"/>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6395376" y="1210655"/>
            <a:ext cx="2184743" cy="1349665"/>
            <a:chOff x="1985262" y="1786188"/>
            <a:chExt cx="3594613" cy="2579532"/>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1800890" y="2785639"/>
            <a:ext cx="2268189" cy="1349665"/>
            <a:chOff x="1985262" y="1786188"/>
            <a:chExt cx="3594613" cy="2579532"/>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4949634" y="2785639"/>
            <a:ext cx="2289366" cy="1349665"/>
            <a:chOff x="1985262" y="1786188"/>
            <a:chExt cx="3594613" cy="2579532"/>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70585"/>
            </a:xfrm>
            <a:prstGeom prst="rect">
              <a:avLst/>
            </a:prstGeom>
            <a:noFill/>
          </p:spPr>
          <p:txBody>
            <a:bodyPr wrap="square" rtlCol="0">
              <a:spAutoFit/>
            </a:bodyPr>
            <a:lstStyle/>
            <a:p>
              <a:pPr algn="ctr"/>
              <a:r>
                <a:rPr lang="en-US" sz="4400" b="1" dirty="0">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186596" y="211096"/>
            <a:ext cx="8672097" cy="1171575"/>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2476875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extLst>
              <p:ext uri="{D42A27DB-BD31-4B8C-83A1-F6EECF244321}">
                <p14:modId xmlns:p14="http://schemas.microsoft.com/office/powerpoint/2010/main" val="286463332"/>
              </p:ext>
            </p:extLst>
          </p:nvPr>
        </p:nvGraphicFramePr>
        <p:xfrm>
          <a:off x="2925649" y="1218723"/>
          <a:ext cx="4923808" cy="3149179"/>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58380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extLst>
              <p:ext uri="{D42A27DB-BD31-4B8C-83A1-F6EECF244321}">
                <p14:modId xmlns:p14="http://schemas.microsoft.com/office/powerpoint/2010/main" val="1544693725"/>
              </p:ext>
            </p:extLst>
          </p:nvPr>
        </p:nvGraphicFramePr>
        <p:xfrm>
          <a:off x="3380198" y="1259540"/>
          <a:ext cx="5003514" cy="329575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970813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extLst>
              <p:ext uri="{D42A27DB-BD31-4B8C-83A1-F6EECF244321}">
                <p14:modId xmlns:p14="http://schemas.microsoft.com/office/powerpoint/2010/main" val="3268563056"/>
              </p:ext>
            </p:extLst>
          </p:nvPr>
        </p:nvGraphicFramePr>
        <p:xfrm>
          <a:off x="2586555" y="1209354"/>
          <a:ext cx="5804951" cy="3027488"/>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14826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extLst>
              <p:ext uri="{D42A27DB-BD31-4B8C-83A1-F6EECF244321}">
                <p14:modId xmlns:p14="http://schemas.microsoft.com/office/powerpoint/2010/main" val="2266213361"/>
              </p:ext>
            </p:extLst>
          </p:nvPr>
        </p:nvGraphicFramePr>
        <p:xfrm>
          <a:off x="287338" y="168965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276586">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extLst>
              <p:ext uri="{D42A27DB-BD31-4B8C-83A1-F6EECF244321}">
                <p14:modId xmlns:p14="http://schemas.microsoft.com/office/powerpoint/2010/main" val="2248348035"/>
              </p:ext>
            </p:extLst>
          </p:nvPr>
        </p:nvGraphicFramePr>
        <p:xfrm>
          <a:off x="287338" y="315380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276586">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p:txBody>
      </p:sp>
    </p:spTree>
    <p:extLst>
      <p:ext uri="{BB962C8B-B14F-4D97-AF65-F5344CB8AC3E}">
        <p14:creationId xmlns:p14="http://schemas.microsoft.com/office/powerpoint/2010/main" val="3833570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nd slide_Logo">
    <p:bg>
      <p:bgPr>
        <a:solidFill>
          <a:srgbClr val="1C3D7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811C00-D549-464E-ADFA-3C1836754071}"/>
              </a:ext>
            </a:extLst>
          </p:cNvPr>
          <p:cNvSpPr txBox="1"/>
          <p:nvPr userDrawn="1"/>
        </p:nvSpPr>
        <p:spPr>
          <a:xfrm>
            <a:off x="3282511" y="1820461"/>
            <a:ext cx="2770419" cy="646331"/>
          </a:xfrm>
          <a:prstGeom prst="rect">
            <a:avLst/>
          </a:prstGeom>
          <a:noFill/>
        </p:spPr>
        <p:txBody>
          <a:bodyPr wrap="square" rtlCol="0">
            <a:spAutoFit/>
          </a:bodyPr>
          <a:lstStyle/>
          <a:p>
            <a:pPr algn="l"/>
            <a:r>
              <a:rPr lang="en-GB" sz="3600" b="1" dirty="0">
                <a:solidFill>
                  <a:schemeClr val="bg1"/>
                </a:solidFill>
                <a:latin typeface="Arial" panose="020B0604020202020204" pitchFamily="34" charset="0"/>
                <a:cs typeface="Arial" panose="020B0604020202020204" pitchFamily="34" charset="0"/>
              </a:rPr>
              <a:t>Thank you</a:t>
            </a:r>
          </a:p>
        </p:txBody>
      </p:sp>
      <p:pic>
        <p:nvPicPr>
          <p:cNvPr id="5" name="Picture 4">
            <a:extLst>
              <a:ext uri="{FF2B5EF4-FFF2-40B4-BE49-F238E27FC236}">
                <a16:creationId xmlns:a16="http://schemas.microsoft.com/office/drawing/2014/main" id="{6B003DC0-6AA5-4EAC-8501-CC41AF3AFD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4641" y="3108935"/>
            <a:ext cx="3927584" cy="1408421"/>
          </a:xfrm>
          <a:prstGeom prst="rect">
            <a:avLst/>
          </a:prstGeom>
        </p:spPr>
      </p:pic>
    </p:spTree>
    <p:extLst>
      <p:ext uri="{BB962C8B-B14F-4D97-AF65-F5344CB8AC3E}">
        <p14:creationId xmlns:p14="http://schemas.microsoft.com/office/powerpoint/2010/main" val="2263592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End slide_Logo">
    <p:bg>
      <p:bgPr>
        <a:solidFill>
          <a:srgbClr val="1C3D7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A5B19-41FA-4458-B301-17C4C7C66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4641" y="1821673"/>
            <a:ext cx="3927584" cy="1408421"/>
          </a:xfrm>
          <a:prstGeom prst="rect">
            <a:avLst/>
          </a:prstGeom>
        </p:spPr>
      </p:pic>
    </p:spTree>
    <p:extLst>
      <p:ext uri="{BB962C8B-B14F-4D97-AF65-F5344CB8AC3E}">
        <p14:creationId xmlns:p14="http://schemas.microsoft.com/office/powerpoint/2010/main" val="4293692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05CD80-42B2-9749-81AD-5215A117E16E}"/>
              </a:ext>
            </a:extLst>
          </p:cNvPr>
          <p:cNvSpPr/>
          <p:nvPr userDrawn="1"/>
        </p:nvSpPr>
        <p:spPr>
          <a:xfrm>
            <a:off x="0" y="0"/>
            <a:ext cx="9144000" cy="51435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3" name="Picture 2">
            <a:extLst>
              <a:ext uri="{FF2B5EF4-FFF2-40B4-BE49-F238E27FC236}">
                <a16:creationId xmlns:a16="http://schemas.microsoft.com/office/drawing/2014/main" id="{E0EB2E18-B4C1-C848-AB93-D83DFAFA3B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232" y="1518048"/>
            <a:ext cx="6937482" cy="1843660"/>
          </a:xfrm>
          <a:prstGeom prst="rect">
            <a:avLst/>
          </a:prstGeom>
        </p:spPr>
      </p:pic>
    </p:spTree>
    <p:extLst>
      <p:ext uri="{BB962C8B-B14F-4D97-AF65-F5344CB8AC3E}">
        <p14:creationId xmlns:p14="http://schemas.microsoft.com/office/powerpoint/2010/main" val="1017034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MD intro slid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C1DC48-EC7C-654C-9A6E-EB2AE80FF128}"/>
              </a:ext>
            </a:extLst>
          </p:cNvPr>
          <p:cNvSpPr/>
          <p:nvPr userDrawn="1"/>
        </p:nvSpPr>
        <p:spPr>
          <a:xfrm>
            <a:off x="0" y="-5552"/>
            <a:ext cx="9144000" cy="51435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5" name="Text Placeholder 6">
            <a:extLst>
              <a:ext uri="{FF2B5EF4-FFF2-40B4-BE49-F238E27FC236}">
                <a16:creationId xmlns:a16="http://schemas.microsoft.com/office/drawing/2014/main" id="{05BA8570-5024-2C40-87E3-05E748F900D0}"/>
              </a:ext>
            </a:extLst>
          </p:cNvPr>
          <p:cNvSpPr>
            <a:spLocks noGrp="1"/>
          </p:cNvSpPr>
          <p:nvPr>
            <p:ph type="body" sz="quarter" idx="10" hasCustomPrompt="1"/>
          </p:nvPr>
        </p:nvSpPr>
        <p:spPr>
          <a:xfrm>
            <a:off x="992982" y="2503885"/>
            <a:ext cx="5274469" cy="544115"/>
          </a:xfrm>
          <a:prstGeom prst="rect">
            <a:avLst/>
          </a:prstGeom>
        </p:spPr>
        <p:txBody>
          <a:bodyPr/>
          <a:lstStyle>
            <a:lvl1pPr marL="0" indent="0">
              <a:buNone/>
              <a:defRPr sz="3750" b="1">
                <a:solidFill>
                  <a:schemeClr val="bg1"/>
                </a:solidFill>
                <a:latin typeface="Arial" panose="020B0604020202020204" pitchFamily="34" charset="0"/>
                <a:cs typeface="Arial" panose="020B0604020202020204" pitchFamily="34" charset="0"/>
              </a:defRPr>
            </a:lvl1pPr>
            <a:lvl2pPr marL="342900" indent="0">
              <a:buNone/>
              <a:defRPr>
                <a:latin typeface="Arial" panose="020B0604020202020204" pitchFamily="34" charset="0"/>
                <a:cs typeface="Arial" panose="020B0604020202020204" pitchFamily="34" charset="0"/>
              </a:defRPr>
            </a:lvl2pPr>
            <a:lvl3pPr marL="685800" indent="0">
              <a:buNone/>
              <a:defRPr/>
            </a:lvl3pPr>
          </a:lstStyle>
          <a:p>
            <a:pPr lvl="0"/>
            <a:r>
              <a:rPr lang="en-US" sz="3750" dirty="0">
                <a:solidFill>
                  <a:schemeClr val="bg1"/>
                </a:solidFill>
                <a:latin typeface="Arial" panose="020B0604020202020204" pitchFamily="34" charset="0"/>
                <a:cs typeface="Arial" panose="020B0604020202020204" pitchFamily="34" charset="0"/>
              </a:rPr>
              <a:t>Institute</a:t>
            </a:r>
            <a:r>
              <a:rPr lang="en-US" sz="3750" baseline="0" dirty="0">
                <a:solidFill>
                  <a:schemeClr val="bg1"/>
                </a:solidFill>
                <a:latin typeface="Arial" panose="020B0604020202020204" pitchFamily="34" charset="0"/>
                <a:cs typeface="Arial" panose="020B0604020202020204" pitchFamily="34" charset="0"/>
              </a:rPr>
              <a:t> of Dentistry</a:t>
            </a:r>
            <a:endParaRPr lang="en-US" sz="3750" dirty="0">
              <a:solidFill>
                <a:schemeClr val="bg1"/>
              </a:solidFill>
              <a:latin typeface="Arial" panose="020B0604020202020204" pitchFamily="34" charset="0"/>
              <a:cs typeface="Arial" panose="020B0604020202020204" pitchFamily="34" charset="0"/>
            </a:endParaRPr>
          </a:p>
        </p:txBody>
      </p:sp>
      <p:sp>
        <p:nvSpPr>
          <p:cNvPr id="6" name="Text Placeholder 11">
            <a:extLst>
              <a:ext uri="{FF2B5EF4-FFF2-40B4-BE49-F238E27FC236}">
                <a16:creationId xmlns:a16="http://schemas.microsoft.com/office/drawing/2014/main" id="{7C0A4D33-127A-8D46-991A-0294C94E792D}"/>
              </a:ext>
            </a:extLst>
          </p:cNvPr>
          <p:cNvSpPr>
            <a:spLocks noGrp="1"/>
          </p:cNvSpPr>
          <p:nvPr>
            <p:ph type="body" sz="quarter" idx="11" hasCustomPrompt="1"/>
          </p:nvPr>
        </p:nvSpPr>
        <p:spPr>
          <a:xfrm>
            <a:off x="1012032" y="3171825"/>
            <a:ext cx="4769644" cy="63817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dirty="0"/>
              <a:t>[sub title if required]</a:t>
            </a:r>
          </a:p>
        </p:txBody>
      </p:sp>
      <p:pic>
        <p:nvPicPr>
          <p:cNvPr id="3" name="Picture 2">
            <a:extLst>
              <a:ext uri="{FF2B5EF4-FFF2-40B4-BE49-F238E27FC236}">
                <a16:creationId xmlns:a16="http://schemas.microsoft.com/office/drawing/2014/main" id="{B3EA4757-DDA7-144F-B0F3-04CF8B5E38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536" y="465535"/>
            <a:ext cx="3980079" cy="1429190"/>
          </a:xfrm>
          <a:prstGeom prst="rect">
            <a:avLst/>
          </a:prstGeom>
        </p:spPr>
      </p:pic>
    </p:spTree>
    <p:extLst>
      <p:ext uri="{BB962C8B-B14F-4D97-AF65-F5344CB8AC3E}">
        <p14:creationId xmlns:p14="http://schemas.microsoft.com/office/powerpoint/2010/main" val="2842076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Custom Layout">
    <p:bg>
      <p:bgPr>
        <a:gradFill flip="none" rotWithShape="1">
          <a:gsLst>
            <a:gs pos="74000">
              <a:srgbClr val="10746A"/>
            </a:gs>
            <a:gs pos="18000">
              <a:srgbClr val="0096E3">
                <a:lumMod val="90000"/>
                <a:lumOff val="1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193694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rt Cover 1">
    <p:bg>
      <p:bgPr>
        <a:solidFill>
          <a:srgbClr val="1C3D74"/>
        </a:soli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943600" y="1751596"/>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8" name="Content Placeholder 2"/>
          <p:cNvSpPr>
            <a:spLocks noGrp="1"/>
          </p:cNvSpPr>
          <p:nvPr>
            <p:ph sz="quarter" idx="11" hasCustomPrompt="1"/>
          </p:nvPr>
        </p:nvSpPr>
        <p:spPr>
          <a:xfrm>
            <a:off x="943599" y="2973638"/>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4265614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een Mary boilerplate">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7FDFFFD6-9DED-914C-B535-A2AA1994D7F7}"/>
              </a:ext>
            </a:extLst>
          </p:cNvPr>
          <p:cNvSpPr txBox="1"/>
          <p:nvPr userDrawn="1"/>
        </p:nvSpPr>
        <p:spPr>
          <a:xfrm>
            <a:off x="1034849" y="440128"/>
            <a:ext cx="7019535" cy="530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a:defRPr sz="3800">
                <a:solidFill>
                  <a:srgbClr val="1B2D7B"/>
                </a:solidFill>
                <a:latin typeface="Source Sans Pro"/>
                <a:ea typeface="Source Sans Pro"/>
                <a:cs typeface="Source Sans Pro"/>
                <a:sym typeface="Source Sans Pro"/>
              </a:defRPr>
            </a:pPr>
            <a:r>
              <a:rPr lang="en-GB" sz="2850" dirty="0">
                <a:solidFill>
                  <a:schemeClr val="tx1"/>
                </a:solidFill>
                <a:latin typeface="Arial" panose="020B0604020202020204" pitchFamily="34" charset="0"/>
                <a:cs typeface="Arial" panose="020B0604020202020204" pitchFamily="34" charset="0"/>
              </a:rPr>
              <a:t>Introduction to Queen Mary</a:t>
            </a:r>
            <a:endParaRPr sz="2850" dirty="0">
              <a:solidFill>
                <a:schemeClr val="tx1"/>
              </a:solidFill>
            </a:endParaRPr>
          </a:p>
        </p:txBody>
      </p:sp>
      <p:sp>
        <p:nvSpPr>
          <p:cNvPr id="11" name="TextBox 10">
            <a:extLst>
              <a:ext uri="{FF2B5EF4-FFF2-40B4-BE49-F238E27FC236}">
                <a16:creationId xmlns:a16="http://schemas.microsoft.com/office/drawing/2014/main" id="{46FC31E6-F241-C843-A37B-5A4A737D9165}"/>
              </a:ext>
            </a:extLst>
          </p:cNvPr>
          <p:cNvSpPr txBox="1"/>
          <p:nvPr userDrawn="1"/>
        </p:nvSpPr>
        <p:spPr>
          <a:xfrm>
            <a:off x="3404865" y="1459233"/>
            <a:ext cx="4656647" cy="2631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a:lnSpc>
                <a:spcPct val="100000"/>
              </a:lnSpc>
            </a:pPr>
            <a:r>
              <a:rPr lang="en-GB" sz="1500" b="0" dirty="0">
                <a:solidFill>
                  <a:schemeClr val="tx2">
                    <a:lumMod val="50000"/>
                  </a:schemeClr>
                </a:solidFill>
                <a:latin typeface="Arial" panose="020B0604020202020204" pitchFamily="34" charset="0"/>
                <a:cs typeface="Arial" panose="020B0604020202020204" pitchFamily="34" charset="0"/>
              </a:rPr>
              <a:t>Throughout our history, we’ve fostered social justice and improved lives through academic excellence. </a:t>
            </a:r>
            <a:br>
              <a:rPr lang="en-GB" sz="1500" b="0" dirty="0">
                <a:solidFill>
                  <a:schemeClr val="tx2">
                    <a:lumMod val="50000"/>
                  </a:schemeClr>
                </a:solidFill>
                <a:latin typeface="Arial" panose="020B0604020202020204" pitchFamily="34" charset="0"/>
                <a:cs typeface="Arial" panose="020B0604020202020204" pitchFamily="34" charset="0"/>
              </a:rPr>
            </a:br>
            <a:r>
              <a:rPr lang="en-GB" sz="1500" b="0" dirty="0">
                <a:solidFill>
                  <a:schemeClr val="tx2">
                    <a:lumMod val="50000"/>
                  </a:schemeClr>
                </a:solidFill>
                <a:latin typeface="Arial" panose="020B0604020202020204" pitchFamily="34" charset="0"/>
                <a:cs typeface="Arial" panose="020B0604020202020204" pitchFamily="34" charset="0"/>
              </a:rPr>
              <a:t>And we continue to live and breathe this spirit today, not because it’s simply ‘the right thing to do’ but for what it helps us achieve and the intellectual brilliance it delivers.</a:t>
            </a:r>
          </a:p>
          <a:p>
            <a:pPr>
              <a:lnSpc>
                <a:spcPct val="100000"/>
              </a:lnSpc>
            </a:pPr>
            <a:endParaRPr lang="en-GB" sz="1500" b="0" dirty="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1500" b="0" dirty="0">
                <a:solidFill>
                  <a:schemeClr val="tx2">
                    <a:lumMod val="50000"/>
                  </a:schemeClr>
                </a:solidFill>
                <a:latin typeface="Arial" panose="020B0604020202020204" pitchFamily="34" charset="0"/>
                <a:cs typeface="Arial" panose="020B0604020202020204" pitchFamily="34" charset="0"/>
              </a:rPr>
              <a:t>We continue to embrace diversity of thought and opinion in everything we do, in the belief that when views collide, disciplines interact, and perspectives intersect, truly original thought takes form.</a:t>
            </a:r>
          </a:p>
        </p:txBody>
      </p:sp>
      <p:sp>
        <p:nvSpPr>
          <p:cNvPr id="12" name="TextBox 11">
            <a:extLst>
              <a:ext uri="{FF2B5EF4-FFF2-40B4-BE49-F238E27FC236}">
                <a16:creationId xmlns:a16="http://schemas.microsoft.com/office/drawing/2014/main" id="{186FCB9D-0AF8-9B49-8723-3B631ABEF97F}"/>
              </a:ext>
            </a:extLst>
          </p:cNvPr>
          <p:cNvSpPr txBox="1"/>
          <p:nvPr userDrawn="1"/>
        </p:nvSpPr>
        <p:spPr>
          <a:xfrm>
            <a:off x="1053700" y="1426994"/>
            <a:ext cx="2310824" cy="3323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a:lnSpc>
                <a:spcPct val="100000"/>
              </a:lnSpc>
            </a:pPr>
            <a:r>
              <a:rPr lang="en-GB" sz="2100" b="0" dirty="0">
                <a:solidFill>
                  <a:srgbClr val="17336F"/>
                </a:solidFill>
                <a:latin typeface="Arial" panose="020B0604020202020204" pitchFamily="34" charset="0"/>
                <a:cs typeface="Arial" panose="020B0604020202020204" pitchFamily="34" charset="0"/>
              </a:rPr>
              <a:t>At Queen Mary University of London, we believe that a diversity of ideas helps us achieve</a:t>
            </a:r>
            <a:br>
              <a:rPr lang="en-GB" sz="2100" b="0" dirty="0">
                <a:solidFill>
                  <a:srgbClr val="17336F"/>
                </a:solidFill>
                <a:latin typeface="Arial" panose="020B0604020202020204" pitchFamily="34" charset="0"/>
                <a:cs typeface="Arial" panose="020B0604020202020204" pitchFamily="34" charset="0"/>
              </a:rPr>
            </a:br>
            <a:r>
              <a:rPr lang="en-GB" sz="2100" b="0" dirty="0">
                <a:solidFill>
                  <a:srgbClr val="17336F"/>
                </a:solidFill>
                <a:latin typeface="Arial" panose="020B0604020202020204" pitchFamily="34" charset="0"/>
                <a:cs typeface="Arial" panose="020B0604020202020204" pitchFamily="34" charset="0"/>
              </a:rPr>
              <a:t>the previously unthinkable.</a:t>
            </a:r>
          </a:p>
          <a:p>
            <a:pPr>
              <a:lnSpc>
                <a:spcPct val="100000"/>
              </a:lnSpc>
            </a:pPr>
            <a:endParaRPr lang="en-GB" sz="2100" b="0" dirty="0">
              <a:solidFill>
                <a:srgbClr val="17336F"/>
              </a:solidFill>
              <a:latin typeface="Arial" panose="020B0604020202020204" pitchFamily="34" charset="0"/>
              <a:cs typeface="Arial" panose="020B0604020202020204" pitchFamily="34" charset="0"/>
            </a:endParaRPr>
          </a:p>
          <a:p>
            <a:pPr>
              <a:defRPr sz="3800">
                <a:solidFill>
                  <a:srgbClr val="1B2D7B"/>
                </a:solidFill>
                <a:latin typeface="Source Sans Pro"/>
                <a:ea typeface="Source Sans Pro"/>
                <a:cs typeface="Source Sans Pro"/>
                <a:sym typeface="Source Sans Pro"/>
              </a:defRPr>
            </a:pPr>
            <a:endParaRPr sz="2100" dirty="0">
              <a:solidFill>
                <a:srgbClr val="17336F"/>
              </a:solidFill>
            </a:endParaRPr>
          </a:p>
        </p:txBody>
      </p:sp>
      <p:pic>
        <p:nvPicPr>
          <p:cNvPr id="9" name="Picture 8">
            <a:extLst>
              <a:ext uri="{FF2B5EF4-FFF2-40B4-BE49-F238E27FC236}">
                <a16:creationId xmlns:a16="http://schemas.microsoft.com/office/drawing/2014/main" id="{214F05A5-22E6-438E-8982-17A27AEC95DB}"/>
              </a:ext>
            </a:extLst>
          </p:cNvPr>
          <p:cNvPicPr>
            <a:picLocks noChangeAspect="1"/>
          </p:cNvPicPr>
          <p:nvPr userDrawn="1"/>
        </p:nvPicPr>
        <p:blipFill rotWithShape="1">
          <a:blip r:embed="rId2"/>
          <a:srcRect t="86937"/>
          <a:stretch/>
        </p:blipFill>
        <p:spPr>
          <a:xfrm>
            <a:off x="115230" y="4639594"/>
            <a:ext cx="9028770" cy="50390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210F428-6631-4153-8980-6422C96EBDFC}"/>
              </a:ext>
            </a:extLst>
          </p:cNvPr>
          <p:cNvPicPr>
            <a:picLocks noChangeAspect="1"/>
          </p:cNvPicPr>
          <p:nvPr userDrawn="1"/>
        </p:nvPicPr>
        <p:blipFill>
          <a:blip r:embed="rId3"/>
          <a:stretch>
            <a:fillRect/>
          </a:stretch>
        </p:blipFill>
        <p:spPr>
          <a:xfrm>
            <a:off x="338873" y="4673286"/>
            <a:ext cx="1130260" cy="404946"/>
          </a:xfrm>
          <a:prstGeom prst="rect">
            <a:avLst/>
          </a:prstGeom>
        </p:spPr>
      </p:pic>
    </p:spTree>
    <p:extLst>
      <p:ext uri="{BB962C8B-B14F-4D97-AF65-F5344CB8AC3E}">
        <p14:creationId xmlns:p14="http://schemas.microsoft.com/office/powerpoint/2010/main" val="4050327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86A468-262D-D144-8AF7-B076A3778592}"/>
              </a:ext>
            </a:extLst>
          </p:cNvPr>
          <p:cNvSpPr txBox="1"/>
          <p:nvPr userDrawn="1"/>
        </p:nvSpPr>
        <p:spPr>
          <a:xfrm>
            <a:off x="1053700" y="1426994"/>
            <a:ext cx="2310824" cy="3323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p>
            <a:pPr>
              <a:lnSpc>
                <a:spcPct val="100000"/>
              </a:lnSpc>
            </a:pPr>
            <a:r>
              <a:rPr lang="en-GB" sz="2100" b="0" dirty="0">
                <a:solidFill>
                  <a:srgbClr val="17336F"/>
                </a:solidFill>
                <a:latin typeface="Arial" panose="020B0604020202020204" pitchFamily="34" charset="0"/>
                <a:cs typeface="Arial" panose="020B0604020202020204" pitchFamily="34" charset="0"/>
              </a:rPr>
              <a:t>At Queen Mary University of London, we believe that a diversity of ideas helps us achieve</a:t>
            </a:r>
            <a:br>
              <a:rPr lang="en-GB" sz="2100" b="0" dirty="0">
                <a:solidFill>
                  <a:srgbClr val="17336F"/>
                </a:solidFill>
                <a:latin typeface="Arial" panose="020B0604020202020204" pitchFamily="34" charset="0"/>
                <a:cs typeface="Arial" panose="020B0604020202020204" pitchFamily="34" charset="0"/>
              </a:rPr>
            </a:br>
            <a:r>
              <a:rPr lang="en-GB" sz="2100" b="0" dirty="0">
                <a:solidFill>
                  <a:srgbClr val="17336F"/>
                </a:solidFill>
                <a:latin typeface="Arial" panose="020B0604020202020204" pitchFamily="34" charset="0"/>
                <a:cs typeface="Arial" panose="020B0604020202020204" pitchFamily="34" charset="0"/>
              </a:rPr>
              <a:t>the previously unthinkable.</a:t>
            </a:r>
          </a:p>
          <a:p>
            <a:pPr>
              <a:lnSpc>
                <a:spcPct val="100000"/>
              </a:lnSpc>
            </a:pPr>
            <a:endParaRPr lang="en-GB" sz="2100" b="0" dirty="0">
              <a:solidFill>
                <a:srgbClr val="17336F"/>
              </a:solidFill>
              <a:latin typeface="Arial" panose="020B0604020202020204" pitchFamily="34" charset="0"/>
              <a:cs typeface="Arial" panose="020B0604020202020204" pitchFamily="34" charset="0"/>
            </a:endParaRPr>
          </a:p>
          <a:p>
            <a:pPr>
              <a:defRPr sz="3800">
                <a:solidFill>
                  <a:srgbClr val="1B2D7B"/>
                </a:solidFill>
                <a:latin typeface="Source Sans Pro"/>
                <a:ea typeface="Source Sans Pro"/>
                <a:cs typeface="Source Sans Pro"/>
                <a:sym typeface="Source Sans Pro"/>
              </a:defRPr>
            </a:pPr>
            <a:endParaRPr lang="en-GB" sz="2100" dirty="0">
              <a:solidFill>
                <a:srgbClr val="17336F"/>
              </a:solidFill>
            </a:endParaRPr>
          </a:p>
        </p:txBody>
      </p:sp>
      <p:sp>
        <p:nvSpPr>
          <p:cNvPr id="4" name="TextBox 3">
            <a:extLst>
              <a:ext uri="{FF2B5EF4-FFF2-40B4-BE49-F238E27FC236}">
                <a16:creationId xmlns:a16="http://schemas.microsoft.com/office/drawing/2014/main" id="{CD49F643-679F-C743-8CF5-8DECD74B397F}"/>
              </a:ext>
            </a:extLst>
          </p:cNvPr>
          <p:cNvSpPr txBox="1"/>
          <p:nvPr userDrawn="1"/>
        </p:nvSpPr>
        <p:spPr>
          <a:xfrm>
            <a:off x="3404864" y="1459234"/>
            <a:ext cx="5456959" cy="3093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p>
            <a:pPr>
              <a:lnSpc>
                <a:spcPct val="100000"/>
              </a:lnSpc>
            </a:pPr>
            <a:r>
              <a:rPr lang="en-GB" sz="975" b="0" dirty="0">
                <a:solidFill>
                  <a:schemeClr val="tx2">
                    <a:lumMod val="50000"/>
                  </a:schemeClr>
                </a:solidFill>
                <a:latin typeface="Arial" panose="020B0604020202020204" pitchFamily="34" charset="0"/>
                <a:cs typeface="Arial" panose="020B0604020202020204" pitchFamily="34" charset="0"/>
              </a:rPr>
              <a:t>In 1785, Sir William </a:t>
            </a:r>
            <a:r>
              <a:rPr lang="en-GB" sz="975" b="0" dirty="0" err="1">
                <a:solidFill>
                  <a:schemeClr val="tx2">
                    <a:lumMod val="50000"/>
                  </a:schemeClr>
                </a:solidFill>
                <a:latin typeface="Arial" panose="020B0604020202020204" pitchFamily="34" charset="0"/>
                <a:cs typeface="Arial" panose="020B0604020202020204" pitchFamily="34" charset="0"/>
              </a:rPr>
              <a:t>Blizard</a:t>
            </a:r>
            <a:r>
              <a:rPr lang="en-GB" sz="975" b="0" dirty="0">
                <a:solidFill>
                  <a:schemeClr val="tx2">
                    <a:lumMod val="50000"/>
                  </a:schemeClr>
                </a:solidFill>
                <a:latin typeface="Arial" panose="020B0604020202020204" pitchFamily="34" charset="0"/>
                <a:cs typeface="Arial" panose="020B0604020202020204" pitchFamily="34" charset="0"/>
              </a:rPr>
              <a:t> established England’s first medical school, The London Hospital Medical College, to improve the health of east London’s inhabitants. Together with St Bartholomew’s Medical College, founded by John Abernethy in 1843 to help those living in the City of London, these two historic institutions are the bedrock of </a:t>
            </a:r>
            <a:r>
              <a:rPr lang="en-GB" sz="975" b="0" dirty="0" err="1">
                <a:solidFill>
                  <a:schemeClr val="tx2">
                    <a:lumMod val="50000"/>
                  </a:schemeClr>
                </a:solidFill>
                <a:latin typeface="Arial" panose="020B0604020202020204" pitchFamily="34" charset="0"/>
                <a:cs typeface="Arial" panose="020B0604020202020204" pitchFamily="34" charset="0"/>
              </a:rPr>
              <a:t>Barts</a:t>
            </a:r>
            <a:r>
              <a:rPr lang="en-GB" sz="975" b="0" dirty="0">
                <a:solidFill>
                  <a:schemeClr val="tx2">
                    <a:lumMod val="50000"/>
                  </a:schemeClr>
                </a:solidFill>
                <a:latin typeface="Arial" panose="020B0604020202020204" pitchFamily="34" charset="0"/>
                <a:cs typeface="Arial" panose="020B0604020202020204" pitchFamily="34" charset="0"/>
              </a:rPr>
              <a:t> and The London School </a:t>
            </a:r>
            <a:br>
              <a:rPr lang="en-GB" sz="975" b="0" dirty="0">
                <a:solidFill>
                  <a:schemeClr val="tx2">
                    <a:lumMod val="50000"/>
                  </a:schemeClr>
                </a:solidFill>
                <a:latin typeface="Arial" panose="020B0604020202020204" pitchFamily="34" charset="0"/>
                <a:cs typeface="Arial" panose="020B0604020202020204" pitchFamily="34" charset="0"/>
              </a:rPr>
            </a:br>
            <a:r>
              <a:rPr lang="en-GB" sz="975" b="0" dirty="0">
                <a:solidFill>
                  <a:schemeClr val="tx2">
                    <a:lumMod val="50000"/>
                  </a:schemeClr>
                </a:solidFill>
                <a:latin typeface="Arial" panose="020B0604020202020204" pitchFamily="34" charset="0"/>
                <a:cs typeface="Arial" panose="020B0604020202020204" pitchFamily="34" charset="0"/>
              </a:rPr>
              <a:t>of Medicine and Dentistry, Queen Mary’s faculty of Medicine and Dentistry. </a:t>
            </a:r>
          </a:p>
          <a:p>
            <a:pPr>
              <a:lnSpc>
                <a:spcPct val="100000"/>
              </a:lnSpc>
            </a:pPr>
            <a:endParaRPr lang="en-GB" sz="975" b="0" dirty="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975" b="0" dirty="0">
                <a:solidFill>
                  <a:schemeClr val="tx2">
                    <a:lumMod val="50000"/>
                  </a:schemeClr>
                </a:solidFill>
                <a:latin typeface="Arial" panose="020B0604020202020204" pitchFamily="34" charset="0"/>
                <a:cs typeface="Arial" panose="020B0604020202020204" pitchFamily="34" charset="0"/>
              </a:rPr>
              <a:t>Today, </a:t>
            </a:r>
            <a:r>
              <a:rPr lang="en-GB" sz="975" b="0" dirty="0" err="1">
                <a:solidFill>
                  <a:schemeClr val="tx2">
                    <a:lumMod val="50000"/>
                  </a:schemeClr>
                </a:solidFill>
                <a:latin typeface="Arial" panose="020B0604020202020204" pitchFamily="34" charset="0"/>
                <a:cs typeface="Arial" panose="020B0604020202020204" pitchFamily="34" charset="0"/>
              </a:rPr>
              <a:t>Barts</a:t>
            </a:r>
            <a:r>
              <a:rPr lang="en-GB" sz="975" b="0" dirty="0">
                <a:solidFill>
                  <a:schemeClr val="tx2">
                    <a:lumMod val="50000"/>
                  </a:schemeClr>
                </a:solidFill>
                <a:latin typeface="Arial" panose="020B0604020202020204" pitchFamily="34" charset="0"/>
                <a:cs typeface="Arial" panose="020B0604020202020204" pitchFamily="34" charset="0"/>
              </a:rPr>
              <a:t> and The London continues to uphold this commitment to pioneering medical education and research. Being firmly embedded within our east London community, and with </a:t>
            </a:r>
            <a:br>
              <a:rPr lang="en-GB" sz="975" b="0" dirty="0">
                <a:solidFill>
                  <a:schemeClr val="tx2">
                    <a:lumMod val="50000"/>
                  </a:schemeClr>
                </a:solidFill>
                <a:latin typeface="Arial" panose="020B0604020202020204" pitchFamily="34" charset="0"/>
                <a:cs typeface="Arial" panose="020B0604020202020204" pitchFamily="34" charset="0"/>
              </a:rPr>
            </a:br>
            <a:r>
              <a:rPr lang="en-GB" sz="975" b="0" dirty="0">
                <a:solidFill>
                  <a:schemeClr val="tx2">
                    <a:lumMod val="50000"/>
                  </a:schemeClr>
                </a:solidFill>
                <a:latin typeface="Arial" panose="020B0604020202020204" pitchFamily="34" charset="0"/>
                <a:cs typeface="Arial" panose="020B0604020202020204" pitchFamily="34" charset="0"/>
              </a:rPr>
              <a:t>an approach to education and research that is driven by the specific health needs of our diverse population, is what makes </a:t>
            </a:r>
            <a:r>
              <a:rPr lang="en-GB" sz="975" b="0" dirty="0" err="1">
                <a:solidFill>
                  <a:schemeClr val="tx2">
                    <a:lumMod val="50000"/>
                  </a:schemeClr>
                </a:solidFill>
                <a:latin typeface="Arial" panose="020B0604020202020204" pitchFamily="34" charset="0"/>
                <a:cs typeface="Arial" panose="020B0604020202020204" pitchFamily="34" charset="0"/>
              </a:rPr>
              <a:t>Barts</a:t>
            </a:r>
            <a:r>
              <a:rPr lang="en-GB" sz="975" b="0" dirty="0">
                <a:solidFill>
                  <a:schemeClr val="tx2">
                    <a:lumMod val="50000"/>
                  </a:schemeClr>
                </a:solidFill>
                <a:latin typeface="Arial" panose="020B0604020202020204" pitchFamily="34" charset="0"/>
                <a:cs typeface="Arial" panose="020B0604020202020204" pitchFamily="34" charset="0"/>
              </a:rPr>
              <a:t> and The London a truly distinctive School of Medicine and Dentistry. </a:t>
            </a:r>
          </a:p>
          <a:p>
            <a:pPr>
              <a:lnSpc>
                <a:spcPct val="100000"/>
              </a:lnSpc>
            </a:pPr>
            <a:endParaRPr lang="en-GB" sz="975" b="0" dirty="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975" b="0" dirty="0">
                <a:solidFill>
                  <a:schemeClr val="tx2">
                    <a:lumMod val="50000"/>
                  </a:schemeClr>
                </a:solidFill>
                <a:latin typeface="Arial" panose="020B0604020202020204" pitchFamily="34" charset="0"/>
                <a:cs typeface="Arial" panose="020B0604020202020204" pitchFamily="34" charset="0"/>
              </a:rPr>
              <a:t>Our heterogeneous local community offer to us a window to the world, ensuring that our ground-breaking research in cancer, cardiovascular and inflammatory diseases, and population health not only dramatically improves the outcomes for patients in London, but also has a far-reaching global impact.</a:t>
            </a:r>
          </a:p>
          <a:p>
            <a:pPr>
              <a:lnSpc>
                <a:spcPct val="100000"/>
              </a:lnSpc>
            </a:pPr>
            <a:endParaRPr lang="en-GB" sz="975" b="0" dirty="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975" b="0" dirty="0">
                <a:solidFill>
                  <a:schemeClr val="tx2">
                    <a:lumMod val="50000"/>
                  </a:schemeClr>
                </a:solidFill>
                <a:latin typeface="Arial" panose="020B0604020202020204" pitchFamily="34" charset="0"/>
                <a:cs typeface="Arial" panose="020B0604020202020204" pitchFamily="34" charset="0"/>
              </a:rPr>
              <a:t>This is just one of the many ways in which Queen Mary is continuing to push the boundaries of teaching, research and clinical practice, and helping us to achieve the previously unthinkable.</a:t>
            </a:r>
          </a:p>
          <a:p>
            <a:pPr>
              <a:lnSpc>
                <a:spcPct val="100000"/>
              </a:lnSpc>
            </a:pPr>
            <a:endParaRPr lang="en-GB" sz="975" b="0" dirty="0">
              <a:solidFill>
                <a:schemeClr val="tx2">
                  <a:lumMod val="50000"/>
                </a:schemeClr>
              </a:solidFill>
              <a:latin typeface="Arial" panose="020B0604020202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88F20B99-53DD-4C49-834E-E91686ACF921}"/>
              </a:ext>
            </a:extLst>
          </p:cNvPr>
          <p:cNvSpPr txBox="1"/>
          <p:nvPr userDrawn="1"/>
        </p:nvSpPr>
        <p:spPr>
          <a:xfrm>
            <a:off x="1034849" y="440127"/>
            <a:ext cx="7019535" cy="969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p>
            <a:pPr>
              <a:defRPr sz="3800">
                <a:solidFill>
                  <a:srgbClr val="1B2D7B"/>
                </a:solidFill>
                <a:latin typeface="Source Sans Pro"/>
                <a:ea typeface="Source Sans Pro"/>
                <a:cs typeface="Source Sans Pro"/>
                <a:sym typeface="Source Sans Pro"/>
              </a:defRPr>
            </a:pPr>
            <a:r>
              <a:rPr lang="en-GB" sz="2850" dirty="0">
                <a:solidFill>
                  <a:schemeClr val="tx1"/>
                </a:solidFill>
                <a:latin typeface="Arial" panose="020B0604020202020204" pitchFamily="34" charset="0"/>
                <a:cs typeface="Arial" panose="020B0604020202020204" pitchFamily="34" charset="0"/>
              </a:rPr>
              <a:t>Introduction to the School </a:t>
            </a:r>
            <a:br>
              <a:rPr lang="en-GB" sz="2850" dirty="0">
                <a:solidFill>
                  <a:schemeClr val="tx1"/>
                </a:solidFill>
                <a:latin typeface="Arial" panose="020B0604020202020204" pitchFamily="34" charset="0"/>
                <a:cs typeface="Arial" panose="020B0604020202020204" pitchFamily="34" charset="0"/>
              </a:rPr>
            </a:br>
            <a:r>
              <a:rPr lang="en-GB" sz="2850" dirty="0">
                <a:solidFill>
                  <a:schemeClr val="tx1"/>
                </a:solidFill>
                <a:latin typeface="Arial" panose="020B0604020202020204" pitchFamily="34" charset="0"/>
                <a:cs typeface="Arial" panose="020B0604020202020204" pitchFamily="34" charset="0"/>
              </a:rPr>
              <a:t>of Medicine and Dentistry</a:t>
            </a:r>
            <a:endParaRPr sz="2850" dirty="0">
              <a:solidFill>
                <a:schemeClr val="tx1"/>
              </a:solidFill>
            </a:endParaRPr>
          </a:p>
        </p:txBody>
      </p:sp>
    </p:spTree>
    <p:extLst>
      <p:ext uri="{BB962C8B-B14F-4D97-AF65-F5344CB8AC3E}">
        <p14:creationId xmlns:p14="http://schemas.microsoft.com/office/powerpoint/2010/main" val="1278975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MD intro slide WHITE">
    <p:bg>
      <p:bgPr>
        <a:solidFill>
          <a:srgbClr val="EFEDE3"/>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CD807B1-C2C6-1F44-9F9B-0B704A499165}"/>
              </a:ext>
            </a:extLst>
          </p:cNvPr>
          <p:cNvSpPr>
            <a:spLocks noGrp="1"/>
          </p:cNvSpPr>
          <p:nvPr>
            <p:ph type="body" sz="quarter" idx="10" hasCustomPrompt="1"/>
          </p:nvPr>
        </p:nvSpPr>
        <p:spPr>
          <a:xfrm>
            <a:off x="992982" y="2503885"/>
            <a:ext cx="5274469" cy="544115"/>
          </a:xfrm>
          <a:prstGeom prst="rect">
            <a:avLst/>
          </a:prstGeom>
        </p:spPr>
        <p:txBody>
          <a:bodyPr/>
          <a:lstStyle>
            <a:lvl1pPr marL="0" indent="0">
              <a:buNone/>
              <a:defRPr sz="3750" b="1">
                <a:latin typeface="Arial" panose="020B0604020202020204" pitchFamily="34" charset="0"/>
                <a:cs typeface="Arial" panose="020B0604020202020204" pitchFamily="34" charset="0"/>
              </a:defRPr>
            </a:lvl1pPr>
            <a:lvl2pPr marL="342900" indent="0">
              <a:buNone/>
              <a:defRPr>
                <a:latin typeface="Arial" panose="020B0604020202020204" pitchFamily="34" charset="0"/>
                <a:cs typeface="Arial" panose="020B0604020202020204" pitchFamily="34" charset="0"/>
              </a:defRPr>
            </a:lvl2pPr>
            <a:lvl3pPr marL="685800" indent="0">
              <a:buNone/>
              <a:defRPr/>
            </a:lvl3pPr>
          </a:lstStyle>
          <a:p>
            <a:pPr lvl="0"/>
            <a:r>
              <a:rPr lang="en-US" dirty="0"/>
              <a:t>[Title]</a:t>
            </a:r>
          </a:p>
        </p:txBody>
      </p:sp>
      <p:sp>
        <p:nvSpPr>
          <p:cNvPr id="7" name="Text Placeholder 11">
            <a:extLst>
              <a:ext uri="{FF2B5EF4-FFF2-40B4-BE49-F238E27FC236}">
                <a16:creationId xmlns:a16="http://schemas.microsoft.com/office/drawing/2014/main" id="{EE58BAE1-9497-484E-8EDF-A09CC83FCECB}"/>
              </a:ext>
            </a:extLst>
          </p:cNvPr>
          <p:cNvSpPr>
            <a:spLocks noGrp="1"/>
          </p:cNvSpPr>
          <p:nvPr>
            <p:ph type="body" sz="quarter" idx="11" hasCustomPrompt="1"/>
          </p:nvPr>
        </p:nvSpPr>
        <p:spPr>
          <a:xfrm>
            <a:off x="1012032" y="3171825"/>
            <a:ext cx="4769644" cy="638175"/>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342900" indent="0">
              <a:buNone/>
              <a:defRPr/>
            </a:lvl2pPr>
          </a:lstStyle>
          <a:p>
            <a:pPr lvl="0"/>
            <a:r>
              <a:rPr lang="en-US" dirty="0"/>
              <a:t>[sub title]</a:t>
            </a:r>
          </a:p>
        </p:txBody>
      </p:sp>
      <p:pic>
        <p:nvPicPr>
          <p:cNvPr id="3" name="Picture 2">
            <a:extLst>
              <a:ext uri="{FF2B5EF4-FFF2-40B4-BE49-F238E27FC236}">
                <a16:creationId xmlns:a16="http://schemas.microsoft.com/office/drawing/2014/main" id="{55B39CA0-EACE-4447-94EB-4E8410304A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22" y="465535"/>
            <a:ext cx="3972367" cy="1424056"/>
          </a:xfrm>
          <a:prstGeom prst="rect">
            <a:avLst/>
          </a:prstGeom>
        </p:spPr>
      </p:pic>
    </p:spTree>
    <p:extLst>
      <p:ext uri="{BB962C8B-B14F-4D97-AF65-F5344CB8AC3E}">
        <p14:creationId xmlns:p14="http://schemas.microsoft.com/office/powerpoint/2010/main" val="3438102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MD intro slide IMAGE BACKGROUN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94EBB00-027E-5F44-A8D8-FFD91EB1F4F9}"/>
              </a:ext>
            </a:extLst>
          </p:cNvPr>
          <p:cNvSpPr>
            <a:spLocks noGrp="1"/>
          </p:cNvSpPr>
          <p:nvPr>
            <p:ph type="pic" sz="quarter" idx="10"/>
          </p:nvPr>
        </p:nvSpPr>
        <p:spPr>
          <a:xfrm>
            <a:off x="0" y="0"/>
            <a:ext cx="9144000" cy="5143500"/>
          </a:xfrm>
          <a:prstGeom prst="rect">
            <a:avLst/>
          </a:prstGeom>
          <a:solidFill>
            <a:schemeClr val="bg1">
              <a:lumMod val="85000"/>
            </a:schemeClr>
          </a:solidFill>
        </p:spPr>
        <p:txBody>
          <a:bodyPr/>
          <a:lstStyle/>
          <a:p>
            <a:endParaRPr lang="en-US"/>
          </a:p>
        </p:txBody>
      </p:sp>
      <p:sp>
        <p:nvSpPr>
          <p:cNvPr id="5" name="Text Placeholder 6">
            <a:extLst>
              <a:ext uri="{FF2B5EF4-FFF2-40B4-BE49-F238E27FC236}">
                <a16:creationId xmlns:a16="http://schemas.microsoft.com/office/drawing/2014/main" id="{EBDDEB72-A220-B147-B000-0DABCF31443C}"/>
              </a:ext>
            </a:extLst>
          </p:cNvPr>
          <p:cNvSpPr>
            <a:spLocks noGrp="1"/>
          </p:cNvSpPr>
          <p:nvPr>
            <p:ph type="body" sz="quarter" idx="11" hasCustomPrompt="1"/>
          </p:nvPr>
        </p:nvSpPr>
        <p:spPr>
          <a:xfrm>
            <a:off x="992982" y="2503885"/>
            <a:ext cx="5274469" cy="544115"/>
          </a:xfrm>
          <a:prstGeom prst="rect">
            <a:avLst/>
          </a:prstGeom>
        </p:spPr>
        <p:txBody>
          <a:bodyPr/>
          <a:lstStyle>
            <a:lvl1pPr marL="0" indent="0">
              <a:buNone/>
              <a:defRPr sz="3750" b="1">
                <a:solidFill>
                  <a:schemeClr val="bg1"/>
                </a:solidFill>
                <a:latin typeface="Arial" panose="020B0604020202020204" pitchFamily="34" charset="0"/>
                <a:cs typeface="Arial" panose="020B0604020202020204" pitchFamily="34" charset="0"/>
              </a:defRPr>
            </a:lvl1pPr>
            <a:lvl2pPr marL="342900" indent="0">
              <a:buNone/>
              <a:defRPr>
                <a:latin typeface="Arial" panose="020B0604020202020204" pitchFamily="34" charset="0"/>
                <a:cs typeface="Arial" panose="020B0604020202020204" pitchFamily="34" charset="0"/>
              </a:defRPr>
            </a:lvl2pPr>
            <a:lvl3pPr marL="685800" indent="0">
              <a:buNone/>
              <a:defRPr/>
            </a:lvl3pPr>
          </a:lstStyle>
          <a:p>
            <a:pPr lvl="0"/>
            <a:r>
              <a:rPr lang="en-US" dirty="0"/>
              <a:t>[Title]</a:t>
            </a:r>
          </a:p>
        </p:txBody>
      </p:sp>
      <p:sp>
        <p:nvSpPr>
          <p:cNvPr id="6" name="Text Placeholder 11">
            <a:extLst>
              <a:ext uri="{FF2B5EF4-FFF2-40B4-BE49-F238E27FC236}">
                <a16:creationId xmlns:a16="http://schemas.microsoft.com/office/drawing/2014/main" id="{49CC3AF0-8895-6D45-9EC0-7BAFB9F0F9F5}"/>
              </a:ext>
            </a:extLst>
          </p:cNvPr>
          <p:cNvSpPr>
            <a:spLocks noGrp="1"/>
          </p:cNvSpPr>
          <p:nvPr>
            <p:ph type="body" sz="quarter" idx="12" hasCustomPrompt="1"/>
          </p:nvPr>
        </p:nvSpPr>
        <p:spPr>
          <a:xfrm>
            <a:off x="1012032" y="3171825"/>
            <a:ext cx="4769644" cy="63817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dirty="0"/>
              <a:t>[sub title]</a:t>
            </a:r>
          </a:p>
        </p:txBody>
      </p:sp>
      <p:pic>
        <p:nvPicPr>
          <p:cNvPr id="7" name="Picture 6">
            <a:extLst>
              <a:ext uri="{FF2B5EF4-FFF2-40B4-BE49-F238E27FC236}">
                <a16:creationId xmlns:a16="http://schemas.microsoft.com/office/drawing/2014/main" id="{137A0215-9558-FF43-B2D1-E40E39DFF2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536" y="465535"/>
            <a:ext cx="3980079" cy="1429190"/>
          </a:xfrm>
          <a:prstGeom prst="rect">
            <a:avLst/>
          </a:prstGeom>
        </p:spPr>
      </p:pic>
    </p:spTree>
    <p:extLst>
      <p:ext uri="{BB962C8B-B14F-4D97-AF65-F5344CB8AC3E}">
        <p14:creationId xmlns:p14="http://schemas.microsoft.com/office/powerpoint/2010/main" val="353890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p:cNvSpPr>
            <a:spLocks noGrp="1"/>
          </p:cNvSpPr>
          <p:nvPr>
            <p:ph type="title"/>
          </p:nvPr>
        </p:nvSpPr>
        <p:spPr>
          <a:xfrm>
            <a:off x="623888" y="853526"/>
            <a:ext cx="7886700" cy="2139553"/>
          </a:xfrm>
          <a:prstGeom prst="rect">
            <a:avLst/>
          </a:prstGeom>
        </p:spPr>
        <p:txBody>
          <a:bodyPr anchor="b"/>
          <a:lstStyle>
            <a:lvl1pPr>
              <a:defRPr lang="en-GB" sz="3750" b="1"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dirty="0"/>
              <a:t>Click to edit Master title style</a:t>
            </a:r>
            <a:endParaRPr lang="en-GB" dirty="0"/>
          </a:p>
        </p:txBody>
      </p:sp>
      <p:sp>
        <p:nvSpPr>
          <p:cNvPr id="11" name="Text Placeholder 2"/>
          <p:cNvSpPr>
            <a:spLocks noGrp="1"/>
          </p:cNvSpPr>
          <p:nvPr>
            <p:ph type="body" idx="1"/>
          </p:nvPr>
        </p:nvSpPr>
        <p:spPr>
          <a:xfrm>
            <a:off x="623888" y="3013320"/>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66194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628650" y="273844"/>
            <a:ext cx="7886700" cy="922421"/>
          </a:xfrm>
          <a:prstGeom prst="rect">
            <a:avLst/>
          </a:prstGeom>
        </p:spPr>
        <p:txBody>
          <a:bodyPr/>
          <a:lstStyle>
            <a:lvl1pPr>
              <a:defRPr lang="en-GB" sz="3750" b="1"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dirty="0"/>
              <a:t>Click to edit Master title style</a:t>
            </a:r>
            <a:endParaRPr lang="en-GB" dirty="0"/>
          </a:p>
        </p:txBody>
      </p:sp>
      <p:sp>
        <p:nvSpPr>
          <p:cNvPr id="8" name="Content Placeholder 2"/>
          <p:cNvSpPr>
            <a:spLocks noGrp="1"/>
          </p:cNvSpPr>
          <p:nvPr>
            <p:ph idx="1"/>
          </p:nvPr>
        </p:nvSpPr>
        <p:spPr>
          <a:xfrm>
            <a:off x="628650" y="1369219"/>
            <a:ext cx="7886700" cy="3027970"/>
          </a:xfrm>
          <a:prstGeom prst="rect">
            <a:avLst/>
          </a:prstGeom>
        </p:spPr>
        <p:txBody>
          <a:bodyPr/>
          <a:lstStyle>
            <a:lvl1pPr>
              <a:defRPr sz="2400"/>
            </a:lvl1pPr>
            <a:lvl2pPr>
              <a:defRPr sz="2100"/>
            </a:lvl2pPr>
            <a:lvl3pPr>
              <a:defRPr sz="18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17736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28650" y="273844"/>
            <a:ext cx="7886700" cy="922421"/>
          </a:xfrm>
          <a:prstGeom prst="rect">
            <a:avLst/>
          </a:prstGeom>
        </p:spPr>
        <p:txBody>
          <a:bodyPr/>
          <a:lstStyle>
            <a:lvl1pPr>
              <a:defRPr lang="en-GB" sz="3750" b="1"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dirty="0"/>
              <a:t>Click to edit Master title style</a:t>
            </a:r>
            <a:endParaRPr lang="en-GB" dirty="0"/>
          </a:p>
        </p:txBody>
      </p:sp>
    </p:spTree>
    <p:extLst>
      <p:ext uri="{BB962C8B-B14F-4D97-AF65-F5344CB8AC3E}">
        <p14:creationId xmlns:p14="http://schemas.microsoft.com/office/powerpoint/2010/main" val="4036068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917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p:cNvSpPr>
            <a:spLocks noGrp="1"/>
          </p:cNvSpPr>
          <p:nvPr>
            <p:ph type="title"/>
          </p:nvPr>
        </p:nvSpPr>
        <p:spPr>
          <a:xfrm>
            <a:off x="628650" y="273844"/>
            <a:ext cx="7886700" cy="932662"/>
          </a:xfrm>
          <a:prstGeom prst="rect">
            <a:avLst/>
          </a:prstGeom>
        </p:spPr>
        <p:txBody>
          <a:bodyPr/>
          <a:lstStyle>
            <a:lvl1pPr>
              <a:defRPr lang="en-GB" sz="3750" b="1"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dirty="0"/>
              <a:t>Click to edit Master title style</a:t>
            </a:r>
            <a:endParaRPr lang="en-GB" dirty="0"/>
          </a:p>
        </p:txBody>
      </p:sp>
      <p:sp>
        <p:nvSpPr>
          <p:cNvPr id="8" name="Content Placeholder 2"/>
          <p:cNvSpPr>
            <a:spLocks noGrp="1"/>
          </p:cNvSpPr>
          <p:nvPr>
            <p:ph sz="half" idx="1"/>
          </p:nvPr>
        </p:nvSpPr>
        <p:spPr>
          <a:xfrm>
            <a:off x="628650" y="1369219"/>
            <a:ext cx="3886200" cy="3061587"/>
          </a:xfrm>
          <a:prstGeom prst="rect">
            <a:avLst/>
          </a:prstGeom>
        </p:spPr>
        <p:txBody>
          <a:bodyPr/>
          <a:lstStyle>
            <a:lvl1pPr>
              <a:defRPr lang="en-US" sz="2400" kern="1200" dirty="0" smtClean="0">
                <a:solidFill>
                  <a:schemeClr val="tx1"/>
                </a:solidFill>
                <a:latin typeface="+mn-lt"/>
                <a:ea typeface="+mn-ea"/>
                <a:cs typeface="+mn-cs"/>
              </a:defRPr>
            </a:lvl1pPr>
            <a:lvl2pPr>
              <a:defRPr sz="2100"/>
            </a:lvl2pPr>
            <a:lvl3pPr>
              <a:defRPr sz="1800"/>
            </a:lvl3pPr>
          </a:lstStyle>
          <a:p>
            <a:pPr lvl="0"/>
            <a:r>
              <a:rPr lang="en-US" dirty="0"/>
              <a:t>Edit Master text styles</a:t>
            </a:r>
          </a:p>
          <a:p>
            <a:pPr lvl="1"/>
            <a:r>
              <a:rPr lang="en-US" dirty="0"/>
              <a:t>Second level</a:t>
            </a:r>
          </a:p>
          <a:p>
            <a:pPr lvl="2"/>
            <a:r>
              <a:rPr lang="en-US" dirty="0"/>
              <a:t>Third level</a:t>
            </a:r>
          </a:p>
        </p:txBody>
      </p:sp>
      <p:sp>
        <p:nvSpPr>
          <p:cNvPr id="12" name="Content Placeholder 3"/>
          <p:cNvSpPr>
            <a:spLocks noGrp="1"/>
          </p:cNvSpPr>
          <p:nvPr>
            <p:ph sz="half" idx="2"/>
          </p:nvPr>
        </p:nvSpPr>
        <p:spPr>
          <a:xfrm>
            <a:off x="4629150" y="1369219"/>
            <a:ext cx="3886200" cy="3061587"/>
          </a:xfrm>
          <a:prstGeom prst="rect">
            <a:avLst/>
          </a:prstGeom>
        </p:spPr>
        <p:txBody>
          <a:bodyPr/>
          <a:lstStyle>
            <a:lvl1pPr marL="171450" indent="-171450">
              <a:defRPr lang="en-US" sz="2400" kern="1200" dirty="0" smtClean="0">
                <a:solidFill>
                  <a:schemeClr val="tx1"/>
                </a:solidFill>
                <a:latin typeface="+mn-lt"/>
                <a:ea typeface="+mn-ea"/>
                <a:cs typeface="+mn-cs"/>
              </a:defRPr>
            </a:lvl1pPr>
            <a:lvl2pPr>
              <a:defRPr sz="2100"/>
            </a:lvl2pPr>
            <a:lvl3pPr>
              <a:defRPr sz="1800"/>
            </a:lvl3pPr>
          </a:lstStyle>
          <a:p>
            <a:pPr marL="171450" lvl="0" indent="-171450" algn="l" defTabSz="685800" rtl="0" eaLnBrk="1" latinLnBrk="0" hangingPunct="1">
              <a:lnSpc>
                <a:spcPct val="90000"/>
              </a:lnSpc>
              <a:spcBef>
                <a:spcPts val="750"/>
              </a:spcBef>
              <a:buFont typeface="Arial" panose="020B0604020202020204" pitchFamily="34" charset="0"/>
              <a:buChar char="•"/>
            </a:pPr>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4727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bg>
      <p:bgPr>
        <a:gradFill flip="none" rotWithShape="1">
          <a:gsLst>
            <a:gs pos="0">
              <a:srgbClr val="73B82B">
                <a:lumMod val="88000"/>
                <a:lumOff val="12000"/>
              </a:srgbClr>
            </a:gs>
            <a:gs pos="97312">
              <a:srgbClr val="10746A"/>
            </a:gs>
            <a:gs pos="59000">
              <a:srgbClr val="10746A">
                <a:lumMod val="94000"/>
                <a:lumOff val="6000"/>
              </a:srgbClr>
            </a:gs>
          </a:gsLst>
          <a:lin ang="12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660772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p:cNvSpPr>
            <a:spLocks noGrp="1"/>
          </p:cNvSpPr>
          <p:nvPr>
            <p:ph type="title"/>
          </p:nvPr>
        </p:nvSpPr>
        <p:spPr>
          <a:xfrm>
            <a:off x="629841" y="273844"/>
            <a:ext cx="7886700" cy="918104"/>
          </a:xfrm>
          <a:prstGeom prst="rect">
            <a:avLst/>
          </a:prstGeom>
        </p:spPr>
        <p:txBody>
          <a:bodyPr/>
          <a:lstStyle>
            <a:lvl1pPr>
              <a:defRPr lang="en-GB" sz="3750" b="1"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dirty="0"/>
              <a:t>Click to edit Master title style</a:t>
            </a:r>
            <a:endParaRPr lang="en-GB" dirty="0"/>
          </a:p>
        </p:txBody>
      </p:sp>
      <p:sp>
        <p:nvSpPr>
          <p:cNvPr id="8" name="Text Placeholder 2"/>
          <p:cNvSpPr>
            <a:spLocks noGrp="1"/>
          </p:cNvSpPr>
          <p:nvPr>
            <p:ph type="body" idx="1"/>
          </p:nvPr>
        </p:nvSpPr>
        <p:spPr>
          <a:xfrm>
            <a:off x="629842" y="1260873"/>
            <a:ext cx="3868340" cy="570653"/>
          </a:xfrm>
          <a:prstGeom prst="rect">
            <a:avLst/>
          </a:prstGeo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2" name="Content Placeholder 3"/>
          <p:cNvSpPr>
            <a:spLocks noGrp="1"/>
          </p:cNvSpPr>
          <p:nvPr>
            <p:ph sz="half" idx="2"/>
          </p:nvPr>
        </p:nvSpPr>
        <p:spPr>
          <a:xfrm>
            <a:off x="629842" y="1878806"/>
            <a:ext cx="3868340" cy="2552000"/>
          </a:xfrm>
          <a:prstGeom prst="rect">
            <a:avLst/>
          </a:prstGeom>
        </p:spPr>
        <p:txBody>
          <a:bodyPr/>
          <a:lstStyle>
            <a:lvl1pPr>
              <a:defRPr sz="2400"/>
            </a:lvl1pPr>
            <a:lvl2pPr>
              <a:defRPr sz="2100"/>
            </a:lvl2pPr>
            <a:lvl3pPr>
              <a:defRPr sz="1800"/>
            </a:lvl3pPr>
          </a:lstStyle>
          <a:p>
            <a:pPr lvl="0"/>
            <a:r>
              <a:rPr lang="en-US" dirty="0"/>
              <a:t>Edit Master text styles</a:t>
            </a:r>
          </a:p>
          <a:p>
            <a:pPr lvl="1"/>
            <a:r>
              <a:rPr lang="en-US" dirty="0"/>
              <a:t>Second level</a:t>
            </a:r>
          </a:p>
          <a:p>
            <a:pPr lvl="2"/>
            <a:r>
              <a:rPr lang="en-US" dirty="0"/>
              <a:t>Third level</a:t>
            </a:r>
          </a:p>
        </p:txBody>
      </p:sp>
      <p:sp>
        <p:nvSpPr>
          <p:cNvPr id="13" name="Text Placeholder 4"/>
          <p:cNvSpPr>
            <a:spLocks noGrp="1"/>
          </p:cNvSpPr>
          <p:nvPr>
            <p:ph type="body" sz="quarter" idx="3"/>
          </p:nvPr>
        </p:nvSpPr>
        <p:spPr>
          <a:xfrm>
            <a:off x="4629150" y="1260873"/>
            <a:ext cx="3887391" cy="570653"/>
          </a:xfrm>
          <a:prstGeom prst="rect">
            <a:avLst/>
          </a:prstGeo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4" name="Content Placeholder 5"/>
          <p:cNvSpPr>
            <a:spLocks noGrp="1"/>
          </p:cNvSpPr>
          <p:nvPr>
            <p:ph sz="quarter" idx="4"/>
          </p:nvPr>
        </p:nvSpPr>
        <p:spPr>
          <a:xfrm>
            <a:off x="4629150" y="1878806"/>
            <a:ext cx="3887391" cy="2552000"/>
          </a:xfrm>
          <a:prstGeom prst="rect">
            <a:avLst/>
          </a:prstGeom>
        </p:spPr>
        <p:txBody>
          <a:bodyPr/>
          <a:lstStyle>
            <a:lvl1pPr>
              <a:defRPr sz="2400"/>
            </a:lvl1pPr>
            <a:lvl2pPr>
              <a:defRPr sz="2100"/>
            </a:lvl2pPr>
            <a:lvl3pPr>
              <a:defRPr sz="18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53674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9092C02C-713E-AA46-889A-4E117D9A52B8}"/>
              </a:ext>
            </a:extLst>
          </p:cNvPr>
          <p:cNvSpPr>
            <a:spLocks noGrp="1"/>
          </p:cNvSpPr>
          <p:nvPr>
            <p:ph type="media" sz="quarter" idx="10"/>
          </p:nvPr>
        </p:nvSpPr>
        <p:spPr>
          <a:xfrm>
            <a:off x="1088231" y="1063229"/>
            <a:ext cx="6940154" cy="3274219"/>
          </a:xfrm>
          <a:prstGeom prst="rect">
            <a:avLst/>
          </a:prstGeom>
          <a:solidFill>
            <a:schemeClr val="bg1">
              <a:lumMod val="85000"/>
            </a:schemeClr>
          </a:solidFill>
        </p:spPr>
        <p:txBody>
          <a:bodyPr/>
          <a:lstStyle/>
          <a:p>
            <a:endParaRPr lang="en-US" dirty="0"/>
          </a:p>
        </p:txBody>
      </p:sp>
      <p:sp>
        <p:nvSpPr>
          <p:cNvPr id="7" name="Text Placeholder 6">
            <a:extLst>
              <a:ext uri="{FF2B5EF4-FFF2-40B4-BE49-F238E27FC236}">
                <a16:creationId xmlns:a16="http://schemas.microsoft.com/office/drawing/2014/main" id="{4AE7925A-78BE-334F-B7A3-BAC753AA68D9}"/>
              </a:ext>
            </a:extLst>
          </p:cNvPr>
          <p:cNvSpPr>
            <a:spLocks noGrp="1"/>
          </p:cNvSpPr>
          <p:nvPr>
            <p:ph type="body" sz="quarter" idx="11" hasCustomPrompt="1"/>
          </p:nvPr>
        </p:nvSpPr>
        <p:spPr>
          <a:xfrm>
            <a:off x="1088232" y="465535"/>
            <a:ext cx="5779294" cy="495300"/>
          </a:xfrm>
          <a:prstGeom prst="rect">
            <a:avLst/>
          </a:prstGeom>
        </p:spPr>
        <p:txBody>
          <a:bodyPr/>
          <a:lstStyle>
            <a:lvl1pPr marL="0" indent="0">
              <a:buNone/>
              <a:defRPr sz="3750" b="1">
                <a:latin typeface="Arial" panose="020B0604020202020204" pitchFamily="34" charset="0"/>
                <a:cs typeface="Arial" panose="020B0604020202020204" pitchFamily="34" charset="0"/>
              </a:defRPr>
            </a:lvl1pPr>
            <a:lvl2pPr marL="342900" indent="0">
              <a:buNone/>
              <a:defRPr/>
            </a:lvl2pPr>
          </a:lstStyle>
          <a:p>
            <a:pPr lvl="0"/>
            <a:r>
              <a:rPr lang="en-US" dirty="0"/>
              <a:t>[Video title]</a:t>
            </a:r>
          </a:p>
        </p:txBody>
      </p:sp>
    </p:spTree>
    <p:extLst>
      <p:ext uri="{BB962C8B-B14F-4D97-AF65-F5344CB8AC3E}">
        <p14:creationId xmlns:p14="http://schemas.microsoft.com/office/powerpoint/2010/main" val="2633896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1">
    <p:bg>
      <p:bgPr>
        <a:solidFill>
          <a:srgbClr val="EFEDE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3D6E0C0-DE43-624D-9873-0953E5462B7F}"/>
              </a:ext>
            </a:extLst>
          </p:cNvPr>
          <p:cNvSpPr>
            <a:spLocks noGrp="1"/>
          </p:cNvSpPr>
          <p:nvPr>
            <p:ph type="pic" sz="quarter" idx="10"/>
          </p:nvPr>
        </p:nvSpPr>
        <p:spPr>
          <a:xfrm>
            <a:off x="4599385" y="465534"/>
            <a:ext cx="4104084" cy="3159919"/>
          </a:xfrm>
          <a:prstGeom prst="rect">
            <a:avLst/>
          </a:prstGeom>
          <a:solidFill>
            <a:schemeClr val="bg1">
              <a:lumMod val="85000"/>
            </a:schemeClr>
          </a:solidFill>
        </p:spPr>
        <p:txBody>
          <a:bodyPr/>
          <a:lstStyle/>
          <a:p>
            <a:endParaRPr lang="en-US"/>
          </a:p>
        </p:txBody>
      </p:sp>
      <p:sp>
        <p:nvSpPr>
          <p:cNvPr id="7" name="Text Placeholder 6">
            <a:extLst>
              <a:ext uri="{FF2B5EF4-FFF2-40B4-BE49-F238E27FC236}">
                <a16:creationId xmlns:a16="http://schemas.microsoft.com/office/drawing/2014/main" id="{49B5274B-F1E3-464D-869F-C83399524533}"/>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2" name="Text Placeholder 11">
            <a:extLst>
              <a:ext uri="{FF2B5EF4-FFF2-40B4-BE49-F238E27FC236}">
                <a16:creationId xmlns:a16="http://schemas.microsoft.com/office/drawing/2014/main" id="{5389A5E1-7687-8E4C-B87F-5B0FB1B9EA91}"/>
              </a:ext>
            </a:extLst>
          </p:cNvPr>
          <p:cNvSpPr>
            <a:spLocks noGrp="1"/>
          </p:cNvSpPr>
          <p:nvPr>
            <p:ph type="body" sz="quarter" idx="12" hasCustomPrompt="1"/>
          </p:nvPr>
        </p:nvSpPr>
        <p:spPr>
          <a:xfrm>
            <a:off x="1002507" y="1457325"/>
            <a:ext cx="3064669" cy="438150"/>
          </a:xfrm>
          <a:prstGeom prst="rect">
            <a:avLst/>
          </a:prstGeom>
        </p:spPr>
        <p:txBody>
          <a:bodyPr/>
          <a:lstStyle>
            <a:lvl1pPr marL="0" indent="0">
              <a:buNone/>
              <a:defRPr sz="2400">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4" name="Text Placeholder 13">
            <a:extLst>
              <a:ext uri="{FF2B5EF4-FFF2-40B4-BE49-F238E27FC236}">
                <a16:creationId xmlns:a16="http://schemas.microsoft.com/office/drawing/2014/main" id="{8E79C618-AEDD-1246-A088-10560B0DF68B}"/>
              </a:ext>
            </a:extLst>
          </p:cNvPr>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a:t>[body </a:t>
            </a:r>
            <a:r>
              <a:rPr lang="en-US" dirty="0"/>
              <a:t>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597010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5666D2-A6ED-254E-9583-A07A0C12FA8B}"/>
              </a:ext>
            </a:extLst>
          </p:cNvPr>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icture Placeholder 9">
            <a:extLst>
              <a:ext uri="{FF2B5EF4-FFF2-40B4-BE49-F238E27FC236}">
                <a16:creationId xmlns:a16="http://schemas.microsoft.com/office/drawing/2014/main" id="{B452C283-08B5-2A41-B368-262A61122775}"/>
              </a:ext>
            </a:extLst>
          </p:cNvPr>
          <p:cNvSpPr>
            <a:spLocks noGrp="1"/>
          </p:cNvSpPr>
          <p:nvPr>
            <p:ph type="pic" sz="quarter" idx="10"/>
          </p:nvPr>
        </p:nvSpPr>
        <p:spPr>
          <a:xfrm>
            <a:off x="4599385" y="465534"/>
            <a:ext cx="4104084" cy="3159919"/>
          </a:xfrm>
          <a:prstGeom prst="rect">
            <a:avLst/>
          </a:prstGeom>
          <a:solidFill>
            <a:schemeClr val="bg1">
              <a:lumMod val="75000"/>
            </a:schemeClr>
          </a:solidFill>
        </p:spPr>
        <p:txBody>
          <a:bodyPr/>
          <a:lstStyle/>
          <a:p>
            <a:endParaRPr lang="en-US"/>
          </a:p>
        </p:txBody>
      </p:sp>
      <p:sp>
        <p:nvSpPr>
          <p:cNvPr id="13" name="Text Placeholder 6">
            <a:extLst>
              <a:ext uri="{FF2B5EF4-FFF2-40B4-BE49-F238E27FC236}">
                <a16:creationId xmlns:a16="http://schemas.microsoft.com/office/drawing/2014/main" id="{89944E97-29D6-1742-960D-2EE3A37F8CAC}"/>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4" name="Text Placeholder 11">
            <a:extLst>
              <a:ext uri="{FF2B5EF4-FFF2-40B4-BE49-F238E27FC236}">
                <a16:creationId xmlns:a16="http://schemas.microsoft.com/office/drawing/2014/main" id="{EEEC1D6C-48FB-9E49-A002-D69275BD81E7}"/>
              </a:ext>
            </a:extLst>
          </p:cNvPr>
          <p:cNvSpPr>
            <a:spLocks noGrp="1"/>
          </p:cNvSpPr>
          <p:nvPr>
            <p:ph type="body" sz="quarter" idx="12" hasCustomPrompt="1"/>
          </p:nvPr>
        </p:nvSpPr>
        <p:spPr>
          <a:xfrm>
            <a:off x="1002507" y="1457325"/>
            <a:ext cx="3064669" cy="438150"/>
          </a:xfrm>
          <a:prstGeom prst="rect">
            <a:avLst/>
          </a:prstGeom>
        </p:spPr>
        <p:txBody>
          <a:bodyPr/>
          <a:lstStyle>
            <a:lvl1pPr marL="0" indent="0">
              <a:buNone/>
              <a:defRPr sz="2400">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5" name="Text Placeholder 13">
            <a:extLst>
              <a:ext uri="{FF2B5EF4-FFF2-40B4-BE49-F238E27FC236}">
                <a16:creationId xmlns:a16="http://schemas.microsoft.com/office/drawing/2014/main" id="{B2EC4A56-356A-6049-8D7C-2D1FD1E36390}"/>
              </a:ext>
            </a:extLst>
          </p:cNvPr>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3561817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BC881FF8-8525-B342-AE84-E7F5CD277A57}"/>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4" name="Text Placeholder 11">
            <a:extLst>
              <a:ext uri="{FF2B5EF4-FFF2-40B4-BE49-F238E27FC236}">
                <a16:creationId xmlns:a16="http://schemas.microsoft.com/office/drawing/2014/main" id="{78ADF989-5DE9-1E4D-B02B-9558A83FDADB}"/>
              </a:ext>
            </a:extLst>
          </p:cNvPr>
          <p:cNvSpPr>
            <a:spLocks noGrp="1"/>
          </p:cNvSpPr>
          <p:nvPr>
            <p:ph type="body" sz="quarter" idx="12" hasCustomPrompt="1"/>
          </p:nvPr>
        </p:nvSpPr>
        <p:spPr>
          <a:xfrm>
            <a:off x="1002507" y="1457325"/>
            <a:ext cx="2274094" cy="914400"/>
          </a:xfrm>
          <a:prstGeom prst="rect">
            <a:avLst/>
          </a:prstGeom>
        </p:spPr>
        <p:txBody>
          <a:bodyPr/>
          <a:lstStyle>
            <a:lvl1pPr marL="0" indent="0">
              <a:buNone/>
              <a:defRPr sz="2400">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5" name="Text Placeholder 13">
            <a:extLst>
              <a:ext uri="{FF2B5EF4-FFF2-40B4-BE49-F238E27FC236}">
                <a16:creationId xmlns:a16="http://schemas.microsoft.com/office/drawing/2014/main" id="{C47BFEAE-29C3-5347-BEEA-CBA6339A2694}"/>
              </a:ext>
            </a:extLst>
          </p:cNvPr>
          <p:cNvSpPr>
            <a:spLocks noGrp="1"/>
          </p:cNvSpPr>
          <p:nvPr>
            <p:ph type="body" sz="quarter" idx="13" hasCustomPrompt="1"/>
          </p:nvPr>
        </p:nvSpPr>
        <p:spPr>
          <a:xfrm>
            <a:off x="3374232" y="1470422"/>
            <a:ext cx="2332435"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80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6" name="Text Placeholder 13">
            <a:extLst>
              <a:ext uri="{FF2B5EF4-FFF2-40B4-BE49-F238E27FC236}">
                <a16:creationId xmlns:a16="http://schemas.microsoft.com/office/drawing/2014/main" id="{64824234-F469-4B47-BEB9-9277988240AA}"/>
              </a:ext>
            </a:extLst>
          </p:cNvPr>
          <p:cNvSpPr>
            <a:spLocks noGrp="1"/>
          </p:cNvSpPr>
          <p:nvPr>
            <p:ph type="body" sz="quarter" idx="14" hasCustomPrompt="1"/>
          </p:nvPr>
        </p:nvSpPr>
        <p:spPr>
          <a:xfrm>
            <a:off x="5697736" y="1460897"/>
            <a:ext cx="2332435"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80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2966432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104889-E310-9440-A808-5969E6D8A3BE}"/>
              </a:ext>
            </a:extLst>
          </p:cNvPr>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Text Placeholder 6">
            <a:extLst>
              <a:ext uri="{FF2B5EF4-FFF2-40B4-BE49-F238E27FC236}">
                <a16:creationId xmlns:a16="http://schemas.microsoft.com/office/drawing/2014/main" id="{EF14F9BD-CF7E-A14F-838C-D6BD18657E2B}"/>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6" name="Text Placeholder 11">
            <a:extLst>
              <a:ext uri="{FF2B5EF4-FFF2-40B4-BE49-F238E27FC236}">
                <a16:creationId xmlns:a16="http://schemas.microsoft.com/office/drawing/2014/main" id="{D41D6A89-AA7B-BE4E-B35E-C25C6733ED2A}"/>
              </a:ext>
            </a:extLst>
          </p:cNvPr>
          <p:cNvSpPr>
            <a:spLocks noGrp="1"/>
          </p:cNvSpPr>
          <p:nvPr>
            <p:ph type="body" sz="quarter" idx="12" hasCustomPrompt="1"/>
          </p:nvPr>
        </p:nvSpPr>
        <p:spPr>
          <a:xfrm>
            <a:off x="1002507" y="1457325"/>
            <a:ext cx="2274094" cy="914400"/>
          </a:xfrm>
          <a:prstGeom prst="rect">
            <a:avLst/>
          </a:prstGeom>
        </p:spPr>
        <p:txBody>
          <a:bodyPr/>
          <a:lstStyle>
            <a:lvl1pPr marL="0" indent="0">
              <a:buNone/>
              <a:defRPr sz="2400">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7" name="Text Placeholder 13">
            <a:extLst>
              <a:ext uri="{FF2B5EF4-FFF2-40B4-BE49-F238E27FC236}">
                <a16:creationId xmlns:a16="http://schemas.microsoft.com/office/drawing/2014/main" id="{E576A71C-981D-7C40-B2C6-B469D9C900BA}"/>
              </a:ext>
            </a:extLst>
          </p:cNvPr>
          <p:cNvSpPr>
            <a:spLocks noGrp="1"/>
          </p:cNvSpPr>
          <p:nvPr>
            <p:ph type="body" sz="quarter" idx="13" hasCustomPrompt="1"/>
          </p:nvPr>
        </p:nvSpPr>
        <p:spPr>
          <a:xfrm>
            <a:off x="3374232" y="1470422"/>
            <a:ext cx="2332435"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80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8" name="Text Placeholder 13">
            <a:extLst>
              <a:ext uri="{FF2B5EF4-FFF2-40B4-BE49-F238E27FC236}">
                <a16:creationId xmlns:a16="http://schemas.microsoft.com/office/drawing/2014/main" id="{54BF2683-A99C-FC48-B981-1DEC56D08A2F}"/>
              </a:ext>
            </a:extLst>
          </p:cNvPr>
          <p:cNvSpPr>
            <a:spLocks noGrp="1"/>
          </p:cNvSpPr>
          <p:nvPr>
            <p:ph type="body" sz="quarter" idx="14" hasCustomPrompt="1"/>
          </p:nvPr>
        </p:nvSpPr>
        <p:spPr>
          <a:xfrm>
            <a:off x="5697736" y="1460897"/>
            <a:ext cx="2332435"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80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3494666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91A0979-7D4B-A647-B0DE-00156C9C57E0}"/>
              </a:ext>
            </a:extLst>
          </p:cNvPr>
          <p:cNvSpPr/>
          <p:nvPr userDrawn="1"/>
        </p:nvSpPr>
        <p:spPr>
          <a:xfrm rot="5400000">
            <a:off x="1594106" y="1027753"/>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9" name="Rectangle 18">
            <a:extLst>
              <a:ext uri="{FF2B5EF4-FFF2-40B4-BE49-F238E27FC236}">
                <a16:creationId xmlns:a16="http://schemas.microsoft.com/office/drawing/2014/main" id="{BAC0136F-29DC-2C41-BD7D-2517EDCD7667}"/>
              </a:ext>
            </a:extLst>
          </p:cNvPr>
          <p:cNvSpPr/>
          <p:nvPr userDrawn="1"/>
        </p:nvSpPr>
        <p:spPr>
          <a:xfrm rot="5400000">
            <a:off x="3944584" y="1028123"/>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1" name="Rectangle 20">
            <a:extLst>
              <a:ext uri="{FF2B5EF4-FFF2-40B4-BE49-F238E27FC236}">
                <a16:creationId xmlns:a16="http://schemas.microsoft.com/office/drawing/2014/main" id="{25B38845-ADB9-0342-AAB9-2E4EAA0D32F2}"/>
              </a:ext>
            </a:extLst>
          </p:cNvPr>
          <p:cNvSpPr/>
          <p:nvPr userDrawn="1"/>
        </p:nvSpPr>
        <p:spPr>
          <a:xfrm rot="5400000">
            <a:off x="6283340" y="1025041"/>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22" name="Picture 21">
            <a:extLst>
              <a:ext uri="{FF2B5EF4-FFF2-40B4-BE49-F238E27FC236}">
                <a16:creationId xmlns:a16="http://schemas.microsoft.com/office/drawing/2014/main" id="{67BF48F6-54EE-AE4B-BDBF-40902EBF0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05717" y="1528418"/>
            <a:ext cx="877645" cy="838200"/>
          </a:xfrm>
          <a:prstGeom prst="rect">
            <a:avLst/>
          </a:prstGeom>
        </p:spPr>
      </p:pic>
      <p:pic>
        <p:nvPicPr>
          <p:cNvPr id="23" name="Picture 22">
            <a:extLst>
              <a:ext uri="{FF2B5EF4-FFF2-40B4-BE49-F238E27FC236}">
                <a16:creationId xmlns:a16="http://schemas.microsoft.com/office/drawing/2014/main" id="{96330656-4401-BC4A-A3DB-9EEFE78B16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2842" y="1528418"/>
            <a:ext cx="886708" cy="1021397"/>
          </a:xfrm>
          <a:prstGeom prst="rect">
            <a:avLst/>
          </a:prstGeom>
        </p:spPr>
      </p:pic>
      <p:sp>
        <p:nvSpPr>
          <p:cNvPr id="26" name="Text Placeholder 6">
            <a:extLst>
              <a:ext uri="{FF2B5EF4-FFF2-40B4-BE49-F238E27FC236}">
                <a16:creationId xmlns:a16="http://schemas.microsoft.com/office/drawing/2014/main" id="{37E63347-E283-6840-B391-C47E84F46878}"/>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27" name="Text Placeholder 13">
            <a:extLst>
              <a:ext uri="{FF2B5EF4-FFF2-40B4-BE49-F238E27FC236}">
                <a16:creationId xmlns:a16="http://schemas.microsoft.com/office/drawing/2014/main" id="{828625AE-09B1-D34F-BB8D-B58F9331FDAA}"/>
              </a:ext>
            </a:extLst>
          </p:cNvPr>
          <p:cNvSpPr>
            <a:spLocks noGrp="1"/>
          </p:cNvSpPr>
          <p:nvPr>
            <p:ph type="body" sz="quarter" idx="13" hasCustomPrompt="1"/>
          </p:nvPr>
        </p:nvSpPr>
        <p:spPr>
          <a:xfrm>
            <a:off x="1013780" y="1705758"/>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8" name="Text Placeholder 13">
            <a:extLst>
              <a:ext uri="{FF2B5EF4-FFF2-40B4-BE49-F238E27FC236}">
                <a16:creationId xmlns:a16="http://schemas.microsoft.com/office/drawing/2014/main" id="{C115E076-EF0E-8F44-837C-74097C62265B}"/>
              </a:ext>
            </a:extLst>
          </p:cNvPr>
          <p:cNvSpPr>
            <a:spLocks noGrp="1"/>
          </p:cNvSpPr>
          <p:nvPr>
            <p:ph type="body" sz="quarter" idx="14" hasCustomPrompt="1"/>
          </p:nvPr>
        </p:nvSpPr>
        <p:spPr>
          <a:xfrm>
            <a:off x="3380992" y="1696142"/>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9" name="Text Placeholder 13">
            <a:extLst>
              <a:ext uri="{FF2B5EF4-FFF2-40B4-BE49-F238E27FC236}">
                <a16:creationId xmlns:a16="http://schemas.microsoft.com/office/drawing/2014/main" id="{7E3E1411-2CDA-8845-8F25-4F5A2780CF4F}"/>
              </a:ext>
            </a:extLst>
          </p:cNvPr>
          <p:cNvSpPr>
            <a:spLocks noGrp="1"/>
          </p:cNvSpPr>
          <p:nvPr>
            <p:ph type="body" sz="quarter" idx="15" hasCustomPrompt="1"/>
          </p:nvPr>
        </p:nvSpPr>
        <p:spPr>
          <a:xfrm>
            <a:off x="5695319" y="1703723"/>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pic>
        <p:nvPicPr>
          <p:cNvPr id="33" name="Picture 32">
            <a:extLst>
              <a:ext uri="{FF2B5EF4-FFF2-40B4-BE49-F238E27FC236}">
                <a16:creationId xmlns:a16="http://schemas.microsoft.com/office/drawing/2014/main" id="{A527EBE2-243A-7A42-BF8F-364BE1C4DB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55238" y="1537942"/>
            <a:ext cx="1097562" cy="769232"/>
          </a:xfrm>
          <a:prstGeom prst="rect">
            <a:avLst/>
          </a:prstGeom>
        </p:spPr>
      </p:pic>
    </p:spTree>
    <p:extLst>
      <p:ext uri="{BB962C8B-B14F-4D97-AF65-F5344CB8AC3E}">
        <p14:creationId xmlns:p14="http://schemas.microsoft.com/office/powerpoint/2010/main" val="915601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DB7C37-CDEF-3944-B36E-3455CC5A2A50}"/>
              </a:ext>
            </a:extLst>
          </p:cNvPr>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EDA92DDF-4BA2-A94D-863B-05D8277CD338}"/>
              </a:ext>
            </a:extLst>
          </p:cNvPr>
          <p:cNvSpPr/>
          <p:nvPr userDrawn="1"/>
        </p:nvSpPr>
        <p:spPr>
          <a:xfrm rot="5400000">
            <a:off x="1594106" y="1027753"/>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9" name="Rectangle 8">
            <a:extLst>
              <a:ext uri="{FF2B5EF4-FFF2-40B4-BE49-F238E27FC236}">
                <a16:creationId xmlns:a16="http://schemas.microsoft.com/office/drawing/2014/main" id="{2D012E71-601A-C845-8AFD-D9B1774AE7B6}"/>
              </a:ext>
            </a:extLst>
          </p:cNvPr>
          <p:cNvSpPr/>
          <p:nvPr userDrawn="1"/>
        </p:nvSpPr>
        <p:spPr>
          <a:xfrm rot="5400000">
            <a:off x="3944584" y="1028123"/>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1" name="Rectangle 10">
            <a:extLst>
              <a:ext uri="{FF2B5EF4-FFF2-40B4-BE49-F238E27FC236}">
                <a16:creationId xmlns:a16="http://schemas.microsoft.com/office/drawing/2014/main" id="{DB4DDD35-A310-4C40-9587-38137EE68E10}"/>
              </a:ext>
            </a:extLst>
          </p:cNvPr>
          <p:cNvSpPr/>
          <p:nvPr userDrawn="1"/>
        </p:nvSpPr>
        <p:spPr>
          <a:xfrm rot="5400000">
            <a:off x="6283340" y="1025041"/>
            <a:ext cx="115232" cy="110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14" name="Picture 13">
            <a:extLst>
              <a:ext uri="{FF2B5EF4-FFF2-40B4-BE49-F238E27FC236}">
                <a16:creationId xmlns:a16="http://schemas.microsoft.com/office/drawing/2014/main" id="{3A4D251A-36B7-994D-9EE0-1CE98F36E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5238" y="1537097"/>
            <a:ext cx="1097562" cy="769232"/>
          </a:xfrm>
          <a:prstGeom prst="rect">
            <a:avLst/>
          </a:prstGeom>
        </p:spPr>
      </p:pic>
      <p:sp>
        <p:nvSpPr>
          <p:cNvPr id="17" name="Text Placeholder 6">
            <a:extLst>
              <a:ext uri="{FF2B5EF4-FFF2-40B4-BE49-F238E27FC236}">
                <a16:creationId xmlns:a16="http://schemas.microsoft.com/office/drawing/2014/main" id="{2BF5ACA3-622D-664B-94D0-0FA7B02EEF01}"/>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8" name="Text Placeholder 13">
            <a:extLst>
              <a:ext uri="{FF2B5EF4-FFF2-40B4-BE49-F238E27FC236}">
                <a16:creationId xmlns:a16="http://schemas.microsoft.com/office/drawing/2014/main" id="{309E14AC-7A36-7843-BE58-A698E5769D93}"/>
              </a:ext>
            </a:extLst>
          </p:cNvPr>
          <p:cNvSpPr>
            <a:spLocks noGrp="1"/>
          </p:cNvSpPr>
          <p:nvPr>
            <p:ph type="body" sz="quarter" idx="13" hasCustomPrompt="1"/>
          </p:nvPr>
        </p:nvSpPr>
        <p:spPr>
          <a:xfrm>
            <a:off x="1013780" y="1705758"/>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19" name="Text Placeholder 13">
            <a:extLst>
              <a:ext uri="{FF2B5EF4-FFF2-40B4-BE49-F238E27FC236}">
                <a16:creationId xmlns:a16="http://schemas.microsoft.com/office/drawing/2014/main" id="{0CFEFADE-A208-4F49-937E-29232D4FEAFA}"/>
              </a:ext>
            </a:extLst>
          </p:cNvPr>
          <p:cNvSpPr>
            <a:spLocks noGrp="1"/>
          </p:cNvSpPr>
          <p:nvPr>
            <p:ph type="body" sz="quarter" idx="14" hasCustomPrompt="1"/>
          </p:nvPr>
        </p:nvSpPr>
        <p:spPr>
          <a:xfrm>
            <a:off x="3380992" y="1696142"/>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0" name="Text Placeholder 13">
            <a:extLst>
              <a:ext uri="{FF2B5EF4-FFF2-40B4-BE49-F238E27FC236}">
                <a16:creationId xmlns:a16="http://schemas.microsoft.com/office/drawing/2014/main" id="{1F60550C-E504-DA4D-8ED8-2F06E1E112FF}"/>
              </a:ext>
            </a:extLst>
          </p:cNvPr>
          <p:cNvSpPr>
            <a:spLocks noGrp="1"/>
          </p:cNvSpPr>
          <p:nvPr>
            <p:ph type="body" sz="quarter" idx="15" hasCustomPrompt="1"/>
          </p:nvPr>
        </p:nvSpPr>
        <p:spPr>
          <a:xfrm>
            <a:off x="5695319" y="1703723"/>
            <a:ext cx="1096008"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pic>
        <p:nvPicPr>
          <p:cNvPr id="24" name="Picture 23">
            <a:extLst>
              <a:ext uri="{FF2B5EF4-FFF2-40B4-BE49-F238E27FC236}">
                <a16:creationId xmlns:a16="http://schemas.microsoft.com/office/drawing/2014/main" id="{C1591FC9-98C8-AD40-A6D7-5A0642DE46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5716" y="1513976"/>
            <a:ext cx="928309" cy="886587"/>
          </a:xfrm>
          <a:prstGeom prst="rect">
            <a:avLst/>
          </a:prstGeom>
        </p:spPr>
      </p:pic>
      <p:pic>
        <p:nvPicPr>
          <p:cNvPr id="26" name="Picture 25">
            <a:extLst>
              <a:ext uri="{FF2B5EF4-FFF2-40B4-BE49-F238E27FC236}">
                <a16:creationId xmlns:a16="http://schemas.microsoft.com/office/drawing/2014/main" id="{2D311B1B-BA06-2149-9BB7-7707DA8376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21103" y="1519345"/>
            <a:ext cx="841772" cy="969635"/>
          </a:xfrm>
          <a:prstGeom prst="rect">
            <a:avLst/>
          </a:prstGeom>
        </p:spPr>
      </p:pic>
    </p:spTree>
    <p:extLst>
      <p:ext uri="{BB962C8B-B14F-4D97-AF65-F5344CB8AC3E}">
        <p14:creationId xmlns:p14="http://schemas.microsoft.com/office/powerpoint/2010/main" val="1778780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606E3EF-718A-0444-8FFB-5D954D45A138}"/>
              </a:ext>
            </a:extLst>
          </p:cNvPr>
          <p:cNvSpPr>
            <a:spLocks noGrp="1"/>
          </p:cNvSpPr>
          <p:nvPr>
            <p:ph type="pic" sz="quarter" idx="10"/>
          </p:nvPr>
        </p:nvSpPr>
        <p:spPr>
          <a:xfrm>
            <a:off x="4599385" y="718542"/>
            <a:ext cx="3440906" cy="3159919"/>
          </a:xfrm>
          <a:prstGeom prst="rect">
            <a:avLst/>
          </a:prstGeom>
          <a:solidFill>
            <a:schemeClr val="bg1">
              <a:lumMod val="85000"/>
            </a:schemeClr>
          </a:solidFill>
        </p:spPr>
        <p:txBody>
          <a:bodyPr/>
          <a:lstStyle/>
          <a:p>
            <a:endParaRPr lang="en-US"/>
          </a:p>
        </p:txBody>
      </p:sp>
      <p:sp>
        <p:nvSpPr>
          <p:cNvPr id="11" name="Text Placeholder 6">
            <a:extLst>
              <a:ext uri="{FF2B5EF4-FFF2-40B4-BE49-F238E27FC236}">
                <a16:creationId xmlns:a16="http://schemas.microsoft.com/office/drawing/2014/main" id="{0EA621C5-876B-894E-B9CF-0E36339C351E}"/>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2" name="Text Placeholder 11">
            <a:extLst>
              <a:ext uri="{FF2B5EF4-FFF2-40B4-BE49-F238E27FC236}">
                <a16:creationId xmlns:a16="http://schemas.microsoft.com/office/drawing/2014/main" id="{FEABC900-4620-9444-AEC9-29EDCBB00E67}"/>
              </a:ext>
            </a:extLst>
          </p:cNvPr>
          <p:cNvSpPr>
            <a:spLocks noGrp="1"/>
          </p:cNvSpPr>
          <p:nvPr>
            <p:ph type="body" sz="quarter" idx="12" hasCustomPrompt="1"/>
          </p:nvPr>
        </p:nvSpPr>
        <p:spPr>
          <a:xfrm>
            <a:off x="1002507" y="1457325"/>
            <a:ext cx="3064669" cy="438150"/>
          </a:xfrm>
          <a:prstGeom prst="rect">
            <a:avLst/>
          </a:prstGeom>
        </p:spPr>
        <p:txBody>
          <a:bodyPr/>
          <a:lstStyle>
            <a:lvl1pPr marL="0" indent="0">
              <a:buNone/>
              <a:defRPr sz="2400">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3" name="Text Placeholder 13">
            <a:extLst>
              <a:ext uri="{FF2B5EF4-FFF2-40B4-BE49-F238E27FC236}">
                <a16:creationId xmlns:a16="http://schemas.microsoft.com/office/drawing/2014/main" id="{63A5CA1E-0C10-DF4D-A22A-603AAF8F31A6}"/>
              </a:ext>
            </a:extLst>
          </p:cNvPr>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3612238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CA0E9-2472-7D4E-8519-F6B01FFE6DFC}"/>
              </a:ext>
            </a:extLst>
          </p:cNvPr>
          <p:cNvSpPr/>
          <p:nvPr userDrawn="1"/>
        </p:nvSpPr>
        <p:spPr>
          <a:xfrm>
            <a:off x="67783" y="-47065"/>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icture Placeholder 9">
            <a:extLst>
              <a:ext uri="{FF2B5EF4-FFF2-40B4-BE49-F238E27FC236}">
                <a16:creationId xmlns:a16="http://schemas.microsoft.com/office/drawing/2014/main" id="{7812AACE-9106-6D49-82CF-47CE255B9C08}"/>
              </a:ext>
            </a:extLst>
          </p:cNvPr>
          <p:cNvSpPr>
            <a:spLocks noGrp="1"/>
          </p:cNvSpPr>
          <p:nvPr>
            <p:ph type="pic" sz="quarter" idx="10"/>
          </p:nvPr>
        </p:nvSpPr>
        <p:spPr>
          <a:xfrm>
            <a:off x="4599385" y="465535"/>
            <a:ext cx="3440906" cy="3159919"/>
          </a:xfrm>
          <a:prstGeom prst="rect">
            <a:avLst/>
          </a:prstGeom>
          <a:solidFill>
            <a:schemeClr val="bg1">
              <a:lumMod val="75000"/>
            </a:schemeClr>
          </a:solidFill>
        </p:spPr>
        <p:txBody>
          <a:bodyPr/>
          <a:lstStyle/>
          <a:p>
            <a:endParaRPr lang="en-US"/>
          </a:p>
        </p:txBody>
      </p:sp>
      <p:sp>
        <p:nvSpPr>
          <p:cNvPr id="10" name="Text Placeholder 6">
            <a:extLst>
              <a:ext uri="{FF2B5EF4-FFF2-40B4-BE49-F238E27FC236}">
                <a16:creationId xmlns:a16="http://schemas.microsoft.com/office/drawing/2014/main" id="{5BCA0759-3065-8049-99F7-FC378B730619}"/>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477D0975-42B7-2D48-8DB4-5EE779442D29}"/>
              </a:ext>
            </a:extLst>
          </p:cNvPr>
          <p:cNvSpPr>
            <a:spLocks noGrp="1"/>
          </p:cNvSpPr>
          <p:nvPr>
            <p:ph type="body" sz="quarter" idx="12" hasCustomPrompt="1"/>
          </p:nvPr>
        </p:nvSpPr>
        <p:spPr>
          <a:xfrm>
            <a:off x="1002507" y="1457325"/>
            <a:ext cx="3064669" cy="438150"/>
          </a:xfrm>
          <a:prstGeom prst="rect">
            <a:avLst/>
          </a:prstGeom>
        </p:spPr>
        <p:txBody>
          <a:bodyPr/>
          <a:lstStyle>
            <a:lvl1pPr marL="0" indent="0">
              <a:buNone/>
              <a:defRPr sz="2400">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2" name="Text Placeholder 13">
            <a:extLst>
              <a:ext uri="{FF2B5EF4-FFF2-40B4-BE49-F238E27FC236}">
                <a16:creationId xmlns:a16="http://schemas.microsoft.com/office/drawing/2014/main" id="{AD3E552E-76CC-CE4B-B4D4-17F87176A76E}"/>
              </a:ext>
            </a:extLst>
          </p:cNvPr>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1731814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0">
              <a:srgbClr val="73B82B">
                <a:lumMod val="88000"/>
                <a:lumOff val="12000"/>
              </a:srgbClr>
            </a:gs>
            <a:gs pos="69000">
              <a:srgbClr val="2DB8C5"/>
            </a:gs>
          </a:gsLst>
          <a:lin ang="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41877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61F1E14-6D2D-D647-8F54-86A9E4619A7E}"/>
              </a:ext>
            </a:extLst>
          </p:cNvPr>
          <p:cNvSpPr>
            <a:spLocks noGrp="1"/>
          </p:cNvSpPr>
          <p:nvPr>
            <p:ph type="pic" sz="quarter" idx="10"/>
          </p:nvPr>
        </p:nvSpPr>
        <p:spPr>
          <a:xfrm>
            <a:off x="4572000" y="0"/>
            <a:ext cx="4544615" cy="3625454"/>
          </a:xfrm>
          <a:prstGeom prst="rect">
            <a:avLst/>
          </a:prstGeom>
          <a:solidFill>
            <a:schemeClr val="bg1">
              <a:lumMod val="85000"/>
            </a:schemeClr>
          </a:solidFill>
        </p:spPr>
        <p:txBody>
          <a:bodyPr/>
          <a:lstStyle/>
          <a:p>
            <a:endParaRPr lang="en-US"/>
          </a:p>
        </p:txBody>
      </p:sp>
      <p:sp>
        <p:nvSpPr>
          <p:cNvPr id="10" name="Text Placeholder 6">
            <a:extLst>
              <a:ext uri="{FF2B5EF4-FFF2-40B4-BE49-F238E27FC236}">
                <a16:creationId xmlns:a16="http://schemas.microsoft.com/office/drawing/2014/main" id="{04C4CEDE-56EA-DF4E-8AB2-9700AB506D66}"/>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6E48C1AB-C4E7-2A47-9922-4EA2D3858B6E}"/>
              </a:ext>
            </a:extLst>
          </p:cNvPr>
          <p:cNvSpPr>
            <a:spLocks noGrp="1"/>
          </p:cNvSpPr>
          <p:nvPr>
            <p:ph type="body" sz="quarter" idx="12" hasCustomPrompt="1"/>
          </p:nvPr>
        </p:nvSpPr>
        <p:spPr>
          <a:xfrm>
            <a:off x="1002507" y="1457325"/>
            <a:ext cx="3064669" cy="438150"/>
          </a:xfrm>
          <a:prstGeom prst="rect">
            <a:avLst/>
          </a:prstGeom>
        </p:spPr>
        <p:txBody>
          <a:bodyPr/>
          <a:lstStyle>
            <a:lvl1pPr marL="0" indent="0">
              <a:buNone/>
              <a:defRPr sz="2400">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3" name="Text Placeholder 13">
            <a:extLst>
              <a:ext uri="{FF2B5EF4-FFF2-40B4-BE49-F238E27FC236}">
                <a16:creationId xmlns:a16="http://schemas.microsoft.com/office/drawing/2014/main" id="{50A8832C-22D2-B046-B129-EB689EBBFDDB}"/>
              </a:ext>
            </a:extLst>
          </p:cNvPr>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4208777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7093BF-85EE-8E44-9160-71CAE90B8F32}"/>
              </a:ext>
            </a:extLst>
          </p:cNvPr>
          <p:cNvSpPr/>
          <p:nvPr userDrawn="1"/>
        </p:nvSpPr>
        <p:spPr>
          <a:xfrm>
            <a:off x="67783" y="0"/>
            <a:ext cx="9076217" cy="4597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icture Placeholder 11">
            <a:extLst>
              <a:ext uri="{FF2B5EF4-FFF2-40B4-BE49-F238E27FC236}">
                <a16:creationId xmlns:a16="http://schemas.microsoft.com/office/drawing/2014/main" id="{AD566032-0CBA-C84F-871E-B869D9B5438B}"/>
              </a:ext>
            </a:extLst>
          </p:cNvPr>
          <p:cNvSpPr>
            <a:spLocks noGrp="1"/>
          </p:cNvSpPr>
          <p:nvPr>
            <p:ph type="pic" sz="quarter" idx="10"/>
          </p:nvPr>
        </p:nvSpPr>
        <p:spPr>
          <a:xfrm>
            <a:off x="4599385" y="0"/>
            <a:ext cx="4544615" cy="3625454"/>
          </a:xfrm>
          <a:prstGeom prst="rect">
            <a:avLst/>
          </a:prstGeom>
          <a:solidFill>
            <a:schemeClr val="bg1">
              <a:lumMod val="75000"/>
            </a:schemeClr>
          </a:solidFill>
        </p:spPr>
        <p:txBody>
          <a:bodyPr/>
          <a:lstStyle/>
          <a:p>
            <a:endParaRPr lang="en-US"/>
          </a:p>
        </p:txBody>
      </p:sp>
      <p:sp>
        <p:nvSpPr>
          <p:cNvPr id="10" name="Text Placeholder 6">
            <a:extLst>
              <a:ext uri="{FF2B5EF4-FFF2-40B4-BE49-F238E27FC236}">
                <a16:creationId xmlns:a16="http://schemas.microsoft.com/office/drawing/2014/main" id="{465BCC57-9A90-604E-A616-42CF4F63E59F}"/>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A2D82CC2-CDB9-D146-BF4A-C812CF00E5AD}"/>
              </a:ext>
            </a:extLst>
          </p:cNvPr>
          <p:cNvSpPr>
            <a:spLocks noGrp="1"/>
          </p:cNvSpPr>
          <p:nvPr>
            <p:ph type="body" sz="quarter" idx="12" hasCustomPrompt="1"/>
          </p:nvPr>
        </p:nvSpPr>
        <p:spPr>
          <a:xfrm>
            <a:off x="1002507" y="1457325"/>
            <a:ext cx="3064669" cy="438150"/>
          </a:xfrm>
          <a:prstGeom prst="rect">
            <a:avLst/>
          </a:prstGeom>
        </p:spPr>
        <p:txBody>
          <a:bodyPr/>
          <a:lstStyle>
            <a:lvl1pPr marL="0" indent="0">
              <a:buNone/>
              <a:defRPr sz="2400">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2" name="Text Placeholder 13">
            <a:extLst>
              <a:ext uri="{FF2B5EF4-FFF2-40B4-BE49-F238E27FC236}">
                <a16:creationId xmlns:a16="http://schemas.microsoft.com/office/drawing/2014/main" id="{5D219589-5E64-3547-9AFF-3E1B23E582D7}"/>
              </a:ext>
            </a:extLst>
          </p:cNvPr>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1763215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3C703D-A2FB-3C4D-9A05-63D285B51FC4}"/>
              </a:ext>
            </a:extLst>
          </p:cNvPr>
          <p:cNvSpPr>
            <a:spLocks noGrp="1"/>
          </p:cNvSpPr>
          <p:nvPr>
            <p:ph type="pic" sz="quarter" idx="10"/>
          </p:nvPr>
        </p:nvSpPr>
        <p:spPr>
          <a:xfrm>
            <a:off x="55606" y="2016"/>
            <a:ext cx="9088394" cy="4594988"/>
          </a:xfrm>
          <a:prstGeom prst="rect">
            <a:avLst/>
          </a:prstGeom>
          <a:solidFill>
            <a:schemeClr val="bg1">
              <a:lumMod val="85000"/>
            </a:schemeClr>
          </a:solidFill>
        </p:spPr>
        <p:txBody>
          <a:bodyPr/>
          <a:lstStyle/>
          <a:p>
            <a:endParaRPr lang="en-US" dirty="0"/>
          </a:p>
        </p:txBody>
      </p:sp>
      <p:sp>
        <p:nvSpPr>
          <p:cNvPr id="10" name="Text Placeholder 6">
            <a:extLst>
              <a:ext uri="{FF2B5EF4-FFF2-40B4-BE49-F238E27FC236}">
                <a16:creationId xmlns:a16="http://schemas.microsoft.com/office/drawing/2014/main" id="{C0925939-DC64-644A-B4C5-646103AFEF92}"/>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BCA9B5E0-F029-0845-BB7B-133BAE449332}"/>
              </a:ext>
            </a:extLst>
          </p:cNvPr>
          <p:cNvSpPr>
            <a:spLocks noGrp="1"/>
          </p:cNvSpPr>
          <p:nvPr>
            <p:ph type="body" sz="quarter" idx="12" hasCustomPrompt="1"/>
          </p:nvPr>
        </p:nvSpPr>
        <p:spPr>
          <a:xfrm>
            <a:off x="1002507" y="1457325"/>
            <a:ext cx="3064669" cy="438150"/>
          </a:xfrm>
          <a:prstGeom prst="rect">
            <a:avLst/>
          </a:prstGeom>
        </p:spPr>
        <p:txBody>
          <a:bodyPr/>
          <a:lstStyle>
            <a:lvl1pPr marL="0" indent="0">
              <a:buNone/>
              <a:defRPr sz="2400">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2" name="Text Placeholder 13">
            <a:extLst>
              <a:ext uri="{FF2B5EF4-FFF2-40B4-BE49-F238E27FC236}">
                <a16:creationId xmlns:a16="http://schemas.microsoft.com/office/drawing/2014/main" id="{66D3520E-EC9E-8A43-A87E-9CA576F49DA3}"/>
              </a:ext>
            </a:extLst>
          </p:cNvPr>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650">
                <a:solidFill>
                  <a:srgbClr val="000000"/>
                </a:solidFill>
                <a:latin typeface="+mn-lt"/>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675022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B149D7C-2392-0E4B-A0B8-4C013009C6CD}"/>
              </a:ext>
            </a:extLst>
          </p:cNvPr>
          <p:cNvSpPr>
            <a:spLocks noGrp="1"/>
          </p:cNvSpPr>
          <p:nvPr>
            <p:ph type="pic" sz="quarter" idx="10"/>
          </p:nvPr>
        </p:nvSpPr>
        <p:spPr>
          <a:xfrm>
            <a:off x="67962" y="2016"/>
            <a:ext cx="9076038" cy="4594988"/>
          </a:xfrm>
          <a:prstGeom prst="rect">
            <a:avLst/>
          </a:prstGeom>
          <a:solidFill>
            <a:schemeClr val="bg1">
              <a:lumMod val="85000"/>
            </a:schemeClr>
          </a:solidFill>
        </p:spPr>
        <p:txBody>
          <a:bodyPr/>
          <a:lstStyle/>
          <a:p>
            <a:endParaRPr lang="en-US" dirty="0"/>
          </a:p>
        </p:txBody>
      </p:sp>
      <p:sp>
        <p:nvSpPr>
          <p:cNvPr id="3" name="Text Placeholder 2">
            <a:extLst>
              <a:ext uri="{FF2B5EF4-FFF2-40B4-BE49-F238E27FC236}">
                <a16:creationId xmlns:a16="http://schemas.microsoft.com/office/drawing/2014/main" id="{3485F26D-468B-7244-B6AF-2620B80671FE}"/>
              </a:ext>
            </a:extLst>
          </p:cNvPr>
          <p:cNvSpPr>
            <a:spLocks noGrp="1"/>
          </p:cNvSpPr>
          <p:nvPr>
            <p:ph type="body" sz="quarter" idx="11" hasCustomPrompt="1"/>
          </p:nvPr>
        </p:nvSpPr>
        <p:spPr>
          <a:xfrm>
            <a:off x="752475" y="1397794"/>
            <a:ext cx="7629525" cy="1497806"/>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5100" b="1">
                <a:latin typeface="Arial" panose="020B0604020202020204" pitchFamily="34" charset="0"/>
                <a:cs typeface="Arial" panose="020B0604020202020204" pitchFamily="34" charset="0"/>
              </a:defRPr>
            </a:lvl1pPr>
            <a:lvl2pPr marL="342900" indent="0">
              <a:buNone/>
              <a:defRPr/>
            </a:lvl2pPr>
          </a:lstStyle>
          <a:p>
            <a:pPr lvl="0"/>
            <a:r>
              <a:rPr lang="en-US" dirty="0"/>
              <a:t>[Impact heading line 1]</a:t>
            </a:r>
            <a:br>
              <a:rPr lang="en-US" dirty="0"/>
            </a:br>
            <a:r>
              <a:rPr lang="en-US" dirty="0"/>
              <a:t>[Impact heading line 2]</a:t>
            </a:r>
          </a:p>
        </p:txBody>
      </p:sp>
      <p:sp>
        <p:nvSpPr>
          <p:cNvPr id="2" name="TextBox 1">
            <a:extLst>
              <a:ext uri="{FF2B5EF4-FFF2-40B4-BE49-F238E27FC236}">
                <a16:creationId xmlns:a16="http://schemas.microsoft.com/office/drawing/2014/main" id="{72E743E1-B91C-6F42-B16E-5D566C4D228A}"/>
              </a:ext>
            </a:extLst>
          </p:cNvPr>
          <p:cNvSpPr txBox="1"/>
          <p:nvPr userDrawn="1"/>
        </p:nvSpPr>
        <p:spPr>
          <a:xfrm>
            <a:off x="1111827" y="3125592"/>
            <a:ext cx="4073237" cy="372923"/>
          </a:xfrm>
          <a:prstGeom prst="rect">
            <a:avLst/>
          </a:prstGeom>
          <a:noFill/>
        </p:spPr>
        <p:txBody>
          <a:bodyPr wrap="square" rtlCol="0">
            <a:spAutoFit/>
          </a:bodyPr>
          <a:lstStyle/>
          <a:p>
            <a:pPr marL="0" marR="0" lvl="0" indent="0" algn="l" defTabSz="685800" rtl="0" eaLnBrk="1" fontAlgn="auto" latinLnBrk="0" hangingPunct="0">
              <a:lnSpc>
                <a:spcPct val="80000"/>
              </a:lnSpc>
              <a:spcBef>
                <a:spcPts val="0"/>
              </a:spcBef>
              <a:spcAft>
                <a:spcPts val="0"/>
              </a:spcAft>
              <a:buClrTx/>
              <a:buSzTx/>
              <a:buFontTx/>
              <a:buNone/>
              <a:tabLst/>
              <a:defRPr/>
            </a:pPr>
            <a:r>
              <a:rPr lang="en-US" sz="1013" dirty="0">
                <a:solidFill>
                  <a:schemeClr val="tx1"/>
                </a:solidFill>
              </a:rPr>
              <a:t>Use this design for one line statements]</a:t>
            </a:r>
          </a:p>
          <a:p>
            <a:endParaRPr lang="en-US" sz="1013" dirty="0"/>
          </a:p>
        </p:txBody>
      </p:sp>
    </p:spTree>
    <p:extLst>
      <p:ext uri="{BB962C8B-B14F-4D97-AF65-F5344CB8AC3E}">
        <p14:creationId xmlns:p14="http://schemas.microsoft.com/office/powerpoint/2010/main" val="1303881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End slide_Logo">
    <p:bg>
      <p:bgPr>
        <a:solidFill>
          <a:srgbClr val="1C3D7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811C00-D549-464E-ADFA-3C1836754071}"/>
              </a:ext>
            </a:extLst>
          </p:cNvPr>
          <p:cNvSpPr txBox="1"/>
          <p:nvPr userDrawn="1"/>
        </p:nvSpPr>
        <p:spPr>
          <a:xfrm>
            <a:off x="3282512" y="1820462"/>
            <a:ext cx="2770419" cy="646331"/>
          </a:xfrm>
          <a:prstGeom prst="rect">
            <a:avLst/>
          </a:prstGeom>
          <a:noFill/>
        </p:spPr>
        <p:txBody>
          <a:bodyPr wrap="square" rtlCol="0">
            <a:spAutoFit/>
          </a:bodyPr>
          <a:lstStyle/>
          <a:p>
            <a:pPr algn="l"/>
            <a:r>
              <a:rPr lang="en-GB" sz="3600" b="1" dirty="0">
                <a:solidFill>
                  <a:schemeClr val="bg1"/>
                </a:solidFill>
                <a:latin typeface="Arial" panose="020B0604020202020204" pitchFamily="34" charset="0"/>
                <a:cs typeface="Arial" panose="020B0604020202020204" pitchFamily="34" charset="0"/>
              </a:rPr>
              <a:t>Thank you</a:t>
            </a:r>
          </a:p>
        </p:txBody>
      </p:sp>
      <p:pic>
        <p:nvPicPr>
          <p:cNvPr id="6" name="Picture 5" descr="A picture containing text&#10;&#10;Description automatically generated">
            <a:extLst>
              <a:ext uri="{FF2B5EF4-FFF2-40B4-BE49-F238E27FC236}">
                <a16:creationId xmlns:a16="http://schemas.microsoft.com/office/drawing/2014/main" id="{C2DA7F69-730A-DE4E-9831-3FC2E6F68FEA}"/>
              </a:ext>
            </a:extLst>
          </p:cNvPr>
          <p:cNvPicPr>
            <a:picLocks noChangeAspect="1"/>
          </p:cNvPicPr>
          <p:nvPr userDrawn="1"/>
        </p:nvPicPr>
        <p:blipFill>
          <a:blip r:embed="rId2"/>
          <a:stretch>
            <a:fillRect/>
          </a:stretch>
        </p:blipFill>
        <p:spPr>
          <a:xfrm>
            <a:off x="2224641" y="3108935"/>
            <a:ext cx="4085782" cy="1463841"/>
          </a:xfrm>
          <a:prstGeom prst="rect">
            <a:avLst/>
          </a:prstGeom>
        </p:spPr>
      </p:pic>
    </p:spTree>
    <p:extLst>
      <p:ext uri="{BB962C8B-B14F-4D97-AF65-F5344CB8AC3E}">
        <p14:creationId xmlns:p14="http://schemas.microsoft.com/office/powerpoint/2010/main" val="1474195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End slide_Logo">
    <p:bg>
      <p:bgPr>
        <a:solidFill>
          <a:srgbClr val="1C3D74"/>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D5F9D5C-702C-7446-A08A-BC9021CE05F5}"/>
              </a:ext>
            </a:extLst>
          </p:cNvPr>
          <p:cNvPicPr>
            <a:picLocks noChangeAspect="1"/>
          </p:cNvPicPr>
          <p:nvPr userDrawn="1"/>
        </p:nvPicPr>
        <p:blipFill>
          <a:blip r:embed="rId2"/>
          <a:stretch>
            <a:fillRect/>
          </a:stretch>
        </p:blipFill>
        <p:spPr>
          <a:xfrm>
            <a:off x="2224641" y="1821674"/>
            <a:ext cx="4085782" cy="1463841"/>
          </a:xfrm>
          <a:prstGeom prst="rect">
            <a:avLst/>
          </a:prstGeom>
        </p:spPr>
      </p:pic>
    </p:spTree>
    <p:extLst>
      <p:ext uri="{BB962C8B-B14F-4D97-AF65-F5344CB8AC3E}">
        <p14:creationId xmlns:p14="http://schemas.microsoft.com/office/powerpoint/2010/main" val="3471278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een Mary end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9FF9C4-5083-C44C-B2CE-0D67CE865EBE}"/>
              </a:ext>
            </a:extLst>
          </p:cNvPr>
          <p:cNvSpPr/>
          <p:nvPr userDrawn="1"/>
        </p:nvSpPr>
        <p:spPr>
          <a:xfrm>
            <a:off x="0" y="0"/>
            <a:ext cx="9144000" cy="51435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a:extLst>
              <a:ext uri="{FF2B5EF4-FFF2-40B4-BE49-F238E27FC236}">
                <a16:creationId xmlns:a16="http://schemas.microsoft.com/office/drawing/2014/main" id="{261325E8-CEA1-2544-AFF2-9AFE8147A2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232" y="1518048"/>
            <a:ext cx="6937482" cy="1843660"/>
          </a:xfrm>
          <a:prstGeom prst="rect">
            <a:avLst/>
          </a:prstGeom>
        </p:spPr>
      </p:pic>
    </p:spTree>
    <p:extLst>
      <p:ext uri="{BB962C8B-B14F-4D97-AF65-F5344CB8AC3E}">
        <p14:creationId xmlns:p14="http://schemas.microsoft.com/office/powerpoint/2010/main" val="324022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EFEDE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178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rt Cover 1">
    <p:bg>
      <p:bgPr>
        <a:solidFill>
          <a:srgbClr val="1C3D74"/>
        </a:soli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8"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25746125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2000">
              <a:srgbClr val="1C3D74"/>
            </a:gs>
            <a:gs pos="100000">
              <a:srgbClr val="2DB8C5"/>
            </a:gs>
          </a:gsLst>
          <a:lin ang="1980000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25200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flip="none" rotWithShape="1">
          <a:gsLst>
            <a:gs pos="85484">
              <a:srgbClr val="8D3786"/>
            </a:gs>
            <a:gs pos="19000">
              <a:srgbClr val="EC00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05558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ustom Layout">
    <p:bg>
      <p:bgPr>
        <a:gradFill flip="none" rotWithShape="1">
          <a:gsLst>
            <a:gs pos="74000">
              <a:srgbClr val="10746A"/>
            </a:gs>
            <a:gs pos="18000">
              <a:srgbClr val="0096E3">
                <a:lumMod val="90000"/>
                <a:lumOff val="1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207198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bg>
      <p:bgPr>
        <a:gradFill flip="none" rotWithShape="1">
          <a:gsLst>
            <a:gs pos="0">
              <a:srgbClr val="73B82B">
                <a:lumMod val="88000"/>
                <a:lumOff val="12000"/>
              </a:srgbClr>
            </a:gs>
            <a:gs pos="97312">
              <a:srgbClr val="10746A"/>
            </a:gs>
            <a:gs pos="59000">
              <a:srgbClr val="10746A">
                <a:lumMod val="94000"/>
                <a:lumOff val="6000"/>
              </a:srgbClr>
            </a:gs>
          </a:gsLst>
          <a:lin ang="12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498366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0">
              <a:srgbClr val="73B82B">
                <a:lumMod val="88000"/>
                <a:lumOff val="12000"/>
              </a:srgbClr>
            </a:gs>
            <a:gs pos="69000">
              <a:srgbClr val="2DB8C5"/>
            </a:gs>
          </a:gsLst>
          <a:lin ang="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622151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flip="none" rotWithShape="1">
          <a:gsLst>
            <a:gs pos="85484">
              <a:srgbClr val="8D3786"/>
            </a:gs>
            <a:gs pos="19000">
              <a:srgbClr val="EC00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2163053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flip="none" rotWithShape="1">
          <a:gsLst>
            <a:gs pos="3226">
              <a:srgbClr val="8D3786"/>
            </a:gs>
            <a:gs pos="35000">
              <a:srgbClr val="8D3786"/>
            </a:gs>
            <a:gs pos="100000">
              <a:srgbClr val="F18500"/>
            </a:gs>
          </a:gsLst>
          <a:lin ang="198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2455986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flip="none" rotWithShape="1">
          <a:gsLst>
            <a:gs pos="3226">
              <a:srgbClr val="8D3786"/>
            </a:gs>
            <a:gs pos="35000">
              <a:srgbClr val="8D3786"/>
            </a:gs>
            <a:gs pos="100000">
              <a:srgbClr val="F18500"/>
            </a:gs>
          </a:gsLst>
          <a:lin ang="198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086862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581C02-7D6E-E646-8EB8-746BD0509DEA}"/>
              </a:ext>
            </a:extLst>
          </p:cNvPr>
          <p:cNvSpPr/>
          <p:nvPr userDrawn="1"/>
        </p:nvSpPr>
        <p:spPr>
          <a:xfrm>
            <a:off x="1" y="4597287"/>
            <a:ext cx="9143999" cy="546213"/>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5" name="Picture 4">
            <a:extLst>
              <a:ext uri="{FF2B5EF4-FFF2-40B4-BE49-F238E27FC236}">
                <a16:creationId xmlns:a16="http://schemas.microsoft.com/office/drawing/2014/main" id="{B0B24999-F7B7-C14A-9DC1-377918651B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4665458"/>
            <a:ext cx="1403411" cy="375105"/>
          </a:xfrm>
          <a:prstGeom prst="rect">
            <a:avLst/>
          </a:prstGeom>
        </p:spPr>
      </p:pic>
      <p:sp>
        <p:nvSpPr>
          <p:cNvPr id="10" name="Picture Placeholder 9">
            <a:extLst>
              <a:ext uri="{FF2B5EF4-FFF2-40B4-BE49-F238E27FC236}">
                <a16:creationId xmlns:a16="http://schemas.microsoft.com/office/drawing/2014/main" id="{13D6E0C0-DE43-624D-9873-0953E5462B7F}"/>
              </a:ext>
            </a:extLst>
          </p:cNvPr>
          <p:cNvSpPr>
            <a:spLocks noGrp="1"/>
          </p:cNvSpPr>
          <p:nvPr>
            <p:ph type="pic" sz="quarter" idx="10"/>
          </p:nvPr>
        </p:nvSpPr>
        <p:spPr>
          <a:xfrm>
            <a:off x="4599385" y="465534"/>
            <a:ext cx="4104084" cy="3159919"/>
          </a:xfrm>
          <a:prstGeom prst="rect">
            <a:avLst/>
          </a:prstGeom>
          <a:solidFill>
            <a:schemeClr val="bg1">
              <a:lumMod val="85000"/>
            </a:schemeClr>
          </a:solidFill>
        </p:spPr>
        <p:txBody>
          <a:bodyPr/>
          <a:lstStyle/>
          <a:p>
            <a:endParaRPr lang="en-US"/>
          </a:p>
        </p:txBody>
      </p:sp>
      <p:sp>
        <p:nvSpPr>
          <p:cNvPr id="9" name="Rectangle 8">
            <a:extLst>
              <a:ext uri="{FF2B5EF4-FFF2-40B4-BE49-F238E27FC236}">
                <a16:creationId xmlns:a16="http://schemas.microsoft.com/office/drawing/2014/main" id="{7796710C-BEDC-8743-98D8-0AE64833C537}"/>
              </a:ext>
            </a:extLst>
          </p:cNvPr>
          <p:cNvSpPr/>
          <p:nvPr userDrawn="1"/>
        </p:nvSpPr>
        <p:spPr>
          <a:xfrm>
            <a:off x="-1" y="0"/>
            <a:ext cx="115231" cy="5145516"/>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7" name="Text Placeholder 6">
            <a:extLst>
              <a:ext uri="{FF2B5EF4-FFF2-40B4-BE49-F238E27FC236}">
                <a16:creationId xmlns:a16="http://schemas.microsoft.com/office/drawing/2014/main" id="{49B5274B-F1E3-464D-869F-C83399524533}"/>
              </a:ext>
            </a:extLst>
          </p:cNvPr>
          <p:cNvSpPr>
            <a:spLocks noGrp="1"/>
          </p:cNvSpPr>
          <p:nvPr>
            <p:ph type="body" sz="quarter" idx="11" hasCustomPrompt="1"/>
          </p:nvPr>
        </p:nvSpPr>
        <p:spPr>
          <a:xfrm>
            <a:off x="1002507" y="389335"/>
            <a:ext cx="3456385" cy="658415"/>
          </a:xfrm>
          <a:prstGeom prst="rect">
            <a:avLst/>
          </a:prstGeom>
        </p:spPr>
        <p:txBody>
          <a:bodyPr/>
          <a:lstStyle>
            <a:lvl1pPr marL="0" indent="0">
              <a:buNone/>
              <a:defRPr sz="2850" b="1">
                <a:latin typeface="Arial" panose="020B0604020202020204" pitchFamily="34" charset="0"/>
                <a:cs typeface="Arial" panose="020B0604020202020204" pitchFamily="34" charset="0"/>
              </a:defRPr>
            </a:lvl1pPr>
            <a:lvl2pPr marL="342900" indent="0">
              <a:buNone/>
              <a:defRPr/>
            </a:lvl2pPr>
          </a:lstStyle>
          <a:p>
            <a:pPr lvl="0"/>
            <a:r>
              <a:rPr lang="en-US" dirty="0"/>
              <a:t>[Heading text]</a:t>
            </a:r>
          </a:p>
        </p:txBody>
      </p:sp>
      <p:sp>
        <p:nvSpPr>
          <p:cNvPr id="12" name="Text Placeholder 11">
            <a:extLst>
              <a:ext uri="{FF2B5EF4-FFF2-40B4-BE49-F238E27FC236}">
                <a16:creationId xmlns:a16="http://schemas.microsoft.com/office/drawing/2014/main" id="{5389A5E1-7687-8E4C-B87F-5B0FB1B9EA91}"/>
              </a:ext>
            </a:extLst>
          </p:cNvPr>
          <p:cNvSpPr>
            <a:spLocks noGrp="1"/>
          </p:cNvSpPr>
          <p:nvPr>
            <p:ph type="body" sz="quarter" idx="12" hasCustomPrompt="1"/>
          </p:nvPr>
        </p:nvSpPr>
        <p:spPr>
          <a:xfrm>
            <a:off x="1002507" y="1457325"/>
            <a:ext cx="3064669" cy="43815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342900" indent="0">
              <a:buNone/>
              <a:defRPr/>
            </a:lvl2pPr>
          </a:lstStyle>
          <a:p>
            <a:pPr lvl="0"/>
            <a:r>
              <a:rPr lang="en-US" dirty="0"/>
              <a:t>[sub heading text]</a:t>
            </a:r>
          </a:p>
        </p:txBody>
      </p:sp>
      <p:sp>
        <p:nvSpPr>
          <p:cNvPr id="14" name="Text Placeholder 13">
            <a:extLst>
              <a:ext uri="{FF2B5EF4-FFF2-40B4-BE49-F238E27FC236}">
                <a16:creationId xmlns:a16="http://schemas.microsoft.com/office/drawing/2014/main" id="{8E79C618-AEDD-1246-A088-10560B0DF68B}"/>
              </a:ext>
            </a:extLst>
          </p:cNvPr>
          <p:cNvSpPr>
            <a:spLocks noGrp="1"/>
          </p:cNvSpPr>
          <p:nvPr>
            <p:ph type="body" sz="quarter" idx="13" hasCustomPrompt="1"/>
          </p:nvPr>
        </p:nvSpPr>
        <p:spPr>
          <a:xfrm>
            <a:off x="1021557" y="2000250"/>
            <a:ext cx="2959894" cy="1495425"/>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200">
                <a:solidFill>
                  <a:srgbClr val="000000"/>
                </a:solidFill>
                <a:latin typeface="Arial" panose="020B0604020202020204" pitchFamily="34" charset="0"/>
                <a:cs typeface="Arial" panose="020B0604020202020204" pitchFamily="34" charset="0"/>
              </a:defRPr>
            </a:lvl1pPr>
            <a:lvl2pPr marL="5572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2pPr>
            <a:lvl3pPr marL="9001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3pPr>
            <a:lvl4pPr marL="12430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4pPr>
            <a:lvl5pPr marL="1585913" indent="-214313">
              <a:buClr>
                <a:srgbClr val="17336F"/>
              </a:buClr>
              <a:buFont typeface="Arial" panose="020B0604020202020204" pitchFamily="34" charset="0"/>
              <a:buChar char="•"/>
              <a:defRPr sz="12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14313" marR="0" lvl="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1939313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Tree>
    <p:extLst>
      <p:ext uri="{BB962C8B-B14F-4D97-AF65-F5344CB8AC3E}">
        <p14:creationId xmlns:p14="http://schemas.microsoft.com/office/powerpoint/2010/main" val="23164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3.jp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4.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3.jp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8"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A670BE8-3C46-EF4F-BC90-6793A5222276}"/>
              </a:ext>
            </a:extLst>
          </p:cNvPr>
          <p:cNvCxnSpPr/>
          <p:nvPr userDrawn="1"/>
        </p:nvCxnSpPr>
        <p:spPr>
          <a:xfrm>
            <a:off x="298188" y="4830791"/>
            <a:ext cx="856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F494FFD-2913-4213-A0D5-B9713FCD7CE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06214" y="256127"/>
            <a:ext cx="2479361" cy="889092"/>
          </a:xfrm>
          <a:prstGeom prst="rect">
            <a:avLst/>
          </a:prstGeom>
        </p:spPr>
      </p:pic>
    </p:spTree>
    <p:extLst>
      <p:ext uri="{BB962C8B-B14F-4D97-AF65-F5344CB8AC3E}">
        <p14:creationId xmlns:p14="http://schemas.microsoft.com/office/powerpoint/2010/main" val="2276779460"/>
      </p:ext>
    </p:extLst>
  </p:cSld>
  <p:clrMap bg1="lt1" tx1="dk1" bg2="lt2" tx2="dk2" accent1="accent1" accent2="accent2" accent3="accent3" accent4="accent4" accent5="accent5" accent6="accent6" hlink="hlink" folHlink="folHlink"/>
  <p:sldLayoutIdLst>
    <p:sldLayoutId id="2147483717" r:id="rId1"/>
    <p:sldLayoutId id="2147483750" r:id="rId2"/>
    <p:sldLayoutId id="2147483765" r:id="rId3"/>
    <p:sldLayoutId id="2147483766" r:id="rId4"/>
    <p:sldLayoutId id="2147483767" r:id="rId5"/>
    <p:sldLayoutId id="2147483768" r:id="rId6"/>
    <p:sldLayoutId id="2147483769" r:id="rId7"/>
    <p:sldLayoutId id="2147483888"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58" userDrawn="1">
          <p15:clr>
            <a:srgbClr val="F26B43"/>
          </p15:clr>
        </p15:guide>
        <p15:guide id="3" pos="176" userDrawn="1">
          <p15:clr>
            <a:srgbClr val="F26B43"/>
          </p15:clr>
        </p15:guide>
        <p15:guide id="4" orient="horz" pos="2981" userDrawn="1">
          <p15:clr>
            <a:srgbClr val="F26B43"/>
          </p15:clr>
        </p15:guide>
        <p15:guide id="5" pos="5585" userDrawn="1">
          <p15:clr>
            <a:srgbClr val="F26B43"/>
          </p15:clr>
        </p15:guide>
        <p15:guide id="6" orient="horz" pos="1620" userDrawn="1">
          <p15:clr>
            <a:srgbClr val="F26B43"/>
          </p15:clr>
        </p15:guide>
        <p15:guide id="7" orient="horz" pos="554" userDrawn="1">
          <p15:clr>
            <a:srgbClr val="F26B43"/>
          </p15:clr>
        </p15:guide>
        <p15:guide id="8" orient="horz" pos="690" userDrawn="1">
          <p15:clr>
            <a:srgbClr val="F26B43"/>
          </p15:clr>
        </p15:guide>
        <p15:guide id="9" orient="horz" pos="826" userDrawn="1">
          <p15:clr>
            <a:srgbClr val="F26B43"/>
          </p15:clr>
        </p15:guide>
        <p15:guide id="10" pos="2812" userDrawn="1">
          <p15:clr>
            <a:srgbClr val="F26B43"/>
          </p15:clr>
        </p15:guide>
        <p15:guide id="11" pos="2948" userDrawn="1">
          <p15:clr>
            <a:srgbClr val="F26B43"/>
          </p15:clr>
        </p15:guide>
        <p15:guide id="12" pos="1474" userDrawn="1">
          <p15:clr>
            <a:srgbClr val="F26B43"/>
          </p15:clr>
        </p15:guide>
        <p15:guide id="13" pos="4263" userDrawn="1">
          <p15:clr>
            <a:srgbClr val="F26B43"/>
          </p15:clr>
        </p15:guide>
        <p15:guide id="14" orient="horz" pos="2822" userDrawn="1">
          <p15:clr>
            <a:srgbClr val="F26B43"/>
          </p15:clr>
        </p15:guide>
        <p15:guide id="15" orient="horz" pos="2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B30F1-BEAB-1D48-98D9-E0838B9BE62A}"/>
              </a:ext>
            </a:extLst>
          </p:cNvPr>
          <p:cNvPicPr>
            <a:picLocks noChangeAspect="1"/>
          </p:cNvPicPr>
          <p:nvPr userDrawn="1"/>
        </p:nvPicPr>
        <p:blipFill rotWithShape="1">
          <a:blip r:embed="rId19"/>
          <a:srcRect t="86937"/>
          <a:stretch/>
        </p:blipFill>
        <p:spPr>
          <a:xfrm>
            <a:off x="0" y="4471626"/>
            <a:ext cx="9144000" cy="671874"/>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7926850" y="4846638"/>
            <a:ext cx="939338" cy="138499"/>
          </a:xfrm>
          <a:prstGeom prst="rect">
            <a:avLst/>
          </a:prstGeom>
          <a:noFill/>
        </p:spPr>
        <p:txBody>
          <a:bodyPr wrap="square" lIns="0" tIns="0" rIns="0" bIns="0" rtlCol="0">
            <a:spAutoFit/>
          </a:bodyPr>
          <a:lstStyle/>
          <a:p>
            <a:pPr algn="r"/>
            <a:fld id="{A98891B2-5225-5C40-A770-7C3A43B5E5B1}" type="slidenum">
              <a:rPr lang="en-US" sz="900" b="0" i="0" smtClean="0">
                <a:solidFill>
                  <a:schemeClr val="bg1"/>
                </a:solidFill>
                <a:latin typeface="Arial" panose="020B0604020202020204" pitchFamily="34" charset="0"/>
                <a:cs typeface="Arial" panose="020B0604020202020204" pitchFamily="34" charset="0"/>
              </a:rPr>
              <a:pPr algn="r"/>
              <a:t>‹#›</a:t>
            </a:fld>
            <a:endParaRPr lang="en-US" sz="900" b="0" i="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267BB3E-736F-4F03-BF4F-95877FA1F7C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98189" y="4516570"/>
            <a:ext cx="1451177" cy="520388"/>
          </a:xfrm>
          <a:prstGeom prst="rect">
            <a:avLst/>
          </a:prstGeom>
        </p:spPr>
      </p:pic>
    </p:spTree>
    <p:extLst>
      <p:ext uri="{BB962C8B-B14F-4D97-AF65-F5344CB8AC3E}">
        <p14:creationId xmlns:p14="http://schemas.microsoft.com/office/powerpoint/2010/main" val="247695733"/>
      </p:ext>
    </p:extLst>
  </p:cSld>
  <p:clrMap bg1="lt1" tx1="dk1" bg2="lt2" tx2="dk2" accent1="accent1" accent2="accent2" accent3="accent3" accent4="accent4" accent5="accent5" accent6="accent6" hlink="hlink" folHlink="folHlink"/>
  <p:sldLayoutIdLst>
    <p:sldLayoutId id="2147483885"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466171"/>
      </p:ext>
    </p:extLst>
  </p:cSld>
  <p:clrMap bg1="lt1" tx1="dk1" bg2="lt2" tx2="dk2" accent1="accent1" accent2="accent2" accent3="accent3" accent4="accent4" accent5="accent5" accent6="accent6" hlink="hlink" folHlink="folHlink"/>
  <p:sldLayoutIdLst>
    <p:sldLayoutId id="2147483844" r:id="rId1"/>
    <p:sldLayoutId id="21474838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FED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C1F508-7DED-4CBB-BE94-BDB79C2D0B94}"/>
              </a:ext>
            </a:extLst>
          </p:cNvPr>
          <p:cNvPicPr>
            <a:picLocks noChangeAspect="1"/>
          </p:cNvPicPr>
          <p:nvPr userDrawn="1"/>
        </p:nvPicPr>
        <p:blipFill rotWithShape="1">
          <a:blip r:embed="rId32"/>
          <a:srcRect t="86937"/>
          <a:stretch/>
        </p:blipFill>
        <p:spPr>
          <a:xfrm>
            <a:off x="1" y="4639594"/>
            <a:ext cx="9143999" cy="50390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1D23A6F2-3D99-46EE-803A-E985657B0D46}"/>
              </a:ext>
            </a:extLst>
          </p:cNvPr>
          <p:cNvPicPr>
            <a:picLocks noChangeAspect="1"/>
          </p:cNvPicPr>
          <p:nvPr userDrawn="1"/>
        </p:nvPicPr>
        <p:blipFill>
          <a:blip r:embed="rId33"/>
          <a:stretch>
            <a:fillRect/>
          </a:stretch>
        </p:blipFill>
        <p:spPr>
          <a:xfrm>
            <a:off x="116067" y="4689074"/>
            <a:ext cx="1130260" cy="404946"/>
          </a:xfrm>
          <a:prstGeom prst="rect">
            <a:avLst/>
          </a:prstGeom>
        </p:spPr>
      </p:pic>
    </p:spTree>
    <p:extLst>
      <p:ext uri="{BB962C8B-B14F-4D97-AF65-F5344CB8AC3E}">
        <p14:creationId xmlns:p14="http://schemas.microsoft.com/office/powerpoint/2010/main" val="43024828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 id="2147483919" r:id="rId3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914">
          <p15:clr>
            <a:srgbClr val="F26B43"/>
          </p15:clr>
        </p15:guide>
        <p15:guide id="3" pos="6743">
          <p15:clr>
            <a:srgbClr val="F26B43"/>
          </p15:clr>
        </p15:guide>
        <p15:guide id="4" pos="393">
          <p15:clr>
            <a:srgbClr val="F26B43"/>
          </p15:clr>
        </p15:guide>
        <p15:guide id="5" pos="7310">
          <p15:clr>
            <a:srgbClr val="F26B43"/>
          </p15:clr>
        </p15:guide>
        <p15:guide id="6" pos="1844">
          <p15:clr>
            <a:srgbClr val="F26B43"/>
          </p15:clr>
        </p15:guide>
        <p15:guide id="7" pos="1890">
          <p15:clr>
            <a:srgbClr val="F26B43"/>
          </p15:clr>
        </p15:guide>
        <p15:guide id="8" pos="2842">
          <p15:clr>
            <a:srgbClr val="F26B43"/>
          </p15:clr>
        </p15:guide>
        <p15:guide id="9" pos="2887">
          <p15:clr>
            <a:srgbClr val="F26B43"/>
          </p15:clr>
        </p15:guide>
        <p15:guide id="10" pos="3817">
          <p15:clr>
            <a:srgbClr val="F26B43"/>
          </p15:clr>
        </p15:guide>
        <p15:guide id="11" pos="3863">
          <p15:clr>
            <a:srgbClr val="F26B43"/>
          </p15:clr>
        </p15:guide>
        <p15:guide id="12" pos="4793">
          <p15:clr>
            <a:srgbClr val="F26B43"/>
          </p15:clr>
        </p15:guide>
        <p15:guide id="13" pos="4838">
          <p15:clr>
            <a:srgbClr val="F26B43"/>
          </p15:clr>
        </p15:guide>
        <p15:guide id="14" pos="5768">
          <p15:clr>
            <a:srgbClr val="F26B43"/>
          </p15:clr>
        </p15:guide>
        <p15:guide id="15" pos="5813">
          <p15:clr>
            <a:srgbClr val="F26B43"/>
          </p15:clr>
        </p15:guide>
        <p15:guide id="16" orient="horz" pos="3929">
          <p15:clr>
            <a:srgbClr val="F26B43"/>
          </p15:clr>
        </p15:guide>
        <p15:guide id="17" orient="horz" pos="3090">
          <p15:clr>
            <a:srgbClr val="F26B43"/>
          </p15:clr>
        </p15:guide>
        <p15:guide id="18" orient="horz" pos="3045">
          <p15:clr>
            <a:srgbClr val="F26B43"/>
          </p15:clr>
        </p15:guide>
        <p15:guide id="19" orient="horz" pos="164">
          <p15:clr>
            <a:srgbClr val="F26B43"/>
          </p15:clr>
        </p15:guide>
        <p15:guide id="20" orient="horz" pos="1230">
          <p15:clr>
            <a:srgbClr val="F26B43"/>
          </p15:clr>
        </p15:guide>
        <p15:guide id="21" orient="horz" pos="1275">
          <p15:clr>
            <a:srgbClr val="F26B43"/>
          </p15:clr>
        </p15:guide>
        <p15:guide id="22" orient="horz" pos="2137">
          <p15:clr>
            <a:srgbClr val="F26B43"/>
          </p15:clr>
        </p15:guide>
        <p15:guide id="23" orient="horz" pos="218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016AB-50EC-D145-8FEE-4F74E8E3B1D6}"/>
              </a:ext>
            </a:extLst>
          </p:cNvPr>
          <p:cNvPicPr>
            <a:picLocks noChangeAspect="1"/>
          </p:cNvPicPr>
          <p:nvPr userDrawn="1"/>
        </p:nvPicPr>
        <p:blipFill>
          <a:blip r:embed="rId9"/>
          <a:stretch>
            <a:fillRect/>
          </a:stretch>
        </p:blipFill>
        <p:spPr>
          <a:xfrm>
            <a:off x="298188" y="373575"/>
            <a:ext cx="2489200" cy="665316"/>
          </a:xfrm>
          <a:prstGeom prst="rect">
            <a:avLst/>
          </a:prstGeom>
        </p:spPr>
      </p:pic>
      <p:cxnSp>
        <p:nvCxnSpPr>
          <p:cNvPr id="4" name="Straight Connector 3">
            <a:extLst>
              <a:ext uri="{FF2B5EF4-FFF2-40B4-BE49-F238E27FC236}">
                <a16:creationId xmlns:a16="http://schemas.microsoft.com/office/drawing/2014/main" id="{CA670BE8-3C46-EF4F-BC90-6793A5222276}"/>
              </a:ext>
            </a:extLst>
          </p:cNvPr>
          <p:cNvCxnSpPr/>
          <p:nvPr userDrawn="1"/>
        </p:nvCxnSpPr>
        <p:spPr>
          <a:xfrm>
            <a:off x="298188" y="4830791"/>
            <a:ext cx="856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72630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58">
          <p15:clr>
            <a:srgbClr val="F26B43"/>
          </p15:clr>
        </p15:guide>
        <p15:guide id="3" pos="176">
          <p15:clr>
            <a:srgbClr val="F26B43"/>
          </p15:clr>
        </p15:guide>
        <p15:guide id="4" orient="horz" pos="2981">
          <p15:clr>
            <a:srgbClr val="F26B43"/>
          </p15:clr>
        </p15:guide>
        <p15:guide id="5" pos="5585">
          <p15:clr>
            <a:srgbClr val="F26B43"/>
          </p15:clr>
        </p15:guide>
        <p15:guide id="6" orient="horz" pos="1620">
          <p15:clr>
            <a:srgbClr val="F26B43"/>
          </p15:clr>
        </p15:guide>
        <p15:guide id="7" orient="horz" pos="554">
          <p15:clr>
            <a:srgbClr val="F26B43"/>
          </p15:clr>
        </p15:guide>
        <p15:guide id="8" orient="horz" pos="690">
          <p15:clr>
            <a:srgbClr val="F26B43"/>
          </p15:clr>
        </p15:guide>
        <p15:guide id="9" orient="horz" pos="826">
          <p15:clr>
            <a:srgbClr val="F26B43"/>
          </p15:clr>
        </p15:guide>
        <p15:guide id="10" pos="2812">
          <p15:clr>
            <a:srgbClr val="F26B43"/>
          </p15:clr>
        </p15:guide>
        <p15:guide id="11" pos="2948">
          <p15:clr>
            <a:srgbClr val="F26B43"/>
          </p15:clr>
        </p15:guide>
        <p15:guide id="12" pos="1474">
          <p15:clr>
            <a:srgbClr val="F26B43"/>
          </p15:clr>
        </p15:guide>
        <p15:guide id="13" pos="4263">
          <p15:clr>
            <a:srgbClr val="F26B43"/>
          </p15:clr>
        </p15:guide>
        <p15:guide id="14" orient="horz" pos="2822">
          <p15:clr>
            <a:srgbClr val="F26B43"/>
          </p15:clr>
        </p15:guide>
        <p15:guide id="15" orient="horz" pos="275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eg"/><Relationship Id="rId7" Type="http://schemas.openxmlformats.org/officeDocument/2006/relationships/image" Target="../media/image34.jpg"/><Relationship Id="rId12" Type="http://schemas.openxmlformats.org/officeDocument/2006/relationships/image" Target="../media/image39.jp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g"/><Relationship Id="rId9"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1.jpe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571712F-5B84-9F87-D4BA-B630CF5EE0E0}"/>
              </a:ext>
            </a:extLst>
          </p:cNvPr>
          <p:cNvSpPr>
            <a:spLocks noGrp="1"/>
          </p:cNvSpPr>
          <p:nvPr>
            <p:ph sz="quarter" idx="10" hasCustomPrompt="1"/>
          </p:nvPr>
        </p:nvSpPr>
        <p:spPr>
          <a:xfrm>
            <a:off x="636587" y="1278520"/>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pPr algn="ctr"/>
            <a:r>
              <a:rPr lang="en-US" dirty="0">
                <a:solidFill>
                  <a:srgbClr val="FFFF00"/>
                </a:solidFill>
              </a:rPr>
              <a:t>Welcome !</a:t>
            </a:r>
          </a:p>
          <a:p>
            <a:br>
              <a:rPr lang="en-US" dirty="0"/>
            </a:br>
            <a:endParaRPr lang="en-US" dirty="0"/>
          </a:p>
        </p:txBody>
      </p:sp>
      <p:sp>
        <p:nvSpPr>
          <p:cNvPr id="5" name="Content Placeholder 2">
            <a:extLst>
              <a:ext uri="{FF2B5EF4-FFF2-40B4-BE49-F238E27FC236}">
                <a16:creationId xmlns:a16="http://schemas.microsoft.com/office/drawing/2014/main" id="{284DBCF3-B48F-2168-F5F2-DBD8C871C6E9}"/>
              </a:ext>
            </a:extLst>
          </p:cNvPr>
          <p:cNvSpPr txBox="1">
            <a:spLocks/>
          </p:cNvSpPr>
          <p:nvPr/>
        </p:nvSpPr>
        <p:spPr>
          <a:xfrm>
            <a:off x="0" y="2222500"/>
            <a:ext cx="8949446" cy="1171575"/>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400" b="1" dirty="0"/>
              <a:t>BDS &amp; BSc Dental Therapy – Year 1</a:t>
            </a:r>
          </a:p>
          <a:p>
            <a:pPr algn="ctr"/>
            <a:endParaRPr lang="en-US" sz="2400" b="1" dirty="0"/>
          </a:p>
          <a:p>
            <a:pPr algn="ctr"/>
            <a:r>
              <a:rPr lang="en-US" sz="1600" b="1" dirty="0"/>
              <a:t>Professor Christopher Tredwin</a:t>
            </a:r>
          </a:p>
          <a:p>
            <a:pPr algn="ctr"/>
            <a:r>
              <a:rPr lang="en-GB" sz="1600" dirty="0"/>
              <a:t>BDS(Hons),BSc(Hons),</a:t>
            </a:r>
            <a:r>
              <a:rPr lang="en-GB" sz="1600" dirty="0" err="1"/>
              <a:t>MSc,PhD,MFDSRCS</a:t>
            </a:r>
            <a:r>
              <a:rPr lang="en-GB" sz="1600" dirty="0"/>
              <a:t>(Eng),</a:t>
            </a:r>
          </a:p>
          <a:p>
            <a:pPr algn="ctr"/>
            <a:r>
              <a:rPr lang="en-GB" sz="1600" dirty="0"/>
              <a:t>FDS(</a:t>
            </a:r>
            <a:r>
              <a:rPr lang="en-GB" sz="1600" dirty="0" err="1"/>
              <a:t>RestDent</a:t>
            </a:r>
            <a:r>
              <a:rPr lang="en-GB" sz="1600" dirty="0"/>
              <a:t>)RCS,FFDGP(UK),FFD(RCSI),</a:t>
            </a:r>
            <a:r>
              <a:rPr lang="en-GB" sz="1600" dirty="0" err="1"/>
              <a:t>FCGDent,FHEA</a:t>
            </a:r>
            <a:endParaRPr lang="en-US" sz="1600" b="1" dirty="0"/>
          </a:p>
          <a:p>
            <a:pPr algn="ctr"/>
            <a:r>
              <a:rPr lang="en-US" sz="1600" b="1" dirty="0"/>
              <a:t>Dean of Institute of Dentistry</a:t>
            </a:r>
          </a:p>
          <a:p>
            <a:pPr algn="ctr"/>
            <a:endParaRPr lang="en-US" b="1" dirty="0"/>
          </a:p>
          <a:p>
            <a:endParaRPr lang="en-US" dirty="0"/>
          </a:p>
        </p:txBody>
      </p:sp>
    </p:spTree>
    <p:extLst>
      <p:ext uri="{BB962C8B-B14F-4D97-AF65-F5344CB8AC3E}">
        <p14:creationId xmlns:p14="http://schemas.microsoft.com/office/powerpoint/2010/main" val="116671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325BF7F-D1A8-DF2D-A6C7-1B82AC772B69}"/>
              </a:ext>
            </a:extLst>
          </p:cNvPr>
          <p:cNvSpPr txBox="1">
            <a:spLocks/>
          </p:cNvSpPr>
          <p:nvPr/>
        </p:nvSpPr>
        <p:spPr>
          <a:xfrm>
            <a:off x="375556" y="262396"/>
            <a:ext cx="8483137" cy="414713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Our Dental Institute – </a:t>
            </a:r>
            <a:r>
              <a:rPr lang="en-US" sz="3600" dirty="0">
                <a:solidFill>
                  <a:srgbClr val="002060"/>
                </a:solidFill>
              </a:rPr>
              <a:t>The East End</a:t>
            </a:r>
            <a:r>
              <a:rPr kumimoji="0" lang="en-US" sz="2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pic>
        <p:nvPicPr>
          <p:cNvPr id="3" name="Picture 4" descr="Image result for whitechapel poverty free photos">
            <a:extLst>
              <a:ext uri="{FF2B5EF4-FFF2-40B4-BE49-F238E27FC236}">
                <a16:creationId xmlns:a16="http://schemas.microsoft.com/office/drawing/2014/main" id="{43988D04-494A-3795-A6F2-698C68226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485" y="877433"/>
            <a:ext cx="2071688" cy="1243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mage result for jack the ripper whitechapel">
            <a:extLst>
              <a:ext uri="{FF2B5EF4-FFF2-40B4-BE49-F238E27FC236}">
                <a16:creationId xmlns:a16="http://schemas.microsoft.com/office/drawing/2014/main" id="{E112BEE6-3FCA-AFD3-C2A3-4260164633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5698" y="1260849"/>
            <a:ext cx="1443447" cy="10219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ign on the side of a building&#10;&#10;Description automatically generated">
            <a:extLst>
              <a:ext uri="{FF2B5EF4-FFF2-40B4-BE49-F238E27FC236}">
                <a16:creationId xmlns:a16="http://schemas.microsoft.com/office/drawing/2014/main" id="{6E15F0E6-686E-155A-28B1-01357ED78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858" y="876670"/>
            <a:ext cx="2076049" cy="1384032"/>
          </a:xfrm>
          <a:prstGeom prst="rect">
            <a:avLst/>
          </a:prstGeom>
        </p:spPr>
      </p:pic>
      <p:pic>
        <p:nvPicPr>
          <p:cNvPr id="6" name="Picture 2" descr="Elizabeth line: The ambient detailing behind Crossrail's new stations - BBC  News">
            <a:extLst>
              <a:ext uri="{FF2B5EF4-FFF2-40B4-BE49-F238E27FC236}">
                <a16:creationId xmlns:a16="http://schemas.microsoft.com/office/drawing/2014/main" id="{45873A9F-65C3-E433-BBD0-9C351F4449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342" y="1207115"/>
            <a:ext cx="1868085" cy="1050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standing in front of a crowd&#10;&#10;Description automatically generated">
            <a:extLst>
              <a:ext uri="{FF2B5EF4-FFF2-40B4-BE49-F238E27FC236}">
                <a16:creationId xmlns:a16="http://schemas.microsoft.com/office/drawing/2014/main" id="{555410A6-F83B-6ED1-E6EF-EC3B1D7D4C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066" y="2144428"/>
            <a:ext cx="1537996" cy="2304112"/>
          </a:xfrm>
          <a:prstGeom prst="rect">
            <a:avLst/>
          </a:prstGeom>
        </p:spPr>
      </p:pic>
      <p:pic>
        <p:nvPicPr>
          <p:cNvPr id="8" name="Picture 7" descr="A group of people riding bikes on a city street&#10;&#10;Description automatically generated">
            <a:extLst>
              <a:ext uri="{FF2B5EF4-FFF2-40B4-BE49-F238E27FC236}">
                <a16:creationId xmlns:a16="http://schemas.microsoft.com/office/drawing/2014/main" id="{8E484695-549E-BE99-3080-F49CFB243A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6116" y="2502045"/>
            <a:ext cx="1299314" cy="1946539"/>
          </a:xfrm>
          <a:prstGeom prst="rect">
            <a:avLst/>
          </a:prstGeom>
        </p:spPr>
      </p:pic>
      <p:pic>
        <p:nvPicPr>
          <p:cNvPr id="9" name="Picture 8" descr="A close up of a street sign on a pole&#10;&#10;Description automatically generated">
            <a:extLst>
              <a:ext uri="{FF2B5EF4-FFF2-40B4-BE49-F238E27FC236}">
                <a16:creationId xmlns:a16="http://schemas.microsoft.com/office/drawing/2014/main" id="{360D6BCE-9434-C424-52D2-51472DBC93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3290" y="2474631"/>
            <a:ext cx="1521593" cy="1015664"/>
          </a:xfrm>
          <a:prstGeom prst="rect">
            <a:avLst/>
          </a:prstGeom>
        </p:spPr>
      </p:pic>
      <p:pic>
        <p:nvPicPr>
          <p:cNvPr id="10" name="Picture 9" descr="A sign in front of a brick building&#10;&#10;Description automatically generated">
            <a:extLst>
              <a:ext uri="{FF2B5EF4-FFF2-40B4-BE49-F238E27FC236}">
                <a16:creationId xmlns:a16="http://schemas.microsoft.com/office/drawing/2014/main" id="{63BFC5F2-C369-90C8-A7E1-BC08C7FC38D9}"/>
              </a:ext>
            </a:extLst>
          </p:cNvPr>
          <p:cNvPicPr>
            <a:picLocks noChangeAspect="1"/>
          </p:cNvPicPr>
          <p:nvPr/>
        </p:nvPicPr>
        <p:blipFill rotWithShape="1">
          <a:blip r:embed="rId9">
            <a:extLst>
              <a:ext uri="{28A0092B-C50C-407E-A947-70E740481C1C}">
                <a14:useLocalDpi xmlns:a14="http://schemas.microsoft.com/office/drawing/2010/main" val="0"/>
              </a:ext>
            </a:extLst>
          </a:blip>
          <a:srcRect b="29505"/>
          <a:stretch/>
        </p:blipFill>
        <p:spPr>
          <a:xfrm>
            <a:off x="3530485" y="3583169"/>
            <a:ext cx="1756159" cy="826362"/>
          </a:xfrm>
          <a:prstGeom prst="rect">
            <a:avLst/>
          </a:prstGeom>
        </p:spPr>
      </p:pic>
      <p:pic>
        <p:nvPicPr>
          <p:cNvPr id="11" name="Picture 2" descr="Image result for crossrail logo">
            <a:extLst>
              <a:ext uri="{FF2B5EF4-FFF2-40B4-BE49-F238E27FC236}">
                <a16:creationId xmlns:a16="http://schemas.microsoft.com/office/drawing/2014/main" id="{25EB0928-7A61-4EC5-AB1D-D697C96501A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387" r="16399"/>
          <a:stretch/>
        </p:blipFill>
        <p:spPr bwMode="auto">
          <a:xfrm>
            <a:off x="5831282" y="2207465"/>
            <a:ext cx="1443447" cy="11902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sign above a store&#10;&#10;Description automatically generated">
            <a:extLst>
              <a:ext uri="{FF2B5EF4-FFF2-40B4-BE49-F238E27FC236}">
                <a16:creationId xmlns:a16="http://schemas.microsoft.com/office/drawing/2014/main" id="{931D643A-865F-468E-67DC-60F1CDF86C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3042" y="3397742"/>
            <a:ext cx="1576197" cy="1050798"/>
          </a:xfrm>
          <a:prstGeom prst="rect">
            <a:avLst/>
          </a:prstGeom>
        </p:spPr>
      </p:pic>
      <p:pic>
        <p:nvPicPr>
          <p:cNvPr id="13" name="Picture 12" descr="A sign on a brick building&#10;&#10;Description automatically generated">
            <a:extLst>
              <a:ext uri="{FF2B5EF4-FFF2-40B4-BE49-F238E27FC236}">
                <a16:creationId xmlns:a16="http://schemas.microsoft.com/office/drawing/2014/main" id="{F83A9F0B-8B6F-C4F5-6C5E-BD172B9287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7900" y="2651401"/>
            <a:ext cx="1218111" cy="1824886"/>
          </a:xfrm>
          <a:prstGeom prst="rect">
            <a:avLst/>
          </a:prstGeom>
        </p:spPr>
      </p:pic>
    </p:spTree>
    <p:extLst>
      <p:ext uri="{BB962C8B-B14F-4D97-AF65-F5344CB8AC3E}">
        <p14:creationId xmlns:p14="http://schemas.microsoft.com/office/powerpoint/2010/main" val="148313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Timeline&#10;&#10;Description automatically generated">
            <a:extLst>
              <a:ext uri="{FF2B5EF4-FFF2-40B4-BE49-F238E27FC236}">
                <a16:creationId xmlns:a16="http://schemas.microsoft.com/office/drawing/2014/main" id="{C00A7F07-A00A-E55B-7527-DD4653F7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906" y="152400"/>
            <a:ext cx="5481968" cy="4399280"/>
          </a:xfrm>
          <a:prstGeom prst="rect">
            <a:avLst/>
          </a:prstGeom>
          <a:ln>
            <a:noFill/>
          </a:ln>
        </p:spPr>
      </p:pic>
      <p:sp>
        <p:nvSpPr>
          <p:cNvPr id="3" name="TextBox 2">
            <a:extLst>
              <a:ext uri="{FF2B5EF4-FFF2-40B4-BE49-F238E27FC236}">
                <a16:creationId xmlns:a16="http://schemas.microsoft.com/office/drawing/2014/main" id="{8D1BF46E-04E1-AB50-51D8-CFB25C3EEE94}"/>
              </a:ext>
            </a:extLst>
          </p:cNvPr>
          <p:cNvSpPr txBox="1"/>
          <p:nvPr/>
        </p:nvSpPr>
        <p:spPr>
          <a:xfrm>
            <a:off x="266326" y="441779"/>
            <a:ext cx="2680523"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800" b="1" kern="0">
                <a:solidFill>
                  <a:srgbClr val="0070C0"/>
                </a:solidFill>
              </a:rPr>
              <a:t>The Population we Serve</a:t>
            </a:r>
            <a:endParaRPr kumimoji="0" lang="en-GB" sz="1800" b="1" i="0" u="none" strike="noStrike" kern="0" cap="none" spc="0" normalizeH="0" baseline="0" noProof="0" dirty="0">
              <a:ln>
                <a:noFill/>
              </a:ln>
              <a:solidFill>
                <a:srgbClr val="0070C0"/>
              </a:solidFill>
              <a:effectLst/>
              <a:uLnTx/>
              <a:uFillTx/>
            </a:endParaRPr>
          </a:p>
        </p:txBody>
      </p:sp>
      <p:pic>
        <p:nvPicPr>
          <p:cNvPr id="4" name="Picture 3" descr="Logo&#10;&#10;Description automatically generated">
            <a:extLst>
              <a:ext uri="{FF2B5EF4-FFF2-40B4-BE49-F238E27FC236}">
                <a16:creationId xmlns:a16="http://schemas.microsoft.com/office/drawing/2014/main" id="{E84D4B03-4FFE-272E-F742-218104478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26" y="1359919"/>
            <a:ext cx="1318634" cy="797060"/>
          </a:xfrm>
          <a:prstGeom prst="rect">
            <a:avLst/>
          </a:prstGeom>
        </p:spPr>
      </p:pic>
      <p:sp>
        <p:nvSpPr>
          <p:cNvPr id="5" name="TextBox 4">
            <a:extLst>
              <a:ext uri="{FF2B5EF4-FFF2-40B4-BE49-F238E27FC236}">
                <a16:creationId xmlns:a16="http://schemas.microsoft.com/office/drawing/2014/main" id="{E0CC67BF-4634-3E63-4E07-E319DA010A8F}"/>
              </a:ext>
            </a:extLst>
          </p:cNvPr>
          <p:cNvSpPr txBox="1"/>
          <p:nvPr/>
        </p:nvSpPr>
        <p:spPr>
          <a:xfrm>
            <a:off x="399909" y="2754426"/>
            <a:ext cx="2475371"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sysClr val="windowText" lastClr="000000"/>
                </a:solidFill>
                <a:effectLst/>
                <a:uLnTx/>
                <a:uFillTx/>
              </a:rPr>
              <a:t>Across the 7 boroughs of North East London Barts Health NHS Trust support the healthcare needs of over 2m people</a:t>
            </a:r>
          </a:p>
        </p:txBody>
      </p:sp>
    </p:spTree>
    <p:extLst>
      <p:ext uri="{BB962C8B-B14F-4D97-AF65-F5344CB8AC3E}">
        <p14:creationId xmlns:p14="http://schemas.microsoft.com/office/powerpoint/2010/main" val="99997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D8B1F5D-019B-7C9D-378C-2C2BF0824BCC}"/>
              </a:ext>
            </a:extLst>
          </p:cNvPr>
          <p:cNvSpPr txBox="1">
            <a:spLocks/>
          </p:cNvSpPr>
          <p:nvPr/>
        </p:nvSpPr>
        <p:spPr>
          <a:xfrm>
            <a:off x="186596" y="262396"/>
            <a:ext cx="8672097"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Where will you be learning ?</a:t>
            </a:r>
          </a:p>
        </p:txBody>
      </p:sp>
      <p:pic>
        <p:nvPicPr>
          <p:cNvPr id="4" name="Picture 2" descr="About Us - Institute of Dentistry - Barts and The London">
            <a:extLst>
              <a:ext uri="{FF2B5EF4-FFF2-40B4-BE49-F238E27FC236}">
                <a16:creationId xmlns:a16="http://schemas.microsoft.com/office/drawing/2014/main" id="{3711553F-DA39-3068-BA1E-679E55D93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28" y="905611"/>
            <a:ext cx="2675305" cy="15962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ridge The Gap (with KCL) - Barts and The London Dental Society">
            <a:extLst>
              <a:ext uri="{FF2B5EF4-FFF2-40B4-BE49-F238E27FC236}">
                <a16:creationId xmlns:a16="http://schemas.microsoft.com/office/drawing/2014/main" id="{EB836397-2B4C-2B13-4E5E-31BFF6587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420" y="897255"/>
            <a:ext cx="2700000" cy="16045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5599C883-1478-412E-9958-C5321DBC7BAD" descr="IMG_3057.jpg">
            <a:extLst>
              <a:ext uri="{FF2B5EF4-FFF2-40B4-BE49-F238E27FC236}">
                <a16:creationId xmlns:a16="http://schemas.microsoft.com/office/drawing/2014/main" id="{86BC9893-0A2A-1F11-A445-4539CA78A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668" y="897255"/>
            <a:ext cx="2569025" cy="159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http://www.eastlondonlines.co.uk/ell_wp/wp-content/uploads/2014/11/KN-The-Barkantine-Pracrice.-PIc-Hunter-Partners.jpg">
            <a:extLst>
              <a:ext uri="{FF2B5EF4-FFF2-40B4-BE49-F238E27FC236}">
                <a16:creationId xmlns:a16="http://schemas.microsoft.com/office/drawing/2014/main" id="{539A6786-EC3D-ED71-2927-7BC9A7D7866E}"/>
              </a:ext>
            </a:extLst>
          </p:cNvPr>
          <p:cNvPicPr>
            <a:picLocks noChangeAspect="1" noChangeArrowheads="1"/>
          </p:cNvPicPr>
          <p:nvPr/>
        </p:nvPicPr>
        <p:blipFill rotWithShape="1">
          <a:blip r:embed="rId5" cstate="print"/>
          <a:srcRect t="11746" r="-1" b="1647"/>
          <a:stretch/>
        </p:blipFill>
        <p:spPr bwMode="auto">
          <a:xfrm>
            <a:off x="240428" y="2722932"/>
            <a:ext cx="2675305" cy="1368000"/>
          </a:xfrm>
          <a:prstGeom prst="rect">
            <a:avLst/>
          </a:prstGeom>
          <a:noFill/>
        </p:spPr>
      </p:pic>
      <p:pic>
        <p:nvPicPr>
          <p:cNvPr id="16" name="Picture 15">
            <a:extLst>
              <a:ext uri="{FF2B5EF4-FFF2-40B4-BE49-F238E27FC236}">
                <a16:creationId xmlns:a16="http://schemas.microsoft.com/office/drawing/2014/main" id="{30CC6E29-0203-5593-A2A6-2B59A500B9CC}"/>
              </a:ext>
            </a:extLst>
          </p:cNvPr>
          <p:cNvPicPr>
            <a:picLocks noChangeAspect="1"/>
          </p:cNvPicPr>
          <p:nvPr/>
        </p:nvPicPr>
        <p:blipFill>
          <a:blip r:embed="rId6"/>
          <a:stretch>
            <a:fillRect/>
          </a:stretch>
        </p:blipFill>
        <p:spPr>
          <a:xfrm>
            <a:off x="3306771" y="2706568"/>
            <a:ext cx="2700000" cy="1368000"/>
          </a:xfrm>
          <a:prstGeom prst="rect">
            <a:avLst/>
          </a:prstGeom>
        </p:spPr>
      </p:pic>
      <p:pic>
        <p:nvPicPr>
          <p:cNvPr id="18" name="Picture 17" descr="Logo&#10;&#10;Description automatically generated">
            <a:extLst>
              <a:ext uri="{FF2B5EF4-FFF2-40B4-BE49-F238E27FC236}">
                <a16:creationId xmlns:a16="http://schemas.microsoft.com/office/drawing/2014/main" id="{D661F9F3-DD97-5EF6-7C82-53FC93C1D9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2006" y="69840"/>
            <a:ext cx="1368851" cy="827415"/>
          </a:xfrm>
          <a:prstGeom prst="rect">
            <a:avLst/>
          </a:prstGeom>
        </p:spPr>
      </p:pic>
      <p:pic>
        <p:nvPicPr>
          <p:cNvPr id="3" name="Picture 2">
            <a:extLst>
              <a:ext uri="{FF2B5EF4-FFF2-40B4-BE49-F238E27FC236}">
                <a16:creationId xmlns:a16="http://schemas.microsoft.com/office/drawing/2014/main" id="{077AE933-8CA4-6DA3-FC85-4B715EE7DD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668" y="2673673"/>
            <a:ext cx="2569024" cy="142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DF5F51-9F3D-874A-33C5-8D81733A07AD}"/>
              </a:ext>
            </a:extLst>
          </p:cNvPr>
          <p:cNvSpPr txBox="1">
            <a:spLocks/>
          </p:cNvSpPr>
          <p:nvPr/>
        </p:nvSpPr>
        <p:spPr>
          <a:xfrm>
            <a:off x="634652" y="132064"/>
            <a:ext cx="8672097"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State of the Art Facilities</a:t>
            </a:r>
          </a:p>
        </p:txBody>
      </p:sp>
      <p:pic>
        <p:nvPicPr>
          <p:cNvPr id="4" name="Picture 2" descr="http://www.qmul.ac.uk/media/news/items/smd/images/item133611.jpg">
            <a:extLst>
              <a:ext uri="{FF2B5EF4-FFF2-40B4-BE49-F238E27FC236}">
                <a16:creationId xmlns:a16="http://schemas.microsoft.com/office/drawing/2014/main" id="{9B18E48D-85F6-D189-F28E-BBE4680AD3AB}"/>
              </a:ext>
            </a:extLst>
          </p:cNvPr>
          <p:cNvPicPr>
            <a:picLocks noChangeAspect="1" noChangeArrowheads="1"/>
          </p:cNvPicPr>
          <p:nvPr/>
        </p:nvPicPr>
        <p:blipFill rotWithShape="1">
          <a:blip r:embed="rId2" cstate="print"/>
          <a:srcRect t="5836" r="-1" b="-1"/>
          <a:stretch/>
        </p:blipFill>
        <p:spPr bwMode="auto">
          <a:xfrm>
            <a:off x="5084528" y="650253"/>
            <a:ext cx="3166002" cy="1908000"/>
          </a:xfrm>
          <a:prstGeom prst="rect">
            <a:avLst/>
          </a:prstGeom>
          <a:noFill/>
        </p:spPr>
      </p:pic>
      <p:pic>
        <p:nvPicPr>
          <p:cNvPr id="3074" name="0301468F-AB09-440F-851B-62707CF00CD0" descr="IMG_3070.jpg">
            <a:extLst>
              <a:ext uri="{FF2B5EF4-FFF2-40B4-BE49-F238E27FC236}">
                <a16:creationId xmlns:a16="http://schemas.microsoft.com/office/drawing/2014/main" id="{1F2487F6-8C28-8B42-0A80-14A35F041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028" y="2621247"/>
            <a:ext cx="1431000"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00407B9E-CB9D-469F-AD39-DAAF9EBCAE91" descr="IMG_5446.jpg">
            <a:extLst>
              <a:ext uri="{FF2B5EF4-FFF2-40B4-BE49-F238E27FC236}">
                <a16:creationId xmlns:a16="http://schemas.microsoft.com/office/drawing/2014/main" id="{40B53BE3-7564-7640-D38E-011C6F8DC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1033" y="2621247"/>
            <a:ext cx="2496000"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F973793-D8C1-E100-949F-65CA653E5E9B}"/>
              </a:ext>
            </a:extLst>
          </p:cNvPr>
          <p:cNvPicPr>
            <a:picLocks noChangeAspect="1"/>
          </p:cNvPicPr>
          <p:nvPr/>
        </p:nvPicPr>
        <p:blipFill>
          <a:blip r:embed="rId5"/>
          <a:stretch>
            <a:fillRect/>
          </a:stretch>
        </p:blipFill>
        <p:spPr>
          <a:xfrm>
            <a:off x="689443" y="764282"/>
            <a:ext cx="3262071" cy="3515942"/>
          </a:xfrm>
          <a:prstGeom prst="rect">
            <a:avLst/>
          </a:prstGeom>
        </p:spPr>
      </p:pic>
    </p:spTree>
    <p:extLst>
      <p:ext uri="{BB962C8B-B14F-4D97-AF65-F5344CB8AC3E}">
        <p14:creationId xmlns:p14="http://schemas.microsoft.com/office/powerpoint/2010/main" val="304809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BFB4773-BC7C-325C-71DC-C9AFD21D0CF7}"/>
              </a:ext>
            </a:extLst>
          </p:cNvPr>
          <p:cNvSpPr txBox="1">
            <a:spLocks/>
          </p:cNvSpPr>
          <p:nvPr/>
        </p:nvSpPr>
        <p:spPr>
          <a:xfrm>
            <a:off x="186596" y="262396"/>
            <a:ext cx="5550175"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We </a:t>
            </a:r>
            <a:r>
              <a:rPr lang="en-US" sz="3200" dirty="0"/>
              <a:t>Care about You</a:t>
            </a:r>
            <a:endParaRPr kumimoji="0" lang="en-US" sz="32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400" b="0"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Open door policy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Dedicated Student Support Office</a:t>
            </a:r>
            <a:endParaRPr kumimoji="0" lang="en-GB" sz="2400" b="0"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en-US" sz="2400" b="0" dirty="0"/>
              <a:t>We take</a:t>
            </a:r>
            <a:r>
              <a:rPr kumimoji="0" lang="en-GB" altLang="en-US" sz="2400" b="0"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 pride in how much we support you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p:txBody>
      </p:sp>
      <p:pic>
        <p:nvPicPr>
          <p:cNvPr id="6" name="x_00EB9D7A-F751-49AD-B5C2-C9B63D221703" descr="IMG_0674.jpg">
            <a:extLst>
              <a:ext uri="{FF2B5EF4-FFF2-40B4-BE49-F238E27FC236}">
                <a16:creationId xmlns:a16="http://schemas.microsoft.com/office/drawing/2014/main" id="{3B417298-E589-EA97-06F2-96C6A1F4A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474" y="1225294"/>
            <a:ext cx="3742332" cy="280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34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B2E7C-58A6-68D5-BAC0-21D7FF064394}"/>
              </a:ext>
            </a:extLst>
          </p:cNvPr>
          <p:cNvSpPr txBox="1">
            <a:spLocks/>
          </p:cNvSpPr>
          <p:nvPr/>
        </p:nvSpPr>
        <p:spPr>
          <a:xfrm>
            <a:off x="342900" y="162436"/>
            <a:ext cx="6172200"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21386A"/>
                </a:solidFill>
                <a:latin typeface="Arial"/>
              </a:rPr>
              <a:t>Past Student - testimonials </a:t>
            </a:r>
          </a:p>
        </p:txBody>
      </p:sp>
      <p:sp>
        <p:nvSpPr>
          <p:cNvPr id="3" name="Oval Callout 12">
            <a:extLst>
              <a:ext uri="{FF2B5EF4-FFF2-40B4-BE49-F238E27FC236}">
                <a16:creationId xmlns:a16="http://schemas.microsoft.com/office/drawing/2014/main" id="{37F26513-B32D-58EB-F0A9-A1D7868BB59D}"/>
              </a:ext>
            </a:extLst>
          </p:cNvPr>
          <p:cNvSpPr/>
          <p:nvPr/>
        </p:nvSpPr>
        <p:spPr>
          <a:xfrm>
            <a:off x="84803" y="519198"/>
            <a:ext cx="6770216" cy="1841512"/>
          </a:xfrm>
          <a:prstGeom prst="wedgeEllipseCallout">
            <a:avLst/>
          </a:prstGeom>
          <a:noFill/>
          <a:ln w="12700" cap="flat" cmpd="sng" algn="ctr">
            <a:solidFill>
              <a:srgbClr val="12318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 name="Content Placeholder 2">
            <a:extLst>
              <a:ext uri="{FF2B5EF4-FFF2-40B4-BE49-F238E27FC236}">
                <a16:creationId xmlns:a16="http://schemas.microsoft.com/office/drawing/2014/main" id="{4A89A876-EC98-84D4-7A9C-B6DF0DFE60AC}"/>
              </a:ext>
            </a:extLst>
          </p:cNvPr>
          <p:cNvSpPr txBox="1">
            <a:spLocks/>
          </p:cNvSpPr>
          <p:nvPr/>
        </p:nvSpPr>
        <p:spPr>
          <a:xfrm>
            <a:off x="489874" y="849714"/>
            <a:ext cx="6356793" cy="16519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solidFill>
                  <a:srgbClr val="0070C0"/>
                </a:solidFill>
                <a:latin typeface="Arial"/>
              </a:rPr>
              <a:t>Facilitates development Clinically, Academically &amp; Professionally</a:t>
            </a:r>
          </a:p>
          <a:p>
            <a:pPr>
              <a:lnSpc>
                <a:spcPct val="100000"/>
              </a:lnSpc>
              <a:spcBef>
                <a:spcPts val="0"/>
              </a:spcBef>
            </a:pPr>
            <a:r>
              <a:rPr lang="en-US" sz="1400" b="1" dirty="0">
                <a:solidFill>
                  <a:srgbClr val="0070C0"/>
                </a:solidFill>
                <a:latin typeface="Arial"/>
              </a:rPr>
              <a:t>Skillset to provide excellent patient care</a:t>
            </a:r>
          </a:p>
          <a:p>
            <a:pPr>
              <a:lnSpc>
                <a:spcPct val="100000"/>
              </a:lnSpc>
              <a:spcBef>
                <a:spcPts val="0"/>
              </a:spcBef>
            </a:pPr>
            <a:r>
              <a:rPr lang="en-US" sz="1400" b="1" dirty="0">
                <a:solidFill>
                  <a:srgbClr val="0070C0"/>
                </a:solidFill>
                <a:latin typeface="Arial"/>
              </a:rPr>
              <a:t>Opens eyes to breadth Dentistry and Therapy has to offer</a:t>
            </a:r>
          </a:p>
          <a:p>
            <a:pPr>
              <a:lnSpc>
                <a:spcPct val="100000"/>
              </a:lnSpc>
              <a:spcBef>
                <a:spcPts val="0"/>
              </a:spcBef>
            </a:pPr>
            <a:r>
              <a:rPr lang="en-US" sz="1400" b="1" dirty="0">
                <a:solidFill>
                  <a:srgbClr val="0070C0"/>
                </a:solidFill>
                <a:latin typeface="Arial"/>
              </a:rPr>
              <a:t>Surrounded by staff with incredible knowledge and clinical experience</a:t>
            </a:r>
          </a:p>
          <a:p>
            <a:pPr>
              <a:lnSpc>
                <a:spcPct val="100000"/>
              </a:lnSpc>
              <a:spcBef>
                <a:spcPts val="0"/>
              </a:spcBef>
            </a:pPr>
            <a:r>
              <a:rPr lang="en-US" sz="1400" b="1" dirty="0">
                <a:solidFill>
                  <a:srgbClr val="0070C0"/>
                </a:solidFill>
                <a:latin typeface="Arial"/>
              </a:rPr>
              <a:t>Staff support well-being being throughout the degree</a:t>
            </a:r>
            <a:endParaRPr lang="en-GB" sz="1800" dirty="0">
              <a:effectLst/>
              <a:latin typeface="Calibri" panose="020F0502020204030204" pitchFamily="34" charset="0"/>
              <a:ea typeface="Calibri" panose="020F0502020204030204" pitchFamily="34" charset="0"/>
            </a:endParaRPr>
          </a:p>
          <a:p>
            <a:pPr>
              <a:lnSpc>
                <a:spcPct val="100000"/>
              </a:lnSpc>
              <a:spcBef>
                <a:spcPts val="0"/>
              </a:spcBef>
            </a:pPr>
            <a:endParaRPr lang="en-US" sz="1400" b="1" dirty="0">
              <a:solidFill>
                <a:srgbClr val="0070C0"/>
              </a:solidFill>
              <a:latin typeface="Arial"/>
            </a:endParaRPr>
          </a:p>
          <a:p>
            <a:endParaRPr lang="en-US" sz="1800" dirty="0">
              <a:solidFill>
                <a:srgbClr val="21386A"/>
              </a:solidFill>
              <a:latin typeface="Arial"/>
            </a:endParaRPr>
          </a:p>
          <a:p>
            <a:pPr marL="0" indent="0">
              <a:buNone/>
            </a:pPr>
            <a:endParaRPr lang="en-US" sz="1800" dirty="0">
              <a:solidFill>
                <a:srgbClr val="21386A"/>
              </a:solidFill>
              <a:latin typeface="Arial"/>
            </a:endParaRPr>
          </a:p>
          <a:p>
            <a:endParaRPr lang="en-US" sz="1800" dirty="0">
              <a:solidFill>
                <a:srgbClr val="21386A"/>
              </a:solidFill>
              <a:latin typeface="Arial"/>
            </a:endParaRPr>
          </a:p>
        </p:txBody>
      </p:sp>
      <p:pic>
        <p:nvPicPr>
          <p:cNvPr id="5" name="Picture 4">
            <a:extLst>
              <a:ext uri="{FF2B5EF4-FFF2-40B4-BE49-F238E27FC236}">
                <a16:creationId xmlns:a16="http://schemas.microsoft.com/office/drawing/2014/main" id="{A36BECBB-3C7E-34C6-6AF5-A53F8DE376FD}"/>
              </a:ext>
            </a:extLst>
          </p:cNvPr>
          <p:cNvPicPr>
            <a:picLocks noChangeAspect="1"/>
          </p:cNvPicPr>
          <p:nvPr/>
        </p:nvPicPr>
        <p:blipFill rotWithShape="1">
          <a:blip r:embed="rId2">
            <a:extLst>
              <a:ext uri="{28A0092B-C50C-407E-A947-70E740481C1C}">
                <a14:useLocalDpi xmlns:a14="http://schemas.microsoft.com/office/drawing/2010/main" val="0"/>
              </a:ext>
            </a:extLst>
          </a:blip>
          <a:srcRect l="21271" t="28811"/>
          <a:stretch/>
        </p:blipFill>
        <p:spPr>
          <a:xfrm>
            <a:off x="7584713" y="296311"/>
            <a:ext cx="1445456" cy="1307023"/>
          </a:xfrm>
          <a:prstGeom prst="rect">
            <a:avLst/>
          </a:prstGeom>
        </p:spPr>
      </p:pic>
      <p:sp>
        <p:nvSpPr>
          <p:cNvPr id="7" name="TextBox 6">
            <a:extLst>
              <a:ext uri="{FF2B5EF4-FFF2-40B4-BE49-F238E27FC236}">
                <a16:creationId xmlns:a16="http://schemas.microsoft.com/office/drawing/2014/main" id="{0588AD6E-1FDD-66CE-4110-BFF36094C6BD}"/>
              </a:ext>
            </a:extLst>
          </p:cNvPr>
          <p:cNvSpPr txBox="1"/>
          <p:nvPr/>
        </p:nvSpPr>
        <p:spPr>
          <a:xfrm>
            <a:off x="2066093" y="2712893"/>
            <a:ext cx="1928640" cy="461665"/>
          </a:xfrm>
          <a:prstGeom prst="rect">
            <a:avLst/>
          </a:prstGeom>
          <a:noFill/>
        </p:spPr>
        <p:txBody>
          <a:bodyPr wrap="square">
            <a:spAutoFit/>
          </a:bodyPr>
          <a:lstStyle/>
          <a:p>
            <a:r>
              <a:rPr lang="en-GB" sz="1200" b="1" kern="0" dirty="0">
                <a:solidFill>
                  <a:srgbClr val="002060"/>
                </a:solidFill>
                <a:effectLst/>
                <a:latin typeface="Arial" panose="020B0604020202020204" pitchFamily="34" charset="0"/>
                <a:ea typeface="Calibri" panose="020F0502020204030204" pitchFamily="34" charset="0"/>
                <a:cs typeface="Arial" panose="020B0604020202020204" pitchFamily="34" charset="0"/>
              </a:rPr>
              <a:t>Suraj Shah </a:t>
            </a:r>
          </a:p>
          <a:p>
            <a:r>
              <a:rPr lang="en-US" sz="1200" dirty="0">
                <a:solidFill>
                  <a:srgbClr val="21386A"/>
                </a:solidFill>
                <a:latin typeface="Arial"/>
              </a:rPr>
              <a:t>Gold Medal Winner</a:t>
            </a:r>
          </a:p>
        </p:txBody>
      </p:sp>
      <p:sp>
        <p:nvSpPr>
          <p:cNvPr id="8" name="Oval Callout 15">
            <a:extLst>
              <a:ext uri="{FF2B5EF4-FFF2-40B4-BE49-F238E27FC236}">
                <a16:creationId xmlns:a16="http://schemas.microsoft.com/office/drawing/2014/main" id="{1F4CA86C-BE54-29EF-13A5-CDEAFDDDBC8A}"/>
              </a:ext>
            </a:extLst>
          </p:cNvPr>
          <p:cNvSpPr/>
          <p:nvPr/>
        </p:nvSpPr>
        <p:spPr>
          <a:xfrm rot="10800000">
            <a:off x="3594722" y="2360711"/>
            <a:ext cx="5206378" cy="2044770"/>
          </a:xfrm>
          <a:prstGeom prst="wedgeEllipseCallout">
            <a:avLst/>
          </a:prstGeom>
          <a:noFill/>
          <a:ln w="12700" cap="flat" cmpd="sng" algn="ctr">
            <a:solidFill>
              <a:srgbClr val="12318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35B09785-0FEF-A23D-79BD-A5A02FD36230}"/>
              </a:ext>
            </a:extLst>
          </p:cNvPr>
          <p:cNvSpPr/>
          <p:nvPr/>
        </p:nvSpPr>
        <p:spPr>
          <a:xfrm>
            <a:off x="4200127" y="2642302"/>
            <a:ext cx="4314428" cy="1815882"/>
          </a:xfrm>
          <a:prstGeom prst="rect">
            <a:avLst/>
          </a:prstGeom>
        </p:spPr>
        <p:txBody>
          <a:bodyPr wrap="square">
            <a:spAutoFit/>
          </a:bodyPr>
          <a:lstStyle/>
          <a:p>
            <a:pPr marL="285750" indent="-285750" algn="just">
              <a:buFont typeface="Arial" panose="020B0604020202020204" pitchFamily="34" charset="0"/>
              <a:buChar char="•"/>
            </a:pPr>
            <a:r>
              <a:rPr lang="en-US" sz="1400" b="1" dirty="0">
                <a:solidFill>
                  <a:srgbClr val="0070C0"/>
                </a:solidFill>
                <a:latin typeface="Arial" panose="020B0604020202020204" pitchFamily="34" charset="0"/>
                <a:cs typeface="Arial" panose="020B0604020202020204" pitchFamily="34" charset="0"/>
              </a:rPr>
              <a:t>Outstanding academic support</a:t>
            </a:r>
          </a:p>
          <a:p>
            <a:pPr marL="285750" indent="-285750" algn="just">
              <a:buFont typeface="Arial" panose="020B0604020202020204" pitchFamily="34" charset="0"/>
              <a:buChar char="•"/>
            </a:pPr>
            <a:r>
              <a:rPr lang="en-US" sz="1400" b="1" dirty="0">
                <a:solidFill>
                  <a:srgbClr val="0070C0"/>
                </a:solidFill>
                <a:latin typeface="Arial" panose="020B0604020202020204" pitchFamily="34" charset="0"/>
                <a:cs typeface="Arial" panose="020B0604020202020204" pitchFamily="34" charset="0"/>
              </a:rPr>
              <a:t>Staff are friendly and approachable </a:t>
            </a:r>
          </a:p>
          <a:p>
            <a:pPr marL="285750" indent="-285750" algn="just">
              <a:buFont typeface="Arial" panose="020B0604020202020204" pitchFamily="34" charset="0"/>
              <a:buChar char="•"/>
            </a:pPr>
            <a:r>
              <a:rPr lang="en-US" sz="1400" b="1" dirty="0">
                <a:solidFill>
                  <a:srgbClr val="0070C0"/>
                </a:solidFill>
                <a:latin typeface="Arial" panose="020B0604020202020204" pitchFamily="34" charset="0"/>
                <a:cs typeface="Arial" panose="020B0604020202020204" pitchFamily="34" charset="0"/>
              </a:rPr>
              <a:t>Enhance your professional and academic development.</a:t>
            </a:r>
          </a:p>
          <a:p>
            <a:pPr marL="285750" indent="-285750" algn="just">
              <a:buFont typeface="Arial" panose="020B0604020202020204" pitchFamily="34" charset="0"/>
              <a:buChar char="•"/>
            </a:pPr>
            <a:r>
              <a:rPr lang="en-US" sz="1400" b="1" dirty="0">
                <a:solidFill>
                  <a:srgbClr val="0070C0"/>
                </a:solidFill>
                <a:latin typeface="Arial" panose="020B0604020202020204" pitchFamily="34" charset="0"/>
                <a:cs typeface="Arial" panose="020B0604020202020204" pitchFamily="34" charset="0"/>
              </a:rPr>
              <a:t>Education received </a:t>
            </a:r>
            <a:r>
              <a:rPr lang="en-US" sz="1400" dirty="0">
                <a:solidFill>
                  <a:srgbClr val="21386A"/>
                </a:solidFill>
                <a:latin typeface="Arial" panose="020B0604020202020204" pitchFamily="34" charset="0"/>
                <a:cs typeface="Arial" panose="020B0604020202020204" pitchFamily="34" charset="0"/>
              </a:rPr>
              <a:t>here has given me the </a:t>
            </a:r>
            <a:r>
              <a:rPr lang="en-US" sz="1400" dirty="0">
                <a:solidFill>
                  <a:srgbClr val="0070C0"/>
                </a:solidFill>
                <a:latin typeface="Arial" panose="020B0604020202020204" pitchFamily="34" charset="0"/>
                <a:cs typeface="Arial" panose="020B0604020202020204" pitchFamily="34" charset="0"/>
              </a:rPr>
              <a:t>firm foundation to </a:t>
            </a:r>
            <a:r>
              <a:rPr lang="en-US" sz="1400" b="1" dirty="0">
                <a:solidFill>
                  <a:srgbClr val="0070C0"/>
                </a:solidFill>
                <a:latin typeface="Arial" panose="020B0604020202020204" pitchFamily="34" charset="0"/>
                <a:cs typeface="Arial" panose="020B0604020202020204" pitchFamily="34" charset="0"/>
              </a:rPr>
              <a:t>flourish in my dental career </a:t>
            </a:r>
            <a:r>
              <a:rPr lang="en-US" sz="1400" dirty="0">
                <a:solidFill>
                  <a:srgbClr val="21386A"/>
                </a:solidFill>
                <a:latin typeface="Arial" panose="020B0604020202020204" pitchFamily="34" charset="0"/>
                <a:cs typeface="Arial" panose="020B0604020202020204" pitchFamily="34" charset="0"/>
              </a:rPr>
              <a:t>and I am </a:t>
            </a:r>
            <a:r>
              <a:rPr lang="en-US" sz="1400" b="1" dirty="0">
                <a:solidFill>
                  <a:srgbClr val="21386A"/>
                </a:solidFill>
                <a:latin typeface="Arial" panose="020B0604020202020204" pitchFamily="34" charset="0"/>
                <a:cs typeface="Arial" panose="020B0604020202020204" pitchFamily="34" charset="0"/>
              </a:rPr>
              <a:t>proud to be an alumni</a:t>
            </a:r>
            <a:r>
              <a:rPr lang="en-US" sz="1400" dirty="0">
                <a:solidFill>
                  <a:srgbClr val="21386A"/>
                </a:solidFill>
                <a:latin typeface="Arial" panose="020B0604020202020204" pitchFamily="34" charset="0"/>
                <a:cs typeface="Arial" panose="020B0604020202020204" pitchFamily="34" charset="0"/>
              </a:rPr>
              <a:t>. ” </a:t>
            </a:r>
          </a:p>
          <a:p>
            <a:pPr algn="just"/>
            <a:r>
              <a:rPr lang="en-US" sz="1400" dirty="0">
                <a:solidFill>
                  <a:srgbClr val="21386A"/>
                </a:solidFill>
                <a:latin typeface="Arial" panose="020B0604020202020204" pitchFamily="34" charset="0"/>
                <a:cs typeface="Arial" panose="020B0604020202020204" pitchFamily="34" charset="0"/>
              </a:rPr>
              <a:t> </a:t>
            </a:r>
            <a:endParaRPr lang="en-US" sz="1400" b="1" dirty="0">
              <a:solidFill>
                <a:srgbClr val="0070C0"/>
              </a:solidFill>
              <a:latin typeface="Arial"/>
            </a:endParaRPr>
          </a:p>
        </p:txBody>
      </p:sp>
      <p:sp>
        <p:nvSpPr>
          <p:cNvPr id="10" name="TextBox 9">
            <a:extLst>
              <a:ext uri="{FF2B5EF4-FFF2-40B4-BE49-F238E27FC236}">
                <a16:creationId xmlns:a16="http://schemas.microsoft.com/office/drawing/2014/main" id="{DDAEC7AD-9CA1-9BE2-F143-332363328582}"/>
              </a:ext>
            </a:extLst>
          </p:cNvPr>
          <p:cNvSpPr txBox="1"/>
          <p:nvPr/>
        </p:nvSpPr>
        <p:spPr>
          <a:xfrm>
            <a:off x="7088021" y="1824399"/>
            <a:ext cx="1670151" cy="307777"/>
          </a:xfrm>
          <a:prstGeom prst="rect">
            <a:avLst/>
          </a:prstGeom>
          <a:noFill/>
        </p:spPr>
        <p:txBody>
          <a:bodyPr wrap="square">
            <a:spAutoFit/>
          </a:bodyPr>
          <a:lstStyle/>
          <a:p>
            <a:pPr algn="just"/>
            <a:r>
              <a:rPr lang="en-US" sz="1400" dirty="0">
                <a:solidFill>
                  <a:srgbClr val="21386A"/>
                </a:solidFill>
                <a:latin typeface="Arial" panose="020B0604020202020204" pitchFamily="34" charset="0"/>
                <a:cs typeface="Arial" panose="020B0604020202020204" pitchFamily="34" charset="0"/>
              </a:rPr>
              <a:t>Shandy </a:t>
            </a:r>
            <a:r>
              <a:rPr lang="en-US" sz="1400" dirty="0" err="1">
                <a:solidFill>
                  <a:srgbClr val="21386A"/>
                </a:solidFill>
                <a:latin typeface="Arial" panose="020B0604020202020204" pitchFamily="34" charset="0"/>
                <a:cs typeface="Arial" panose="020B0604020202020204" pitchFamily="34" charset="0"/>
              </a:rPr>
              <a:t>Mohanan</a:t>
            </a:r>
            <a:r>
              <a:rPr lang="en-US" sz="1400" dirty="0">
                <a:solidFill>
                  <a:srgbClr val="21386A"/>
                </a:solidFill>
                <a:latin typeface="Arial" panose="020B0604020202020204" pitchFamily="34" charset="0"/>
                <a:cs typeface="Arial" panose="020B0604020202020204" pitchFamily="34" charset="0"/>
              </a:rPr>
              <a:t> </a:t>
            </a:r>
            <a:endParaRPr lang="en-GB" sz="1400" dirty="0">
              <a:solidFill>
                <a:srgbClr val="21386A"/>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D7780AF-ADF9-5249-B98A-C202D2761A02}"/>
              </a:ext>
            </a:extLst>
          </p:cNvPr>
          <p:cNvPicPr>
            <a:picLocks noChangeAspect="1"/>
          </p:cNvPicPr>
          <p:nvPr/>
        </p:nvPicPr>
        <p:blipFill>
          <a:blip r:embed="rId3"/>
          <a:stretch>
            <a:fillRect/>
          </a:stretch>
        </p:blipFill>
        <p:spPr>
          <a:xfrm>
            <a:off x="530539" y="2317746"/>
            <a:ext cx="1550668" cy="2228145"/>
          </a:xfrm>
          <a:prstGeom prst="rect">
            <a:avLst/>
          </a:prstGeom>
        </p:spPr>
      </p:pic>
    </p:spTree>
    <p:extLst>
      <p:ext uri="{BB962C8B-B14F-4D97-AF65-F5344CB8AC3E}">
        <p14:creationId xmlns:p14="http://schemas.microsoft.com/office/powerpoint/2010/main" val="301652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8AAF68-8578-D81D-6A52-7DA48EF02B08}"/>
              </a:ext>
            </a:extLst>
          </p:cNvPr>
          <p:cNvSpPr>
            <a:spLocks noChangeArrowheads="1"/>
          </p:cNvSpPr>
          <p:nvPr/>
        </p:nvSpPr>
        <p:spPr bwMode="auto">
          <a:xfrm>
            <a:off x="831850" y="273843"/>
            <a:ext cx="7886700" cy="9941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914400" eaLnBrk="1" hangingPunct="1">
              <a:lnSpc>
                <a:spcPct val="90000"/>
              </a:lnSpc>
              <a:spcBef>
                <a:spcPct val="0"/>
              </a:spcBef>
              <a:spcAft>
                <a:spcPts val="600"/>
              </a:spcAft>
            </a:pPr>
            <a:r>
              <a:rPr lang="en-US" altLang="en-US" sz="3200" b="1" dirty="0">
                <a:solidFill>
                  <a:srgbClr val="21386A"/>
                </a:solidFill>
                <a:latin typeface="Arial"/>
              </a:rPr>
              <a:t>Becoming the Best with Queen Mary</a:t>
            </a:r>
          </a:p>
        </p:txBody>
      </p:sp>
      <p:graphicFrame>
        <p:nvGraphicFramePr>
          <p:cNvPr id="3" name="Rectangle 4">
            <a:extLst>
              <a:ext uri="{FF2B5EF4-FFF2-40B4-BE49-F238E27FC236}">
                <a16:creationId xmlns:a16="http://schemas.microsoft.com/office/drawing/2014/main" id="{75C66AD0-DA51-4857-A006-6E3EE1478886}"/>
              </a:ext>
            </a:extLst>
          </p:cNvPr>
          <p:cNvGraphicFramePr/>
          <p:nvPr>
            <p:extLst>
              <p:ext uri="{D42A27DB-BD31-4B8C-83A1-F6EECF244321}">
                <p14:modId xmlns:p14="http://schemas.microsoft.com/office/powerpoint/2010/main" val="3795207024"/>
              </p:ext>
            </p:extLst>
          </p:nvPr>
        </p:nvGraphicFramePr>
        <p:xfrm>
          <a:off x="628650" y="1268016"/>
          <a:ext cx="7886700" cy="2961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563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19BE41D-7B75-4CC9-994D-90C7C6298B9A" descr="IMG_5445.jpg">
            <a:extLst>
              <a:ext uri="{FF2B5EF4-FFF2-40B4-BE49-F238E27FC236}">
                <a16:creationId xmlns:a16="http://schemas.microsoft.com/office/drawing/2014/main" id="{4E97191B-3D11-AECA-FEC4-520194CC8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57" y="682626"/>
            <a:ext cx="4400125" cy="330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05114C9-C709-E2E7-16AD-25CB706AB09F}"/>
              </a:ext>
            </a:extLst>
          </p:cNvPr>
          <p:cNvSpPr>
            <a:spLocks noChangeArrowheads="1"/>
          </p:cNvSpPr>
          <p:nvPr/>
        </p:nvSpPr>
        <p:spPr bwMode="auto">
          <a:xfrm>
            <a:off x="5024542" y="1597420"/>
            <a:ext cx="4400125" cy="9941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914400" eaLnBrk="1" hangingPunct="1">
              <a:lnSpc>
                <a:spcPct val="90000"/>
              </a:lnSpc>
              <a:spcBef>
                <a:spcPct val="0"/>
              </a:spcBef>
              <a:spcAft>
                <a:spcPts val="600"/>
              </a:spcAft>
            </a:pPr>
            <a:r>
              <a:rPr lang="en-US" altLang="en-US" sz="3200" b="1" dirty="0">
                <a:solidFill>
                  <a:srgbClr val="21386A"/>
                </a:solidFill>
                <a:latin typeface="Arial"/>
              </a:rPr>
              <a:t>Welcome and Enjoy </a:t>
            </a:r>
          </a:p>
        </p:txBody>
      </p:sp>
    </p:spTree>
    <p:extLst>
      <p:ext uri="{BB962C8B-B14F-4D97-AF65-F5344CB8AC3E}">
        <p14:creationId xmlns:p14="http://schemas.microsoft.com/office/powerpoint/2010/main" val="300353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65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39FA80CC-138A-0F04-0BD5-75E81F109DD5}"/>
              </a:ext>
            </a:extLst>
          </p:cNvPr>
          <p:cNvSpPr txBox="1">
            <a:spLocks/>
          </p:cNvSpPr>
          <p:nvPr/>
        </p:nvSpPr>
        <p:spPr>
          <a:xfrm>
            <a:off x="186596" y="262396"/>
            <a:ext cx="8672097"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Congratulations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p:txBody>
      </p:sp>
      <p:sp>
        <p:nvSpPr>
          <p:cNvPr id="15" name="Text Placeholder 4">
            <a:extLst>
              <a:ext uri="{FF2B5EF4-FFF2-40B4-BE49-F238E27FC236}">
                <a16:creationId xmlns:a16="http://schemas.microsoft.com/office/drawing/2014/main" id="{8FCEE08F-8310-5427-045E-A8A7A95B6299}"/>
              </a:ext>
            </a:extLst>
          </p:cNvPr>
          <p:cNvSpPr txBox="1">
            <a:spLocks/>
          </p:cNvSpPr>
          <p:nvPr/>
        </p:nvSpPr>
        <p:spPr>
          <a:xfrm>
            <a:off x="285306" y="984342"/>
            <a:ext cx="8392350" cy="3176177"/>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C3D74"/>
                </a:solidFill>
                <a:effectLst/>
                <a:uLnTx/>
                <a:uFillTx/>
                <a:latin typeface="Arial"/>
                <a:ea typeface="+mn-ea"/>
                <a:cs typeface="+mn-cs"/>
              </a:rPr>
              <a:t>Welcome to QMUL a </a:t>
            </a:r>
            <a:r>
              <a:rPr kumimoji="0" lang="en-GB" sz="2400" b="0" i="0" u="none" strike="noStrike" kern="1200" cap="none" spc="0" normalizeH="0" baseline="0" noProof="0" dirty="0">
                <a:ln>
                  <a:noFill/>
                </a:ln>
                <a:solidFill>
                  <a:srgbClr val="21386A"/>
                </a:solidFill>
                <a:effectLst/>
                <a:uLnTx/>
                <a:uFillTx/>
                <a:latin typeface="Arial"/>
                <a:ea typeface="+mn-ea"/>
                <a:cs typeface="+mn-cs"/>
              </a:rPr>
              <a:t>World L</a:t>
            </a:r>
            <a:r>
              <a:rPr kumimoji="0" lang="en-GB" sz="2400" b="1" i="0" u="none" strike="noStrike" kern="1200" cap="none" spc="0" normalizeH="0" baseline="0" noProof="0" dirty="0">
                <a:ln>
                  <a:noFill/>
                </a:ln>
                <a:solidFill>
                  <a:srgbClr val="21386A"/>
                </a:solidFill>
                <a:effectLst/>
                <a:uLnTx/>
                <a:uFillTx/>
                <a:latin typeface="Arial"/>
                <a:ea typeface="+mn-ea"/>
                <a:cs typeface="+mn-cs"/>
              </a:rPr>
              <a:t>eading University </a:t>
            </a:r>
            <a:r>
              <a:rPr kumimoji="0" lang="en-GB" sz="2400" b="0" i="0" u="none" strike="noStrike" kern="1200" cap="none" spc="0" normalizeH="0" baseline="0" noProof="0" dirty="0">
                <a:ln>
                  <a:noFill/>
                </a:ln>
                <a:solidFill>
                  <a:srgbClr val="21386A"/>
                </a:solidFill>
                <a:effectLst/>
                <a:uLnTx/>
                <a:uFillTx/>
                <a:latin typeface="Arial"/>
                <a:ea typeface="+mn-ea"/>
                <a:cs typeface="+mn-cs"/>
              </a:rPr>
              <a:t>with a difference.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1386A"/>
                </a:solidFill>
                <a:latin typeface="Arial"/>
              </a:rPr>
              <a:t>25+ Applicants what to be sitting where each of you are</a:t>
            </a:r>
            <a:endParaRPr kumimoji="0" lang="en-GB" sz="2400" b="0" i="0" u="none" strike="noStrike" kern="1200" cap="none" spc="0" normalizeH="0" baseline="0" noProof="0" dirty="0">
              <a:ln>
                <a:noFill/>
              </a:ln>
              <a:solidFill>
                <a:srgbClr val="21386A"/>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21386A"/>
                </a:solidFill>
                <a:effectLst/>
                <a:uLnTx/>
                <a:uFillTx/>
                <a:latin typeface="Arial"/>
                <a:ea typeface="+mn-ea"/>
                <a:cs typeface="+mn-cs"/>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D3273"/>
                </a:solidFill>
                <a:effectLst/>
                <a:uLnTx/>
                <a:uFillTx/>
                <a:latin typeface="Arial"/>
                <a:ea typeface="+mn-ea"/>
                <a:cs typeface="+mn-cs"/>
              </a:rPr>
              <a:t>A top Dental school with:</a:t>
            </a:r>
          </a:p>
          <a:p>
            <a:pPr marL="4000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D3273"/>
                </a:solidFill>
                <a:effectLst/>
                <a:uLnTx/>
                <a:uFillTx/>
                <a:latin typeface="Arial"/>
                <a:ea typeface="+mn-ea"/>
                <a:cs typeface="+mn-cs"/>
              </a:rPr>
              <a:t>- World-class facilities</a:t>
            </a:r>
          </a:p>
          <a:p>
            <a:pPr marL="4000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D3273"/>
                </a:solidFill>
                <a:effectLst/>
                <a:uLnTx/>
                <a:uFillTx/>
                <a:latin typeface="Arial"/>
                <a:ea typeface="+mn-ea"/>
                <a:cs typeface="+mn-cs"/>
              </a:rPr>
              <a:t>- </a:t>
            </a:r>
            <a:r>
              <a:rPr lang="en-GB" sz="2400" b="0" dirty="0">
                <a:solidFill>
                  <a:srgbClr val="0D3273"/>
                </a:solidFill>
                <a:latin typeface="Arial"/>
              </a:rPr>
              <a:t>A</a:t>
            </a:r>
            <a:r>
              <a:rPr kumimoji="0" lang="en-GB" sz="2400" i="0" u="none" strike="noStrike" kern="1200" cap="none" spc="0" normalizeH="0" baseline="0" noProof="0" dirty="0" err="1">
                <a:ln>
                  <a:noFill/>
                </a:ln>
                <a:solidFill>
                  <a:srgbClr val="0D3273"/>
                </a:solidFill>
                <a:effectLst/>
                <a:uLnTx/>
                <a:uFillTx/>
                <a:latin typeface="Arial"/>
                <a:ea typeface="+mn-ea"/>
                <a:cs typeface="+mn-cs"/>
              </a:rPr>
              <a:t>ccess</a:t>
            </a:r>
            <a:r>
              <a:rPr kumimoji="0" lang="en-GB" sz="2400" i="0" u="none" strike="noStrike" kern="1200" cap="none" spc="0" normalizeH="0" baseline="0" noProof="0" dirty="0">
                <a:ln>
                  <a:noFill/>
                </a:ln>
                <a:solidFill>
                  <a:srgbClr val="0D3273"/>
                </a:solidFill>
                <a:effectLst/>
                <a:uLnTx/>
                <a:uFillTx/>
                <a:latin typeface="Arial"/>
                <a:ea typeface="+mn-ea"/>
                <a:cs typeface="+mn-cs"/>
              </a:rPr>
              <a:t> to London’s diverse population </a:t>
            </a:r>
          </a:p>
          <a:p>
            <a:pPr marL="4000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D3273"/>
                </a:solidFill>
                <a:effectLst/>
                <a:uLnTx/>
                <a:uFillTx/>
                <a:latin typeface="Arial"/>
                <a:ea typeface="+mn-ea"/>
                <a:cs typeface="+mn-cs"/>
              </a:rPr>
              <a:t>- Outstanding Training Opportunities</a:t>
            </a:r>
            <a:endParaRPr kumimoji="0" lang="en-US" sz="2400" b="0" i="0" u="none" strike="noStrike" kern="1200" cap="none" spc="0" normalizeH="0" baseline="0" noProof="0" dirty="0">
              <a:ln>
                <a:noFill/>
              </a:ln>
              <a:solidFill>
                <a:srgbClr val="1C3D74"/>
              </a:solidFill>
              <a:effectLst/>
              <a:uLnTx/>
              <a:uFillTx/>
              <a:latin typeface="Arial"/>
              <a:ea typeface="+mn-ea"/>
              <a:cs typeface="+mn-cs"/>
            </a:endParaRPr>
          </a:p>
        </p:txBody>
      </p:sp>
      <p:pic>
        <p:nvPicPr>
          <p:cNvPr id="16" name="Picture 2" descr="applause,clapping,claps,entertainment,gestures,hands,people,persons,web animations,web elements">
            <a:extLst>
              <a:ext uri="{FF2B5EF4-FFF2-40B4-BE49-F238E27FC236}">
                <a16:creationId xmlns:a16="http://schemas.microsoft.com/office/drawing/2014/main" id="{545572EF-BADE-1593-52CB-1E091F5A002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t="16648" b="16648"/>
          <a:stretch>
            <a:fillRect/>
          </a:stretch>
        </p:blipFill>
        <p:spPr bwMode="auto">
          <a:xfrm>
            <a:off x="5840422" y="1570991"/>
            <a:ext cx="3455978" cy="230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2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39FA80CC-138A-0F04-0BD5-75E81F109DD5}"/>
              </a:ext>
            </a:extLst>
          </p:cNvPr>
          <p:cNvSpPr txBox="1">
            <a:spLocks/>
          </p:cNvSpPr>
          <p:nvPr/>
        </p:nvSpPr>
        <p:spPr>
          <a:xfrm>
            <a:off x="449475" y="262396"/>
            <a:ext cx="8672097"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t>Fantastic</a:t>
            </a:r>
            <a:r>
              <a:rPr kumimoji="0" lang="en-US" sz="32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 Career at the Best Time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p:txBody>
      </p:sp>
      <p:sp>
        <p:nvSpPr>
          <p:cNvPr id="15" name="Text Placeholder 4">
            <a:extLst>
              <a:ext uri="{FF2B5EF4-FFF2-40B4-BE49-F238E27FC236}">
                <a16:creationId xmlns:a16="http://schemas.microsoft.com/office/drawing/2014/main" id="{8FCEE08F-8310-5427-045E-A8A7A95B6299}"/>
              </a:ext>
            </a:extLst>
          </p:cNvPr>
          <p:cNvSpPr txBox="1">
            <a:spLocks/>
          </p:cNvSpPr>
          <p:nvPr/>
        </p:nvSpPr>
        <p:spPr>
          <a:xfrm>
            <a:off x="285306" y="984342"/>
            <a:ext cx="8392350" cy="3176177"/>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1386A"/>
              </a:solidFill>
              <a:effectLst/>
              <a:uLnTx/>
              <a:uFillTx/>
              <a:latin typeface="Arial"/>
              <a:ea typeface="+mn-ea"/>
              <a:cs typeface="+mn-cs"/>
            </a:endParaRPr>
          </a:p>
        </p:txBody>
      </p:sp>
      <p:pic>
        <p:nvPicPr>
          <p:cNvPr id="5122" name="Picture 2" descr="More than TWO MILLION adults in England are unable to see an NHS ...">
            <a:extLst>
              <a:ext uri="{FF2B5EF4-FFF2-40B4-BE49-F238E27FC236}">
                <a16:creationId xmlns:a16="http://schemas.microsoft.com/office/drawing/2014/main" id="{F6238483-28C4-696F-FF60-C6B51F037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8" y="1760311"/>
            <a:ext cx="3458481" cy="24002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HS Dental wait queue">
            <a:extLst>
              <a:ext uri="{FF2B5EF4-FFF2-40B4-BE49-F238E27FC236}">
                <a16:creationId xmlns:a16="http://schemas.microsoft.com/office/drawing/2014/main" id="{6CF2F661-F7E3-6373-43F4-388EE3AA5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9682" y="2136971"/>
            <a:ext cx="3040064" cy="18424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76A2F6E7-C6F6-4F29-6276-2E6A03DA2076}"/>
              </a:ext>
            </a:extLst>
          </p:cNvPr>
          <p:cNvSpPr txBox="1">
            <a:spLocks/>
          </p:cNvSpPr>
          <p:nvPr/>
        </p:nvSpPr>
        <p:spPr>
          <a:xfrm>
            <a:off x="578745" y="1000790"/>
            <a:ext cx="8672097"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dirty="0"/>
              <a:t>You and Team Working Hold the Key to Solve this</a:t>
            </a:r>
            <a:endParaRPr kumimoji="0" lang="en-US" sz="2000" b="0"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429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39FA80CC-138A-0F04-0BD5-75E81F109DD5}"/>
              </a:ext>
            </a:extLst>
          </p:cNvPr>
          <p:cNvSpPr txBox="1">
            <a:spLocks/>
          </p:cNvSpPr>
          <p:nvPr/>
        </p:nvSpPr>
        <p:spPr>
          <a:xfrm>
            <a:off x="449475" y="262396"/>
            <a:ext cx="8672097"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t>Fantastic</a:t>
            </a:r>
            <a:r>
              <a:rPr kumimoji="0" lang="en-US" sz="32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 Career at the Best Time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p:txBody>
      </p:sp>
      <p:sp>
        <p:nvSpPr>
          <p:cNvPr id="15" name="Text Placeholder 4">
            <a:extLst>
              <a:ext uri="{FF2B5EF4-FFF2-40B4-BE49-F238E27FC236}">
                <a16:creationId xmlns:a16="http://schemas.microsoft.com/office/drawing/2014/main" id="{8FCEE08F-8310-5427-045E-A8A7A95B6299}"/>
              </a:ext>
            </a:extLst>
          </p:cNvPr>
          <p:cNvSpPr txBox="1">
            <a:spLocks/>
          </p:cNvSpPr>
          <p:nvPr/>
        </p:nvSpPr>
        <p:spPr>
          <a:xfrm>
            <a:off x="285306" y="984342"/>
            <a:ext cx="8392350" cy="3176177"/>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1386A"/>
              </a:solidFill>
              <a:effectLst/>
              <a:uLnTx/>
              <a:uFillTx/>
              <a:latin typeface="Arial"/>
              <a:ea typeface="+mn-ea"/>
              <a:cs typeface="+mn-cs"/>
            </a:endParaRPr>
          </a:p>
        </p:txBody>
      </p:sp>
      <p:pic>
        <p:nvPicPr>
          <p:cNvPr id="2" name="Picture 1">
            <a:extLst>
              <a:ext uri="{FF2B5EF4-FFF2-40B4-BE49-F238E27FC236}">
                <a16:creationId xmlns:a16="http://schemas.microsoft.com/office/drawing/2014/main" id="{3E99EBAE-228E-1BB3-65A0-9FD86969F133}"/>
              </a:ext>
            </a:extLst>
          </p:cNvPr>
          <p:cNvPicPr>
            <a:picLocks noChangeAspect="1"/>
          </p:cNvPicPr>
          <p:nvPr/>
        </p:nvPicPr>
        <p:blipFill>
          <a:blip r:embed="rId2"/>
          <a:srcRect/>
          <a:stretch>
            <a:fillRect/>
          </a:stretch>
        </p:blipFill>
        <p:spPr bwMode="auto">
          <a:xfrm>
            <a:off x="597103" y="2806243"/>
            <a:ext cx="2832955" cy="166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6152A6C5-3CF8-9411-D1C4-BEB6881F5953}"/>
              </a:ext>
            </a:extLst>
          </p:cNvPr>
          <p:cNvPicPr>
            <a:picLocks noChangeAspect="1"/>
          </p:cNvPicPr>
          <p:nvPr/>
        </p:nvPicPr>
        <p:blipFill>
          <a:blip r:embed="rId3"/>
          <a:srcRect/>
          <a:stretch>
            <a:fillRect/>
          </a:stretch>
        </p:blipFill>
        <p:spPr bwMode="auto">
          <a:xfrm>
            <a:off x="5518869" y="2806243"/>
            <a:ext cx="2799139" cy="1640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rrow: Right 5">
            <a:extLst>
              <a:ext uri="{FF2B5EF4-FFF2-40B4-BE49-F238E27FC236}">
                <a16:creationId xmlns:a16="http://schemas.microsoft.com/office/drawing/2014/main" id="{47601F44-12EE-59CC-828C-06E26BA7EF04}"/>
              </a:ext>
            </a:extLst>
          </p:cNvPr>
          <p:cNvSpPr/>
          <p:nvPr/>
        </p:nvSpPr>
        <p:spPr>
          <a:xfrm>
            <a:off x="3611520" y="3175000"/>
            <a:ext cx="1817729" cy="114780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TextBox 6">
            <a:extLst>
              <a:ext uri="{FF2B5EF4-FFF2-40B4-BE49-F238E27FC236}">
                <a16:creationId xmlns:a16="http://schemas.microsoft.com/office/drawing/2014/main" id="{778E0897-A2C9-5150-48F3-04B7A3C4B7A1}"/>
              </a:ext>
            </a:extLst>
          </p:cNvPr>
          <p:cNvSpPr txBox="1"/>
          <p:nvPr/>
        </p:nvSpPr>
        <p:spPr>
          <a:xfrm>
            <a:off x="3626962" y="3566402"/>
            <a:ext cx="1573633" cy="400110"/>
          </a:xfrm>
          <a:prstGeom prst="rect">
            <a:avLst/>
          </a:prstGeom>
          <a:noFill/>
        </p:spPr>
        <p:txBody>
          <a:bodyPr wrap="square" rtlCol="0">
            <a:spAutoFit/>
          </a:bodyPr>
          <a:lstStyle/>
          <a:p>
            <a:r>
              <a:rPr lang="en-US" sz="2000" b="1" dirty="0"/>
              <a:t>Shared Care</a:t>
            </a:r>
          </a:p>
        </p:txBody>
      </p:sp>
      <p:pic>
        <p:nvPicPr>
          <p:cNvPr id="8" name="Picture 4" descr="07320001">
            <a:extLst>
              <a:ext uri="{FF2B5EF4-FFF2-40B4-BE49-F238E27FC236}">
                <a16:creationId xmlns:a16="http://schemas.microsoft.com/office/drawing/2014/main" id="{779473BD-B1AE-F091-7182-DDD84003B5C6}"/>
              </a:ext>
            </a:extLst>
          </p:cNvPr>
          <p:cNvPicPr>
            <a:picLocks noChangeAspect="1" noChangeArrowheads="1"/>
          </p:cNvPicPr>
          <p:nvPr/>
        </p:nvPicPr>
        <p:blipFill>
          <a:blip r:embed="rId4"/>
          <a:srcRect/>
          <a:stretch>
            <a:fillRect/>
          </a:stretch>
        </p:blipFill>
        <p:spPr bwMode="auto">
          <a:xfrm>
            <a:off x="597103" y="867048"/>
            <a:ext cx="2832955" cy="1821902"/>
          </a:xfrm>
          <a:prstGeom prst="rect">
            <a:avLst/>
          </a:prstGeom>
          <a:noFill/>
          <a:ln w="38100">
            <a:solidFill>
              <a:sysClr val="windowText" lastClr="000000"/>
            </a:solidFill>
            <a:miter lim="800000"/>
            <a:headEnd/>
            <a:tailEnd/>
          </a:ln>
        </p:spPr>
      </p:pic>
      <p:pic>
        <p:nvPicPr>
          <p:cNvPr id="4" name="Picture 2" descr="07320002">
            <a:extLst>
              <a:ext uri="{FF2B5EF4-FFF2-40B4-BE49-F238E27FC236}">
                <a16:creationId xmlns:a16="http://schemas.microsoft.com/office/drawing/2014/main" id="{20323BFC-58EC-8E60-B9DC-EC2448A3428E}"/>
              </a:ext>
            </a:extLst>
          </p:cNvPr>
          <p:cNvPicPr>
            <a:picLocks noChangeAspect="1" noChangeArrowheads="1"/>
          </p:cNvPicPr>
          <p:nvPr/>
        </p:nvPicPr>
        <p:blipFill>
          <a:blip r:embed="rId5" cstate="print"/>
          <a:srcRect/>
          <a:stretch>
            <a:fillRect/>
          </a:stretch>
        </p:blipFill>
        <p:spPr bwMode="auto">
          <a:xfrm>
            <a:off x="5518869" y="908586"/>
            <a:ext cx="2793081" cy="1787043"/>
          </a:xfrm>
          <a:prstGeom prst="rect">
            <a:avLst/>
          </a:prstGeom>
          <a:noFill/>
          <a:ln w="38100">
            <a:solidFill>
              <a:sysClr val="windowText" lastClr="000000"/>
            </a:solidFill>
            <a:miter lim="800000"/>
            <a:headEnd/>
            <a:tailEnd/>
          </a:ln>
        </p:spPr>
      </p:pic>
      <p:pic>
        <p:nvPicPr>
          <p:cNvPr id="5" name="Picture 4">
            <a:extLst>
              <a:ext uri="{FF2B5EF4-FFF2-40B4-BE49-F238E27FC236}">
                <a16:creationId xmlns:a16="http://schemas.microsoft.com/office/drawing/2014/main" id="{B1A70FAB-3099-0A6A-2646-CED9DFC90306}"/>
              </a:ext>
            </a:extLst>
          </p:cNvPr>
          <p:cNvPicPr>
            <a:picLocks noChangeAspect="1"/>
          </p:cNvPicPr>
          <p:nvPr/>
        </p:nvPicPr>
        <p:blipFill>
          <a:blip r:embed="rId6"/>
          <a:stretch>
            <a:fillRect/>
          </a:stretch>
        </p:blipFill>
        <p:spPr>
          <a:xfrm>
            <a:off x="3606902" y="837992"/>
            <a:ext cx="1835055" cy="1182727"/>
          </a:xfrm>
          <a:prstGeom prst="rect">
            <a:avLst/>
          </a:prstGeom>
        </p:spPr>
      </p:pic>
      <p:sp>
        <p:nvSpPr>
          <p:cNvPr id="11" name="TextBox 10">
            <a:extLst>
              <a:ext uri="{FF2B5EF4-FFF2-40B4-BE49-F238E27FC236}">
                <a16:creationId xmlns:a16="http://schemas.microsoft.com/office/drawing/2014/main" id="{2462EF7F-6917-5A3F-F53C-724813D687E5}"/>
              </a:ext>
            </a:extLst>
          </p:cNvPr>
          <p:cNvSpPr txBox="1"/>
          <p:nvPr/>
        </p:nvSpPr>
        <p:spPr>
          <a:xfrm>
            <a:off x="3606902" y="1245068"/>
            <a:ext cx="1714398" cy="400110"/>
          </a:xfrm>
          <a:prstGeom prst="rect">
            <a:avLst/>
          </a:prstGeom>
          <a:noFill/>
        </p:spPr>
        <p:txBody>
          <a:bodyPr wrap="square" rtlCol="0">
            <a:spAutoFit/>
          </a:bodyPr>
          <a:lstStyle/>
          <a:p>
            <a:r>
              <a:rPr lang="en-US" sz="2000" b="1" dirty="0"/>
              <a:t>Oral Health</a:t>
            </a:r>
          </a:p>
        </p:txBody>
      </p:sp>
      <p:pic>
        <p:nvPicPr>
          <p:cNvPr id="9" name="Picture 8">
            <a:extLst>
              <a:ext uri="{FF2B5EF4-FFF2-40B4-BE49-F238E27FC236}">
                <a16:creationId xmlns:a16="http://schemas.microsoft.com/office/drawing/2014/main" id="{F31748C4-E0BE-B93C-95EC-E9755EC2DE29}"/>
              </a:ext>
            </a:extLst>
          </p:cNvPr>
          <p:cNvPicPr>
            <a:picLocks noChangeAspect="1"/>
          </p:cNvPicPr>
          <p:nvPr/>
        </p:nvPicPr>
        <p:blipFill>
          <a:blip r:embed="rId7"/>
          <a:stretch>
            <a:fillRect/>
          </a:stretch>
        </p:blipFill>
        <p:spPr>
          <a:xfrm>
            <a:off x="3610022" y="1980386"/>
            <a:ext cx="1835055" cy="1182727"/>
          </a:xfrm>
          <a:prstGeom prst="rect">
            <a:avLst/>
          </a:prstGeom>
        </p:spPr>
      </p:pic>
      <p:sp>
        <p:nvSpPr>
          <p:cNvPr id="10" name="TextBox 9">
            <a:extLst>
              <a:ext uri="{FF2B5EF4-FFF2-40B4-BE49-F238E27FC236}">
                <a16:creationId xmlns:a16="http://schemas.microsoft.com/office/drawing/2014/main" id="{C98940E7-643A-FECA-1906-FB1BAE73082A}"/>
              </a:ext>
            </a:extLst>
          </p:cNvPr>
          <p:cNvSpPr txBox="1"/>
          <p:nvPr/>
        </p:nvSpPr>
        <p:spPr>
          <a:xfrm>
            <a:off x="3536230" y="2355927"/>
            <a:ext cx="1805130" cy="400110"/>
          </a:xfrm>
          <a:prstGeom prst="rect">
            <a:avLst/>
          </a:prstGeom>
          <a:noFill/>
        </p:spPr>
        <p:txBody>
          <a:bodyPr wrap="square" rtlCol="0">
            <a:spAutoFit/>
          </a:bodyPr>
          <a:lstStyle/>
          <a:p>
            <a:r>
              <a:rPr lang="en-US" sz="2000" b="1" dirty="0"/>
              <a:t>General Health</a:t>
            </a:r>
          </a:p>
        </p:txBody>
      </p:sp>
    </p:spTree>
    <p:extLst>
      <p:ext uri="{BB962C8B-B14F-4D97-AF65-F5344CB8AC3E}">
        <p14:creationId xmlns:p14="http://schemas.microsoft.com/office/powerpoint/2010/main" val="230800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F80AA-826F-99C8-01E2-64EA153FC271}"/>
            </a:ext>
          </a:extLst>
        </p:cNvPr>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6467D319-44D8-D2DB-E8EB-32E4B70DBD53}"/>
              </a:ext>
            </a:extLst>
          </p:cNvPr>
          <p:cNvSpPr txBox="1">
            <a:spLocks/>
          </p:cNvSpPr>
          <p:nvPr/>
        </p:nvSpPr>
        <p:spPr>
          <a:xfrm>
            <a:off x="449475" y="262396"/>
            <a:ext cx="8672097"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Brilliant Year 1 Leads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6BD6A8A-B306-7718-9AE3-4A5E15EF7E8E}"/>
              </a:ext>
            </a:extLst>
          </p:cNvPr>
          <p:cNvSpPr txBox="1"/>
          <p:nvPr/>
        </p:nvSpPr>
        <p:spPr>
          <a:xfrm>
            <a:off x="3508118" y="3915852"/>
            <a:ext cx="2331720" cy="400110"/>
          </a:xfrm>
          <a:prstGeom prst="rect">
            <a:avLst/>
          </a:prstGeom>
          <a:noFill/>
        </p:spPr>
        <p:txBody>
          <a:bodyPr wrap="square" rtlCol="0">
            <a:spAutoFit/>
          </a:bodyPr>
          <a:lstStyle/>
          <a:p>
            <a:r>
              <a:rPr lang="en-US" sz="2000" b="1" dirty="0"/>
              <a:t>Dr Cassandra Lewis</a:t>
            </a:r>
          </a:p>
        </p:txBody>
      </p:sp>
      <p:sp>
        <p:nvSpPr>
          <p:cNvPr id="10" name="TextBox 9">
            <a:extLst>
              <a:ext uri="{FF2B5EF4-FFF2-40B4-BE49-F238E27FC236}">
                <a16:creationId xmlns:a16="http://schemas.microsoft.com/office/drawing/2014/main" id="{B227D762-4A84-C3AF-1609-8C5047123928}"/>
              </a:ext>
            </a:extLst>
          </p:cNvPr>
          <p:cNvSpPr txBox="1"/>
          <p:nvPr/>
        </p:nvSpPr>
        <p:spPr>
          <a:xfrm>
            <a:off x="1196890" y="3916424"/>
            <a:ext cx="1805130" cy="400110"/>
          </a:xfrm>
          <a:prstGeom prst="rect">
            <a:avLst/>
          </a:prstGeom>
          <a:noFill/>
        </p:spPr>
        <p:txBody>
          <a:bodyPr wrap="square" rtlCol="0">
            <a:spAutoFit/>
          </a:bodyPr>
          <a:lstStyle/>
          <a:p>
            <a:r>
              <a:rPr lang="en-US" sz="2000" b="1" dirty="0"/>
              <a:t>Kira Stearns</a:t>
            </a:r>
          </a:p>
        </p:txBody>
      </p:sp>
      <p:pic>
        <p:nvPicPr>
          <p:cNvPr id="1026" name="Picture 2" descr="Dentists to train with DCPs in Portsmouth">
            <a:extLst>
              <a:ext uri="{FF2B5EF4-FFF2-40B4-BE49-F238E27FC236}">
                <a16:creationId xmlns:a16="http://schemas.microsoft.com/office/drawing/2014/main" id="{1DF53933-E718-EA33-8D13-5D3A4E2B6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843" y="1075753"/>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ssandra">
            <a:extLst>
              <a:ext uri="{FF2B5EF4-FFF2-40B4-BE49-F238E27FC236}">
                <a16:creationId xmlns:a16="http://schemas.microsoft.com/office/drawing/2014/main" id="{5895C035-405B-2F07-F8A1-6D71A2A82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962" y="1075753"/>
            <a:ext cx="1965204" cy="24669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9CA66E-9F21-9734-DA7C-D3164F353E46}"/>
              </a:ext>
            </a:extLst>
          </p:cNvPr>
          <p:cNvSpPr txBox="1"/>
          <p:nvPr/>
        </p:nvSpPr>
        <p:spPr>
          <a:xfrm>
            <a:off x="6266558" y="3915852"/>
            <a:ext cx="2331720" cy="400110"/>
          </a:xfrm>
          <a:prstGeom prst="rect">
            <a:avLst/>
          </a:prstGeom>
          <a:noFill/>
        </p:spPr>
        <p:txBody>
          <a:bodyPr wrap="square" rtlCol="0">
            <a:spAutoFit/>
          </a:bodyPr>
          <a:lstStyle/>
          <a:p>
            <a:r>
              <a:rPr lang="en-US" sz="2000" b="1" dirty="0"/>
              <a:t>Dr Simon McArthur</a:t>
            </a:r>
          </a:p>
        </p:txBody>
      </p:sp>
      <p:pic>
        <p:nvPicPr>
          <p:cNvPr id="1038" name="Picture 14" descr="Simon">
            <a:extLst>
              <a:ext uri="{FF2B5EF4-FFF2-40B4-BE49-F238E27FC236}">
                <a16:creationId xmlns:a16="http://schemas.microsoft.com/office/drawing/2014/main" id="{C8729D02-1C4D-171E-809B-CFB3F4E53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160" y="1075753"/>
            <a:ext cx="1852707"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70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E5D1ECBF-173F-BC1F-F561-C4DEC539ACBF}"/>
              </a:ext>
            </a:extLst>
          </p:cNvPr>
          <p:cNvSpPr txBox="1">
            <a:spLocks/>
          </p:cNvSpPr>
          <p:nvPr/>
        </p:nvSpPr>
        <p:spPr>
          <a:xfrm>
            <a:off x="186596" y="262396"/>
            <a:ext cx="8672097"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t>Our University</a:t>
            </a:r>
            <a:endParaRPr kumimoji="0" lang="en-US" sz="32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p:txBody>
      </p:sp>
      <p:pic>
        <p:nvPicPr>
          <p:cNvPr id="4" name="Picture 4" descr="Clearing Interactive">
            <a:extLst>
              <a:ext uri="{FF2B5EF4-FFF2-40B4-BE49-F238E27FC236}">
                <a16:creationId xmlns:a16="http://schemas.microsoft.com/office/drawing/2014/main" id="{44749204-77DD-0147-792B-D8246FA0A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 t="526" r="-188" b="49"/>
          <a:stretch/>
        </p:blipFill>
        <p:spPr bwMode="auto">
          <a:xfrm>
            <a:off x="186596" y="1160794"/>
            <a:ext cx="4221742" cy="282191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67DDEEA3-D9C0-0658-5264-B72F2BE4D178}"/>
              </a:ext>
            </a:extLst>
          </p:cNvPr>
          <p:cNvSpPr txBox="1">
            <a:spLocks/>
          </p:cNvSpPr>
          <p:nvPr/>
        </p:nvSpPr>
        <p:spPr>
          <a:xfrm>
            <a:off x="104765" y="4064763"/>
            <a:ext cx="4385404" cy="398524"/>
          </a:xfrm>
          <a:prstGeom prst="rect">
            <a:avLst/>
          </a:prstGeom>
        </p:spPr>
        <p:txBody>
          <a:bodyPr/>
          <a:lstStyle>
            <a:lvl1pPr marL="214313" marR="0" indent="-214313" algn="l" defTabSz="685800" rtl="0" eaLnBrk="1" fontAlgn="auto" latinLnBrk="0" hangingPunct="1">
              <a:lnSpc>
                <a:spcPct val="90000"/>
              </a:lnSpc>
              <a:spcBef>
                <a:spcPts val="750"/>
              </a:spcBef>
              <a:spcAft>
                <a:spcPts val="0"/>
              </a:spcAft>
              <a:buClr>
                <a:srgbClr val="17336F"/>
              </a:buClr>
              <a:buSzTx/>
              <a:buFont typeface="Arial" panose="020B0604020202020204" pitchFamily="34" charset="0"/>
              <a:buChar char="•"/>
              <a:tabLst/>
              <a:defRPr sz="1200" kern="1200">
                <a:solidFill>
                  <a:srgbClr val="000000"/>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lnSpc>
                <a:spcPct val="90000"/>
              </a:lnSpc>
              <a:spcBef>
                <a:spcPts val="375"/>
              </a:spcBef>
              <a:buClr>
                <a:srgbClr val="17336F"/>
              </a:buClr>
              <a:buFont typeface="Arial" panose="020B0604020202020204" pitchFamily="34" charset="0"/>
              <a:buChar char="•"/>
              <a:defRPr sz="1200" kern="1200">
                <a:solidFill>
                  <a:srgbClr val="000000"/>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90000"/>
              </a:lnSpc>
              <a:spcBef>
                <a:spcPts val="375"/>
              </a:spcBef>
              <a:buClr>
                <a:srgbClr val="17336F"/>
              </a:buClr>
              <a:buFont typeface="Arial" panose="020B0604020202020204" pitchFamily="34" charset="0"/>
              <a:buChar char="•"/>
              <a:defRPr sz="1200" kern="1200">
                <a:solidFill>
                  <a:srgbClr val="000000"/>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90000"/>
              </a:lnSpc>
              <a:spcBef>
                <a:spcPts val="375"/>
              </a:spcBef>
              <a:buClr>
                <a:srgbClr val="17336F"/>
              </a:buClr>
              <a:buFont typeface="Arial" panose="020B0604020202020204" pitchFamily="34" charset="0"/>
              <a:buChar char="•"/>
              <a:defRPr sz="1200" kern="1200">
                <a:solidFill>
                  <a:srgbClr val="000000"/>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90000"/>
              </a:lnSpc>
              <a:spcBef>
                <a:spcPts val="375"/>
              </a:spcBef>
              <a:buClr>
                <a:srgbClr val="17336F"/>
              </a:buClr>
              <a:buFont typeface="Arial" panose="020B0604020202020204" pitchFamily="34" charset="0"/>
              <a:buChar char="•"/>
              <a:defRPr sz="120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2000"/>
              <a:t>Queen’s Building, Mile End</a:t>
            </a:r>
            <a:endParaRPr lang="en-GB" sz="2000" dirty="0"/>
          </a:p>
        </p:txBody>
      </p:sp>
      <p:sp>
        <p:nvSpPr>
          <p:cNvPr id="6" name="TextBox 5">
            <a:extLst>
              <a:ext uri="{FF2B5EF4-FFF2-40B4-BE49-F238E27FC236}">
                <a16:creationId xmlns:a16="http://schemas.microsoft.com/office/drawing/2014/main" id="{9A81106D-89DD-FD99-738A-A541B4AC2EC4}"/>
              </a:ext>
            </a:extLst>
          </p:cNvPr>
          <p:cNvSpPr txBox="1"/>
          <p:nvPr/>
        </p:nvSpPr>
        <p:spPr>
          <a:xfrm>
            <a:off x="4668477" y="892585"/>
            <a:ext cx="4008251" cy="1200329"/>
          </a:xfrm>
          <a:prstGeom prst="rect">
            <a:avLst/>
          </a:prstGeom>
          <a:noFill/>
        </p:spPr>
        <p:txBody>
          <a:bodyPr wrap="square">
            <a:spAutoFit/>
          </a:bodyPr>
          <a:lstStyle/>
          <a:p>
            <a:r>
              <a:rPr lang="en-GB" sz="2000" b="0" i="0" dirty="0">
                <a:solidFill>
                  <a:srgbClr val="202124"/>
                </a:solidFill>
                <a:effectLst/>
                <a:latin typeface="Arial" panose="020B0604020202020204" pitchFamily="34" charset="0"/>
                <a:cs typeface="Arial" panose="020B0604020202020204" pitchFamily="34" charset="0"/>
              </a:rPr>
              <a:t>QMUL recognised as the most inclusive Russell Group university  </a:t>
            </a:r>
          </a:p>
          <a:p>
            <a:r>
              <a:rPr lang="en-GB" sz="1600" b="0" i="0" dirty="0">
                <a:solidFill>
                  <a:srgbClr val="202124"/>
                </a:solidFill>
                <a:effectLst/>
                <a:latin typeface="Arial" panose="020B0604020202020204" pitchFamily="34" charset="0"/>
                <a:cs typeface="Arial" panose="020B0604020202020204" pitchFamily="34" charset="0"/>
              </a:rPr>
              <a:t>The Times and Sunday Times Good University Guide.</a:t>
            </a:r>
            <a:endParaRPr lang="en-US" sz="1600" dirty="0"/>
          </a:p>
        </p:txBody>
      </p:sp>
      <p:sp>
        <p:nvSpPr>
          <p:cNvPr id="7" name="TextBox 6">
            <a:extLst>
              <a:ext uri="{FF2B5EF4-FFF2-40B4-BE49-F238E27FC236}">
                <a16:creationId xmlns:a16="http://schemas.microsoft.com/office/drawing/2014/main" id="{3EA833C3-F985-8EF5-AEE6-A357D6782E18}"/>
              </a:ext>
            </a:extLst>
          </p:cNvPr>
          <p:cNvSpPr txBox="1"/>
          <p:nvPr/>
        </p:nvSpPr>
        <p:spPr>
          <a:xfrm>
            <a:off x="4702070" y="2341641"/>
            <a:ext cx="4255334" cy="1938992"/>
          </a:xfrm>
          <a:prstGeom prst="rect">
            <a:avLst/>
          </a:prstGeom>
          <a:noFill/>
        </p:spPr>
        <p:txBody>
          <a:bodyPr wrap="square">
            <a:spAutoFit/>
          </a:bodyPr>
          <a:lstStyle/>
          <a:p>
            <a:pPr marL="342900" indent="-342900">
              <a:buFont typeface="Wingdings" pitchFamily="2" charset="2"/>
              <a:buChar char="Ø"/>
            </a:pPr>
            <a:r>
              <a:rPr lang="en-GB" sz="2000" dirty="0">
                <a:solidFill>
                  <a:srgbClr val="202124"/>
                </a:solidFill>
                <a:latin typeface="Arial" panose="020B0604020202020204" pitchFamily="34" charset="0"/>
                <a:cs typeface="Arial" panose="020B0604020202020204" pitchFamily="34" charset="0"/>
              </a:rPr>
              <a:t>&gt;</a:t>
            </a:r>
            <a:r>
              <a:rPr lang="en-GB" sz="2000" b="0" i="0" dirty="0">
                <a:solidFill>
                  <a:srgbClr val="202124"/>
                </a:solidFill>
                <a:effectLst/>
                <a:latin typeface="Arial" panose="020B0604020202020204" pitchFamily="34" charset="0"/>
                <a:cs typeface="Arial" panose="020B0604020202020204" pitchFamily="34" charset="0"/>
              </a:rPr>
              <a:t>33,000 students on degree programmes </a:t>
            </a:r>
            <a:endParaRPr lang="en-GB" sz="2000" dirty="0">
              <a:solidFill>
                <a:srgbClr val="202124"/>
              </a:solidFill>
              <a:latin typeface="Arial" panose="020B0604020202020204" pitchFamily="34" charset="0"/>
              <a:cs typeface="Arial" panose="020B0604020202020204" pitchFamily="34" charset="0"/>
            </a:endParaRPr>
          </a:p>
          <a:p>
            <a:pPr marL="342900" indent="-342900">
              <a:buFont typeface="Wingdings" pitchFamily="2" charset="2"/>
              <a:buChar char="Ø"/>
            </a:pPr>
            <a:r>
              <a:rPr lang="en-GB" sz="2000" b="0" i="0" dirty="0">
                <a:solidFill>
                  <a:srgbClr val="202124"/>
                </a:solidFill>
                <a:effectLst/>
                <a:latin typeface="Arial" panose="020B0604020202020204" pitchFamily="34" charset="0"/>
                <a:cs typeface="Arial" panose="020B0604020202020204" pitchFamily="34" charset="0"/>
              </a:rPr>
              <a:t>~5,400 members of staff. </a:t>
            </a:r>
            <a:endParaRPr lang="en-GB" sz="2000" dirty="0">
              <a:solidFill>
                <a:srgbClr val="202124"/>
              </a:solidFill>
              <a:latin typeface="Arial" panose="020B0604020202020204" pitchFamily="34" charset="0"/>
              <a:cs typeface="Arial" panose="020B0604020202020204" pitchFamily="34" charset="0"/>
            </a:endParaRPr>
          </a:p>
          <a:p>
            <a:pPr marL="342900" indent="-342900">
              <a:buFont typeface="Wingdings" pitchFamily="2" charset="2"/>
              <a:buChar char="Ø"/>
            </a:pPr>
            <a:r>
              <a:rPr lang="en-GB" sz="2000" b="0" i="0" dirty="0">
                <a:solidFill>
                  <a:srgbClr val="202124"/>
                </a:solidFill>
                <a:effectLst/>
                <a:latin typeface="Arial" panose="020B0604020202020204" pitchFamily="34" charset="0"/>
                <a:cs typeface="Arial" panose="020B0604020202020204" pitchFamily="34" charset="0"/>
              </a:rPr>
              <a:t>students from </a:t>
            </a:r>
            <a:r>
              <a:rPr lang="en-GB" sz="2000" b="1" i="0" dirty="0">
                <a:solidFill>
                  <a:srgbClr val="202124"/>
                </a:solidFill>
                <a:effectLst/>
                <a:latin typeface="Arial" panose="020B0604020202020204" pitchFamily="34" charset="0"/>
                <a:cs typeface="Arial" panose="020B0604020202020204" pitchFamily="34" charset="0"/>
              </a:rPr>
              <a:t>&gt;170 nationalities</a:t>
            </a:r>
          </a:p>
          <a:p>
            <a:pPr marL="342900" indent="-342900">
              <a:buFont typeface="Wingdings" pitchFamily="2" charset="2"/>
              <a:buChar char="Ø"/>
            </a:pPr>
            <a:r>
              <a:rPr lang="en-GB" sz="2000" b="1" i="0" dirty="0">
                <a:solidFill>
                  <a:srgbClr val="202124"/>
                </a:solidFill>
                <a:effectLst/>
                <a:latin typeface="Arial" panose="020B0604020202020204" pitchFamily="34" charset="0"/>
                <a:cs typeface="Arial" panose="020B0604020202020204" pitchFamily="34" charset="0"/>
              </a:rPr>
              <a:t>~41 per cent are from overseas</a:t>
            </a:r>
            <a:r>
              <a:rPr lang="en-GB" sz="2000" b="0" i="0" dirty="0">
                <a:solidFill>
                  <a:srgbClr val="202124"/>
                </a:solidFill>
                <a:effectLst/>
                <a:latin typeface="Arial" panose="020B0604020202020204" pitchFamily="34" charset="0"/>
                <a:cs typeface="Arial" panose="020B0604020202020204" pitchFamily="34" charset="0"/>
              </a:rPr>
              <a:t>. </a:t>
            </a:r>
            <a:endParaRPr lang="en-GB" sz="2000" b="0" i="0" dirty="0">
              <a:solidFill>
                <a:srgbClr val="241F2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60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0225F1BA-B40C-C0F2-678A-7290C7ABD023}"/>
              </a:ext>
            </a:extLst>
          </p:cNvPr>
          <p:cNvSpPr txBox="1">
            <a:spLocks/>
          </p:cNvSpPr>
          <p:nvPr/>
        </p:nvSpPr>
        <p:spPr>
          <a:xfrm>
            <a:off x="186596" y="262396"/>
            <a:ext cx="8672097"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Our Dental Institute </a:t>
            </a:r>
          </a:p>
        </p:txBody>
      </p:sp>
      <p:pic>
        <p:nvPicPr>
          <p:cNvPr id="4" name="Picture 2" descr="The Guardian University Guide 2023 - Making Pictures">
            <a:extLst>
              <a:ext uri="{FF2B5EF4-FFF2-40B4-BE49-F238E27FC236}">
                <a16:creationId xmlns:a16="http://schemas.microsoft.com/office/drawing/2014/main" id="{C7775D73-50EF-3541-F9BE-DE0EE50B0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41" y="815605"/>
            <a:ext cx="3572604" cy="25462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bout Us - Institute of Dentistry - Barts and The London">
            <a:extLst>
              <a:ext uri="{FF2B5EF4-FFF2-40B4-BE49-F238E27FC236}">
                <a16:creationId xmlns:a16="http://schemas.microsoft.com/office/drawing/2014/main" id="{6A75A751-BEE2-E89A-E515-F0FB1B5C9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189" y="815605"/>
            <a:ext cx="4315670" cy="25749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ular Callout 12">
            <a:extLst>
              <a:ext uri="{FF2B5EF4-FFF2-40B4-BE49-F238E27FC236}">
                <a16:creationId xmlns:a16="http://schemas.microsoft.com/office/drawing/2014/main" id="{B4302CE1-A43E-48DB-BE5E-2D58AF57F0B7}"/>
              </a:ext>
            </a:extLst>
          </p:cNvPr>
          <p:cNvSpPr/>
          <p:nvPr/>
        </p:nvSpPr>
        <p:spPr>
          <a:xfrm>
            <a:off x="2572391" y="3425538"/>
            <a:ext cx="3228969" cy="1036377"/>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37FDDAC-D928-21F2-3B12-19A46793D57F}"/>
              </a:ext>
            </a:extLst>
          </p:cNvPr>
          <p:cNvSpPr txBox="1"/>
          <p:nvPr/>
        </p:nvSpPr>
        <p:spPr>
          <a:xfrm>
            <a:off x="2905131" y="3622670"/>
            <a:ext cx="3333737" cy="584775"/>
          </a:xfrm>
          <a:prstGeom prst="rect">
            <a:avLst/>
          </a:prstGeom>
          <a:noFill/>
        </p:spPr>
        <p:txBody>
          <a:bodyPr wrap="square" rtlCol="0">
            <a:spAutoFit/>
          </a:bodyPr>
          <a:lstStyle/>
          <a:p>
            <a:r>
              <a:rPr lang="en-US" sz="3200" b="1" dirty="0"/>
              <a:t>1st in London</a:t>
            </a:r>
          </a:p>
        </p:txBody>
      </p:sp>
    </p:spTree>
    <p:extLst>
      <p:ext uri="{BB962C8B-B14F-4D97-AF65-F5344CB8AC3E}">
        <p14:creationId xmlns:p14="http://schemas.microsoft.com/office/powerpoint/2010/main" val="275331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155E77E1-D158-E2BD-FBDC-709D96D1EBDE}"/>
              </a:ext>
            </a:extLst>
          </p:cNvPr>
          <p:cNvSpPr txBox="1">
            <a:spLocks/>
          </p:cNvSpPr>
          <p:nvPr/>
        </p:nvSpPr>
        <p:spPr>
          <a:xfrm>
            <a:off x="186596" y="262396"/>
            <a:ext cx="8672097"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rPr>
              <a:t>Our Students Feedback</a:t>
            </a:r>
          </a:p>
        </p:txBody>
      </p:sp>
      <p:pic>
        <p:nvPicPr>
          <p:cNvPr id="3" name="Picture 2">
            <a:extLst>
              <a:ext uri="{FF2B5EF4-FFF2-40B4-BE49-F238E27FC236}">
                <a16:creationId xmlns:a16="http://schemas.microsoft.com/office/drawing/2014/main" id="{335A5565-A9BF-A6BE-77C9-8DF5C9B15964}"/>
              </a:ext>
            </a:extLst>
          </p:cNvPr>
          <p:cNvPicPr>
            <a:picLocks noChangeAspect="1"/>
          </p:cNvPicPr>
          <p:nvPr/>
        </p:nvPicPr>
        <p:blipFill>
          <a:blip r:embed="rId2"/>
          <a:stretch>
            <a:fillRect/>
          </a:stretch>
        </p:blipFill>
        <p:spPr>
          <a:xfrm>
            <a:off x="475333" y="1087451"/>
            <a:ext cx="3945093" cy="2530006"/>
          </a:xfrm>
          <a:prstGeom prst="rect">
            <a:avLst/>
          </a:prstGeom>
        </p:spPr>
      </p:pic>
      <p:sp>
        <p:nvSpPr>
          <p:cNvPr id="5" name="TextBox 4">
            <a:extLst>
              <a:ext uri="{FF2B5EF4-FFF2-40B4-BE49-F238E27FC236}">
                <a16:creationId xmlns:a16="http://schemas.microsoft.com/office/drawing/2014/main" id="{4026018F-8E95-1893-CD3F-523942EAC354}"/>
              </a:ext>
            </a:extLst>
          </p:cNvPr>
          <p:cNvSpPr txBox="1"/>
          <p:nvPr/>
        </p:nvSpPr>
        <p:spPr>
          <a:xfrm>
            <a:off x="287338" y="3801675"/>
            <a:ext cx="4572000" cy="738664"/>
          </a:xfrm>
          <a:prstGeom prst="rect">
            <a:avLst/>
          </a:prstGeom>
          <a:noFill/>
        </p:spPr>
        <p:txBody>
          <a:bodyPr wrap="square">
            <a:spAutoFit/>
          </a:bodyPr>
          <a:lstStyle/>
          <a:p>
            <a:r>
              <a:rPr lang="en-US" sz="2400" i="0" dirty="0">
                <a:solidFill>
                  <a:srgbClr val="002060"/>
                </a:solidFill>
                <a:effectLst/>
                <a:latin typeface="Arial" panose="020B0604020202020204" pitchFamily="34" charset="0"/>
                <a:cs typeface="Arial" panose="020B0604020202020204" pitchFamily="34" charset="0"/>
              </a:rPr>
              <a:t>Again…we are </a:t>
            </a:r>
            <a:r>
              <a:rPr lang="en-US" sz="2400" b="1" i="0" dirty="0">
                <a:solidFill>
                  <a:srgbClr val="002060"/>
                </a:solidFill>
                <a:effectLst/>
                <a:latin typeface="Arial" panose="020B0604020202020204" pitchFamily="34" charset="0"/>
                <a:cs typeface="Arial" panose="020B0604020202020204" pitchFamily="34" charset="0"/>
              </a:rPr>
              <a:t>1</a:t>
            </a:r>
            <a:r>
              <a:rPr lang="en-US" sz="2400" b="1" i="0" baseline="30000" dirty="0">
                <a:solidFill>
                  <a:srgbClr val="002060"/>
                </a:solidFill>
                <a:effectLst/>
                <a:latin typeface="Arial" panose="020B0604020202020204" pitchFamily="34" charset="0"/>
                <a:cs typeface="Arial" panose="020B0604020202020204" pitchFamily="34" charset="0"/>
              </a:rPr>
              <a:t>st</a:t>
            </a:r>
            <a:r>
              <a:rPr lang="en-US" sz="2400" b="1" i="0" dirty="0">
                <a:solidFill>
                  <a:srgbClr val="002060"/>
                </a:solidFill>
                <a:effectLst/>
                <a:latin typeface="Arial" panose="020B0604020202020204" pitchFamily="34" charset="0"/>
                <a:cs typeface="Arial" panose="020B0604020202020204" pitchFamily="34" charset="0"/>
              </a:rPr>
              <a:t> in London</a:t>
            </a:r>
          </a:p>
          <a:p>
            <a:r>
              <a:rPr lang="en-US" sz="1800" dirty="0">
                <a:solidFill>
                  <a:srgbClr val="002060"/>
                </a:solidFill>
                <a:latin typeface="Arial" panose="020B0604020202020204" pitchFamily="34" charset="0"/>
                <a:cs typeface="Arial" panose="020B0604020202020204" pitchFamily="34" charset="0"/>
              </a:rPr>
              <a:t>(in the last 5 </a:t>
            </a:r>
            <a:r>
              <a:rPr lang="en-US" sz="1800" dirty="0" err="1">
                <a:solidFill>
                  <a:srgbClr val="002060"/>
                </a:solidFill>
                <a:latin typeface="Arial" panose="020B0604020202020204" pitchFamily="34" charset="0"/>
                <a:cs typeface="Arial" panose="020B0604020202020204" pitchFamily="34" charset="0"/>
              </a:rPr>
              <a:t>yrs</a:t>
            </a:r>
            <a:r>
              <a:rPr lang="en-US" sz="1800" dirty="0">
                <a:solidFill>
                  <a:srgbClr val="002060"/>
                </a:solidFill>
                <a:latin typeface="Arial" panose="020B0604020202020204" pitchFamily="34" charset="0"/>
                <a:cs typeface="Arial" panose="020B0604020202020204" pitchFamily="34" charset="0"/>
              </a:rPr>
              <a:t> +)</a:t>
            </a:r>
            <a:endParaRPr lang="en-GB" sz="1800"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C7DDE05-48A4-F6C3-9EFB-425B6727CD66}"/>
              </a:ext>
            </a:extLst>
          </p:cNvPr>
          <p:cNvSpPr txBox="1"/>
          <p:nvPr/>
        </p:nvSpPr>
        <p:spPr>
          <a:xfrm>
            <a:off x="4645155" y="996011"/>
            <a:ext cx="4572000" cy="4455066"/>
          </a:xfrm>
          <a:prstGeom prst="rect">
            <a:avLst/>
          </a:prstGeom>
          <a:noFill/>
        </p:spPr>
        <p:txBody>
          <a:bodyPr wrap="square">
            <a:spAutoFit/>
          </a:bodyPr>
          <a:lstStyle/>
          <a:p>
            <a:r>
              <a:rPr lang="en-GB" sz="1800" b="1" dirty="0">
                <a:solidFill>
                  <a:srgbClr val="252423"/>
                </a:solidFill>
                <a:latin typeface="Arial"/>
              </a:rPr>
              <a:t>The teaching on my course </a:t>
            </a:r>
          </a:p>
          <a:p>
            <a:r>
              <a:rPr lang="en-GB" sz="1800" dirty="0">
                <a:solidFill>
                  <a:srgbClr val="252423"/>
                </a:solidFill>
                <a:latin typeface="Arial"/>
              </a:rPr>
              <a:t>Staff are good at explaining things = </a:t>
            </a:r>
            <a:r>
              <a:rPr lang="en-GB" sz="1800" b="1" dirty="0">
                <a:solidFill>
                  <a:srgbClr val="252423"/>
                </a:solidFill>
                <a:latin typeface="Arial"/>
              </a:rPr>
              <a:t>89.09%</a:t>
            </a:r>
          </a:p>
          <a:p>
            <a:endParaRPr lang="en-GB" sz="1800" b="1" dirty="0">
              <a:solidFill>
                <a:srgbClr val="252423"/>
              </a:solidFill>
              <a:latin typeface="Arial"/>
            </a:endParaRPr>
          </a:p>
          <a:p>
            <a:r>
              <a:rPr lang="en-GB" sz="1800" b="1" dirty="0">
                <a:solidFill>
                  <a:srgbClr val="252423"/>
                </a:solidFill>
                <a:latin typeface="Arial"/>
              </a:rPr>
              <a:t>Learning opportunities</a:t>
            </a:r>
          </a:p>
          <a:p>
            <a:r>
              <a:rPr lang="en-GB" sz="1800" dirty="0">
                <a:solidFill>
                  <a:srgbClr val="252423"/>
                </a:solidFill>
                <a:latin typeface="Arial"/>
              </a:rPr>
              <a:t>My course has provided me with opportunities to apply what I have learnt = </a:t>
            </a:r>
            <a:r>
              <a:rPr lang="en-GB" sz="1800" b="1" dirty="0">
                <a:solidFill>
                  <a:srgbClr val="252423"/>
                </a:solidFill>
                <a:latin typeface="Arial"/>
              </a:rPr>
              <a:t>90.01%</a:t>
            </a:r>
          </a:p>
          <a:p>
            <a:endParaRPr lang="en-GB" sz="1800" b="1" dirty="0">
              <a:solidFill>
                <a:srgbClr val="252423"/>
              </a:solidFill>
              <a:latin typeface="Arial"/>
            </a:endParaRPr>
          </a:p>
          <a:p>
            <a:r>
              <a:rPr lang="en-GB" sz="1800" b="1" dirty="0">
                <a:solidFill>
                  <a:srgbClr val="252423"/>
                </a:solidFill>
                <a:latin typeface="Arial"/>
              </a:rPr>
              <a:t>Academic support</a:t>
            </a:r>
          </a:p>
          <a:p>
            <a:r>
              <a:rPr lang="en-GB" sz="1800" dirty="0">
                <a:solidFill>
                  <a:srgbClr val="252423"/>
                </a:solidFill>
                <a:latin typeface="Arial"/>
              </a:rPr>
              <a:t>I have been able to contact staff when I needed to = </a:t>
            </a:r>
            <a:r>
              <a:rPr lang="en-GB" sz="1800" b="1" dirty="0">
                <a:solidFill>
                  <a:srgbClr val="252423"/>
                </a:solidFill>
                <a:latin typeface="Arial"/>
              </a:rPr>
              <a:t>90.91%</a:t>
            </a:r>
          </a:p>
          <a:p>
            <a:endParaRPr lang="en-GB" dirty="0">
              <a:solidFill>
                <a:srgbClr val="252423"/>
              </a:solidFill>
              <a:latin typeface="Helvetica" pitchFamily="2" charset="0"/>
            </a:endParaRPr>
          </a:p>
          <a:p>
            <a:endParaRPr lang="en-GB" dirty="0">
              <a:solidFill>
                <a:srgbClr val="252423"/>
              </a:solidFill>
              <a:latin typeface="Helvetica" pitchFamily="2" charset="0"/>
            </a:endParaRPr>
          </a:p>
          <a:p>
            <a:endParaRPr lang="en-GB" dirty="0">
              <a:solidFill>
                <a:srgbClr val="252423"/>
              </a:solidFill>
              <a:latin typeface="Helvetica" pitchFamily="2" charset="0"/>
            </a:endParaRPr>
          </a:p>
          <a:p>
            <a:endParaRPr lang="en-GB" dirty="0">
              <a:solidFill>
                <a:srgbClr val="252423"/>
              </a:solidFill>
              <a:latin typeface="Helvetica" pitchFamily="2" charset="0"/>
            </a:endParaRPr>
          </a:p>
          <a:p>
            <a:endParaRPr lang="en-GB" dirty="0">
              <a:solidFill>
                <a:srgbClr val="252423"/>
              </a:solidFill>
              <a:latin typeface="Helvetica" pitchFamily="2" charset="0"/>
            </a:endParaRPr>
          </a:p>
        </p:txBody>
      </p:sp>
    </p:spTree>
    <p:extLst>
      <p:ext uri="{BB962C8B-B14F-4D97-AF65-F5344CB8AC3E}">
        <p14:creationId xmlns:p14="http://schemas.microsoft.com/office/powerpoint/2010/main" val="141714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631EF07-228A-1FAB-4D1C-F6F747680D12}"/>
              </a:ext>
            </a:extLst>
          </p:cNvPr>
          <p:cNvSpPr txBox="1">
            <a:spLocks/>
          </p:cNvSpPr>
          <p:nvPr/>
        </p:nvSpPr>
        <p:spPr>
          <a:xfrm>
            <a:off x="287338" y="269846"/>
            <a:ext cx="8600788" cy="10363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rgbClr val="21386A"/>
                </a:solidFill>
                <a:effectLst/>
                <a:uLnTx/>
                <a:uFillTx/>
                <a:latin typeface="Arial"/>
                <a:ea typeface="+mn-ea"/>
                <a:cs typeface="Arial" panose="020B0604020202020204" pitchFamily="34" charset="0"/>
              </a:rPr>
              <a:t>QS World University Rankings 2025: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rgbClr val="21386A"/>
                </a:solidFill>
                <a:effectLst/>
                <a:uLnTx/>
                <a:uFillTx/>
                <a:latin typeface="Arial"/>
                <a:ea typeface="+mn-ea"/>
                <a:cs typeface="Arial" panose="020B0604020202020204" pitchFamily="34" charset="0"/>
              </a:rPr>
              <a:t>Dentistry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endParaRPr>
          </a:p>
        </p:txBody>
      </p:sp>
      <p:sp>
        <p:nvSpPr>
          <p:cNvPr id="3" name="Text Placeholder 1">
            <a:extLst>
              <a:ext uri="{FF2B5EF4-FFF2-40B4-BE49-F238E27FC236}">
                <a16:creationId xmlns:a16="http://schemas.microsoft.com/office/drawing/2014/main" id="{39991E0E-15D7-FC71-466E-AC0CEA4EB419}"/>
              </a:ext>
            </a:extLst>
          </p:cNvPr>
          <p:cNvSpPr txBox="1">
            <a:spLocks/>
          </p:cNvSpPr>
          <p:nvPr/>
        </p:nvSpPr>
        <p:spPr>
          <a:xfrm>
            <a:off x="287338" y="1402715"/>
            <a:ext cx="8672096" cy="2952750"/>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The only international ranking approved by the International Ranking Expert Group</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Universities that are highly well-regarded by companies and other academics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42424"/>
                </a:solidFill>
                <a:effectLst/>
                <a:uLnTx/>
                <a:uFillTx/>
                <a:latin typeface="Arial"/>
                <a:ea typeface="+mn-ea"/>
                <a:cs typeface="+mn-cs"/>
              </a:rPr>
              <a:t>We are ranked 15</a:t>
            </a:r>
            <a:r>
              <a:rPr kumimoji="0" lang="en-GB" sz="2400" b="0" i="0" u="none" strike="noStrike" kern="1200" cap="none" spc="0" normalizeH="0" baseline="30000" noProof="0" dirty="0">
                <a:ln>
                  <a:noFill/>
                </a:ln>
                <a:solidFill>
                  <a:srgbClr val="242424"/>
                </a:solidFill>
                <a:effectLst/>
                <a:uLnTx/>
                <a:uFillTx/>
                <a:latin typeface="Arial"/>
                <a:ea typeface="+mn-ea"/>
                <a:cs typeface="+mn-cs"/>
              </a:rPr>
              <a:t>th</a:t>
            </a:r>
            <a:r>
              <a:rPr kumimoji="0" lang="en-GB" sz="2400" b="0" i="0" u="none" strike="noStrike" kern="1200" cap="none" spc="0" normalizeH="0" baseline="0" noProof="0" dirty="0">
                <a:ln>
                  <a:noFill/>
                </a:ln>
                <a:solidFill>
                  <a:srgbClr val="242424"/>
                </a:solidFill>
                <a:effectLst/>
                <a:uLnTx/>
                <a:uFillTx/>
                <a:latin typeface="Arial"/>
                <a:ea typeface="+mn-ea"/>
                <a:cs typeface="+mn-cs"/>
              </a:rPr>
              <a:t> in the world, 7</a:t>
            </a:r>
            <a:r>
              <a:rPr kumimoji="0" lang="en-GB" sz="2400" b="0" i="0" u="none" strike="noStrike" kern="1200" cap="none" spc="0" normalizeH="0" baseline="30000" noProof="0" dirty="0">
                <a:ln>
                  <a:noFill/>
                </a:ln>
                <a:solidFill>
                  <a:srgbClr val="242424"/>
                </a:solidFill>
                <a:effectLst/>
                <a:uLnTx/>
                <a:uFillTx/>
                <a:latin typeface="Arial"/>
                <a:ea typeface="+mn-ea"/>
                <a:cs typeface="+mn-cs"/>
              </a:rPr>
              <a:t>th</a:t>
            </a:r>
            <a:r>
              <a:rPr kumimoji="0" lang="en-GB" sz="2400" b="0" i="0" u="none" strike="noStrike" kern="1200" cap="none" spc="0" normalizeH="0" baseline="0" noProof="0" dirty="0">
                <a:ln>
                  <a:noFill/>
                </a:ln>
                <a:solidFill>
                  <a:srgbClr val="242424"/>
                </a:solidFill>
                <a:effectLst/>
                <a:uLnTx/>
                <a:uFillTx/>
                <a:latin typeface="Arial"/>
                <a:ea typeface="+mn-ea"/>
                <a:cs typeface="+mn-cs"/>
              </a:rPr>
              <a:t> in Europe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42424"/>
                </a:solidFill>
                <a:effectLst/>
                <a:uLnTx/>
                <a:uFillTx/>
                <a:latin typeface="Arial"/>
                <a:ea typeface="+mn-ea"/>
                <a:cs typeface="+mn-cs"/>
              </a:rPr>
              <a:t>We are one of the top 2 from the UK </a:t>
            </a:r>
            <a:endParaRPr kumimoji="0" lang="en-US" sz="2400" b="0" i="0" u="none" strike="noStrike" kern="1200" cap="none" spc="0" normalizeH="0" baseline="0" noProof="0" dirty="0">
              <a:ln>
                <a:noFill/>
              </a:ln>
              <a:solidFill>
                <a:srgbClr val="1C3D74"/>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1C3D74"/>
              </a:solidFill>
              <a:effectLst/>
              <a:uLnTx/>
              <a:uFillTx/>
              <a:latin typeface="Arial"/>
              <a:ea typeface="+mn-ea"/>
              <a:cs typeface="+mn-cs"/>
            </a:endParaRPr>
          </a:p>
        </p:txBody>
      </p:sp>
    </p:spTree>
    <p:extLst>
      <p:ext uri="{BB962C8B-B14F-4D97-AF65-F5344CB8AC3E}">
        <p14:creationId xmlns:p14="http://schemas.microsoft.com/office/powerpoint/2010/main" val="237227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hannel 4 1">
      <a:dk1>
        <a:srgbClr val="000000"/>
      </a:dk1>
      <a:lt1>
        <a:srgbClr val="FFFFFF"/>
      </a:lt1>
      <a:dk2>
        <a:srgbClr val="585858"/>
      </a:dk2>
      <a:lt2>
        <a:srgbClr val="FFFFFF"/>
      </a:lt2>
      <a:accent1>
        <a:srgbClr val="6D2B83"/>
      </a:accent1>
      <a:accent2>
        <a:srgbClr val="D0091D"/>
      </a:accent2>
      <a:accent3>
        <a:srgbClr val="FFD611"/>
      </a:accent3>
      <a:accent4>
        <a:srgbClr val="85B6E2"/>
      </a:accent4>
      <a:accent5>
        <a:srgbClr val="62CBC5"/>
      </a:accent5>
      <a:accent6>
        <a:srgbClr val="7F78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QMUL colour palette">
      <a:dk1>
        <a:srgbClr val="253967"/>
      </a:dk1>
      <a:lt1>
        <a:srgbClr val="FFFFFF"/>
      </a:lt1>
      <a:dk2>
        <a:srgbClr val="32706A"/>
      </a:dk2>
      <a:lt2>
        <a:srgbClr val="C5A539"/>
      </a:lt2>
      <a:accent1>
        <a:srgbClr val="C2632C"/>
      </a:accent1>
      <a:accent2>
        <a:srgbClr val="6F2A6E"/>
      </a:accent2>
      <a:accent3>
        <a:srgbClr val="AD2D27"/>
      </a:accent3>
      <a:accent4>
        <a:srgbClr val="3B768E"/>
      </a:accent4>
      <a:accent5>
        <a:srgbClr val="F08E34"/>
      </a:accent5>
      <a:accent6>
        <a:srgbClr val="459CDD"/>
      </a:accent6>
      <a:hlink>
        <a:srgbClr val="5BB5C3"/>
      </a:hlink>
      <a:folHlink>
        <a:srgbClr val="FDEC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square" rtlCol="0">
        <a:spAutoFit/>
      </a:bodyPr>
      <a:lstStyle>
        <a:defPPr>
          <a:defRPr sz="3200" b="0" dirty="0" err="1" smtClean="0"/>
        </a:defPPr>
      </a:lstStyle>
      <a:style>
        <a:lnRef idx="0">
          <a:scrgbClr r="0" g="0" b="0"/>
        </a:lnRef>
        <a:fillRef idx="0">
          <a:scrgbClr r="0" g="0" b="0"/>
        </a:fillRef>
        <a:effectRef idx="0">
          <a:scrgbClr r="0" g="0" b="0"/>
        </a:effectRef>
        <a:fontRef idx="minor">
          <a:schemeClr val="dk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hannel 4 1">
      <a:dk1>
        <a:srgbClr val="000000"/>
      </a:dk1>
      <a:lt1>
        <a:srgbClr val="FFFFFF"/>
      </a:lt1>
      <a:dk2>
        <a:srgbClr val="585858"/>
      </a:dk2>
      <a:lt2>
        <a:srgbClr val="FFFFFF"/>
      </a:lt2>
      <a:accent1>
        <a:srgbClr val="6D2B83"/>
      </a:accent1>
      <a:accent2>
        <a:srgbClr val="D0091D"/>
      </a:accent2>
      <a:accent3>
        <a:srgbClr val="FFD611"/>
      </a:accent3>
      <a:accent4>
        <a:srgbClr val="85B6E2"/>
      </a:accent4>
      <a:accent5>
        <a:srgbClr val="62CBC5"/>
      </a:accent5>
      <a:accent6>
        <a:srgbClr val="7F78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4B3F7F5D83F049B47B15B57C3EA93C" ma:contentTypeVersion="19" ma:contentTypeDescription="Create a new document." ma:contentTypeScope="" ma:versionID="d923026695b3e1187de9d7b4da62eaef">
  <xsd:schema xmlns:xsd="http://www.w3.org/2001/XMLSchema" xmlns:xs="http://www.w3.org/2001/XMLSchema" xmlns:p="http://schemas.microsoft.com/office/2006/metadata/properties" xmlns:ns1="http://schemas.microsoft.com/sharepoint/v3" xmlns:ns2="cc7df0b9-dea4-44fe-ae69-3a35aefd9812" xmlns:ns3="38a4b6d1-3bbb-4355-9a8a-857bf739bfad" targetNamespace="http://schemas.microsoft.com/office/2006/metadata/properties" ma:root="true" ma:fieldsID="d79ac0b92d2bcc632aa01ab64dc805c2" ns1:_="" ns2:_="" ns3:_="">
    <xsd:import namespace="http://schemas.microsoft.com/sharepoint/v3"/>
    <xsd:import namespace="cc7df0b9-dea4-44fe-ae69-3a35aefd9812"/>
    <xsd:import namespace="38a4b6d1-3bbb-4355-9a8a-857bf739bf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7df0b9-dea4-44fe-ae69-3a35aefd98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c18f9b8-5ae4-4f0b-a238-a922c51e2dd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a4b6d1-3bbb-4355-9a8a-857bf739bfa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8e9ff72-b47a-4a40-9e8b-45e48e76f32c}" ma:internalName="TaxCatchAll" ma:showField="CatchAllData" ma:web="38a4b6d1-3bbb-4355-9a8a-857bf739bfa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38a4b6d1-3bbb-4355-9a8a-857bf739bfad" xsi:nil="true"/>
    <lcf76f155ced4ddcb4097134ff3c332f xmlns="cc7df0b9-dea4-44fe-ae69-3a35aefd9812">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E28BA620-0EC0-4EBF-B47A-BB8DB799B108}"/>
</file>

<file path=customXml/itemProps2.xml><?xml version="1.0" encoding="utf-8"?>
<ds:datastoreItem xmlns:ds="http://schemas.openxmlformats.org/officeDocument/2006/customXml" ds:itemID="{7F82D5F4-AA1E-47AD-8398-2FCDF5FA9617}"/>
</file>

<file path=customXml/itemProps3.xml><?xml version="1.0" encoding="utf-8"?>
<ds:datastoreItem xmlns:ds="http://schemas.openxmlformats.org/officeDocument/2006/customXml" ds:itemID="{0260F0B6-CD4F-4D9B-9F84-5C7F8C434CD9}"/>
</file>

<file path=docProps/app.xml><?xml version="1.0" encoding="utf-8"?>
<Properties xmlns="http://schemas.openxmlformats.org/officeDocument/2006/extended-properties" xmlns:vt="http://schemas.openxmlformats.org/officeDocument/2006/docPropsVTypes">
  <Template>Office Theme</Template>
  <TotalTime>4025</TotalTime>
  <Words>522</Words>
  <Application>Microsoft Office PowerPoint</Application>
  <PresentationFormat>On-screen Show (16:9)</PresentationFormat>
  <Paragraphs>100</Paragraphs>
  <Slides>18</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18</vt:i4>
      </vt:variant>
    </vt:vector>
  </HeadingPairs>
  <TitlesOfParts>
    <vt:vector size="30" baseType="lpstr">
      <vt:lpstr>4 Text</vt:lpstr>
      <vt:lpstr>Arial</vt:lpstr>
      <vt:lpstr>Arial</vt:lpstr>
      <vt:lpstr>Calibri</vt:lpstr>
      <vt:lpstr>Channel 4 Chadwick</vt:lpstr>
      <vt:lpstr>Helvetica</vt:lpstr>
      <vt:lpstr>Wingdings</vt:lpstr>
      <vt:lpstr>Office Theme</vt:lpstr>
      <vt:lpstr>1_Custom Design</vt:lpstr>
      <vt:lpstr>2_Custom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J</dc:creator>
  <cp:lastModifiedBy>Christopher Tredwin</cp:lastModifiedBy>
  <cp:revision>108</cp:revision>
  <dcterms:created xsi:type="dcterms:W3CDTF">2020-06-18T12:08:25Z</dcterms:created>
  <dcterms:modified xsi:type="dcterms:W3CDTF">2025-09-13T17:52:48Z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0x0101008E4B3F7F5D83F049B47B15B57C3EA93C</vt:lpwstr>
  </property>
</Properties>
</file>