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B28E48-482D-49E0-B65E-92F10AC1E859}" v="8" dt="2025-09-08T13:06:00.7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ong Hoang-Wilson" userId="056946e5-a51b-4b70-8f7d-39d52b039cc3" providerId="ADAL" clId="{20EE837B-D044-4B5F-9103-929E566EFF2F}"/>
    <pc:docChg chg="undo custSel modSld">
      <pc:chgData name="Huong Hoang-Wilson" userId="056946e5-a51b-4b70-8f7d-39d52b039cc3" providerId="ADAL" clId="{20EE837B-D044-4B5F-9103-929E566EFF2F}" dt="2025-09-08T13:06:23.981" v="16" actId="404"/>
      <pc:docMkLst>
        <pc:docMk/>
      </pc:docMkLst>
      <pc:sldChg chg="addSp modSp mod">
        <pc:chgData name="Huong Hoang-Wilson" userId="056946e5-a51b-4b70-8f7d-39d52b039cc3" providerId="ADAL" clId="{20EE837B-D044-4B5F-9103-929E566EFF2F}" dt="2025-09-08T13:06:23.981" v="16" actId="404"/>
        <pc:sldMkLst>
          <pc:docMk/>
          <pc:sldMk cId="3610708428" sldId="256"/>
        </pc:sldMkLst>
        <pc:spChg chg="mod">
          <ac:chgData name="Huong Hoang-Wilson" userId="056946e5-a51b-4b70-8f7d-39d52b039cc3" providerId="ADAL" clId="{20EE837B-D044-4B5F-9103-929E566EFF2F}" dt="2025-09-08T13:05:38.855" v="11"/>
          <ac:spMkLst>
            <pc:docMk/>
            <pc:sldMk cId="3610708428" sldId="256"/>
            <ac:spMk id="8" creationId="{AEE9DE5B-B534-C5AD-9366-19BB7E91EDCB}"/>
          </ac:spMkLst>
        </pc:spChg>
        <pc:spChg chg="mod">
          <ac:chgData name="Huong Hoang-Wilson" userId="056946e5-a51b-4b70-8f7d-39d52b039cc3" providerId="ADAL" clId="{20EE837B-D044-4B5F-9103-929E566EFF2F}" dt="2025-09-08T13:05:15.419" v="7" actId="207"/>
          <ac:spMkLst>
            <pc:docMk/>
            <pc:sldMk cId="3610708428" sldId="256"/>
            <ac:spMk id="9" creationId="{9FA81CCB-F4BD-1478-A6DC-F8376387A6AD}"/>
          </ac:spMkLst>
        </pc:spChg>
        <pc:spChg chg="mod">
          <ac:chgData name="Huong Hoang-Wilson" userId="056946e5-a51b-4b70-8f7d-39d52b039cc3" providerId="ADAL" clId="{20EE837B-D044-4B5F-9103-929E566EFF2F}" dt="2025-09-08T13:05:38.855" v="11"/>
          <ac:spMkLst>
            <pc:docMk/>
            <pc:sldMk cId="3610708428" sldId="256"/>
            <ac:spMk id="10" creationId="{D060472D-A5E8-4D5D-6175-1257CAEDDF95}"/>
          </ac:spMkLst>
        </pc:spChg>
        <pc:spChg chg="add mod">
          <ac:chgData name="Huong Hoang-Wilson" userId="056946e5-a51b-4b70-8f7d-39d52b039cc3" providerId="ADAL" clId="{20EE837B-D044-4B5F-9103-929E566EFF2F}" dt="2025-09-08T13:06:23.981" v="16" actId="404"/>
          <ac:spMkLst>
            <pc:docMk/>
            <pc:sldMk cId="3610708428" sldId="256"/>
            <ac:spMk id="11" creationId="{DDB913C3-B4C3-D136-F004-82695CCFE6B9}"/>
          </ac:spMkLst>
        </pc:spChg>
        <pc:grpChg chg="add mod">
          <ac:chgData name="Huong Hoang-Wilson" userId="056946e5-a51b-4b70-8f7d-39d52b039cc3" providerId="ADAL" clId="{20EE837B-D044-4B5F-9103-929E566EFF2F}" dt="2025-09-08T13:05:01.633" v="5" actId="164"/>
          <ac:grpSpMkLst>
            <pc:docMk/>
            <pc:sldMk cId="3610708428" sldId="256"/>
            <ac:grpSpMk id="2" creationId="{059F792E-9F7F-0123-E6AD-68EF84362C6D}"/>
          </ac:grpSpMkLst>
        </pc:grpChg>
        <pc:grpChg chg="add mod">
          <ac:chgData name="Huong Hoang-Wilson" userId="056946e5-a51b-4b70-8f7d-39d52b039cc3" providerId="ADAL" clId="{20EE837B-D044-4B5F-9103-929E566EFF2F}" dt="2025-09-08T13:05:38.855" v="11"/>
          <ac:grpSpMkLst>
            <pc:docMk/>
            <pc:sldMk cId="3610708428" sldId="256"/>
            <ac:grpSpMk id="3" creationId="{B5700AD3-F42A-D4FE-A07B-74EDB7513CBC}"/>
          </ac:grpSpMkLst>
        </pc:grpChg>
        <pc:picChg chg="mod">
          <ac:chgData name="Huong Hoang-Wilson" userId="056946e5-a51b-4b70-8f7d-39d52b039cc3" providerId="ADAL" clId="{20EE837B-D044-4B5F-9103-929E566EFF2F}" dt="2025-09-08T13:05:01.633" v="5" actId="164"/>
          <ac:picMkLst>
            <pc:docMk/>
            <pc:sldMk cId="3610708428" sldId="256"/>
            <ac:picMk id="4" creationId="{A4A2A884-0954-566D-B9FF-A4370CD42F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6898-4CA3-4996-8C8F-8947E445771B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C7634-462B-4809-94D3-36E66DA1C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466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AC7634-462B-4809-94D3-36E66DA1CC5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497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539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11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6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9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9/8/2025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05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9/8/2025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8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9/8/2025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1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9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2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qmulprod-my.sharepoint.com/personal/yxw234_qmul_ac_uk/_layouts/15/stream.aspx?id=%2Fpersonal%2Fyxw234%5Fqmul%5Fac%5Fuk%2FDocuments%2FRecordings%2FMeeting%20with%20Fathea%20Khanum%2D20240911%5F092843%2DMeeting%20Recording%2Emp4&amp;ga=1&amp;referrer=StreamWebApp%2EWeb&amp;referrerScenario=AddressBarCopied%2Eview%2E5be66c7a%2D23bb%2D4181%2Da47e%2D1ff1ffec78d3" TargetMode="External"/><Relationship Id="rId4" Type="http://schemas.openxmlformats.org/officeDocument/2006/relationships/hyperlink" Target="https://qmulprod-my.sharepoint.com/personal/yxw234_qmul_ac_uk/_layouts/15/stream.aspx?id=%2Fpersonal%2Fyxw234%5Fqmul%5Fac%5Fuk%2FDocuments%2FRecordings%2FMeeting%20with%20Fathea%20Khanum%2D20240911%5F092843%2DMeeting%20Recording%2Emp4&amp;ga=1&amp;referrer=StreamWebApp%2EWeb&amp;referrerScenario=AddressBarCopied%2Eview%2E53a35d6f%2D4e7f%2D49ae%2D9c4b%2D3ac8ed7fe23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5D3817B-01DA-DCDA-FA18-49D6FF003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op view of wood desk with the plant, white keyboard, coffee in a white mug, notebook, and pen">
            <a:extLst>
              <a:ext uri="{FF2B5EF4-FFF2-40B4-BE49-F238E27FC236}">
                <a16:creationId xmlns:a16="http://schemas.microsoft.com/office/drawing/2014/main" id="{A4A2A884-0954-566D-B9FF-A4370CD42F6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799" b="15175"/>
          <a:stretch>
            <a:fillRect/>
          </a:stretch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60205E5-7FDF-B6A5-34B8-4486D2359734}"/>
              </a:ext>
            </a:extLst>
          </p:cNvPr>
          <p:cNvSpPr txBox="1"/>
          <p:nvPr/>
        </p:nvSpPr>
        <p:spPr>
          <a:xfrm>
            <a:off x="731520" y="5111251"/>
            <a:ext cx="8119872" cy="39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A81CCB-F4BD-1478-A6DC-F8376387A6AD}"/>
              </a:ext>
            </a:extLst>
          </p:cNvPr>
          <p:cNvSpPr txBox="1"/>
          <p:nvPr/>
        </p:nvSpPr>
        <p:spPr>
          <a:xfrm>
            <a:off x="347472" y="2199573"/>
            <a:ext cx="7452360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3200" dirty="0"/>
              <a:t>Peer Assisted Study Support (PASS)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5700AD3-F42A-D4FE-A07B-74EDB7513CBC}"/>
              </a:ext>
            </a:extLst>
          </p:cNvPr>
          <p:cNvGrpSpPr/>
          <p:nvPr/>
        </p:nvGrpSpPr>
        <p:grpSpPr>
          <a:xfrm>
            <a:off x="3529584" y="4165674"/>
            <a:ext cx="1261872" cy="1179576"/>
            <a:chOff x="3529584" y="4165674"/>
            <a:chExt cx="1261872" cy="1179576"/>
          </a:xfrm>
        </p:grpSpPr>
        <p:sp>
          <p:nvSpPr>
            <p:cNvPr id="8" name="Isosceles Triangle 7">
              <a:hlinkClick r:id="rId4"/>
              <a:extLst>
                <a:ext uri="{FF2B5EF4-FFF2-40B4-BE49-F238E27FC236}">
                  <a16:creationId xmlns:a16="http://schemas.microsoft.com/office/drawing/2014/main" id="{AEE9DE5B-B534-C5AD-9366-19BB7E91EDCB}"/>
                </a:ext>
              </a:extLst>
            </p:cNvPr>
            <p:cNvSpPr/>
            <p:nvPr/>
          </p:nvSpPr>
          <p:spPr>
            <a:xfrm rot="5400000">
              <a:off x="3483864" y="4211394"/>
              <a:ext cx="1179576" cy="1088136"/>
            </a:xfrm>
            <a:prstGeom prst="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060472D-A5E8-4D5D-6175-1257CAEDDF95}"/>
                </a:ext>
              </a:extLst>
            </p:cNvPr>
            <p:cNvSpPr txBox="1"/>
            <p:nvPr/>
          </p:nvSpPr>
          <p:spPr>
            <a:xfrm>
              <a:off x="3529584" y="4585899"/>
              <a:ext cx="1261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Play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DDB913C3-B4C3-D136-F004-82695CCFE6B9}"/>
              </a:ext>
            </a:extLst>
          </p:cNvPr>
          <p:cNvSpPr txBox="1"/>
          <p:nvPr/>
        </p:nvSpPr>
        <p:spPr>
          <a:xfrm>
            <a:off x="555498" y="5859046"/>
            <a:ext cx="6158484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sz="1400" dirty="0">
                <a:hlinkClick r:id="rId5"/>
              </a:rPr>
              <a:t>Meeting with Fathea Khanum-20240911_092843-Meeting Recording.mp4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610708428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5efd484-15aa-41a0-83f6-0646502cb6d6" xsi:nil="true"/>
    <lcf76f155ced4ddcb4097134ff3c332f xmlns="87939ff8-fce5-468a-a881-4c1fe8783bc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31EF8E9256E24C81798E9A71712536" ma:contentTypeVersion="18" ma:contentTypeDescription="Create a new document." ma:contentTypeScope="" ma:versionID="66de570fe15684ef3bd3d44a513e8055">
  <xsd:schema xmlns:xsd="http://www.w3.org/2001/XMLSchema" xmlns:xs="http://www.w3.org/2001/XMLSchema" xmlns:p="http://schemas.microsoft.com/office/2006/metadata/properties" xmlns:ns2="87939ff8-fce5-468a-a881-4c1fe8783bc4" xmlns:ns3="6649982f-b66b-4072-8006-4697fed55f9d" xmlns:ns4="d5efd484-15aa-41a0-83f6-0646502cb6d6" targetNamespace="http://schemas.microsoft.com/office/2006/metadata/properties" ma:root="true" ma:fieldsID="a3a05e383e85fa5c01341a2c01ecb4d3" ns2:_="" ns3:_="" ns4:_="">
    <xsd:import namespace="87939ff8-fce5-468a-a881-4c1fe8783bc4"/>
    <xsd:import namespace="6649982f-b66b-4072-8006-4697fed55f9d"/>
    <xsd:import namespace="d5efd484-15aa-41a0-83f6-0646502cb6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39ff8-fce5-468a-a881-4c1fe8783b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8f9b8-5ae4-4f0b-a238-a922c51e2d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9982f-b66b-4072-8006-4697fed55f9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efd484-15aa-41a0-83f6-0646502cb6d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69fc4c8-80c3-4164-b0ed-6223536b129d}" ma:internalName="TaxCatchAll" ma:showField="CatchAllData" ma:web="6649982f-b66b-4072-8006-4697fed55f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D6A97A4-424D-4846-A9FC-BDFFB212DE19}">
  <ds:schemaRefs>
    <ds:schemaRef ds:uri="http://schemas.microsoft.com/office/2006/metadata/properties"/>
    <ds:schemaRef ds:uri="http://schemas.microsoft.com/office/infopath/2007/PartnerControls"/>
    <ds:schemaRef ds:uri="d5efd484-15aa-41a0-83f6-0646502cb6d6"/>
    <ds:schemaRef ds:uri="87939ff8-fce5-468a-a881-4c1fe8783bc4"/>
  </ds:schemaRefs>
</ds:datastoreItem>
</file>

<file path=customXml/itemProps2.xml><?xml version="1.0" encoding="utf-8"?>
<ds:datastoreItem xmlns:ds="http://schemas.openxmlformats.org/officeDocument/2006/customXml" ds:itemID="{51EAE50D-3319-4B65-AB49-AA2FCE8F70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EDD372-F83F-4DE3-AD13-62D0AF38A2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939ff8-fce5-468a-a881-4c1fe8783bc4"/>
    <ds:schemaRef ds:uri="6649982f-b66b-4072-8006-4697fed55f9d"/>
    <ds:schemaRef ds:uri="d5efd484-15aa-41a0-83f6-0646502cb6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Neue Haas Grotesk Text Pro</vt:lpstr>
      <vt:lpstr>VanillaVTI</vt:lpstr>
      <vt:lpstr>PowerPoint Presentation</vt:lpstr>
    </vt:vector>
  </TitlesOfParts>
  <Company>Queen Mary, University of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Huong Hoang-Wilson</dc:creator>
  <cp:lastModifiedBy>Huong Hoang-Wilson</cp:lastModifiedBy>
  <cp:revision>1</cp:revision>
  <dcterms:created xsi:type="dcterms:W3CDTF">2025-09-05T18:33:48Z</dcterms:created>
  <dcterms:modified xsi:type="dcterms:W3CDTF">2025-09-08T13:06:24Z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0x0101003431EF8E9256E24C81798E9A71712536</vt:lpwstr>
  </property>
  <property fmtid="{D5CDD505-2E9C-101B-9397-08002B2CF9AE}" pid="3" name="MediaServiceImageTags">
    <vt:lpwstr/>
  </property>
</Properties>
</file>