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144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1D7973-799D-43E5-87E9-C32CA1AF64EC}" v="4" dt="2025-09-08T12:53:02.0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23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ong Hoang-Wilson" userId="056946e5-a51b-4b70-8f7d-39d52b039cc3" providerId="ADAL" clId="{20EE837B-D044-4B5F-9103-929E566EFF2F}"/>
    <pc:docChg chg="custSel delSld modSld">
      <pc:chgData name="Huong Hoang-Wilson" userId="056946e5-a51b-4b70-8f7d-39d52b039cc3" providerId="ADAL" clId="{20EE837B-D044-4B5F-9103-929E566EFF2F}" dt="2025-09-08T12:54:18.170" v="33" actId="1076"/>
      <pc:docMkLst>
        <pc:docMk/>
      </pc:docMkLst>
      <pc:sldChg chg="addSp delSp modSp mod">
        <pc:chgData name="Huong Hoang-Wilson" userId="056946e5-a51b-4b70-8f7d-39d52b039cc3" providerId="ADAL" clId="{20EE837B-D044-4B5F-9103-929E566EFF2F}" dt="2025-09-08T12:54:18.170" v="33" actId="1076"/>
        <pc:sldMkLst>
          <pc:docMk/>
          <pc:sldMk cId="2078159095" sldId="256"/>
        </pc:sldMkLst>
        <pc:spChg chg="mod">
          <ac:chgData name="Huong Hoang-Wilson" userId="056946e5-a51b-4b70-8f7d-39d52b039cc3" providerId="ADAL" clId="{20EE837B-D044-4B5F-9103-929E566EFF2F}" dt="2025-09-08T12:53:57.336" v="31" actId="1076"/>
          <ac:spMkLst>
            <pc:docMk/>
            <pc:sldMk cId="2078159095" sldId="256"/>
            <ac:spMk id="4" creationId="{EA7A8D7B-7A70-315E-D5A2-2B75884BEF6F}"/>
          </ac:spMkLst>
        </pc:spChg>
        <pc:spChg chg="del">
          <ac:chgData name="Huong Hoang-Wilson" userId="056946e5-a51b-4b70-8f7d-39d52b039cc3" providerId="ADAL" clId="{20EE837B-D044-4B5F-9103-929E566EFF2F}" dt="2025-09-08T12:52:35.059" v="9" actId="21"/>
          <ac:spMkLst>
            <pc:docMk/>
            <pc:sldMk cId="2078159095" sldId="256"/>
            <ac:spMk id="6" creationId="{32748523-6CD2-B1BF-99DB-19AF9934712A}"/>
          </ac:spMkLst>
        </pc:spChg>
        <pc:spChg chg="mod">
          <ac:chgData name="Huong Hoang-Wilson" userId="056946e5-a51b-4b70-8f7d-39d52b039cc3" providerId="ADAL" clId="{20EE837B-D044-4B5F-9103-929E566EFF2F}" dt="2025-09-08T12:53:51.913" v="29" actId="1076"/>
          <ac:spMkLst>
            <pc:docMk/>
            <pc:sldMk cId="2078159095" sldId="256"/>
            <ac:spMk id="7" creationId="{2592CFE6-9935-B401-D7A3-4189194647DC}"/>
          </ac:spMkLst>
        </pc:spChg>
        <pc:spChg chg="add mod">
          <ac:chgData name="Huong Hoang-Wilson" userId="056946e5-a51b-4b70-8f7d-39d52b039cc3" providerId="ADAL" clId="{20EE837B-D044-4B5F-9103-929E566EFF2F}" dt="2025-09-08T12:53:36.888" v="24" actId="1076"/>
          <ac:spMkLst>
            <pc:docMk/>
            <pc:sldMk cId="2078159095" sldId="256"/>
            <ac:spMk id="8" creationId="{AFD64822-4CA4-82A4-AE88-71B428133302}"/>
          </ac:spMkLst>
        </pc:spChg>
        <pc:spChg chg="mod">
          <ac:chgData name="Huong Hoang-Wilson" userId="056946e5-a51b-4b70-8f7d-39d52b039cc3" providerId="ADAL" clId="{20EE837B-D044-4B5F-9103-929E566EFF2F}" dt="2025-09-08T12:54:18.170" v="33" actId="1076"/>
          <ac:spMkLst>
            <pc:docMk/>
            <pc:sldMk cId="2078159095" sldId="256"/>
            <ac:spMk id="10" creationId="{0E361A5A-221D-29D3-57A6-1591CC904BB4}"/>
          </ac:spMkLst>
        </pc:spChg>
        <pc:spChg chg="del">
          <ac:chgData name="Huong Hoang-Wilson" userId="056946e5-a51b-4b70-8f7d-39d52b039cc3" providerId="ADAL" clId="{20EE837B-D044-4B5F-9103-929E566EFF2F}" dt="2025-09-08T12:51:58.348" v="3" actId="478"/>
          <ac:spMkLst>
            <pc:docMk/>
            <pc:sldMk cId="2078159095" sldId="256"/>
            <ac:spMk id="12" creationId="{39F5C798-BB06-F06E-F6F3-E19A3B7DC737}"/>
          </ac:spMkLst>
        </pc:spChg>
        <pc:spChg chg="add mod">
          <ac:chgData name="Huong Hoang-Wilson" userId="056946e5-a51b-4b70-8f7d-39d52b039cc3" providerId="ADAL" clId="{20EE837B-D044-4B5F-9103-929E566EFF2F}" dt="2025-09-08T12:53:44.104" v="26" actId="1076"/>
          <ac:spMkLst>
            <pc:docMk/>
            <pc:sldMk cId="2078159095" sldId="256"/>
            <ac:spMk id="16" creationId="{32748523-6CD2-B1BF-99DB-19AF9934712A}"/>
          </ac:spMkLst>
        </pc:spChg>
        <pc:spChg chg="add mod">
          <ac:chgData name="Huong Hoang-Wilson" userId="056946e5-a51b-4b70-8f7d-39d52b039cc3" providerId="ADAL" clId="{20EE837B-D044-4B5F-9103-929E566EFF2F}" dt="2025-09-08T12:53:12.786" v="18" actId="1076"/>
          <ac:spMkLst>
            <pc:docMk/>
            <pc:sldMk cId="2078159095" sldId="256"/>
            <ac:spMk id="17" creationId="{C0B0B7BE-E364-F57B-AC47-838839EBC175}"/>
          </ac:spMkLst>
        </pc:spChg>
        <pc:picChg chg="add mod">
          <ac:chgData name="Huong Hoang-Wilson" userId="056946e5-a51b-4b70-8f7d-39d52b039cc3" providerId="ADAL" clId="{20EE837B-D044-4B5F-9103-929E566EFF2F}" dt="2025-09-08T12:53:33.832" v="23" actId="1076"/>
          <ac:picMkLst>
            <pc:docMk/>
            <pc:sldMk cId="2078159095" sldId="256"/>
            <ac:picMk id="2" creationId="{745C3505-49E4-F17D-8E3D-0663DB78B8D6}"/>
          </ac:picMkLst>
        </pc:picChg>
        <pc:picChg chg="mod">
          <ac:chgData name="Huong Hoang-Wilson" userId="056946e5-a51b-4b70-8f7d-39d52b039cc3" providerId="ADAL" clId="{20EE837B-D044-4B5F-9103-929E566EFF2F}" dt="2025-09-08T12:53:54.650" v="30" actId="1076"/>
          <ac:picMkLst>
            <pc:docMk/>
            <pc:sldMk cId="2078159095" sldId="256"/>
            <ac:picMk id="3" creationId="{755D338E-02C3-EB7F-9681-435DB1B13E57}"/>
          </ac:picMkLst>
        </pc:picChg>
        <pc:picChg chg="del">
          <ac:chgData name="Huong Hoang-Wilson" userId="056946e5-a51b-4b70-8f7d-39d52b039cc3" providerId="ADAL" clId="{20EE837B-D044-4B5F-9103-929E566EFF2F}" dt="2025-09-08T12:52:35.059" v="9" actId="21"/>
          <ac:picMkLst>
            <pc:docMk/>
            <pc:sldMk cId="2078159095" sldId="256"/>
            <ac:picMk id="5" creationId="{4E7C79B7-BA93-BAE3-2DFC-75C1DA8B2A85}"/>
          </ac:picMkLst>
        </pc:picChg>
        <pc:picChg chg="mod">
          <ac:chgData name="Huong Hoang-Wilson" userId="056946e5-a51b-4b70-8f7d-39d52b039cc3" providerId="ADAL" clId="{20EE837B-D044-4B5F-9103-929E566EFF2F}" dt="2025-09-08T12:53:49.522" v="28" actId="1076"/>
          <ac:picMkLst>
            <pc:docMk/>
            <pc:sldMk cId="2078159095" sldId="256"/>
            <ac:picMk id="9" creationId="{F8C66064-EB91-EB14-855B-083C4C78B6AE}"/>
          </ac:picMkLst>
        </pc:picChg>
        <pc:picChg chg="del">
          <ac:chgData name="Huong Hoang-Wilson" userId="056946e5-a51b-4b70-8f7d-39d52b039cc3" providerId="ADAL" clId="{20EE837B-D044-4B5F-9103-929E566EFF2F}" dt="2025-09-08T12:51:56.208" v="2" actId="478"/>
          <ac:picMkLst>
            <pc:docMk/>
            <pc:sldMk cId="2078159095" sldId="256"/>
            <ac:picMk id="13" creationId="{994DEB0F-2A8C-0514-D706-55AD7BCF2558}"/>
          </ac:picMkLst>
        </pc:picChg>
        <pc:picChg chg="add mod">
          <ac:chgData name="Huong Hoang-Wilson" userId="056946e5-a51b-4b70-8f7d-39d52b039cc3" providerId="ADAL" clId="{20EE837B-D044-4B5F-9103-929E566EFF2F}" dt="2025-09-08T12:53:12.786" v="18" actId="1076"/>
          <ac:picMkLst>
            <pc:docMk/>
            <pc:sldMk cId="2078159095" sldId="256"/>
            <ac:picMk id="14" creationId="{7CA26B70-BF90-896B-7C99-4C990F41A485}"/>
          </ac:picMkLst>
        </pc:picChg>
        <pc:picChg chg="add mod">
          <ac:chgData name="Huong Hoang-Wilson" userId="056946e5-a51b-4b70-8f7d-39d52b039cc3" providerId="ADAL" clId="{20EE837B-D044-4B5F-9103-929E566EFF2F}" dt="2025-09-08T12:53:39.201" v="25" actId="1076"/>
          <ac:picMkLst>
            <pc:docMk/>
            <pc:sldMk cId="2078159095" sldId="256"/>
            <ac:picMk id="15" creationId="{4E7C79B7-BA93-BAE3-2DFC-75C1DA8B2A85}"/>
          </ac:picMkLst>
        </pc:picChg>
      </pc:sldChg>
      <pc:sldChg chg="delSp modSp del mod">
        <pc:chgData name="Huong Hoang-Wilson" userId="056946e5-a51b-4b70-8f7d-39d52b039cc3" providerId="ADAL" clId="{20EE837B-D044-4B5F-9103-929E566EFF2F}" dt="2025-09-08T12:54:02.966" v="32" actId="47"/>
        <pc:sldMkLst>
          <pc:docMk/>
          <pc:sldMk cId="2191257424" sldId="257"/>
        </pc:sldMkLst>
        <pc:spChg chg="del">
          <ac:chgData name="Huong Hoang-Wilson" userId="056946e5-a51b-4b70-8f7d-39d52b039cc3" providerId="ADAL" clId="{20EE837B-D044-4B5F-9103-929E566EFF2F}" dt="2025-09-08T12:51:28.969" v="0" actId="478"/>
          <ac:spMkLst>
            <pc:docMk/>
            <pc:sldMk cId="2191257424" sldId="257"/>
            <ac:spMk id="3" creationId="{5FAA3286-5DBA-DAF9-126B-728156A8B734}"/>
          </ac:spMkLst>
        </pc:spChg>
        <pc:spChg chg="del">
          <ac:chgData name="Huong Hoang-Wilson" userId="056946e5-a51b-4b70-8f7d-39d52b039cc3" providerId="ADAL" clId="{20EE837B-D044-4B5F-9103-929E566EFF2F}" dt="2025-09-08T12:52:54.857" v="13" actId="21"/>
          <ac:spMkLst>
            <pc:docMk/>
            <pc:sldMk cId="2191257424" sldId="257"/>
            <ac:spMk id="7" creationId="{C0B0B7BE-E364-F57B-AC47-838839EBC175}"/>
          </ac:spMkLst>
        </pc:spChg>
        <pc:spChg chg="del">
          <ac:chgData name="Huong Hoang-Wilson" userId="056946e5-a51b-4b70-8f7d-39d52b039cc3" providerId="ADAL" clId="{20EE837B-D044-4B5F-9103-929E566EFF2F}" dt="2025-09-08T12:51:31.160" v="1" actId="478"/>
          <ac:spMkLst>
            <pc:docMk/>
            <pc:sldMk cId="2191257424" sldId="257"/>
            <ac:spMk id="14" creationId="{5E09D569-13DB-DB75-AF51-EC0A6BDCF8FF}"/>
          </ac:spMkLst>
        </pc:spChg>
        <pc:picChg chg="del">
          <ac:chgData name="Huong Hoang-Wilson" userId="056946e5-a51b-4b70-8f7d-39d52b039cc3" providerId="ADAL" clId="{20EE837B-D044-4B5F-9103-929E566EFF2F}" dt="2025-09-08T12:51:28.969" v="0" actId="478"/>
          <ac:picMkLst>
            <pc:docMk/>
            <pc:sldMk cId="2191257424" sldId="257"/>
            <ac:picMk id="2" creationId="{EF7750CB-2194-2BB5-554B-39ED8D3E200C}"/>
          </ac:picMkLst>
        </pc:picChg>
        <pc:picChg chg="mod">
          <ac:chgData name="Huong Hoang-Wilson" userId="056946e5-a51b-4b70-8f7d-39d52b039cc3" providerId="ADAL" clId="{20EE837B-D044-4B5F-9103-929E566EFF2F}" dt="2025-09-08T12:52:16.921" v="6" actId="1076"/>
          <ac:picMkLst>
            <pc:docMk/>
            <pc:sldMk cId="2191257424" sldId="257"/>
            <ac:picMk id="11" creationId="{0EAE7669-803A-7D92-721C-B36724ACBFED}"/>
          </ac:picMkLst>
        </pc:picChg>
        <pc:picChg chg="del">
          <ac:chgData name="Huong Hoang-Wilson" userId="056946e5-a51b-4b70-8f7d-39d52b039cc3" providerId="ADAL" clId="{20EE837B-D044-4B5F-9103-929E566EFF2F}" dt="2025-09-08T12:51:28.969" v="0" actId="478"/>
          <ac:picMkLst>
            <pc:docMk/>
            <pc:sldMk cId="2191257424" sldId="257"/>
            <ac:picMk id="13" creationId="{FC07CFD0-6DA7-AFF4-8F09-FC6FB3D58DF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FD45-86FE-4BD0-BB99-44378869E2D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0361-2852-4AC6-981A-9705693C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377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FD45-86FE-4BD0-BB99-44378869E2D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0361-2852-4AC6-981A-9705693C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385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FD45-86FE-4BD0-BB99-44378869E2D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0361-2852-4AC6-981A-9705693C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080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FD45-86FE-4BD0-BB99-44378869E2D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0361-2852-4AC6-981A-9705693C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116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FD45-86FE-4BD0-BB99-44378869E2D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0361-2852-4AC6-981A-9705693C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92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FD45-86FE-4BD0-BB99-44378869E2D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0361-2852-4AC6-981A-9705693C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914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FD45-86FE-4BD0-BB99-44378869E2D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0361-2852-4AC6-981A-9705693C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376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FD45-86FE-4BD0-BB99-44378869E2D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0361-2852-4AC6-981A-9705693C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146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FD45-86FE-4BD0-BB99-44378869E2D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0361-2852-4AC6-981A-9705693C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443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FD45-86FE-4BD0-BB99-44378869E2D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0361-2852-4AC6-981A-9705693C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813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DFD45-86FE-4BD0-BB99-44378869E2D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B0361-2852-4AC6-981A-9705693C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986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DFD45-86FE-4BD0-BB99-44378869E2D9}" type="datetimeFigureOut">
              <a:rPr lang="en-GB" smtClean="0"/>
              <a:t>08/09/2025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B0361-2852-4AC6-981A-9705693CE0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147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592CFE6-9935-B401-D7A3-4189194647DC}"/>
              </a:ext>
            </a:extLst>
          </p:cNvPr>
          <p:cNvSpPr txBox="1"/>
          <p:nvPr/>
        </p:nvSpPr>
        <p:spPr>
          <a:xfrm>
            <a:off x="344414" y="7846822"/>
            <a:ext cx="3087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Student Support Officer (SSO) contacts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8C66064-EB91-EB14-855B-083C4C78B6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699" y="6006354"/>
            <a:ext cx="1640565" cy="164056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E361A5A-221D-29D3-57A6-1591CC904BB4}"/>
              </a:ext>
            </a:extLst>
          </p:cNvPr>
          <p:cNvSpPr txBox="1"/>
          <p:nvPr/>
        </p:nvSpPr>
        <p:spPr>
          <a:xfrm>
            <a:off x="4153396" y="2048897"/>
            <a:ext cx="25090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err="1"/>
              <a:t>QMPlus</a:t>
            </a:r>
            <a:r>
              <a:rPr lang="en-GB" sz="2400" b="1" dirty="0"/>
              <a:t> Social Circle Module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3AD0320-9A92-7D5E-B336-0416874A7C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2795" y="335630"/>
            <a:ext cx="1640565" cy="161091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55D338E-02C3-EB7F-9681-435DB1B13E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22794" y="6006354"/>
            <a:ext cx="1640565" cy="164056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A7A8D7B-7A70-315E-D5A2-2B75884BEF6F}"/>
              </a:ext>
            </a:extLst>
          </p:cNvPr>
          <p:cNvSpPr txBox="1"/>
          <p:nvPr/>
        </p:nvSpPr>
        <p:spPr>
          <a:xfrm>
            <a:off x="4023717" y="7846821"/>
            <a:ext cx="26387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Disabled Students’ Allowance (DSA)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45C3505-49E4-F17D-8E3D-0663DB78B8D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677" y="378904"/>
            <a:ext cx="1640566" cy="166999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FD64822-4CA4-82A4-AE88-71B428133302}"/>
              </a:ext>
            </a:extLst>
          </p:cNvPr>
          <p:cNvSpPr txBox="1"/>
          <p:nvPr/>
        </p:nvSpPr>
        <p:spPr>
          <a:xfrm>
            <a:off x="344414" y="2072460"/>
            <a:ext cx="3084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QMUL Guest Wi-Fi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CA26B70-BF90-896B-7C99-4C990F41A48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22795" y="3138835"/>
            <a:ext cx="1672544" cy="165937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E7C79B7-BA93-BAE3-2DFC-75C1DA8B2A8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0699" y="3138835"/>
            <a:ext cx="1672544" cy="1676103"/>
          </a:xfrm>
          <a:prstGeom prst="rect">
            <a:avLst/>
          </a:prstGeom>
        </p:spPr>
      </p:pic>
      <p:sp>
        <p:nvSpPr>
          <p:cNvPr id="16" name="TextBox 5">
            <a:extLst>
              <a:ext uri="{FF2B5EF4-FFF2-40B4-BE49-F238E27FC236}">
                <a16:creationId xmlns:a16="http://schemas.microsoft.com/office/drawing/2014/main" id="{32748523-6CD2-B1BF-99DB-19AF9934712A}"/>
              </a:ext>
            </a:extLst>
          </p:cNvPr>
          <p:cNvSpPr txBox="1"/>
          <p:nvPr/>
        </p:nvSpPr>
        <p:spPr>
          <a:xfrm>
            <a:off x="344414" y="4878606"/>
            <a:ext cx="30845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/>
              <a:t>Disability and Dyslexia Service (DDS)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0B0B7BE-E364-F57B-AC47-838839EBC175}"/>
              </a:ext>
            </a:extLst>
          </p:cNvPr>
          <p:cNvSpPr txBox="1"/>
          <p:nvPr/>
        </p:nvSpPr>
        <p:spPr>
          <a:xfrm>
            <a:off x="4219278" y="4878607"/>
            <a:ext cx="30845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Autism Induction Event Survey</a:t>
            </a:r>
          </a:p>
        </p:txBody>
      </p:sp>
    </p:spTree>
    <p:extLst>
      <p:ext uri="{BB962C8B-B14F-4D97-AF65-F5344CB8AC3E}">
        <p14:creationId xmlns:p14="http://schemas.microsoft.com/office/powerpoint/2010/main" val="2078159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31EF8E9256E24C81798E9A71712536" ma:contentTypeVersion="18" ma:contentTypeDescription="Create a new document." ma:contentTypeScope="" ma:versionID="66de570fe15684ef3bd3d44a513e8055">
  <xsd:schema xmlns:xsd="http://www.w3.org/2001/XMLSchema" xmlns:xs="http://www.w3.org/2001/XMLSchema" xmlns:p="http://schemas.microsoft.com/office/2006/metadata/properties" xmlns:ns2="87939ff8-fce5-468a-a881-4c1fe8783bc4" xmlns:ns3="6649982f-b66b-4072-8006-4697fed55f9d" xmlns:ns4="d5efd484-15aa-41a0-83f6-0646502cb6d6" targetNamespace="http://schemas.microsoft.com/office/2006/metadata/properties" ma:root="true" ma:fieldsID="a3a05e383e85fa5c01341a2c01ecb4d3" ns2:_="" ns3:_="" ns4:_="">
    <xsd:import namespace="87939ff8-fce5-468a-a881-4c1fe8783bc4"/>
    <xsd:import namespace="6649982f-b66b-4072-8006-4697fed55f9d"/>
    <xsd:import namespace="d5efd484-15aa-41a0-83f6-0646502cb6d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939ff8-fce5-468a-a881-4c1fe8783bc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c18f9b8-5ae4-4f0b-a238-a922c51e2d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9982f-b66b-4072-8006-4697fed55f9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efd484-15aa-41a0-83f6-0646502cb6d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d69fc4c8-80c3-4164-b0ed-6223536b129d}" ma:internalName="TaxCatchAll" ma:showField="CatchAllData" ma:web="6649982f-b66b-4072-8006-4697fed55f9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5efd484-15aa-41a0-83f6-0646502cb6d6" xsi:nil="true"/>
    <lcf76f155ced4ddcb4097134ff3c332f xmlns="87939ff8-fce5-468a-a881-4c1fe8783bc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5825F26-6BDF-4721-BE37-0290AFC434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939ff8-fce5-468a-a881-4c1fe8783bc4"/>
    <ds:schemaRef ds:uri="6649982f-b66b-4072-8006-4697fed55f9d"/>
    <ds:schemaRef ds:uri="d5efd484-15aa-41a0-83f6-0646502cb6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CBDA38-8EB8-407F-858A-A3AF9891DF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A39243E-8145-4751-85BC-FCCDEB8D4EEC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d5efd484-15aa-41a0-83f6-0646502cb6d6"/>
    <ds:schemaRef ds:uri="http://schemas.microsoft.com/office/infopath/2007/PartnerControls"/>
    <ds:schemaRef ds:uri="http://purl.org/dc/terms/"/>
    <ds:schemaRef ds:uri="http://www.w3.org/XML/1998/namespace"/>
    <ds:schemaRef ds:uri="http://purl.org/dc/dcmitype/"/>
    <ds:schemaRef ds:uri="6649982f-b66b-4072-8006-4697fed55f9d"/>
    <ds:schemaRef ds:uri="87939ff8-fce5-468a-a881-4c1fe8783bc4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</TotalTime>
  <Words>32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Huong Hoang-Wilson</dc:creator>
  <cp:lastModifiedBy>Huong Hoang-Wilson</cp:lastModifiedBy>
  <cp:revision>2</cp:revision>
  <cp:lastPrinted>2025-09-08T12:51:41Z</cp:lastPrinted>
  <dcterms:created xsi:type="dcterms:W3CDTF">2023-06-14T21:33:33Z</dcterms:created>
  <dcterms:modified xsi:type="dcterms:W3CDTF">2025-09-08T12:54:20Z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0x0101003431EF8E9256E24C81798E9A71712536</vt:lpwstr>
  </property>
  <property fmtid="{D5CDD505-2E9C-101B-9397-08002B2CF9AE}" pid="3" name="MediaServiceImageTags">
    <vt:lpwstr/>
  </property>
</Properties>
</file>