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09" r:id="rId6"/>
    <p:sldId id="259" r:id="rId7"/>
    <p:sldId id="297" r:id="rId8"/>
    <p:sldId id="311" r:id="rId9"/>
    <p:sldId id="285" r:id="rId10"/>
    <p:sldId id="298" r:id="rId11"/>
    <p:sldId id="301" r:id="rId12"/>
    <p:sldId id="302" r:id="rId13"/>
    <p:sldId id="286" r:id="rId14"/>
    <p:sldId id="304" r:id="rId15"/>
    <p:sldId id="310" r:id="rId1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89BCE"/>
    <a:srgbClr val="66CC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684D6D-F8EA-4802-8A41-661BC19CE9FB}" v="6" dt="2025-09-08T12:38:08.1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4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ong Hoang-Wilson" userId="056946e5-a51b-4b70-8f7d-39d52b039cc3" providerId="ADAL" clId="{20EE837B-D044-4B5F-9103-929E566EFF2F}"/>
    <pc:docChg chg="custSel modSld">
      <pc:chgData name="Huong Hoang-Wilson" userId="056946e5-a51b-4b70-8f7d-39d52b039cc3" providerId="ADAL" clId="{20EE837B-D044-4B5F-9103-929E566EFF2F}" dt="2025-09-08T12:44:40.140" v="229" actId="14100"/>
      <pc:docMkLst>
        <pc:docMk/>
      </pc:docMkLst>
      <pc:sldChg chg="addSp delSp modSp mod">
        <pc:chgData name="Huong Hoang-Wilson" userId="056946e5-a51b-4b70-8f7d-39d52b039cc3" providerId="ADAL" clId="{20EE837B-D044-4B5F-9103-929E566EFF2F}" dt="2025-09-05T09:16:53.995" v="132" actId="1076"/>
        <pc:sldMkLst>
          <pc:docMk/>
          <pc:sldMk cId="1895460115" sldId="259"/>
        </pc:sldMkLst>
        <pc:spChg chg="mod">
          <ac:chgData name="Huong Hoang-Wilson" userId="056946e5-a51b-4b70-8f7d-39d52b039cc3" providerId="ADAL" clId="{20EE837B-D044-4B5F-9103-929E566EFF2F}" dt="2025-09-05T09:15:39.432" v="91" actId="20577"/>
          <ac:spMkLst>
            <pc:docMk/>
            <pc:sldMk cId="1895460115" sldId="259"/>
            <ac:spMk id="2" creationId="{00000000-0000-0000-0000-000000000000}"/>
          </ac:spMkLst>
        </pc:spChg>
        <pc:spChg chg="mod">
          <ac:chgData name="Huong Hoang-Wilson" userId="056946e5-a51b-4b70-8f7d-39d52b039cc3" providerId="ADAL" clId="{20EE837B-D044-4B5F-9103-929E566EFF2F}" dt="2025-09-05T09:15:37.562" v="90" actId="20577"/>
          <ac:spMkLst>
            <pc:docMk/>
            <pc:sldMk cId="1895460115" sldId="259"/>
            <ac:spMk id="3" creationId="{D89177C3-BADF-772E-2B61-72E211A1E13F}"/>
          </ac:spMkLst>
        </pc:spChg>
        <pc:spChg chg="mod">
          <ac:chgData name="Huong Hoang-Wilson" userId="056946e5-a51b-4b70-8f7d-39d52b039cc3" providerId="ADAL" clId="{20EE837B-D044-4B5F-9103-929E566EFF2F}" dt="2025-09-05T09:16:25.324" v="128" actId="20577"/>
          <ac:spMkLst>
            <pc:docMk/>
            <pc:sldMk cId="1895460115" sldId="259"/>
            <ac:spMk id="4" creationId="{EAD5E826-5792-CE12-BDEE-D9E34C6953EB}"/>
          </ac:spMkLst>
        </pc:spChg>
        <pc:spChg chg="mod">
          <ac:chgData name="Huong Hoang-Wilson" userId="056946e5-a51b-4b70-8f7d-39d52b039cc3" providerId="ADAL" clId="{20EE837B-D044-4B5F-9103-929E566EFF2F}" dt="2025-09-05T09:15:32.304" v="89" actId="1076"/>
          <ac:spMkLst>
            <pc:docMk/>
            <pc:sldMk cId="1895460115" sldId="259"/>
            <ac:spMk id="8" creationId="{8CC39112-E390-478C-B53F-46EA515C8ECE}"/>
          </ac:spMkLst>
        </pc:spChg>
        <pc:spChg chg="mod">
          <ac:chgData name="Huong Hoang-Wilson" userId="056946e5-a51b-4b70-8f7d-39d52b039cc3" providerId="ADAL" clId="{20EE837B-D044-4B5F-9103-929E566EFF2F}" dt="2025-09-05T09:16:00.423" v="98" actId="1076"/>
          <ac:spMkLst>
            <pc:docMk/>
            <pc:sldMk cId="1895460115" sldId="259"/>
            <ac:spMk id="9" creationId="{9C50F068-349A-A3CA-CB5C-138B9A71CE6D}"/>
          </ac:spMkLst>
        </pc:spChg>
        <pc:spChg chg="mod">
          <ac:chgData name="Huong Hoang-Wilson" userId="056946e5-a51b-4b70-8f7d-39d52b039cc3" providerId="ADAL" clId="{20EE837B-D044-4B5F-9103-929E566EFF2F}" dt="2025-09-05T09:14:21.957" v="24" actId="1076"/>
          <ac:spMkLst>
            <pc:docMk/>
            <pc:sldMk cId="1895460115" sldId="259"/>
            <ac:spMk id="10" creationId="{4B1040D6-23C8-F40C-31D1-E572DF01074B}"/>
          </ac:spMkLst>
        </pc:spChg>
        <pc:spChg chg="mod">
          <ac:chgData name="Huong Hoang-Wilson" userId="056946e5-a51b-4b70-8f7d-39d52b039cc3" providerId="ADAL" clId="{20EE837B-D044-4B5F-9103-929E566EFF2F}" dt="2025-09-05T09:16:53.995" v="132" actId="1076"/>
          <ac:spMkLst>
            <pc:docMk/>
            <pc:sldMk cId="1895460115" sldId="259"/>
            <ac:spMk id="13" creationId="{3330D6D8-812E-9F36-409A-2DA9562E306B}"/>
          </ac:spMkLst>
        </pc:spChg>
        <pc:spChg chg="add mod">
          <ac:chgData name="Huong Hoang-Wilson" userId="056946e5-a51b-4b70-8f7d-39d52b039cc3" providerId="ADAL" clId="{20EE837B-D044-4B5F-9103-929E566EFF2F}" dt="2025-09-05T09:15:55.077" v="97" actId="1076"/>
          <ac:spMkLst>
            <pc:docMk/>
            <pc:sldMk cId="1895460115" sldId="259"/>
            <ac:spMk id="15" creationId="{BBFE04C1-D4BB-CAAC-1669-481C80485427}"/>
          </ac:spMkLst>
        </pc:spChg>
        <pc:picChg chg="mod">
          <ac:chgData name="Huong Hoang-Wilson" userId="056946e5-a51b-4b70-8f7d-39d52b039cc3" providerId="ADAL" clId="{20EE837B-D044-4B5F-9103-929E566EFF2F}" dt="2025-09-05T09:16:38.473" v="129" actId="1076"/>
          <ac:picMkLst>
            <pc:docMk/>
            <pc:sldMk cId="1895460115" sldId="259"/>
            <ac:picMk id="5" creationId="{C78E8A6F-42EE-496C-62D8-DE85512EF9AF}"/>
          </ac:picMkLst>
        </pc:picChg>
        <pc:picChg chg="mod">
          <ac:chgData name="Huong Hoang-Wilson" userId="056946e5-a51b-4b70-8f7d-39d52b039cc3" providerId="ADAL" clId="{20EE837B-D044-4B5F-9103-929E566EFF2F}" dt="2025-09-05T09:16:38.473" v="129" actId="1076"/>
          <ac:picMkLst>
            <pc:docMk/>
            <pc:sldMk cId="1895460115" sldId="259"/>
            <ac:picMk id="6" creationId="{3BE9635C-0516-64B9-C0C6-3FA1EBDDF486}"/>
          </ac:picMkLst>
        </pc:picChg>
        <pc:picChg chg="mod">
          <ac:chgData name="Huong Hoang-Wilson" userId="056946e5-a51b-4b70-8f7d-39d52b039cc3" providerId="ADAL" clId="{20EE837B-D044-4B5F-9103-929E566EFF2F}" dt="2025-09-05T09:16:53.183" v="131" actId="1076"/>
          <ac:picMkLst>
            <pc:docMk/>
            <pc:sldMk cId="1895460115" sldId="259"/>
            <ac:picMk id="11" creationId="{FB35B395-12DF-73BE-9B83-B6AF6E00C9B0}"/>
          </ac:picMkLst>
        </pc:picChg>
        <pc:picChg chg="add mod">
          <ac:chgData name="Huong Hoang-Wilson" userId="056946e5-a51b-4b70-8f7d-39d52b039cc3" providerId="ADAL" clId="{20EE837B-D044-4B5F-9103-929E566EFF2F}" dt="2025-09-05T09:15:51.455" v="96" actId="1076"/>
          <ac:picMkLst>
            <pc:docMk/>
            <pc:sldMk cId="1895460115" sldId="259"/>
            <ac:picMk id="14" creationId="{745D2265-29EE-C654-7F32-2781B620AABB}"/>
          </ac:picMkLst>
        </pc:picChg>
      </pc:sldChg>
      <pc:sldChg chg="addSp delSp modSp mod">
        <pc:chgData name="Huong Hoang-Wilson" userId="056946e5-a51b-4b70-8f7d-39d52b039cc3" providerId="ADAL" clId="{20EE837B-D044-4B5F-9103-929E566EFF2F}" dt="2025-09-08T12:43:04.894" v="224" actId="1076"/>
        <pc:sldMkLst>
          <pc:docMk/>
          <pc:sldMk cId="372598684" sldId="286"/>
        </pc:sldMkLst>
        <pc:picChg chg="add del mod">
          <ac:chgData name="Huong Hoang-Wilson" userId="056946e5-a51b-4b70-8f7d-39d52b039cc3" providerId="ADAL" clId="{20EE837B-D044-4B5F-9103-929E566EFF2F}" dt="2025-09-08T12:42:50.454" v="219" actId="478"/>
          <ac:picMkLst>
            <pc:docMk/>
            <pc:sldMk cId="372598684" sldId="286"/>
            <ac:picMk id="4" creationId="{E28B6203-2371-41FE-AA81-E12D086CE2CD}"/>
          </ac:picMkLst>
        </pc:picChg>
        <pc:picChg chg="add mod">
          <ac:chgData name="Huong Hoang-Wilson" userId="056946e5-a51b-4b70-8f7d-39d52b039cc3" providerId="ADAL" clId="{20EE837B-D044-4B5F-9103-929E566EFF2F}" dt="2025-09-08T12:43:04.894" v="224" actId="1076"/>
          <ac:picMkLst>
            <pc:docMk/>
            <pc:sldMk cId="372598684" sldId="286"/>
            <ac:picMk id="6" creationId="{DD0EFB8C-6DD9-9149-9B24-DBB2C3C321FF}"/>
          </ac:picMkLst>
        </pc:picChg>
        <pc:picChg chg="mod">
          <ac:chgData name="Huong Hoang-Wilson" userId="056946e5-a51b-4b70-8f7d-39d52b039cc3" providerId="ADAL" clId="{20EE837B-D044-4B5F-9103-929E566EFF2F}" dt="2025-09-05T13:10:36.324" v="192" actId="1076"/>
          <ac:picMkLst>
            <pc:docMk/>
            <pc:sldMk cId="372598684" sldId="286"/>
            <ac:picMk id="2050" creationId="{B1617BFE-8196-31B3-C845-0EA58FE310C1}"/>
          </ac:picMkLst>
        </pc:picChg>
      </pc:sldChg>
      <pc:sldChg chg="addSp delSp modSp mod">
        <pc:chgData name="Huong Hoang-Wilson" userId="056946e5-a51b-4b70-8f7d-39d52b039cc3" providerId="ADAL" clId="{20EE837B-D044-4B5F-9103-929E566EFF2F}" dt="2025-09-08T12:38:12.974" v="214" actId="20577"/>
        <pc:sldMkLst>
          <pc:docMk/>
          <pc:sldMk cId="3905429554" sldId="297"/>
        </pc:sldMkLst>
        <pc:spChg chg="mod">
          <ac:chgData name="Huong Hoang-Wilson" userId="056946e5-a51b-4b70-8f7d-39d52b039cc3" providerId="ADAL" clId="{20EE837B-D044-4B5F-9103-929E566EFF2F}" dt="2025-09-05T09:18:53.108" v="176" actId="20577"/>
          <ac:spMkLst>
            <pc:docMk/>
            <pc:sldMk cId="3905429554" sldId="297"/>
            <ac:spMk id="2" creationId="{00000000-0000-0000-0000-000000000000}"/>
          </ac:spMkLst>
        </pc:spChg>
        <pc:spChg chg="add mod">
          <ac:chgData name="Huong Hoang-Wilson" userId="056946e5-a51b-4b70-8f7d-39d52b039cc3" providerId="ADAL" clId="{20EE837B-D044-4B5F-9103-929E566EFF2F}" dt="2025-09-08T12:36:54.838" v="204" actId="1076"/>
          <ac:spMkLst>
            <pc:docMk/>
            <pc:sldMk cId="3905429554" sldId="297"/>
            <ac:spMk id="6" creationId="{10C45235-BAFC-15A7-29E0-24A447BF2781}"/>
          </ac:spMkLst>
        </pc:spChg>
        <pc:spChg chg="add mod">
          <ac:chgData name="Huong Hoang-Wilson" userId="056946e5-a51b-4b70-8f7d-39d52b039cc3" providerId="ADAL" clId="{20EE837B-D044-4B5F-9103-929E566EFF2F}" dt="2025-09-08T12:38:12.974" v="214" actId="20577"/>
          <ac:spMkLst>
            <pc:docMk/>
            <pc:sldMk cId="3905429554" sldId="297"/>
            <ac:spMk id="9" creationId="{1D395E8A-62BC-1B87-0FEE-49F5FA247D17}"/>
          </ac:spMkLst>
        </pc:spChg>
        <pc:picChg chg="add mod">
          <ac:chgData name="Huong Hoang-Wilson" userId="056946e5-a51b-4b70-8f7d-39d52b039cc3" providerId="ADAL" clId="{20EE837B-D044-4B5F-9103-929E566EFF2F}" dt="2025-09-08T12:36:42.451" v="199" actId="1076"/>
          <ac:picMkLst>
            <pc:docMk/>
            <pc:sldMk cId="3905429554" sldId="297"/>
            <ac:picMk id="4" creationId="{B3567161-E0C4-6F8B-499B-086DAC878C80}"/>
          </ac:picMkLst>
        </pc:picChg>
        <pc:picChg chg="add del mod">
          <ac:chgData name="Huong Hoang-Wilson" userId="056946e5-a51b-4b70-8f7d-39d52b039cc3" providerId="ADAL" clId="{20EE837B-D044-4B5F-9103-929E566EFF2F}" dt="2025-09-08T12:36:39.574" v="198" actId="478"/>
          <ac:picMkLst>
            <pc:docMk/>
            <pc:sldMk cId="3905429554" sldId="297"/>
            <ac:picMk id="5" creationId="{5B0C2F18-E533-A989-B349-299CA6B15DB2}"/>
          </ac:picMkLst>
        </pc:picChg>
        <pc:picChg chg="add mod">
          <ac:chgData name="Huong Hoang-Wilson" userId="056946e5-a51b-4b70-8f7d-39d52b039cc3" providerId="ADAL" clId="{20EE837B-D044-4B5F-9103-929E566EFF2F}" dt="2025-09-08T12:38:05.893" v="207" actId="1076"/>
          <ac:picMkLst>
            <pc:docMk/>
            <pc:sldMk cId="3905429554" sldId="297"/>
            <ac:picMk id="8" creationId="{AA6E00C9-640B-ABAE-9231-D4CE2C33C0DF}"/>
          </ac:picMkLst>
        </pc:picChg>
      </pc:sldChg>
      <pc:sldChg chg="addSp delSp modSp mod">
        <pc:chgData name="Huong Hoang-Wilson" userId="056946e5-a51b-4b70-8f7d-39d52b039cc3" providerId="ADAL" clId="{20EE837B-D044-4B5F-9103-929E566EFF2F}" dt="2025-09-08T12:42:04.919" v="218" actId="1076"/>
        <pc:sldMkLst>
          <pc:docMk/>
          <pc:sldMk cId="428122914" sldId="301"/>
        </pc:sldMkLst>
        <pc:picChg chg="add del mod">
          <ac:chgData name="Huong Hoang-Wilson" userId="056946e5-a51b-4b70-8f7d-39d52b039cc3" providerId="ADAL" clId="{20EE837B-D044-4B5F-9103-929E566EFF2F}" dt="2025-09-08T12:41:59.461" v="215" actId="478"/>
          <ac:picMkLst>
            <pc:docMk/>
            <pc:sldMk cId="428122914" sldId="301"/>
            <ac:picMk id="4" creationId="{3B1D294C-1687-D92F-B88A-2D81012567DF}"/>
          </ac:picMkLst>
        </pc:picChg>
        <pc:picChg chg="add mod">
          <ac:chgData name="Huong Hoang-Wilson" userId="056946e5-a51b-4b70-8f7d-39d52b039cc3" providerId="ADAL" clId="{20EE837B-D044-4B5F-9103-929E566EFF2F}" dt="2025-09-08T12:42:04.919" v="218" actId="1076"/>
          <ac:picMkLst>
            <pc:docMk/>
            <pc:sldMk cId="428122914" sldId="301"/>
            <ac:picMk id="5" creationId="{AF9E832C-8983-5209-6E91-AA2C5F63E4BE}"/>
          </ac:picMkLst>
        </pc:picChg>
      </pc:sldChg>
      <pc:sldChg chg="addSp delSp modSp mod">
        <pc:chgData name="Huong Hoang-Wilson" userId="056946e5-a51b-4b70-8f7d-39d52b039cc3" providerId="ADAL" clId="{20EE837B-D044-4B5F-9103-929E566EFF2F}" dt="2025-09-08T12:44:40.140" v="229" actId="14100"/>
        <pc:sldMkLst>
          <pc:docMk/>
          <pc:sldMk cId="204109933" sldId="304"/>
        </pc:sldMkLst>
        <pc:picChg chg="add del mod">
          <ac:chgData name="Huong Hoang-Wilson" userId="056946e5-a51b-4b70-8f7d-39d52b039cc3" providerId="ADAL" clId="{20EE837B-D044-4B5F-9103-929E566EFF2F}" dt="2025-09-08T12:44:00.672" v="225" actId="478"/>
          <ac:picMkLst>
            <pc:docMk/>
            <pc:sldMk cId="204109933" sldId="304"/>
            <ac:picMk id="5" creationId="{0247CFDE-E601-8364-A8A7-8C4345BBFB4A}"/>
          </ac:picMkLst>
        </pc:picChg>
        <pc:picChg chg="add mod">
          <ac:chgData name="Huong Hoang-Wilson" userId="056946e5-a51b-4b70-8f7d-39d52b039cc3" providerId="ADAL" clId="{20EE837B-D044-4B5F-9103-929E566EFF2F}" dt="2025-09-08T12:44:40.140" v="229" actId="14100"/>
          <ac:picMkLst>
            <pc:docMk/>
            <pc:sldMk cId="204109933" sldId="304"/>
            <ac:picMk id="6" creationId="{53275B60-1A21-C5C9-0FC1-A4A15436085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AD5A9-F30A-47EF-B0AE-E0349EF17CDF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C0CDF-4124-4B42-B55B-55FD41A59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741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8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75249-FF40-4ADE-9D89-387FD2509B68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435"/>
            <a:ext cx="5438140" cy="39087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910"/>
            <a:ext cx="2946189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99" y="9429910"/>
            <a:ext cx="2946189" cy="498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88A8B-F180-4991-9684-EDCA48805F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73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88A8B-F180-4991-9684-EDCA48805F6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247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88A8B-F180-4991-9684-EDCA48805F6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294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88A8B-F180-4991-9684-EDCA48805F6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105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24C87-ED0E-43BE-800A-10E397C7DE4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88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Includes </a:t>
            </a:r>
            <a:r>
              <a:rPr lang="en-GB" sz="1200" b="1">
                <a:solidFill>
                  <a:srgbClr val="002060"/>
                </a:solidFill>
              </a:rPr>
              <a:t>Laptop and assistive technology</a:t>
            </a:r>
            <a:endParaRPr lang="en-GB" sz="1200" b="1">
              <a:solidFill>
                <a:srgbClr val="002060"/>
              </a:solidFill>
              <a:cs typeface="Calibri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88A8B-F180-4991-9684-EDCA48805F6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57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FEE-4952-4D61-8C17-BB196626CF12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36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FEE-4952-4D61-8C17-BB196626CF12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13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FEE-4952-4D61-8C17-BB196626CF12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92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FEE-4952-4D61-8C17-BB196626CF12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32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FEE-4952-4D61-8C17-BB196626CF12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80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FEE-4952-4D61-8C17-BB196626CF12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98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FEE-4952-4D61-8C17-BB196626CF12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7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FEE-4952-4D61-8C17-BB196626CF12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57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FEE-4952-4D61-8C17-BB196626CF12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FEE-4952-4D61-8C17-BB196626CF12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9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8FEE-4952-4D61-8C17-BB196626CF12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583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88FEE-4952-4D61-8C17-BB196626CF12}" type="datetimeFigureOut">
              <a:rPr lang="en-GB" smtClean="0"/>
              <a:t>08/09/2025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F0ACC-8C5F-4FD8-A75F-9800E5FC19A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8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AskQM@qmul.ac.u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32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city, mountain, river&#10;&#10;Description automatically generated">
            <a:extLst>
              <a:ext uri="{FF2B5EF4-FFF2-40B4-BE49-F238E27FC236}">
                <a16:creationId xmlns:a16="http://schemas.microsoft.com/office/drawing/2014/main" id="{17D4D432-6BB7-B03B-9464-6A2C1FF37E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60" r="10776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49" name="Freeform: Shape 34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0" name="Freeform: Shape 36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GB" sz="5400" b="1"/>
              <a:t>Welcome to </a:t>
            </a:r>
            <a:br>
              <a:rPr lang="en-GB" sz="5400" b="1"/>
            </a:br>
            <a:r>
              <a:rPr lang="en-GB" sz="5400" b="1"/>
              <a:t>QMUL</a:t>
            </a:r>
            <a:endParaRPr lang="en-GB" sz="5400" b="1">
              <a:cs typeface="Calibri Light"/>
            </a:endParaRPr>
          </a:p>
        </p:txBody>
      </p:sp>
      <p:sp>
        <p:nvSpPr>
          <p:cNvPr id="51" name="Rectangle 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689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058" y="1773011"/>
            <a:ext cx="6510361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1200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Funds your disability related support at university.</a:t>
            </a:r>
            <a:endParaRPr lang="en-GB" sz="3600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Needs tested - you do not have to pay it back.</a:t>
            </a:r>
            <a:endParaRPr lang="en-GB" sz="3600" dirty="0">
              <a:cs typeface="Calibri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/>
              <a:t>It does </a:t>
            </a:r>
            <a:r>
              <a:rPr lang="en-GB" sz="3600" u="sng" dirty="0"/>
              <a:t>not</a:t>
            </a:r>
            <a:r>
              <a:rPr lang="en-GB" sz="3600" dirty="0"/>
              <a:t> pay for things like medication, support for daily living or additional academic tutoring.</a:t>
            </a:r>
            <a:endParaRPr lang="en-GB" sz="3600" dirty="0">
              <a:cs typeface="Calibri"/>
            </a:endParaRPr>
          </a:p>
        </p:txBody>
      </p:sp>
      <p:pic>
        <p:nvPicPr>
          <p:cNvPr id="2050" name="Picture 2" descr="Notes for Disabled Students' Allowance application form">
            <a:extLst>
              <a:ext uri="{FF2B5EF4-FFF2-40B4-BE49-F238E27FC236}">
                <a16:creationId xmlns:a16="http://schemas.microsoft.com/office/drawing/2014/main" id="{B1617BFE-8196-31B3-C845-0EA58FE31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767" y="1993392"/>
            <a:ext cx="2747484" cy="388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365612-560C-E8C0-6A4C-222BD97C13FF}"/>
              </a:ext>
            </a:extLst>
          </p:cNvPr>
          <p:cNvSpPr txBox="1"/>
          <p:nvPr/>
        </p:nvSpPr>
        <p:spPr>
          <a:xfrm>
            <a:off x="526058" y="405384"/>
            <a:ext cx="89301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/>
              <a:t>Disabled Students’ Allowance (DSA)</a:t>
            </a:r>
            <a:endParaRPr lang="en-GB" sz="4400" b="1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0EFB8C-6DD9-9149-9B24-DBB2C3C32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618" y="5633936"/>
            <a:ext cx="1897072" cy="169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8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063" y="133814"/>
            <a:ext cx="11641874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DSA:</a:t>
            </a:r>
            <a:r>
              <a:rPr kumimoji="0" lang="en-GB" sz="5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Specialist</a:t>
            </a:r>
            <a:r>
              <a:rPr kumimoji="0" lang="en-GB" sz="5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Mentoring</a:t>
            </a:r>
            <a:endParaRPr lang="en-GB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If your DSA2 letter entitles you to mentoring</a:t>
            </a:r>
            <a:r>
              <a:rPr lang="en-GB" sz="3200" dirty="0">
                <a:latin typeface="Calibri" panose="020F0502020204030204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Please check your emails regularly and reply to your mentoring agency with the information they ask for.</a:t>
            </a:r>
            <a:endParaRPr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419" y="3429000"/>
            <a:ext cx="10412802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5400" dirty="0">
                <a:latin typeface="Calibri" panose="020F0502020204030204"/>
                <a:ea typeface="Calibri"/>
                <a:cs typeface="Calibri"/>
              </a:rPr>
              <a:t>DSA: Study Skills Support</a:t>
            </a:r>
            <a:endParaRPr lang="en-GB" sz="5400">
              <a:latin typeface="Calibri" panose="020F0502020204030204"/>
              <a:ea typeface="Calibri"/>
              <a:cs typeface="Calibri"/>
            </a:endParaRPr>
          </a:p>
          <a:p>
            <a:pPr>
              <a:defRPr/>
            </a:pPr>
            <a:endParaRPr lang="en-GB" dirty="0">
              <a:latin typeface="Calibri" panose="020F0502020204030204"/>
              <a:ea typeface="Calibri"/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Calibri" panose="020F0502020204030204"/>
                <a:ea typeface="Calibri"/>
                <a:cs typeface="Calibri"/>
              </a:rPr>
              <a:t>If your DSA2 letter entitles you to Study Skills Support.</a:t>
            </a:r>
            <a:endParaRPr lang="en-GB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Calibri" panose="020F0502020204030204"/>
                <a:ea typeface="Calibri"/>
                <a:cs typeface="Calibri"/>
              </a:rPr>
              <a:t>The tutors will not be familiar with your subject, but are there to help you will things like planning, essay structure and revision techniques</a:t>
            </a:r>
            <a:endParaRPr lang="en-GB" sz="3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275B60-1A21-C5C9-0FC1-A4A15436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939" y="5486399"/>
            <a:ext cx="1125998" cy="111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3765" y="2442117"/>
            <a:ext cx="8218449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6000">
                <a:solidFill>
                  <a:srgbClr val="002060"/>
                </a:solidFill>
              </a:rPr>
              <a:t>Any 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89579" y="2288228"/>
            <a:ext cx="1505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3086" y="4490142"/>
            <a:ext cx="1505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1058" y="2524956"/>
            <a:ext cx="1505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6688" y="5073804"/>
            <a:ext cx="15054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143892" y="4750499"/>
            <a:ext cx="1505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03086" y="1000264"/>
            <a:ext cx="1505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50098" y="4088779"/>
            <a:ext cx="1505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39507" y="1201517"/>
            <a:ext cx="1505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668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177C3-BADF-772E-2B61-72E211A1E13F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dirty="0">
                <a:latin typeface="+mj-lt"/>
                <a:ea typeface="+mj-ea"/>
                <a:cs typeface="+mj-cs"/>
              </a:rPr>
              <a:t>Ashleigh </a:t>
            </a:r>
            <a:r>
              <a:rPr lang="en-US" sz="4700" dirty="0" err="1">
                <a:latin typeface="+mj-lt"/>
                <a:ea typeface="+mj-ea"/>
                <a:cs typeface="+mj-cs"/>
              </a:rPr>
              <a:t>Brownsmith</a:t>
            </a:r>
            <a:endParaRPr lang="en-US" sz="4700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dirty="0">
                <a:latin typeface="+mj-lt"/>
                <a:ea typeface="+mj-ea"/>
                <a:cs typeface="+mj-cs"/>
              </a:rPr>
              <a:t>Head of Disability and Dyslexia Service and Inclusive Practice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 descr="Ashleigh Brownsmith">
            <a:extLst>
              <a:ext uri="{FF2B5EF4-FFF2-40B4-BE49-F238E27FC236}">
                <a16:creationId xmlns:a16="http://schemas.microsoft.com/office/drawing/2014/main" id="{88469B76-0571-3CBB-9D8E-1A1C12324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2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95669" y="4464621"/>
            <a:ext cx="255339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b="1" dirty="0"/>
              <a:t>Samia</a:t>
            </a:r>
            <a:endParaRPr lang="en-GB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177C3-BADF-772E-2B61-72E211A1E13F}"/>
              </a:ext>
            </a:extLst>
          </p:cNvPr>
          <p:cNvSpPr txBox="1"/>
          <p:nvPr/>
        </p:nvSpPr>
        <p:spPr>
          <a:xfrm>
            <a:off x="3242737" y="4464621"/>
            <a:ext cx="2803072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b="1" dirty="0"/>
              <a:t>Huong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5E826-5792-CE12-BDEE-D9E34C6953EB}"/>
              </a:ext>
            </a:extLst>
          </p:cNvPr>
          <p:cNvSpPr txBox="1"/>
          <p:nvPr/>
        </p:nvSpPr>
        <p:spPr>
          <a:xfrm>
            <a:off x="2206928" y="5959959"/>
            <a:ext cx="706827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dirty="0">
                <a:cs typeface="Segoe UI"/>
              </a:rPr>
              <a:t>Bancroft Building, 3rd Floor, Room 3.06 </a:t>
            </a:r>
          </a:p>
          <a:p>
            <a:pPr algn="ctr"/>
            <a:r>
              <a:rPr lang="en-GB" sz="2400" dirty="0">
                <a:cs typeface="Segoe UI"/>
                <a:hlinkClick r:id="rId2"/>
              </a:rPr>
              <a:t>AskQM@qmul.ac.uk</a:t>
            </a:r>
            <a:endParaRPr lang="en-GB" sz="2400" dirty="0">
              <a:cs typeface="Segoe UI"/>
            </a:endParaRPr>
          </a:p>
        </p:txBody>
      </p:sp>
      <p:pic>
        <p:nvPicPr>
          <p:cNvPr id="5" name="Picture 5" descr="A person taking a selfie&#10;&#10;Description automatically generated">
            <a:extLst>
              <a:ext uri="{FF2B5EF4-FFF2-40B4-BE49-F238E27FC236}">
                <a16:creationId xmlns:a16="http://schemas.microsoft.com/office/drawing/2014/main" id="{C78E8A6F-42EE-496C-62D8-DE85512EF9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235" t="12583" r="823" b="27594"/>
          <a:stretch/>
        </p:blipFill>
        <p:spPr>
          <a:xfrm>
            <a:off x="6126255" y="2727786"/>
            <a:ext cx="1520740" cy="1699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BE9635C-0516-64B9-C0C6-3FA1EBDDF4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514" t="10922" r="6422" b="19346"/>
          <a:stretch/>
        </p:blipFill>
        <p:spPr>
          <a:xfrm>
            <a:off x="3999509" y="2716788"/>
            <a:ext cx="1407404" cy="1699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C39112-E390-478C-B53F-46EA515C8ECE}"/>
              </a:ext>
            </a:extLst>
          </p:cNvPr>
          <p:cNvSpPr txBox="1"/>
          <p:nvPr/>
        </p:nvSpPr>
        <p:spPr>
          <a:xfrm>
            <a:off x="3619949" y="639052"/>
            <a:ext cx="4242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Disability Advisers </a:t>
            </a:r>
          </a:p>
          <a:p>
            <a:pPr algn="ctr"/>
            <a:r>
              <a:rPr lang="en-GB" sz="3600" b="1" dirty="0"/>
              <a:t>(Mental Health</a:t>
            </a:r>
          </a:p>
          <a:p>
            <a:pPr algn="ctr"/>
            <a:r>
              <a:rPr lang="en-GB" sz="3600" b="1" dirty="0"/>
              <a:t>/Autism)</a:t>
            </a:r>
            <a:endParaRPr lang="en-GB" sz="4000" b="1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50F068-349A-A3CA-CB5C-138B9A71CE6D}"/>
              </a:ext>
            </a:extLst>
          </p:cNvPr>
          <p:cNvSpPr txBox="1"/>
          <p:nvPr/>
        </p:nvSpPr>
        <p:spPr>
          <a:xfrm>
            <a:off x="545637" y="4464620"/>
            <a:ext cx="255339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b="1" dirty="0"/>
              <a:t>Kate</a:t>
            </a:r>
            <a:endParaRPr lang="en-GB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1040D6-23C8-F40C-31D1-E572DF01074B}"/>
              </a:ext>
            </a:extLst>
          </p:cNvPr>
          <p:cNvSpPr txBox="1"/>
          <p:nvPr/>
        </p:nvSpPr>
        <p:spPr>
          <a:xfrm>
            <a:off x="7431763" y="834353"/>
            <a:ext cx="52260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Assistant Disability Advisers </a:t>
            </a:r>
          </a:p>
        </p:txBody>
      </p:sp>
      <p:pic>
        <p:nvPicPr>
          <p:cNvPr id="11" name="Picture 10" descr="A person wearing glasses and a white shirt&#10;&#10;Description automatically generated">
            <a:extLst>
              <a:ext uri="{FF2B5EF4-FFF2-40B4-BE49-F238E27FC236}">
                <a16:creationId xmlns:a16="http://schemas.microsoft.com/office/drawing/2014/main" id="{FB35B395-12DF-73BE-9B83-B6AF6E00C9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612" y="2670009"/>
            <a:ext cx="1443992" cy="1794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30D6D8-812E-9F36-409A-2DA9562E306B}"/>
              </a:ext>
            </a:extLst>
          </p:cNvPr>
          <p:cNvSpPr txBox="1"/>
          <p:nvPr/>
        </p:nvSpPr>
        <p:spPr>
          <a:xfrm>
            <a:off x="8548601" y="4512247"/>
            <a:ext cx="255339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200" b="1" dirty="0"/>
              <a:t>Olivia</a:t>
            </a:r>
            <a:endParaRPr lang="en-GB" dirty="0">
              <a:solidFill>
                <a:srgbClr val="002060"/>
              </a:solidFill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45D2265-29EE-C654-7F32-2781B620AA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296" y="2745800"/>
            <a:ext cx="1656157" cy="1663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BFE04C1-D4BB-CAAC-1669-481C80485427}"/>
              </a:ext>
            </a:extLst>
          </p:cNvPr>
          <p:cNvSpPr txBox="1"/>
          <p:nvPr/>
        </p:nvSpPr>
        <p:spPr>
          <a:xfrm>
            <a:off x="-97359" y="270723"/>
            <a:ext cx="37812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Senior Disability Adviser (</a:t>
            </a:r>
            <a:r>
              <a:rPr lang="en-GB" sz="3600" b="1" dirty="0" err="1"/>
              <a:t>SpLD</a:t>
            </a:r>
            <a:r>
              <a:rPr lang="en-GB" sz="3600" b="1" dirty="0"/>
              <a:t>)</a:t>
            </a:r>
          </a:p>
          <a:p>
            <a:pPr algn="ctr"/>
            <a:r>
              <a:rPr lang="en-GB" sz="3600" b="1" dirty="0">
                <a:cs typeface="Calibri"/>
              </a:rPr>
              <a:t>Specialist Study Skills Tutor</a:t>
            </a:r>
            <a:endParaRPr lang="en-GB" sz="40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5460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63300"/>
            <a:ext cx="9144000" cy="52629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/>
              <a:t>Disability &amp; Dyslexia Service (DDS)</a:t>
            </a:r>
          </a:p>
          <a:p>
            <a:pPr algn="ctr"/>
            <a:endParaRPr lang="en-GB" sz="3600" b="1" dirty="0">
              <a:cs typeface="Calibri"/>
            </a:endParaRPr>
          </a:p>
          <a:p>
            <a:endParaRPr lang="en-GB" sz="2800" dirty="0">
              <a:cs typeface="Calibri"/>
            </a:endParaRPr>
          </a:p>
          <a:p>
            <a:pPr algn="ctr"/>
            <a:r>
              <a:rPr lang="en-GB" sz="3600" dirty="0"/>
              <a:t>Our main reception office is </a:t>
            </a:r>
            <a:r>
              <a:rPr lang="en-GB" sz="3600" b="1" dirty="0"/>
              <a:t>room 3.06</a:t>
            </a:r>
            <a:endParaRPr lang="en-GB" sz="3600" b="1" dirty="0">
              <a:cs typeface="Calibri"/>
            </a:endParaRPr>
          </a:p>
          <a:p>
            <a:pPr algn="ctr"/>
            <a:endParaRPr lang="en-GB" sz="2000" b="1" dirty="0"/>
          </a:p>
          <a:p>
            <a:pPr algn="ctr"/>
            <a:r>
              <a:rPr lang="en-GB" sz="3600" dirty="0"/>
              <a:t>Open Monday to Friday:</a:t>
            </a:r>
            <a:r>
              <a:rPr lang="en-GB" sz="3600" b="1" dirty="0"/>
              <a:t> 10am – 4pm</a:t>
            </a:r>
          </a:p>
          <a:p>
            <a:pPr algn="ctr"/>
            <a:endParaRPr lang="en-GB" sz="3600" u="sng" dirty="0"/>
          </a:p>
          <a:p>
            <a:pPr algn="ctr"/>
            <a:r>
              <a:rPr lang="en-GB" sz="3600" u="sng" dirty="0"/>
              <a:t>Making appointments: </a:t>
            </a:r>
            <a:endParaRPr lang="en-GB" sz="3600" u="sng" dirty="0">
              <a:cs typeface="Calibri"/>
            </a:endParaRPr>
          </a:p>
          <a:p>
            <a:pPr algn="ctr"/>
            <a:r>
              <a:rPr lang="en-GB" sz="3600" dirty="0"/>
              <a:t>dropping into the reception office </a:t>
            </a:r>
            <a:endParaRPr lang="en-GB" sz="3600" dirty="0">
              <a:cs typeface="Calibri"/>
            </a:endParaRPr>
          </a:p>
          <a:p>
            <a:pPr algn="ctr"/>
            <a:r>
              <a:rPr lang="en-GB" sz="3600" dirty="0"/>
              <a:t>Web enquiry: </a:t>
            </a:r>
            <a:r>
              <a:rPr lang="en-GB" sz="3600" b="1" dirty="0"/>
              <a:t>askqm.qmul.ac.uk </a:t>
            </a:r>
            <a:endParaRPr lang="en-GB" sz="3600" b="1" dirty="0"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67161-E0C4-6F8B-499B-086DAC878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29" y="5262887"/>
            <a:ext cx="1149319" cy="11267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45235-BAFC-15A7-29E0-24A447BF2781}"/>
              </a:ext>
            </a:extLst>
          </p:cNvPr>
          <p:cNvSpPr txBox="1"/>
          <p:nvPr/>
        </p:nvSpPr>
        <p:spPr>
          <a:xfrm>
            <a:off x="527304" y="6389670"/>
            <a:ext cx="99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6E00C9-640B-ABAE-9231-D4CE2C33C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6472" y="5262887"/>
            <a:ext cx="1130999" cy="11132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395E8A-62BC-1B87-0FEE-49F5FA247D17}"/>
              </a:ext>
            </a:extLst>
          </p:cNvPr>
          <p:cNvSpPr txBox="1"/>
          <p:nvPr/>
        </p:nvSpPr>
        <p:spPr>
          <a:xfrm>
            <a:off x="10909015" y="6412521"/>
            <a:ext cx="99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AskQM</a:t>
            </a:r>
          </a:p>
        </p:txBody>
      </p:sp>
    </p:spTree>
    <p:extLst>
      <p:ext uri="{BB962C8B-B14F-4D97-AF65-F5344CB8AC3E}">
        <p14:creationId xmlns:p14="http://schemas.microsoft.com/office/powerpoint/2010/main" val="390542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430" y="404574"/>
            <a:ext cx="11401317" cy="57092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b="1" dirty="0"/>
              <a:t>What do DDS advisers do?</a:t>
            </a:r>
          </a:p>
          <a:p>
            <a:pPr algn="ctr"/>
            <a:endParaRPr lang="en-GB" sz="3600" dirty="0"/>
          </a:p>
          <a:p>
            <a:r>
              <a:rPr lang="en-GB" sz="3600" dirty="0"/>
              <a:t>Support to access academic arrangements.</a:t>
            </a:r>
          </a:p>
          <a:p>
            <a:endParaRPr lang="en-GB" sz="3600" dirty="0">
              <a:cs typeface="Calibri"/>
            </a:endParaRPr>
          </a:p>
          <a:p>
            <a:r>
              <a:rPr lang="en-GB" sz="3600" dirty="0">
                <a:cs typeface="Calibri"/>
              </a:rPr>
              <a:t>We are a confidential service. </a:t>
            </a:r>
          </a:p>
          <a:p>
            <a:r>
              <a:rPr lang="en-GB" sz="3600" dirty="0"/>
              <a:t>Appointments with DDS are confidential. </a:t>
            </a:r>
          </a:p>
          <a:p>
            <a:endParaRPr lang="en-GB" sz="3600" dirty="0"/>
          </a:p>
          <a:p>
            <a:r>
              <a:rPr lang="en-GB" sz="3600" dirty="0"/>
              <a:t>The only exception to this is if a staff member thought that you, or someone else, was in danger. In this case it might be necessary to break confidentiality in order to access help.</a:t>
            </a:r>
            <a:endParaRPr lang="en-GB" sz="3600" dirty="0">
              <a:cs typeface="Calibri"/>
            </a:endParaRPr>
          </a:p>
          <a:p>
            <a:endParaRPr lang="en-GB" sz="500" dirty="0">
              <a:solidFill>
                <a:srgbClr val="00206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688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341" y="962135"/>
            <a:ext cx="11401317" cy="8463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4400" b="1" dirty="0"/>
              <a:t>Disability Advisers: Areas of support</a:t>
            </a:r>
            <a:endParaRPr lang="en-GB" sz="4400" dirty="0">
              <a:cs typeface="Calibri"/>
            </a:endParaRPr>
          </a:p>
          <a:p>
            <a:endParaRPr lang="en-GB" sz="500" dirty="0">
              <a:solidFill>
                <a:srgbClr val="002060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D43FC7-46AC-B1E7-31DF-DC305E4B002D}"/>
              </a:ext>
            </a:extLst>
          </p:cNvPr>
          <p:cNvSpPr txBox="1"/>
          <p:nvPr/>
        </p:nvSpPr>
        <p:spPr>
          <a:xfrm>
            <a:off x="5237705" y="2798148"/>
            <a:ext cx="2520175" cy="233910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Mental Health and Autism </a:t>
            </a:r>
          </a:p>
          <a:p>
            <a:pPr algn="ctr"/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(MH&amp;A)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9A1FE4-FF6D-6D96-4044-69F781CD6D85}"/>
              </a:ext>
            </a:extLst>
          </p:cNvPr>
          <p:cNvSpPr txBox="1"/>
          <p:nvPr/>
        </p:nvSpPr>
        <p:spPr>
          <a:xfrm>
            <a:off x="907663" y="2763368"/>
            <a:ext cx="3367668" cy="203132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cs typeface="Calibri"/>
              </a:rPr>
              <a:t>Specific Learning Differences (</a:t>
            </a:r>
            <a:r>
              <a:rPr lang="en-GB" sz="3600" b="1" dirty="0" err="1">
                <a:cs typeface="Calibri"/>
              </a:rPr>
              <a:t>SpLD</a:t>
            </a:r>
            <a:r>
              <a:rPr lang="en-GB" sz="3600" b="1" dirty="0">
                <a:cs typeface="Calibri"/>
              </a:rPr>
              <a:t>)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A4972-3E8F-71C9-E818-74AF3369DDF0}"/>
              </a:ext>
            </a:extLst>
          </p:cNvPr>
          <p:cNvSpPr txBox="1"/>
          <p:nvPr/>
        </p:nvSpPr>
        <p:spPr>
          <a:xfrm>
            <a:off x="8720255" y="2802563"/>
            <a:ext cx="2397512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cs typeface="Calibri"/>
              </a:rPr>
              <a:t>Physical Disabilities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269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94F8464-E9B8-97F5-9832-FB135CC520A0}"/>
              </a:ext>
            </a:extLst>
          </p:cNvPr>
          <p:cNvSpPr txBox="1"/>
          <p:nvPr/>
        </p:nvSpPr>
        <p:spPr>
          <a:xfrm>
            <a:off x="435204" y="0"/>
            <a:ext cx="11321591" cy="648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002060"/>
              </a:solidFill>
              <a:cs typeface="Calibri"/>
            </a:endParaRPr>
          </a:p>
          <a:p>
            <a:pPr algn="ctr"/>
            <a:r>
              <a:rPr lang="en-GB" sz="4000" b="1" dirty="0"/>
              <a:t>Disability Advisers can support with:</a:t>
            </a:r>
          </a:p>
          <a:p>
            <a:endParaRPr lang="en-GB" sz="2400" dirty="0">
              <a:solidFill>
                <a:srgbClr val="002060"/>
              </a:solidFill>
              <a:cs typeface="Calibri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Applying for Disabled Students’ Allowance (DSA)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Examination Access Arrangements (EAA)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Co-ordinating 1:1 practical support (if required)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Contacting your academic school on your behalf (but only with your permission)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Advice on Extenuating Circumstances (EC), Fit to Sit policy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General worries about university, your course, other things you are unsure of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117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743" y="927272"/>
            <a:ext cx="10511617" cy="48173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Exam Access Arrangements</a:t>
            </a:r>
            <a:r>
              <a:rPr lang="en-GB" sz="4800" b="1" dirty="0">
                <a:latin typeface="Calibri" panose="020F0502020204030204"/>
              </a:rPr>
              <a:t> (EAA)</a:t>
            </a:r>
            <a:endParaRPr lang="en-GB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apply to DDS to have </a:t>
            </a:r>
            <a:r>
              <a:rPr lang="en-GB" sz="3200" dirty="0">
                <a:latin typeface="Calibri" panose="020F0502020204030204"/>
              </a:rPr>
              <a:t>extra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time in your exams.</a:t>
            </a:r>
            <a:endParaRPr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latin typeface="Calibri" panose="020F0502020204030204"/>
              </a:rPr>
              <a:t>We can also arrange additional arrangements if your medical documentation supports this.</a:t>
            </a:r>
            <a:endParaRPr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We must have medical documentation on file if you wish to have special exam arrangements.</a:t>
            </a:r>
            <a:endParaRPr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E832C-8983-5209-6E91-AA2C5F63E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904" y="5630778"/>
            <a:ext cx="1066912" cy="105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408" y="843396"/>
            <a:ext cx="10348332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Human Support</a:t>
            </a:r>
            <a:endParaRPr lang="en-GB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If you think you will need support such as a Study Assistant</a:t>
            </a:r>
            <a:r>
              <a:rPr kumimoji="0" lang="en-GB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or a Lab Assistant, please let us know.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3200" dirty="0">
              <a:latin typeface="Calibri" panose="020F0502020204030204"/>
              <a:cs typeface="Calibri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Calibri"/>
              </a:rPr>
              <a:t>We recommend you arrangement</a:t>
            </a:r>
            <a:r>
              <a:rPr lang="en-GB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Calibri"/>
              </a:rPr>
              <a:t> an appointment to speak to a Disability Adviser. </a:t>
            </a:r>
            <a:endParaRPr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64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efd484-15aa-41a0-83f6-0646502cb6d6" xsi:nil="true"/>
    <lcf76f155ced4ddcb4097134ff3c332f xmlns="87939ff8-fce5-468a-a881-4c1fe8783bc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31EF8E9256E24C81798E9A71712536" ma:contentTypeVersion="18" ma:contentTypeDescription="Create a new document." ma:contentTypeScope="" ma:versionID="66de570fe15684ef3bd3d44a513e8055">
  <xsd:schema xmlns:xsd="http://www.w3.org/2001/XMLSchema" xmlns:xs="http://www.w3.org/2001/XMLSchema" xmlns:p="http://schemas.microsoft.com/office/2006/metadata/properties" xmlns:ns2="87939ff8-fce5-468a-a881-4c1fe8783bc4" xmlns:ns3="6649982f-b66b-4072-8006-4697fed55f9d" xmlns:ns4="d5efd484-15aa-41a0-83f6-0646502cb6d6" targetNamespace="http://schemas.microsoft.com/office/2006/metadata/properties" ma:root="true" ma:fieldsID="a3a05e383e85fa5c01341a2c01ecb4d3" ns2:_="" ns3:_="" ns4:_="">
    <xsd:import namespace="87939ff8-fce5-468a-a881-4c1fe8783bc4"/>
    <xsd:import namespace="6649982f-b66b-4072-8006-4697fed55f9d"/>
    <xsd:import namespace="d5efd484-15aa-41a0-83f6-0646502cb6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39ff8-fce5-468a-a881-4c1fe8783b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c18f9b8-5ae4-4f0b-a238-a922c51e2d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9982f-b66b-4072-8006-4697fed55f9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fd484-15aa-41a0-83f6-0646502cb6d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d69fc4c8-80c3-4164-b0ed-6223536b129d}" ma:internalName="TaxCatchAll" ma:showField="CatchAllData" ma:web="6649982f-b66b-4072-8006-4697fed55f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08B4AE-0052-4A17-A794-1809B52D0C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713AEA-3851-4F87-882E-F75B1181728E}">
  <ds:schemaRefs>
    <ds:schemaRef ds:uri="6649982f-b66b-4072-8006-4697fed55f9d"/>
    <ds:schemaRef ds:uri="87939ff8-fce5-468a-a881-4c1fe8783bc4"/>
    <ds:schemaRef ds:uri="d5efd484-15aa-41a0-83f6-0646502cb6d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858B78-2D9C-4FE7-865C-4A9F9498E7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939ff8-fce5-468a-a881-4c1fe8783bc4"/>
    <ds:schemaRef ds:uri="6649982f-b66b-4072-8006-4697fed55f9d"/>
    <ds:schemaRef ds:uri="d5efd484-15aa-41a0-83f6-0646502cb6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474</Words>
  <Application>Microsoft Office PowerPoint</Application>
  <PresentationFormat>Widescreen</PresentationFormat>
  <Paragraphs>87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Office Theme</vt:lpstr>
      <vt:lpstr>Welcome to  QMUL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Charlotte Green</dc:creator>
  <cp:lastModifiedBy>Huong Hoang-Wilson</cp:lastModifiedBy>
  <cp:revision>7</cp:revision>
  <cp:lastPrinted>2023-08-30T15:36:11Z</cp:lastPrinted>
  <dcterms:created xsi:type="dcterms:W3CDTF">2015-06-22T09:59:38Z</dcterms:created>
  <dcterms:modified xsi:type="dcterms:W3CDTF">2025-09-08T12:44:41Z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QMULDocumentStatus">
    <vt:lpwstr/>
  </property>
  <property fmtid="{D5CDD505-2E9C-101B-9397-08002B2CF9AE}" pid="3" name="TaxKeyword">
    <vt:lpwstr/>
  </property>
  <property fmtid="{D5CDD505-2E9C-101B-9397-08002B2CF9AE}" pid="4" name="QMULDepartment">
    <vt:lpwstr/>
  </property>
  <property fmtid="{D5CDD505-2E9C-101B-9397-08002B2CF9AE}" pid="5" name="QMULInformationClassification">
    <vt:lpwstr>1;#Protect|9124d8d9-0c1c-41e9-aa14-aba001e9a028</vt:lpwstr>
  </property>
  <property fmtid="{D5CDD505-2E9C-101B-9397-08002B2CF9AE}" pid="6" name="QMULDocumentType">
    <vt:lpwstr/>
  </property>
  <property fmtid="{D5CDD505-2E9C-101B-9397-08002B2CF9AE}" pid="7" name="QMULSchool">
    <vt:lpwstr/>
  </property>
  <property fmtid="{D5CDD505-2E9C-101B-9397-08002B2CF9AE}" pid="8" name="QMULLocation">
    <vt:lpwstr/>
  </property>
  <property fmtid="{D5CDD505-2E9C-101B-9397-08002B2CF9AE}" pid="9" name="ContentTypeId">
    <vt:lpwstr>0x0101003431EF8E9256E24C81798E9A71712536</vt:lpwstr>
  </property>
  <property fmtid="{D5CDD505-2E9C-101B-9397-08002B2CF9AE}" pid="10" name="MediaServiceImageTags">
    <vt:lpwstr/>
  </property>
</Properties>
</file>