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5"/>
  </p:handoutMasterIdLst>
  <p:sldIdLst>
    <p:sldId id="256" r:id="rId2"/>
    <p:sldId id="258" r:id="rId3"/>
    <p:sldId id="257" r:id="rId4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263F04-5CC0-4E9C-BDC2-C3CC695D75FB}" v="404" dt="2025-04-02T14:50:47.2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2214" y="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an Armstrong" userId="c482e835-026f-4802-95bd-4f2514ecf728" providerId="ADAL" clId="{AA263F04-5CC0-4E9C-BDC2-C3CC695D75FB}"/>
    <pc:docChg chg="delSld modSld">
      <pc:chgData name="Adrian Armstrong" userId="c482e835-026f-4802-95bd-4f2514ecf728" providerId="ADAL" clId="{AA263F04-5CC0-4E9C-BDC2-C3CC695D75FB}" dt="2025-04-04T10:54:23.812" v="452" actId="47"/>
      <pc:docMkLst>
        <pc:docMk/>
      </pc:docMkLst>
      <pc:sldChg chg="modSp mod">
        <pc:chgData name="Adrian Armstrong" userId="c482e835-026f-4802-95bd-4f2514ecf728" providerId="ADAL" clId="{AA263F04-5CC0-4E9C-BDC2-C3CC695D75FB}" dt="2025-04-02T14:44:23.713" v="37" actId="2711"/>
        <pc:sldMkLst>
          <pc:docMk/>
          <pc:sldMk cId="328335524" sldId="256"/>
        </pc:sldMkLst>
        <pc:spChg chg="mod">
          <ac:chgData name="Adrian Armstrong" userId="c482e835-026f-4802-95bd-4f2514ecf728" providerId="ADAL" clId="{AA263F04-5CC0-4E9C-BDC2-C3CC695D75FB}" dt="2025-04-02T13:25:30.547" v="1" actId="2711"/>
          <ac:spMkLst>
            <pc:docMk/>
            <pc:sldMk cId="328335524" sldId="256"/>
            <ac:spMk id="2" creationId="{00000000-0000-0000-0000-000000000000}"/>
          </ac:spMkLst>
        </pc:spChg>
        <pc:spChg chg="mod">
          <ac:chgData name="Adrian Armstrong" userId="c482e835-026f-4802-95bd-4f2514ecf728" providerId="ADAL" clId="{AA263F04-5CC0-4E9C-BDC2-C3CC695D75FB}" dt="2025-04-02T14:44:23.713" v="37" actId="2711"/>
          <ac:spMkLst>
            <pc:docMk/>
            <pc:sldMk cId="328335524" sldId="256"/>
            <ac:spMk id="3" creationId="{00000000-0000-0000-0000-000000000000}"/>
          </ac:spMkLst>
        </pc:spChg>
      </pc:sldChg>
      <pc:sldChg chg="modSp mod modAnim">
        <pc:chgData name="Adrian Armstrong" userId="c482e835-026f-4802-95bd-4f2514ecf728" providerId="ADAL" clId="{AA263F04-5CC0-4E9C-BDC2-C3CC695D75FB}" dt="2025-04-02T14:49:36.155" v="379" actId="20577"/>
        <pc:sldMkLst>
          <pc:docMk/>
          <pc:sldMk cId="2322576811" sldId="257"/>
        </pc:sldMkLst>
        <pc:spChg chg="mod">
          <ac:chgData name="Adrian Armstrong" userId="c482e835-026f-4802-95bd-4f2514ecf728" providerId="ADAL" clId="{AA263F04-5CC0-4E9C-BDC2-C3CC695D75FB}" dt="2025-04-02T14:46:22.357" v="82" actId="113"/>
          <ac:spMkLst>
            <pc:docMk/>
            <pc:sldMk cId="2322576811" sldId="257"/>
            <ac:spMk id="2" creationId="{00000000-0000-0000-0000-000000000000}"/>
          </ac:spMkLst>
        </pc:spChg>
        <pc:spChg chg="mod">
          <ac:chgData name="Adrian Armstrong" userId="c482e835-026f-4802-95bd-4f2514ecf728" providerId="ADAL" clId="{AA263F04-5CC0-4E9C-BDC2-C3CC695D75FB}" dt="2025-04-02T14:49:36.155" v="379" actId="20577"/>
          <ac:spMkLst>
            <pc:docMk/>
            <pc:sldMk cId="2322576811" sldId="257"/>
            <ac:spMk id="3" creationId="{00000000-0000-0000-0000-000000000000}"/>
          </ac:spMkLst>
        </pc:spChg>
      </pc:sldChg>
      <pc:sldChg chg="modSp mod modAnim">
        <pc:chgData name="Adrian Armstrong" userId="c482e835-026f-4802-95bd-4f2514ecf728" providerId="ADAL" clId="{AA263F04-5CC0-4E9C-BDC2-C3CC695D75FB}" dt="2025-04-02T14:50:47.218" v="447" actId="114"/>
        <pc:sldMkLst>
          <pc:docMk/>
          <pc:sldMk cId="3038471872" sldId="258"/>
        </pc:sldMkLst>
        <pc:spChg chg="mod">
          <ac:chgData name="Adrian Armstrong" userId="c482e835-026f-4802-95bd-4f2514ecf728" providerId="ADAL" clId="{AA263F04-5CC0-4E9C-BDC2-C3CC695D75FB}" dt="2025-04-02T14:50:33.349" v="442" actId="14100"/>
          <ac:spMkLst>
            <pc:docMk/>
            <pc:sldMk cId="3038471872" sldId="258"/>
            <ac:spMk id="2" creationId="{00000000-0000-0000-0000-000000000000}"/>
          </ac:spMkLst>
        </pc:spChg>
        <pc:spChg chg="mod">
          <ac:chgData name="Adrian Armstrong" userId="c482e835-026f-4802-95bd-4f2514ecf728" providerId="ADAL" clId="{AA263F04-5CC0-4E9C-BDC2-C3CC695D75FB}" dt="2025-04-02T14:50:47.218" v="447" actId="114"/>
          <ac:spMkLst>
            <pc:docMk/>
            <pc:sldMk cId="3038471872" sldId="258"/>
            <ac:spMk id="3" creationId="{00000000-0000-0000-0000-000000000000}"/>
          </ac:spMkLst>
        </pc:spChg>
      </pc:sldChg>
      <pc:sldChg chg="del">
        <pc:chgData name="Adrian Armstrong" userId="c482e835-026f-4802-95bd-4f2514ecf728" providerId="ADAL" clId="{AA263F04-5CC0-4E9C-BDC2-C3CC695D75FB}" dt="2025-04-04T10:54:21.277" v="451" actId="47"/>
        <pc:sldMkLst>
          <pc:docMk/>
          <pc:sldMk cId="2898578782" sldId="259"/>
        </pc:sldMkLst>
      </pc:sldChg>
      <pc:sldChg chg="del">
        <pc:chgData name="Adrian Armstrong" userId="c482e835-026f-4802-95bd-4f2514ecf728" providerId="ADAL" clId="{AA263F04-5CC0-4E9C-BDC2-C3CC695D75FB}" dt="2025-04-04T10:54:23.812" v="452" actId="47"/>
        <pc:sldMkLst>
          <pc:docMk/>
          <pc:sldMk cId="2337491108" sldId="260"/>
        </pc:sldMkLst>
      </pc:sldChg>
      <pc:sldChg chg="del">
        <pc:chgData name="Adrian Armstrong" userId="c482e835-026f-4802-95bd-4f2514ecf728" providerId="ADAL" clId="{AA263F04-5CC0-4E9C-BDC2-C3CC695D75FB}" dt="2025-04-03T11:31:08.275" v="448" actId="47"/>
        <pc:sldMkLst>
          <pc:docMk/>
          <pc:sldMk cId="291703947" sldId="261"/>
        </pc:sldMkLst>
      </pc:sldChg>
      <pc:sldChg chg="del">
        <pc:chgData name="Adrian Armstrong" userId="c482e835-026f-4802-95bd-4f2514ecf728" providerId="ADAL" clId="{AA263F04-5CC0-4E9C-BDC2-C3CC695D75FB}" dt="2025-04-03T11:31:10.075" v="449" actId="47"/>
        <pc:sldMkLst>
          <pc:docMk/>
          <pc:sldMk cId="4104985430" sldId="262"/>
        </pc:sldMkLst>
      </pc:sldChg>
      <pc:sldChg chg="del">
        <pc:chgData name="Adrian Armstrong" userId="c482e835-026f-4802-95bd-4f2514ecf728" providerId="ADAL" clId="{AA263F04-5CC0-4E9C-BDC2-C3CC695D75FB}" dt="2025-04-03T11:31:11.445" v="450" actId="47"/>
        <pc:sldMkLst>
          <pc:docMk/>
          <pc:sldMk cId="2017419881" sldId="26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484F47-D184-44EF-BBF6-2A809EE7D139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C73467-1CED-4F4E-973C-6D363122CD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3506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9150A6-FABB-49A9-9B1B-807CFD263572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7F76F6-670C-4684-85A4-5194F79FE7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710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9150A6-FABB-49A9-9B1B-807CFD263572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7F76F6-670C-4684-85A4-5194F79FE7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962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9150A6-FABB-49A9-9B1B-807CFD263572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7F76F6-670C-4684-85A4-5194F79FE7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561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9150A6-FABB-49A9-9B1B-807CFD263572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7F76F6-670C-4684-85A4-5194F79FE7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661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9150A6-FABB-49A9-9B1B-807CFD263572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7F76F6-670C-4684-85A4-5194F79FE7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256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9150A6-FABB-49A9-9B1B-807CFD263572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7F76F6-670C-4684-85A4-5194F79FE7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1098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9150A6-FABB-49A9-9B1B-807CFD263572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7F76F6-670C-4684-85A4-5194F79FE7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662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9150A6-FABB-49A9-9B1B-807CFD263572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7F76F6-670C-4684-85A4-5194F79FE7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305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9150A6-FABB-49A9-9B1B-807CFD263572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7F76F6-670C-4684-85A4-5194F79FE7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69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9150A6-FABB-49A9-9B1B-807CFD263572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7F76F6-670C-4684-85A4-5194F79FE7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90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9150A6-FABB-49A9-9B1B-807CFD263572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7F76F6-670C-4684-85A4-5194F79FE7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5461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849150A6-FABB-49A9-9B1B-807CFD263572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4E7F76F6-670C-4684-85A4-5194F79FE77F}" type="slidenum">
              <a:rPr lang="en-GB" smtClean="0"/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685800" y="1676400"/>
            <a:ext cx="7772400" cy="1464568"/>
          </a:xfrm>
        </p:spPr>
        <p:txBody>
          <a:bodyPr/>
          <a:lstStyle/>
          <a:p>
            <a:r>
              <a:rPr lang="en-GB" b="1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COM507 European Tragedy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827584" y="3886200"/>
            <a:ext cx="7488832" cy="1198984"/>
          </a:xfrm>
        </p:spPr>
        <p:txBody>
          <a:bodyPr/>
          <a:lstStyle/>
          <a:p>
            <a:r>
              <a:rPr lang="en-GB" b="1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Comparative essay workshop</a:t>
            </a:r>
          </a:p>
        </p:txBody>
      </p:sp>
    </p:spTree>
    <p:extLst>
      <p:ext uri="{BB962C8B-B14F-4D97-AF65-F5344CB8AC3E}">
        <p14:creationId xmlns:p14="http://schemas.microsoft.com/office/powerpoint/2010/main" val="328335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/>
          <a:lstStyle/>
          <a:p>
            <a:r>
              <a:rPr lang="en-GB" b="1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Structure of the session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364" y="1124744"/>
            <a:ext cx="8363272" cy="5544616"/>
          </a:xfrm>
        </p:spPr>
        <p:txBody>
          <a:bodyPr/>
          <a:lstStyle/>
          <a:p>
            <a:pPr>
              <a:buClrTx/>
            </a:pPr>
            <a:r>
              <a:rPr lang="en-GB" sz="2800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Group discussion of general/comparative topics</a:t>
            </a:r>
          </a:p>
          <a:p>
            <a:pPr>
              <a:buClrTx/>
            </a:pPr>
            <a:r>
              <a:rPr lang="en-GB" sz="2800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Allow </a:t>
            </a:r>
            <a:r>
              <a:rPr lang="en-GB" sz="2800" i="1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c.</a:t>
            </a:r>
            <a:r>
              <a:rPr lang="en-GB" sz="2800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20 minutes</a:t>
            </a:r>
          </a:p>
          <a:p>
            <a:pPr>
              <a:buClrTx/>
            </a:pPr>
            <a:r>
              <a:rPr lang="en-GB" sz="2800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Devise and plan an answer to a </a:t>
            </a:r>
            <a:r>
              <a:rPr lang="en-GB" sz="2800" i="1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very generic</a:t>
            </a:r>
            <a:r>
              <a:rPr lang="en-GB" sz="2800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question (this will help you develop your overview of issues)</a:t>
            </a:r>
          </a:p>
          <a:p>
            <a:pPr>
              <a:buClrTx/>
            </a:pPr>
            <a:r>
              <a:rPr lang="en-GB" sz="2800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Guidelines:</a:t>
            </a:r>
          </a:p>
          <a:p>
            <a:pPr lvl="1">
              <a:buClrTx/>
            </a:pPr>
            <a:r>
              <a:rPr lang="en-GB" sz="2400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First take 5 minutes to reflect/make notes </a:t>
            </a:r>
            <a:r>
              <a:rPr lang="en-GB" sz="2400" i="1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individually</a:t>
            </a:r>
            <a:endParaRPr lang="en-GB" sz="2400" dirty="0">
              <a:solidFill>
                <a:srgbClr val="000000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>
              <a:buClrTx/>
            </a:pPr>
            <a:r>
              <a:rPr lang="en-GB" sz="2400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Then collectively discuss and agree on key points…</a:t>
            </a:r>
          </a:p>
          <a:p>
            <a:pPr lvl="1">
              <a:buClrTx/>
            </a:pPr>
            <a:r>
              <a:rPr lang="en-GB" sz="2400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…and what to say in an introduction and conclusion </a:t>
            </a:r>
          </a:p>
          <a:p>
            <a:pPr lvl="2">
              <a:buClrTx/>
            </a:pPr>
            <a:r>
              <a:rPr lang="en-GB" sz="2000" i="1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This is very important </a:t>
            </a:r>
            <a:r>
              <a:rPr lang="en-GB" sz="2000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– your introduction will need to indicate and justify your choice of plays on which to base your answer</a:t>
            </a:r>
          </a:p>
          <a:p>
            <a:pPr lvl="1">
              <a:buClrTx/>
            </a:pPr>
            <a:r>
              <a:rPr lang="en-GB" sz="2400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Report back via </a:t>
            </a:r>
            <a:r>
              <a:rPr lang="en-GB" sz="2400" dirty="0" err="1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Mentimeter</a:t>
            </a:r>
            <a:endParaRPr lang="en-GB" sz="2400" dirty="0">
              <a:solidFill>
                <a:srgbClr val="000000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471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31776"/>
          </a:xfrm>
        </p:spPr>
        <p:txBody>
          <a:bodyPr/>
          <a:lstStyle/>
          <a:p>
            <a:r>
              <a:rPr lang="en-GB" b="1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Questions for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23184"/>
          </a:xfrm>
        </p:spPr>
        <p:txBody>
          <a:bodyPr/>
          <a:lstStyle/>
          <a:p>
            <a:pPr marL="514350" indent="-514350">
              <a:buClrTx/>
              <a:buFont typeface="+mj-lt"/>
              <a:buAutoNum type="arabicPeriod"/>
            </a:pPr>
            <a:r>
              <a:rPr lang="en-GB" sz="2800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What kind of benefits can tragedy have for its audience – are they psychological, spiritual, intellectual…?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GB" sz="2800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What kind of pleasure does tragedy produce?</a:t>
            </a:r>
          </a:p>
          <a:p>
            <a:pPr marL="0" indent="0">
              <a:buClrTx/>
              <a:buNone/>
            </a:pPr>
            <a:r>
              <a:rPr lang="en-GB" sz="2800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Answer plans should refer to </a:t>
            </a:r>
            <a:r>
              <a:rPr lang="en-GB" sz="2800" b="1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at least two</a:t>
            </a:r>
            <a:r>
              <a:rPr lang="en-GB" sz="2800" dirty="0">
                <a:solidFill>
                  <a:srgbClr val="000000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of the plays you’ve studied for this module</a:t>
            </a:r>
          </a:p>
        </p:txBody>
      </p:sp>
    </p:spTree>
    <p:extLst>
      <p:ext uri="{BB962C8B-B14F-4D97-AF65-F5344CB8AC3E}">
        <p14:creationId xmlns:p14="http://schemas.microsoft.com/office/powerpoint/2010/main" val="232257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Athalie week 5</Template>
  <TotalTime>4118</TotalTime>
  <Words>147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Garamond</vt:lpstr>
      <vt:lpstr>Source Sans Pro</vt:lpstr>
      <vt:lpstr>Wingdings</vt:lpstr>
      <vt:lpstr>Textured</vt:lpstr>
      <vt:lpstr>COM507 European Tragedy</vt:lpstr>
      <vt:lpstr>Structure of the session</vt:lpstr>
      <vt:lpstr>Questions for discussion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armstrong</dc:creator>
  <cp:lastModifiedBy>Adrian Armstrong</cp:lastModifiedBy>
  <cp:revision>10</cp:revision>
  <cp:lastPrinted>2012-03-21T20:45:22Z</cp:lastPrinted>
  <dcterms:created xsi:type="dcterms:W3CDTF">2012-03-21T18:07:33Z</dcterms:created>
  <dcterms:modified xsi:type="dcterms:W3CDTF">2025-04-04T10:54:30Z</dcterms:modified>
</cp:coreProperties>
</file>