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1"/>
  </p:notesMasterIdLst>
  <p:sldIdLst>
    <p:sldId id="256" r:id="rId2"/>
    <p:sldId id="257" r:id="rId3"/>
    <p:sldId id="279" r:id="rId4"/>
    <p:sldId id="280" r:id="rId5"/>
    <p:sldId id="281" r:id="rId6"/>
    <p:sldId id="282" r:id="rId7"/>
    <p:sldId id="283" r:id="rId8"/>
    <p:sldId id="284" r:id="rId9"/>
    <p:sldId id="278"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5pPr>
    <a:lvl6pPr marL="2286000" algn="l" defTabSz="914400" rtl="0" eaLnBrk="1" latinLnBrk="0" hangingPunct="1">
      <a:defRPr kern="1200">
        <a:solidFill>
          <a:schemeClr val="tx1"/>
        </a:solidFill>
        <a:latin typeface="Garamond" panose="02020404030301010803" pitchFamily="18" charset="0"/>
        <a:ea typeface="+mn-ea"/>
        <a:cs typeface="+mn-cs"/>
      </a:defRPr>
    </a:lvl6pPr>
    <a:lvl7pPr marL="2743200" algn="l" defTabSz="914400" rtl="0" eaLnBrk="1" latinLnBrk="0" hangingPunct="1">
      <a:defRPr kern="1200">
        <a:solidFill>
          <a:schemeClr val="tx1"/>
        </a:solidFill>
        <a:latin typeface="Garamond" panose="02020404030301010803" pitchFamily="18" charset="0"/>
        <a:ea typeface="+mn-ea"/>
        <a:cs typeface="+mn-cs"/>
      </a:defRPr>
    </a:lvl7pPr>
    <a:lvl8pPr marL="3200400" algn="l" defTabSz="914400" rtl="0" eaLnBrk="1" latinLnBrk="0" hangingPunct="1">
      <a:defRPr kern="1200">
        <a:solidFill>
          <a:schemeClr val="tx1"/>
        </a:solidFill>
        <a:latin typeface="Garamond" panose="02020404030301010803" pitchFamily="18" charset="0"/>
        <a:ea typeface="+mn-ea"/>
        <a:cs typeface="+mn-cs"/>
      </a:defRPr>
    </a:lvl8pPr>
    <a:lvl9pPr marL="3657600" algn="l" defTabSz="914400" rtl="0" eaLnBrk="1" latinLnBrk="0" hangingPunct="1">
      <a:defRPr kern="1200">
        <a:solidFill>
          <a:schemeClr val="tx1"/>
        </a:solidFill>
        <a:latin typeface="Garamond" panose="02020404030301010803"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7412D8-5B69-4562-9302-10525E1479A0}" v="22219" dt="2025-03-25T17:25:35.1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730" autoAdjust="0"/>
  </p:normalViewPr>
  <p:slideViewPr>
    <p:cSldViewPr showGuides="1">
      <p:cViewPr>
        <p:scale>
          <a:sx n="100" d="100"/>
          <a:sy n="100" d="100"/>
        </p:scale>
        <p:origin x="1914" y="-3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drian Armstrong" userId="c482e835-026f-4802-95bd-4f2514ecf728" providerId="ADAL" clId="{647412D8-5B69-4562-9302-10525E1479A0}"/>
    <pc:docChg chg="undo custSel addSld delSld modSld">
      <pc:chgData name="Adrian Armstrong" userId="c482e835-026f-4802-95bd-4f2514ecf728" providerId="ADAL" clId="{647412D8-5B69-4562-9302-10525E1479A0}" dt="2025-03-25T17:25:35.152" v="22460" actId="403"/>
      <pc:docMkLst>
        <pc:docMk/>
      </pc:docMkLst>
      <pc:sldChg chg="modSp mod">
        <pc:chgData name="Adrian Armstrong" userId="c482e835-026f-4802-95bd-4f2514ecf728" providerId="ADAL" clId="{647412D8-5B69-4562-9302-10525E1479A0}" dt="2025-03-25T13:26:31.841" v="15091" actId="403"/>
        <pc:sldMkLst>
          <pc:docMk/>
          <pc:sldMk cId="0" sldId="256"/>
        </pc:sldMkLst>
        <pc:spChg chg="mod">
          <ac:chgData name="Adrian Armstrong" userId="c482e835-026f-4802-95bd-4f2514ecf728" providerId="ADAL" clId="{647412D8-5B69-4562-9302-10525E1479A0}" dt="2025-03-25T13:26:31.841" v="15091" actId="403"/>
          <ac:spMkLst>
            <pc:docMk/>
            <pc:sldMk cId="0" sldId="256"/>
            <ac:spMk id="2051" creationId="{B9E12A13-CEE3-FFAA-2813-2E1C366ABCC8}"/>
          </ac:spMkLst>
        </pc:spChg>
      </pc:sldChg>
      <pc:sldChg chg="modSp modAnim">
        <pc:chgData name="Adrian Armstrong" userId="c482e835-026f-4802-95bd-4f2514ecf728" providerId="ADAL" clId="{647412D8-5B69-4562-9302-10525E1479A0}" dt="2025-03-25T17:24:46.273" v="22457" actId="20577"/>
        <pc:sldMkLst>
          <pc:docMk/>
          <pc:sldMk cId="0" sldId="257"/>
        </pc:sldMkLst>
        <pc:spChg chg="mod">
          <ac:chgData name="Adrian Armstrong" userId="c482e835-026f-4802-95bd-4f2514ecf728" providerId="ADAL" clId="{647412D8-5B69-4562-9302-10525E1479A0}" dt="2025-03-25T17:24:46.273" v="22457" actId="20577"/>
          <ac:spMkLst>
            <pc:docMk/>
            <pc:sldMk cId="0" sldId="257"/>
            <ac:spMk id="7171" creationId="{F67F398E-64B7-4C95-9F55-FDEC3DBA40F3}"/>
          </ac:spMkLst>
        </pc:spChg>
      </pc:sldChg>
      <pc:sldChg chg="del">
        <pc:chgData name="Adrian Armstrong" userId="c482e835-026f-4802-95bd-4f2514ecf728" providerId="ADAL" clId="{647412D8-5B69-4562-9302-10525E1479A0}" dt="2025-03-16T23:00:39.235" v="499" actId="47"/>
        <pc:sldMkLst>
          <pc:docMk/>
          <pc:sldMk cId="0" sldId="258"/>
        </pc:sldMkLst>
      </pc:sldChg>
      <pc:sldChg chg="del">
        <pc:chgData name="Adrian Armstrong" userId="c482e835-026f-4802-95bd-4f2514ecf728" providerId="ADAL" clId="{647412D8-5B69-4562-9302-10525E1479A0}" dt="2025-03-19T10:04:38.307" v="5625" actId="47"/>
        <pc:sldMkLst>
          <pc:docMk/>
          <pc:sldMk cId="1945884336" sldId="270"/>
        </pc:sldMkLst>
      </pc:sldChg>
      <pc:sldChg chg="addSp delSp modSp del mod modAnim">
        <pc:chgData name="Adrian Armstrong" userId="c482e835-026f-4802-95bd-4f2514ecf728" providerId="ADAL" clId="{647412D8-5B69-4562-9302-10525E1479A0}" dt="2025-03-25T13:26:43.351" v="15093" actId="47"/>
        <pc:sldMkLst>
          <pc:docMk/>
          <pc:sldMk cId="2789651336" sldId="271"/>
        </pc:sldMkLst>
      </pc:sldChg>
      <pc:sldChg chg="modSp del mod modAnim">
        <pc:chgData name="Adrian Armstrong" userId="c482e835-026f-4802-95bd-4f2514ecf728" providerId="ADAL" clId="{647412D8-5B69-4562-9302-10525E1479A0}" dt="2025-03-25T13:26:49.641" v="15096" actId="47"/>
        <pc:sldMkLst>
          <pc:docMk/>
          <pc:sldMk cId="1086872207" sldId="273"/>
        </pc:sldMkLst>
      </pc:sldChg>
      <pc:sldChg chg="del">
        <pc:chgData name="Adrian Armstrong" userId="c482e835-026f-4802-95bd-4f2514ecf728" providerId="ADAL" clId="{647412D8-5B69-4562-9302-10525E1479A0}" dt="2025-03-19T10:04:40.909" v="5627" actId="47"/>
        <pc:sldMkLst>
          <pc:docMk/>
          <pc:sldMk cId="1113321715" sldId="274"/>
        </pc:sldMkLst>
      </pc:sldChg>
      <pc:sldChg chg="modSp del mod modAnim">
        <pc:chgData name="Adrian Armstrong" userId="c482e835-026f-4802-95bd-4f2514ecf728" providerId="ADAL" clId="{647412D8-5B69-4562-9302-10525E1479A0}" dt="2025-03-25T13:26:45.016" v="15094" actId="47"/>
        <pc:sldMkLst>
          <pc:docMk/>
          <pc:sldMk cId="658619686" sldId="275"/>
        </pc:sldMkLst>
      </pc:sldChg>
      <pc:sldChg chg="del">
        <pc:chgData name="Adrian Armstrong" userId="c482e835-026f-4802-95bd-4f2514ecf728" providerId="ADAL" clId="{647412D8-5B69-4562-9302-10525E1479A0}" dt="2025-03-16T23:00:41.212" v="500" actId="47"/>
        <pc:sldMkLst>
          <pc:docMk/>
          <pc:sldMk cId="3524559102" sldId="276"/>
        </pc:sldMkLst>
      </pc:sldChg>
      <pc:sldChg chg="del">
        <pc:chgData name="Adrian Armstrong" userId="c482e835-026f-4802-95bd-4f2514ecf728" providerId="ADAL" clId="{647412D8-5B69-4562-9302-10525E1479A0}" dt="2025-03-19T10:04:39.634" v="5626" actId="47"/>
        <pc:sldMkLst>
          <pc:docMk/>
          <pc:sldMk cId="1113715056" sldId="277"/>
        </pc:sldMkLst>
      </pc:sldChg>
      <pc:sldChg chg="modSp mod modAnim">
        <pc:chgData name="Adrian Armstrong" userId="c482e835-026f-4802-95bd-4f2514ecf728" providerId="ADAL" clId="{647412D8-5B69-4562-9302-10525E1479A0}" dt="2025-03-25T17:05:56.497" v="22456" actId="20577"/>
        <pc:sldMkLst>
          <pc:docMk/>
          <pc:sldMk cId="1416978130" sldId="278"/>
        </pc:sldMkLst>
        <pc:spChg chg="mod">
          <ac:chgData name="Adrian Armstrong" userId="c482e835-026f-4802-95bd-4f2514ecf728" providerId="ADAL" clId="{647412D8-5B69-4562-9302-10525E1479A0}" dt="2025-03-25T17:03:05.227" v="22155" actId="14100"/>
          <ac:spMkLst>
            <pc:docMk/>
            <pc:sldMk cId="1416978130" sldId="278"/>
            <ac:spMk id="4098" creationId="{2975DC29-B8B6-15A1-F254-76EED157C5B1}"/>
          </ac:spMkLst>
        </pc:spChg>
        <pc:spChg chg="mod">
          <ac:chgData name="Adrian Armstrong" userId="c482e835-026f-4802-95bd-4f2514ecf728" providerId="ADAL" clId="{647412D8-5B69-4562-9302-10525E1479A0}" dt="2025-03-25T17:05:56.497" v="22456" actId="20577"/>
          <ac:spMkLst>
            <pc:docMk/>
            <pc:sldMk cId="1416978130" sldId="278"/>
            <ac:spMk id="8195" creationId="{F0E87C2A-6B3E-A9E7-0E04-B3AE5D1E98BE}"/>
          </ac:spMkLst>
        </pc:spChg>
      </pc:sldChg>
      <pc:sldChg chg="new del">
        <pc:chgData name="Adrian Armstrong" userId="c482e835-026f-4802-95bd-4f2514ecf728" providerId="ADAL" clId="{647412D8-5B69-4562-9302-10525E1479A0}" dt="2025-03-16T22:50:49.055" v="50" actId="680"/>
        <pc:sldMkLst>
          <pc:docMk/>
          <pc:sldMk cId="806754984" sldId="279"/>
        </pc:sldMkLst>
      </pc:sldChg>
      <pc:sldChg chg="modSp add del mod">
        <pc:chgData name="Adrian Armstrong" userId="c482e835-026f-4802-95bd-4f2514ecf728" providerId="ADAL" clId="{647412D8-5B69-4562-9302-10525E1479A0}" dt="2025-03-25T13:26:42.401" v="15092" actId="47"/>
        <pc:sldMkLst>
          <pc:docMk/>
          <pc:sldMk cId="1038229469" sldId="279"/>
        </pc:sldMkLst>
      </pc:sldChg>
      <pc:sldChg chg="modSp add mod modAnim">
        <pc:chgData name="Adrian Armstrong" userId="c482e835-026f-4802-95bd-4f2514ecf728" providerId="ADAL" clId="{647412D8-5B69-4562-9302-10525E1479A0}" dt="2025-03-25T14:17:04.157" v="17270" actId="114"/>
        <pc:sldMkLst>
          <pc:docMk/>
          <pc:sldMk cId="3282765820" sldId="279"/>
        </pc:sldMkLst>
        <pc:spChg chg="mod">
          <ac:chgData name="Adrian Armstrong" userId="c482e835-026f-4802-95bd-4f2514ecf728" providerId="ADAL" clId="{647412D8-5B69-4562-9302-10525E1479A0}" dt="2025-03-25T13:58:29.528" v="16622" actId="20577"/>
          <ac:spMkLst>
            <pc:docMk/>
            <pc:sldMk cId="3282765820" sldId="279"/>
            <ac:spMk id="3074" creationId="{09A677F7-F1C6-EC75-CC4D-776F4215A224}"/>
          </ac:spMkLst>
        </pc:spChg>
        <pc:spChg chg="mod">
          <ac:chgData name="Adrian Armstrong" userId="c482e835-026f-4802-95bd-4f2514ecf728" providerId="ADAL" clId="{647412D8-5B69-4562-9302-10525E1479A0}" dt="2025-03-25T14:17:04.157" v="17270" actId="114"/>
          <ac:spMkLst>
            <pc:docMk/>
            <pc:sldMk cId="3282765820" sldId="279"/>
            <ac:spMk id="7171" creationId="{AC56DF69-9A98-6E5D-9092-21A14DEA8DF0}"/>
          </ac:spMkLst>
        </pc:spChg>
      </pc:sldChg>
      <pc:sldChg chg="modSp add mod modAnim">
        <pc:chgData name="Adrian Armstrong" userId="c482e835-026f-4802-95bd-4f2514ecf728" providerId="ADAL" clId="{647412D8-5B69-4562-9302-10525E1479A0}" dt="2025-03-25T17:25:35.152" v="22460" actId="403"/>
        <pc:sldMkLst>
          <pc:docMk/>
          <pc:sldMk cId="1472505484" sldId="280"/>
        </pc:sldMkLst>
        <pc:spChg chg="mod">
          <ac:chgData name="Adrian Armstrong" userId="c482e835-026f-4802-95bd-4f2514ecf728" providerId="ADAL" clId="{647412D8-5B69-4562-9302-10525E1479A0}" dt="2025-03-25T14:36:55.474" v="18324" actId="14100"/>
          <ac:spMkLst>
            <pc:docMk/>
            <pc:sldMk cId="1472505484" sldId="280"/>
            <ac:spMk id="3074" creationId="{B2825D58-8B8A-0C44-5F6D-91A6BBE3E924}"/>
          </ac:spMkLst>
        </pc:spChg>
        <pc:spChg chg="mod">
          <ac:chgData name="Adrian Armstrong" userId="c482e835-026f-4802-95bd-4f2514ecf728" providerId="ADAL" clId="{647412D8-5B69-4562-9302-10525E1479A0}" dt="2025-03-25T17:25:35.152" v="22460" actId="403"/>
          <ac:spMkLst>
            <pc:docMk/>
            <pc:sldMk cId="1472505484" sldId="280"/>
            <ac:spMk id="7171" creationId="{885966D7-49D8-5A70-64C9-735054884F66}"/>
          </ac:spMkLst>
        </pc:spChg>
      </pc:sldChg>
      <pc:sldChg chg="addSp delSp modSp add del mod delAnim modAnim">
        <pc:chgData name="Adrian Armstrong" userId="c482e835-026f-4802-95bd-4f2514ecf728" providerId="ADAL" clId="{647412D8-5B69-4562-9302-10525E1479A0}" dt="2025-03-25T13:26:48.362" v="15095" actId="47"/>
        <pc:sldMkLst>
          <pc:docMk/>
          <pc:sldMk cId="2932658540" sldId="280"/>
        </pc:sldMkLst>
      </pc:sldChg>
      <pc:sldChg chg="modSp add mod modAnim">
        <pc:chgData name="Adrian Armstrong" userId="c482e835-026f-4802-95bd-4f2514ecf728" providerId="ADAL" clId="{647412D8-5B69-4562-9302-10525E1479A0}" dt="2025-03-25T16:58:15.816" v="22062" actId="6549"/>
        <pc:sldMkLst>
          <pc:docMk/>
          <pc:sldMk cId="219475821" sldId="281"/>
        </pc:sldMkLst>
        <pc:spChg chg="mod">
          <ac:chgData name="Adrian Armstrong" userId="c482e835-026f-4802-95bd-4f2514ecf728" providerId="ADAL" clId="{647412D8-5B69-4562-9302-10525E1479A0}" dt="2025-03-25T15:15:57.611" v="19445" actId="14100"/>
          <ac:spMkLst>
            <pc:docMk/>
            <pc:sldMk cId="219475821" sldId="281"/>
            <ac:spMk id="3074" creationId="{3B522C0A-C394-7326-D51B-A613B10C41F1}"/>
          </ac:spMkLst>
        </pc:spChg>
        <pc:spChg chg="mod">
          <ac:chgData name="Adrian Armstrong" userId="c482e835-026f-4802-95bd-4f2514ecf728" providerId="ADAL" clId="{647412D8-5B69-4562-9302-10525E1479A0}" dt="2025-03-25T16:58:15.816" v="22062" actId="6549"/>
          <ac:spMkLst>
            <pc:docMk/>
            <pc:sldMk cId="219475821" sldId="281"/>
            <ac:spMk id="7171" creationId="{C57CE46C-00F7-80ED-CB96-5D5BC04C3717}"/>
          </ac:spMkLst>
        </pc:spChg>
      </pc:sldChg>
      <pc:sldChg chg="modSp add del mod modAnim">
        <pc:chgData name="Adrian Armstrong" userId="c482e835-026f-4802-95bd-4f2514ecf728" providerId="ADAL" clId="{647412D8-5B69-4562-9302-10525E1479A0}" dt="2025-03-25T13:26:52.956" v="15097" actId="47"/>
        <pc:sldMkLst>
          <pc:docMk/>
          <pc:sldMk cId="396287696" sldId="281"/>
        </pc:sldMkLst>
      </pc:sldChg>
      <pc:sldChg chg="delSp modSp add del mod modAnim">
        <pc:chgData name="Adrian Armstrong" userId="c482e835-026f-4802-95bd-4f2514ecf728" providerId="ADAL" clId="{647412D8-5B69-4562-9302-10525E1479A0}" dt="2025-03-25T13:26:55.871" v="15098" actId="47"/>
        <pc:sldMkLst>
          <pc:docMk/>
          <pc:sldMk cId="3263916243" sldId="282"/>
        </pc:sldMkLst>
      </pc:sldChg>
      <pc:sldChg chg="modSp add mod modAnim">
        <pc:chgData name="Adrian Armstrong" userId="c482e835-026f-4802-95bd-4f2514ecf728" providerId="ADAL" clId="{647412D8-5B69-4562-9302-10525E1479A0}" dt="2025-03-25T16:02:45.734" v="19995"/>
        <pc:sldMkLst>
          <pc:docMk/>
          <pc:sldMk cId="4177159367" sldId="282"/>
        </pc:sldMkLst>
        <pc:spChg chg="mod">
          <ac:chgData name="Adrian Armstrong" userId="c482e835-026f-4802-95bd-4f2514ecf728" providerId="ADAL" clId="{647412D8-5B69-4562-9302-10525E1479A0}" dt="2025-03-25T15:22:53.762" v="19866"/>
          <ac:spMkLst>
            <pc:docMk/>
            <pc:sldMk cId="4177159367" sldId="282"/>
            <ac:spMk id="3074" creationId="{6EEAB875-7BAE-C3BD-F8DB-E804C66437EC}"/>
          </ac:spMkLst>
        </pc:spChg>
        <pc:spChg chg="mod">
          <ac:chgData name="Adrian Armstrong" userId="c482e835-026f-4802-95bd-4f2514ecf728" providerId="ADAL" clId="{647412D8-5B69-4562-9302-10525E1479A0}" dt="2025-03-25T16:02:45.734" v="19995"/>
          <ac:spMkLst>
            <pc:docMk/>
            <pc:sldMk cId="4177159367" sldId="282"/>
            <ac:spMk id="7171" creationId="{7A122046-0411-6FC5-F3C3-3CAB59258071}"/>
          </ac:spMkLst>
        </pc:spChg>
      </pc:sldChg>
      <pc:sldChg chg="modSp add del modAnim">
        <pc:chgData name="Adrian Armstrong" userId="c482e835-026f-4802-95bd-4f2514ecf728" providerId="ADAL" clId="{647412D8-5B69-4562-9302-10525E1479A0}" dt="2025-03-25T13:26:57.914" v="15099" actId="47"/>
        <pc:sldMkLst>
          <pc:docMk/>
          <pc:sldMk cId="2041390702" sldId="283"/>
        </pc:sldMkLst>
      </pc:sldChg>
      <pc:sldChg chg="modSp add mod modAnim">
        <pc:chgData name="Adrian Armstrong" userId="c482e835-026f-4802-95bd-4f2514ecf728" providerId="ADAL" clId="{647412D8-5B69-4562-9302-10525E1479A0}" dt="2025-03-25T16:32:47.797" v="21127" actId="20577"/>
        <pc:sldMkLst>
          <pc:docMk/>
          <pc:sldMk cId="2138668020" sldId="283"/>
        </pc:sldMkLst>
        <pc:spChg chg="mod">
          <ac:chgData name="Adrian Armstrong" userId="c482e835-026f-4802-95bd-4f2514ecf728" providerId="ADAL" clId="{647412D8-5B69-4562-9302-10525E1479A0}" dt="2025-03-25T16:21:10.306" v="20567" actId="14100"/>
          <ac:spMkLst>
            <pc:docMk/>
            <pc:sldMk cId="2138668020" sldId="283"/>
            <ac:spMk id="3074" creationId="{B061F80C-7216-5243-67E4-66B039E0F061}"/>
          </ac:spMkLst>
        </pc:spChg>
        <pc:spChg chg="mod">
          <ac:chgData name="Adrian Armstrong" userId="c482e835-026f-4802-95bd-4f2514ecf728" providerId="ADAL" clId="{647412D8-5B69-4562-9302-10525E1479A0}" dt="2025-03-25T16:32:47.797" v="21127" actId="20577"/>
          <ac:spMkLst>
            <pc:docMk/>
            <pc:sldMk cId="2138668020" sldId="283"/>
            <ac:spMk id="7171" creationId="{0E8818BD-C28B-4F6B-C6A5-B7541D579A45}"/>
          </ac:spMkLst>
        </pc:spChg>
      </pc:sldChg>
      <pc:sldChg chg="modSp add mod modAnim">
        <pc:chgData name="Adrian Armstrong" userId="c482e835-026f-4802-95bd-4f2514ecf728" providerId="ADAL" clId="{647412D8-5B69-4562-9302-10525E1479A0}" dt="2025-03-25T17:03:53.506" v="22242" actId="20577"/>
        <pc:sldMkLst>
          <pc:docMk/>
          <pc:sldMk cId="642464689" sldId="284"/>
        </pc:sldMkLst>
        <pc:spChg chg="mod">
          <ac:chgData name="Adrian Armstrong" userId="c482e835-026f-4802-95bd-4f2514ecf728" providerId="ADAL" clId="{647412D8-5B69-4562-9302-10525E1479A0}" dt="2025-03-25T16:33:29.960" v="21132" actId="20577"/>
          <ac:spMkLst>
            <pc:docMk/>
            <pc:sldMk cId="642464689" sldId="284"/>
            <ac:spMk id="3074" creationId="{00B694F9-99E6-1E04-56ED-5D18B75EBE00}"/>
          </ac:spMkLst>
        </pc:spChg>
        <pc:spChg chg="mod">
          <ac:chgData name="Adrian Armstrong" userId="c482e835-026f-4802-95bd-4f2514ecf728" providerId="ADAL" clId="{647412D8-5B69-4562-9302-10525E1479A0}" dt="2025-03-25T17:03:53.506" v="22242" actId="20577"/>
          <ac:spMkLst>
            <pc:docMk/>
            <pc:sldMk cId="642464689" sldId="284"/>
            <ac:spMk id="7171" creationId="{0600C024-8C23-20DA-7363-25B3E6A7202B}"/>
          </ac:spMkLst>
        </pc:spChg>
      </pc:sldChg>
      <pc:sldChg chg="modSp add del mod modAnim">
        <pc:chgData name="Adrian Armstrong" userId="c482e835-026f-4802-95bd-4f2514ecf728" providerId="ADAL" clId="{647412D8-5B69-4562-9302-10525E1479A0}" dt="2025-03-25T13:27:05.043" v="15100" actId="47"/>
        <pc:sldMkLst>
          <pc:docMk/>
          <pc:sldMk cId="1990113906" sldId="28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1A9E91-D488-4C2F-8DF1-7E725790F573}" type="datetimeFigureOut">
              <a:rPr lang="en-GB" smtClean="0"/>
              <a:t>25/03/2025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16FE1A-BADC-46CF-9F83-239571882691}" type="slidenum">
              <a:rPr lang="en-GB" smtClean="0"/>
              <a:t>‹#›</a:t>
            </a:fld>
            <a:endParaRPr lang="en-GB"/>
          </a:p>
        </p:txBody>
      </p:sp>
    </p:spTree>
    <p:extLst>
      <p:ext uri="{BB962C8B-B14F-4D97-AF65-F5344CB8AC3E}">
        <p14:creationId xmlns:p14="http://schemas.microsoft.com/office/powerpoint/2010/main" val="219417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716FE1A-BADC-46CF-9F83-239571882691}" type="slidenum">
              <a:rPr lang="en-GB" smtClean="0"/>
              <a:t>1</a:t>
            </a:fld>
            <a:endParaRPr lang="en-GB"/>
          </a:p>
        </p:txBody>
      </p:sp>
    </p:spTree>
    <p:extLst>
      <p:ext uri="{BB962C8B-B14F-4D97-AF65-F5344CB8AC3E}">
        <p14:creationId xmlns:p14="http://schemas.microsoft.com/office/powerpoint/2010/main" val="4121765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122" name="Rectangle 2"/>
          <p:cNvSpPr>
            <a:spLocks noGrp="1" noChangeArrowheads="1"/>
          </p:cNvSpPr>
          <p:nvPr>
            <p:ph type="ctrTitle" sz="quarter"/>
          </p:nvPr>
        </p:nvSpPr>
        <p:spPr>
          <a:xfrm>
            <a:off x="685800" y="1676400"/>
            <a:ext cx="7772400" cy="1828800"/>
          </a:xfrm>
        </p:spPr>
        <p:txBody>
          <a:bodyPr/>
          <a:lstStyle>
            <a:lvl1pPr>
              <a:defRPr/>
            </a:lvl1pPr>
          </a:lstStyle>
          <a:p>
            <a:pPr lvl="0"/>
            <a:r>
              <a:rPr lang="en-US" noProof="0"/>
              <a:t>Click to edit Master title style</a:t>
            </a:r>
          </a:p>
        </p:txBody>
      </p:sp>
      <p:sp>
        <p:nvSpPr>
          <p:cNvPr id="5123"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noProof="0"/>
              <a:t>Click to edit Master subtitle style</a:t>
            </a:r>
          </a:p>
        </p:txBody>
      </p:sp>
      <p:sp>
        <p:nvSpPr>
          <p:cNvPr id="2" name="Rectangle 4">
            <a:extLst>
              <a:ext uri="{FF2B5EF4-FFF2-40B4-BE49-F238E27FC236}">
                <a16:creationId xmlns:a16="http://schemas.microsoft.com/office/drawing/2014/main" id="{3591DFF3-6613-1F2E-68EB-3E33854C8FA9}"/>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F6D2DF26-A1DD-6358-513C-BA8DA846D87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6C340F7C-4A9F-208D-D66B-8159ECEDA027}"/>
              </a:ext>
            </a:extLst>
          </p:cNvPr>
          <p:cNvSpPr>
            <a:spLocks noGrp="1" noChangeArrowheads="1"/>
          </p:cNvSpPr>
          <p:nvPr>
            <p:ph type="sldNum" sz="quarter" idx="12"/>
          </p:nvPr>
        </p:nvSpPr>
        <p:spPr>
          <a:ln/>
        </p:spPr>
        <p:txBody>
          <a:bodyPr/>
          <a:lstStyle>
            <a:lvl1pPr>
              <a:defRPr/>
            </a:lvl1pPr>
          </a:lstStyle>
          <a:p>
            <a:fld id="{628DD0BB-9F0E-4FE1-9C3C-0B7849D3EAD6}" type="slidenum">
              <a:rPr lang="en-US" altLang="en-US"/>
              <a:pPr/>
              <a:t>‹#›</a:t>
            </a:fld>
            <a:endParaRPr lang="en-US" altLang="en-US"/>
          </a:p>
        </p:txBody>
      </p:sp>
    </p:spTree>
    <p:extLst>
      <p:ext uri="{BB962C8B-B14F-4D97-AF65-F5344CB8AC3E}">
        <p14:creationId xmlns:p14="http://schemas.microsoft.com/office/powerpoint/2010/main" val="4212249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00146161-8B07-804E-BC16-32A0E00FF11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DAF1F8A-CF63-E413-716C-681AE104B93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7D3602D-EAF7-024C-D1A7-8A81D7D6A092}"/>
              </a:ext>
            </a:extLst>
          </p:cNvPr>
          <p:cNvSpPr>
            <a:spLocks noGrp="1" noChangeArrowheads="1"/>
          </p:cNvSpPr>
          <p:nvPr>
            <p:ph type="sldNum" sz="quarter" idx="12"/>
          </p:nvPr>
        </p:nvSpPr>
        <p:spPr>
          <a:ln/>
        </p:spPr>
        <p:txBody>
          <a:bodyPr/>
          <a:lstStyle>
            <a:lvl1pPr>
              <a:defRPr/>
            </a:lvl1pPr>
          </a:lstStyle>
          <a:p>
            <a:fld id="{8A3513C7-B9F5-43A4-AA00-4FF9A1AEA760}" type="slidenum">
              <a:rPr lang="en-US" altLang="en-US"/>
              <a:pPr/>
              <a:t>‹#›</a:t>
            </a:fld>
            <a:endParaRPr lang="en-US" altLang="en-US"/>
          </a:p>
        </p:txBody>
      </p:sp>
    </p:spTree>
    <p:extLst>
      <p:ext uri="{BB962C8B-B14F-4D97-AF65-F5344CB8AC3E}">
        <p14:creationId xmlns:p14="http://schemas.microsoft.com/office/powerpoint/2010/main" val="674384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DD76BAF6-5A21-E936-8761-CD47BB3DD96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96F46A6-046B-B644-88C4-E7B12EE8DF1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5E05C34-7B1E-353B-0F08-28EE9CBC95B4}"/>
              </a:ext>
            </a:extLst>
          </p:cNvPr>
          <p:cNvSpPr>
            <a:spLocks noGrp="1" noChangeArrowheads="1"/>
          </p:cNvSpPr>
          <p:nvPr>
            <p:ph type="sldNum" sz="quarter" idx="12"/>
          </p:nvPr>
        </p:nvSpPr>
        <p:spPr>
          <a:ln/>
        </p:spPr>
        <p:txBody>
          <a:bodyPr/>
          <a:lstStyle>
            <a:lvl1pPr>
              <a:defRPr/>
            </a:lvl1pPr>
          </a:lstStyle>
          <a:p>
            <a:fld id="{22D480D3-16FB-47F1-B0F4-718D72D0A367}" type="slidenum">
              <a:rPr lang="en-US" altLang="en-US"/>
              <a:pPr/>
              <a:t>‹#›</a:t>
            </a:fld>
            <a:endParaRPr lang="en-US" altLang="en-US"/>
          </a:p>
        </p:txBody>
      </p:sp>
    </p:spTree>
    <p:extLst>
      <p:ext uri="{BB962C8B-B14F-4D97-AF65-F5344CB8AC3E}">
        <p14:creationId xmlns:p14="http://schemas.microsoft.com/office/powerpoint/2010/main" val="3269154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C74612E5-7D8F-5037-1B9C-5227D7E4FE1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8049FBA-B0E6-7254-8967-D580B53CC0E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1ECB3A3-2C03-66D8-5A24-9628EF17BD62}"/>
              </a:ext>
            </a:extLst>
          </p:cNvPr>
          <p:cNvSpPr>
            <a:spLocks noGrp="1" noChangeArrowheads="1"/>
          </p:cNvSpPr>
          <p:nvPr>
            <p:ph type="sldNum" sz="quarter" idx="12"/>
          </p:nvPr>
        </p:nvSpPr>
        <p:spPr>
          <a:ln/>
        </p:spPr>
        <p:txBody>
          <a:bodyPr/>
          <a:lstStyle>
            <a:lvl1pPr>
              <a:defRPr/>
            </a:lvl1pPr>
          </a:lstStyle>
          <a:p>
            <a:fld id="{DEC60AB3-7478-4464-9218-673EBC8166EC}" type="slidenum">
              <a:rPr lang="en-US" altLang="en-US"/>
              <a:pPr/>
              <a:t>‹#›</a:t>
            </a:fld>
            <a:endParaRPr lang="en-US" altLang="en-US"/>
          </a:p>
        </p:txBody>
      </p:sp>
    </p:spTree>
    <p:extLst>
      <p:ext uri="{BB962C8B-B14F-4D97-AF65-F5344CB8AC3E}">
        <p14:creationId xmlns:p14="http://schemas.microsoft.com/office/powerpoint/2010/main" val="3858497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FBCFB43-9D7F-B447-FDA6-872B8D6759A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17D0C62-B13C-7E9B-2675-D91799A48ED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FEA7E95-F863-41C7-2566-B88A092FF534}"/>
              </a:ext>
            </a:extLst>
          </p:cNvPr>
          <p:cNvSpPr>
            <a:spLocks noGrp="1" noChangeArrowheads="1"/>
          </p:cNvSpPr>
          <p:nvPr>
            <p:ph type="sldNum" sz="quarter" idx="12"/>
          </p:nvPr>
        </p:nvSpPr>
        <p:spPr>
          <a:ln/>
        </p:spPr>
        <p:txBody>
          <a:bodyPr/>
          <a:lstStyle>
            <a:lvl1pPr>
              <a:defRPr/>
            </a:lvl1pPr>
          </a:lstStyle>
          <a:p>
            <a:fld id="{E4984BA4-C514-43D5-A0DA-7146DAFF0416}" type="slidenum">
              <a:rPr lang="en-US" altLang="en-US"/>
              <a:pPr/>
              <a:t>‹#›</a:t>
            </a:fld>
            <a:endParaRPr lang="en-US" altLang="en-US"/>
          </a:p>
        </p:txBody>
      </p:sp>
    </p:spTree>
    <p:extLst>
      <p:ext uri="{BB962C8B-B14F-4D97-AF65-F5344CB8AC3E}">
        <p14:creationId xmlns:p14="http://schemas.microsoft.com/office/powerpoint/2010/main" val="962908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423CFB44-2EB3-3AE6-4862-2E9E4271876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9DEFC3C-B712-101B-327F-232CAC820D9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4A33CFC-0DFB-D583-6CBF-2C9B6D47D5FD}"/>
              </a:ext>
            </a:extLst>
          </p:cNvPr>
          <p:cNvSpPr>
            <a:spLocks noGrp="1" noChangeArrowheads="1"/>
          </p:cNvSpPr>
          <p:nvPr>
            <p:ph type="sldNum" sz="quarter" idx="12"/>
          </p:nvPr>
        </p:nvSpPr>
        <p:spPr>
          <a:ln/>
        </p:spPr>
        <p:txBody>
          <a:bodyPr/>
          <a:lstStyle>
            <a:lvl1pPr>
              <a:defRPr/>
            </a:lvl1pPr>
          </a:lstStyle>
          <a:p>
            <a:fld id="{9CE536CC-09D8-42CA-9EB0-13AF8D2257BC}" type="slidenum">
              <a:rPr lang="en-US" altLang="en-US"/>
              <a:pPr/>
              <a:t>‹#›</a:t>
            </a:fld>
            <a:endParaRPr lang="en-US" altLang="en-US"/>
          </a:p>
        </p:txBody>
      </p:sp>
    </p:spTree>
    <p:extLst>
      <p:ext uri="{BB962C8B-B14F-4D97-AF65-F5344CB8AC3E}">
        <p14:creationId xmlns:p14="http://schemas.microsoft.com/office/powerpoint/2010/main" val="2867641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3442F6D2-2ADE-3365-DCF3-DB91AC801420}"/>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0841F683-2934-1831-4CAE-47388C0335E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33415118-1833-3097-0801-968751B724EC}"/>
              </a:ext>
            </a:extLst>
          </p:cNvPr>
          <p:cNvSpPr>
            <a:spLocks noGrp="1" noChangeArrowheads="1"/>
          </p:cNvSpPr>
          <p:nvPr>
            <p:ph type="sldNum" sz="quarter" idx="12"/>
          </p:nvPr>
        </p:nvSpPr>
        <p:spPr>
          <a:ln/>
        </p:spPr>
        <p:txBody>
          <a:bodyPr/>
          <a:lstStyle>
            <a:lvl1pPr>
              <a:defRPr/>
            </a:lvl1pPr>
          </a:lstStyle>
          <a:p>
            <a:fld id="{0544D421-2754-435C-8E6F-0BE3E035A9FF}" type="slidenum">
              <a:rPr lang="en-US" altLang="en-US"/>
              <a:pPr/>
              <a:t>‹#›</a:t>
            </a:fld>
            <a:endParaRPr lang="en-US" altLang="en-US"/>
          </a:p>
        </p:txBody>
      </p:sp>
    </p:spTree>
    <p:extLst>
      <p:ext uri="{BB962C8B-B14F-4D97-AF65-F5344CB8AC3E}">
        <p14:creationId xmlns:p14="http://schemas.microsoft.com/office/powerpoint/2010/main" val="2372923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9E167DA0-08D1-A8AC-3057-4171BD211C1E}"/>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CA73DA6D-120C-CB77-C17C-C42636329F9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F3195FA9-0082-C27B-F049-8BB0859F120C}"/>
              </a:ext>
            </a:extLst>
          </p:cNvPr>
          <p:cNvSpPr>
            <a:spLocks noGrp="1" noChangeArrowheads="1"/>
          </p:cNvSpPr>
          <p:nvPr>
            <p:ph type="sldNum" sz="quarter" idx="12"/>
          </p:nvPr>
        </p:nvSpPr>
        <p:spPr>
          <a:ln/>
        </p:spPr>
        <p:txBody>
          <a:bodyPr/>
          <a:lstStyle>
            <a:lvl1pPr>
              <a:defRPr/>
            </a:lvl1pPr>
          </a:lstStyle>
          <a:p>
            <a:fld id="{1CB32D12-2E0D-43CA-BF3C-3953252E21CB}" type="slidenum">
              <a:rPr lang="en-US" altLang="en-US"/>
              <a:pPr/>
              <a:t>‹#›</a:t>
            </a:fld>
            <a:endParaRPr lang="en-US" altLang="en-US"/>
          </a:p>
        </p:txBody>
      </p:sp>
    </p:spTree>
    <p:extLst>
      <p:ext uri="{BB962C8B-B14F-4D97-AF65-F5344CB8AC3E}">
        <p14:creationId xmlns:p14="http://schemas.microsoft.com/office/powerpoint/2010/main" val="1053212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1EC1D38-AAE9-3E1F-7779-7047EA862836}"/>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D068396F-5ECE-6666-9B62-5F2431F3386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0FE9CDD2-7BAF-581E-CD4D-EE87E6EEABB1}"/>
              </a:ext>
            </a:extLst>
          </p:cNvPr>
          <p:cNvSpPr>
            <a:spLocks noGrp="1" noChangeArrowheads="1"/>
          </p:cNvSpPr>
          <p:nvPr>
            <p:ph type="sldNum" sz="quarter" idx="12"/>
          </p:nvPr>
        </p:nvSpPr>
        <p:spPr>
          <a:ln/>
        </p:spPr>
        <p:txBody>
          <a:bodyPr/>
          <a:lstStyle>
            <a:lvl1pPr>
              <a:defRPr/>
            </a:lvl1pPr>
          </a:lstStyle>
          <a:p>
            <a:fld id="{31FA0B8B-E7BB-4C1E-950E-C75F4CA0F6AB}" type="slidenum">
              <a:rPr lang="en-US" altLang="en-US"/>
              <a:pPr/>
              <a:t>‹#›</a:t>
            </a:fld>
            <a:endParaRPr lang="en-US" altLang="en-US"/>
          </a:p>
        </p:txBody>
      </p:sp>
    </p:spTree>
    <p:extLst>
      <p:ext uri="{BB962C8B-B14F-4D97-AF65-F5344CB8AC3E}">
        <p14:creationId xmlns:p14="http://schemas.microsoft.com/office/powerpoint/2010/main" val="2626030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AFADC863-3867-81ED-4315-6B67880CDC7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DAAE4C8-DC6C-0233-7D9E-BE847FBB558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0E8BD50A-7AB1-6D8F-40C0-9880144659E3}"/>
              </a:ext>
            </a:extLst>
          </p:cNvPr>
          <p:cNvSpPr>
            <a:spLocks noGrp="1" noChangeArrowheads="1"/>
          </p:cNvSpPr>
          <p:nvPr>
            <p:ph type="sldNum" sz="quarter" idx="12"/>
          </p:nvPr>
        </p:nvSpPr>
        <p:spPr>
          <a:ln/>
        </p:spPr>
        <p:txBody>
          <a:bodyPr/>
          <a:lstStyle>
            <a:lvl1pPr>
              <a:defRPr/>
            </a:lvl1pPr>
          </a:lstStyle>
          <a:p>
            <a:fld id="{F92495B8-D14E-4F92-82FE-2BEDD4109657}" type="slidenum">
              <a:rPr lang="en-US" altLang="en-US"/>
              <a:pPr/>
              <a:t>‹#›</a:t>
            </a:fld>
            <a:endParaRPr lang="en-US" altLang="en-US"/>
          </a:p>
        </p:txBody>
      </p:sp>
    </p:spTree>
    <p:extLst>
      <p:ext uri="{BB962C8B-B14F-4D97-AF65-F5344CB8AC3E}">
        <p14:creationId xmlns:p14="http://schemas.microsoft.com/office/powerpoint/2010/main" val="1162675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CF87C9DB-14DB-025A-F67C-C083F8E5354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CC0568BC-312E-015D-171C-7E66EE21D40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6FF6AC8D-B2ED-31C2-7938-09818927F5FA}"/>
              </a:ext>
            </a:extLst>
          </p:cNvPr>
          <p:cNvSpPr>
            <a:spLocks noGrp="1" noChangeArrowheads="1"/>
          </p:cNvSpPr>
          <p:nvPr>
            <p:ph type="sldNum" sz="quarter" idx="12"/>
          </p:nvPr>
        </p:nvSpPr>
        <p:spPr>
          <a:ln/>
        </p:spPr>
        <p:txBody>
          <a:bodyPr/>
          <a:lstStyle>
            <a:lvl1pPr>
              <a:defRPr/>
            </a:lvl1pPr>
          </a:lstStyle>
          <a:p>
            <a:fld id="{1F48B9F6-7A83-4A16-8E13-6AC6F48FDE2B}" type="slidenum">
              <a:rPr lang="en-US" altLang="en-US"/>
              <a:pPr/>
              <a:t>‹#›</a:t>
            </a:fld>
            <a:endParaRPr lang="en-US" altLang="en-US"/>
          </a:p>
        </p:txBody>
      </p:sp>
    </p:spTree>
    <p:extLst>
      <p:ext uri="{BB962C8B-B14F-4D97-AF65-F5344CB8AC3E}">
        <p14:creationId xmlns:p14="http://schemas.microsoft.com/office/powerpoint/2010/main" val="4049080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BAE5F42-C0F9-C4DB-5DC8-4C9B71DBC98A}"/>
              </a:ext>
            </a:extLst>
          </p:cNvPr>
          <p:cNvSpPr>
            <a:spLocks noGrp="1" noChangeArrowheads="1"/>
          </p:cNvSpPr>
          <p:nvPr>
            <p:ph type="title"/>
          </p:nvPr>
        </p:nvSpPr>
        <p:spPr bwMode="auto">
          <a:xfrm>
            <a:off x="457200" y="3810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099" name="Rectangle 3">
            <a:extLst>
              <a:ext uri="{FF2B5EF4-FFF2-40B4-BE49-F238E27FC236}">
                <a16:creationId xmlns:a16="http://schemas.microsoft.com/office/drawing/2014/main" id="{F5E63945-33A9-DF58-C0E4-1D97CE39373B}"/>
              </a:ext>
            </a:extLst>
          </p:cNvPr>
          <p:cNvSpPr>
            <a:spLocks noGrp="1" noChangeArrowheads="1"/>
          </p:cNvSpPr>
          <p:nvPr>
            <p:ph type="body" idx="1"/>
          </p:nvPr>
        </p:nvSpPr>
        <p:spPr bwMode="auto">
          <a:xfrm>
            <a:off x="457200" y="19812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00" name="Rectangle 4">
            <a:extLst>
              <a:ext uri="{FF2B5EF4-FFF2-40B4-BE49-F238E27FC236}">
                <a16:creationId xmlns:a16="http://schemas.microsoft.com/office/drawing/2014/main" id="{F9D71A9B-0D9A-BBB9-513A-BF48B52CE9EB}"/>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smtClean="0">
                <a:effectLst>
                  <a:outerShdw blurRad="38100" dist="38100" dir="2700000" algn="tl">
                    <a:srgbClr val="000000"/>
                  </a:outerShdw>
                </a:effectLst>
                <a:latin typeface="Arial" charset="0"/>
              </a:defRPr>
            </a:lvl1pPr>
          </a:lstStyle>
          <a:p>
            <a:pPr>
              <a:defRPr/>
            </a:pPr>
            <a:endParaRPr lang="en-US"/>
          </a:p>
        </p:txBody>
      </p:sp>
      <p:sp>
        <p:nvSpPr>
          <p:cNvPr id="4101" name="Rectangle 5">
            <a:extLst>
              <a:ext uri="{FF2B5EF4-FFF2-40B4-BE49-F238E27FC236}">
                <a16:creationId xmlns:a16="http://schemas.microsoft.com/office/drawing/2014/main" id="{82B064FD-B23C-4D4B-4BD1-915549F8DA36}"/>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smtClean="0">
                <a:effectLst>
                  <a:outerShdw blurRad="38100" dist="38100" dir="2700000" algn="tl">
                    <a:srgbClr val="000000"/>
                  </a:outerShdw>
                </a:effectLst>
                <a:latin typeface="Arial" charset="0"/>
              </a:defRPr>
            </a:lvl1pPr>
          </a:lstStyle>
          <a:p>
            <a:pPr>
              <a:defRPr/>
            </a:pPr>
            <a:endParaRPr lang="en-US"/>
          </a:p>
        </p:txBody>
      </p:sp>
      <p:sp>
        <p:nvSpPr>
          <p:cNvPr id="4102" name="Rectangle 6">
            <a:extLst>
              <a:ext uri="{FF2B5EF4-FFF2-40B4-BE49-F238E27FC236}">
                <a16:creationId xmlns:a16="http://schemas.microsoft.com/office/drawing/2014/main" id="{4EB5178E-26F8-1A1A-3DDC-9B1520821E55}"/>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panose="020B0604020202020204" pitchFamily="34" charset="0"/>
              </a:defRPr>
            </a:lvl1pPr>
          </a:lstStyle>
          <a:p>
            <a:fld id="{6590B835-922C-436F-8506-89A78CFB3B8D}"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65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98B456DD-D4FB-0AE1-9228-8058B8FD076E}"/>
              </a:ext>
            </a:extLst>
          </p:cNvPr>
          <p:cNvSpPr>
            <a:spLocks noGrp="1" noChangeArrowheads="1"/>
          </p:cNvSpPr>
          <p:nvPr>
            <p:ph type="ctrTitle"/>
          </p:nvPr>
        </p:nvSpPr>
        <p:spPr>
          <a:xfrm>
            <a:off x="685800" y="1676400"/>
            <a:ext cx="7772400" cy="889000"/>
          </a:xfrm>
        </p:spPr>
        <p:txBody>
          <a:bodyPr/>
          <a:lstStyle/>
          <a:p>
            <a:pPr eaLnBrk="1" hangingPunct="1"/>
            <a:r>
              <a:rPr lang="en-GB" altLang="en-US" b="1" dirty="0">
                <a:solidFill>
                  <a:srgbClr val="000000"/>
                </a:solidFill>
                <a:effectLst/>
                <a:latin typeface="Source Sans Pro" panose="020B0503030403020204" pitchFamily="34" charset="0"/>
                <a:ea typeface="Source Sans Pro" panose="020B0503030403020204" pitchFamily="34" charset="0"/>
              </a:rPr>
              <a:t>COM507 European Tragedy</a:t>
            </a:r>
            <a:endParaRPr lang="en-US" altLang="en-US" b="1" dirty="0">
              <a:solidFill>
                <a:srgbClr val="000000"/>
              </a:solidFill>
              <a:effectLst/>
              <a:latin typeface="Source Sans Pro" panose="020B0503030403020204" pitchFamily="34" charset="0"/>
              <a:ea typeface="Source Sans Pro" panose="020B0503030403020204" pitchFamily="34" charset="0"/>
            </a:endParaRPr>
          </a:p>
        </p:txBody>
      </p:sp>
      <p:sp>
        <p:nvSpPr>
          <p:cNvPr id="2051" name="Rectangle 3">
            <a:extLst>
              <a:ext uri="{FF2B5EF4-FFF2-40B4-BE49-F238E27FC236}">
                <a16:creationId xmlns:a16="http://schemas.microsoft.com/office/drawing/2014/main" id="{B9E12A13-CEE3-FFAA-2813-2E1C366ABCC8}"/>
              </a:ext>
            </a:extLst>
          </p:cNvPr>
          <p:cNvSpPr>
            <a:spLocks noGrp="1" noChangeArrowheads="1"/>
          </p:cNvSpPr>
          <p:nvPr>
            <p:ph type="subTitle" idx="1"/>
          </p:nvPr>
        </p:nvSpPr>
        <p:spPr>
          <a:xfrm>
            <a:off x="1258888" y="2924175"/>
            <a:ext cx="6697662" cy="1752600"/>
          </a:xfrm>
        </p:spPr>
        <p:txBody>
          <a:bodyPr/>
          <a:lstStyle/>
          <a:p>
            <a:pPr eaLnBrk="1" hangingPunct="1"/>
            <a:r>
              <a:rPr lang="en-GB" altLang="en-US" b="1" dirty="0">
                <a:solidFill>
                  <a:srgbClr val="000000"/>
                </a:solidFill>
                <a:effectLst/>
                <a:latin typeface="Source Sans Pro" panose="020B0503030403020204" pitchFamily="34" charset="0"/>
                <a:ea typeface="Source Sans Pro" panose="020B0503030403020204" pitchFamily="34" charset="0"/>
              </a:rPr>
              <a:t>Week 10: Lorca, </a:t>
            </a:r>
            <a:r>
              <a:rPr lang="en-GB" altLang="en-US" b="1" i="1" dirty="0">
                <a:solidFill>
                  <a:srgbClr val="000000"/>
                </a:solidFill>
                <a:effectLst/>
                <a:latin typeface="Source Sans Pro" panose="020B0503030403020204" pitchFamily="34" charset="0"/>
                <a:ea typeface="Source Sans Pro" panose="020B0503030403020204" pitchFamily="34" charset="0"/>
              </a:rPr>
              <a:t>Blood Wedding</a:t>
            </a:r>
            <a:endParaRPr lang="en-GB" altLang="en-US" b="1" dirty="0">
              <a:solidFill>
                <a:srgbClr val="000000"/>
              </a:solidFill>
              <a:effectLst/>
              <a:latin typeface="Source Sans Pro" panose="020B0503030403020204" pitchFamily="34" charset="0"/>
              <a:ea typeface="Source Sans Pro" panose="020B0503030403020204" pitchFamily="34" charset="0"/>
            </a:endParaRPr>
          </a:p>
          <a:p>
            <a:pPr eaLnBrk="1" hangingPunct="1"/>
            <a:r>
              <a:rPr lang="en-GB" altLang="en-US" b="1" dirty="0">
                <a:solidFill>
                  <a:srgbClr val="000000"/>
                </a:solidFill>
                <a:effectLst/>
                <a:latin typeface="Source Sans Pro" panose="020B0503030403020204" pitchFamily="34" charset="0"/>
                <a:ea typeface="Source Sans Pro" panose="020B0503030403020204" pitchFamily="34" charset="0"/>
              </a:rPr>
              <a:t>Tragedy and symbolism</a:t>
            </a:r>
            <a:endParaRPr lang="en-US" altLang="en-US" sz="3600" b="1" dirty="0">
              <a:solidFill>
                <a:srgbClr val="000000"/>
              </a:solidFill>
              <a:effectLst/>
              <a:latin typeface="Source Sans Pro" panose="020B0503030403020204" pitchFamily="34" charset="0"/>
              <a:ea typeface="Source Sans Pro" panose="020B0503030403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1F5F4C8F-6959-C308-6552-5F6DDED65FDC}"/>
              </a:ext>
            </a:extLst>
          </p:cNvPr>
          <p:cNvSpPr>
            <a:spLocks noGrp="1" noChangeArrowheads="1"/>
          </p:cNvSpPr>
          <p:nvPr>
            <p:ph type="title"/>
          </p:nvPr>
        </p:nvSpPr>
        <p:spPr>
          <a:xfrm>
            <a:off x="250825" y="381000"/>
            <a:ext cx="8642350" cy="744538"/>
          </a:xfrm>
        </p:spPr>
        <p:txBody>
          <a:bodyPr/>
          <a:lstStyle/>
          <a:p>
            <a:pPr eaLnBrk="1" hangingPunct="1"/>
            <a:r>
              <a:rPr lang="en-GB" altLang="en-US" sz="3600" b="1" dirty="0">
                <a:solidFill>
                  <a:srgbClr val="000000"/>
                </a:solidFill>
                <a:effectLst/>
                <a:latin typeface="Source Sans Pro" panose="020B0503030403020204" pitchFamily="34" charset="0"/>
                <a:ea typeface="Source Sans Pro" panose="020B0503030403020204" pitchFamily="34" charset="0"/>
              </a:rPr>
              <a:t>Plan for the session</a:t>
            </a:r>
            <a:endParaRPr lang="en-US" altLang="en-US" sz="3600" b="1" dirty="0">
              <a:solidFill>
                <a:srgbClr val="000000"/>
              </a:solidFill>
              <a:effectLst/>
              <a:latin typeface="Source Sans Pro" panose="020B0503030403020204" pitchFamily="34" charset="0"/>
              <a:ea typeface="Source Sans Pro" panose="020B0503030403020204" pitchFamily="34" charset="0"/>
            </a:endParaRPr>
          </a:p>
        </p:txBody>
      </p:sp>
      <p:sp>
        <p:nvSpPr>
          <p:cNvPr id="7171" name="Rectangle 3">
            <a:extLst>
              <a:ext uri="{FF2B5EF4-FFF2-40B4-BE49-F238E27FC236}">
                <a16:creationId xmlns:a16="http://schemas.microsoft.com/office/drawing/2014/main" id="{F67F398E-64B7-4C95-9F55-FDEC3DBA40F3}"/>
              </a:ext>
            </a:extLst>
          </p:cNvPr>
          <p:cNvSpPr>
            <a:spLocks noGrp="1" noChangeArrowheads="1"/>
          </p:cNvSpPr>
          <p:nvPr>
            <p:ph type="body" idx="1"/>
          </p:nvPr>
        </p:nvSpPr>
        <p:spPr>
          <a:xfrm>
            <a:off x="323850" y="1484313"/>
            <a:ext cx="8496300" cy="4611687"/>
          </a:xfrm>
        </p:spPr>
        <p:txBody>
          <a:bodyPr/>
          <a:lstStyle/>
          <a:p>
            <a:pPr marL="609600" indent="-609600" eaLnBrk="1" hangingPunct="1">
              <a:buClrTx/>
              <a:buFont typeface="Garamond" panose="02020404030301010803" pitchFamily="18" charset="0"/>
              <a:buAutoNum type="arabicPeriod"/>
            </a:pPr>
            <a:r>
              <a:rPr lang="en-GB" altLang="en-US" sz="2800" dirty="0">
                <a:solidFill>
                  <a:srgbClr val="000000"/>
                </a:solidFill>
                <a:effectLst/>
                <a:latin typeface="Source Sans Pro" panose="020B0503030403020204" pitchFamily="34" charset="0"/>
                <a:ea typeface="Source Sans Pro" panose="020B0503030403020204" pitchFamily="34" charset="0"/>
              </a:rPr>
              <a:t>A few words on terminology</a:t>
            </a:r>
          </a:p>
          <a:p>
            <a:pPr marL="609600" indent="-609600" eaLnBrk="1" hangingPunct="1">
              <a:buClrTx/>
              <a:buFont typeface="Garamond" panose="02020404030301010803" pitchFamily="18" charset="0"/>
              <a:buAutoNum type="arabicPeriod"/>
            </a:pPr>
            <a:r>
              <a:rPr lang="en-GB" altLang="en-US" sz="2800" dirty="0">
                <a:solidFill>
                  <a:srgbClr val="000000"/>
                </a:solidFill>
                <a:effectLst/>
                <a:latin typeface="Source Sans Pro" panose="020B0503030403020204" pitchFamily="34" charset="0"/>
                <a:ea typeface="Source Sans Pro" panose="020B0503030403020204" pitchFamily="34" charset="0"/>
              </a:rPr>
              <a:t>Alignments and structures: colour, number, shape</a:t>
            </a:r>
          </a:p>
          <a:p>
            <a:pPr marL="609600" indent="-609600" eaLnBrk="1" hangingPunct="1">
              <a:buClrTx/>
              <a:buFont typeface="Garamond" panose="02020404030301010803" pitchFamily="18" charset="0"/>
              <a:buAutoNum type="arabicPeriod"/>
            </a:pPr>
            <a:r>
              <a:rPr lang="en-GB" altLang="en-US" sz="2800" dirty="0">
                <a:solidFill>
                  <a:srgbClr val="000000"/>
                </a:solidFill>
                <a:effectLst/>
                <a:latin typeface="Source Sans Pro" panose="020B0503030403020204" pitchFamily="34" charset="0"/>
                <a:ea typeface="Source Sans Pro" panose="020B0503030403020204" pitchFamily="34" charset="0"/>
              </a:rPr>
              <a:t>Imagery and the tragic environment</a:t>
            </a:r>
            <a:endParaRPr lang="en-GB" altLang="en-US" sz="2800" i="1" dirty="0">
              <a:solidFill>
                <a:srgbClr val="000000"/>
              </a:solidFill>
              <a:effectLst/>
              <a:latin typeface="Source Sans Pro" panose="020B0503030403020204" pitchFamily="34" charset="0"/>
              <a:ea typeface="Source Sans Pro" panose="020B0503030403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DA01E3-254D-6D17-AB2D-26EF1709C594}"/>
            </a:ext>
          </a:extLst>
        </p:cNvPr>
        <p:cNvGrpSpPr/>
        <p:nvPr/>
      </p:nvGrpSpPr>
      <p:grpSpPr>
        <a:xfrm>
          <a:off x="0" y="0"/>
          <a:ext cx="0" cy="0"/>
          <a:chOff x="0" y="0"/>
          <a:chExt cx="0" cy="0"/>
        </a:xfrm>
      </p:grpSpPr>
      <p:sp>
        <p:nvSpPr>
          <p:cNvPr id="3074" name="Rectangle 2">
            <a:extLst>
              <a:ext uri="{FF2B5EF4-FFF2-40B4-BE49-F238E27FC236}">
                <a16:creationId xmlns:a16="http://schemas.microsoft.com/office/drawing/2014/main" id="{09A677F7-F1C6-EC75-CC4D-776F4215A224}"/>
              </a:ext>
            </a:extLst>
          </p:cNvPr>
          <p:cNvSpPr>
            <a:spLocks noGrp="1" noChangeArrowheads="1"/>
          </p:cNvSpPr>
          <p:nvPr>
            <p:ph type="title"/>
          </p:nvPr>
        </p:nvSpPr>
        <p:spPr>
          <a:xfrm>
            <a:off x="250825" y="188640"/>
            <a:ext cx="8642350" cy="792088"/>
          </a:xfrm>
        </p:spPr>
        <p:txBody>
          <a:bodyPr/>
          <a:lstStyle/>
          <a:p>
            <a:pPr eaLnBrk="1" hangingPunct="1"/>
            <a:r>
              <a:rPr lang="en-GB" altLang="en-US" sz="3600" b="1" dirty="0">
                <a:solidFill>
                  <a:srgbClr val="000000"/>
                </a:solidFill>
                <a:effectLst/>
                <a:latin typeface="Source Sans Pro" panose="020B0503030403020204" pitchFamily="34" charset="0"/>
                <a:ea typeface="Source Sans Pro" panose="020B0503030403020204" pitchFamily="34" charset="0"/>
              </a:rPr>
              <a:t>Terminology: what’s a symbol?</a:t>
            </a:r>
            <a:endParaRPr lang="en-US" altLang="en-US" sz="3600" b="1" dirty="0">
              <a:solidFill>
                <a:srgbClr val="000000"/>
              </a:solidFill>
              <a:effectLst/>
              <a:latin typeface="Source Sans Pro" panose="020B0503030403020204" pitchFamily="34" charset="0"/>
              <a:ea typeface="Source Sans Pro" panose="020B0503030403020204" pitchFamily="34" charset="0"/>
            </a:endParaRPr>
          </a:p>
        </p:txBody>
      </p:sp>
      <p:sp>
        <p:nvSpPr>
          <p:cNvPr id="7171" name="Rectangle 3">
            <a:extLst>
              <a:ext uri="{FF2B5EF4-FFF2-40B4-BE49-F238E27FC236}">
                <a16:creationId xmlns:a16="http://schemas.microsoft.com/office/drawing/2014/main" id="{AC56DF69-9A98-6E5D-9092-21A14DEA8DF0}"/>
              </a:ext>
            </a:extLst>
          </p:cNvPr>
          <p:cNvSpPr>
            <a:spLocks noGrp="1" noChangeArrowheads="1"/>
          </p:cNvSpPr>
          <p:nvPr>
            <p:ph type="body" idx="1"/>
          </p:nvPr>
        </p:nvSpPr>
        <p:spPr>
          <a:xfrm>
            <a:off x="323850" y="1124744"/>
            <a:ext cx="8496300" cy="5616624"/>
          </a:xfrm>
        </p:spPr>
        <p:txBody>
          <a:bodyPr/>
          <a:lstStyle/>
          <a:p>
            <a:pPr eaLnBrk="1" hangingPunct="1">
              <a:buClrTx/>
            </a:pPr>
            <a:r>
              <a:rPr lang="en-GB" altLang="en-US" sz="2400" dirty="0">
                <a:solidFill>
                  <a:srgbClr val="000000"/>
                </a:solidFill>
                <a:effectLst/>
                <a:latin typeface="Source Sans Pro" panose="020B0503030403020204" pitchFamily="34" charset="0"/>
                <a:ea typeface="Source Sans Pro" panose="020B0503030403020204" pitchFamily="34" charset="0"/>
              </a:rPr>
              <a:t>Something that stands for something else</a:t>
            </a:r>
          </a:p>
          <a:p>
            <a:pPr eaLnBrk="1" hangingPunct="1">
              <a:buClrTx/>
            </a:pPr>
            <a:r>
              <a:rPr lang="en-GB" altLang="en-US" sz="2400" dirty="0">
                <a:solidFill>
                  <a:srgbClr val="000000"/>
                </a:solidFill>
                <a:effectLst/>
                <a:latin typeface="Source Sans Pro" panose="020B0503030403020204" pitchFamily="34" charset="0"/>
                <a:ea typeface="Source Sans Pro" panose="020B0503030403020204" pitchFamily="34" charset="0"/>
              </a:rPr>
              <a:t>i.e. it has a meaning that goes beyond itself</a:t>
            </a:r>
          </a:p>
          <a:p>
            <a:pPr lvl="1" eaLnBrk="1" hangingPunct="1">
              <a:buClrTx/>
            </a:pPr>
            <a:r>
              <a:rPr lang="en-GB" altLang="en-US" sz="2000" dirty="0">
                <a:solidFill>
                  <a:srgbClr val="000000"/>
                </a:solidFill>
                <a:effectLst/>
                <a:latin typeface="Source Sans Pro" panose="020B0503030403020204" pitchFamily="34" charset="0"/>
                <a:ea typeface="Source Sans Pro" panose="020B0503030403020204" pitchFamily="34" charset="0"/>
              </a:rPr>
              <a:t>May be a discrete thing – an object, a natural phenomenon, etc …</a:t>
            </a:r>
          </a:p>
          <a:p>
            <a:pPr lvl="1" eaLnBrk="1" hangingPunct="1">
              <a:buClrTx/>
            </a:pPr>
            <a:r>
              <a:rPr lang="en-GB" altLang="en-US" sz="2000" dirty="0">
                <a:solidFill>
                  <a:srgbClr val="000000"/>
                </a:solidFill>
                <a:effectLst/>
                <a:latin typeface="Source Sans Pro" panose="020B0503030403020204" pitchFamily="34" charset="0"/>
                <a:ea typeface="Source Sans Pro" panose="020B0503030403020204" pitchFamily="34" charset="0"/>
              </a:rPr>
              <a:t>… or an abstraction, e.g. a colour or number (association/opposition)</a:t>
            </a:r>
          </a:p>
          <a:p>
            <a:pPr lvl="1" eaLnBrk="1" hangingPunct="1">
              <a:buClrTx/>
            </a:pPr>
            <a:r>
              <a:rPr lang="en-GB" altLang="en-US" sz="2000" dirty="0">
                <a:solidFill>
                  <a:srgbClr val="000000"/>
                </a:solidFill>
                <a:effectLst/>
                <a:latin typeface="Source Sans Pro" panose="020B0503030403020204" pitchFamily="34" charset="0"/>
                <a:ea typeface="Source Sans Pro" panose="020B0503030403020204" pitchFamily="34" charset="0"/>
              </a:rPr>
              <a:t>We might also use ‘image/</a:t>
            </a:r>
            <a:r>
              <a:rPr lang="en-GB" altLang="en-US" sz="2000" dirty="0" err="1">
                <a:solidFill>
                  <a:srgbClr val="000000"/>
                </a:solidFill>
                <a:effectLst/>
                <a:latin typeface="Source Sans Pro" panose="020B0503030403020204" pitchFamily="34" charset="0"/>
                <a:ea typeface="Source Sans Pro" panose="020B0503030403020204" pitchFamily="34" charset="0"/>
              </a:rPr>
              <a:t>ry</a:t>
            </a:r>
            <a:r>
              <a:rPr lang="en-GB" altLang="en-US" sz="2000" dirty="0">
                <a:solidFill>
                  <a:srgbClr val="000000"/>
                </a:solidFill>
                <a:effectLst/>
                <a:latin typeface="Source Sans Pro" panose="020B0503030403020204" pitchFamily="34" charset="0"/>
                <a:ea typeface="Source Sans Pro" panose="020B0503030403020204" pitchFamily="34" charset="0"/>
              </a:rPr>
              <a:t>’ to refer to the former, but not to the latter</a:t>
            </a:r>
          </a:p>
          <a:p>
            <a:pPr eaLnBrk="1" hangingPunct="1">
              <a:buClrTx/>
            </a:pPr>
            <a:r>
              <a:rPr lang="en-GB" altLang="en-US" sz="2400" i="1" dirty="0">
                <a:solidFill>
                  <a:srgbClr val="000000"/>
                </a:solidFill>
                <a:effectLst/>
                <a:latin typeface="Source Sans Pro" panose="020B0503030403020204" pitchFamily="34" charset="0"/>
                <a:ea typeface="Source Sans Pro" panose="020B0503030403020204" pitchFamily="34" charset="0"/>
              </a:rPr>
              <a:t>Don’t overuse the terms</a:t>
            </a:r>
          </a:p>
          <a:p>
            <a:pPr lvl="1" eaLnBrk="1" hangingPunct="1">
              <a:buClrTx/>
            </a:pPr>
            <a:r>
              <a:rPr lang="en-GB" altLang="en-US" sz="2000" dirty="0">
                <a:solidFill>
                  <a:srgbClr val="000000"/>
                </a:solidFill>
                <a:effectLst/>
                <a:latin typeface="Source Sans Pro" panose="020B0503030403020204" pitchFamily="34" charset="0"/>
                <a:ea typeface="Source Sans Pro" panose="020B0503030403020204" pitchFamily="34" charset="0"/>
              </a:rPr>
              <a:t>Do you really mean that a passage contains ‘important imagery’? Or is it simply important </a:t>
            </a:r>
            <a:r>
              <a:rPr lang="en-GB" altLang="en-US" sz="2000" i="1" dirty="0">
                <a:solidFill>
                  <a:srgbClr val="000000"/>
                </a:solidFill>
                <a:effectLst/>
                <a:latin typeface="Source Sans Pro" panose="020B0503030403020204" pitchFamily="34" charset="0"/>
                <a:ea typeface="Source Sans Pro" panose="020B0503030403020204" pitchFamily="34" charset="0"/>
              </a:rPr>
              <a:t>vocabulary</a:t>
            </a:r>
            <a:r>
              <a:rPr lang="en-GB" altLang="en-US" sz="2000" dirty="0">
                <a:solidFill>
                  <a:srgbClr val="000000"/>
                </a:solidFill>
                <a:effectLst/>
                <a:latin typeface="Source Sans Pro" panose="020B0503030403020204" pitchFamily="34" charset="0"/>
                <a:ea typeface="Source Sans Pro" panose="020B0503030403020204" pitchFamily="34" charset="0"/>
              </a:rPr>
              <a:t>, without any figurative meaning? (We might then talk about </a:t>
            </a:r>
            <a:r>
              <a:rPr lang="en-GB" altLang="en-US" sz="2000" i="1" dirty="0">
                <a:solidFill>
                  <a:srgbClr val="000000"/>
                </a:solidFill>
                <a:effectLst/>
                <a:latin typeface="Source Sans Pro" panose="020B0503030403020204" pitchFamily="34" charset="0"/>
                <a:ea typeface="Source Sans Pro" panose="020B0503030403020204" pitchFamily="34" charset="0"/>
              </a:rPr>
              <a:t>motifs</a:t>
            </a:r>
            <a:r>
              <a:rPr lang="en-GB" altLang="en-US" sz="2000" dirty="0">
                <a:solidFill>
                  <a:srgbClr val="000000"/>
                </a:solidFill>
                <a:effectLst/>
                <a:latin typeface="Source Sans Pro" panose="020B0503030403020204" pitchFamily="34" charset="0"/>
                <a:ea typeface="Source Sans Pro" panose="020B0503030403020204" pitchFamily="34" charset="0"/>
              </a:rPr>
              <a:t> rather than images/symbols)</a:t>
            </a:r>
          </a:p>
          <a:p>
            <a:pPr eaLnBrk="1" hangingPunct="1">
              <a:buClrTx/>
            </a:pPr>
            <a:r>
              <a:rPr lang="en-GB" altLang="en-US" sz="2400" dirty="0">
                <a:solidFill>
                  <a:srgbClr val="000000"/>
                </a:solidFill>
                <a:effectLst/>
                <a:latin typeface="Source Sans Pro" panose="020B0503030403020204" pitchFamily="34" charset="0"/>
                <a:ea typeface="Source Sans Pro" panose="020B0503030403020204" pitchFamily="34" charset="0"/>
              </a:rPr>
              <a:t>Remember that </a:t>
            </a:r>
            <a:r>
              <a:rPr lang="en-GB" sz="2400" dirty="0">
                <a:solidFill>
                  <a:srgbClr val="000000"/>
                </a:solidFill>
                <a:effectLst/>
                <a:latin typeface="Source Sans Pro" panose="020B0503030403020204" pitchFamily="34" charset="0"/>
                <a:ea typeface="Source Sans Pro" panose="020B0503030403020204" pitchFamily="34" charset="0"/>
              </a:rPr>
              <a:t>images can have very literal significance too: horse, moon, knife … </a:t>
            </a:r>
          </a:p>
          <a:p>
            <a:pPr eaLnBrk="1" hangingPunct="1">
              <a:buClrTx/>
            </a:pPr>
            <a:r>
              <a:rPr lang="en-GB" altLang="en-US" sz="2400" dirty="0">
                <a:solidFill>
                  <a:srgbClr val="000000"/>
                </a:solidFill>
                <a:effectLst/>
                <a:latin typeface="Source Sans Pro" panose="020B0503030403020204" pitchFamily="34" charset="0"/>
                <a:ea typeface="Source Sans Pro" panose="020B0503030403020204" pitchFamily="34" charset="0"/>
              </a:rPr>
              <a:t>Figurative meaning may involve </a:t>
            </a:r>
            <a:r>
              <a:rPr lang="en-GB" altLang="en-US" sz="2400" i="1" dirty="0">
                <a:solidFill>
                  <a:srgbClr val="000000"/>
                </a:solidFill>
                <a:effectLst/>
                <a:latin typeface="Source Sans Pro" panose="020B0503030403020204" pitchFamily="34" charset="0"/>
                <a:ea typeface="Source Sans Pro" panose="020B0503030403020204" pitchFamily="34" charset="0"/>
              </a:rPr>
              <a:t>metaphor</a:t>
            </a:r>
            <a:r>
              <a:rPr lang="en-GB" altLang="en-US" sz="2400" dirty="0">
                <a:solidFill>
                  <a:srgbClr val="000000"/>
                </a:solidFill>
                <a:effectLst/>
                <a:latin typeface="Source Sans Pro" panose="020B0503030403020204" pitchFamily="34" charset="0"/>
                <a:ea typeface="Source Sans Pro" panose="020B0503030403020204" pitchFamily="34" charset="0"/>
              </a:rPr>
              <a:t> or </a:t>
            </a:r>
            <a:r>
              <a:rPr lang="en-GB" altLang="en-US" sz="2400" i="1" dirty="0">
                <a:solidFill>
                  <a:srgbClr val="000000"/>
                </a:solidFill>
                <a:effectLst/>
                <a:latin typeface="Source Sans Pro" panose="020B0503030403020204" pitchFamily="34" charset="0"/>
                <a:ea typeface="Source Sans Pro" panose="020B0503030403020204" pitchFamily="34" charset="0"/>
              </a:rPr>
              <a:t>metonymy</a:t>
            </a:r>
            <a:r>
              <a:rPr lang="en-GB" altLang="en-US" sz="2400" dirty="0">
                <a:solidFill>
                  <a:srgbClr val="000000"/>
                </a:solidFill>
                <a:effectLst/>
                <a:latin typeface="Source Sans Pro" panose="020B0503030403020204" pitchFamily="34" charset="0"/>
                <a:ea typeface="Source Sans Pro" panose="020B0503030403020204" pitchFamily="34" charset="0"/>
              </a:rPr>
              <a:t>:</a:t>
            </a:r>
          </a:p>
          <a:p>
            <a:pPr lvl="1" eaLnBrk="1" hangingPunct="1">
              <a:buClrTx/>
            </a:pPr>
            <a:r>
              <a:rPr lang="en-GB" altLang="en-US" sz="2000" dirty="0">
                <a:solidFill>
                  <a:srgbClr val="000000"/>
                </a:solidFill>
                <a:effectLst/>
                <a:latin typeface="Source Sans Pro" panose="020B0503030403020204" pitchFamily="34" charset="0"/>
                <a:ea typeface="Source Sans Pro" panose="020B0503030403020204" pitchFamily="34" charset="0"/>
              </a:rPr>
              <a:t>Metaphor involves </a:t>
            </a:r>
            <a:r>
              <a:rPr lang="en-GB" altLang="en-US" sz="2000" i="1" dirty="0">
                <a:solidFill>
                  <a:srgbClr val="000000"/>
                </a:solidFill>
                <a:effectLst/>
                <a:latin typeface="Source Sans Pro" panose="020B0503030403020204" pitchFamily="34" charset="0"/>
                <a:ea typeface="Source Sans Pro" panose="020B0503030403020204" pitchFamily="34" charset="0"/>
              </a:rPr>
              <a:t>similarity</a:t>
            </a:r>
            <a:r>
              <a:rPr lang="en-GB" altLang="en-US" sz="2000" dirty="0">
                <a:solidFill>
                  <a:srgbClr val="000000"/>
                </a:solidFill>
                <a:effectLst/>
                <a:latin typeface="Source Sans Pro" panose="020B0503030403020204" pitchFamily="34" charset="0"/>
                <a:ea typeface="Source Sans Pro" panose="020B0503030403020204" pitchFamily="34" charset="0"/>
              </a:rPr>
              <a:t>: ‘he was a lion on the battlefield’</a:t>
            </a:r>
          </a:p>
          <a:p>
            <a:pPr lvl="1" eaLnBrk="1" hangingPunct="1">
              <a:buClrTx/>
            </a:pPr>
            <a:r>
              <a:rPr lang="en-GB" altLang="en-US" sz="2000" dirty="0">
                <a:solidFill>
                  <a:srgbClr val="000000"/>
                </a:solidFill>
                <a:effectLst/>
                <a:latin typeface="Source Sans Pro" panose="020B0503030403020204" pitchFamily="34" charset="0"/>
                <a:ea typeface="Source Sans Pro" panose="020B0503030403020204" pitchFamily="34" charset="0"/>
              </a:rPr>
              <a:t>Metonymy involves </a:t>
            </a:r>
            <a:r>
              <a:rPr lang="en-GB" altLang="en-US" sz="2000" i="1" dirty="0">
                <a:solidFill>
                  <a:srgbClr val="000000"/>
                </a:solidFill>
                <a:effectLst/>
                <a:latin typeface="Source Sans Pro" panose="020B0503030403020204" pitchFamily="34" charset="0"/>
                <a:ea typeface="Source Sans Pro" panose="020B0503030403020204" pitchFamily="34" charset="0"/>
              </a:rPr>
              <a:t>contiguity</a:t>
            </a:r>
            <a:r>
              <a:rPr lang="en-GB" altLang="en-US" sz="2000" dirty="0">
                <a:solidFill>
                  <a:srgbClr val="000000"/>
                </a:solidFill>
                <a:effectLst/>
                <a:latin typeface="Source Sans Pro" panose="020B0503030403020204" pitchFamily="34" charset="0"/>
                <a:ea typeface="Source Sans Pro" panose="020B0503030403020204" pitchFamily="34" charset="0"/>
              </a:rPr>
              <a:t>: ‘this is a prerogative of the Crown’</a:t>
            </a:r>
          </a:p>
        </p:txBody>
      </p:sp>
    </p:spTree>
    <p:extLst>
      <p:ext uri="{BB962C8B-B14F-4D97-AF65-F5344CB8AC3E}">
        <p14:creationId xmlns:p14="http://schemas.microsoft.com/office/powerpoint/2010/main" val="32827658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171">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171">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171">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717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69BFE0-5670-B1D6-9857-F8995549C1B4}"/>
            </a:ext>
          </a:extLst>
        </p:cNvPr>
        <p:cNvGrpSpPr/>
        <p:nvPr/>
      </p:nvGrpSpPr>
      <p:grpSpPr>
        <a:xfrm>
          <a:off x="0" y="0"/>
          <a:ext cx="0" cy="0"/>
          <a:chOff x="0" y="0"/>
          <a:chExt cx="0" cy="0"/>
        </a:xfrm>
      </p:grpSpPr>
      <p:sp>
        <p:nvSpPr>
          <p:cNvPr id="3074" name="Rectangle 2">
            <a:extLst>
              <a:ext uri="{FF2B5EF4-FFF2-40B4-BE49-F238E27FC236}">
                <a16:creationId xmlns:a16="http://schemas.microsoft.com/office/drawing/2014/main" id="{B2825D58-8B8A-0C44-5F6D-91A6BBE3E924}"/>
              </a:ext>
            </a:extLst>
          </p:cNvPr>
          <p:cNvSpPr>
            <a:spLocks noGrp="1" noChangeArrowheads="1"/>
          </p:cNvSpPr>
          <p:nvPr>
            <p:ph type="title"/>
          </p:nvPr>
        </p:nvSpPr>
        <p:spPr>
          <a:xfrm>
            <a:off x="250825" y="116632"/>
            <a:ext cx="8642350" cy="792088"/>
          </a:xfrm>
        </p:spPr>
        <p:txBody>
          <a:bodyPr/>
          <a:lstStyle/>
          <a:p>
            <a:pPr eaLnBrk="1" hangingPunct="1"/>
            <a:r>
              <a:rPr lang="en-GB" altLang="en-US" sz="3600" b="1" dirty="0">
                <a:solidFill>
                  <a:srgbClr val="000000"/>
                </a:solidFill>
                <a:effectLst/>
                <a:latin typeface="Source Sans Pro" panose="020B0503030403020204" pitchFamily="34" charset="0"/>
                <a:ea typeface="Source Sans Pro" panose="020B0503030403020204" pitchFamily="34" charset="0"/>
              </a:rPr>
              <a:t>Alignments and structures</a:t>
            </a:r>
            <a:endParaRPr lang="en-US" altLang="en-US" sz="3600" b="1" dirty="0">
              <a:solidFill>
                <a:srgbClr val="000000"/>
              </a:solidFill>
              <a:effectLst/>
              <a:latin typeface="Source Sans Pro" panose="020B0503030403020204" pitchFamily="34" charset="0"/>
              <a:ea typeface="Source Sans Pro" panose="020B0503030403020204" pitchFamily="34" charset="0"/>
            </a:endParaRPr>
          </a:p>
        </p:txBody>
      </p:sp>
      <p:sp>
        <p:nvSpPr>
          <p:cNvPr id="7171" name="Rectangle 3">
            <a:extLst>
              <a:ext uri="{FF2B5EF4-FFF2-40B4-BE49-F238E27FC236}">
                <a16:creationId xmlns:a16="http://schemas.microsoft.com/office/drawing/2014/main" id="{885966D7-49D8-5A70-64C9-735054884F66}"/>
              </a:ext>
            </a:extLst>
          </p:cNvPr>
          <p:cNvSpPr>
            <a:spLocks noGrp="1" noChangeArrowheads="1"/>
          </p:cNvSpPr>
          <p:nvPr>
            <p:ph type="body" idx="1"/>
          </p:nvPr>
        </p:nvSpPr>
        <p:spPr>
          <a:xfrm>
            <a:off x="250825" y="908720"/>
            <a:ext cx="8569325" cy="5832648"/>
          </a:xfrm>
        </p:spPr>
        <p:txBody>
          <a:bodyPr/>
          <a:lstStyle/>
          <a:p>
            <a:pPr eaLnBrk="1" hangingPunct="1">
              <a:spcBef>
                <a:spcPts val="300"/>
              </a:spcBef>
              <a:buClrTx/>
            </a:pPr>
            <a:r>
              <a:rPr lang="en-GB" altLang="en-US" sz="2400" dirty="0">
                <a:solidFill>
                  <a:srgbClr val="000000"/>
                </a:solidFill>
                <a:effectLst/>
                <a:latin typeface="Source Sans Pro" panose="020B0503030403020204" pitchFamily="34" charset="0"/>
                <a:ea typeface="Source Sans Pro" panose="020B0503030403020204" pitchFamily="34" charset="0"/>
              </a:rPr>
              <a:t>Symbols rather than images: often involve parallels / contrasts </a:t>
            </a:r>
          </a:p>
          <a:p>
            <a:pPr eaLnBrk="1" hangingPunct="1">
              <a:spcBef>
                <a:spcPts val="300"/>
              </a:spcBef>
              <a:buClrTx/>
            </a:pPr>
            <a:r>
              <a:rPr lang="en-GB" altLang="en-US" sz="2400" i="1" dirty="0">
                <a:solidFill>
                  <a:srgbClr val="000000"/>
                </a:solidFill>
                <a:effectLst/>
                <a:latin typeface="Source Sans Pro" panose="020B0503030403020204" pitchFamily="34" charset="0"/>
                <a:ea typeface="Source Sans Pro" panose="020B0503030403020204" pitchFamily="34" charset="0"/>
              </a:rPr>
              <a:t>Colour</a:t>
            </a:r>
            <a:r>
              <a:rPr lang="en-GB" altLang="en-US" sz="2400" dirty="0">
                <a:solidFill>
                  <a:srgbClr val="000000"/>
                </a:solidFill>
                <a:effectLst/>
                <a:latin typeface="Source Sans Pro" panose="020B0503030403020204" pitchFamily="34" charset="0"/>
                <a:ea typeface="Source Sans Pro" panose="020B0503030403020204" pitchFamily="34" charset="0"/>
              </a:rPr>
              <a:t>: important stage directions for the settings in Act 1:</a:t>
            </a:r>
          </a:p>
          <a:p>
            <a:pPr lvl="1" eaLnBrk="1" hangingPunct="1">
              <a:spcBef>
                <a:spcPts val="300"/>
              </a:spcBef>
              <a:buClrTx/>
            </a:pPr>
            <a:r>
              <a:rPr lang="en-GB" altLang="en-US" sz="2000" dirty="0">
                <a:solidFill>
                  <a:srgbClr val="000000"/>
                </a:solidFill>
                <a:effectLst/>
                <a:latin typeface="Source Sans Pro" panose="020B0503030403020204" pitchFamily="34" charset="0"/>
                <a:ea typeface="Source Sans Pro" panose="020B0503030403020204" pitchFamily="34" charset="0"/>
              </a:rPr>
              <a:t>1.1 ‘painted yellow’ (p. 3); 1.2 ‘painted pink’ (p. 9); 1.3 ‘pink flowers’ and ‘pink ties’ (p. 16)</a:t>
            </a:r>
          </a:p>
          <a:p>
            <a:pPr lvl="2" eaLnBrk="1" hangingPunct="1">
              <a:spcBef>
                <a:spcPts val="300"/>
              </a:spcBef>
              <a:buClrTx/>
            </a:pPr>
            <a:r>
              <a:rPr lang="en-GB" altLang="en-US" sz="1800" dirty="0">
                <a:solidFill>
                  <a:srgbClr val="000000"/>
                </a:solidFill>
                <a:effectLst/>
                <a:highlight>
                  <a:srgbClr val="FFFF00"/>
                </a:highlight>
                <a:latin typeface="Source Sans Pro" panose="020B0503030403020204" pitchFamily="34" charset="0"/>
                <a:ea typeface="Source Sans Pro" panose="020B0503030403020204" pitchFamily="34" charset="0"/>
              </a:rPr>
              <a:t>Bridegroom/Mother</a:t>
            </a:r>
          </a:p>
          <a:p>
            <a:pPr lvl="2" eaLnBrk="1" hangingPunct="1">
              <a:spcBef>
                <a:spcPts val="300"/>
              </a:spcBef>
              <a:buClrTx/>
            </a:pPr>
            <a:r>
              <a:rPr lang="en-GB" altLang="en-US" sz="1800" dirty="0">
                <a:solidFill>
                  <a:srgbClr val="000000"/>
                </a:solidFill>
                <a:effectLst/>
                <a:highlight>
                  <a:srgbClr val="FF00FF"/>
                </a:highlight>
                <a:latin typeface="Source Sans Pro" panose="020B0503030403020204" pitchFamily="34" charset="0"/>
                <a:ea typeface="Source Sans Pro" panose="020B0503030403020204" pitchFamily="34" charset="0"/>
              </a:rPr>
              <a:t>Leonardo</a:t>
            </a:r>
          </a:p>
          <a:p>
            <a:pPr lvl="2" eaLnBrk="1" hangingPunct="1">
              <a:spcBef>
                <a:spcPts val="300"/>
              </a:spcBef>
              <a:buClrTx/>
            </a:pPr>
            <a:r>
              <a:rPr lang="en-GB" altLang="en-US" sz="1800" dirty="0">
                <a:solidFill>
                  <a:srgbClr val="000000"/>
                </a:solidFill>
                <a:effectLst/>
                <a:highlight>
                  <a:srgbClr val="FF00FF"/>
                </a:highlight>
                <a:latin typeface="Source Sans Pro" panose="020B0503030403020204" pitchFamily="34" charset="0"/>
                <a:ea typeface="Source Sans Pro" panose="020B0503030403020204" pitchFamily="34" charset="0"/>
              </a:rPr>
              <a:t>Bride</a:t>
            </a:r>
          </a:p>
          <a:p>
            <a:pPr lvl="1" eaLnBrk="1" hangingPunct="1">
              <a:spcBef>
                <a:spcPts val="300"/>
              </a:spcBef>
              <a:buClrTx/>
            </a:pPr>
            <a:r>
              <a:rPr lang="en-GB" altLang="en-US" sz="2000" dirty="0">
                <a:solidFill>
                  <a:srgbClr val="000000"/>
                </a:solidFill>
                <a:effectLst/>
                <a:latin typeface="Source Sans Pro" panose="020B0503030403020204" pitchFamily="34" charset="0"/>
                <a:ea typeface="Source Sans Pro" panose="020B0503030403020204" pitchFamily="34" charset="0"/>
              </a:rPr>
              <a:t>Characters are aligned with/against others – meaning is </a:t>
            </a:r>
            <a:r>
              <a:rPr lang="en-GB" altLang="en-US" sz="2000" i="1" dirty="0">
                <a:solidFill>
                  <a:srgbClr val="000000"/>
                </a:solidFill>
                <a:effectLst/>
                <a:latin typeface="Source Sans Pro" panose="020B0503030403020204" pitchFamily="34" charset="0"/>
                <a:ea typeface="Source Sans Pro" panose="020B0503030403020204" pitchFamily="34" charset="0"/>
              </a:rPr>
              <a:t>structural</a:t>
            </a:r>
            <a:r>
              <a:rPr lang="en-GB" altLang="en-US" sz="2000" dirty="0">
                <a:solidFill>
                  <a:srgbClr val="000000"/>
                </a:solidFill>
                <a:effectLst/>
                <a:latin typeface="Source Sans Pro" panose="020B0503030403020204" pitchFamily="34" charset="0"/>
                <a:ea typeface="Source Sans Pro" panose="020B0503030403020204" pitchFamily="34" charset="0"/>
              </a:rPr>
              <a:t>, not </a:t>
            </a:r>
            <a:r>
              <a:rPr lang="en-GB" altLang="en-US" sz="2000" i="1" dirty="0">
                <a:solidFill>
                  <a:srgbClr val="000000"/>
                </a:solidFill>
                <a:effectLst/>
                <a:latin typeface="Source Sans Pro" panose="020B0503030403020204" pitchFamily="34" charset="0"/>
                <a:ea typeface="Source Sans Pro" panose="020B0503030403020204" pitchFamily="34" charset="0"/>
              </a:rPr>
              <a:t>mimetic</a:t>
            </a:r>
            <a:r>
              <a:rPr lang="en-GB" altLang="en-US" sz="2000" dirty="0">
                <a:solidFill>
                  <a:srgbClr val="000000"/>
                </a:solidFill>
                <a:effectLst/>
                <a:latin typeface="Source Sans Pro" panose="020B0503030403020204" pitchFamily="34" charset="0"/>
                <a:ea typeface="Source Sans Pro" panose="020B0503030403020204" pitchFamily="34" charset="0"/>
              </a:rPr>
              <a:t> </a:t>
            </a:r>
          </a:p>
          <a:p>
            <a:pPr lvl="1" eaLnBrk="1" hangingPunct="1">
              <a:spcBef>
                <a:spcPts val="300"/>
              </a:spcBef>
              <a:buClrTx/>
            </a:pPr>
            <a:r>
              <a:rPr lang="en-GB" altLang="en-US" sz="2000" dirty="0">
                <a:solidFill>
                  <a:srgbClr val="000000"/>
                </a:solidFill>
                <a:effectLst/>
                <a:latin typeface="Source Sans Pro" panose="020B0503030403020204" pitchFamily="34" charset="0"/>
                <a:ea typeface="Source Sans Pro" panose="020B0503030403020204" pitchFamily="34" charset="0"/>
              </a:rPr>
              <a:t>Yellow doesn’t represent an important trait of the Bridegroom – other colours could also be used, as long as they’re organized appropriately</a:t>
            </a:r>
            <a:endParaRPr lang="en-GB" altLang="en-US" sz="2000" i="1" dirty="0">
              <a:solidFill>
                <a:srgbClr val="000000"/>
              </a:solidFill>
              <a:effectLst/>
              <a:latin typeface="Source Sans Pro" panose="020B0503030403020204" pitchFamily="34" charset="0"/>
              <a:ea typeface="Source Sans Pro" panose="020B0503030403020204" pitchFamily="34" charset="0"/>
            </a:endParaRPr>
          </a:p>
          <a:p>
            <a:pPr eaLnBrk="1" hangingPunct="1">
              <a:spcBef>
                <a:spcPts val="300"/>
              </a:spcBef>
              <a:buClrTx/>
            </a:pPr>
            <a:r>
              <a:rPr lang="en-GB" altLang="en-US" sz="2400" dirty="0">
                <a:solidFill>
                  <a:srgbClr val="000000"/>
                </a:solidFill>
                <a:effectLst/>
                <a:latin typeface="Source Sans Pro" panose="020B0503030403020204" pitchFamily="34" charset="0"/>
                <a:ea typeface="Source Sans Pro" panose="020B0503030403020204" pitchFamily="34" charset="0"/>
              </a:rPr>
              <a:t>Contrast with Act 3: colours are more mimetic</a:t>
            </a:r>
          </a:p>
          <a:p>
            <a:pPr lvl="1" eaLnBrk="1" hangingPunct="1">
              <a:spcBef>
                <a:spcPts val="300"/>
              </a:spcBef>
              <a:buClrTx/>
            </a:pPr>
            <a:r>
              <a:rPr lang="en-GB" altLang="en-US" sz="2000" dirty="0">
                <a:solidFill>
                  <a:srgbClr val="000000"/>
                </a:solidFill>
                <a:effectLst/>
                <a:latin typeface="Source Sans Pro" panose="020B0503030403020204" pitchFamily="34" charset="0"/>
                <a:ea typeface="Source Sans Pro" panose="020B0503030403020204" pitchFamily="34" charset="0"/>
              </a:rPr>
              <a:t>Whiteness of the Moon; blue for the light it sheds at the end of 3.1 (p. 56)</a:t>
            </a:r>
          </a:p>
          <a:p>
            <a:pPr lvl="1" eaLnBrk="1" hangingPunct="1">
              <a:spcBef>
                <a:spcPts val="300"/>
              </a:spcBef>
              <a:buClrTx/>
            </a:pPr>
            <a:r>
              <a:rPr lang="en-GB" altLang="en-US" sz="2000" dirty="0">
                <a:solidFill>
                  <a:srgbClr val="000000"/>
                </a:solidFill>
                <a:effectLst/>
                <a:latin typeface="Source Sans Pro" panose="020B0503030403020204" pitchFamily="34" charset="0"/>
                <a:ea typeface="Source Sans Pro" panose="020B0503030403020204" pitchFamily="34" charset="0"/>
              </a:rPr>
              <a:t>A ‘white room’ with ‘no shade of grey, no shadow’ (ibid.) in 3.2</a:t>
            </a:r>
          </a:p>
          <a:p>
            <a:pPr lvl="1" eaLnBrk="1" hangingPunct="1">
              <a:spcBef>
                <a:spcPts val="300"/>
              </a:spcBef>
              <a:buClrTx/>
            </a:pPr>
            <a:r>
              <a:rPr lang="en-GB" altLang="en-US" sz="2000" dirty="0">
                <a:solidFill>
                  <a:srgbClr val="000000"/>
                </a:solidFill>
                <a:effectLst/>
                <a:latin typeface="Source Sans Pro" panose="020B0503030403020204" pitchFamily="34" charset="0"/>
                <a:ea typeface="Source Sans Pro" panose="020B0503030403020204" pitchFamily="34" charset="0"/>
              </a:rPr>
              <a:t>The ‘skein of red wool’ (ibid.): suggests spilling of blood, but also threads of life (associated with the Fates: recall the woodcutters’ role) – would be sharply visible against white background on stage</a:t>
            </a:r>
          </a:p>
        </p:txBody>
      </p:sp>
    </p:spTree>
    <p:extLst>
      <p:ext uri="{BB962C8B-B14F-4D97-AF65-F5344CB8AC3E}">
        <p14:creationId xmlns:p14="http://schemas.microsoft.com/office/powerpoint/2010/main" val="14725054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171">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171">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171">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7171">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7171">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BD3E72-D888-62D4-06B1-08DBB9AEDA45}"/>
            </a:ext>
          </a:extLst>
        </p:cNvPr>
        <p:cNvGrpSpPr/>
        <p:nvPr/>
      </p:nvGrpSpPr>
      <p:grpSpPr>
        <a:xfrm>
          <a:off x="0" y="0"/>
          <a:ext cx="0" cy="0"/>
          <a:chOff x="0" y="0"/>
          <a:chExt cx="0" cy="0"/>
        </a:xfrm>
      </p:grpSpPr>
      <p:sp>
        <p:nvSpPr>
          <p:cNvPr id="3074" name="Rectangle 2">
            <a:extLst>
              <a:ext uri="{FF2B5EF4-FFF2-40B4-BE49-F238E27FC236}">
                <a16:creationId xmlns:a16="http://schemas.microsoft.com/office/drawing/2014/main" id="{3B522C0A-C394-7326-D51B-A613B10C41F1}"/>
              </a:ext>
            </a:extLst>
          </p:cNvPr>
          <p:cNvSpPr>
            <a:spLocks noGrp="1" noChangeArrowheads="1"/>
          </p:cNvSpPr>
          <p:nvPr>
            <p:ph type="title"/>
          </p:nvPr>
        </p:nvSpPr>
        <p:spPr>
          <a:xfrm>
            <a:off x="250825" y="188640"/>
            <a:ext cx="8642350" cy="648072"/>
          </a:xfrm>
        </p:spPr>
        <p:txBody>
          <a:bodyPr/>
          <a:lstStyle/>
          <a:p>
            <a:pPr eaLnBrk="1" hangingPunct="1"/>
            <a:r>
              <a:rPr lang="en-GB" altLang="en-US" sz="3600" b="1" dirty="0">
                <a:solidFill>
                  <a:srgbClr val="000000"/>
                </a:solidFill>
                <a:effectLst/>
                <a:latin typeface="Source Sans Pro" panose="020B0503030403020204" pitchFamily="34" charset="0"/>
                <a:ea typeface="Source Sans Pro" panose="020B0503030403020204" pitchFamily="34" charset="0"/>
              </a:rPr>
              <a:t>Alignments and structures 2</a:t>
            </a:r>
            <a:endParaRPr lang="en-US" altLang="en-US" sz="3600" b="1" dirty="0">
              <a:solidFill>
                <a:srgbClr val="000000"/>
              </a:solidFill>
              <a:effectLst/>
              <a:latin typeface="Source Sans Pro" panose="020B0503030403020204" pitchFamily="34" charset="0"/>
              <a:ea typeface="Source Sans Pro" panose="020B0503030403020204" pitchFamily="34" charset="0"/>
            </a:endParaRPr>
          </a:p>
        </p:txBody>
      </p:sp>
      <p:sp>
        <p:nvSpPr>
          <p:cNvPr id="7171" name="Rectangle 3">
            <a:extLst>
              <a:ext uri="{FF2B5EF4-FFF2-40B4-BE49-F238E27FC236}">
                <a16:creationId xmlns:a16="http://schemas.microsoft.com/office/drawing/2014/main" id="{C57CE46C-00F7-80ED-CB96-5D5BC04C3717}"/>
              </a:ext>
            </a:extLst>
          </p:cNvPr>
          <p:cNvSpPr>
            <a:spLocks noGrp="1" noChangeArrowheads="1"/>
          </p:cNvSpPr>
          <p:nvPr>
            <p:ph type="body" idx="1"/>
          </p:nvPr>
        </p:nvSpPr>
        <p:spPr>
          <a:xfrm>
            <a:off x="107504" y="908720"/>
            <a:ext cx="8928992" cy="5949280"/>
          </a:xfrm>
        </p:spPr>
        <p:txBody>
          <a:bodyPr/>
          <a:lstStyle/>
          <a:p>
            <a:pPr eaLnBrk="1" hangingPunct="1">
              <a:spcBef>
                <a:spcPts val="300"/>
              </a:spcBef>
              <a:buClrTx/>
            </a:pPr>
            <a:r>
              <a:rPr lang="en-GB" altLang="en-US" sz="2400" i="1" dirty="0">
                <a:solidFill>
                  <a:srgbClr val="000000"/>
                </a:solidFill>
                <a:effectLst/>
                <a:latin typeface="Source Sans Pro" panose="020B0503030403020204" pitchFamily="34" charset="0"/>
                <a:ea typeface="Source Sans Pro" panose="020B0503030403020204" pitchFamily="34" charset="0"/>
              </a:rPr>
              <a:t>Number</a:t>
            </a:r>
            <a:r>
              <a:rPr lang="en-GB" altLang="en-US" sz="2400" dirty="0">
                <a:solidFill>
                  <a:srgbClr val="000000"/>
                </a:solidFill>
                <a:effectLst/>
                <a:latin typeface="Source Sans Pro" panose="020B0503030403020204" pitchFamily="34" charset="0"/>
                <a:ea typeface="Source Sans Pro" panose="020B0503030403020204" pitchFamily="34" charset="0"/>
              </a:rPr>
              <a:t>: sense generated through structures</a:t>
            </a:r>
          </a:p>
          <a:p>
            <a:pPr lvl="1" eaLnBrk="1" hangingPunct="1">
              <a:spcBef>
                <a:spcPts val="300"/>
              </a:spcBef>
              <a:buClrTx/>
            </a:pPr>
            <a:r>
              <a:rPr lang="en-GB" altLang="en-US" sz="2000" dirty="0">
                <a:solidFill>
                  <a:srgbClr val="000000"/>
                </a:solidFill>
                <a:effectLst/>
                <a:latin typeface="Source Sans Pro" panose="020B0503030403020204" pitchFamily="34" charset="0"/>
                <a:ea typeface="Source Sans Pro" panose="020B0503030403020204" pitchFamily="34" charset="0"/>
              </a:rPr>
              <a:t>Triads: three Acts; three scenes in Act 1; Mother was married for three years before her husband was killed (p. 4); 3am (pp. 18, 21)…</a:t>
            </a:r>
          </a:p>
          <a:p>
            <a:pPr lvl="1" eaLnBrk="1" hangingPunct="1">
              <a:spcBef>
                <a:spcPts val="300"/>
              </a:spcBef>
              <a:buClrTx/>
            </a:pPr>
            <a:r>
              <a:rPr lang="en-GB" altLang="en-US" sz="2000" dirty="0">
                <a:solidFill>
                  <a:srgbClr val="000000"/>
                </a:solidFill>
                <a:effectLst/>
                <a:latin typeface="Source Sans Pro" panose="020B0503030403020204" pitchFamily="34" charset="0"/>
                <a:ea typeface="Source Sans Pro" panose="020B0503030403020204" pitchFamily="34" charset="0"/>
              </a:rPr>
              <a:t>…and of course the love triangle of Bride-Bridegroom-Leonardo…</a:t>
            </a:r>
          </a:p>
          <a:p>
            <a:pPr lvl="1" eaLnBrk="1" hangingPunct="1">
              <a:spcBef>
                <a:spcPts val="300"/>
              </a:spcBef>
              <a:buClrTx/>
            </a:pPr>
            <a:r>
              <a:rPr lang="en-GB" altLang="en-US" sz="2000" dirty="0">
                <a:solidFill>
                  <a:srgbClr val="000000"/>
                </a:solidFill>
                <a:effectLst/>
                <a:latin typeface="Source Sans Pro" panose="020B0503030403020204" pitchFamily="34" charset="0"/>
                <a:ea typeface="Source Sans Pro" panose="020B0503030403020204" pitchFamily="34" charset="0"/>
              </a:rPr>
              <a:t>…not forgetting the trio of survivors in 3.2: Bride-Mother-Wife – this suggests that triads will continue to recur over time</a:t>
            </a:r>
          </a:p>
          <a:p>
            <a:pPr lvl="1" eaLnBrk="1" hangingPunct="1">
              <a:spcBef>
                <a:spcPts val="300"/>
              </a:spcBef>
              <a:buClrTx/>
            </a:pPr>
            <a:r>
              <a:rPr lang="en-GB" altLang="en-US" sz="2000" dirty="0">
                <a:solidFill>
                  <a:srgbClr val="000000"/>
                </a:solidFill>
                <a:effectLst/>
                <a:latin typeface="Source Sans Pro" panose="020B0503030403020204" pitchFamily="34" charset="0"/>
                <a:ea typeface="Source Sans Pro" panose="020B0503030403020204" pitchFamily="34" charset="0"/>
              </a:rPr>
              <a:t>Overall patterning: triads govern the wider world of the play, implying forces that are more powerful than humans (fate??). Also evident in…</a:t>
            </a:r>
          </a:p>
          <a:p>
            <a:pPr eaLnBrk="1" hangingPunct="1">
              <a:spcBef>
                <a:spcPts val="300"/>
              </a:spcBef>
              <a:buClrTx/>
            </a:pPr>
            <a:r>
              <a:rPr lang="en-GB" altLang="en-US" sz="2400" i="1" dirty="0">
                <a:solidFill>
                  <a:srgbClr val="000000"/>
                </a:solidFill>
                <a:effectLst/>
                <a:latin typeface="Source Sans Pro" panose="020B0503030403020204" pitchFamily="34" charset="0"/>
                <a:ea typeface="Source Sans Pro" panose="020B0503030403020204" pitchFamily="34" charset="0"/>
              </a:rPr>
              <a:t>Shape</a:t>
            </a:r>
            <a:r>
              <a:rPr lang="en-GB" altLang="en-US" sz="2400" dirty="0">
                <a:solidFill>
                  <a:srgbClr val="000000"/>
                </a:solidFill>
                <a:effectLst/>
                <a:latin typeface="Source Sans Pro" panose="020B0503030403020204" pitchFamily="34" charset="0"/>
                <a:ea typeface="Source Sans Pro" panose="020B0503030403020204" pitchFamily="34" charset="0"/>
              </a:rPr>
              <a:t>: importance of circular/cyclic movement</a:t>
            </a:r>
          </a:p>
          <a:p>
            <a:pPr lvl="1" eaLnBrk="1" hangingPunct="1">
              <a:spcBef>
                <a:spcPts val="300"/>
              </a:spcBef>
              <a:buClrTx/>
            </a:pPr>
            <a:r>
              <a:rPr lang="en-GB" altLang="en-US" sz="2000" dirty="0">
                <a:solidFill>
                  <a:srgbClr val="000000"/>
                </a:solidFill>
                <a:effectLst/>
                <a:latin typeface="Source Sans Pro" panose="020B0503030403020204" pitchFamily="34" charset="0"/>
                <a:ea typeface="Source Sans Pro" panose="020B0503030403020204" pitchFamily="34" charset="0"/>
              </a:rPr>
              <a:t>Initial setting and focus on knives (1.1, p. 3) recur at the end (3.2, pp. 64-65)</a:t>
            </a:r>
          </a:p>
          <a:p>
            <a:pPr lvl="1" eaLnBrk="1" hangingPunct="1">
              <a:spcBef>
                <a:spcPts val="300"/>
              </a:spcBef>
              <a:buClrTx/>
            </a:pPr>
            <a:r>
              <a:rPr lang="en-GB" altLang="en-US" sz="2000" dirty="0">
                <a:solidFill>
                  <a:srgbClr val="000000"/>
                </a:solidFill>
                <a:effectLst/>
                <a:latin typeface="Source Sans Pro" panose="020B0503030403020204" pitchFamily="34" charset="0"/>
                <a:ea typeface="Source Sans Pro" panose="020B0503030403020204" pitchFamily="34" charset="0"/>
              </a:rPr>
              <a:t>Dancing (‘Wheel’, p. 42); waterwheel (p. 33); ‘ring’ (p. 46) … see Anderson, 1987, p. 29: </a:t>
            </a:r>
          </a:p>
          <a:p>
            <a:pPr marL="857250" lvl="2" indent="0" eaLnBrk="1" hangingPunct="1">
              <a:spcBef>
                <a:spcPts val="300"/>
              </a:spcBef>
              <a:buClrTx/>
              <a:buNone/>
            </a:pPr>
            <a:r>
              <a:rPr lang="en-GB" altLang="en-US" sz="1800" dirty="0">
                <a:solidFill>
                  <a:srgbClr val="000000"/>
                </a:solidFill>
                <a:effectLst/>
                <a:latin typeface="Source Sans Pro" panose="020B0503030403020204" pitchFamily="34" charset="0"/>
                <a:ea typeface="Source Sans Pro" panose="020B0503030403020204" pitchFamily="34" charset="0"/>
              </a:rPr>
              <a:t>This “enclosed” sensation suggests the claustrophobic existential view of “trapped” mankind [</a:t>
            </a:r>
            <a:r>
              <a:rPr lang="en-GB" altLang="en-US" sz="1800" i="1" dirty="0">
                <a:solidFill>
                  <a:srgbClr val="000000"/>
                </a:solidFill>
                <a:effectLst/>
                <a:latin typeface="Source Sans Pro" panose="020B0503030403020204" pitchFamily="34" charset="0"/>
                <a:ea typeface="Source Sans Pro" panose="020B0503030403020204" pitchFamily="34" charset="0"/>
              </a:rPr>
              <a:t>sic</a:t>
            </a:r>
            <a:r>
              <a:rPr lang="en-GB" altLang="en-US" sz="1800" dirty="0">
                <a:solidFill>
                  <a:srgbClr val="000000"/>
                </a:solidFill>
                <a:effectLst/>
                <a:latin typeface="Source Sans Pro" panose="020B0503030403020204" pitchFamily="34" charset="0"/>
                <a:ea typeface="Source Sans Pro" panose="020B0503030403020204" pitchFamily="34" charset="0"/>
              </a:rPr>
              <a:t>], whilst the cyclical pattern relates to the process of Nature and the sense of life in death and death in life</a:t>
            </a:r>
          </a:p>
          <a:p>
            <a:pPr lvl="1" eaLnBrk="1" hangingPunct="1">
              <a:spcBef>
                <a:spcPts val="300"/>
              </a:spcBef>
              <a:buClrTx/>
            </a:pPr>
            <a:r>
              <a:rPr lang="en-GB" altLang="en-US" sz="2000" dirty="0">
                <a:solidFill>
                  <a:srgbClr val="000000"/>
                </a:solidFill>
                <a:effectLst/>
                <a:latin typeface="Source Sans Pro" panose="020B0503030403020204" pitchFamily="34" charset="0"/>
                <a:ea typeface="Source Sans Pro" panose="020B0503030403020204" pitchFamily="34" charset="0"/>
              </a:rPr>
              <a:t>See also Rosslyn, 2000, pp. 217-18:</a:t>
            </a:r>
          </a:p>
          <a:p>
            <a:pPr marL="857250" lvl="2" indent="0" eaLnBrk="1" hangingPunct="1">
              <a:spcBef>
                <a:spcPts val="300"/>
              </a:spcBef>
              <a:buClrTx/>
              <a:buNone/>
            </a:pPr>
            <a:r>
              <a:rPr lang="en-GB" altLang="en-US" sz="1800" dirty="0">
                <a:solidFill>
                  <a:srgbClr val="000000"/>
                </a:solidFill>
                <a:effectLst/>
                <a:latin typeface="Source Sans Pro" panose="020B0503030403020204" pitchFamily="34" charset="0"/>
                <a:ea typeface="Source Sans Pro" panose="020B0503030403020204" pitchFamily="34" charset="0"/>
              </a:rPr>
              <a:t>The world of the play […] is one in which the circularity of the blood-feud has never been arrested, and no one wants anything better.</a:t>
            </a:r>
          </a:p>
        </p:txBody>
      </p:sp>
    </p:spTree>
    <p:extLst>
      <p:ext uri="{BB962C8B-B14F-4D97-AF65-F5344CB8AC3E}">
        <p14:creationId xmlns:p14="http://schemas.microsoft.com/office/powerpoint/2010/main" val="219475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171">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171">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171">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717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17E005-6E1E-798E-B605-BD92BF6DB70C}"/>
            </a:ext>
          </a:extLst>
        </p:cNvPr>
        <p:cNvGrpSpPr/>
        <p:nvPr/>
      </p:nvGrpSpPr>
      <p:grpSpPr>
        <a:xfrm>
          <a:off x="0" y="0"/>
          <a:ext cx="0" cy="0"/>
          <a:chOff x="0" y="0"/>
          <a:chExt cx="0" cy="0"/>
        </a:xfrm>
      </p:grpSpPr>
      <p:sp>
        <p:nvSpPr>
          <p:cNvPr id="3074" name="Rectangle 2">
            <a:extLst>
              <a:ext uri="{FF2B5EF4-FFF2-40B4-BE49-F238E27FC236}">
                <a16:creationId xmlns:a16="http://schemas.microsoft.com/office/drawing/2014/main" id="{6EEAB875-7BAE-C3BD-F8DB-E804C66437EC}"/>
              </a:ext>
            </a:extLst>
          </p:cNvPr>
          <p:cNvSpPr>
            <a:spLocks noGrp="1" noChangeArrowheads="1"/>
          </p:cNvSpPr>
          <p:nvPr>
            <p:ph type="title"/>
          </p:nvPr>
        </p:nvSpPr>
        <p:spPr>
          <a:xfrm>
            <a:off x="250825" y="188640"/>
            <a:ext cx="8642350" cy="648072"/>
          </a:xfrm>
        </p:spPr>
        <p:txBody>
          <a:bodyPr/>
          <a:lstStyle/>
          <a:p>
            <a:pPr eaLnBrk="1" hangingPunct="1"/>
            <a:r>
              <a:rPr lang="en-GB" altLang="en-US" sz="3600" b="1" dirty="0">
                <a:solidFill>
                  <a:srgbClr val="000000"/>
                </a:solidFill>
                <a:effectLst/>
                <a:latin typeface="Source Sans Pro" panose="020B0503030403020204" pitchFamily="34" charset="0"/>
                <a:ea typeface="Source Sans Pro" panose="020B0503030403020204" pitchFamily="34" charset="0"/>
              </a:rPr>
              <a:t>Imagery and the tragic environment</a:t>
            </a:r>
            <a:endParaRPr lang="en-US" altLang="en-US" sz="3600" b="1" dirty="0">
              <a:solidFill>
                <a:srgbClr val="000000"/>
              </a:solidFill>
              <a:effectLst/>
              <a:latin typeface="Source Sans Pro" panose="020B0503030403020204" pitchFamily="34" charset="0"/>
              <a:ea typeface="Source Sans Pro" panose="020B0503030403020204" pitchFamily="34" charset="0"/>
            </a:endParaRPr>
          </a:p>
        </p:txBody>
      </p:sp>
      <p:sp>
        <p:nvSpPr>
          <p:cNvPr id="7171" name="Rectangle 3">
            <a:extLst>
              <a:ext uri="{FF2B5EF4-FFF2-40B4-BE49-F238E27FC236}">
                <a16:creationId xmlns:a16="http://schemas.microsoft.com/office/drawing/2014/main" id="{7A122046-0411-6FC5-F3C3-3CAB59258071}"/>
              </a:ext>
            </a:extLst>
          </p:cNvPr>
          <p:cNvSpPr>
            <a:spLocks noGrp="1" noChangeArrowheads="1"/>
          </p:cNvSpPr>
          <p:nvPr>
            <p:ph type="body" idx="1"/>
          </p:nvPr>
        </p:nvSpPr>
        <p:spPr>
          <a:xfrm>
            <a:off x="107504" y="908720"/>
            <a:ext cx="8928992" cy="5949280"/>
          </a:xfrm>
        </p:spPr>
        <p:txBody>
          <a:bodyPr/>
          <a:lstStyle/>
          <a:p>
            <a:pPr eaLnBrk="1" hangingPunct="1">
              <a:spcBef>
                <a:spcPts val="300"/>
              </a:spcBef>
              <a:buClrTx/>
            </a:pPr>
            <a:r>
              <a:rPr lang="en-GB" altLang="en-US" sz="2400" dirty="0">
                <a:solidFill>
                  <a:srgbClr val="000000"/>
                </a:solidFill>
                <a:effectLst/>
                <a:latin typeface="Source Sans Pro" panose="020B0503030403020204" pitchFamily="34" charset="0"/>
                <a:ea typeface="Source Sans Pro" panose="020B0503030403020204" pitchFamily="34" charset="0"/>
              </a:rPr>
              <a:t>A good starting point: </a:t>
            </a:r>
            <a:r>
              <a:rPr lang="en-GB" altLang="en-US" sz="2400" dirty="0" err="1">
                <a:solidFill>
                  <a:srgbClr val="000000"/>
                </a:solidFill>
                <a:effectLst/>
                <a:latin typeface="Source Sans Pro" panose="020B0503030403020204" pitchFamily="34" charset="0"/>
                <a:ea typeface="Source Sans Pro" panose="020B0503030403020204" pitchFamily="34" charset="0"/>
              </a:rPr>
              <a:t>Touster</a:t>
            </a:r>
            <a:r>
              <a:rPr lang="en-GB" altLang="en-US" sz="2400" dirty="0">
                <a:solidFill>
                  <a:srgbClr val="000000"/>
                </a:solidFill>
                <a:effectLst/>
                <a:latin typeface="Source Sans Pro" panose="020B0503030403020204" pitchFamily="34" charset="0"/>
                <a:ea typeface="Source Sans Pro" panose="020B0503030403020204" pitchFamily="34" charset="0"/>
              </a:rPr>
              <a:t>, 1964, pp. 19-20:</a:t>
            </a:r>
          </a:p>
          <a:p>
            <a:pPr marL="400050" lvl="1" indent="0" eaLnBrk="1" hangingPunct="1">
              <a:spcBef>
                <a:spcPts val="300"/>
              </a:spcBef>
              <a:buClrTx/>
              <a:buNone/>
            </a:pPr>
            <a:r>
              <a:rPr lang="en-GB" altLang="en-US" sz="1800" dirty="0">
                <a:solidFill>
                  <a:srgbClr val="000000"/>
                </a:solidFill>
                <a:effectLst/>
                <a:latin typeface="Source Sans Pro" panose="020B0503030403020204" pitchFamily="34" charset="0"/>
                <a:ea typeface="Source Sans Pro" panose="020B0503030403020204" pitchFamily="34" charset="0"/>
              </a:rPr>
              <a:t>The imagery throughout is that of the Earth itself, of the fundamental categories of existence: the knife and associated images from the mineral kingdom (the silver dagger stuck in the horse's eyes, the pins from the bridal wreath, the glass splinters stuck in the tongue of the Bride, the nails, the metal chain, the frost and snow, the Moon, the ashes); from the vegetable kingdom the flowers, weeds, wheat, bread with which the fathers and sons of men are identified (Man [</a:t>
            </a:r>
            <a:r>
              <a:rPr lang="en-GB" altLang="en-US" sz="1800" i="1" dirty="0">
                <a:solidFill>
                  <a:srgbClr val="000000"/>
                </a:solidFill>
                <a:effectLst/>
                <a:latin typeface="Source Sans Pro" panose="020B0503030403020204" pitchFamily="34" charset="0"/>
                <a:ea typeface="Source Sans Pro" panose="020B0503030403020204" pitchFamily="34" charset="0"/>
              </a:rPr>
              <a:t>sic</a:t>
            </a:r>
            <a:r>
              <a:rPr lang="en-GB" altLang="en-US" sz="1800" dirty="0">
                <a:solidFill>
                  <a:srgbClr val="000000"/>
                </a:solidFill>
                <a:effectLst/>
                <a:latin typeface="Source Sans Pro" panose="020B0503030403020204" pitchFamily="34" charset="0"/>
                <a:ea typeface="Source Sans Pro" panose="020B0503030403020204" pitchFamily="34" charset="0"/>
              </a:rPr>
              <a:t>] is a "mirror of the earth'"); and from the animal kingdom the man himself, inseparable from his horse; the woman associated with the serpent; the birds. The supreme image of the play is blood, with its analogue and opposite water. Both blood and water are ambivalent symbols, as are many of the images of the play that connote both life and death (the knife and the Moon, male and female symbols of fertility as well as of coldness and death; the serpent, a symbol of fertility and of treachery; the bird-the luminous dove associated with the Bridegroom, traditional Catholic symbol of the Holy Spirit, divine instrument of fecundation, and the "great bird with immense wings" that is Death).</a:t>
            </a:r>
          </a:p>
          <a:p>
            <a:pPr marL="400050" lvl="1" indent="0" eaLnBrk="1" hangingPunct="1">
              <a:spcBef>
                <a:spcPts val="300"/>
              </a:spcBef>
              <a:buClrTx/>
              <a:buNone/>
            </a:pPr>
            <a:r>
              <a:rPr lang="en-GB" altLang="en-US" sz="1800" dirty="0">
                <a:solidFill>
                  <a:srgbClr val="000000"/>
                </a:solidFill>
                <a:effectLst/>
                <a:latin typeface="Source Sans Pro" panose="020B0503030403020204" pitchFamily="34" charset="0"/>
                <a:ea typeface="Source Sans Pro" panose="020B0503030403020204" pitchFamily="34" charset="0"/>
              </a:rPr>
              <a:t>This ambivalent imagery presents the life-death opposition as a process in which the polar extremes appear as a single experience. In the moment of most intense life man [</a:t>
            </a:r>
            <a:r>
              <a:rPr lang="en-GB" altLang="en-US" sz="1800" i="1" dirty="0">
                <a:solidFill>
                  <a:srgbClr val="000000"/>
                </a:solidFill>
                <a:effectLst/>
                <a:latin typeface="Source Sans Pro" panose="020B0503030403020204" pitchFamily="34" charset="0"/>
                <a:ea typeface="Source Sans Pro" panose="020B0503030403020204" pitchFamily="34" charset="0"/>
              </a:rPr>
              <a:t>sic</a:t>
            </a:r>
            <a:r>
              <a:rPr lang="en-GB" altLang="en-US" sz="1800" dirty="0">
                <a:solidFill>
                  <a:srgbClr val="000000"/>
                </a:solidFill>
                <a:effectLst/>
                <a:latin typeface="Source Sans Pro" panose="020B0503030403020204" pitchFamily="34" charset="0"/>
                <a:ea typeface="Source Sans Pro" panose="020B0503030403020204" pitchFamily="34" charset="0"/>
              </a:rPr>
              <a:t>] is aware of his [</a:t>
            </a:r>
            <a:r>
              <a:rPr lang="en-GB" altLang="en-US" sz="1800" i="1" dirty="0">
                <a:solidFill>
                  <a:srgbClr val="000000"/>
                </a:solidFill>
                <a:effectLst/>
                <a:latin typeface="Source Sans Pro" panose="020B0503030403020204" pitchFamily="34" charset="0"/>
                <a:ea typeface="Source Sans Pro" panose="020B0503030403020204" pitchFamily="34" charset="0"/>
              </a:rPr>
              <a:t>sic</a:t>
            </a:r>
            <a:r>
              <a:rPr lang="en-GB" altLang="en-US" sz="1800" dirty="0">
                <a:solidFill>
                  <a:srgbClr val="000000"/>
                </a:solidFill>
                <a:effectLst/>
                <a:latin typeface="Source Sans Pro" panose="020B0503030403020204" pitchFamily="34" charset="0"/>
                <a:ea typeface="Source Sans Pro" panose="020B0503030403020204" pitchFamily="34" charset="0"/>
              </a:rPr>
              <a:t>] doom, and in death he [</a:t>
            </a:r>
            <a:r>
              <a:rPr lang="en-GB" altLang="en-US" sz="1800" i="1" dirty="0">
                <a:solidFill>
                  <a:srgbClr val="000000"/>
                </a:solidFill>
                <a:effectLst/>
                <a:latin typeface="Source Sans Pro" panose="020B0503030403020204" pitchFamily="34" charset="0"/>
                <a:ea typeface="Source Sans Pro" panose="020B0503030403020204" pitchFamily="34" charset="0"/>
              </a:rPr>
              <a:t>sic</a:t>
            </a:r>
            <a:r>
              <a:rPr lang="en-GB" altLang="en-US" sz="1800" dirty="0">
                <a:solidFill>
                  <a:srgbClr val="000000"/>
                </a:solidFill>
                <a:effectLst/>
                <a:latin typeface="Source Sans Pro" panose="020B0503030403020204" pitchFamily="34" charset="0"/>
                <a:ea typeface="Source Sans Pro" panose="020B0503030403020204" pitchFamily="34" charset="0"/>
              </a:rPr>
              <a:t>] becomes an instrument of life.</a:t>
            </a:r>
          </a:p>
          <a:p>
            <a:pPr eaLnBrk="1" hangingPunct="1">
              <a:spcBef>
                <a:spcPts val="300"/>
              </a:spcBef>
              <a:buClrTx/>
            </a:pPr>
            <a:r>
              <a:rPr lang="en-GB" altLang="en-US" sz="2400" dirty="0">
                <a:solidFill>
                  <a:srgbClr val="000000"/>
                </a:solidFill>
                <a:effectLst/>
                <a:latin typeface="Source Sans Pro" panose="020B0503030403020204" pitchFamily="34" charset="0"/>
                <a:ea typeface="Source Sans Pro" panose="020B0503030403020204" pitchFamily="34" charset="0"/>
              </a:rPr>
              <a:t>i.e. </a:t>
            </a:r>
            <a:r>
              <a:rPr lang="en-GB" sz="2400" dirty="0">
                <a:solidFill>
                  <a:srgbClr val="000000"/>
                </a:solidFill>
                <a:effectLst/>
                <a:latin typeface="Source Sans Pro" panose="020B0503030403020204" pitchFamily="34" charset="0"/>
                <a:ea typeface="Source Sans Pro" panose="020B0503030403020204" pitchFamily="34" charset="0"/>
              </a:rPr>
              <a:t>natural processes, or basic material existence, supply images</a:t>
            </a:r>
          </a:p>
        </p:txBody>
      </p:sp>
    </p:spTree>
    <p:extLst>
      <p:ext uri="{BB962C8B-B14F-4D97-AF65-F5344CB8AC3E}">
        <p14:creationId xmlns:p14="http://schemas.microsoft.com/office/powerpoint/2010/main" val="4177159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3F3FB2-6824-231B-171A-1C22EB6D8B8A}"/>
            </a:ext>
          </a:extLst>
        </p:cNvPr>
        <p:cNvGrpSpPr/>
        <p:nvPr/>
      </p:nvGrpSpPr>
      <p:grpSpPr>
        <a:xfrm>
          <a:off x="0" y="0"/>
          <a:ext cx="0" cy="0"/>
          <a:chOff x="0" y="0"/>
          <a:chExt cx="0" cy="0"/>
        </a:xfrm>
      </p:grpSpPr>
      <p:sp>
        <p:nvSpPr>
          <p:cNvPr id="3074" name="Rectangle 2">
            <a:extLst>
              <a:ext uri="{FF2B5EF4-FFF2-40B4-BE49-F238E27FC236}">
                <a16:creationId xmlns:a16="http://schemas.microsoft.com/office/drawing/2014/main" id="{B061F80C-7216-5243-67E4-66B039E0F061}"/>
              </a:ext>
            </a:extLst>
          </p:cNvPr>
          <p:cNvSpPr>
            <a:spLocks noGrp="1" noChangeArrowheads="1"/>
          </p:cNvSpPr>
          <p:nvPr>
            <p:ph type="title"/>
          </p:nvPr>
        </p:nvSpPr>
        <p:spPr>
          <a:xfrm>
            <a:off x="250825" y="44624"/>
            <a:ext cx="8642350" cy="792088"/>
          </a:xfrm>
        </p:spPr>
        <p:txBody>
          <a:bodyPr/>
          <a:lstStyle/>
          <a:p>
            <a:pPr eaLnBrk="1" hangingPunct="1"/>
            <a:r>
              <a:rPr lang="en-GB" altLang="en-US" sz="3600" b="1" dirty="0">
                <a:solidFill>
                  <a:srgbClr val="000000"/>
                </a:solidFill>
                <a:effectLst/>
                <a:latin typeface="Source Sans Pro" panose="020B0503030403020204" pitchFamily="34" charset="0"/>
                <a:ea typeface="Source Sans Pro" panose="020B0503030403020204" pitchFamily="34" charset="0"/>
              </a:rPr>
              <a:t>Imagery and the tragic environment 2</a:t>
            </a:r>
            <a:endParaRPr lang="en-US" altLang="en-US" sz="3600" b="1" dirty="0">
              <a:solidFill>
                <a:srgbClr val="000000"/>
              </a:solidFill>
              <a:effectLst/>
              <a:latin typeface="Source Sans Pro" panose="020B0503030403020204" pitchFamily="34" charset="0"/>
              <a:ea typeface="Source Sans Pro" panose="020B0503030403020204" pitchFamily="34" charset="0"/>
            </a:endParaRPr>
          </a:p>
        </p:txBody>
      </p:sp>
      <p:sp>
        <p:nvSpPr>
          <p:cNvPr id="7171" name="Rectangle 3">
            <a:extLst>
              <a:ext uri="{FF2B5EF4-FFF2-40B4-BE49-F238E27FC236}">
                <a16:creationId xmlns:a16="http://schemas.microsoft.com/office/drawing/2014/main" id="{0E8818BD-C28B-4F6B-C6A5-B7541D579A45}"/>
              </a:ext>
            </a:extLst>
          </p:cNvPr>
          <p:cNvSpPr>
            <a:spLocks noGrp="1" noChangeArrowheads="1"/>
          </p:cNvSpPr>
          <p:nvPr>
            <p:ph type="body" idx="1"/>
          </p:nvPr>
        </p:nvSpPr>
        <p:spPr>
          <a:xfrm>
            <a:off x="107504" y="908720"/>
            <a:ext cx="8928992" cy="5949280"/>
          </a:xfrm>
        </p:spPr>
        <p:txBody>
          <a:bodyPr/>
          <a:lstStyle/>
          <a:p>
            <a:pPr eaLnBrk="1" hangingPunct="1">
              <a:spcBef>
                <a:spcPts val="300"/>
              </a:spcBef>
              <a:buClrTx/>
            </a:pPr>
            <a:r>
              <a:rPr lang="en-GB" sz="2400" dirty="0">
                <a:solidFill>
                  <a:srgbClr val="000000"/>
                </a:solidFill>
                <a:effectLst/>
                <a:latin typeface="Source Sans Pro" panose="020B0503030403020204" pitchFamily="34" charset="0"/>
                <a:ea typeface="Source Sans Pro" panose="020B0503030403020204" pitchFamily="34" charset="0"/>
              </a:rPr>
              <a:t>Moon: ‘nearly always a symbol of death or sterility’ in Lorca’s work (Palley, 1967, p. 76); see also </a:t>
            </a:r>
            <a:r>
              <a:rPr lang="en-GB" sz="2400" dirty="0" err="1">
                <a:solidFill>
                  <a:srgbClr val="000000"/>
                </a:solidFill>
                <a:effectLst/>
                <a:latin typeface="Source Sans Pro" panose="020B0503030403020204" pitchFamily="34" charset="0"/>
                <a:ea typeface="Source Sans Pro" panose="020B0503030403020204" pitchFamily="34" charset="0"/>
              </a:rPr>
              <a:t>Touster</a:t>
            </a:r>
            <a:r>
              <a:rPr lang="en-GB" sz="2400" dirty="0">
                <a:solidFill>
                  <a:srgbClr val="000000"/>
                </a:solidFill>
                <a:effectLst/>
                <a:latin typeface="Source Sans Pro" panose="020B0503030403020204" pitchFamily="34" charset="0"/>
                <a:ea typeface="Source Sans Pro" panose="020B0503030403020204" pitchFamily="34" charset="0"/>
              </a:rPr>
              <a:t>, 1964, p. 26</a:t>
            </a:r>
            <a:endParaRPr lang="en-GB" altLang="en-US" sz="2400" dirty="0">
              <a:solidFill>
                <a:srgbClr val="000000"/>
              </a:solidFill>
              <a:effectLst/>
              <a:latin typeface="Source Sans Pro" panose="020B0503030403020204" pitchFamily="34" charset="0"/>
              <a:ea typeface="Source Sans Pro" panose="020B0503030403020204" pitchFamily="34" charset="0"/>
            </a:endParaRPr>
          </a:p>
          <a:p>
            <a:pPr eaLnBrk="1" hangingPunct="1">
              <a:spcBef>
                <a:spcPts val="300"/>
              </a:spcBef>
              <a:buClrTx/>
            </a:pPr>
            <a:r>
              <a:rPr lang="en-GB" sz="2400" dirty="0">
                <a:solidFill>
                  <a:srgbClr val="000000"/>
                </a:solidFill>
                <a:effectLst/>
                <a:latin typeface="Source Sans Pro" panose="020B0503030403020204" pitchFamily="34" charset="0"/>
                <a:ea typeface="Source Sans Pro" panose="020B0503030403020204" pitchFamily="34" charset="0"/>
              </a:rPr>
              <a:t>Knife: NB various words used in Spanish (Bennett, 2002, p. 22)</a:t>
            </a:r>
          </a:p>
          <a:p>
            <a:pPr lvl="1" eaLnBrk="1" hangingPunct="1">
              <a:spcBef>
                <a:spcPts val="300"/>
              </a:spcBef>
              <a:buClrTx/>
            </a:pPr>
            <a:r>
              <a:rPr lang="en-GB" sz="2000" dirty="0">
                <a:solidFill>
                  <a:srgbClr val="000000"/>
                </a:solidFill>
                <a:effectLst/>
                <a:latin typeface="Source Sans Pro" panose="020B0503030403020204" pitchFamily="34" charset="0"/>
                <a:ea typeface="Source Sans Pro" panose="020B0503030403020204" pitchFamily="34" charset="0"/>
              </a:rPr>
              <a:t>Sometimes has phallic connotations (e.g. p. 10 lullaby), but for the Mother knives are simply destructive (Palley, 1967, p. 77)</a:t>
            </a:r>
          </a:p>
          <a:p>
            <a:pPr lvl="1" eaLnBrk="1" hangingPunct="1">
              <a:spcBef>
                <a:spcPts val="300"/>
              </a:spcBef>
              <a:buClrTx/>
            </a:pPr>
            <a:r>
              <a:rPr lang="en-GB" sz="2000" dirty="0">
                <a:solidFill>
                  <a:srgbClr val="000000"/>
                </a:solidFill>
                <a:effectLst/>
                <a:latin typeface="Source Sans Pro" panose="020B0503030403020204" pitchFamily="34" charset="0"/>
                <a:ea typeface="Source Sans Pro" panose="020B0503030403020204" pitchFamily="34" charset="0"/>
              </a:rPr>
              <a:t>This also reflects a general association of certain kinds of knife with death, as Lorca identified in Spanish culture (</a:t>
            </a:r>
            <a:r>
              <a:rPr lang="en-GB" sz="2000" dirty="0" err="1">
                <a:solidFill>
                  <a:srgbClr val="000000"/>
                </a:solidFill>
                <a:effectLst/>
                <a:latin typeface="Source Sans Pro" panose="020B0503030403020204" pitchFamily="34" charset="0"/>
                <a:ea typeface="Source Sans Pro" panose="020B0503030403020204" pitchFamily="34" charset="0"/>
              </a:rPr>
              <a:t>Touster</a:t>
            </a:r>
            <a:r>
              <a:rPr lang="en-GB" sz="2000" dirty="0">
                <a:solidFill>
                  <a:srgbClr val="000000"/>
                </a:solidFill>
                <a:effectLst/>
                <a:latin typeface="Source Sans Pro" panose="020B0503030403020204" pitchFamily="34" charset="0"/>
                <a:ea typeface="Source Sans Pro" panose="020B0503030403020204" pitchFamily="34" charset="0"/>
              </a:rPr>
              <a:t>, 1964, p. 26)</a:t>
            </a:r>
          </a:p>
          <a:p>
            <a:pPr eaLnBrk="1" hangingPunct="1">
              <a:spcBef>
                <a:spcPts val="300"/>
              </a:spcBef>
              <a:buClrTx/>
            </a:pPr>
            <a:r>
              <a:rPr lang="en-GB" sz="2400" dirty="0">
                <a:solidFill>
                  <a:srgbClr val="000000"/>
                </a:solidFill>
                <a:effectLst/>
                <a:latin typeface="Source Sans Pro" panose="020B0503030403020204" pitchFamily="34" charset="0"/>
                <a:ea typeface="Source Sans Pro" panose="020B0503030403020204" pitchFamily="34" charset="0"/>
              </a:rPr>
              <a:t>Seeds/wheat/grain: general associations with ‘the terrestrial sources of life’ in Lorca’s work (Palley, 1967, p. 78)</a:t>
            </a:r>
          </a:p>
          <a:p>
            <a:pPr lvl="1" eaLnBrk="1" hangingPunct="1">
              <a:spcBef>
                <a:spcPts val="300"/>
              </a:spcBef>
              <a:buClrTx/>
            </a:pPr>
            <a:r>
              <a:rPr lang="en-GB" sz="2000" dirty="0">
                <a:solidFill>
                  <a:srgbClr val="000000"/>
                </a:solidFill>
                <a:effectLst/>
                <a:latin typeface="Source Sans Pro" panose="020B0503030403020204" pitchFamily="34" charset="0"/>
                <a:ea typeface="Source Sans Pro" panose="020B0503030403020204" pitchFamily="34" charset="0"/>
              </a:rPr>
              <a:t>Sexual potency: p. 4; prosperity: p. 36; ‘Blessed be the wheat, for my sons lie beneath it’ (p. 63)</a:t>
            </a:r>
          </a:p>
          <a:p>
            <a:pPr lvl="1" eaLnBrk="1" hangingPunct="1">
              <a:spcBef>
                <a:spcPts val="300"/>
              </a:spcBef>
              <a:buClrTx/>
            </a:pPr>
            <a:r>
              <a:rPr lang="en-GB" sz="2000" dirty="0">
                <a:solidFill>
                  <a:srgbClr val="000000"/>
                </a:solidFill>
                <a:effectLst/>
                <a:latin typeface="Source Sans Pro" panose="020B0503030403020204" pitchFamily="34" charset="0"/>
                <a:ea typeface="Source Sans Pro" panose="020B0503030403020204" pitchFamily="34" charset="0"/>
              </a:rPr>
              <a:t>Compare the Bride’s garland of orange blossom, symbolizing chastity: ‘It’s all made of wax. Everlasting’ (p. 37); or could it be seen as ‘a clear reference to the unnaturalness of the union’ (Palley, 1967, p. 79)?</a:t>
            </a:r>
          </a:p>
          <a:p>
            <a:pPr eaLnBrk="1" hangingPunct="1">
              <a:spcBef>
                <a:spcPts val="300"/>
              </a:spcBef>
              <a:buClrTx/>
            </a:pPr>
            <a:r>
              <a:rPr lang="en-GB" sz="2400" dirty="0">
                <a:solidFill>
                  <a:srgbClr val="000000"/>
                </a:solidFill>
                <a:effectLst/>
                <a:latin typeface="Source Sans Pro" panose="020B0503030403020204" pitchFamily="34" charset="0"/>
                <a:ea typeface="Source Sans Pro" panose="020B0503030403020204" pitchFamily="34" charset="0"/>
              </a:rPr>
              <a:t>Fire: ‘symbolic of life as well as of death’ (</a:t>
            </a:r>
            <a:r>
              <a:rPr lang="en-GB" sz="2400" dirty="0" err="1">
                <a:solidFill>
                  <a:srgbClr val="000000"/>
                </a:solidFill>
                <a:effectLst/>
                <a:latin typeface="Source Sans Pro" panose="020B0503030403020204" pitchFamily="34" charset="0"/>
                <a:ea typeface="Source Sans Pro" panose="020B0503030403020204" pitchFamily="34" charset="0"/>
              </a:rPr>
              <a:t>Touster</a:t>
            </a:r>
            <a:r>
              <a:rPr lang="en-GB" sz="2400" dirty="0">
                <a:solidFill>
                  <a:srgbClr val="000000"/>
                </a:solidFill>
                <a:effectLst/>
                <a:latin typeface="Source Sans Pro" panose="020B0503030403020204" pitchFamily="34" charset="0"/>
                <a:ea typeface="Source Sans Pro" panose="020B0503030403020204" pitchFamily="34" charset="0"/>
              </a:rPr>
              <a:t>, 1964, p. 24), e.g. Servant’s song in 2.2 (p. 34)</a:t>
            </a:r>
          </a:p>
        </p:txBody>
      </p:sp>
    </p:spTree>
    <p:extLst>
      <p:ext uri="{BB962C8B-B14F-4D97-AF65-F5344CB8AC3E}">
        <p14:creationId xmlns:p14="http://schemas.microsoft.com/office/powerpoint/2010/main" val="2138668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17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463802-F17A-3387-5287-9858E19DAA5E}"/>
            </a:ext>
          </a:extLst>
        </p:cNvPr>
        <p:cNvGrpSpPr/>
        <p:nvPr/>
      </p:nvGrpSpPr>
      <p:grpSpPr>
        <a:xfrm>
          <a:off x="0" y="0"/>
          <a:ext cx="0" cy="0"/>
          <a:chOff x="0" y="0"/>
          <a:chExt cx="0" cy="0"/>
        </a:xfrm>
      </p:grpSpPr>
      <p:sp>
        <p:nvSpPr>
          <p:cNvPr id="3074" name="Rectangle 2">
            <a:extLst>
              <a:ext uri="{FF2B5EF4-FFF2-40B4-BE49-F238E27FC236}">
                <a16:creationId xmlns:a16="http://schemas.microsoft.com/office/drawing/2014/main" id="{00B694F9-99E6-1E04-56ED-5D18B75EBE00}"/>
              </a:ext>
            </a:extLst>
          </p:cNvPr>
          <p:cNvSpPr>
            <a:spLocks noGrp="1" noChangeArrowheads="1"/>
          </p:cNvSpPr>
          <p:nvPr>
            <p:ph type="title"/>
          </p:nvPr>
        </p:nvSpPr>
        <p:spPr>
          <a:xfrm>
            <a:off x="250825" y="44624"/>
            <a:ext cx="8642350" cy="792088"/>
          </a:xfrm>
        </p:spPr>
        <p:txBody>
          <a:bodyPr/>
          <a:lstStyle/>
          <a:p>
            <a:pPr eaLnBrk="1" hangingPunct="1"/>
            <a:r>
              <a:rPr lang="en-GB" altLang="en-US" sz="3600" b="1" dirty="0">
                <a:solidFill>
                  <a:srgbClr val="000000"/>
                </a:solidFill>
                <a:effectLst/>
                <a:latin typeface="Source Sans Pro" panose="020B0503030403020204" pitchFamily="34" charset="0"/>
                <a:ea typeface="Source Sans Pro" panose="020B0503030403020204" pitchFamily="34" charset="0"/>
              </a:rPr>
              <a:t>Imagery and the tragic environment 3</a:t>
            </a:r>
            <a:endParaRPr lang="en-US" altLang="en-US" sz="3600" b="1" dirty="0">
              <a:solidFill>
                <a:srgbClr val="000000"/>
              </a:solidFill>
              <a:effectLst/>
              <a:latin typeface="Source Sans Pro" panose="020B0503030403020204" pitchFamily="34" charset="0"/>
              <a:ea typeface="Source Sans Pro" panose="020B0503030403020204" pitchFamily="34" charset="0"/>
            </a:endParaRPr>
          </a:p>
        </p:txBody>
      </p:sp>
      <p:sp>
        <p:nvSpPr>
          <p:cNvPr id="7171" name="Rectangle 3">
            <a:extLst>
              <a:ext uri="{FF2B5EF4-FFF2-40B4-BE49-F238E27FC236}">
                <a16:creationId xmlns:a16="http://schemas.microsoft.com/office/drawing/2014/main" id="{0600C024-8C23-20DA-7363-25B3E6A7202B}"/>
              </a:ext>
            </a:extLst>
          </p:cNvPr>
          <p:cNvSpPr>
            <a:spLocks noGrp="1" noChangeArrowheads="1"/>
          </p:cNvSpPr>
          <p:nvPr>
            <p:ph type="body" idx="1"/>
          </p:nvPr>
        </p:nvSpPr>
        <p:spPr>
          <a:xfrm>
            <a:off x="107504" y="908720"/>
            <a:ext cx="8928992" cy="5949280"/>
          </a:xfrm>
        </p:spPr>
        <p:txBody>
          <a:bodyPr/>
          <a:lstStyle/>
          <a:p>
            <a:pPr eaLnBrk="1" hangingPunct="1">
              <a:spcBef>
                <a:spcPts val="300"/>
              </a:spcBef>
              <a:buClrTx/>
            </a:pPr>
            <a:r>
              <a:rPr lang="en-GB" sz="2400" dirty="0">
                <a:solidFill>
                  <a:srgbClr val="000000"/>
                </a:solidFill>
                <a:effectLst/>
                <a:latin typeface="Source Sans Pro" panose="020B0503030403020204" pitchFamily="34" charset="0"/>
                <a:ea typeface="Source Sans Pro" panose="020B0503030403020204" pitchFamily="34" charset="0"/>
              </a:rPr>
              <a:t>Water: 1.2 lullaby, where the horse represents Leonardo</a:t>
            </a:r>
          </a:p>
          <a:p>
            <a:pPr marL="400050" lvl="1" indent="0" eaLnBrk="1" hangingPunct="1">
              <a:spcBef>
                <a:spcPts val="300"/>
              </a:spcBef>
              <a:buClrTx/>
              <a:buNone/>
            </a:pPr>
            <a:r>
              <a:rPr lang="en-GB" sz="2000" dirty="0">
                <a:solidFill>
                  <a:srgbClr val="000000"/>
                </a:solidFill>
                <a:effectLst/>
                <a:latin typeface="Source Sans Pro" panose="020B0503030403020204" pitchFamily="34" charset="0"/>
                <a:ea typeface="Source Sans Pro" panose="020B0503030403020204" pitchFamily="34" charset="0"/>
              </a:rPr>
              <a:t>What is the water that he refuses? It may be his wife, the calm and security of his home, rejected in </a:t>
            </a:r>
            <a:r>
              <a:rPr lang="en-GB" sz="2000" dirty="0" err="1">
                <a:solidFill>
                  <a:srgbClr val="000000"/>
                </a:solidFill>
                <a:effectLst/>
                <a:latin typeface="Source Sans Pro" panose="020B0503030403020204" pitchFamily="34" charset="0"/>
                <a:ea typeface="Source Sans Pro" panose="020B0503030403020204" pitchFamily="34" charset="0"/>
              </a:rPr>
              <a:t>favor</a:t>
            </a:r>
            <a:r>
              <a:rPr lang="en-GB" sz="2000" dirty="0">
                <a:solidFill>
                  <a:srgbClr val="000000"/>
                </a:solidFill>
                <a:effectLst/>
                <a:latin typeface="Source Sans Pro" panose="020B0503030403020204" pitchFamily="34" charset="0"/>
                <a:ea typeface="Source Sans Pro" panose="020B0503030403020204" pitchFamily="34" charset="0"/>
              </a:rPr>
              <a:t> of the </a:t>
            </a:r>
            <a:r>
              <a:rPr lang="en-GB" sz="2000" i="1" dirty="0" err="1">
                <a:solidFill>
                  <a:srgbClr val="000000"/>
                </a:solidFill>
                <a:effectLst/>
                <a:latin typeface="Source Sans Pro" panose="020B0503030403020204" pitchFamily="34" charset="0"/>
                <a:ea typeface="Source Sans Pro" panose="020B0503030403020204" pitchFamily="34" charset="0"/>
              </a:rPr>
              <a:t>novia</a:t>
            </a:r>
            <a:r>
              <a:rPr lang="en-GB" sz="2000" dirty="0">
                <a:solidFill>
                  <a:srgbClr val="000000"/>
                </a:solidFill>
                <a:effectLst/>
                <a:latin typeface="Source Sans Pro" panose="020B0503030403020204" pitchFamily="34" charset="0"/>
                <a:ea typeface="Source Sans Pro" panose="020B0503030403020204" pitchFamily="34" charset="0"/>
              </a:rPr>
              <a:t>; or the scene may be that of his death in the mountains, his head resting in a stream [pp. 60-61] (Palley, 1967, p. 75)</a:t>
            </a:r>
          </a:p>
          <a:p>
            <a:pPr lvl="1" eaLnBrk="1" hangingPunct="1">
              <a:spcBef>
                <a:spcPts val="300"/>
              </a:spcBef>
              <a:buClrTx/>
            </a:pPr>
            <a:r>
              <a:rPr lang="en-GB" sz="2000" dirty="0">
                <a:solidFill>
                  <a:srgbClr val="000000"/>
                </a:solidFill>
                <a:effectLst/>
                <a:latin typeface="Source Sans Pro" panose="020B0503030403020204" pitchFamily="34" charset="0"/>
                <a:ea typeface="Source Sans Pro" panose="020B0503030403020204" pitchFamily="34" charset="0"/>
              </a:rPr>
              <a:t>Also associated with passion: ‘a drop of cool water’ / ‘a dark river’ (p. 62)</a:t>
            </a:r>
          </a:p>
          <a:p>
            <a:pPr lvl="1" eaLnBrk="1" hangingPunct="1">
              <a:spcBef>
                <a:spcPts val="300"/>
              </a:spcBef>
              <a:buClrTx/>
            </a:pPr>
            <a:r>
              <a:rPr lang="en-GB" sz="2000" dirty="0">
                <a:solidFill>
                  <a:srgbClr val="000000"/>
                </a:solidFill>
                <a:effectLst/>
                <a:latin typeface="Source Sans Pro" panose="020B0503030403020204" pitchFamily="34" charset="0"/>
                <a:ea typeface="Source Sans Pro" panose="020B0503030403020204" pitchFamily="34" charset="0"/>
              </a:rPr>
              <a:t>Can be ‘both purifying and destructive’ (</a:t>
            </a:r>
            <a:r>
              <a:rPr lang="en-GB" sz="2000" dirty="0" err="1">
                <a:solidFill>
                  <a:srgbClr val="000000"/>
                </a:solidFill>
                <a:effectLst/>
                <a:latin typeface="Source Sans Pro" panose="020B0503030403020204" pitchFamily="34" charset="0"/>
                <a:ea typeface="Source Sans Pro" panose="020B0503030403020204" pitchFamily="34" charset="0"/>
              </a:rPr>
              <a:t>Touster</a:t>
            </a:r>
            <a:r>
              <a:rPr lang="en-GB" sz="2000" dirty="0">
                <a:solidFill>
                  <a:srgbClr val="000000"/>
                </a:solidFill>
                <a:effectLst/>
                <a:latin typeface="Source Sans Pro" panose="020B0503030403020204" pitchFamily="34" charset="0"/>
                <a:ea typeface="Source Sans Pro" panose="020B0503030403020204" pitchFamily="34" charset="0"/>
              </a:rPr>
              <a:t>, 1964, p. 21): ‘It’s the decent girls …’ (p. 43; tradition of female honour suicide)</a:t>
            </a:r>
          </a:p>
          <a:p>
            <a:pPr eaLnBrk="1" hangingPunct="1">
              <a:spcBef>
                <a:spcPts val="300"/>
              </a:spcBef>
              <a:buClrTx/>
            </a:pPr>
            <a:r>
              <a:rPr lang="en-GB" sz="2400" dirty="0">
                <a:solidFill>
                  <a:srgbClr val="000000"/>
                </a:solidFill>
                <a:effectLst/>
                <a:latin typeface="Source Sans Pro" panose="020B0503030403020204" pitchFamily="34" charset="0"/>
                <a:ea typeface="Source Sans Pro" panose="020B0503030403020204" pitchFamily="34" charset="0"/>
              </a:rPr>
              <a:t>Horse: autonomy and masculinity; see Palley, 1967, p. 75</a:t>
            </a:r>
          </a:p>
          <a:p>
            <a:pPr lvl="1" eaLnBrk="1" hangingPunct="1">
              <a:spcBef>
                <a:spcPts val="300"/>
              </a:spcBef>
              <a:buClrTx/>
            </a:pPr>
            <a:r>
              <a:rPr lang="en-GB" sz="2000" dirty="0">
                <a:solidFill>
                  <a:srgbClr val="000000"/>
                </a:solidFill>
                <a:effectLst/>
                <a:latin typeface="Source Sans Pro" panose="020B0503030403020204" pitchFamily="34" charset="0"/>
                <a:ea typeface="Source Sans Pro" panose="020B0503030403020204" pitchFamily="34" charset="0"/>
              </a:rPr>
              <a:t>Contrast (pp. 32, 34) between horse and cart – independent and natural v. socially embedded and technological</a:t>
            </a:r>
          </a:p>
          <a:p>
            <a:pPr eaLnBrk="1" hangingPunct="1">
              <a:spcBef>
                <a:spcPts val="300"/>
              </a:spcBef>
              <a:buClrTx/>
            </a:pPr>
            <a:r>
              <a:rPr lang="en-GB" sz="2400" dirty="0">
                <a:solidFill>
                  <a:srgbClr val="000000"/>
                </a:solidFill>
                <a:effectLst/>
                <a:latin typeface="Source Sans Pro" panose="020B0503030403020204" pitchFamily="34" charset="0"/>
                <a:ea typeface="Source Sans Pro" panose="020B0503030403020204" pitchFamily="34" charset="0"/>
              </a:rPr>
              <a:t>Blood: life as well as death</a:t>
            </a:r>
          </a:p>
          <a:p>
            <a:pPr lvl="1" eaLnBrk="1" hangingPunct="1">
              <a:spcBef>
                <a:spcPts val="300"/>
              </a:spcBef>
              <a:buClrTx/>
            </a:pPr>
            <a:r>
              <a:rPr lang="en-GB" sz="2000" dirty="0">
                <a:solidFill>
                  <a:srgbClr val="000000"/>
                </a:solidFill>
                <a:effectLst/>
                <a:latin typeface="Source Sans Pro" panose="020B0503030403020204" pitchFamily="34" charset="0"/>
                <a:ea typeface="Source Sans Pro" panose="020B0503030403020204" pitchFamily="34" charset="0"/>
              </a:rPr>
              <a:t>A life force; a natural inclination; family ties; violence; sexual consummation v. virginity (p. 55; see note)</a:t>
            </a:r>
          </a:p>
          <a:p>
            <a:pPr lvl="1" eaLnBrk="1" hangingPunct="1">
              <a:spcBef>
                <a:spcPts val="300"/>
              </a:spcBef>
              <a:buClrTx/>
            </a:pPr>
            <a:r>
              <a:rPr lang="en-GB" sz="2000" dirty="0">
                <a:solidFill>
                  <a:srgbClr val="000000"/>
                </a:solidFill>
                <a:effectLst/>
                <a:latin typeface="Source Sans Pro" panose="020B0503030403020204" pitchFamily="34" charset="0"/>
                <a:ea typeface="Source Sans Pro" panose="020B0503030403020204" pitchFamily="34" charset="0"/>
              </a:rPr>
              <a:t>See also Palley, 1964, pp. 77-78; </a:t>
            </a:r>
            <a:r>
              <a:rPr lang="en-GB" sz="2000" dirty="0" err="1">
                <a:solidFill>
                  <a:srgbClr val="000000"/>
                </a:solidFill>
                <a:effectLst/>
                <a:latin typeface="Source Sans Pro" panose="020B0503030403020204" pitchFamily="34" charset="0"/>
                <a:ea typeface="Source Sans Pro" panose="020B0503030403020204" pitchFamily="34" charset="0"/>
              </a:rPr>
              <a:t>Touster</a:t>
            </a:r>
            <a:r>
              <a:rPr lang="en-GB" sz="2000" dirty="0">
                <a:solidFill>
                  <a:srgbClr val="000000"/>
                </a:solidFill>
                <a:effectLst/>
                <a:latin typeface="Source Sans Pro" panose="020B0503030403020204" pitchFamily="34" charset="0"/>
                <a:ea typeface="Source Sans Pro" panose="020B0503030403020204" pitchFamily="34" charset="0"/>
              </a:rPr>
              <a:t>, 1964, pp. 21-22</a:t>
            </a:r>
          </a:p>
          <a:p>
            <a:pPr eaLnBrk="1" hangingPunct="1">
              <a:spcBef>
                <a:spcPts val="300"/>
              </a:spcBef>
              <a:buClrTx/>
            </a:pPr>
            <a:r>
              <a:rPr lang="en-GB" sz="2400" dirty="0">
                <a:solidFill>
                  <a:srgbClr val="000000"/>
                </a:solidFill>
                <a:effectLst/>
                <a:latin typeface="Source Sans Pro" panose="020B0503030403020204" pitchFamily="34" charset="0"/>
                <a:ea typeface="Source Sans Pro" panose="020B0503030403020204" pitchFamily="34" charset="0"/>
              </a:rPr>
              <a:t>Not all occurrences have been covered here – you’ll be able to spot further examples</a:t>
            </a:r>
          </a:p>
          <a:p>
            <a:pPr eaLnBrk="1" hangingPunct="1">
              <a:spcBef>
                <a:spcPts val="300"/>
              </a:spcBef>
              <a:buClrTx/>
            </a:pPr>
            <a:endParaRPr lang="en-GB" sz="2400" dirty="0">
              <a:solidFill>
                <a:srgbClr val="000000"/>
              </a:solidFill>
              <a:effectLst/>
              <a:latin typeface="Source Sans Pro" panose="020B0503030403020204" pitchFamily="34" charset="0"/>
              <a:ea typeface="Source Sans Pro" panose="020B0503030403020204" pitchFamily="34" charset="0"/>
            </a:endParaRPr>
          </a:p>
          <a:p>
            <a:pPr eaLnBrk="1" hangingPunct="1">
              <a:spcBef>
                <a:spcPts val="300"/>
              </a:spcBef>
              <a:buClrTx/>
            </a:pPr>
            <a:endParaRPr lang="en-GB" sz="2400" dirty="0">
              <a:solidFill>
                <a:srgbClr val="000000"/>
              </a:solidFill>
              <a:effectLst/>
              <a:latin typeface="Source Sans Pro" panose="020B0503030403020204" pitchFamily="34" charset="0"/>
              <a:ea typeface="Source Sans Pro" panose="020B0503030403020204" pitchFamily="34" charset="0"/>
            </a:endParaRPr>
          </a:p>
          <a:p>
            <a:pPr eaLnBrk="1" hangingPunct="1">
              <a:spcBef>
                <a:spcPts val="300"/>
              </a:spcBef>
              <a:buClrTx/>
            </a:pPr>
            <a:endParaRPr lang="en-GB" altLang="en-US" sz="2400" dirty="0">
              <a:solidFill>
                <a:srgbClr val="000000"/>
              </a:solidFill>
              <a:effectLst/>
              <a:latin typeface="Source Sans Pro" panose="020B0503030403020204" pitchFamily="34" charset="0"/>
              <a:ea typeface="Source Sans Pro" panose="020B0503030403020204" pitchFamily="34" charset="0"/>
            </a:endParaRPr>
          </a:p>
        </p:txBody>
      </p:sp>
    </p:spTree>
    <p:extLst>
      <p:ext uri="{BB962C8B-B14F-4D97-AF65-F5344CB8AC3E}">
        <p14:creationId xmlns:p14="http://schemas.microsoft.com/office/powerpoint/2010/main" val="642464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171">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171">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17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0BEBC0-8131-1191-01EA-4092B9885370}"/>
            </a:ext>
          </a:extLst>
        </p:cNvPr>
        <p:cNvGrpSpPr/>
        <p:nvPr/>
      </p:nvGrpSpPr>
      <p:grpSpPr>
        <a:xfrm>
          <a:off x="0" y="0"/>
          <a:ext cx="0" cy="0"/>
          <a:chOff x="0" y="0"/>
          <a:chExt cx="0" cy="0"/>
        </a:xfrm>
      </p:grpSpPr>
      <p:sp>
        <p:nvSpPr>
          <p:cNvPr id="4098" name="Rectangle 2">
            <a:extLst>
              <a:ext uri="{FF2B5EF4-FFF2-40B4-BE49-F238E27FC236}">
                <a16:creationId xmlns:a16="http://schemas.microsoft.com/office/drawing/2014/main" id="{2975DC29-B8B6-15A1-F254-76EED157C5B1}"/>
              </a:ext>
            </a:extLst>
          </p:cNvPr>
          <p:cNvSpPr>
            <a:spLocks noGrp="1" noChangeArrowheads="1"/>
          </p:cNvSpPr>
          <p:nvPr>
            <p:ph type="title"/>
          </p:nvPr>
        </p:nvSpPr>
        <p:spPr>
          <a:xfrm>
            <a:off x="250825" y="115888"/>
            <a:ext cx="8642350" cy="936848"/>
          </a:xfrm>
        </p:spPr>
        <p:txBody>
          <a:bodyPr/>
          <a:lstStyle/>
          <a:p>
            <a:pPr eaLnBrk="1" hangingPunct="1"/>
            <a:r>
              <a:rPr lang="en-GB" altLang="en-US" sz="4000" b="1" dirty="0">
                <a:solidFill>
                  <a:srgbClr val="000000"/>
                </a:solidFill>
                <a:effectLst/>
                <a:latin typeface="Source Sans Pro" panose="020B0503030403020204" pitchFamily="34" charset="0"/>
                <a:ea typeface="Source Sans Pro" panose="020B0503030403020204" pitchFamily="34" charset="0"/>
              </a:rPr>
              <a:t>Final perspectives on symbolism</a:t>
            </a:r>
            <a:endParaRPr lang="en-US" altLang="en-US" sz="4000" b="1" dirty="0">
              <a:solidFill>
                <a:schemeClr val="bg2"/>
              </a:solidFill>
              <a:effectLst/>
            </a:endParaRPr>
          </a:p>
        </p:txBody>
      </p:sp>
      <p:sp>
        <p:nvSpPr>
          <p:cNvPr id="8195" name="Rectangle 3">
            <a:extLst>
              <a:ext uri="{FF2B5EF4-FFF2-40B4-BE49-F238E27FC236}">
                <a16:creationId xmlns:a16="http://schemas.microsoft.com/office/drawing/2014/main" id="{F0E87C2A-6B3E-A9E7-0E04-B3AE5D1E98BE}"/>
              </a:ext>
            </a:extLst>
          </p:cNvPr>
          <p:cNvSpPr>
            <a:spLocks noGrp="1" noChangeArrowheads="1"/>
          </p:cNvSpPr>
          <p:nvPr>
            <p:ph type="body" idx="1"/>
          </p:nvPr>
        </p:nvSpPr>
        <p:spPr>
          <a:xfrm>
            <a:off x="250824" y="1124744"/>
            <a:ext cx="8642351" cy="5617368"/>
          </a:xfrm>
        </p:spPr>
        <p:txBody>
          <a:bodyPr>
            <a:normAutofit/>
          </a:bodyPr>
          <a:lstStyle/>
          <a:p>
            <a:pPr marL="288000" indent="-288000" eaLnBrk="1" hangingPunct="1">
              <a:buClrTx/>
              <a:defRPr/>
            </a:pPr>
            <a:r>
              <a:rPr lang="en-GB" sz="2400" dirty="0">
                <a:solidFill>
                  <a:srgbClr val="000000"/>
                </a:solidFill>
                <a:effectLst/>
                <a:latin typeface="Source Sans Pro" panose="020B0503030403020204" pitchFamily="34" charset="0"/>
                <a:ea typeface="Source Sans Pro" panose="020B0503030403020204" pitchFamily="34" charset="0"/>
              </a:rPr>
              <a:t>Symbols are often </a:t>
            </a:r>
            <a:r>
              <a:rPr lang="en-GB" sz="2400" i="1" dirty="0">
                <a:solidFill>
                  <a:srgbClr val="000000"/>
                </a:solidFill>
                <a:effectLst/>
                <a:latin typeface="Source Sans Pro" panose="020B0503030403020204" pitchFamily="34" charset="0"/>
                <a:ea typeface="Source Sans Pro" panose="020B0503030403020204" pitchFamily="34" charset="0"/>
              </a:rPr>
              <a:t>polysemous</a:t>
            </a:r>
            <a:r>
              <a:rPr lang="en-GB" sz="2400" dirty="0">
                <a:solidFill>
                  <a:srgbClr val="000000"/>
                </a:solidFill>
                <a:effectLst/>
                <a:latin typeface="Source Sans Pro" panose="020B0503030403020204" pitchFamily="34" charset="0"/>
                <a:ea typeface="Source Sans Pro" panose="020B0503030403020204" pitchFamily="34" charset="0"/>
              </a:rPr>
              <a:t>: they can mean more than one thing, and their complexity often develops over the course of the play</a:t>
            </a:r>
          </a:p>
          <a:p>
            <a:pPr marL="288000" indent="-288000" eaLnBrk="1" hangingPunct="1">
              <a:buClrTx/>
              <a:defRPr/>
            </a:pPr>
            <a:r>
              <a:rPr lang="en-GB" sz="2400" dirty="0">
                <a:solidFill>
                  <a:srgbClr val="000000"/>
                </a:solidFill>
                <a:effectLst/>
                <a:latin typeface="Source Sans Pro" panose="020B0503030403020204" pitchFamily="34" charset="0"/>
                <a:ea typeface="Source Sans Pro" panose="020B0503030403020204" pitchFamily="34" charset="0"/>
              </a:rPr>
              <a:t>They provide coherence across the play, especially by integrating Act 3 with the preceding Acts</a:t>
            </a:r>
          </a:p>
        </p:txBody>
      </p:sp>
    </p:spTree>
    <p:extLst>
      <p:ext uri="{BB962C8B-B14F-4D97-AF65-F5344CB8AC3E}">
        <p14:creationId xmlns:p14="http://schemas.microsoft.com/office/powerpoint/2010/main" val="1416978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Textured</Template>
  <TotalTime>12648</TotalTime>
  <Words>1506</Words>
  <Application>Microsoft Office PowerPoint</Application>
  <PresentationFormat>On-screen Show (4:3)</PresentationFormat>
  <Paragraphs>74</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Aptos</vt:lpstr>
      <vt:lpstr>Arial</vt:lpstr>
      <vt:lpstr>Garamond</vt:lpstr>
      <vt:lpstr>Source Sans Pro</vt:lpstr>
      <vt:lpstr>Wingdings</vt:lpstr>
      <vt:lpstr>Textured</vt:lpstr>
      <vt:lpstr>COM507 European Tragedy</vt:lpstr>
      <vt:lpstr>Plan for the session</vt:lpstr>
      <vt:lpstr>Terminology: what’s a symbol?</vt:lpstr>
      <vt:lpstr>Alignments and structures</vt:lpstr>
      <vt:lpstr>Alignments and structures 2</vt:lpstr>
      <vt:lpstr>Imagery and the tragic environment</vt:lpstr>
      <vt:lpstr>Imagery and the tragic environment 2</vt:lpstr>
      <vt:lpstr>Imagery and the tragic environment 3</vt:lpstr>
      <vt:lpstr>Final perspectives on symbolism</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Adrian Armstrong</dc:creator>
  <cp:lastModifiedBy>Adrian Armstrong</cp:lastModifiedBy>
  <cp:revision>48</cp:revision>
  <dcterms:created xsi:type="dcterms:W3CDTF">2012-01-15T11:33:28Z</dcterms:created>
  <dcterms:modified xsi:type="dcterms:W3CDTF">2025-03-25T17:25:36Z</dcterms:modified>
</cp:coreProperties>
</file>