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0"/>
  </p:notesMasterIdLst>
  <p:sldIdLst>
    <p:sldId id="256" r:id="rId2"/>
    <p:sldId id="257" r:id="rId3"/>
    <p:sldId id="258" r:id="rId4"/>
    <p:sldId id="271" r:id="rId5"/>
    <p:sldId id="272" r:id="rId6"/>
    <p:sldId id="273" r:id="rId7"/>
    <p:sldId id="270" r:id="rId8"/>
    <p:sldId id="274" r:id="rId9"/>
    <p:sldId id="267" r:id="rId10"/>
    <p:sldId id="259" r:id="rId11"/>
    <p:sldId id="268" r:id="rId12"/>
    <p:sldId id="275" r:id="rId13"/>
    <p:sldId id="261" r:id="rId14"/>
    <p:sldId id="276" r:id="rId15"/>
    <p:sldId id="277" r:id="rId16"/>
    <p:sldId id="278" r:id="rId17"/>
    <p:sldId id="279" r:id="rId18"/>
    <p:sldId id="280"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B5E333-1E5B-4924-B5FB-A9D61764C787}" v="2386" dt="2025-01-23T01:00:10.6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70" d="100"/>
          <a:sy n="70" d="100"/>
        </p:scale>
        <p:origin x="1164" y="-7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 Armstrong" userId="c482e835-026f-4802-95bd-4f2514ecf728" providerId="ADAL" clId="{77B5E333-1E5B-4924-B5FB-A9D61764C787}"/>
    <pc:docChg chg="undo redo custSel addSld delSld modSld sldOrd">
      <pc:chgData name="Adrian Armstrong" userId="c482e835-026f-4802-95bd-4f2514ecf728" providerId="ADAL" clId="{77B5E333-1E5B-4924-B5FB-A9D61764C787}" dt="2025-01-23T01:00:10.601" v="3106"/>
      <pc:docMkLst>
        <pc:docMk/>
      </pc:docMkLst>
      <pc:sldChg chg="modSp mod">
        <pc:chgData name="Adrian Armstrong" userId="c482e835-026f-4802-95bd-4f2514ecf728" providerId="ADAL" clId="{77B5E333-1E5B-4924-B5FB-A9D61764C787}" dt="2025-01-21T22:53:56.365" v="18" actId="20577"/>
        <pc:sldMkLst>
          <pc:docMk/>
          <pc:sldMk cId="0" sldId="256"/>
        </pc:sldMkLst>
        <pc:spChg chg="mod">
          <ac:chgData name="Adrian Armstrong" userId="c482e835-026f-4802-95bd-4f2514ecf728" providerId="ADAL" clId="{77B5E333-1E5B-4924-B5FB-A9D61764C787}" dt="2025-01-21T22:53:29.545" v="2" actId="2711"/>
          <ac:spMkLst>
            <pc:docMk/>
            <pc:sldMk cId="0" sldId="256"/>
            <ac:spMk id="2050" creationId="{98B456DD-D4FB-0AE1-9228-8058B8FD076E}"/>
          </ac:spMkLst>
        </pc:spChg>
        <pc:spChg chg="mod">
          <ac:chgData name="Adrian Armstrong" userId="c482e835-026f-4802-95bd-4f2514ecf728" providerId="ADAL" clId="{77B5E333-1E5B-4924-B5FB-A9D61764C787}" dt="2025-01-21T22:53:56.365" v="18" actId="20577"/>
          <ac:spMkLst>
            <pc:docMk/>
            <pc:sldMk cId="0" sldId="256"/>
            <ac:spMk id="2051" creationId="{B9E12A13-CEE3-FFAA-2813-2E1C366ABCC8}"/>
          </ac:spMkLst>
        </pc:spChg>
      </pc:sldChg>
      <pc:sldChg chg="addSp delSp modSp mod addAnim delAnim modAnim">
        <pc:chgData name="Adrian Armstrong" userId="c482e835-026f-4802-95bd-4f2514ecf728" providerId="ADAL" clId="{77B5E333-1E5B-4924-B5FB-A9D61764C787}" dt="2025-01-21T22:56:49.334" v="67" actId="20577"/>
        <pc:sldMkLst>
          <pc:docMk/>
          <pc:sldMk cId="0" sldId="257"/>
        </pc:sldMkLst>
        <pc:spChg chg="mod">
          <ac:chgData name="Adrian Armstrong" userId="c482e835-026f-4802-95bd-4f2514ecf728" providerId="ADAL" clId="{77B5E333-1E5B-4924-B5FB-A9D61764C787}" dt="2025-01-21T22:54:25.028" v="22" actId="2711"/>
          <ac:spMkLst>
            <pc:docMk/>
            <pc:sldMk cId="0" sldId="257"/>
            <ac:spMk id="3074" creationId="{1F5F4C8F-6959-C308-6552-5F6DDED65FDC}"/>
          </ac:spMkLst>
        </pc:spChg>
        <pc:spChg chg="mod">
          <ac:chgData name="Adrian Armstrong" userId="c482e835-026f-4802-95bd-4f2514ecf728" providerId="ADAL" clId="{77B5E333-1E5B-4924-B5FB-A9D61764C787}" dt="2025-01-21T22:56:49.334" v="67" actId="20577"/>
          <ac:spMkLst>
            <pc:docMk/>
            <pc:sldMk cId="0" sldId="257"/>
            <ac:spMk id="7171" creationId="{F67F398E-64B7-4C95-9F55-FDEC3DBA40F3}"/>
          </ac:spMkLst>
        </pc:spChg>
      </pc:sldChg>
      <pc:sldChg chg="addSp delSp modSp mod modClrScheme modAnim chgLayout">
        <pc:chgData name="Adrian Armstrong" userId="c482e835-026f-4802-95bd-4f2514ecf728" providerId="ADAL" clId="{77B5E333-1E5B-4924-B5FB-A9D61764C787}" dt="2025-01-21T23:07:55.911" v="210" actId="20577"/>
        <pc:sldMkLst>
          <pc:docMk/>
          <pc:sldMk cId="0" sldId="258"/>
        </pc:sldMkLst>
        <pc:spChg chg="add mod">
          <ac:chgData name="Adrian Armstrong" userId="c482e835-026f-4802-95bd-4f2514ecf728" providerId="ADAL" clId="{77B5E333-1E5B-4924-B5FB-A9D61764C787}" dt="2025-01-21T23:05:10.317" v="179" actId="1076"/>
          <ac:spMkLst>
            <pc:docMk/>
            <pc:sldMk cId="0" sldId="258"/>
            <ac:spMk id="4" creationId="{0541FE89-44EE-4C52-8C16-3E55BE8437F7}"/>
          </ac:spMkLst>
        </pc:spChg>
        <pc:spChg chg="mod ord">
          <ac:chgData name="Adrian Armstrong" userId="c482e835-026f-4802-95bd-4f2514ecf728" providerId="ADAL" clId="{77B5E333-1E5B-4924-B5FB-A9D61764C787}" dt="2025-01-21T23:07:55.911" v="210" actId="20577"/>
          <ac:spMkLst>
            <pc:docMk/>
            <pc:sldMk cId="0" sldId="258"/>
            <ac:spMk id="4098" creationId="{981B4888-C6E2-44D3-D7D6-19EEAAA004CA}"/>
          </ac:spMkLst>
        </pc:spChg>
        <pc:spChg chg="mod ord">
          <ac:chgData name="Adrian Armstrong" userId="c482e835-026f-4802-95bd-4f2514ecf728" providerId="ADAL" clId="{77B5E333-1E5B-4924-B5FB-A9D61764C787}" dt="2025-01-21T23:06:58.552" v="206" actId="14100"/>
          <ac:spMkLst>
            <pc:docMk/>
            <pc:sldMk cId="0" sldId="258"/>
            <ac:spMk id="8195" creationId="{DEA3E384-3337-B752-3307-2418EBF78551}"/>
          </ac:spMkLst>
        </pc:spChg>
        <pc:picChg chg="add mod">
          <ac:chgData name="Adrian Armstrong" userId="c482e835-026f-4802-95bd-4f2514ecf728" providerId="ADAL" clId="{77B5E333-1E5B-4924-B5FB-A9D61764C787}" dt="2025-01-21T23:04:59.653" v="178" actId="1076"/>
          <ac:picMkLst>
            <pc:docMk/>
            <pc:sldMk cId="0" sldId="258"/>
            <ac:picMk id="3" creationId="{3D407F48-AAB5-3985-8E12-E10FBD9A1E13}"/>
          </ac:picMkLst>
        </pc:picChg>
      </pc:sldChg>
      <pc:sldChg chg="modSp mod">
        <pc:chgData name="Adrian Armstrong" userId="c482e835-026f-4802-95bd-4f2514ecf728" providerId="ADAL" clId="{77B5E333-1E5B-4924-B5FB-A9D61764C787}" dt="2025-01-22T23:27:44.220" v="1379" actId="20577"/>
        <pc:sldMkLst>
          <pc:docMk/>
          <pc:sldMk cId="0" sldId="259"/>
        </pc:sldMkLst>
        <pc:spChg chg="mod">
          <ac:chgData name="Adrian Armstrong" userId="c482e835-026f-4802-95bd-4f2514ecf728" providerId="ADAL" clId="{77B5E333-1E5B-4924-B5FB-A9D61764C787}" dt="2025-01-22T23:16:54.522" v="1313" actId="2711"/>
          <ac:spMkLst>
            <pc:docMk/>
            <pc:sldMk cId="0" sldId="259"/>
            <ac:spMk id="6146" creationId="{AFA9DA58-6F88-A853-1E6F-673B1D9270DC}"/>
          </ac:spMkLst>
        </pc:spChg>
        <pc:spChg chg="mod">
          <ac:chgData name="Adrian Armstrong" userId="c482e835-026f-4802-95bd-4f2514ecf728" providerId="ADAL" clId="{77B5E333-1E5B-4924-B5FB-A9D61764C787}" dt="2025-01-22T23:27:44.220" v="1379" actId="20577"/>
          <ac:spMkLst>
            <pc:docMk/>
            <pc:sldMk cId="0" sldId="259"/>
            <ac:spMk id="9219" creationId="{E654593B-ED5D-EEAF-66B1-6856F7F03BF0}"/>
          </ac:spMkLst>
        </pc:spChg>
      </pc:sldChg>
      <pc:sldChg chg="add del">
        <pc:chgData name="Adrian Armstrong" userId="c482e835-026f-4802-95bd-4f2514ecf728" providerId="ADAL" clId="{77B5E333-1E5B-4924-B5FB-A9D61764C787}" dt="2025-01-21T23:16:33.178" v="413"/>
        <pc:sldMkLst>
          <pc:docMk/>
          <pc:sldMk cId="4236882542" sldId="260"/>
        </pc:sldMkLst>
      </pc:sldChg>
      <pc:sldChg chg="modSp mod modAnim">
        <pc:chgData name="Adrian Armstrong" userId="c482e835-026f-4802-95bd-4f2514ecf728" providerId="ADAL" clId="{77B5E333-1E5B-4924-B5FB-A9D61764C787}" dt="2025-01-22T23:56:41.973" v="1932" actId="6549"/>
        <pc:sldMkLst>
          <pc:docMk/>
          <pc:sldMk cId="0" sldId="261"/>
        </pc:sldMkLst>
        <pc:spChg chg="mod">
          <ac:chgData name="Adrian Armstrong" userId="c482e835-026f-4802-95bd-4f2514ecf728" providerId="ADAL" clId="{77B5E333-1E5B-4924-B5FB-A9D61764C787}" dt="2025-01-22T23:55:37.508" v="1909" actId="14100"/>
          <ac:spMkLst>
            <pc:docMk/>
            <pc:sldMk cId="0" sldId="261"/>
            <ac:spMk id="9218" creationId="{35D22BE8-6ACB-364A-E7E4-55DB076CF626}"/>
          </ac:spMkLst>
        </pc:spChg>
        <pc:spChg chg="mod">
          <ac:chgData name="Adrian Armstrong" userId="c482e835-026f-4802-95bd-4f2514ecf728" providerId="ADAL" clId="{77B5E333-1E5B-4924-B5FB-A9D61764C787}" dt="2025-01-22T23:56:41.973" v="1932" actId="6549"/>
          <ac:spMkLst>
            <pc:docMk/>
            <pc:sldMk cId="0" sldId="261"/>
            <ac:spMk id="11267" creationId="{E85C1B34-C9CD-061C-E328-5259B9019BFA}"/>
          </ac:spMkLst>
        </pc:spChg>
      </pc:sldChg>
      <pc:sldChg chg="del">
        <pc:chgData name="Adrian Armstrong" userId="c482e835-026f-4802-95bd-4f2514ecf728" providerId="ADAL" clId="{77B5E333-1E5B-4924-B5FB-A9D61764C787}" dt="2025-01-22T23:57:30.755" v="1975" actId="47"/>
        <pc:sldMkLst>
          <pc:docMk/>
          <pc:sldMk cId="0" sldId="264"/>
        </pc:sldMkLst>
      </pc:sldChg>
      <pc:sldChg chg="del">
        <pc:chgData name="Adrian Armstrong" userId="c482e835-026f-4802-95bd-4f2514ecf728" providerId="ADAL" clId="{77B5E333-1E5B-4924-B5FB-A9D61764C787}" dt="2025-01-22T23:51:35.070" v="1808" actId="2696"/>
        <pc:sldMkLst>
          <pc:docMk/>
          <pc:sldMk cId="0" sldId="266"/>
        </pc:sldMkLst>
      </pc:sldChg>
      <pc:sldChg chg="modSp mod">
        <pc:chgData name="Adrian Armstrong" userId="c482e835-026f-4802-95bd-4f2514ecf728" providerId="ADAL" clId="{77B5E333-1E5B-4924-B5FB-A9D61764C787}" dt="2025-01-22T23:14:55.373" v="1307" actId="14100"/>
        <pc:sldMkLst>
          <pc:docMk/>
          <pc:sldMk cId="0" sldId="267"/>
        </pc:sldMkLst>
        <pc:spChg chg="mod">
          <ac:chgData name="Adrian Armstrong" userId="c482e835-026f-4802-95bd-4f2514ecf728" providerId="ADAL" clId="{77B5E333-1E5B-4924-B5FB-A9D61764C787}" dt="2025-01-22T23:13:44.705" v="1267" actId="14100"/>
          <ac:spMkLst>
            <pc:docMk/>
            <pc:sldMk cId="0" sldId="267"/>
            <ac:spMk id="5122" creationId="{CC5319C8-2B87-35C2-5C0E-E44910866157}"/>
          </ac:spMkLst>
        </pc:spChg>
        <pc:spChg chg="mod">
          <ac:chgData name="Adrian Armstrong" userId="c482e835-026f-4802-95bd-4f2514ecf728" providerId="ADAL" clId="{77B5E333-1E5B-4924-B5FB-A9D61764C787}" dt="2025-01-22T23:14:55.373" v="1307" actId="14100"/>
          <ac:spMkLst>
            <pc:docMk/>
            <pc:sldMk cId="0" sldId="267"/>
            <ac:spMk id="8195" creationId="{DFD16448-8FC2-7BCE-EFA6-CA58CE2DE7C4}"/>
          </ac:spMkLst>
        </pc:spChg>
      </pc:sldChg>
      <pc:sldChg chg="addSp delSp modSp mod modClrScheme modAnim chgLayout">
        <pc:chgData name="Adrian Armstrong" userId="c482e835-026f-4802-95bd-4f2514ecf728" providerId="ADAL" clId="{77B5E333-1E5B-4924-B5FB-A9D61764C787}" dt="2025-01-22T23:40:19.690" v="1677"/>
        <pc:sldMkLst>
          <pc:docMk/>
          <pc:sldMk cId="0" sldId="268"/>
        </pc:sldMkLst>
        <pc:spChg chg="add del mod ord">
          <ac:chgData name="Adrian Armstrong" userId="c482e835-026f-4802-95bd-4f2514ecf728" providerId="ADAL" clId="{77B5E333-1E5B-4924-B5FB-A9D61764C787}" dt="2025-01-22T23:37:34.015" v="1627"/>
          <ac:spMkLst>
            <pc:docMk/>
            <pc:sldMk cId="0" sldId="268"/>
            <ac:spMk id="2" creationId="{C6F27885-6761-2B64-03DE-7FA257C6186C}"/>
          </ac:spMkLst>
        </pc:spChg>
        <pc:spChg chg="add mod">
          <ac:chgData name="Adrian Armstrong" userId="c482e835-026f-4802-95bd-4f2514ecf728" providerId="ADAL" clId="{77B5E333-1E5B-4924-B5FB-A9D61764C787}" dt="2025-01-22T23:39:48.833" v="1671" actId="20577"/>
          <ac:spMkLst>
            <pc:docMk/>
            <pc:sldMk cId="0" sldId="268"/>
            <ac:spMk id="4" creationId="{039751C7-D959-3511-D8CB-CD2FCD988A75}"/>
          </ac:spMkLst>
        </pc:spChg>
        <pc:spChg chg="mod ord">
          <ac:chgData name="Adrian Armstrong" userId="c482e835-026f-4802-95bd-4f2514ecf728" providerId="ADAL" clId="{77B5E333-1E5B-4924-B5FB-A9D61764C787}" dt="2025-01-22T23:33:25.336" v="1596" actId="14100"/>
          <ac:spMkLst>
            <pc:docMk/>
            <pc:sldMk cId="0" sldId="268"/>
            <ac:spMk id="7170" creationId="{B3F939C4-E0B9-967A-AFB2-BD77E8F10DF8}"/>
          </ac:spMkLst>
        </pc:spChg>
        <pc:spChg chg="mod ord">
          <ac:chgData name="Adrian Armstrong" userId="c482e835-026f-4802-95bd-4f2514ecf728" providerId="ADAL" clId="{77B5E333-1E5B-4924-B5FB-A9D61764C787}" dt="2025-01-22T23:38:19.273" v="1634" actId="14100"/>
          <ac:spMkLst>
            <pc:docMk/>
            <pc:sldMk cId="0" sldId="268"/>
            <ac:spMk id="9219" creationId="{3A82AC7D-2BDE-7EC9-FFD2-E71AE04CD3CA}"/>
          </ac:spMkLst>
        </pc:spChg>
        <pc:picChg chg="add mod">
          <ac:chgData name="Adrian Armstrong" userId="c482e835-026f-4802-95bd-4f2514ecf728" providerId="ADAL" clId="{77B5E333-1E5B-4924-B5FB-A9D61764C787}" dt="2025-01-22T23:38:24.193" v="1635" actId="1076"/>
          <ac:picMkLst>
            <pc:docMk/>
            <pc:sldMk cId="0" sldId="268"/>
            <ac:picMk id="3" creationId="{2D335C35-6342-C7A3-C106-BCBCC72DC410}"/>
          </ac:picMkLst>
        </pc:picChg>
      </pc:sldChg>
      <pc:sldChg chg="del">
        <pc:chgData name="Adrian Armstrong" userId="c482e835-026f-4802-95bd-4f2514ecf728" providerId="ADAL" clId="{77B5E333-1E5B-4924-B5FB-A9D61764C787}" dt="2025-01-22T23:57:31.914" v="1976" actId="47"/>
        <pc:sldMkLst>
          <pc:docMk/>
          <pc:sldMk cId="0" sldId="269"/>
        </pc:sldMkLst>
      </pc:sldChg>
      <pc:sldChg chg="modSp add mod modAnim">
        <pc:chgData name="Adrian Armstrong" userId="c482e835-026f-4802-95bd-4f2514ecf728" providerId="ADAL" clId="{77B5E333-1E5B-4924-B5FB-A9D61764C787}" dt="2025-01-22T23:09:33.399" v="1093" actId="27636"/>
        <pc:sldMkLst>
          <pc:docMk/>
          <pc:sldMk cId="1945884336" sldId="270"/>
        </pc:sldMkLst>
        <pc:spChg chg="mod">
          <ac:chgData name="Adrian Armstrong" userId="c482e835-026f-4802-95bd-4f2514ecf728" providerId="ADAL" clId="{77B5E333-1E5B-4924-B5FB-A9D61764C787}" dt="2025-01-22T16:52:54.495" v="808" actId="20577"/>
          <ac:spMkLst>
            <pc:docMk/>
            <pc:sldMk cId="1945884336" sldId="270"/>
            <ac:spMk id="4098" creationId="{885BC940-D885-7E10-BC6E-2434F0B19317}"/>
          </ac:spMkLst>
        </pc:spChg>
        <pc:spChg chg="mod">
          <ac:chgData name="Adrian Armstrong" userId="c482e835-026f-4802-95bd-4f2514ecf728" providerId="ADAL" clId="{77B5E333-1E5B-4924-B5FB-A9D61764C787}" dt="2025-01-22T23:09:33.399" v="1093" actId="27636"/>
          <ac:spMkLst>
            <pc:docMk/>
            <pc:sldMk cId="1945884336" sldId="270"/>
            <ac:spMk id="8195" creationId="{1C496C3F-6F9E-3FE5-CBE2-4FE2C9ADB592}"/>
          </ac:spMkLst>
        </pc:spChg>
      </pc:sldChg>
      <pc:sldChg chg="add del">
        <pc:chgData name="Adrian Armstrong" userId="c482e835-026f-4802-95bd-4f2514ecf728" providerId="ADAL" clId="{77B5E333-1E5B-4924-B5FB-A9D61764C787}" dt="2025-01-21T23:07:02.438" v="207" actId="2696"/>
        <pc:sldMkLst>
          <pc:docMk/>
          <pc:sldMk cId="258556786" sldId="271"/>
        </pc:sldMkLst>
      </pc:sldChg>
      <pc:sldChg chg="addSp delSp modSp add mod modAnim">
        <pc:chgData name="Adrian Armstrong" userId="c482e835-026f-4802-95bd-4f2514ecf728" providerId="ADAL" clId="{77B5E333-1E5B-4924-B5FB-A9D61764C787}" dt="2025-01-21T23:14:47.073" v="411"/>
        <pc:sldMkLst>
          <pc:docMk/>
          <pc:sldMk cId="2789651336" sldId="271"/>
        </pc:sldMkLst>
        <pc:spChg chg="mod">
          <ac:chgData name="Adrian Armstrong" userId="c482e835-026f-4802-95bd-4f2514ecf728" providerId="ADAL" clId="{77B5E333-1E5B-4924-B5FB-A9D61764C787}" dt="2025-01-21T23:10:43.201" v="260" actId="6549"/>
          <ac:spMkLst>
            <pc:docMk/>
            <pc:sldMk cId="2789651336" sldId="271"/>
            <ac:spMk id="4" creationId="{8BF7835A-6CCE-6C12-774C-9A3DC7A8D3E4}"/>
          </ac:spMkLst>
        </pc:spChg>
        <pc:spChg chg="mod">
          <ac:chgData name="Adrian Armstrong" userId="c482e835-026f-4802-95bd-4f2514ecf728" providerId="ADAL" clId="{77B5E333-1E5B-4924-B5FB-A9D61764C787}" dt="2025-01-21T23:08:00.437" v="212" actId="20577"/>
          <ac:spMkLst>
            <pc:docMk/>
            <pc:sldMk cId="2789651336" sldId="271"/>
            <ac:spMk id="4098" creationId="{3990D75F-AE62-651E-6EA2-E56115684887}"/>
          </ac:spMkLst>
        </pc:spChg>
        <pc:spChg chg="mod">
          <ac:chgData name="Adrian Armstrong" userId="c482e835-026f-4802-95bd-4f2514ecf728" providerId="ADAL" clId="{77B5E333-1E5B-4924-B5FB-A9D61764C787}" dt="2025-01-21T23:14:28.200" v="409" actId="14100"/>
          <ac:spMkLst>
            <pc:docMk/>
            <pc:sldMk cId="2789651336" sldId="271"/>
            <ac:spMk id="8195" creationId="{8900BB41-02B9-65C0-4068-CD257501F902}"/>
          </ac:spMkLst>
        </pc:spChg>
        <pc:picChg chg="add mod">
          <ac:chgData name="Adrian Armstrong" userId="c482e835-026f-4802-95bd-4f2514ecf728" providerId="ADAL" clId="{77B5E333-1E5B-4924-B5FB-A9D61764C787}" dt="2025-01-21T23:09:46.329" v="216" actId="1076"/>
          <ac:picMkLst>
            <pc:docMk/>
            <pc:sldMk cId="2789651336" sldId="271"/>
            <ac:picMk id="5" creationId="{D30D9D25-B101-803C-A4CC-13BA5DD95D82}"/>
          </ac:picMkLst>
        </pc:picChg>
      </pc:sldChg>
      <pc:sldChg chg="addSp delSp modSp add mod modClrScheme delAnim modAnim chgLayout">
        <pc:chgData name="Adrian Armstrong" userId="c482e835-026f-4802-95bd-4f2514ecf728" providerId="ADAL" clId="{77B5E333-1E5B-4924-B5FB-A9D61764C787}" dt="2025-01-21T23:20:58.876" v="456" actId="12"/>
        <pc:sldMkLst>
          <pc:docMk/>
          <pc:sldMk cId="1454838106" sldId="272"/>
        </pc:sldMkLst>
        <pc:spChg chg="add mod">
          <ac:chgData name="Adrian Armstrong" userId="c482e835-026f-4802-95bd-4f2514ecf728" providerId="ADAL" clId="{77B5E333-1E5B-4924-B5FB-A9D61764C787}" dt="2025-01-21T23:17:55.522" v="424"/>
          <ac:spMkLst>
            <pc:docMk/>
            <pc:sldMk cId="1454838106" sldId="272"/>
            <ac:spMk id="3" creationId="{951ADF5A-3159-CADE-BD39-D33016E38898}"/>
          </ac:spMkLst>
        </pc:spChg>
        <pc:spChg chg="mod ord">
          <ac:chgData name="Adrian Armstrong" userId="c482e835-026f-4802-95bd-4f2514ecf728" providerId="ADAL" clId="{77B5E333-1E5B-4924-B5FB-A9D61764C787}" dt="2025-01-21T23:17:52.651" v="423" actId="20577"/>
          <ac:spMkLst>
            <pc:docMk/>
            <pc:sldMk cId="1454838106" sldId="272"/>
            <ac:spMk id="4098" creationId="{0EC49A28-17B7-EF37-FB09-4F8D896888BE}"/>
          </ac:spMkLst>
        </pc:spChg>
        <pc:spChg chg="mod ord">
          <ac:chgData name="Adrian Armstrong" userId="c482e835-026f-4802-95bd-4f2514ecf728" providerId="ADAL" clId="{77B5E333-1E5B-4924-B5FB-A9D61764C787}" dt="2025-01-21T23:20:58.876" v="456" actId="12"/>
          <ac:spMkLst>
            <pc:docMk/>
            <pc:sldMk cId="1454838106" sldId="272"/>
            <ac:spMk id="8195" creationId="{C5306B4A-9AD1-388E-A09A-A65EE25B255B}"/>
          </ac:spMkLst>
        </pc:spChg>
      </pc:sldChg>
      <pc:sldChg chg="new del">
        <pc:chgData name="Adrian Armstrong" userId="c482e835-026f-4802-95bd-4f2514ecf728" providerId="ADAL" clId="{77B5E333-1E5B-4924-B5FB-A9D61764C787}" dt="2025-01-21T23:17:32.692" v="419" actId="47"/>
        <pc:sldMkLst>
          <pc:docMk/>
          <pc:sldMk cId="652715346" sldId="273"/>
        </pc:sldMkLst>
      </pc:sldChg>
      <pc:sldChg chg="modSp add mod modAnim">
        <pc:chgData name="Adrian Armstrong" userId="c482e835-026f-4802-95bd-4f2514ecf728" providerId="ADAL" clId="{77B5E333-1E5B-4924-B5FB-A9D61764C787}" dt="2025-01-22T16:52:22.581" v="805"/>
        <pc:sldMkLst>
          <pc:docMk/>
          <pc:sldMk cId="1086872207" sldId="273"/>
        </pc:sldMkLst>
        <pc:spChg chg="mod">
          <ac:chgData name="Adrian Armstrong" userId="c482e835-026f-4802-95bd-4f2514ecf728" providerId="ADAL" clId="{77B5E333-1E5B-4924-B5FB-A9D61764C787}" dt="2025-01-21T23:22:39.393" v="458" actId="20577"/>
          <ac:spMkLst>
            <pc:docMk/>
            <pc:sldMk cId="1086872207" sldId="273"/>
            <ac:spMk id="4098" creationId="{603D6F42-2570-8E75-228F-1FBCB16C2ED2}"/>
          </ac:spMkLst>
        </pc:spChg>
        <pc:spChg chg="mod">
          <ac:chgData name="Adrian Armstrong" userId="c482e835-026f-4802-95bd-4f2514ecf728" providerId="ADAL" clId="{77B5E333-1E5B-4924-B5FB-A9D61764C787}" dt="2025-01-22T16:52:10.979" v="803" actId="20577"/>
          <ac:spMkLst>
            <pc:docMk/>
            <pc:sldMk cId="1086872207" sldId="273"/>
            <ac:spMk id="8195" creationId="{2928B3DF-6647-C0F7-B5EE-A4739D24F3A6}"/>
          </ac:spMkLst>
        </pc:spChg>
      </pc:sldChg>
      <pc:sldChg chg="modSp add mod modAnim">
        <pc:chgData name="Adrian Armstrong" userId="c482e835-026f-4802-95bd-4f2514ecf728" providerId="ADAL" clId="{77B5E333-1E5B-4924-B5FB-A9D61764C787}" dt="2025-01-22T23:12:58.127" v="1260" actId="14100"/>
        <pc:sldMkLst>
          <pc:docMk/>
          <pc:sldMk cId="1113321715" sldId="274"/>
        </pc:sldMkLst>
        <pc:spChg chg="mod">
          <ac:chgData name="Adrian Armstrong" userId="c482e835-026f-4802-95bd-4f2514ecf728" providerId="ADAL" clId="{77B5E333-1E5B-4924-B5FB-A9D61764C787}" dt="2025-01-22T23:12:58.127" v="1260" actId="14100"/>
          <ac:spMkLst>
            <pc:docMk/>
            <pc:sldMk cId="1113321715" sldId="274"/>
            <ac:spMk id="4098" creationId="{25F6132A-34C5-06D7-E82C-958494558B2E}"/>
          </ac:spMkLst>
        </pc:spChg>
        <pc:spChg chg="mod">
          <ac:chgData name="Adrian Armstrong" userId="c482e835-026f-4802-95bd-4f2514ecf728" providerId="ADAL" clId="{77B5E333-1E5B-4924-B5FB-A9D61764C787}" dt="2025-01-22T23:12:46.099" v="1259" actId="114"/>
          <ac:spMkLst>
            <pc:docMk/>
            <pc:sldMk cId="1113321715" sldId="274"/>
            <ac:spMk id="8195" creationId="{77FE11D3-94FA-CBE5-7722-E09F238EC240}"/>
          </ac:spMkLst>
        </pc:spChg>
      </pc:sldChg>
      <pc:sldChg chg="modSp add mod modAnim">
        <pc:chgData name="Adrian Armstrong" userId="c482e835-026f-4802-95bd-4f2514ecf728" providerId="ADAL" clId="{77B5E333-1E5B-4924-B5FB-A9D61764C787}" dt="2025-01-22T23:50:56.947" v="1807" actId="14100"/>
        <pc:sldMkLst>
          <pc:docMk/>
          <pc:sldMk cId="2234144817" sldId="275"/>
        </pc:sldMkLst>
        <pc:spChg chg="mod">
          <ac:chgData name="Adrian Armstrong" userId="c482e835-026f-4802-95bd-4f2514ecf728" providerId="ADAL" clId="{77B5E333-1E5B-4924-B5FB-A9D61764C787}" dt="2025-01-22T23:50:52.733" v="1806" actId="14100"/>
          <ac:spMkLst>
            <pc:docMk/>
            <pc:sldMk cId="2234144817" sldId="275"/>
            <ac:spMk id="7170" creationId="{24752B26-8F76-1C08-9EE5-02057B9611D3}"/>
          </ac:spMkLst>
        </pc:spChg>
        <pc:spChg chg="mod">
          <ac:chgData name="Adrian Armstrong" userId="c482e835-026f-4802-95bd-4f2514ecf728" providerId="ADAL" clId="{77B5E333-1E5B-4924-B5FB-A9D61764C787}" dt="2025-01-22T23:50:56.947" v="1807" actId="14100"/>
          <ac:spMkLst>
            <pc:docMk/>
            <pc:sldMk cId="2234144817" sldId="275"/>
            <ac:spMk id="9219" creationId="{43C56C6B-C83F-D4E2-473C-B56B4EEFA3E4}"/>
          </ac:spMkLst>
        </pc:spChg>
      </pc:sldChg>
      <pc:sldChg chg="modSp add mod modAnim">
        <pc:chgData name="Adrian Armstrong" userId="c482e835-026f-4802-95bd-4f2514ecf728" providerId="ADAL" clId="{77B5E333-1E5B-4924-B5FB-A9D61764C787}" dt="2025-01-22T23:57:20.918" v="1974" actId="14100"/>
        <pc:sldMkLst>
          <pc:docMk/>
          <pc:sldMk cId="3997946220" sldId="276"/>
        </pc:sldMkLst>
        <pc:spChg chg="mod">
          <ac:chgData name="Adrian Armstrong" userId="c482e835-026f-4802-95bd-4f2514ecf728" providerId="ADAL" clId="{77B5E333-1E5B-4924-B5FB-A9D61764C787}" dt="2025-01-22T23:57:20.918" v="1974" actId="14100"/>
          <ac:spMkLst>
            <pc:docMk/>
            <pc:sldMk cId="3997946220" sldId="276"/>
            <ac:spMk id="9218" creationId="{A59A3940-70AF-B50B-B402-C12B8EE166AC}"/>
          </ac:spMkLst>
        </pc:spChg>
        <pc:spChg chg="mod">
          <ac:chgData name="Adrian Armstrong" userId="c482e835-026f-4802-95bd-4f2514ecf728" providerId="ADAL" clId="{77B5E333-1E5B-4924-B5FB-A9D61764C787}" dt="2025-01-22T23:57:18.235" v="1973" actId="14100"/>
          <ac:spMkLst>
            <pc:docMk/>
            <pc:sldMk cId="3997946220" sldId="276"/>
            <ac:spMk id="11267" creationId="{1F4855EA-EEC4-4356-94A2-B39A10C29454}"/>
          </ac:spMkLst>
        </pc:spChg>
      </pc:sldChg>
      <pc:sldChg chg="modSp new mod modAnim">
        <pc:chgData name="Adrian Armstrong" userId="c482e835-026f-4802-95bd-4f2514ecf728" providerId="ADAL" clId="{77B5E333-1E5B-4924-B5FB-A9D61764C787}" dt="2025-01-23T00:33:28.838" v="2237" actId="14100"/>
        <pc:sldMkLst>
          <pc:docMk/>
          <pc:sldMk cId="3613334119" sldId="277"/>
        </pc:sldMkLst>
        <pc:spChg chg="mod">
          <ac:chgData name="Adrian Armstrong" userId="c482e835-026f-4802-95bd-4f2514ecf728" providerId="ADAL" clId="{77B5E333-1E5B-4924-B5FB-A9D61764C787}" dt="2025-01-23T00:27:51.875" v="2097" actId="14100"/>
          <ac:spMkLst>
            <pc:docMk/>
            <pc:sldMk cId="3613334119" sldId="277"/>
            <ac:spMk id="2" creationId="{7C6AA1D6-8B3F-29DD-1C34-EC3A00DBF436}"/>
          </ac:spMkLst>
        </pc:spChg>
        <pc:spChg chg="mod">
          <ac:chgData name="Adrian Armstrong" userId="c482e835-026f-4802-95bd-4f2514ecf728" providerId="ADAL" clId="{77B5E333-1E5B-4924-B5FB-A9D61764C787}" dt="2025-01-23T00:33:28.838" v="2237" actId="14100"/>
          <ac:spMkLst>
            <pc:docMk/>
            <pc:sldMk cId="3613334119" sldId="277"/>
            <ac:spMk id="3" creationId="{A70277F5-B392-6AA3-1CD7-539D4ACA88A9}"/>
          </ac:spMkLst>
        </pc:spChg>
      </pc:sldChg>
      <pc:sldChg chg="modSp add mod modAnim">
        <pc:chgData name="Adrian Armstrong" userId="c482e835-026f-4802-95bd-4f2514ecf728" providerId="ADAL" clId="{77B5E333-1E5B-4924-B5FB-A9D61764C787}" dt="2025-01-23T00:37:53.803" v="2331"/>
        <pc:sldMkLst>
          <pc:docMk/>
          <pc:sldMk cId="2079351298" sldId="278"/>
        </pc:sldMkLst>
        <pc:spChg chg="mod">
          <ac:chgData name="Adrian Armstrong" userId="c482e835-026f-4802-95bd-4f2514ecf728" providerId="ADAL" clId="{77B5E333-1E5B-4924-B5FB-A9D61764C787}" dt="2025-01-23T00:34:00.757" v="2276" actId="404"/>
          <ac:spMkLst>
            <pc:docMk/>
            <pc:sldMk cId="2079351298" sldId="278"/>
            <ac:spMk id="2" creationId="{88764DB9-362E-E0AC-CB35-6C70940B7D4D}"/>
          </ac:spMkLst>
        </pc:spChg>
        <pc:spChg chg="mod">
          <ac:chgData name="Adrian Armstrong" userId="c482e835-026f-4802-95bd-4f2514ecf728" providerId="ADAL" clId="{77B5E333-1E5B-4924-B5FB-A9D61764C787}" dt="2025-01-23T00:37:18.924" v="2329" actId="14100"/>
          <ac:spMkLst>
            <pc:docMk/>
            <pc:sldMk cId="2079351298" sldId="278"/>
            <ac:spMk id="3" creationId="{E9144DD3-4FB1-2A02-6544-9306EA4DB1A8}"/>
          </ac:spMkLst>
        </pc:spChg>
      </pc:sldChg>
      <pc:sldChg chg="modSp add mod ord modAnim">
        <pc:chgData name="Adrian Armstrong" userId="c482e835-026f-4802-95bd-4f2514ecf728" providerId="ADAL" clId="{77B5E333-1E5B-4924-B5FB-A9D61764C787}" dt="2025-01-23T00:51:20.774" v="2820" actId="14100"/>
        <pc:sldMkLst>
          <pc:docMk/>
          <pc:sldMk cId="1976066232" sldId="279"/>
        </pc:sldMkLst>
        <pc:spChg chg="mod">
          <ac:chgData name="Adrian Armstrong" userId="c482e835-026f-4802-95bd-4f2514ecf728" providerId="ADAL" clId="{77B5E333-1E5B-4924-B5FB-A9D61764C787}" dt="2025-01-23T00:39:34.603" v="2336" actId="20577"/>
          <ac:spMkLst>
            <pc:docMk/>
            <pc:sldMk cId="1976066232" sldId="279"/>
            <ac:spMk id="2" creationId="{A69903B0-149D-7E67-3967-555D43945F83}"/>
          </ac:spMkLst>
        </pc:spChg>
        <pc:spChg chg="mod">
          <ac:chgData name="Adrian Armstrong" userId="c482e835-026f-4802-95bd-4f2514ecf728" providerId="ADAL" clId="{77B5E333-1E5B-4924-B5FB-A9D61764C787}" dt="2025-01-23T00:51:20.774" v="2820" actId="14100"/>
          <ac:spMkLst>
            <pc:docMk/>
            <pc:sldMk cId="1976066232" sldId="279"/>
            <ac:spMk id="3" creationId="{F1571D2C-8F39-3562-7A71-B104143CC527}"/>
          </ac:spMkLst>
        </pc:spChg>
      </pc:sldChg>
      <pc:sldChg chg="modSp add mod modAnim">
        <pc:chgData name="Adrian Armstrong" userId="c482e835-026f-4802-95bd-4f2514ecf728" providerId="ADAL" clId="{77B5E333-1E5B-4924-B5FB-A9D61764C787}" dt="2025-01-23T01:00:10.601" v="3106"/>
        <pc:sldMkLst>
          <pc:docMk/>
          <pc:sldMk cId="1024811457" sldId="280"/>
        </pc:sldMkLst>
        <pc:spChg chg="mod">
          <ac:chgData name="Adrian Armstrong" userId="c482e835-026f-4802-95bd-4f2514ecf728" providerId="ADAL" clId="{77B5E333-1E5B-4924-B5FB-A9D61764C787}" dt="2025-01-23T00:51:43.235" v="2823" actId="20577"/>
          <ac:spMkLst>
            <pc:docMk/>
            <pc:sldMk cId="1024811457" sldId="280"/>
            <ac:spMk id="2" creationId="{1E9B872D-6283-6C22-D855-C6BD60AB073F}"/>
          </ac:spMkLst>
        </pc:spChg>
        <pc:spChg chg="mod">
          <ac:chgData name="Adrian Armstrong" userId="c482e835-026f-4802-95bd-4f2514ecf728" providerId="ADAL" clId="{77B5E333-1E5B-4924-B5FB-A9D61764C787}" dt="2025-01-23T00:59:07.739" v="3101" actId="14100"/>
          <ac:spMkLst>
            <pc:docMk/>
            <pc:sldMk cId="1024811457" sldId="280"/>
            <ac:spMk id="3" creationId="{9168E715-F6C7-4782-8BDB-5330E956B336}"/>
          </ac:spMkLst>
        </pc:spChg>
      </pc:sldChg>
      <pc:sldMasterChg chg="delSldLayout">
        <pc:chgData name="Adrian Armstrong" userId="c482e835-026f-4802-95bd-4f2514ecf728" providerId="ADAL" clId="{77B5E333-1E5B-4924-B5FB-A9D61764C787}" dt="2025-01-21T23:07:02.438" v="207" actId="2696"/>
        <pc:sldMasterMkLst>
          <pc:docMk/>
          <pc:sldMasterMk cId="0" sldId="2147483649"/>
        </pc:sldMasterMkLst>
        <pc:sldLayoutChg chg="del">
          <pc:chgData name="Adrian Armstrong" userId="c482e835-026f-4802-95bd-4f2514ecf728" providerId="ADAL" clId="{77B5E333-1E5B-4924-B5FB-A9D61764C787}" dt="2025-01-21T23:07:02.438" v="207" actId="2696"/>
          <pc:sldLayoutMkLst>
            <pc:docMk/>
            <pc:sldMasterMk cId="0" sldId="2147483649"/>
            <pc:sldLayoutMk cId="1082266428" sldId="214748366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1A9E91-D488-4C2F-8DF1-7E725790F573}" type="datetimeFigureOut">
              <a:rPr lang="en-GB" smtClean="0"/>
              <a:t>23/01/2025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16FE1A-BADC-46CF-9F83-239571882691}" type="slidenum">
              <a:rPr lang="en-GB" smtClean="0"/>
              <a:t>‹#›</a:t>
            </a:fld>
            <a:endParaRPr lang="en-GB"/>
          </a:p>
        </p:txBody>
      </p:sp>
    </p:spTree>
    <p:extLst>
      <p:ext uri="{BB962C8B-B14F-4D97-AF65-F5344CB8AC3E}">
        <p14:creationId xmlns:p14="http://schemas.microsoft.com/office/powerpoint/2010/main" val="219417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16FE1A-BADC-46CF-9F83-239571882691}" type="slidenum">
              <a:rPr lang="en-GB" smtClean="0"/>
              <a:t>1</a:t>
            </a:fld>
            <a:endParaRPr lang="en-GB"/>
          </a:p>
        </p:txBody>
      </p:sp>
    </p:spTree>
    <p:extLst>
      <p:ext uri="{BB962C8B-B14F-4D97-AF65-F5344CB8AC3E}">
        <p14:creationId xmlns:p14="http://schemas.microsoft.com/office/powerpoint/2010/main" val="4121765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noProof="0"/>
              <a:t>Click to edit Master title style</a:t>
            </a:r>
          </a:p>
        </p:txBody>
      </p:sp>
      <p:sp>
        <p:nvSpPr>
          <p:cNvPr id="512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2" name="Rectangle 4">
            <a:extLst>
              <a:ext uri="{FF2B5EF4-FFF2-40B4-BE49-F238E27FC236}">
                <a16:creationId xmlns:a16="http://schemas.microsoft.com/office/drawing/2014/main" id="{3591DFF3-6613-1F2E-68EB-3E33854C8FA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6D2DF26-A1DD-6358-513C-BA8DA846D8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C340F7C-4A9F-208D-D66B-8159ECEDA027}"/>
              </a:ext>
            </a:extLst>
          </p:cNvPr>
          <p:cNvSpPr>
            <a:spLocks noGrp="1" noChangeArrowheads="1"/>
          </p:cNvSpPr>
          <p:nvPr>
            <p:ph type="sldNum" sz="quarter" idx="12"/>
          </p:nvPr>
        </p:nvSpPr>
        <p:spPr>
          <a:ln/>
        </p:spPr>
        <p:txBody>
          <a:bodyPr/>
          <a:lstStyle>
            <a:lvl1pPr>
              <a:defRPr/>
            </a:lvl1pPr>
          </a:lstStyle>
          <a:p>
            <a:fld id="{628DD0BB-9F0E-4FE1-9C3C-0B7849D3EAD6}" type="slidenum">
              <a:rPr lang="en-US" altLang="en-US"/>
              <a:pPr/>
              <a:t>‹#›</a:t>
            </a:fld>
            <a:endParaRPr lang="en-US" altLang="en-US"/>
          </a:p>
        </p:txBody>
      </p:sp>
    </p:spTree>
    <p:extLst>
      <p:ext uri="{BB962C8B-B14F-4D97-AF65-F5344CB8AC3E}">
        <p14:creationId xmlns:p14="http://schemas.microsoft.com/office/powerpoint/2010/main" val="4212249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0146161-8B07-804E-BC16-32A0E00FF11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DAF1F8A-CF63-E413-716C-681AE104B9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7D3602D-EAF7-024C-D1A7-8A81D7D6A092}"/>
              </a:ext>
            </a:extLst>
          </p:cNvPr>
          <p:cNvSpPr>
            <a:spLocks noGrp="1" noChangeArrowheads="1"/>
          </p:cNvSpPr>
          <p:nvPr>
            <p:ph type="sldNum" sz="quarter" idx="12"/>
          </p:nvPr>
        </p:nvSpPr>
        <p:spPr>
          <a:ln/>
        </p:spPr>
        <p:txBody>
          <a:bodyPr/>
          <a:lstStyle>
            <a:lvl1pPr>
              <a:defRPr/>
            </a:lvl1pPr>
          </a:lstStyle>
          <a:p>
            <a:fld id="{8A3513C7-B9F5-43A4-AA00-4FF9A1AEA760}" type="slidenum">
              <a:rPr lang="en-US" altLang="en-US"/>
              <a:pPr/>
              <a:t>‹#›</a:t>
            </a:fld>
            <a:endParaRPr lang="en-US" altLang="en-US"/>
          </a:p>
        </p:txBody>
      </p:sp>
    </p:spTree>
    <p:extLst>
      <p:ext uri="{BB962C8B-B14F-4D97-AF65-F5344CB8AC3E}">
        <p14:creationId xmlns:p14="http://schemas.microsoft.com/office/powerpoint/2010/main" val="674384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DD76BAF6-5A21-E936-8761-CD47BB3DD96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96F46A6-046B-B644-88C4-E7B12EE8DF1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5E05C34-7B1E-353B-0F08-28EE9CBC95B4}"/>
              </a:ext>
            </a:extLst>
          </p:cNvPr>
          <p:cNvSpPr>
            <a:spLocks noGrp="1" noChangeArrowheads="1"/>
          </p:cNvSpPr>
          <p:nvPr>
            <p:ph type="sldNum" sz="quarter" idx="12"/>
          </p:nvPr>
        </p:nvSpPr>
        <p:spPr>
          <a:ln/>
        </p:spPr>
        <p:txBody>
          <a:bodyPr/>
          <a:lstStyle>
            <a:lvl1pPr>
              <a:defRPr/>
            </a:lvl1pPr>
          </a:lstStyle>
          <a:p>
            <a:fld id="{22D480D3-16FB-47F1-B0F4-718D72D0A367}" type="slidenum">
              <a:rPr lang="en-US" altLang="en-US"/>
              <a:pPr/>
              <a:t>‹#›</a:t>
            </a:fld>
            <a:endParaRPr lang="en-US" altLang="en-US"/>
          </a:p>
        </p:txBody>
      </p:sp>
    </p:spTree>
    <p:extLst>
      <p:ext uri="{BB962C8B-B14F-4D97-AF65-F5344CB8AC3E}">
        <p14:creationId xmlns:p14="http://schemas.microsoft.com/office/powerpoint/2010/main" val="3269154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74612E5-7D8F-5037-1B9C-5227D7E4FE1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8049FBA-B0E6-7254-8967-D580B53CC0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1ECB3A3-2C03-66D8-5A24-9628EF17BD62}"/>
              </a:ext>
            </a:extLst>
          </p:cNvPr>
          <p:cNvSpPr>
            <a:spLocks noGrp="1" noChangeArrowheads="1"/>
          </p:cNvSpPr>
          <p:nvPr>
            <p:ph type="sldNum" sz="quarter" idx="12"/>
          </p:nvPr>
        </p:nvSpPr>
        <p:spPr>
          <a:ln/>
        </p:spPr>
        <p:txBody>
          <a:bodyPr/>
          <a:lstStyle>
            <a:lvl1pPr>
              <a:defRPr/>
            </a:lvl1pPr>
          </a:lstStyle>
          <a:p>
            <a:fld id="{DEC60AB3-7478-4464-9218-673EBC8166EC}" type="slidenum">
              <a:rPr lang="en-US" altLang="en-US"/>
              <a:pPr/>
              <a:t>‹#›</a:t>
            </a:fld>
            <a:endParaRPr lang="en-US" altLang="en-US"/>
          </a:p>
        </p:txBody>
      </p:sp>
    </p:spTree>
    <p:extLst>
      <p:ext uri="{BB962C8B-B14F-4D97-AF65-F5344CB8AC3E}">
        <p14:creationId xmlns:p14="http://schemas.microsoft.com/office/powerpoint/2010/main" val="3858497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FBCFB43-9D7F-B447-FDA6-872B8D6759A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17D0C62-B13C-7E9B-2675-D91799A48E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FEA7E95-F863-41C7-2566-B88A092FF534}"/>
              </a:ext>
            </a:extLst>
          </p:cNvPr>
          <p:cNvSpPr>
            <a:spLocks noGrp="1" noChangeArrowheads="1"/>
          </p:cNvSpPr>
          <p:nvPr>
            <p:ph type="sldNum" sz="quarter" idx="12"/>
          </p:nvPr>
        </p:nvSpPr>
        <p:spPr>
          <a:ln/>
        </p:spPr>
        <p:txBody>
          <a:bodyPr/>
          <a:lstStyle>
            <a:lvl1pPr>
              <a:defRPr/>
            </a:lvl1pPr>
          </a:lstStyle>
          <a:p>
            <a:fld id="{E4984BA4-C514-43D5-A0DA-7146DAFF0416}" type="slidenum">
              <a:rPr lang="en-US" altLang="en-US"/>
              <a:pPr/>
              <a:t>‹#›</a:t>
            </a:fld>
            <a:endParaRPr lang="en-US" altLang="en-US"/>
          </a:p>
        </p:txBody>
      </p:sp>
    </p:spTree>
    <p:extLst>
      <p:ext uri="{BB962C8B-B14F-4D97-AF65-F5344CB8AC3E}">
        <p14:creationId xmlns:p14="http://schemas.microsoft.com/office/powerpoint/2010/main" val="962908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423CFB44-2EB3-3AE6-4862-2E9E4271876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9DEFC3C-B712-101B-327F-232CAC820D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4A33CFC-0DFB-D583-6CBF-2C9B6D47D5FD}"/>
              </a:ext>
            </a:extLst>
          </p:cNvPr>
          <p:cNvSpPr>
            <a:spLocks noGrp="1" noChangeArrowheads="1"/>
          </p:cNvSpPr>
          <p:nvPr>
            <p:ph type="sldNum" sz="quarter" idx="12"/>
          </p:nvPr>
        </p:nvSpPr>
        <p:spPr>
          <a:ln/>
        </p:spPr>
        <p:txBody>
          <a:bodyPr/>
          <a:lstStyle>
            <a:lvl1pPr>
              <a:defRPr/>
            </a:lvl1pPr>
          </a:lstStyle>
          <a:p>
            <a:fld id="{9CE536CC-09D8-42CA-9EB0-13AF8D2257BC}" type="slidenum">
              <a:rPr lang="en-US" altLang="en-US"/>
              <a:pPr/>
              <a:t>‹#›</a:t>
            </a:fld>
            <a:endParaRPr lang="en-US" altLang="en-US"/>
          </a:p>
        </p:txBody>
      </p:sp>
    </p:spTree>
    <p:extLst>
      <p:ext uri="{BB962C8B-B14F-4D97-AF65-F5344CB8AC3E}">
        <p14:creationId xmlns:p14="http://schemas.microsoft.com/office/powerpoint/2010/main" val="2867641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3442F6D2-2ADE-3365-DCF3-DB91AC80142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841F683-2934-1831-4CAE-47388C0335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3415118-1833-3097-0801-968751B724EC}"/>
              </a:ext>
            </a:extLst>
          </p:cNvPr>
          <p:cNvSpPr>
            <a:spLocks noGrp="1" noChangeArrowheads="1"/>
          </p:cNvSpPr>
          <p:nvPr>
            <p:ph type="sldNum" sz="quarter" idx="12"/>
          </p:nvPr>
        </p:nvSpPr>
        <p:spPr>
          <a:ln/>
        </p:spPr>
        <p:txBody>
          <a:bodyPr/>
          <a:lstStyle>
            <a:lvl1pPr>
              <a:defRPr/>
            </a:lvl1pPr>
          </a:lstStyle>
          <a:p>
            <a:fld id="{0544D421-2754-435C-8E6F-0BE3E035A9FF}" type="slidenum">
              <a:rPr lang="en-US" altLang="en-US"/>
              <a:pPr/>
              <a:t>‹#›</a:t>
            </a:fld>
            <a:endParaRPr lang="en-US" altLang="en-US"/>
          </a:p>
        </p:txBody>
      </p:sp>
    </p:spTree>
    <p:extLst>
      <p:ext uri="{BB962C8B-B14F-4D97-AF65-F5344CB8AC3E}">
        <p14:creationId xmlns:p14="http://schemas.microsoft.com/office/powerpoint/2010/main" val="2372923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9E167DA0-08D1-A8AC-3057-4171BD211C1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A73DA6D-120C-CB77-C17C-C42636329F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3195FA9-0082-C27B-F049-8BB0859F120C}"/>
              </a:ext>
            </a:extLst>
          </p:cNvPr>
          <p:cNvSpPr>
            <a:spLocks noGrp="1" noChangeArrowheads="1"/>
          </p:cNvSpPr>
          <p:nvPr>
            <p:ph type="sldNum" sz="quarter" idx="12"/>
          </p:nvPr>
        </p:nvSpPr>
        <p:spPr>
          <a:ln/>
        </p:spPr>
        <p:txBody>
          <a:bodyPr/>
          <a:lstStyle>
            <a:lvl1pPr>
              <a:defRPr/>
            </a:lvl1pPr>
          </a:lstStyle>
          <a:p>
            <a:fld id="{1CB32D12-2E0D-43CA-BF3C-3953252E21CB}" type="slidenum">
              <a:rPr lang="en-US" altLang="en-US"/>
              <a:pPr/>
              <a:t>‹#›</a:t>
            </a:fld>
            <a:endParaRPr lang="en-US" altLang="en-US"/>
          </a:p>
        </p:txBody>
      </p:sp>
    </p:spTree>
    <p:extLst>
      <p:ext uri="{BB962C8B-B14F-4D97-AF65-F5344CB8AC3E}">
        <p14:creationId xmlns:p14="http://schemas.microsoft.com/office/powerpoint/2010/main" val="1053212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1EC1D38-AAE9-3E1F-7779-7047EA86283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068396F-5ECE-6666-9B62-5F2431F338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FE9CDD2-7BAF-581E-CD4D-EE87E6EEABB1}"/>
              </a:ext>
            </a:extLst>
          </p:cNvPr>
          <p:cNvSpPr>
            <a:spLocks noGrp="1" noChangeArrowheads="1"/>
          </p:cNvSpPr>
          <p:nvPr>
            <p:ph type="sldNum" sz="quarter" idx="12"/>
          </p:nvPr>
        </p:nvSpPr>
        <p:spPr>
          <a:ln/>
        </p:spPr>
        <p:txBody>
          <a:bodyPr/>
          <a:lstStyle>
            <a:lvl1pPr>
              <a:defRPr/>
            </a:lvl1pPr>
          </a:lstStyle>
          <a:p>
            <a:fld id="{31FA0B8B-E7BB-4C1E-950E-C75F4CA0F6AB}" type="slidenum">
              <a:rPr lang="en-US" altLang="en-US"/>
              <a:pPr/>
              <a:t>‹#›</a:t>
            </a:fld>
            <a:endParaRPr lang="en-US" altLang="en-US"/>
          </a:p>
        </p:txBody>
      </p:sp>
    </p:spTree>
    <p:extLst>
      <p:ext uri="{BB962C8B-B14F-4D97-AF65-F5344CB8AC3E}">
        <p14:creationId xmlns:p14="http://schemas.microsoft.com/office/powerpoint/2010/main" val="2626030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FADC863-3867-81ED-4315-6B67880CDC7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DAAE4C8-DC6C-0233-7D9E-BE847FBB55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E8BD50A-7AB1-6D8F-40C0-9880144659E3}"/>
              </a:ext>
            </a:extLst>
          </p:cNvPr>
          <p:cNvSpPr>
            <a:spLocks noGrp="1" noChangeArrowheads="1"/>
          </p:cNvSpPr>
          <p:nvPr>
            <p:ph type="sldNum" sz="quarter" idx="12"/>
          </p:nvPr>
        </p:nvSpPr>
        <p:spPr>
          <a:ln/>
        </p:spPr>
        <p:txBody>
          <a:bodyPr/>
          <a:lstStyle>
            <a:lvl1pPr>
              <a:defRPr/>
            </a:lvl1pPr>
          </a:lstStyle>
          <a:p>
            <a:fld id="{F92495B8-D14E-4F92-82FE-2BEDD4109657}" type="slidenum">
              <a:rPr lang="en-US" altLang="en-US"/>
              <a:pPr/>
              <a:t>‹#›</a:t>
            </a:fld>
            <a:endParaRPr lang="en-US" altLang="en-US"/>
          </a:p>
        </p:txBody>
      </p:sp>
    </p:spTree>
    <p:extLst>
      <p:ext uri="{BB962C8B-B14F-4D97-AF65-F5344CB8AC3E}">
        <p14:creationId xmlns:p14="http://schemas.microsoft.com/office/powerpoint/2010/main" val="1162675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F87C9DB-14DB-025A-F67C-C083F8E5354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C0568BC-312E-015D-171C-7E66EE21D4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FF6AC8D-B2ED-31C2-7938-09818927F5FA}"/>
              </a:ext>
            </a:extLst>
          </p:cNvPr>
          <p:cNvSpPr>
            <a:spLocks noGrp="1" noChangeArrowheads="1"/>
          </p:cNvSpPr>
          <p:nvPr>
            <p:ph type="sldNum" sz="quarter" idx="12"/>
          </p:nvPr>
        </p:nvSpPr>
        <p:spPr>
          <a:ln/>
        </p:spPr>
        <p:txBody>
          <a:bodyPr/>
          <a:lstStyle>
            <a:lvl1pPr>
              <a:defRPr/>
            </a:lvl1pPr>
          </a:lstStyle>
          <a:p>
            <a:fld id="{1F48B9F6-7A83-4A16-8E13-6AC6F48FDE2B}" type="slidenum">
              <a:rPr lang="en-US" altLang="en-US"/>
              <a:pPr/>
              <a:t>‹#›</a:t>
            </a:fld>
            <a:endParaRPr lang="en-US" altLang="en-US"/>
          </a:p>
        </p:txBody>
      </p:sp>
    </p:spTree>
    <p:extLst>
      <p:ext uri="{BB962C8B-B14F-4D97-AF65-F5344CB8AC3E}">
        <p14:creationId xmlns:p14="http://schemas.microsoft.com/office/powerpoint/2010/main" val="4049080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BAE5F42-C0F9-C4DB-5DC8-4C9B71DBC98A}"/>
              </a:ext>
            </a:extLst>
          </p:cNvPr>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a:extLst>
              <a:ext uri="{FF2B5EF4-FFF2-40B4-BE49-F238E27FC236}">
                <a16:creationId xmlns:a16="http://schemas.microsoft.com/office/drawing/2014/main" id="{F5E63945-33A9-DF58-C0E4-1D97CE39373B}"/>
              </a:ext>
            </a:extLst>
          </p:cNvPr>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a:extLst>
              <a:ext uri="{FF2B5EF4-FFF2-40B4-BE49-F238E27FC236}">
                <a16:creationId xmlns:a16="http://schemas.microsoft.com/office/drawing/2014/main" id="{F9D71A9B-0D9A-BBB9-513A-BF48B52CE9EB}"/>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000000"/>
                  </a:outerShdw>
                </a:effectLst>
                <a:latin typeface="Arial" charset="0"/>
              </a:defRPr>
            </a:lvl1pPr>
          </a:lstStyle>
          <a:p>
            <a:pPr>
              <a:defRPr/>
            </a:pPr>
            <a:endParaRPr lang="en-US"/>
          </a:p>
        </p:txBody>
      </p:sp>
      <p:sp>
        <p:nvSpPr>
          <p:cNvPr id="4101" name="Rectangle 5">
            <a:extLst>
              <a:ext uri="{FF2B5EF4-FFF2-40B4-BE49-F238E27FC236}">
                <a16:creationId xmlns:a16="http://schemas.microsoft.com/office/drawing/2014/main" id="{82B064FD-B23C-4D4B-4BD1-915549F8DA36}"/>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000000"/>
                  </a:outerShdw>
                </a:effectLst>
                <a:latin typeface="Arial" charset="0"/>
              </a:defRPr>
            </a:lvl1pPr>
          </a:lstStyle>
          <a:p>
            <a:pPr>
              <a:defRPr/>
            </a:pPr>
            <a:endParaRPr lang="en-US"/>
          </a:p>
        </p:txBody>
      </p:sp>
      <p:sp>
        <p:nvSpPr>
          <p:cNvPr id="4102" name="Rectangle 6">
            <a:extLst>
              <a:ext uri="{FF2B5EF4-FFF2-40B4-BE49-F238E27FC236}">
                <a16:creationId xmlns:a16="http://schemas.microsoft.com/office/drawing/2014/main" id="{4EB5178E-26F8-1A1A-3DDC-9B1520821E5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fld id="{6590B835-922C-436F-8506-89A78CFB3B8D}"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8B456DD-D4FB-0AE1-9228-8058B8FD076E}"/>
              </a:ext>
            </a:extLst>
          </p:cNvPr>
          <p:cNvSpPr>
            <a:spLocks noGrp="1" noChangeArrowheads="1"/>
          </p:cNvSpPr>
          <p:nvPr>
            <p:ph type="ctrTitle"/>
          </p:nvPr>
        </p:nvSpPr>
        <p:spPr>
          <a:xfrm>
            <a:off x="685800" y="1676400"/>
            <a:ext cx="7772400" cy="889000"/>
          </a:xfrm>
        </p:spPr>
        <p:txBody>
          <a:bodyPr/>
          <a:lstStyle/>
          <a:p>
            <a:pPr eaLnBrk="1" hangingPunct="1"/>
            <a:r>
              <a:rPr lang="en-GB" altLang="en-US" b="1" dirty="0">
                <a:solidFill>
                  <a:srgbClr val="000000"/>
                </a:solidFill>
                <a:effectLst/>
                <a:latin typeface="Source Sans Pro" panose="020B0503030403020204" pitchFamily="34" charset="0"/>
                <a:ea typeface="Source Sans Pro" panose="020B0503030403020204" pitchFamily="34" charset="0"/>
              </a:rPr>
              <a:t>COM507 European Tragedy</a:t>
            </a:r>
            <a:endParaRPr lang="en-US" altLang="en-US" b="1" dirty="0">
              <a:solidFill>
                <a:srgbClr val="000000"/>
              </a:solidFill>
              <a:effectLst/>
              <a:latin typeface="Source Sans Pro" panose="020B0503030403020204" pitchFamily="34" charset="0"/>
              <a:ea typeface="Source Sans Pro" panose="020B0503030403020204" pitchFamily="34" charset="0"/>
            </a:endParaRPr>
          </a:p>
        </p:txBody>
      </p:sp>
      <p:sp>
        <p:nvSpPr>
          <p:cNvPr id="2051" name="Rectangle 3">
            <a:extLst>
              <a:ext uri="{FF2B5EF4-FFF2-40B4-BE49-F238E27FC236}">
                <a16:creationId xmlns:a16="http://schemas.microsoft.com/office/drawing/2014/main" id="{B9E12A13-CEE3-FFAA-2813-2E1C366ABCC8}"/>
              </a:ext>
            </a:extLst>
          </p:cNvPr>
          <p:cNvSpPr>
            <a:spLocks noGrp="1" noChangeArrowheads="1"/>
          </p:cNvSpPr>
          <p:nvPr>
            <p:ph type="subTitle" idx="1"/>
          </p:nvPr>
        </p:nvSpPr>
        <p:spPr>
          <a:xfrm>
            <a:off x="1258888" y="2924175"/>
            <a:ext cx="6697662" cy="1752600"/>
          </a:xfrm>
        </p:spPr>
        <p:txBody>
          <a:bodyPr/>
          <a:lstStyle/>
          <a:p>
            <a:pPr eaLnBrk="1" hangingPunct="1"/>
            <a:r>
              <a:rPr lang="en-GB" altLang="en-US" b="1" dirty="0">
                <a:solidFill>
                  <a:srgbClr val="000000"/>
                </a:solidFill>
                <a:effectLst/>
                <a:latin typeface="Source Sans Pro" panose="020B0503030403020204" pitchFamily="34" charset="0"/>
                <a:ea typeface="Source Sans Pro" panose="020B0503030403020204" pitchFamily="34" charset="0"/>
              </a:rPr>
              <a:t>Week 4: Racine, </a:t>
            </a:r>
            <a:r>
              <a:rPr lang="en-GB" altLang="en-US" b="1" i="1" dirty="0">
                <a:solidFill>
                  <a:srgbClr val="000000"/>
                </a:solidFill>
                <a:effectLst/>
                <a:latin typeface="Source Sans Pro" panose="020B0503030403020204" pitchFamily="34" charset="0"/>
                <a:ea typeface="Source Sans Pro" panose="020B0503030403020204" pitchFamily="34" charset="0"/>
              </a:rPr>
              <a:t>Phaedra</a:t>
            </a:r>
            <a:endParaRPr lang="en-GB" altLang="en-US" b="1" dirty="0">
              <a:solidFill>
                <a:srgbClr val="000000"/>
              </a:solidFill>
              <a:effectLst/>
              <a:latin typeface="Source Sans Pro" panose="020B0503030403020204" pitchFamily="34" charset="0"/>
              <a:ea typeface="Source Sans Pro" panose="020B0503030403020204" pitchFamily="34" charset="0"/>
            </a:endParaRPr>
          </a:p>
          <a:p>
            <a:pPr eaLnBrk="1" hangingPunct="1"/>
            <a:r>
              <a:rPr lang="en-GB" altLang="en-US" sz="2800" b="1" dirty="0">
                <a:solidFill>
                  <a:srgbClr val="000000"/>
                </a:solidFill>
                <a:effectLst/>
                <a:latin typeface="Source Sans Pro" panose="020B0503030403020204" pitchFamily="34" charset="0"/>
                <a:ea typeface="Source Sans Pro" panose="020B0503030403020204" pitchFamily="34" charset="0"/>
              </a:rPr>
              <a:t>(</a:t>
            </a:r>
            <a:r>
              <a:rPr lang="en-GB" altLang="en-US" b="1" i="1" dirty="0">
                <a:solidFill>
                  <a:srgbClr val="000000"/>
                </a:solidFill>
                <a:effectLst/>
                <a:latin typeface="Source Sans Pro" panose="020B0503030403020204" pitchFamily="34" charset="0"/>
                <a:ea typeface="Source Sans Pro" panose="020B0503030403020204" pitchFamily="34" charset="0"/>
              </a:rPr>
              <a:t>Phèdre</a:t>
            </a:r>
            <a:r>
              <a:rPr lang="en-GB" altLang="en-US" b="1" dirty="0">
                <a:solidFill>
                  <a:srgbClr val="000000"/>
                </a:solidFill>
                <a:effectLst/>
                <a:latin typeface="Source Sans Pro" panose="020B0503030403020204" pitchFamily="34" charset="0"/>
                <a:ea typeface="Source Sans Pro" panose="020B0503030403020204" pitchFamily="34" charset="0"/>
              </a:rPr>
              <a:t>, tr. C. H. Sisson)</a:t>
            </a:r>
            <a:endParaRPr lang="en-US" altLang="en-US" b="1" dirty="0">
              <a:solidFill>
                <a:srgbClr val="000000"/>
              </a:solidFill>
              <a:effectLst/>
              <a:latin typeface="Source Sans Pro" panose="020B0503030403020204" pitchFamily="34" charset="0"/>
              <a:ea typeface="Source Sans Pro" panose="020B0503030403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FA9DA58-6F88-A853-1E6F-673B1D9270DC}"/>
              </a:ext>
            </a:extLst>
          </p:cNvPr>
          <p:cNvSpPr>
            <a:spLocks noGrp="1" noChangeArrowheads="1"/>
          </p:cNvSpPr>
          <p:nvPr>
            <p:ph type="title"/>
          </p:nvPr>
        </p:nvSpPr>
        <p:spPr>
          <a:xfrm>
            <a:off x="250825" y="115888"/>
            <a:ext cx="8642350" cy="576262"/>
          </a:xfrm>
        </p:spPr>
        <p:txBody>
          <a:bodyPr/>
          <a:lstStyle/>
          <a:p>
            <a:pPr eaLnBrk="1" hangingPunct="1"/>
            <a:r>
              <a:rPr lang="en-GB" altLang="en-US" sz="4000" b="1" dirty="0">
                <a:solidFill>
                  <a:srgbClr val="000000"/>
                </a:solidFill>
                <a:effectLst/>
                <a:latin typeface="Source Sans Pro" panose="020B0503030403020204" pitchFamily="34" charset="0"/>
                <a:ea typeface="Source Sans Pro" panose="020B0503030403020204" pitchFamily="34" charset="0"/>
              </a:rPr>
              <a:t>2. Racine: biographical background</a:t>
            </a:r>
            <a:endParaRPr lang="en-US" altLang="en-US" sz="4000" b="1" dirty="0">
              <a:solidFill>
                <a:srgbClr val="000000"/>
              </a:solidFill>
              <a:effectLst/>
              <a:latin typeface="Source Sans Pro" panose="020B0503030403020204" pitchFamily="34" charset="0"/>
              <a:ea typeface="Source Sans Pro" panose="020B0503030403020204" pitchFamily="34" charset="0"/>
            </a:endParaRPr>
          </a:p>
        </p:txBody>
      </p:sp>
      <p:sp>
        <p:nvSpPr>
          <p:cNvPr id="9219" name="Rectangle 3">
            <a:extLst>
              <a:ext uri="{FF2B5EF4-FFF2-40B4-BE49-F238E27FC236}">
                <a16:creationId xmlns:a16="http://schemas.microsoft.com/office/drawing/2014/main" id="{E654593B-ED5D-EEAF-66B1-6856F7F03BF0}"/>
              </a:ext>
            </a:extLst>
          </p:cNvPr>
          <p:cNvSpPr>
            <a:spLocks noGrp="1" noChangeArrowheads="1"/>
          </p:cNvSpPr>
          <p:nvPr>
            <p:ph type="body" idx="1"/>
          </p:nvPr>
        </p:nvSpPr>
        <p:spPr>
          <a:xfrm>
            <a:off x="0" y="836613"/>
            <a:ext cx="9144000" cy="5905500"/>
          </a:xfrm>
        </p:spPr>
        <p:txBody>
          <a:bodyPr/>
          <a:lstStyle/>
          <a:p>
            <a:pPr marL="288000" indent="-288000" eaLnBrk="1" hangingPunct="1">
              <a:lnSpc>
                <a:spcPct val="80000"/>
              </a:lnSpc>
              <a:buClrTx/>
            </a:pPr>
            <a:r>
              <a:rPr lang="en-GB" altLang="en-US" sz="2800" dirty="0">
                <a:solidFill>
                  <a:srgbClr val="000000"/>
                </a:solidFill>
                <a:effectLst/>
                <a:latin typeface="Source Sans Pro" panose="020B0503030403020204" pitchFamily="34" charset="0"/>
                <a:ea typeface="Source Sans Pro" panose="020B0503030403020204" pitchFamily="34" charset="0"/>
              </a:rPr>
              <a:t>Why relevant…?</a:t>
            </a:r>
          </a:p>
          <a:p>
            <a:pPr marL="288000" indent="-288000" eaLnBrk="1" hangingPunct="1">
              <a:lnSpc>
                <a:spcPct val="80000"/>
              </a:lnSpc>
              <a:buClrTx/>
            </a:pPr>
            <a:r>
              <a:rPr lang="en-GB" altLang="en-US" sz="2800" dirty="0">
                <a:solidFill>
                  <a:srgbClr val="000000"/>
                </a:solidFill>
                <a:effectLst/>
                <a:latin typeface="Source Sans Pro" panose="020B0503030403020204" pitchFamily="34" charset="0"/>
                <a:ea typeface="Source Sans Pro" panose="020B0503030403020204" pitchFamily="34" charset="0"/>
              </a:rPr>
              <a:t>Childhood and education</a:t>
            </a:r>
          </a:p>
          <a:p>
            <a:pPr marL="576000" lvl="1" indent="-288000" eaLnBrk="1" hangingPunct="1">
              <a:lnSpc>
                <a:spcPct val="80000"/>
              </a:lnSpc>
              <a:buClrTx/>
            </a:pPr>
            <a:r>
              <a:rPr lang="en-GB" altLang="en-US" sz="2400" dirty="0">
                <a:solidFill>
                  <a:srgbClr val="000000"/>
                </a:solidFill>
                <a:effectLst/>
                <a:latin typeface="Source Sans Pro" panose="020B0503030403020204" pitchFamily="34" charset="0"/>
                <a:ea typeface="Source Sans Pro" panose="020B0503030403020204" pitchFamily="34" charset="0"/>
              </a:rPr>
              <a:t>Born 1639 into provincial bourgeoisie; orphaned very young</a:t>
            </a:r>
          </a:p>
          <a:p>
            <a:pPr marL="576000" lvl="1" indent="-288000" eaLnBrk="1" hangingPunct="1">
              <a:lnSpc>
                <a:spcPct val="80000"/>
              </a:lnSpc>
              <a:buClrTx/>
            </a:pPr>
            <a:r>
              <a:rPr lang="en-GB" altLang="en-US" sz="2400" dirty="0">
                <a:solidFill>
                  <a:srgbClr val="000000"/>
                </a:solidFill>
                <a:effectLst/>
                <a:latin typeface="Source Sans Pro" panose="020B0503030403020204" pitchFamily="34" charset="0"/>
                <a:ea typeface="Source Sans Pro" panose="020B0503030403020204" pitchFamily="34" charset="0"/>
              </a:rPr>
              <a:t>Brought up by extended family</a:t>
            </a:r>
          </a:p>
          <a:p>
            <a:pPr marL="864000" lvl="2" indent="-288000" eaLnBrk="1" hangingPunct="1">
              <a:lnSpc>
                <a:spcPct val="80000"/>
              </a:lnSpc>
              <a:buClrTx/>
            </a:pPr>
            <a:r>
              <a:rPr lang="en-GB" altLang="en-US" sz="2000" dirty="0">
                <a:solidFill>
                  <a:srgbClr val="000000"/>
                </a:solidFill>
                <a:effectLst/>
                <a:latin typeface="Source Sans Pro" panose="020B0503030403020204" pitchFamily="34" charset="0"/>
                <a:ea typeface="Source Sans Pro" panose="020B0503030403020204" pitchFamily="34" charset="0"/>
              </a:rPr>
              <a:t>A common 17</a:t>
            </a:r>
            <a:r>
              <a:rPr lang="en-GB" altLang="en-US" sz="2000" baseline="30000" dirty="0">
                <a:solidFill>
                  <a:srgbClr val="000000"/>
                </a:solidFill>
                <a:effectLst/>
                <a:latin typeface="Source Sans Pro" panose="020B0503030403020204" pitchFamily="34" charset="0"/>
                <a:ea typeface="Source Sans Pro" panose="020B0503030403020204" pitchFamily="34" charset="0"/>
              </a:rPr>
              <a:t>th</a:t>
            </a:r>
            <a:r>
              <a:rPr lang="en-GB" altLang="en-US" sz="2000" dirty="0">
                <a:solidFill>
                  <a:srgbClr val="000000"/>
                </a:solidFill>
                <a:effectLst/>
                <a:latin typeface="Source Sans Pro" panose="020B0503030403020204" pitchFamily="34" charset="0"/>
                <a:ea typeface="Source Sans Pro" panose="020B0503030403020204" pitchFamily="34" charset="0"/>
              </a:rPr>
              <a:t>-century practice; no hint of neglect</a:t>
            </a:r>
          </a:p>
          <a:p>
            <a:pPr marL="576000" lvl="1" indent="-288000" eaLnBrk="1" hangingPunct="1">
              <a:lnSpc>
                <a:spcPct val="80000"/>
              </a:lnSpc>
              <a:buClrTx/>
            </a:pPr>
            <a:r>
              <a:rPr lang="en-GB" altLang="en-US" sz="2400" dirty="0">
                <a:solidFill>
                  <a:srgbClr val="000000"/>
                </a:solidFill>
                <a:effectLst/>
                <a:latin typeface="Source Sans Pro" panose="020B0503030403020204" pitchFamily="34" charset="0"/>
                <a:ea typeface="Source Sans Pro" panose="020B0503030403020204" pitchFamily="34" charset="0"/>
              </a:rPr>
              <a:t>School attached to Port-Royal abbey (where his aunt was a nun)</a:t>
            </a:r>
          </a:p>
          <a:p>
            <a:pPr marL="288000" indent="-288000" eaLnBrk="1" hangingPunct="1">
              <a:lnSpc>
                <a:spcPct val="80000"/>
              </a:lnSpc>
              <a:buClrTx/>
            </a:pPr>
            <a:r>
              <a:rPr lang="en-GB" altLang="en-US" sz="2800" dirty="0">
                <a:solidFill>
                  <a:srgbClr val="000000"/>
                </a:solidFill>
                <a:effectLst/>
                <a:latin typeface="Source Sans Pro" panose="020B0503030403020204" pitchFamily="34" charset="0"/>
                <a:ea typeface="Source Sans Pro" panose="020B0503030403020204" pitchFamily="34" charset="0"/>
              </a:rPr>
              <a:t>Jansenism: religious movement based at Port-Royal</a:t>
            </a:r>
          </a:p>
          <a:p>
            <a:pPr marL="576000" lvl="1" indent="-288000" eaLnBrk="1" hangingPunct="1">
              <a:lnSpc>
                <a:spcPct val="80000"/>
              </a:lnSpc>
              <a:buClrTx/>
            </a:pPr>
            <a:r>
              <a:rPr lang="en-GB" altLang="en-US" sz="2400" dirty="0">
                <a:solidFill>
                  <a:srgbClr val="000000"/>
                </a:solidFill>
                <a:effectLst/>
                <a:latin typeface="Source Sans Pro" panose="020B0503030403020204" pitchFamily="34" charset="0"/>
                <a:ea typeface="Source Sans Pro" panose="020B0503030403020204" pitchFamily="34" charset="0"/>
              </a:rPr>
              <a:t>A strand of Catholic theology and spirituality</a:t>
            </a:r>
          </a:p>
          <a:p>
            <a:pPr marL="576000" lvl="1" indent="-288000" eaLnBrk="1" hangingPunct="1">
              <a:lnSpc>
                <a:spcPct val="80000"/>
              </a:lnSpc>
              <a:buClrTx/>
            </a:pPr>
            <a:r>
              <a:rPr lang="en-GB" altLang="en-US" sz="2400" dirty="0">
                <a:solidFill>
                  <a:srgbClr val="000000"/>
                </a:solidFill>
                <a:effectLst/>
                <a:latin typeface="Source Sans Pro" panose="020B0503030403020204" pitchFamily="34" charset="0"/>
                <a:ea typeface="Source Sans Pro" panose="020B0503030403020204" pitchFamily="34" charset="0"/>
              </a:rPr>
              <a:t>Human nature seen as weak and corrupt</a:t>
            </a:r>
          </a:p>
          <a:p>
            <a:pPr marL="864000" lvl="2" indent="-288000" eaLnBrk="1" hangingPunct="1">
              <a:lnSpc>
                <a:spcPct val="80000"/>
              </a:lnSpc>
              <a:buClrTx/>
            </a:pPr>
            <a:r>
              <a:rPr lang="en-GB" altLang="en-US" sz="2000" dirty="0">
                <a:solidFill>
                  <a:srgbClr val="000000"/>
                </a:solidFill>
                <a:effectLst/>
                <a:latin typeface="Source Sans Pro" panose="020B0503030403020204" pitchFamily="34" charset="0"/>
                <a:ea typeface="Source Sans Pro" panose="020B0503030403020204" pitchFamily="34" charset="0"/>
              </a:rPr>
              <a:t>i.e. vulnerable to passion, unable to follow reason or moral law</a:t>
            </a:r>
          </a:p>
          <a:p>
            <a:pPr marL="576000" lvl="1" indent="-288000" eaLnBrk="1" hangingPunct="1">
              <a:lnSpc>
                <a:spcPct val="80000"/>
              </a:lnSpc>
              <a:buClrTx/>
            </a:pPr>
            <a:r>
              <a:rPr lang="en-GB" altLang="en-US" sz="2400" dirty="0">
                <a:solidFill>
                  <a:srgbClr val="000000"/>
                </a:solidFill>
                <a:effectLst/>
                <a:latin typeface="Source Sans Pro" panose="020B0503030403020204" pitchFamily="34" charset="0"/>
                <a:ea typeface="Source Sans Pro" panose="020B0503030403020204" pitchFamily="34" charset="0"/>
              </a:rPr>
              <a:t>Free will seen as limited (whereas Jesuits saw it as crucial)</a:t>
            </a:r>
          </a:p>
          <a:p>
            <a:pPr marL="576000" lvl="1" indent="-288000" eaLnBrk="1" hangingPunct="1">
              <a:lnSpc>
                <a:spcPct val="80000"/>
              </a:lnSpc>
              <a:buClrTx/>
            </a:pPr>
            <a:r>
              <a:rPr lang="en-GB" altLang="en-US" sz="2400" dirty="0">
                <a:solidFill>
                  <a:srgbClr val="000000"/>
                </a:solidFill>
                <a:effectLst/>
                <a:latin typeface="Source Sans Pro" panose="020B0503030403020204" pitchFamily="34" charset="0"/>
                <a:ea typeface="Source Sans Pro" panose="020B0503030403020204" pitchFamily="34" charset="0"/>
              </a:rPr>
              <a:t>Salvation requires </a:t>
            </a:r>
            <a:r>
              <a:rPr lang="en-GB" altLang="en-US" sz="2400" i="1" dirty="0">
                <a:solidFill>
                  <a:srgbClr val="000000"/>
                </a:solidFill>
                <a:effectLst/>
                <a:latin typeface="Source Sans Pro" panose="020B0503030403020204" pitchFamily="34" charset="0"/>
                <a:ea typeface="Source Sans Pro" panose="020B0503030403020204" pitchFamily="34" charset="0"/>
              </a:rPr>
              <a:t>grace</a:t>
            </a:r>
            <a:r>
              <a:rPr lang="en-GB" altLang="en-US" sz="2400" dirty="0">
                <a:solidFill>
                  <a:srgbClr val="000000"/>
                </a:solidFill>
                <a:effectLst/>
                <a:latin typeface="Source Sans Pro" panose="020B0503030403020204" pitchFamily="34" charset="0"/>
                <a:ea typeface="Source Sans Pro" panose="020B0503030403020204" pitchFamily="34" charset="0"/>
              </a:rPr>
              <a:t>: freely given by God, but only to the elect</a:t>
            </a:r>
          </a:p>
          <a:p>
            <a:pPr marL="576000" lvl="1" indent="-288000" eaLnBrk="1" hangingPunct="1">
              <a:lnSpc>
                <a:spcPct val="80000"/>
              </a:lnSpc>
              <a:buClrTx/>
            </a:pPr>
            <a:r>
              <a:rPr lang="en-GB" altLang="en-US" sz="2400" dirty="0">
                <a:solidFill>
                  <a:srgbClr val="000000"/>
                </a:solidFill>
                <a:effectLst/>
                <a:latin typeface="Source Sans Pro" panose="020B0503030403020204" pitchFamily="34" charset="0"/>
                <a:ea typeface="Source Sans Pro" panose="020B0503030403020204" pitchFamily="34" charset="0"/>
              </a:rPr>
              <a:t>Human efforts (‘good works’) have no validity without grace</a:t>
            </a:r>
          </a:p>
          <a:p>
            <a:pPr marL="576000" lvl="1" indent="-288000" eaLnBrk="1" hangingPunct="1">
              <a:lnSpc>
                <a:spcPct val="80000"/>
              </a:lnSpc>
              <a:buClrTx/>
            </a:pPr>
            <a:r>
              <a:rPr lang="en-GB" altLang="en-US" sz="2400" dirty="0">
                <a:solidFill>
                  <a:srgbClr val="000000"/>
                </a:solidFill>
                <a:effectLst/>
                <a:latin typeface="Source Sans Pro" panose="020B0503030403020204" pitchFamily="34" charset="0"/>
                <a:ea typeface="Source Sans Pro" panose="020B0503030403020204" pitchFamily="34" charset="0"/>
              </a:rPr>
              <a:t>Often seen as a ‘tragic vision’ of humanity</a:t>
            </a:r>
          </a:p>
          <a:p>
            <a:pPr marL="576000" lvl="1" indent="-288000" eaLnBrk="1" hangingPunct="1">
              <a:lnSpc>
                <a:spcPct val="80000"/>
              </a:lnSpc>
              <a:buClrTx/>
            </a:pPr>
            <a:r>
              <a:rPr lang="en-GB" altLang="en-US" sz="2400" dirty="0">
                <a:solidFill>
                  <a:srgbClr val="000000"/>
                </a:solidFill>
                <a:effectLst/>
                <a:latin typeface="Source Sans Pro" panose="020B0503030403020204" pitchFamily="34" charset="0"/>
                <a:ea typeface="Source Sans Pro" panose="020B0503030403020204" pitchFamily="34" charset="0"/>
              </a:rPr>
              <a:t>Attempts to link Racine’s Jansenist background to his work</a:t>
            </a:r>
          </a:p>
          <a:p>
            <a:pPr marL="864000" lvl="2" indent="-288000" eaLnBrk="1" hangingPunct="1">
              <a:lnSpc>
                <a:spcPct val="80000"/>
              </a:lnSpc>
              <a:buClrTx/>
            </a:pPr>
            <a:r>
              <a:rPr lang="en-GB" altLang="en-US" sz="2000" dirty="0">
                <a:solidFill>
                  <a:srgbClr val="000000"/>
                </a:solidFill>
                <a:effectLst/>
                <a:latin typeface="Source Sans Pro" panose="020B0503030403020204" pitchFamily="34" charset="0"/>
                <a:ea typeface="Source Sans Pro" panose="020B0503030403020204" pitchFamily="34" charset="0"/>
              </a:rPr>
              <a:t>Especially Lucien </a:t>
            </a:r>
            <a:r>
              <a:rPr lang="en-GB" altLang="en-US" sz="2000" dirty="0" err="1">
                <a:solidFill>
                  <a:srgbClr val="000000"/>
                </a:solidFill>
                <a:effectLst/>
                <a:latin typeface="Source Sans Pro" panose="020B0503030403020204" pitchFamily="34" charset="0"/>
                <a:ea typeface="Source Sans Pro" panose="020B0503030403020204" pitchFamily="34" charset="0"/>
              </a:rPr>
              <a:t>Goldmann</a:t>
            </a:r>
            <a:r>
              <a:rPr lang="en-GB" altLang="en-US" sz="2000" dirty="0">
                <a:solidFill>
                  <a:srgbClr val="000000"/>
                </a:solidFill>
                <a:effectLst/>
                <a:latin typeface="Source Sans Pro" panose="020B0503030403020204" pitchFamily="34" charset="0"/>
                <a:ea typeface="Source Sans Pro" panose="020B0503030403020204" pitchFamily="34" charset="0"/>
              </a:rPr>
              <a:t> in the 1950s – unconvincing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21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9219">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9219">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9219">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9219">
                                            <p:txEl>
                                              <p:pRg st="11" end="11"/>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9219">
                                            <p:txEl>
                                              <p:pRg st="12" end="12"/>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9219">
                                            <p:txEl>
                                              <p:pRg st="13" end="13"/>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9219">
                                            <p:txEl>
                                              <p:pRg st="14" end="14"/>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9219">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B3F939C4-E0B9-967A-AFB2-BD77E8F10DF8}"/>
              </a:ext>
            </a:extLst>
          </p:cNvPr>
          <p:cNvSpPr>
            <a:spLocks noGrp="1" noChangeArrowheads="1"/>
          </p:cNvSpPr>
          <p:nvPr>
            <p:ph type="title"/>
          </p:nvPr>
        </p:nvSpPr>
        <p:spPr>
          <a:xfrm>
            <a:off x="457200" y="188640"/>
            <a:ext cx="8229600" cy="792088"/>
          </a:xfrm>
        </p:spPr>
        <p:txBody>
          <a:bodyPr/>
          <a:lstStyle/>
          <a:p>
            <a:pPr eaLnBrk="1" hangingPunct="1"/>
            <a:r>
              <a:rPr lang="en-GB" altLang="en-US" sz="4000" b="1" dirty="0">
                <a:solidFill>
                  <a:srgbClr val="000000"/>
                </a:solidFill>
                <a:effectLst/>
                <a:latin typeface="Source Sans Pro" panose="020B0503030403020204" pitchFamily="34" charset="0"/>
                <a:ea typeface="Source Sans Pro" panose="020B0503030403020204" pitchFamily="34" charset="0"/>
              </a:rPr>
              <a:t>Racine: biographical background 2</a:t>
            </a:r>
            <a:endParaRPr lang="en-US" altLang="en-US" sz="4000" b="1" dirty="0">
              <a:solidFill>
                <a:srgbClr val="000000"/>
              </a:solidFill>
              <a:effectLst/>
              <a:latin typeface="Source Sans Pro" panose="020B0503030403020204" pitchFamily="34" charset="0"/>
              <a:ea typeface="Source Sans Pro" panose="020B0503030403020204" pitchFamily="34" charset="0"/>
            </a:endParaRPr>
          </a:p>
        </p:txBody>
      </p:sp>
      <p:sp>
        <p:nvSpPr>
          <p:cNvPr id="9219" name="Rectangle 3">
            <a:extLst>
              <a:ext uri="{FF2B5EF4-FFF2-40B4-BE49-F238E27FC236}">
                <a16:creationId xmlns:a16="http://schemas.microsoft.com/office/drawing/2014/main" id="{3A82AC7D-2BDE-7EC9-FFD2-E71AE04CD3CA}"/>
              </a:ext>
            </a:extLst>
          </p:cNvPr>
          <p:cNvSpPr>
            <a:spLocks noGrp="1" noChangeArrowheads="1"/>
          </p:cNvSpPr>
          <p:nvPr>
            <p:ph sz="half" idx="1"/>
          </p:nvPr>
        </p:nvSpPr>
        <p:spPr>
          <a:xfrm>
            <a:off x="179512" y="1196752"/>
            <a:ext cx="5112568" cy="5328592"/>
          </a:xfrm>
        </p:spPr>
        <p:txBody>
          <a:bodyPr/>
          <a:lstStyle/>
          <a:p>
            <a:pPr marL="288000" indent="-288000" eaLnBrk="1" hangingPunct="1">
              <a:lnSpc>
                <a:spcPct val="80000"/>
              </a:lnSpc>
              <a:buClrTx/>
            </a:pPr>
            <a:r>
              <a:rPr lang="en-GB" altLang="en-US" sz="2800" dirty="0">
                <a:solidFill>
                  <a:srgbClr val="000000"/>
                </a:solidFill>
                <a:effectLst/>
                <a:latin typeface="Source Sans Pro" panose="020B0503030403020204" pitchFamily="34" charset="0"/>
                <a:ea typeface="Source Sans Pro" panose="020B0503030403020204" pitchFamily="34" charset="0"/>
              </a:rPr>
              <a:t>Earl</a:t>
            </a:r>
            <a:r>
              <a:rPr lang="en-GB" altLang="en-US" dirty="0">
                <a:solidFill>
                  <a:srgbClr val="000000"/>
                </a:solidFill>
                <a:effectLst/>
                <a:latin typeface="Source Sans Pro" panose="020B0503030403020204" pitchFamily="34" charset="0"/>
                <a:ea typeface="Source Sans Pro" panose="020B0503030403020204" pitchFamily="34" charset="0"/>
              </a:rPr>
              <a:t>y and mid-</a:t>
            </a:r>
            <a:r>
              <a:rPr lang="en-GB" altLang="en-US" sz="2800" dirty="0">
                <a:solidFill>
                  <a:srgbClr val="000000"/>
                </a:solidFill>
                <a:effectLst/>
                <a:latin typeface="Source Sans Pro" panose="020B0503030403020204" pitchFamily="34" charset="0"/>
                <a:ea typeface="Source Sans Pro" panose="020B0503030403020204" pitchFamily="34" charset="0"/>
              </a:rPr>
              <a:t>career</a:t>
            </a:r>
          </a:p>
          <a:p>
            <a:pPr marL="576000" lvl="1" indent="-288000" eaLnBrk="1" hangingPunct="1">
              <a:lnSpc>
                <a:spcPct val="80000"/>
              </a:lnSpc>
              <a:buClrTx/>
            </a:pPr>
            <a:r>
              <a:rPr lang="en-GB" altLang="en-US" sz="2400" dirty="0">
                <a:solidFill>
                  <a:srgbClr val="000000"/>
                </a:solidFill>
                <a:effectLst/>
                <a:latin typeface="Source Sans Pro" panose="020B0503030403020204" pitchFamily="34" charset="0"/>
                <a:ea typeface="Source Sans Pro" panose="020B0503030403020204" pitchFamily="34" charset="0"/>
              </a:rPr>
              <a:t>Anonymous letter attacking Port-Royal’s view of theatre (1666)</a:t>
            </a:r>
          </a:p>
          <a:p>
            <a:pPr marL="576000" lvl="1" indent="-288000" eaLnBrk="1" hangingPunct="1">
              <a:lnSpc>
                <a:spcPct val="80000"/>
              </a:lnSpc>
              <a:buClrTx/>
            </a:pPr>
            <a:r>
              <a:rPr lang="en-GB" altLang="en-US" sz="2400" dirty="0">
                <a:solidFill>
                  <a:srgbClr val="000000"/>
                </a:solidFill>
                <a:effectLst/>
                <a:latin typeface="Source Sans Pro" panose="020B0503030403020204" pitchFamily="34" charset="0"/>
                <a:ea typeface="Source Sans Pro" panose="020B0503030403020204" pitchFamily="34" charset="0"/>
              </a:rPr>
              <a:t>Major theatrical tragedies (under their French titles):</a:t>
            </a:r>
          </a:p>
          <a:p>
            <a:pPr marL="864000" lvl="3" indent="0" eaLnBrk="1" hangingPunct="1">
              <a:lnSpc>
                <a:spcPct val="80000"/>
              </a:lnSpc>
              <a:buClrTx/>
              <a:buFont typeface="Wingdings" panose="05000000000000000000" pitchFamily="2" charset="2"/>
              <a:buNone/>
            </a:pPr>
            <a:r>
              <a:rPr lang="en-GB" altLang="en-US" sz="2400" i="1" dirty="0">
                <a:solidFill>
                  <a:srgbClr val="000000"/>
                </a:solidFill>
                <a:effectLst/>
                <a:latin typeface="Source Sans Pro" panose="020B0503030403020204" pitchFamily="34" charset="0"/>
                <a:ea typeface="Source Sans Pro" panose="020B0503030403020204" pitchFamily="34" charset="0"/>
              </a:rPr>
              <a:t>Andromaque*</a:t>
            </a:r>
            <a:r>
              <a:rPr lang="en-GB" altLang="en-US" sz="2400" dirty="0">
                <a:solidFill>
                  <a:srgbClr val="000000"/>
                </a:solidFill>
                <a:effectLst/>
                <a:latin typeface="Source Sans Pro" panose="020B0503030403020204" pitchFamily="34" charset="0"/>
                <a:ea typeface="Source Sans Pro" panose="020B0503030403020204" pitchFamily="34" charset="0"/>
              </a:rPr>
              <a:t> (first performed 1667, published 1668), </a:t>
            </a:r>
            <a:r>
              <a:rPr lang="en-GB" altLang="en-US" sz="2400" i="1" dirty="0">
                <a:solidFill>
                  <a:srgbClr val="000000"/>
                </a:solidFill>
                <a:effectLst/>
                <a:latin typeface="Source Sans Pro" panose="020B0503030403020204" pitchFamily="34" charset="0"/>
                <a:ea typeface="Source Sans Pro" panose="020B0503030403020204" pitchFamily="34" charset="0"/>
              </a:rPr>
              <a:t>Britannicus</a:t>
            </a:r>
            <a:r>
              <a:rPr lang="en-GB" altLang="en-US" sz="2400" dirty="0">
                <a:solidFill>
                  <a:srgbClr val="000000"/>
                </a:solidFill>
                <a:effectLst/>
                <a:latin typeface="Source Sans Pro" panose="020B0503030403020204" pitchFamily="34" charset="0"/>
                <a:ea typeface="Source Sans Pro" panose="020B0503030403020204" pitchFamily="34" charset="0"/>
              </a:rPr>
              <a:t> (1669/1670), </a:t>
            </a:r>
            <a:r>
              <a:rPr lang="en-GB" altLang="en-US" sz="2400" i="1" dirty="0">
                <a:solidFill>
                  <a:srgbClr val="000000"/>
                </a:solidFill>
                <a:effectLst/>
                <a:latin typeface="Source Sans Pro" panose="020B0503030403020204" pitchFamily="34" charset="0"/>
                <a:ea typeface="Source Sans Pro" panose="020B0503030403020204" pitchFamily="34" charset="0"/>
              </a:rPr>
              <a:t>B</a:t>
            </a:r>
            <a:r>
              <a:rPr lang="en-US" altLang="en-US" sz="2400" i="1" dirty="0" err="1">
                <a:solidFill>
                  <a:srgbClr val="000000"/>
                </a:solidFill>
                <a:effectLst/>
                <a:latin typeface="Source Sans Pro" panose="020B0503030403020204" pitchFamily="34" charset="0"/>
                <a:ea typeface="Source Sans Pro" panose="020B0503030403020204" pitchFamily="34" charset="0"/>
              </a:rPr>
              <a:t>érénice</a:t>
            </a:r>
            <a:r>
              <a:rPr lang="en-US" altLang="en-US" sz="2400" i="1" dirty="0">
                <a:solidFill>
                  <a:srgbClr val="000000"/>
                </a:solidFill>
                <a:effectLst/>
                <a:latin typeface="Source Sans Pro" panose="020B0503030403020204" pitchFamily="34" charset="0"/>
                <a:ea typeface="Source Sans Pro" panose="020B0503030403020204" pitchFamily="34" charset="0"/>
              </a:rPr>
              <a:t>* </a:t>
            </a:r>
            <a:r>
              <a:rPr lang="en-US" altLang="en-US" sz="2400" dirty="0">
                <a:solidFill>
                  <a:srgbClr val="000000"/>
                </a:solidFill>
                <a:effectLst/>
                <a:latin typeface="Source Sans Pro" panose="020B0503030403020204" pitchFamily="34" charset="0"/>
                <a:ea typeface="Source Sans Pro" panose="020B0503030403020204" pitchFamily="34" charset="0"/>
              </a:rPr>
              <a:t>(1670/1671), </a:t>
            </a:r>
            <a:r>
              <a:rPr lang="en-US" altLang="en-US" sz="2400" i="1" dirty="0" err="1">
                <a:solidFill>
                  <a:srgbClr val="000000"/>
                </a:solidFill>
                <a:effectLst/>
                <a:latin typeface="Source Sans Pro" panose="020B0503030403020204" pitchFamily="34" charset="0"/>
                <a:ea typeface="Source Sans Pro" panose="020B0503030403020204" pitchFamily="34" charset="0"/>
              </a:rPr>
              <a:t>Bajazet</a:t>
            </a:r>
            <a:r>
              <a:rPr lang="en-US" altLang="en-US" sz="2400" dirty="0">
                <a:solidFill>
                  <a:srgbClr val="000000"/>
                </a:solidFill>
                <a:effectLst/>
                <a:latin typeface="Source Sans Pro" panose="020B0503030403020204" pitchFamily="34" charset="0"/>
                <a:ea typeface="Source Sans Pro" panose="020B0503030403020204" pitchFamily="34" charset="0"/>
              </a:rPr>
              <a:t> (1672), </a:t>
            </a:r>
            <a:r>
              <a:rPr lang="en-US" altLang="en-US" sz="2400" i="1" dirty="0">
                <a:solidFill>
                  <a:srgbClr val="000000"/>
                </a:solidFill>
                <a:effectLst/>
                <a:latin typeface="Source Sans Pro" panose="020B0503030403020204" pitchFamily="34" charset="0"/>
                <a:ea typeface="Source Sans Pro" panose="020B0503030403020204" pitchFamily="34" charset="0"/>
              </a:rPr>
              <a:t>Mithridate</a:t>
            </a:r>
            <a:r>
              <a:rPr lang="en-US" altLang="en-US" sz="2400" dirty="0">
                <a:solidFill>
                  <a:srgbClr val="000000"/>
                </a:solidFill>
                <a:effectLst/>
                <a:latin typeface="Source Sans Pro" panose="020B0503030403020204" pitchFamily="34" charset="0"/>
                <a:ea typeface="Source Sans Pro" panose="020B0503030403020204" pitchFamily="34" charset="0"/>
              </a:rPr>
              <a:t> (1673), </a:t>
            </a:r>
            <a:r>
              <a:rPr lang="en-US" altLang="en-US" sz="2400" i="1" dirty="0" err="1">
                <a:solidFill>
                  <a:srgbClr val="000000"/>
                </a:solidFill>
                <a:effectLst/>
                <a:latin typeface="Source Sans Pro" panose="020B0503030403020204" pitchFamily="34" charset="0"/>
                <a:ea typeface="Source Sans Pro" panose="020B0503030403020204" pitchFamily="34" charset="0"/>
              </a:rPr>
              <a:t>Iphigénie</a:t>
            </a:r>
            <a:r>
              <a:rPr lang="en-US" altLang="en-US" sz="2400" i="1" dirty="0">
                <a:solidFill>
                  <a:srgbClr val="000000"/>
                </a:solidFill>
                <a:effectLst/>
                <a:latin typeface="Source Sans Pro" panose="020B0503030403020204" pitchFamily="34" charset="0"/>
                <a:ea typeface="Source Sans Pro" panose="020B0503030403020204" pitchFamily="34" charset="0"/>
              </a:rPr>
              <a:t>*</a:t>
            </a:r>
            <a:r>
              <a:rPr lang="en-US" altLang="en-US" sz="2400" dirty="0">
                <a:solidFill>
                  <a:srgbClr val="000000"/>
                </a:solidFill>
                <a:effectLst/>
                <a:latin typeface="Source Sans Pro" panose="020B0503030403020204" pitchFamily="34" charset="0"/>
                <a:ea typeface="Source Sans Pro" panose="020B0503030403020204" pitchFamily="34" charset="0"/>
              </a:rPr>
              <a:t> (1674), </a:t>
            </a:r>
            <a:r>
              <a:rPr lang="en-US" altLang="en-US" sz="2400" i="1" dirty="0">
                <a:solidFill>
                  <a:srgbClr val="000000"/>
                </a:solidFill>
                <a:effectLst/>
                <a:latin typeface="Source Sans Pro" panose="020B0503030403020204" pitchFamily="34" charset="0"/>
                <a:ea typeface="Source Sans Pro" panose="020B0503030403020204" pitchFamily="34" charset="0"/>
              </a:rPr>
              <a:t>Phèdre</a:t>
            </a:r>
            <a:r>
              <a:rPr lang="en-US" altLang="en-US" sz="2400" dirty="0">
                <a:solidFill>
                  <a:srgbClr val="000000"/>
                </a:solidFill>
                <a:effectLst/>
                <a:latin typeface="Source Sans Pro" panose="020B0503030403020204" pitchFamily="34" charset="0"/>
                <a:ea typeface="Source Sans Pro" panose="020B0503030403020204" pitchFamily="34" charset="0"/>
              </a:rPr>
              <a:t> (1677)</a:t>
            </a:r>
          </a:p>
          <a:p>
            <a:pPr marL="576000" lvl="1" indent="-288000" eaLnBrk="1" hangingPunct="1">
              <a:lnSpc>
                <a:spcPct val="80000"/>
              </a:lnSpc>
              <a:buClrTx/>
            </a:pPr>
            <a:r>
              <a:rPr lang="en-GB" altLang="en-US" sz="2400" dirty="0">
                <a:solidFill>
                  <a:srgbClr val="000000"/>
                </a:solidFill>
                <a:effectLst/>
                <a:latin typeface="Source Sans Pro" panose="020B0503030403020204" pitchFamily="34" charset="0"/>
                <a:ea typeface="Source Sans Pro" panose="020B0503030403020204" pitchFamily="34" charset="0"/>
              </a:rPr>
              <a:t>Performed at H</a:t>
            </a:r>
            <a:r>
              <a:rPr lang="en-US" altLang="en-US" sz="2400" dirty="0" err="1">
                <a:solidFill>
                  <a:srgbClr val="000000"/>
                </a:solidFill>
                <a:effectLst/>
                <a:latin typeface="Source Sans Pro" panose="020B0503030403020204" pitchFamily="34" charset="0"/>
                <a:ea typeface="Source Sans Pro" panose="020B0503030403020204" pitchFamily="34" charset="0"/>
              </a:rPr>
              <a:t>ôtel</a:t>
            </a:r>
            <a:r>
              <a:rPr lang="en-US" altLang="en-US" sz="2400" dirty="0">
                <a:solidFill>
                  <a:srgbClr val="000000"/>
                </a:solidFill>
                <a:effectLst/>
                <a:latin typeface="Source Sans Pro" panose="020B0503030403020204" pitchFamily="34" charset="0"/>
                <a:ea typeface="Source Sans Pro" panose="020B0503030403020204" pitchFamily="34" charset="0"/>
              </a:rPr>
              <a:t> de Bourgogne [* = first performed at court]</a:t>
            </a:r>
          </a:p>
          <a:p>
            <a:pPr marL="576000" lvl="1" indent="-288000" eaLnBrk="1" hangingPunct="1">
              <a:lnSpc>
                <a:spcPct val="80000"/>
              </a:lnSpc>
              <a:buClrTx/>
            </a:pPr>
            <a:r>
              <a:rPr lang="en-GB" altLang="en-US" sz="2400" dirty="0">
                <a:solidFill>
                  <a:srgbClr val="000000"/>
                </a:solidFill>
                <a:effectLst/>
                <a:latin typeface="Source Sans Pro" panose="020B0503030403020204" pitchFamily="34" charset="0"/>
                <a:ea typeface="Source Sans Pro" panose="020B0503030403020204" pitchFamily="34" charset="0"/>
              </a:rPr>
              <a:t>1677: married, and appointed as one of two official royal historiographers</a:t>
            </a:r>
          </a:p>
        </p:txBody>
      </p:sp>
      <p:pic>
        <p:nvPicPr>
          <p:cNvPr id="3" name="Content Placeholder 2">
            <a:extLst>
              <a:ext uri="{FF2B5EF4-FFF2-40B4-BE49-F238E27FC236}">
                <a16:creationId xmlns:a16="http://schemas.microsoft.com/office/drawing/2014/main" id="{2D335C35-6342-C7A3-C106-BCBCC72DC41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64088" y="1231911"/>
            <a:ext cx="3413760" cy="39502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39751C7-D959-3511-D8CB-CD2FCD988A75}"/>
              </a:ext>
            </a:extLst>
          </p:cNvPr>
          <p:cNvSpPr txBox="1"/>
          <p:nvPr/>
        </p:nvSpPr>
        <p:spPr>
          <a:xfrm>
            <a:off x="5364088" y="5445224"/>
            <a:ext cx="3528392" cy="1015663"/>
          </a:xfrm>
          <a:prstGeom prst="rect">
            <a:avLst/>
          </a:prstGeom>
          <a:noFill/>
        </p:spPr>
        <p:txBody>
          <a:bodyPr wrap="square" rtlCol="0">
            <a:spAutoFit/>
          </a:bodyPr>
          <a:lstStyle/>
          <a:p>
            <a:r>
              <a:rPr lang="en-GB" sz="2000" b="0" i="0" dirty="0">
                <a:solidFill>
                  <a:srgbClr val="202122"/>
                </a:solidFill>
                <a:effectLst/>
                <a:latin typeface="Source Sans Pro" panose="020B0503030403020204" pitchFamily="34" charset="0"/>
                <a:ea typeface="Source Sans Pro" panose="020B0503030403020204" pitchFamily="34" charset="0"/>
              </a:rPr>
              <a:t>Hôtel de Bourgogne; drawing by Pierre A. Wille the younger (1767); public domain</a:t>
            </a:r>
            <a:endParaRPr lang="en-GB" sz="2000" dirty="0">
              <a:latin typeface="Source Sans Pro" panose="020B0503030403020204" pitchFamily="34" charset="0"/>
              <a:ea typeface="Source Sans Pro" panose="020B0503030403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F209A-2924-947D-4D41-F53AA1CE0C97}"/>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24752B26-8F76-1C08-9EE5-02057B9611D3}"/>
              </a:ext>
            </a:extLst>
          </p:cNvPr>
          <p:cNvSpPr>
            <a:spLocks noGrp="1" noChangeArrowheads="1"/>
          </p:cNvSpPr>
          <p:nvPr>
            <p:ph type="title"/>
          </p:nvPr>
        </p:nvSpPr>
        <p:spPr>
          <a:xfrm>
            <a:off x="250825" y="115888"/>
            <a:ext cx="8642350" cy="864840"/>
          </a:xfrm>
        </p:spPr>
        <p:txBody>
          <a:bodyPr/>
          <a:lstStyle/>
          <a:p>
            <a:pPr eaLnBrk="1" hangingPunct="1"/>
            <a:r>
              <a:rPr lang="en-GB" altLang="en-US" sz="4000" b="1" dirty="0">
                <a:solidFill>
                  <a:srgbClr val="000000"/>
                </a:solidFill>
                <a:effectLst/>
                <a:latin typeface="Source Sans Pro" panose="020B0503030403020204" pitchFamily="34" charset="0"/>
                <a:ea typeface="Source Sans Pro" panose="020B0503030403020204" pitchFamily="34" charset="0"/>
              </a:rPr>
              <a:t>Racine: biographical background 3</a:t>
            </a:r>
            <a:endParaRPr lang="en-US" altLang="en-US" sz="4000" b="1" dirty="0">
              <a:solidFill>
                <a:srgbClr val="000000"/>
              </a:solidFill>
              <a:effectLst/>
              <a:latin typeface="Source Sans Pro" panose="020B0503030403020204" pitchFamily="34" charset="0"/>
              <a:ea typeface="Source Sans Pro" panose="020B0503030403020204" pitchFamily="34" charset="0"/>
            </a:endParaRPr>
          </a:p>
        </p:txBody>
      </p:sp>
      <p:sp>
        <p:nvSpPr>
          <p:cNvPr id="9219" name="Rectangle 3">
            <a:extLst>
              <a:ext uri="{FF2B5EF4-FFF2-40B4-BE49-F238E27FC236}">
                <a16:creationId xmlns:a16="http://schemas.microsoft.com/office/drawing/2014/main" id="{43C56C6B-C83F-D4E2-473C-B56B4EEFA3E4}"/>
              </a:ext>
            </a:extLst>
          </p:cNvPr>
          <p:cNvSpPr>
            <a:spLocks noGrp="1" noChangeArrowheads="1"/>
          </p:cNvSpPr>
          <p:nvPr>
            <p:ph type="body" idx="1"/>
          </p:nvPr>
        </p:nvSpPr>
        <p:spPr>
          <a:xfrm>
            <a:off x="0" y="1196752"/>
            <a:ext cx="9144000" cy="5472336"/>
          </a:xfrm>
        </p:spPr>
        <p:txBody>
          <a:bodyPr/>
          <a:lstStyle/>
          <a:p>
            <a:pPr marL="320400" indent="-288000" eaLnBrk="1" hangingPunct="1">
              <a:lnSpc>
                <a:spcPct val="80000"/>
              </a:lnSpc>
              <a:buClrTx/>
            </a:pPr>
            <a:r>
              <a:rPr lang="en-GB" altLang="en-US" dirty="0">
                <a:solidFill>
                  <a:srgbClr val="000000"/>
                </a:solidFill>
                <a:effectLst/>
                <a:latin typeface="Source Sans Pro" panose="020B0503030403020204" pitchFamily="34" charset="0"/>
                <a:ea typeface="Source Sans Pro" panose="020B0503030403020204" pitchFamily="34" charset="0"/>
              </a:rPr>
              <a:t>Later career</a:t>
            </a:r>
          </a:p>
          <a:p>
            <a:pPr marL="576000" lvl="1" indent="-288000" eaLnBrk="1" hangingPunct="1">
              <a:lnSpc>
                <a:spcPct val="80000"/>
              </a:lnSpc>
              <a:buClrTx/>
            </a:pPr>
            <a:r>
              <a:rPr lang="en-GB" altLang="en-US" dirty="0">
                <a:solidFill>
                  <a:srgbClr val="000000"/>
                </a:solidFill>
                <a:effectLst/>
                <a:latin typeface="Source Sans Pro" panose="020B0503030403020204" pitchFamily="34" charset="0"/>
                <a:ea typeface="Source Sans Pro" panose="020B0503030403020204" pitchFamily="34" charset="0"/>
              </a:rPr>
              <a:t>Process of reconciliation with Port-Royal</a:t>
            </a:r>
          </a:p>
          <a:p>
            <a:pPr marL="976050" lvl="2" indent="-288000" eaLnBrk="1" hangingPunct="1">
              <a:lnSpc>
                <a:spcPct val="80000"/>
              </a:lnSpc>
              <a:buClrTx/>
            </a:pPr>
            <a:r>
              <a:rPr lang="en-GB" altLang="en-US" dirty="0">
                <a:solidFill>
                  <a:srgbClr val="000000"/>
                </a:solidFill>
                <a:effectLst/>
                <a:latin typeface="Source Sans Pro" panose="020B0503030403020204" pitchFamily="34" charset="0"/>
                <a:ea typeface="Source Sans Pro" panose="020B0503030403020204" pitchFamily="34" charset="0"/>
              </a:rPr>
              <a:t>Did his best to support the abbey privately; wrote its history</a:t>
            </a:r>
          </a:p>
          <a:p>
            <a:pPr marL="976050" lvl="2" indent="-288000" eaLnBrk="1" hangingPunct="1">
              <a:lnSpc>
                <a:spcPct val="80000"/>
              </a:lnSpc>
              <a:buClrTx/>
            </a:pPr>
            <a:r>
              <a:rPr lang="en-GB" altLang="en-US" dirty="0">
                <a:solidFill>
                  <a:srgbClr val="000000"/>
                </a:solidFill>
                <a:effectLst/>
                <a:latin typeface="Source Sans Pro" panose="020B0503030403020204" pitchFamily="34" charset="0"/>
                <a:ea typeface="Source Sans Pro" panose="020B0503030403020204" pitchFamily="34" charset="0"/>
              </a:rPr>
              <a:t>Possibly at the cost of royal favour</a:t>
            </a:r>
          </a:p>
          <a:p>
            <a:pPr marL="576000" lvl="1" indent="-288000" eaLnBrk="1" hangingPunct="1">
              <a:lnSpc>
                <a:spcPct val="80000"/>
              </a:lnSpc>
              <a:buClrTx/>
            </a:pPr>
            <a:r>
              <a:rPr lang="en-GB" altLang="en-US" dirty="0">
                <a:solidFill>
                  <a:srgbClr val="000000"/>
                </a:solidFill>
                <a:effectLst/>
                <a:latin typeface="Source Sans Pro" panose="020B0503030403020204" pitchFamily="34" charset="0"/>
                <a:ea typeface="Source Sans Pro" panose="020B0503030403020204" pitchFamily="34" charset="0"/>
              </a:rPr>
              <a:t>Successful literary/social career, but no more plays for the theatre</a:t>
            </a:r>
          </a:p>
          <a:p>
            <a:pPr marL="976050" lvl="2" indent="-288000" eaLnBrk="1" hangingPunct="1">
              <a:lnSpc>
                <a:spcPct val="80000"/>
              </a:lnSpc>
              <a:buClrTx/>
            </a:pPr>
            <a:r>
              <a:rPr lang="en-GB" altLang="en-US" i="1" dirty="0">
                <a:solidFill>
                  <a:srgbClr val="000000"/>
                </a:solidFill>
                <a:effectLst/>
                <a:latin typeface="Source Sans Pro" panose="020B0503030403020204" pitchFamily="34" charset="0"/>
                <a:ea typeface="Source Sans Pro" panose="020B0503030403020204" pitchFamily="34" charset="0"/>
              </a:rPr>
              <a:t>Esther </a:t>
            </a:r>
            <a:r>
              <a:rPr lang="en-GB" altLang="en-US" dirty="0">
                <a:solidFill>
                  <a:srgbClr val="000000"/>
                </a:solidFill>
                <a:effectLst/>
                <a:latin typeface="Source Sans Pro" panose="020B0503030403020204" pitchFamily="34" charset="0"/>
                <a:ea typeface="Source Sans Pro" panose="020B0503030403020204" pitchFamily="34" charset="0"/>
              </a:rPr>
              <a:t>commissioned for a girls’ boarding school run by </a:t>
            </a:r>
            <a:r>
              <a:rPr lang="fr-FR" altLang="en-US" dirty="0">
                <a:solidFill>
                  <a:srgbClr val="000000"/>
                </a:solidFill>
                <a:effectLst/>
                <a:latin typeface="Source Sans Pro" panose="020B0503030403020204" pitchFamily="34" charset="0"/>
                <a:ea typeface="Source Sans Pro" panose="020B0503030403020204" pitchFamily="34" charset="0"/>
              </a:rPr>
              <a:t>Mme de Maintenon, Louis </a:t>
            </a:r>
            <a:r>
              <a:rPr lang="fr-FR" altLang="en-US" dirty="0" err="1">
                <a:solidFill>
                  <a:srgbClr val="000000"/>
                </a:solidFill>
                <a:effectLst/>
                <a:latin typeface="Source Sans Pro" panose="020B0503030403020204" pitchFamily="34" charset="0"/>
                <a:ea typeface="Source Sans Pro" panose="020B0503030403020204" pitchFamily="34" charset="0"/>
              </a:rPr>
              <a:t>XIV’s</a:t>
            </a:r>
            <a:r>
              <a:rPr lang="fr-FR" altLang="en-US" dirty="0">
                <a:solidFill>
                  <a:srgbClr val="000000"/>
                </a:solidFill>
                <a:effectLst/>
                <a:latin typeface="Source Sans Pro" panose="020B0503030403020204" pitchFamily="34" charset="0"/>
                <a:ea typeface="Source Sans Pro" panose="020B0503030403020204" pitchFamily="34" charset="0"/>
              </a:rPr>
              <a:t> clandestine </a:t>
            </a:r>
            <a:r>
              <a:rPr lang="fr-FR" altLang="en-US" dirty="0" err="1">
                <a:solidFill>
                  <a:srgbClr val="000000"/>
                </a:solidFill>
                <a:effectLst/>
                <a:latin typeface="Source Sans Pro" panose="020B0503030403020204" pitchFamily="34" charset="0"/>
                <a:ea typeface="Source Sans Pro" panose="020B0503030403020204" pitchFamily="34" charset="0"/>
              </a:rPr>
              <a:t>wife</a:t>
            </a:r>
            <a:r>
              <a:rPr lang="fr-FR" altLang="en-US" dirty="0">
                <a:solidFill>
                  <a:srgbClr val="000000"/>
                </a:solidFill>
                <a:effectLst/>
                <a:latin typeface="Source Sans Pro" panose="020B0503030403020204" pitchFamily="34" charset="0"/>
                <a:ea typeface="Source Sans Pro" panose="020B0503030403020204" pitchFamily="34" charset="0"/>
              </a:rPr>
              <a:t> (cf. </a:t>
            </a:r>
            <a:r>
              <a:rPr lang="en-GB" altLang="en-US" i="1" dirty="0">
                <a:solidFill>
                  <a:srgbClr val="000000"/>
                </a:solidFill>
                <a:effectLst/>
                <a:latin typeface="Source Sans Pro" panose="020B0503030403020204" pitchFamily="34" charset="0"/>
                <a:ea typeface="Source Sans Pro" panose="020B0503030403020204" pitchFamily="34" charset="0"/>
              </a:rPr>
              <a:t>The King's Daughters</a:t>
            </a:r>
            <a:r>
              <a:rPr lang="en-GB" altLang="en-US" dirty="0">
                <a:solidFill>
                  <a:srgbClr val="000000"/>
                </a:solidFill>
                <a:effectLst/>
                <a:latin typeface="Source Sans Pro" panose="020B0503030403020204" pitchFamily="34" charset="0"/>
                <a:ea typeface="Source Sans Pro" panose="020B0503030403020204" pitchFamily="34" charset="0"/>
              </a:rPr>
              <a:t> [</a:t>
            </a:r>
            <a:r>
              <a:rPr lang="en-GB" altLang="en-US" i="1" dirty="0">
                <a:solidFill>
                  <a:srgbClr val="000000"/>
                </a:solidFill>
                <a:effectLst/>
                <a:latin typeface="Source Sans Pro" panose="020B0503030403020204" pitchFamily="34" charset="0"/>
                <a:ea typeface="Source Sans Pro" panose="020B0503030403020204" pitchFamily="34" charset="0"/>
              </a:rPr>
              <a:t>Saint-Cyr</a:t>
            </a:r>
            <a:r>
              <a:rPr lang="en-GB" altLang="en-US" dirty="0">
                <a:solidFill>
                  <a:srgbClr val="000000"/>
                </a:solidFill>
                <a:effectLst/>
                <a:latin typeface="Source Sans Pro" panose="020B0503030403020204" pitchFamily="34" charset="0"/>
                <a:ea typeface="Source Sans Pro" panose="020B0503030403020204" pitchFamily="34" charset="0"/>
              </a:rPr>
              <a:t>], dir. Patricia </a:t>
            </a:r>
            <a:r>
              <a:rPr lang="en-GB" altLang="en-US" dirty="0" err="1">
                <a:solidFill>
                  <a:srgbClr val="000000"/>
                </a:solidFill>
                <a:effectLst/>
                <a:latin typeface="Source Sans Pro" panose="020B0503030403020204" pitchFamily="34" charset="0"/>
                <a:ea typeface="Source Sans Pro" panose="020B0503030403020204" pitchFamily="34" charset="0"/>
              </a:rPr>
              <a:t>Mazuy</a:t>
            </a:r>
            <a:r>
              <a:rPr lang="en-GB" altLang="en-US" dirty="0">
                <a:solidFill>
                  <a:srgbClr val="000000"/>
                </a:solidFill>
                <a:effectLst/>
                <a:latin typeface="Source Sans Pro" panose="020B0503030403020204" pitchFamily="34" charset="0"/>
                <a:ea typeface="Source Sans Pro" panose="020B0503030403020204" pitchFamily="34" charset="0"/>
              </a:rPr>
              <a:t>, 2000</a:t>
            </a:r>
            <a:r>
              <a:rPr lang="fr-FR" altLang="en-US" dirty="0">
                <a:solidFill>
                  <a:srgbClr val="000000"/>
                </a:solidFill>
                <a:effectLst/>
                <a:latin typeface="Source Sans Pro" panose="020B0503030403020204" pitchFamily="34" charset="0"/>
                <a:ea typeface="Source Sans Pro" panose="020B0503030403020204" pitchFamily="34" charset="0"/>
              </a:rPr>
              <a:t>)</a:t>
            </a:r>
            <a:endParaRPr lang="en-GB" altLang="en-US" dirty="0">
              <a:solidFill>
                <a:srgbClr val="000000"/>
              </a:solidFill>
              <a:effectLst/>
              <a:latin typeface="Source Sans Pro" panose="020B0503030403020204" pitchFamily="34" charset="0"/>
              <a:ea typeface="Source Sans Pro" panose="020B0503030403020204" pitchFamily="34" charset="0"/>
            </a:endParaRPr>
          </a:p>
          <a:p>
            <a:pPr marL="976050" lvl="2" indent="-288000" eaLnBrk="1" hangingPunct="1">
              <a:lnSpc>
                <a:spcPct val="80000"/>
              </a:lnSpc>
              <a:buClrTx/>
            </a:pPr>
            <a:r>
              <a:rPr lang="en-GB" altLang="en-US" i="1" dirty="0" err="1">
                <a:solidFill>
                  <a:srgbClr val="000000"/>
                </a:solidFill>
                <a:effectLst/>
                <a:latin typeface="Source Sans Pro" panose="020B0503030403020204" pitchFamily="34" charset="0"/>
                <a:ea typeface="Source Sans Pro" panose="020B0503030403020204" pitchFamily="34" charset="0"/>
              </a:rPr>
              <a:t>Athalie</a:t>
            </a:r>
            <a:r>
              <a:rPr lang="en-GB" altLang="en-US" dirty="0">
                <a:solidFill>
                  <a:srgbClr val="000000"/>
                </a:solidFill>
                <a:effectLst/>
                <a:latin typeface="Source Sans Pro" panose="020B0503030403020204" pitchFamily="34" charset="0"/>
                <a:ea typeface="Source Sans Pro" panose="020B0503030403020204" pitchFamily="34" charset="0"/>
              </a:rPr>
              <a:t> performed at court 1702 (and 1691 ‘rehearsals’ – possibly unofficial performances – before Louis XIV), but not publicly until 1716 </a:t>
            </a:r>
          </a:p>
          <a:p>
            <a:pPr marL="576000" lvl="1" indent="-288000" eaLnBrk="1" hangingPunct="1">
              <a:lnSpc>
                <a:spcPct val="80000"/>
              </a:lnSpc>
              <a:buClrTx/>
            </a:pPr>
            <a:r>
              <a:rPr lang="en-GB" altLang="en-US" dirty="0">
                <a:solidFill>
                  <a:srgbClr val="000000"/>
                </a:solidFill>
                <a:effectLst/>
                <a:latin typeface="Source Sans Pro" panose="020B0503030403020204" pitchFamily="34" charset="0"/>
                <a:ea typeface="Source Sans Pro" panose="020B0503030403020204" pitchFamily="34" charset="0"/>
              </a:rPr>
              <a:t>Reasons for ‘retirement’ are uncertain: career imperatives? faith?</a:t>
            </a:r>
          </a:p>
        </p:txBody>
      </p:sp>
    </p:spTree>
    <p:extLst>
      <p:ext uri="{BB962C8B-B14F-4D97-AF65-F5344CB8AC3E}">
        <p14:creationId xmlns:p14="http://schemas.microsoft.com/office/powerpoint/2010/main" val="2234144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2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5D22BE8-6ACB-364A-E7E4-55DB076CF626}"/>
              </a:ext>
            </a:extLst>
          </p:cNvPr>
          <p:cNvSpPr>
            <a:spLocks noGrp="1" noChangeArrowheads="1"/>
          </p:cNvSpPr>
          <p:nvPr>
            <p:ph type="title"/>
          </p:nvPr>
        </p:nvSpPr>
        <p:spPr>
          <a:xfrm>
            <a:off x="250825" y="115887"/>
            <a:ext cx="8642350" cy="720823"/>
          </a:xfrm>
        </p:spPr>
        <p:txBody>
          <a:bodyPr/>
          <a:lstStyle/>
          <a:p>
            <a:pPr eaLnBrk="1" hangingPunct="1"/>
            <a:r>
              <a:rPr lang="en-GB" altLang="en-US" sz="4000" b="1" dirty="0">
                <a:solidFill>
                  <a:srgbClr val="000000"/>
                </a:solidFill>
                <a:effectLst/>
                <a:latin typeface="Source Sans Pro" panose="020B0503030403020204" pitchFamily="34" charset="0"/>
                <a:ea typeface="Source Sans Pro" panose="020B0503030403020204" pitchFamily="34" charset="0"/>
              </a:rPr>
              <a:t>3. Racine’s theatre in general</a:t>
            </a:r>
            <a:endParaRPr lang="en-US" altLang="en-US" sz="4000" b="1" i="1" dirty="0">
              <a:solidFill>
                <a:srgbClr val="000000"/>
              </a:solidFill>
              <a:effectLst/>
              <a:latin typeface="Source Sans Pro" panose="020B0503030403020204" pitchFamily="34" charset="0"/>
              <a:ea typeface="Source Sans Pro" panose="020B0503030403020204" pitchFamily="34" charset="0"/>
            </a:endParaRPr>
          </a:p>
        </p:txBody>
      </p:sp>
      <p:sp>
        <p:nvSpPr>
          <p:cNvPr id="11267" name="Rectangle 3">
            <a:extLst>
              <a:ext uri="{FF2B5EF4-FFF2-40B4-BE49-F238E27FC236}">
                <a16:creationId xmlns:a16="http://schemas.microsoft.com/office/drawing/2014/main" id="{E85C1B34-C9CD-061C-E328-5259B9019BFA}"/>
              </a:ext>
            </a:extLst>
          </p:cNvPr>
          <p:cNvSpPr>
            <a:spLocks noGrp="1" noChangeArrowheads="1"/>
          </p:cNvSpPr>
          <p:nvPr>
            <p:ph type="body" idx="1"/>
          </p:nvPr>
        </p:nvSpPr>
        <p:spPr>
          <a:xfrm>
            <a:off x="0" y="1052736"/>
            <a:ext cx="9144000" cy="5689376"/>
          </a:xfrm>
        </p:spPr>
        <p:txBody>
          <a:bodyPr>
            <a:normAutofit lnSpcReduction="10000"/>
          </a:bodyPr>
          <a:lstStyle/>
          <a:p>
            <a:pPr marL="288000" indent="-288000" eaLnBrk="1" hangingPunct="1">
              <a:lnSpc>
                <a:spcPct val="90000"/>
              </a:lnSpc>
              <a:buClrTx/>
              <a:defRPr/>
            </a:pPr>
            <a:r>
              <a:rPr lang="en-GB" sz="2800" dirty="0">
                <a:solidFill>
                  <a:srgbClr val="000000"/>
                </a:solidFill>
                <a:effectLst/>
                <a:latin typeface="Source Sans Pro" panose="020B0503030403020204" pitchFamily="34" charset="0"/>
                <a:ea typeface="Source Sans Pro" panose="020B0503030403020204" pitchFamily="34" charset="0"/>
              </a:rPr>
              <a:t>Combines flexible </a:t>
            </a:r>
            <a:r>
              <a:rPr lang="en-GB" sz="2800" dirty="0" err="1">
                <a:solidFill>
                  <a:srgbClr val="000000"/>
                </a:solidFill>
                <a:effectLst/>
                <a:latin typeface="Source Sans Pro" panose="020B0503030403020204" pitchFamily="34" charset="0"/>
                <a:ea typeface="Source Sans Pro" panose="020B0503030403020204" pitchFamily="34" charset="0"/>
              </a:rPr>
              <a:t>Aristotelianism</a:t>
            </a:r>
            <a:r>
              <a:rPr lang="en-GB" sz="2800" dirty="0">
                <a:solidFill>
                  <a:srgbClr val="000000"/>
                </a:solidFill>
                <a:effectLst/>
                <a:latin typeface="Source Sans Pro" panose="020B0503030403020204" pitchFamily="34" charset="0"/>
                <a:ea typeface="Source Sans Pro" panose="020B0503030403020204" pitchFamily="34" charset="0"/>
              </a:rPr>
              <a:t> with current tastes</a:t>
            </a:r>
          </a:p>
          <a:p>
            <a:pPr marL="288000" indent="-288000" eaLnBrk="1" hangingPunct="1">
              <a:lnSpc>
                <a:spcPct val="90000"/>
              </a:lnSpc>
              <a:buClrTx/>
              <a:defRPr/>
            </a:pPr>
            <a:r>
              <a:rPr lang="en-GB" sz="2800" dirty="0">
                <a:solidFill>
                  <a:srgbClr val="000000"/>
                </a:solidFill>
                <a:effectLst/>
                <a:latin typeface="Source Sans Pro" panose="020B0503030403020204" pitchFamily="34" charset="0"/>
                <a:ea typeface="Source Sans Pro" panose="020B0503030403020204" pitchFamily="34" charset="0"/>
              </a:rPr>
              <a:t>Appealed to scholarly and wider publics alike</a:t>
            </a:r>
          </a:p>
          <a:p>
            <a:pPr marL="288000" indent="-288000" eaLnBrk="1" hangingPunct="1">
              <a:lnSpc>
                <a:spcPct val="90000"/>
              </a:lnSpc>
              <a:buClrTx/>
              <a:defRPr/>
            </a:pPr>
            <a:r>
              <a:rPr lang="en-GB" sz="2800" dirty="0">
                <a:solidFill>
                  <a:srgbClr val="000000"/>
                </a:solidFill>
                <a:effectLst/>
                <a:latin typeface="Source Sans Pro" panose="020B0503030403020204" pitchFamily="34" charset="0"/>
                <a:ea typeface="Source Sans Pro" panose="020B0503030403020204" pitchFamily="34" charset="0"/>
              </a:rPr>
              <a:t>Aristotelian elements:</a:t>
            </a:r>
          </a:p>
          <a:p>
            <a:pPr marL="576000" lvl="1" indent="-288000" eaLnBrk="1" hangingPunct="1">
              <a:lnSpc>
                <a:spcPct val="90000"/>
              </a:lnSpc>
              <a:buClrTx/>
              <a:defRPr/>
            </a:pPr>
            <a:r>
              <a:rPr lang="en-GB" sz="2600" dirty="0">
                <a:solidFill>
                  <a:srgbClr val="000000"/>
                </a:solidFill>
                <a:effectLst/>
                <a:latin typeface="Source Sans Pro" panose="020B0503030403020204" pitchFamily="34" charset="0"/>
                <a:ea typeface="Source Sans Pro" panose="020B0503030403020204" pitchFamily="34" charset="0"/>
              </a:rPr>
              <a:t>Protagonists not wholly innocent or admirable</a:t>
            </a:r>
          </a:p>
          <a:p>
            <a:pPr marL="576000" lvl="1" indent="-288000" eaLnBrk="1" hangingPunct="1">
              <a:lnSpc>
                <a:spcPct val="90000"/>
              </a:lnSpc>
              <a:buClrTx/>
              <a:defRPr/>
            </a:pPr>
            <a:r>
              <a:rPr lang="en-GB" sz="2600" dirty="0">
                <a:solidFill>
                  <a:srgbClr val="000000"/>
                </a:solidFill>
                <a:effectLst/>
                <a:latin typeface="Source Sans Pro" panose="020B0503030403020204" pitchFamily="34" charset="0"/>
                <a:ea typeface="Source Sans Pro" panose="020B0503030403020204" pitchFamily="34" charset="0"/>
              </a:rPr>
              <a:t>Contrast with the heroism, nobility, and self-sacrifice typical in Corneille</a:t>
            </a:r>
          </a:p>
          <a:p>
            <a:pPr marL="576000" lvl="1" indent="-288000" eaLnBrk="1" hangingPunct="1">
              <a:lnSpc>
                <a:spcPct val="90000"/>
              </a:lnSpc>
              <a:buClrTx/>
              <a:defRPr/>
            </a:pPr>
            <a:r>
              <a:rPr lang="en-GB" sz="2600" dirty="0">
                <a:solidFill>
                  <a:srgbClr val="000000"/>
                </a:solidFill>
                <a:effectLst/>
                <a:latin typeface="Source Sans Pro" panose="020B0503030403020204" pitchFamily="34" charset="0"/>
                <a:ea typeface="Source Sans Pro" panose="020B0503030403020204" pitchFamily="34" charset="0"/>
              </a:rPr>
              <a:t>Downfall caused by error (</a:t>
            </a:r>
            <a:r>
              <a:rPr lang="en-GB" sz="2600" i="1" dirty="0">
                <a:solidFill>
                  <a:srgbClr val="000000"/>
                </a:solidFill>
                <a:effectLst/>
                <a:latin typeface="Source Sans Pro" panose="020B0503030403020204" pitchFamily="34" charset="0"/>
                <a:ea typeface="Source Sans Pro" panose="020B0503030403020204" pitchFamily="34" charset="0"/>
              </a:rPr>
              <a:t>hamartia</a:t>
            </a:r>
            <a:r>
              <a:rPr lang="en-GB" sz="2600" dirty="0">
                <a:solidFill>
                  <a:srgbClr val="000000"/>
                </a:solidFill>
                <a:effectLst/>
                <a:latin typeface="Source Sans Pro" panose="020B0503030403020204" pitchFamily="34" charset="0"/>
                <a:ea typeface="Source Sans Pro" panose="020B0503030403020204" pitchFamily="34" charset="0"/>
              </a:rPr>
              <a:t>) – often due to passion</a:t>
            </a:r>
          </a:p>
          <a:p>
            <a:pPr marL="576000" lvl="1" indent="-288000" eaLnBrk="1" hangingPunct="1">
              <a:lnSpc>
                <a:spcPct val="90000"/>
              </a:lnSpc>
              <a:buClrTx/>
              <a:defRPr/>
            </a:pPr>
            <a:r>
              <a:rPr lang="en-GB" sz="2600" dirty="0">
                <a:solidFill>
                  <a:srgbClr val="000000"/>
                </a:solidFill>
                <a:effectLst/>
                <a:latin typeface="Source Sans Pro" panose="020B0503030403020204" pitchFamily="34" charset="0"/>
                <a:ea typeface="Source Sans Pro" panose="020B0503030403020204" pitchFamily="34" charset="0"/>
              </a:rPr>
              <a:t>The role of passion allowed Racine to work in fashionable themes of love (</a:t>
            </a:r>
            <a:r>
              <a:rPr lang="en-GB" sz="2600" i="1" dirty="0" err="1">
                <a:solidFill>
                  <a:srgbClr val="000000"/>
                </a:solidFill>
                <a:effectLst/>
                <a:latin typeface="Source Sans Pro" panose="020B0503030403020204" pitchFamily="34" charset="0"/>
                <a:ea typeface="Source Sans Pro" panose="020B0503030403020204" pitchFamily="34" charset="0"/>
              </a:rPr>
              <a:t>galanterie</a:t>
            </a:r>
            <a:r>
              <a:rPr lang="en-GB" sz="2600" dirty="0">
                <a:solidFill>
                  <a:srgbClr val="000000"/>
                </a:solidFill>
                <a:effectLst/>
                <a:latin typeface="Source Sans Pro" panose="020B0503030403020204" pitchFamily="34" charset="0"/>
                <a:ea typeface="Source Sans Pro" panose="020B0503030403020204" pitchFamily="34" charset="0"/>
              </a:rPr>
              <a:t>)</a:t>
            </a:r>
          </a:p>
          <a:p>
            <a:pPr marL="576000" lvl="1" indent="-288000" eaLnBrk="1" hangingPunct="1">
              <a:lnSpc>
                <a:spcPct val="90000"/>
              </a:lnSpc>
              <a:buClrTx/>
              <a:defRPr/>
            </a:pPr>
            <a:r>
              <a:rPr lang="en-GB" sz="2600" dirty="0">
                <a:solidFill>
                  <a:srgbClr val="000000"/>
                </a:solidFill>
                <a:effectLst/>
                <a:latin typeface="Source Sans Pro" panose="020B0503030403020204" pitchFamily="34" charset="0"/>
                <a:ea typeface="Source Sans Pro" panose="020B0503030403020204" pitchFamily="34" charset="0"/>
              </a:rPr>
              <a:t>This basic structure often embraces several characters, e.g. </a:t>
            </a:r>
            <a:r>
              <a:rPr lang="en-GB" sz="2600" i="1" dirty="0" err="1">
                <a:solidFill>
                  <a:srgbClr val="000000"/>
                </a:solidFill>
                <a:effectLst/>
                <a:latin typeface="Source Sans Pro" panose="020B0503030403020204" pitchFamily="34" charset="0"/>
                <a:ea typeface="Source Sans Pro" panose="020B0503030403020204" pitchFamily="34" charset="0"/>
              </a:rPr>
              <a:t>Andromaque</a:t>
            </a:r>
            <a:r>
              <a:rPr lang="en-US" sz="2600" dirty="0">
                <a:solidFill>
                  <a:srgbClr val="000000"/>
                </a:solidFill>
                <a:effectLst/>
                <a:latin typeface="Source Sans Pro" panose="020B0503030403020204" pitchFamily="34" charset="0"/>
                <a:ea typeface="Source Sans Pro" panose="020B0503030403020204" pitchFamily="34" charset="0"/>
              </a:rPr>
              <a:t>, </a:t>
            </a:r>
            <a:r>
              <a:rPr lang="en-US" sz="2600" i="1" dirty="0">
                <a:solidFill>
                  <a:srgbClr val="000000"/>
                </a:solidFill>
                <a:effectLst/>
                <a:latin typeface="Source Sans Pro" panose="020B0503030403020204" pitchFamily="34" charset="0"/>
                <a:ea typeface="Source Sans Pro" panose="020B0503030403020204" pitchFamily="34" charset="0"/>
              </a:rPr>
              <a:t>Phaedra</a:t>
            </a:r>
            <a:r>
              <a:rPr lang="en-US" sz="2600" dirty="0">
                <a:solidFill>
                  <a:srgbClr val="000000"/>
                </a:solidFill>
                <a:effectLst/>
                <a:latin typeface="Source Sans Pro" panose="020B0503030403020204" pitchFamily="34" charset="0"/>
                <a:ea typeface="Source Sans Pro" panose="020B0503030403020204" pitchFamily="34" charset="0"/>
              </a:rPr>
              <a:t> – hence the tragic action has a strongly </a:t>
            </a:r>
            <a:r>
              <a:rPr lang="en-US" sz="2600" i="1" dirty="0">
                <a:solidFill>
                  <a:srgbClr val="000000"/>
                </a:solidFill>
                <a:effectLst/>
                <a:latin typeface="Source Sans Pro" panose="020B0503030403020204" pitchFamily="34" charset="0"/>
                <a:ea typeface="Source Sans Pro" panose="020B0503030403020204" pitchFamily="34" charset="0"/>
              </a:rPr>
              <a:t>overdetermined</a:t>
            </a:r>
            <a:r>
              <a:rPr lang="en-US" sz="2600" dirty="0">
                <a:solidFill>
                  <a:srgbClr val="000000"/>
                </a:solidFill>
                <a:effectLst/>
                <a:latin typeface="Source Sans Pro" panose="020B0503030403020204" pitchFamily="34" charset="0"/>
                <a:ea typeface="Source Sans Pro" panose="020B0503030403020204" pitchFamily="34" charset="0"/>
              </a:rPr>
              <a:t> quality</a:t>
            </a:r>
            <a:endParaRPr lang="en-GB" sz="2600" dirty="0">
              <a:solidFill>
                <a:srgbClr val="000000"/>
              </a:solidFill>
              <a:effectLst/>
              <a:latin typeface="Source Sans Pro" panose="020B0503030403020204" pitchFamily="34" charset="0"/>
              <a:ea typeface="Source Sans Pro" panose="020B0503030403020204" pitchFamily="34" charset="0"/>
            </a:endParaRPr>
          </a:p>
          <a:p>
            <a:pPr marL="576000" lvl="1" indent="-288000" eaLnBrk="1" hangingPunct="1">
              <a:lnSpc>
                <a:spcPct val="90000"/>
              </a:lnSpc>
              <a:buClrTx/>
              <a:defRPr/>
            </a:pPr>
            <a:r>
              <a:rPr lang="en-GB" sz="2600" dirty="0">
                <a:solidFill>
                  <a:srgbClr val="000000"/>
                </a:solidFill>
                <a:effectLst/>
                <a:latin typeface="Source Sans Pro" panose="020B0503030403020204" pitchFamily="34" charset="0"/>
                <a:ea typeface="Source Sans Pro" panose="020B0503030403020204" pitchFamily="34" charset="0"/>
              </a:rPr>
              <a:t>Important roles of </a:t>
            </a:r>
            <a:r>
              <a:rPr lang="en-GB" sz="2600" i="1" dirty="0">
                <a:solidFill>
                  <a:srgbClr val="000000"/>
                </a:solidFill>
                <a:effectLst/>
                <a:latin typeface="Source Sans Pro" panose="020B0503030403020204" pitchFamily="34" charset="0"/>
                <a:ea typeface="Source Sans Pro" panose="020B0503030403020204" pitchFamily="34" charset="0"/>
              </a:rPr>
              <a:t>peripeteia </a:t>
            </a:r>
            <a:r>
              <a:rPr lang="en-GB" sz="2600" dirty="0">
                <a:solidFill>
                  <a:srgbClr val="000000"/>
                </a:solidFill>
                <a:effectLst/>
                <a:latin typeface="Source Sans Pro" panose="020B0503030403020204" pitchFamily="34" charset="0"/>
                <a:ea typeface="Source Sans Pro" panose="020B0503030403020204" pitchFamily="34" charset="0"/>
              </a:rPr>
              <a:t>and </a:t>
            </a:r>
            <a:r>
              <a:rPr lang="en-GB" sz="2600" i="1" dirty="0">
                <a:solidFill>
                  <a:srgbClr val="000000"/>
                </a:solidFill>
                <a:effectLst/>
                <a:latin typeface="Source Sans Pro" panose="020B0503030403020204" pitchFamily="34" charset="0"/>
                <a:ea typeface="Source Sans Pro" panose="020B0503030403020204" pitchFamily="34" charset="0"/>
              </a:rPr>
              <a:t>anagnorisis</a:t>
            </a:r>
            <a:r>
              <a:rPr lang="en-GB" sz="2600" dirty="0">
                <a:solidFill>
                  <a:srgbClr val="000000"/>
                </a:solidFill>
                <a:effectLst/>
                <a:latin typeface="Source Sans Pro" panose="020B0503030403020204" pitchFamily="34" charset="0"/>
                <a:ea typeface="Source Sans Pro" panose="020B0503030403020204" pitchFamily="34" charset="0"/>
              </a:rPr>
              <a:t> – NB recognition is sometimes moral/psychological rather than literal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FB728-6823-8662-C193-D923F48A7054}"/>
            </a:ext>
          </a:extLst>
        </p:cNvPr>
        <p:cNvGrpSpPr/>
        <p:nvPr/>
      </p:nvGrpSpPr>
      <p:grpSpPr>
        <a:xfrm>
          <a:off x="0" y="0"/>
          <a:ext cx="0" cy="0"/>
          <a:chOff x="0" y="0"/>
          <a:chExt cx="0" cy="0"/>
        </a:xfrm>
      </p:grpSpPr>
      <p:sp>
        <p:nvSpPr>
          <p:cNvPr id="9218" name="Rectangle 2">
            <a:extLst>
              <a:ext uri="{FF2B5EF4-FFF2-40B4-BE49-F238E27FC236}">
                <a16:creationId xmlns:a16="http://schemas.microsoft.com/office/drawing/2014/main" id="{A59A3940-70AF-B50B-B402-C12B8EE166AC}"/>
              </a:ext>
            </a:extLst>
          </p:cNvPr>
          <p:cNvSpPr>
            <a:spLocks noGrp="1" noChangeArrowheads="1"/>
          </p:cNvSpPr>
          <p:nvPr>
            <p:ph type="title"/>
          </p:nvPr>
        </p:nvSpPr>
        <p:spPr>
          <a:xfrm>
            <a:off x="250825" y="115888"/>
            <a:ext cx="8642350" cy="864840"/>
          </a:xfrm>
        </p:spPr>
        <p:txBody>
          <a:bodyPr/>
          <a:lstStyle/>
          <a:p>
            <a:pPr eaLnBrk="1" hangingPunct="1"/>
            <a:r>
              <a:rPr lang="en-GB" altLang="en-US" sz="4000" b="1" dirty="0">
                <a:solidFill>
                  <a:srgbClr val="000000"/>
                </a:solidFill>
                <a:effectLst/>
                <a:latin typeface="Source Sans Pro" panose="020B0503030403020204" pitchFamily="34" charset="0"/>
                <a:ea typeface="Source Sans Pro" panose="020B0503030403020204" pitchFamily="34" charset="0"/>
              </a:rPr>
              <a:t>Racine’s theatre in general 2</a:t>
            </a:r>
            <a:endParaRPr lang="en-US" altLang="en-US" sz="4000" b="1" i="1" dirty="0">
              <a:solidFill>
                <a:srgbClr val="000000"/>
              </a:solidFill>
              <a:effectLst/>
              <a:latin typeface="Source Sans Pro" panose="020B0503030403020204" pitchFamily="34" charset="0"/>
              <a:ea typeface="Source Sans Pro" panose="020B0503030403020204" pitchFamily="34" charset="0"/>
            </a:endParaRPr>
          </a:p>
        </p:txBody>
      </p:sp>
      <p:sp>
        <p:nvSpPr>
          <p:cNvPr id="11267" name="Rectangle 3">
            <a:extLst>
              <a:ext uri="{FF2B5EF4-FFF2-40B4-BE49-F238E27FC236}">
                <a16:creationId xmlns:a16="http://schemas.microsoft.com/office/drawing/2014/main" id="{1F4855EA-EEC4-4356-94A2-B39A10C29454}"/>
              </a:ext>
            </a:extLst>
          </p:cNvPr>
          <p:cNvSpPr>
            <a:spLocks noGrp="1" noChangeArrowheads="1"/>
          </p:cNvSpPr>
          <p:nvPr>
            <p:ph type="body" idx="1"/>
          </p:nvPr>
        </p:nvSpPr>
        <p:spPr>
          <a:xfrm>
            <a:off x="0" y="1124744"/>
            <a:ext cx="9144000" cy="5617368"/>
          </a:xfrm>
        </p:spPr>
        <p:txBody>
          <a:bodyPr>
            <a:normAutofit/>
          </a:bodyPr>
          <a:lstStyle/>
          <a:p>
            <a:pPr marL="609600" indent="-609600" eaLnBrk="1" hangingPunct="1">
              <a:lnSpc>
                <a:spcPct val="90000"/>
              </a:lnSpc>
              <a:buClrTx/>
              <a:defRPr/>
            </a:pPr>
            <a:r>
              <a:rPr lang="en-GB" sz="2800" dirty="0">
                <a:solidFill>
                  <a:srgbClr val="000000"/>
                </a:solidFill>
                <a:effectLst/>
                <a:latin typeface="Source Sans Pro" panose="020B0503030403020204" pitchFamily="34" charset="0"/>
                <a:ea typeface="Source Sans Pro" panose="020B0503030403020204" pitchFamily="34" charset="0"/>
              </a:rPr>
              <a:t>Often sympathy for innocent lovers and victims</a:t>
            </a:r>
          </a:p>
          <a:p>
            <a:pPr marL="990600" lvl="1" indent="-533400" eaLnBrk="1" hangingPunct="1">
              <a:lnSpc>
                <a:spcPct val="90000"/>
              </a:lnSpc>
              <a:buClrTx/>
              <a:defRPr/>
            </a:pPr>
            <a:r>
              <a:rPr lang="en-GB" sz="2600" dirty="0">
                <a:solidFill>
                  <a:srgbClr val="000000"/>
                </a:solidFill>
                <a:effectLst/>
                <a:latin typeface="Source Sans Pro" panose="020B0503030403020204" pitchFamily="34" charset="0"/>
                <a:ea typeface="Source Sans Pro" panose="020B0503030403020204" pitchFamily="34" charset="0"/>
              </a:rPr>
              <a:t>e.g. </a:t>
            </a:r>
            <a:r>
              <a:rPr lang="en-GB" sz="2600" i="1" dirty="0" err="1">
                <a:solidFill>
                  <a:srgbClr val="000000"/>
                </a:solidFill>
                <a:effectLst/>
                <a:latin typeface="Source Sans Pro" panose="020B0503030403020204" pitchFamily="34" charset="0"/>
                <a:ea typeface="Source Sans Pro" panose="020B0503030403020204" pitchFamily="34" charset="0"/>
              </a:rPr>
              <a:t>Britannicus</a:t>
            </a:r>
            <a:r>
              <a:rPr lang="en-GB" sz="2600" dirty="0">
                <a:solidFill>
                  <a:srgbClr val="000000"/>
                </a:solidFill>
                <a:effectLst/>
                <a:latin typeface="Source Sans Pro" panose="020B0503030403020204" pitchFamily="34" charset="0"/>
                <a:ea typeface="Source Sans Pro" panose="020B0503030403020204" pitchFamily="34" charset="0"/>
              </a:rPr>
              <a:t> (</a:t>
            </a:r>
            <a:r>
              <a:rPr lang="en-GB" sz="2600" dirty="0" err="1">
                <a:solidFill>
                  <a:srgbClr val="000000"/>
                </a:solidFill>
                <a:effectLst/>
                <a:latin typeface="Source Sans Pro" panose="020B0503030403020204" pitchFamily="34" charset="0"/>
                <a:ea typeface="Source Sans Pro" panose="020B0503030403020204" pitchFamily="34" charset="0"/>
              </a:rPr>
              <a:t>Britannicus</a:t>
            </a:r>
            <a:r>
              <a:rPr lang="en-GB" sz="2600" dirty="0">
                <a:solidFill>
                  <a:srgbClr val="000000"/>
                </a:solidFill>
                <a:effectLst/>
                <a:latin typeface="Source Sans Pro" panose="020B0503030403020204" pitchFamily="34" charset="0"/>
                <a:ea typeface="Source Sans Pro" panose="020B0503030403020204" pitchFamily="34" charset="0"/>
              </a:rPr>
              <a:t>/</a:t>
            </a:r>
            <a:r>
              <a:rPr lang="en-GB" sz="2600" dirty="0" err="1">
                <a:solidFill>
                  <a:srgbClr val="000000"/>
                </a:solidFill>
                <a:effectLst/>
                <a:latin typeface="Source Sans Pro" panose="020B0503030403020204" pitchFamily="34" charset="0"/>
                <a:ea typeface="Source Sans Pro" panose="020B0503030403020204" pitchFamily="34" charset="0"/>
              </a:rPr>
              <a:t>Junie</a:t>
            </a:r>
            <a:r>
              <a:rPr lang="en-GB" sz="2600" dirty="0">
                <a:solidFill>
                  <a:srgbClr val="000000"/>
                </a:solidFill>
                <a:effectLst/>
                <a:latin typeface="Source Sans Pro" panose="020B0503030403020204" pitchFamily="34" charset="0"/>
                <a:ea typeface="Source Sans Pro" panose="020B0503030403020204" pitchFamily="34" charset="0"/>
              </a:rPr>
              <a:t>), </a:t>
            </a:r>
            <a:r>
              <a:rPr lang="en-US" sz="2600" i="1" dirty="0" err="1">
                <a:solidFill>
                  <a:srgbClr val="000000"/>
                </a:solidFill>
                <a:effectLst/>
                <a:latin typeface="Source Sans Pro" panose="020B0503030403020204" pitchFamily="34" charset="0"/>
                <a:ea typeface="Source Sans Pro" panose="020B0503030403020204" pitchFamily="34" charset="0"/>
              </a:rPr>
              <a:t>Bajazet</a:t>
            </a:r>
            <a:r>
              <a:rPr lang="en-US" sz="2600" dirty="0">
                <a:solidFill>
                  <a:srgbClr val="000000"/>
                </a:solidFill>
                <a:effectLst/>
                <a:latin typeface="Source Sans Pro" panose="020B0503030403020204" pitchFamily="34" charset="0"/>
                <a:ea typeface="Source Sans Pro" panose="020B0503030403020204" pitchFamily="34" charset="0"/>
              </a:rPr>
              <a:t> (</a:t>
            </a:r>
            <a:r>
              <a:rPr lang="en-US" sz="2600" dirty="0" err="1">
                <a:solidFill>
                  <a:srgbClr val="000000"/>
                </a:solidFill>
                <a:effectLst/>
                <a:latin typeface="Source Sans Pro" panose="020B0503030403020204" pitchFamily="34" charset="0"/>
                <a:ea typeface="Source Sans Pro" panose="020B0503030403020204" pitchFamily="34" charset="0"/>
              </a:rPr>
              <a:t>Bajazet</a:t>
            </a:r>
            <a:r>
              <a:rPr lang="en-US" sz="2600" dirty="0">
                <a:solidFill>
                  <a:srgbClr val="000000"/>
                </a:solidFill>
                <a:effectLst/>
                <a:latin typeface="Source Sans Pro" panose="020B0503030403020204" pitchFamily="34" charset="0"/>
                <a:ea typeface="Source Sans Pro" panose="020B0503030403020204" pitchFamily="34" charset="0"/>
              </a:rPr>
              <a:t>/</a:t>
            </a:r>
            <a:r>
              <a:rPr lang="en-US" sz="2600" dirty="0" err="1">
                <a:solidFill>
                  <a:srgbClr val="000000"/>
                </a:solidFill>
                <a:effectLst/>
                <a:latin typeface="Source Sans Pro" panose="020B0503030403020204" pitchFamily="34" charset="0"/>
                <a:ea typeface="Source Sans Pro" panose="020B0503030403020204" pitchFamily="34" charset="0"/>
              </a:rPr>
              <a:t>Atalide</a:t>
            </a:r>
            <a:r>
              <a:rPr lang="en-US" sz="2600" dirty="0">
                <a:solidFill>
                  <a:srgbClr val="000000"/>
                </a:solidFill>
                <a:effectLst/>
                <a:latin typeface="Source Sans Pro" panose="020B0503030403020204" pitchFamily="34" charset="0"/>
                <a:ea typeface="Source Sans Pro" panose="020B0503030403020204" pitchFamily="34" charset="0"/>
              </a:rPr>
              <a:t>), </a:t>
            </a:r>
            <a:r>
              <a:rPr lang="en-US" sz="2600" i="1" dirty="0">
                <a:solidFill>
                  <a:srgbClr val="000000"/>
                </a:solidFill>
                <a:effectLst/>
                <a:latin typeface="Source Sans Pro" panose="020B0503030403020204" pitchFamily="34" charset="0"/>
                <a:ea typeface="Source Sans Pro" panose="020B0503030403020204" pitchFamily="34" charset="0"/>
              </a:rPr>
              <a:t>Phaedra</a:t>
            </a:r>
            <a:r>
              <a:rPr lang="en-US" sz="2600" dirty="0">
                <a:solidFill>
                  <a:srgbClr val="000000"/>
                </a:solidFill>
                <a:effectLst/>
                <a:latin typeface="Source Sans Pro" panose="020B0503030403020204" pitchFamily="34" charset="0"/>
                <a:ea typeface="Source Sans Pro" panose="020B0503030403020204" pitchFamily="34" charset="0"/>
              </a:rPr>
              <a:t> (Hippolytus/Aricia)</a:t>
            </a:r>
          </a:p>
          <a:p>
            <a:pPr marL="990600" lvl="1" indent="-533400" eaLnBrk="1" hangingPunct="1">
              <a:lnSpc>
                <a:spcPct val="90000"/>
              </a:lnSpc>
              <a:buClrTx/>
              <a:defRPr/>
            </a:pPr>
            <a:r>
              <a:rPr lang="en-GB" sz="2600" dirty="0">
                <a:solidFill>
                  <a:srgbClr val="000000"/>
                </a:solidFill>
                <a:effectLst/>
                <a:latin typeface="Source Sans Pro" panose="020B0503030403020204" pitchFamily="34" charset="0"/>
                <a:ea typeface="Source Sans Pro" panose="020B0503030403020204" pitchFamily="34" charset="0"/>
              </a:rPr>
              <a:t>Distinctive preoccupation with guilt: legacy of past crimes, e.g. </a:t>
            </a:r>
            <a:r>
              <a:rPr lang="en-GB" sz="2600" i="1" dirty="0" err="1">
                <a:solidFill>
                  <a:srgbClr val="000000"/>
                </a:solidFill>
                <a:effectLst/>
                <a:latin typeface="Source Sans Pro" panose="020B0503030403020204" pitchFamily="34" charset="0"/>
                <a:ea typeface="Source Sans Pro" panose="020B0503030403020204" pitchFamily="34" charset="0"/>
              </a:rPr>
              <a:t>Andromaque</a:t>
            </a:r>
            <a:r>
              <a:rPr lang="en-GB" sz="2600" dirty="0">
                <a:solidFill>
                  <a:srgbClr val="000000"/>
                </a:solidFill>
                <a:effectLst/>
                <a:latin typeface="Source Sans Pro" panose="020B0503030403020204" pitchFamily="34" charset="0"/>
                <a:ea typeface="Source Sans Pro" panose="020B0503030403020204" pitchFamily="34" charset="0"/>
              </a:rPr>
              <a:t>, </a:t>
            </a:r>
            <a:r>
              <a:rPr lang="en-GB" sz="2600" i="1" dirty="0" err="1">
                <a:solidFill>
                  <a:srgbClr val="000000"/>
                </a:solidFill>
                <a:effectLst/>
                <a:latin typeface="Source Sans Pro" panose="020B0503030403020204" pitchFamily="34" charset="0"/>
                <a:ea typeface="Source Sans Pro" panose="020B0503030403020204" pitchFamily="34" charset="0"/>
              </a:rPr>
              <a:t>Britannicus</a:t>
            </a:r>
            <a:r>
              <a:rPr lang="en-US" sz="2600" dirty="0">
                <a:solidFill>
                  <a:srgbClr val="000000"/>
                </a:solidFill>
                <a:effectLst/>
                <a:latin typeface="Source Sans Pro" panose="020B0503030403020204" pitchFamily="34" charset="0"/>
                <a:ea typeface="Source Sans Pro" panose="020B0503030403020204" pitchFamily="34" charset="0"/>
              </a:rPr>
              <a:t>, </a:t>
            </a:r>
            <a:r>
              <a:rPr lang="en-US" sz="2600" i="1" dirty="0">
                <a:solidFill>
                  <a:srgbClr val="000000"/>
                </a:solidFill>
                <a:effectLst/>
                <a:latin typeface="Source Sans Pro" panose="020B0503030403020204" pitchFamily="34" charset="0"/>
                <a:ea typeface="Source Sans Pro" panose="020B0503030403020204" pitchFamily="34" charset="0"/>
              </a:rPr>
              <a:t>Phaedra</a:t>
            </a:r>
            <a:endParaRPr lang="en-US" sz="2600" dirty="0">
              <a:solidFill>
                <a:srgbClr val="000000"/>
              </a:solidFill>
              <a:effectLst/>
              <a:latin typeface="Source Sans Pro" panose="020B0503030403020204" pitchFamily="34" charset="0"/>
              <a:ea typeface="Source Sans Pro" panose="020B0503030403020204" pitchFamily="34" charset="0"/>
            </a:endParaRPr>
          </a:p>
          <a:p>
            <a:pPr marL="990600" lvl="1" indent="-533400" eaLnBrk="1" hangingPunct="1">
              <a:lnSpc>
                <a:spcPct val="90000"/>
              </a:lnSpc>
              <a:buClrTx/>
              <a:defRPr/>
            </a:pPr>
            <a:r>
              <a:rPr lang="en-GB" sz="2600" dirty="0">
                <a:solidFill>
                  <a:srgbClr val="000000"/>
                </a:solidFill>
                <a:effectLst/>
                <a:latin typeface="Source Sans Pro" panose="020B0503030403020204" pitchFamily="34" charset="0"/>
                <a:ea typeface="Source Sans Pro" panose="020B0503030403020204" pitchFamily="34" charset="0"/>
              </a:rPr>
              <a:t>Role of the gods in </a:t>
            </a:r>
            <a:r>
              <a:rPr lang="en-US" sz="2600" i="1" dirty="0" err="1">
                <a:solidFill>
                  <a:srgbClr val="000000"/>
                </a:solidFill>
                <a:effectLst/>
                <a:latin typeface="Source Sans Pro" panose="020B0503030403020204" pitchFamily="34" charset="0"/>
                <a:ea typeface="Source Sans Pro" panose="020B0503030403020204" pitchFamily="34" charset="0"/>
              </a:rPr>
              <a:t>Iphigénie</a:t>
            </a:r>
            <a:r>
              <a:rPr lang="en-US" sz="2600" dirty="0">
                <a:solidFill>
                  <a:srgbClr val="000000"/>
                </a:solidFill>
                <a:effectLst/>
                <a:latin typeface="Source Sans Pro" panose="020B0503030403020204" pitchFamily="34" charset="0"/>
                <a:ea typeface="Source Sans Pro" panose="020B0503030403020204" pitchFamily="34" charset="0"/>
              </a:rPr>
              <a:t> and </a:t>
            </a:r>
            <a:r>
              <a:rPr lang="en-US" sz="2600" i="1" dirty="0">
                <a:solidFill>
                  <a:srgbClr val="000000"/>
                </a:solidFill>
                <a:effectLst/>
                <a:latin typeface="Source Sans Pro" panose="020B0503030403020204" pitchFamily="34" charset="0"/>
                <a:ea typeface="Source Sans Pro" panose="020B0503030403020204" pitchFamily="34" charset="0"/>
              </a:rPr>
              <a:t>Phaedra</a:t>
            </a:r>
            <a:r>
              <a:rPr lang="en-US" sz="2600" dirty="0">
                <a:solidFill>
                  <a:srgbClr val="000000"/>
                </a:solidFill>
                <a:effectLst/>
                <a:latin typeface="Source Sans Pro" panose="020B0503030403020204" pitchFamily="34" charset="0"/>
                <a:ea typeface="Source Sans Pro" panose="020B0503030403020204" pitchFamily="34" charset="0"/>
              </a:rPr>
              <a:t>: morally ambiguous?</a:t>
            </a:r>
          </a:p>
          <a:p>
            <a:pPr marL="990600" lvl="1" indent="-533400" eaLnBrk="1" hangingPunct="1">
              <a:lnSpc>
                <a:spcPct val="90000"/>
              </a:lnSpc>
              <a:buClrTx/>
              <a:defRPr/>
            </a:pPr>
            <a:r>
              <a:rPr lang="en-GB" sz="2600" dirty="0">
                <a:solidFill>
                  <a:srgbClr val="000000"/>
                </a:solidFill>
                <a:effectLst/>
                <a:latin typeface="Source Sans Pro" panose="020B0503030403020204" pitchFamily="34" charset="0"/>
                <a:ea typeface="Source Sans Pro" panose="020B0503030403020204" pitchFamily="34" charset="0"/>
              </a:rPr>
              <a:t>Is the concept of a ‘tragic vision’ relevant to this…?</a:t>
            </a:r>
            <a:endParaRPr lang="en-US" sz="2600" dirty="0">
              <a:solidFill>
                <a:srgbClr val="000000"/>
              </a:solidFill>
              <a:effectLst/>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9979462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AA1D6-8B3F-29DD-1C34-EC3A00DBF436}"/>
              </a:ext>
            </a:extLst>
          </p:cNvPr>
          <p:cNvSpPr>
            <a:spLocks noGrp="1"/>
          </p:cNvSpPr>
          <p:nvPr>
            <p:ph type="title"/>
          </p:nvPr>
        </p:nvSpPr>
        <p:spPr>
          <a:xfrm>
            <a:off x="457200" y="116632"/>
            <a:ext cx="8229600" cy="792088"/>
          </a:xfrm>
        </p:spPr>
        <p:txBody>
          <a:bodyPr/>
          <a:lstStyle/>
          <a:p>
            <a:r>
              <a:rPr lang="en-GB" altLang="en-US" b="1" dirty="0">
                <a:solidFill>
                  <a:srgbClr val="000000"/>
                </a:solidFill>
                <a:effectLst/>
                <a:latin typeface="Source Sans Pro" panose="020B0503030403020204" pitchFamily="34" charset="0"/>
                <a:ea typeface="Source Sans Pro" panose="020B0503030403020204" pitchFamily="34" charset="0"/>
              </a:rPr>
              <a:t>Basic elements of </a:t>
            </a:r>
            <a:r>
              <a:rPr lang="en-GB" altLang="en-US" b="1" i="1" dirty="0">
                <a:solidFill>
                  <a:srgbClr val="000000"/>
                </a:solidFill>
                <a:effectLst/>
                <a:latin typeface="Source Sans Pro" panose="020B0503030403020204" pitchFamily="34" charset="0"/>
                <a:ea typeface="Source Sans Pro" panose="020B0503030403020204" pitchFamily="34" charset="0"/>
              </a:rPr>
              <a:t>Phaedra</a:t>
            </a:r>
            <a:endParaRPr lang="en-GB" dirty="0"/>
          </a:p>
        </p:txBody>
      </p:sp>
      <p:sp>
        <p:nvSpPr>
          <p:cNvPr id="3" name="Content Placeholder 2">
            <a:extLst>
              <a:ext uri="{FF2B5EF4-FFF2-40B4-BE49-F238E27FC236}">
                <a16:creationId xmlns:a16="http://schemas.microsoft.com/office/drawing/2014/main" id="{A70277F5-B392-6AA3-1CD7-539D4ACA88A9}"/>
              </a:ext>
            </a:extLst>
          </p:cNvPr>
          <p:cNvSpPr>
            <a:spLocks noGrp="1"/>
          </p:cNvSpPr>
          <p:nvPr>
            <p:ph idx="1"/>
          </p:nvPr>
        </p:nvSpPr>
        <p:spPr>
          <a:xfrm>
            <a:off x="107504" y="1196752"/>
            <a:ext cx="9036496" cy="5544616"/>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Some previous versions:</a:t>
            </a:r>
          </a:p>
          <a:p>
            <a:pPr marL="576000" lvl="1" indent="-288000" eaLnBrk="1" fontAlgn="auto" hangingPunct="1">
              <a:lnSpc>
                <a:spcPct val="90000"/>
              </a:lnSpc>
              <a:spcBef>
                <a:spcPts val="1000"/>
              </a:spcBef>
              <a:spcAft>
                <a:spcPts val="0"/>
              </a:spcAft>
              <a:buClrTx/>
              <a:buSzPct val="80000"/>
              <a:defRPr/>
            </a:pPr>
            <a:r>
              <a:rPr kumimoji="0" lang="en-US" sz="24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Euripides, </a:t>
            </a:r>
            <a:r>
              <a:rPr kumimoji="0" lang="en-US" sz="2400" b="0" i="1"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Hippolytus</a:t>
            </a:r>
            <a:r>
              <a:rPr kumimoji="0" lang="en-US" sz="24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 (428 BCE)</a:t>
            </a:r>
          </a:p>
          <a:p>
            <a:pPr marL="576000" lvl="1" indent="-288000" eaLnBrk="1" fontAlgn="auto" hangingPunct="1">
              <a:lnSpc>
                <a:spcPct val="90000"/>
              </a:lnSpc>
              <a:spcBef>
                <a:spcPts val="1000"/>
              </a:spcBef>
              <a:spcAft>
                <a:spcPts val="0"/>
              </a:spcAft>
              <a:buClrTx/>
              <a:buSzPct val="80000"/>
              <a:defRPr/>
            </a:pPr>
            <a:r>
              <a:rPr kumimoji="0" lang="en-US" sz="24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Seneca, </a:t>
            </a:r>
            <a:r>
              <a:rPr kumimoji="0" lang="en-US" sz="2400" b="0" i="1"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Phaedra </a:t>
            </a:r>
            <a:r>
              <a:rPr kumimoji="0" lang="en-US" sz="24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(before 54 CE)</a:t>
            </a:r>
          </a:p>
          <a:p>
            <a:pPr marL="576000" lvl="1" indent="-288000" eaLnBrk="1" fontAlgn="auto" hangingPunct="1">
              <a:lnSpc>
                <a:spcPct val="90000"/>
              </a:lnSpc>
              <a:spcBef>
                <a:spcPts val="1000"/>
              </a:spcBef>
              <a:spcAft>
                <a:spcPts val="0"/>
              </a:spcAft>
              <a:buClrTx/>
              <a:buSzPct val="80000"/>
              <a:defRPr/>
            </a:pPr>
            <a:r>
              <a:rPr kumimoji="0" lang="en-US" sz="24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Robert Garnier, </a:t>
            </a:r>
            <a:r>
              <a:rPr kumimoji="0" lang="en-US" sz="2400" b="0" i="1"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Hippolyte </a:t>
            </a:r>
            <a:r>
              <a:rPr kumimoji="0" lang="en-US" sz="24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(1573)</a:t>
            </a:r>
          </a:p>
          <a:p>
            <a:pPr marL="576000" lvl="1" indent="-288000" eaLnBrk="1" fontAlgn="auto" hangingPunct="1">
              <a:lnSpc>
                <a:spcPct val="90000"/>
              </a:lnSpc>
              <a:spcBef>
                <a:spcPts val="1000"/>
              </a:spcBef>
              <a:spcAft>
                <a:spcPts val="0"/>
              </a:spcAft>
              <a:buClrTx/>
              <a:buSzPct val="80000"/>
              <a:defRPr/>
            </a:pPr>
            <a:r>
              <a:rPr kumimoji="0" lang="en-US" sz="24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Gabriel Gilbert, </a:t>
            </a:r>
            <a:r>
              <a:rPr kumimoji="0" lang="en-US" sz="2400" b="0" i="1"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Hippolyte </a:t>
            </a:r>
            <a:r>
              <a:rPr kumimoji="0" lang="en-US" sz="24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(1646)</a:t>
            </a:r>
          </a:p>
          <a:p>
            <a:pPr marL="576000" lvl="1" indent="-288000" eaLnBrk="1" fontAlgn="auto" hangingPunct="1">
              <a:lnSpc>
                <a:spcPct val="90000"/>
              </a:lnSpc>
              <a:spcBef>
                <a:spcPts val="1000"/>
              </a:spcBef>
              <a:spcAft>
                <a:spcPts val="0"/>
              </a:spcAft>
              <a:buClrTx/>
              <a:buSzPct val="80000"/>
              <a:defRPr/>
            </a:pPr>
            <a:r>
              <a:rPr kumimoji="0" lang="en-US" sz="24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Nicolas </a:t>
            </a:r>
            <a:r>
              <a:rPr kumimoji="0" lang="en-US" sz="2400" b="0" i="0" u="none" strike="noStrike" kern="1200" cap="none" spc="0" normalizeH="0" baseline="0" noProof="0" dirty="0" err="1">
                <a:ln>
                  <a:noFill/>
                </a:ln>
                <a:solidFill>
                  <a:prstClr val="black"/>
                </a:solidFill>
                <a:effectLst/>
                <a:uLnTx/>
                <a:uFillTx/>
                <a:latin typeface="Source Sans Pro" panose="020B0503030403020204" pitchFamily="34" charset="0"/>
                <a:ea typeface="Source Sans Pro" panose="020B0503030403020204" pitchFamily="34" charset="0"/>
              </a:rPr>
              <a:t>Pradon</a:t>
            </a:r>
            <a:r>
              <a:rPr kumimoji="0" lang="en-US" sz="24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 </a:t>
            </a:r>
            <a:r>
              <a:rPr kumimoji="0" lang="en-US" sz="2400" b="0" i="1"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Phèdre et Hippolyte </a:t>
            </a:r>
            <a:r>
              <a:rPr kumimoji="0" lang="en-US" sz="24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(1677 – staged by a rival troupe of actors at the same time as Racine’s play)</a:t>
            </a:r>
            <a:endParaRPr kumimoji="0" lang="en-US" sz="2800" b="0" i="1"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1"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Phaedra</a:t>
            </a:r>
            <a:r>
              <a:rPr kumimoji="0" lang="en-US" sz="28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 is the last of Racine’s ‘profane’ tragedies (not using religious material)</a:t>
            </a:r>
          </a:p>
        </p:txBody>
      </p:sp>
    </p:spTree>
    <p:extLst>
      <p:ext uri="{BB962C8B-B14F-4D97-AF65-F5344CB8AC3E}">
        <p14:creationId xmlns:p14="http://schemas.microsoft.com/office/powerpoint/2010/main" val="361333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C2F40-F84D-613D-802A-1359214FAF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764DB9-362E-E0AC-CB35-6C70940B7D4D}"/>
              </a:ext>
            </a:extLst>
          </p:cNvPr>
          <p:cNvSpPr>
            <a:spLocks noGrp="1"/>
          </p:cNvSpPr>
          <p:nvPr>
            <p:ph type="title"/>
          </p:nvPr>
        </p:nvSpPr>
        <p:spPr>
          <a:xfrm>
            <a:off x="457200" y="116632"/>
            <a:ext cx="8229600" cy="792088"/>
          </a:xfrm>
        </p:spPr>
        <p:txBody>
          <a:bodyPr/>
          <a:lstStyle/>
          <a:p>
            <a:r>
              <a:rPr lang="en-GB" altLang="en-US" sz="4000" b="1" dirty="0">
                <a:solidFill>
                  <a:srgbClr val="000000"/>
                </a:solidFill>
                <a:effectLst/>
                <a:latin typeface="Source Sans Pro" panose="020B0503030403020204" pitchFamily="34" charset="0"/>
                <a:ea typeface="Source Sans Pro" panose="020B0503030403020204" pitchFamily="34" charset="0"/>
              </a:rPr>
              <a:t>[An aside: Racine (</a:t>
            </a:r>
            <a:r>
              <a:rPr lang="en-GB" altLang="en-US" sz="4000" b="1" dirty="0" err="1">
                <a:solidFill>
                  <a:srgbClr val="000000"/>
                </a:solidFill>
                <a:effectLst/>
                <a:latin typeface="Source Sans Pro" panose="020B0503030403020204" pitchFamily="34" charset="0"/>
                <a:ea typeface="Source Sans Pro" panose="020B0503030403020204" pitchFamily="34" charset="0"/>
              </a:rPr>
              <a:t>attr</a:t>
            </a:r>
            <a:r>
              <a:rPr lang="en-GB" altLang="en-US" sz="4000" b="1" dirty="0">
                <a:solidFill>
                  <a:srgbClr val="000000"/>
                </a:solidFill>
                <a:effectLst/>
                <a:latin typeface="Source Sans Pro" panose="020B0503030403020204" pitchFamily="34" charset="0"/>
                <a:ea typeface="Source Sans Pro" panose="020B0503030403020204" pitchFamily="34" charset="0"/>
              </a:rPr>
              <a:t>.) on </a:t>
            </a:r>
            <a:r>
              <a:rPr lang="en-GB" altLang="en-US" sz="4000" b="1" dirty="0" err="1">
                <a:solidFill>
                  <a:srgbClr val="000000"/>
                </a:solidFill>
                <a:effectLst/>
                <a:latin typeface="Source Sans Pro" panose="020B0503030403020204" pitchFamily="34" charset="0"/>
                <a:ea typeface="Source Sans Pro" panose="020B0503030403020204" pitchFamily="34" charset="0"/>
              </a:rPr>
              <a:t>Pradon</a:t>
            </a:r>
            <a:r>
              <a:rPr lang="en-GB" altLang="en-US" sz="4000" b="1" dirty="0">
                <a:solidFill>
                  <a:srgbClr val="000000"/>
                </a:solidFill>
                <a:effectLst/>
                <a:latin typeface="Source Sans Pro" panose="020B0503030403020204" pitchFamily="34" charset="0"/>
                <a:ea typeface="Source Sans Pro" panose="020B0503030403020204" pitchFamily="34" charset="0"/>
              </a:rPr>
              <a:t>]</a:t>
            </a:r>
            <a:endParaRPr lang="en-GB" sz="4000" dirty="0"/>
          </a:p>
        </p:txBody>
      </p:sp>
      <p:sp>
        <p:nvSpPr>
          <p:cNvPr id="3" name="Content Placeholder 2">
            <a:extLst>
              <a:ext uri="{FF2B5EF4-FFF2-40B4-BE49-F238E27FC236}">
                <a16:creationId xmlns:a16="http://schemas.microsoft.com/office/drawing/2014/main" id="{E9144DD3-4FB1-2A02-6544-9306EA4DB1A8}"/>
              </a:ext>
            </a:extLst>
          </p:cNvPr>
          <p:cNvSpPr>
            <a:spLocks noGrp="1"/>
          </p:cNvSpPr>
          <p:nvPr>
            <p:ph idx="1"/>
          </p:nvPr>
        </p:nvSpPr>
        <p:spPr>
          <a:xfrm>
            <a:off x="755576" y="1052736"/>
            <a:ext cx="7704856" cy="5688632"/>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kern="1200" dirty="0">
                <a:solidFill>
                  <a:prstClr val="black"/>
                </a:solidFill>
                <a:effectLst/>
                <a:latin typeface="Source Sans Pro" panose="020B0503030403020204" pitchFamily="34" charset="0"/>
                <a:ea typeface="Source Sans Pro" panose="020B0503030403020204" pitchFamily="34" charset="0"/>
              </a:rPr>
              <a:t>	‘Sur le </a:t>
            </a:r>
            <a:r>
              <a:rPr lang="en-US" sz="2400" i="1" kern="1200" dirty="0">
                <a:solidFill>
                  <a:prstClr val="black"/>
                </a:solidFill>
                <a:effectLst/>
                <a:latin typeface="Source Sans Pro" panose="020B0503030403020204" pitchFamily="34" charset="0"/>
                <a:ea typeface="Source Sans Pro" panose="020B0503030403020204" pitchFamily="34" charset="0"/>
              </a:rPr>
              <a:t>Germanicus</a:t>
            </a:r>
            <a:r>
              <a:rPr lang="en-US" sz="2400" kern="1200" dirty="0">
                <a:solidFill>
                  <a:prstClr val="black"/>
                </a:solidFill>
                <a:effectLst/>
                <a:latin typeface="Source Sans Pro" panose="020B0503030403020204" pitchFamily="34" charset="0"/>
                <a:ea typeface="Source Sans Pro" panose="020B0503030403020204" pitchFamily="34" charset="0"/>
              </a:rPr>
              <a:t> de </a:t>
            </a:r>
            <a:r>
              <a:rPr lang="en-US" sz="2400" kern="1200" dirty="0" err="1">
                <a:solidFill>
                  <a:prstClr val="black"/>
                </a:solidFill>
                <a:effectLst/>
                <a:latin typeface="Source Sans Pro" panose="020B0503030403020204" pitchFamily="34" charset="0"/>
                <a:ea typeface="Source Sans Pro" panose="020B0503030403020204" pitchFamily="34" charset="0"/>
              </a:rPr>
              <a:t>Pradon</a:t>
            </a:r>
            <a:r>
              <a:rPr lang="en-US" sz="2400" kern="1200" dirty="0">
                <a:solidFill>
                  <a:prstClr val="black"/>
                </a:solidFill>
                <a:effectLst/>
                <a:latin typeface="Source Sans Pro" panose="020B0503030403020204" pitchFamily="34" charset="0"/>
                <a:ea typeface="Source Sans Pro" panose="020B0503030403020204" pitchFamily="34" charset="0"/>
              </a:rPr>
              <a:t>’ [1694]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400" kern="1200" dirty="0">
                <a:solidFill>
                  <a:prstClr val="black"/>
                </a:solidFill>
                <a:effectLst/>
                <a:latin typeface="Source Sans Pro" panose="020B0503030403020204" pitchFamily="34" charset="0"/>
                <a:ea typeface="Source Sans Pro" panose="020B0503030403020204" pitchFamily="34" charset="0"/>
              </a:rPr>
              <a:t>Que je plains le destin du grand Germanicus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fr-FR" sz="2400" kern="1200" dirty="0">
                <a:solidFill>
                  <a:prstClr val="black"/>
                </a:solidFill>
                <a:effectLst/>
                <a:latin typeface="Source Sans Pro" panose="020B0503030403020204" pitchFamily="34" charset="0"/>
                <a:ea typeface="Source Sans Pro" panose="020B0503030403020204" pitchFamily="34" charset="0"/>
              </a:rPr>
              <a:t>Quel fut le prix de ses rares vertus ?</a:t>
            </a:r>
          </a:p>
          <a:p>
            <a:pPr marL="0" lvl="0" indent="0" eaLnBrk="1" fontAlgn="auto" hangingPunct="1">
              <a:lnSpc>
                <a:spcPct val="90000"/>
              </a:lnSpc>
              <a:spcBef>
                <a:spcPts val="0"/>
              </a:spcBef>
              <a:spcAft>
                <a:spcPts val="0"/>
              </a:spcAft>
              <a:buClrTx/>
              <a:buSzTx/>
              <a:buNone/>
              <a:defRPr/>
            </a:pPr>
            <a:r>
              <a:rPr lang="fr-FR" sz="2400" kern="1200" dirty="0">
                <a:solidFill>
                  <a:prstClr val="black"/>
                </a:solidFill>
                <a:effectLst/>
                <a:latin typeface="Source Sans Pro" panose="020B0503030403020204" pitchFamily="34" charset="0"/>
                <a:ea typeface="Source Sans Pro" panose="020B0503030403020204" pitchFamily="34" charset="0"/>
              </a:rPr>
              <a:t>Persécuté par le cruel Tibère</a:t>
            </a:r>
          </a:p>
          <a:p>
            <a:pPr marL="0" lvl="0" indent="0" eaLnBrk="1" fontAlgn="auto" hangingPunct="1">
              <a:lnSpc>
                <a:spcPct val="90000"/>
              </a:lnSpc>
              <a:spcBef>
                <a:spcPts val="0"/>
              </a:spcBef>
              <a:spcAft>
                <a:spcPts val="0"/>
              </a:spcAft>
              <a:buClrTx/>
              <a:buSzTx/>
              <a:buNone/>
              <a:defRPr/>
            </a:pPr>
            <a:r>
              <a:rPr lang="fr-FR" sz="2400" kern="1200" dirty="0">
                <a:solidFill>
                  <a:prstClr val="black"/>
                </a:solidFill>
                <a:effectLst/>
                <a:latin typeface="Source Sans Pro" panose="020B0503030403020204" pitchFamily="34" charset="0"/>
                <a:ea typeface="Source Sans Pro" panose="020B0503030403020204" pitchFamily="34" charset="0"/>
              </a:rPr>
              <a:t>Empoisonné par le traître Pison</a:t>
            </a:r>
          </a:p>
          <a:p>
            <a:pPr marL="0" lvl="0" indent="0" eaLnBrk="1" fontAlgn="auto" hangingPunct="1">
              <a:lnSpc>
                <a:spcPct val="90000"/>
              </a:lnSpc>
              <a:spcBef>
                <a:spcPts val="0"/>
              </a:spcBef>
              <a:spcAft>
                <a:spcPts val="0"/>
              </a:spcAft>
              <a:buClrTx/>
              <a:buSzTx/>
              <a:buNone/>
              <a:defRPr/>
            </a:pPr>
            <a:r>
              <a:rPr lang="fr-FR" sz="2400" kern="1200" dirty="0">
                <a:solidFill>
                  <a:prstClr val="black"/>
                </a:solidFill>
                <a:effectLst/>
                <a:latin typeface="Source Sans Pro" panose="020B0503030403020204" pitchFamily="34" charset="0"/>
                <a:ea typeface="Source Sans Pro" panose="020B0503030403020204" pitchFamily="34" charset="0"/>
              </a:rPr>
              <a:t>Il ne lui restait plus, pour dernière misère,</a:t>
            </a:r>
          </a:p>
          <a:p>
            <a:pPr marL="0" lvl="0" indent="0" eaLnBrk="1" fontAlgn="auto" hangingPunct="1">
              <a:lnSpc>
                <a:spcPct val="90000"/>
              </a:lnSpc>
              <a:spcBef>
                <a:spcPts val="0"/>
              </a:spcBef>
              <a:spcAft>
                <a:spcPts val="0"/>
              </a:spcAft>
              <a:buClrTx/>
              <a:buSzTx/>
              <a:buNone/>
              <a:defRPr/>
            </a:pPr>
            <a:r>
              <a:rPr lang="fr-FR" sz="2400" kern="1200" dirty="0">
                <a:solidFill>
                  <a:prstClr val="black"/>
                </a:solidFill>
                <a:effectLst/>
                <a:latin typeface="Source Sans Pro" panose="020B0503030403020204" pitchFamily="34" charset="0"/>
                <a:ea typeface="Source Sans Pro" panose="020B0503030403020204" pitchFamily="34" charset="0"/>
              </a:rPr>
              <a:t>Que d'être chanté par </a:t>
            </a:r>
            <a:r>
              <a:rPr lang="fr-FR" sz="2400" kern="1200" dirty="0" err="1">
                <a:solidFill>
                  <a:prstClr val="black"/>
                </a:solidFill>
                <a:effectLst/>
                <a:latin typeface="Source Sans Pro" panose="020B0503030403020204" pitchFamily="34" charset="0"/>
                <a:ea typeface="Source Sans Pro" panose="020B0503030403020204" pitchFamily="34" charset="0"/>
              </a:rPr>
              <a:t>Pradon</a:t>
            </a:r>
            <a:r>
              <a:rPr lang="fr-FR" sz="2400" kern="1200" dirty="0">
                <a:solidFill>
                  <a:prstClr val="black"/>
                </a:solidFill>
                <a:effectLst/>
                <a:latin typeface="Source Sans Pro" panose="020B0503030403020204" pitchFamily="34" charset="0"/>
                <a:ea typeface="Source Sans Pro" panose="020B0503030403020204" pitchFamily="34" charset="0"/>
              </a:rPr>
              <a:t>.</a:t>
            </a:r>
          </a:p>
          <a:p>
            <a:pPr marL="0" lvl="0" indent="0" eaLnBrk="1" fontAlgn="auto" hangingPunct="1">
              <a:lnSpc>
                <a:spcPct val="90000"/>
              </a:lnSpc>
              <a:spcBef>
                <a:spcPts val="0"/>
              </a:spcBef>
              <a:spcAft>
                <a:spcPts val="0"/>
              </a:spcAft>
              <a:buClrTx/>
              <a:buSzTx/>
              <a:buNone/>
              <a:defRPr/>
            </a:pPr>
            <a:endParaRPr lang="fr-FR" sz="2400" kern="1200" dirty="0">
              <a:solidFill>
                <a:prstClr val="black"/>
              </a:solidFill>
              <a:effectLst/>
              <a:latin typeface="Source Sans Pro" panose="020B0503030403020204" pitchFamily="34" charset="0"/>
              <a:ea typeface="Source Sans Pro" panose="020B0503030403020204" pitchFamily="34" charset="0"/>
            </a:endParaRPr>
          </a:p>
          <a:p>
            <a:pPr marL="0" lvl="0" indent="0" eaLnBrk="1" fontAlgn="auto" hangingPunct="1">
              <a:lnSpc>
                <a:spcPct val="90000"/>
              </a:lnSpc>
              <a:spcBef>
                <a:spcPts val="0"/>
              </a:spcBef>
              <a:spcAft>
                <a:spcPts val="0"/>
              </a:spcAft>
              <a:buClrTx/>
              <a:buSzTx/>
              <a:buNone/>
              <a:defRPr/>
            </a:pPr>
            <a:endParaRPr lang="fr-FR" sz="2400" kern="1200" dirty="0">
              <a:solidFill>
                <a:prstClr val="black"/>
              </a:solidFill>
              <a:effectLst/>
              <a:latin typeface="Source Sans Pro" panose="020B0503030403020204" pitchFamily="34" charset="0"/>
              <a:ea typeface="Source Sans Pro" panose="020B0503030403020204" pitchFamily="34" charset="0"/>
            </a:endParaRPr>
          </a:p>
          <a:p>
            <a:pPr marL="0" indent="0" eaLnBrk="1" fontAlgn="auto" hangingPunct="1">
              <a:lnSpc>
                <a:spcPct val="90000"/>
              </a:lnSpc>
              <a:spcBef>
                <a:spcPts val="0"/>
              </a:spcBef>
              <a:spcAft>
                <a:spcPts val="0"/>
              </a:spcAft>
              <a:buClrTx/>
              <a:buSzTx/>
              <a:buNone/>
              <a:defRPr/>
            </a:pPr>
            <a:r>
              <a:rPr lang="en-US" sz="2400" kern="1200" dirty="0">
                <a:solidFill>
                  <a:prstClr val="black"/>
                </a:solidFill>
                <a:effectLst/>
                <a:latin typeface="Source Sans Pro" panose="020B0503030403020204" pitchFamily="34" charset="0"/>
                <a:ea typeface="Source Sans Pro" panose="020B0503030403020204" pitchFamily="34" charset="0"/>
              </a:rPr>
              <a:t>	‘</a:t>
            </a:r>
            <a:r>
              <a:rPr lang="en-US" sz="2400" kern="1200" dirty="0" err="1">
                <a:solidFill>
                  <a:prstClr val="black"/>
                </a:solidFill>
                <a:effectLst/>
                <a:latin typeface="Source Sans Pro" panose="020B0503030403020204" pitchFamily="34" charset="0"/>
                <a:ea typeface="Source Sans Pro" panose="020B0503030403020204" pitchFamily="34" charset="0"/>
              </a:rPr>
              <a:t>Pradon’s</a:t>
            </a:r>
            <a:r>
              <a:rPr lang="en-US" sz="2400" kern="1200" dirty="0">
                <a:solidFill>
                  <a:prstClr val="black"/>
                </a:solidFill>
                <a:effectLst/>
                <a:latin typeface="Source Sans Pro" panose="020B0503030403020204" pitchFamily="34" charset="0"/>
                <a:ea typeface="Source Sans Pro" panose="020B0503030403020204" pitchFamily="34" charset="0"/>
              </a:rPr>
              <a:t> </a:t>
            </a:r>
            <a:r>
              <a:rPr lang="en-US" sz="2400" i="1" kern="1200" dirty="0">
                <a:solidFill>
                  <a:prstClr val="black"/>
                </a:solidFill>
                <a:effectLst/>
                <a:latin typeface="Source Sans Pro" panose="020B0503030403020204" pitchFamily="34" charset="0"/>
                <a:ea typeface="Source Sans Pro" panose="020B0503030403020204" pitchFamily="34" charset="0"/>
              </a:rPr>
              <a:t>Germanicus</a:t>
            </a:r>
            <a:r>
              <a:rPr lang="en-US" sz="2400" kern="1200" dirty="0">
                <a:solidFill>
                  <a:prstClr val="black"/>
                </a:solidFill>
                <a:effectLst/>
                <a:latin typeface="Source Sans Pro" panose="020B0503030403020204" pitchFamily="34" charset="0"/>
                <a:ea typeface="Source Sans Pro" panose="020B0503030403020204" pitchFamily="34" charset="0"/>
              </a:rPr>
              <a:t>’ (trans. AA)</a:t>
            </a:r>
          </a:p>
          <a:p>
            <a:pPr marL="0" indent="0" eaLnBrk="1" fontAlgn="auto" hangingPunct="1">
              <a:lnSpc>
                <a:spcPct val="90000"/>
              </a:lnSpc>
              <a:spcBef>
                <a:spcPts val="1000"/>
              </a:spcBef>
              <a:spcAft>
                <a:spcPts val="0"/>
              </a:spcAft>
              <a:buClrTx/>
              <a:buSzTx/>
              <a:buNone/>
              <a:defRPr/>
            </a:pPr>
            <a:r>
              <a:rPr lang="en-GB" sz="2400" kern="1200" dirty="0">
                <a:solidFill>
                  <a:prstClr val="black"/>
                </a:solidFill>
                <a:effectLst/>
                <a:latin typeface="Source Sans Pro" panose="020B0503030403020204" pitchFamily="34" charset="0"/>
                <a:ea typeface="Source Sans Pro" panose="020B0503030403020204" pitchFamily="34" charset="0"/>
              </a:rPr>
              <a:t>Ill-starred Germanicus ! His fate moves me to tears.</a:t>
            </a:r>
          </a:p>
          <a:p>
            <a:pPr marL="0" indent="0" eaLnBrk="1" fontAlgn="auto" hangingPunct="1">
              <a:lnSpc>
                <a:spcPct val="90000"/>
              </a:lnSpc>
              <a:spcBef>
                <a:spcPts val="0"/>
              </a:spcBef>
              <a:spcAft>
                <a:spcPts val="0"/>
              </a:spcAft>
              <a:buClrTx/>
              <a:buSzTx/>
              <a:buNone/>
              <a:defRPr/>
            </a:pPr>
            <a:r>
              <a:rPr lang="en-GB" sz="2400" kern="1200" dirty="0">
                <a:solidFill>
                  <a:prstClr val="black"/>
                </a:solidFill>
                <a:effectLst/>
                <a:latin typeface="Source Sans Pro" panose="020B0503030403020204" pitchFamily="34" charset="0"/>
                <a:ea typeface="Source Sans Pro" panose="020B0503030403020204" pitchFamily="34" charset="0"/>
              </a:rPr>
              <a:t>What did his virtues earn him through the years?</a:t>
            </a:r>
          </a:p>
          <a:p>
            <a:pPr marL="0" indent="0" eaLnBrk="1" fontAlgn="auto" hangingPunct="1">
              <a:lnSpc>
                <a:spcPct val="90000"/>
              </a:lnSpc>
              <a:spcBef>
                <a:spcPts val="0"/>
              </a:spcBef>
              <a:spcAft>
                <a:spcPts val="0"/>
              </a:spcAft>
              <a:buClrTx/>
              <a:buSzTx/>
              <a:buNone/>
              <a:defRPr/>
            </a:pPr>
            <a:r>
              <a:rPr lang="en-GB" sz="2400" kern="1200" dirty="0">
                <a:solidFill>
                  <a:prstClr val="black"/>
                </a:solidFill>
                <a:effectLst/>
                <a:latin typeface="Source Sans Pro" panose="020B0503030403020204" pitchFamily="34" charset="0"/>
                <a:ea typeface="Source Sans Pro" panose="020B0503030403020204" pitchFamily="34" charset="0"/>
              </a:rPr>
              <a:t>Tiberius mistreated him at will;</a:t>
            </a:r>
          </a:p>
          <a:p>
            <a:pPr marL="0" indent="0" eaLnBrk="1" fontAlgn="auto" hangingPunct="1">
              <a:lnSpc>
                <a:spcPct val="90000"/>
              </a:lnSpc>
              <a:spcBef>
                <a:spcPts val="0"/>
              </a:spcBef>
              <a:spcAft>
                <a:spcPts val="0"/>
              </a:spcAft>
              <a:buClrTx/>
              <a:buSzTx/>
              <a:buNone/>
              <a:defRPr/>
            </a:pPr>
            <a:r>
              <a:rPr lang="en-GB" sz="2400" kern="1200" dirty="0">
                <a:solidFill>
                  <a:prstClr val="black"/>
                </a:solidFill>
                <a:effectLst/>
                <a:latin typeface="Source Sans Pro" panose="020B0503030403020204" pitchFamily="34" charset="0"/>
                <a:ea typeface="Source Sans Pro" panose="020B0503030403020204" pitchFamily="34" charset="0"/>
              </a:rPr>
              <a:t>Piso, his faithless poisoner, did worse;</a:t>
            </a:r>
          </a:p>
          <a:p>
            <a:pPr marL="0" indent="0" eaLnBrk="1" fontAlgn="auto" hangingPunct="1">
              <a:lnSpc>
                <a:spcPct val="90000"/>
              </a:lnSpc>
              <a:spcBef>
                <a:spcPts val="0"/>
              </a:spcBef>
              <a:spcAft>
                <a:spcPts val="0"/>
              </a:spcAft>
              <a:buClrTx/>
              <a:buSzTx/>
              <a:buNone/>
              <a:defRPr/>
            </a:pPr>
            <a:r>
              <a:rPr lang="en-GB" sz="2400" kern="1200" dirty="0">
                <a:solidFill>
                  <a:prstClr val="black"/>
                </a:solidFill>
                <a:effectLst/>
                <a:latin typeface="Source Sans Pro" panose="020B0503030403020204" pitchFamily="34" charset="0"/>
                <a:ea typeface="Source Sans Pro" panose="020B0503030403020204" pitchFamily="34" charset="0"/>
              </a:rPr>
              <a:t>The last indignity he bore was harsher still:</a:t>
            </a:r>
          </a:p>
          <a:p>
            <a:pPr marL="0" indent="0" eaLnBrk="1" fontAlgn="auto" hangingPunct="1">
              <a:lnSpc>
                <a:spcPct val="90000"/>
              </a:lnSpc>
              <a:spcBef>
                <a:spcPts val="0"/>
              </a:spcBef>
              <a:spcAft>
                <a:spcPts val="0"/>
              </a:spcAft>
              <a:buClrTx/>
              <a:buSzTx/>
              <a:buNone/>
              <a:defRPr/>
            </a:pPr>
            <a:r>
              <a:rPr lang="en-GB" sz="2400" kern="1200" dirty="0" err="1">
                <a:solidFill>
                  <a:prstClr val="black"/>
                </a:solidFill>
                <a:effectLst/>
                <a:latin typeface="Source Sans Pro" panose="020B0503030403020204" pitchFamily="34" charset="0"/>
                <a:ea typeface="Source Sans Pro" panose="020B0503030403020204" pitchFamily="34" charset="0"/>
              </a:rPr>
              <a:t>Pradon</a:t>
            </a:r>
            <a:r>
              <a:rPr lang="en-GB" sz="2400" kern="1200" dirty="0">
                <a:solidFill>
                  <a:prstClr val="black"/>
                </a:solidFill>
                <a:effectLst/>
                <a:latin typeface="Source Sans Pro" panose="020B0503030403020204" pitchFamily="34" charset="0"/>
                <a:ea typeface="Source Sans Pro" panose="020B0503030403020204" pitchFamily="34" charset="0"/>
              </a:rPr>
              <a:t> turned his trials into verse. </a:t>
            </a:r>
          </a:p>
          <a:p>
            <a:pPr marL="0" indent="0" eaLnBrk="1" fontAlgn="auto" hangingPunct="1">
              <a:lnSpc>
                <a:spcPct val="90000"/>
              </a:lnSpc>
              <a:spcBef>
                <a:spcPts val="0"/>
              </a:spcBef>
              <a:spcAft>
                <a:spcPts val="0"/>
              </a:spcAft>
              <a:buClrTx/>
              <a:buSzTx/>
              <a:buNone/>
              <a:defRPr/>
            </a:pPr>
            <a:endParaRPr lang="fr-FR" sz="2400" kern="1200" dirty="0">
              <a:solidFill>
                <a:prstClr val="black"/>
              </a:solidFill>
              <a:effectLst/>
              <a:latin typeface="Source Sans Pro" panose="020B0503030403020204" pitchFamily="34" charset="0"/>
              <a:ea typeface="Source Sans Pro" panose="020B0503030403020204" pitchFamily="34" charset="0"/>
            </a:endParaRPr>
          </a:p>
          <a:p>
            <a:pPr marL="0" lvl="0" indent="0" eaLnBrk="1" fontAlgn="auto" hangingPunct="1">
              <a:lnSpc>
                <a:spcPct val="90000"/>
              </a:lnSpc>
              <a:spcBef>
                <a:spcPts val="0"/>
              </a:spcBef>
              <a:spcAft>
                <a:spcPts val="0"/>
              </a:spcAft>
              <a:buClrTx/>
              <a:buSzTx/>
              <a:buNone/>
              <a:defRPr/>
            </a:pPr>
            <a:endParaRPr lang="fr-FR" sz="2400" kern="1200" dirty="0">
              <a:solidFill>
                <a:prstClr val="black"/>
              </a:solidFill>
              <a:effectLst/>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07935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DE7A6-57BF-86DD-5CAF-74CE6A8A2D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9903B0-149D-7E67-3967-555D43945F83}"/>
              </a:ext>
            </a:extLst>
          </p:cNvPr>
          <p:cNvSpPr>
            <a:spLocks noGrp="1"/>
          </p:cNvSpPr>
          <p:nvPr>
            <p:ph type="title"/>
          </p:nvPr>
        </p:nvSpPr>
        <p:spPr>
          <a:xfrm>
            <a:off x="457200" y="116632"/>
            <a:ext cx="8229600" cy="792088"/>
          </a:xfrm>
        </p:spPr>
        <p:txBody>
          <a:bodyPr/>
          <a:lstStyle/>
          <a:p>
            <a:r>
              <a:rPr lang="en-GB" altLang="en-US" b="1" dirty="0">
                <a:solidFill>
                  <a:srgbClr val="000000"/>
                </a:solidFill>
                <a:effectLst/>
                <a:latin typeface="Source Sans Pro" panose="020B0503030403020204" pitchFamily="34" charset="0"/>
                <a:ea typeface="Source Sans Pro" panose="020B0503030403020204" pitchFamily="34" charset="0"/>
              </a:rPr>
              <a:t>Basic elements of </a:t>
            </a:r>
            <a:r>
              <a:rPr lang="en-GB" altLang="en-US" b="1" i="1" dirty="0">
                <a:solidFill>
                  <a:srgbClr val="000000"/>
                </a:solidFill>
                <a:effectLst/>
                <a:latin typeface="Source Sans Pro" panose="020B0503030403020204" pitchFamily="34" charset="0"/>
                <a:ea typeface="Source Sans Pro" panose="020B0503030403020204" pitchFamily="34" charset="0"/>
              </a:rPr>
              <a:t>Phaedra</a:t>
            </a:r>
            <a:r>
              <a:rPr lang="en-GB" altLang="en-US" b="1" dirty="0">
                <a:solidFill>
                  <a:srgbClr val="000000"/>
                </a:solidFill>
                <a:effectLst/>
                <a:latin typeface="Source Sans Pro" panose="020B0503030403020204" pitchFamily="34" charset="0"/>
                <a:ea typeface="Source Sans Pro" panose="020B0503030403020204" pitchFamily="34" charset="0"/>
              </a:rPr>
              <a:t> 2</a:t>
            </a:r>
            <a:endParaRPr lang="en-GB" dirty="0"/>
          </a:p>
        </p:txBody>
      </p:sp>
      <p:sp>
        <p:nvSpPr>
          <p:cNvPr id="3" name="Content Placeholder 2">
            <a:extLst>
              <a:ext uri="{FF2B5EF4-FFF2-40B4-BE49-F238E27FC236}">
                <a16:creationId xmlns:a16="http://schemas.microsoft.com/office/drawing/2014/main" id="{F1571D2C-8F39-3562-7A71-B104143CC527}"/>
              </a:ext>
            </a:extLst>
          </p:cNvPr>
          <p:cNvSpPr>
            <a:spLocks noGrp="1"/>
          </p:cNvSpPr>
          <p:nvPr>
            <p:ph idx="1"/>
          </p:nvPr>
        </p:nvSpPr>
        <p:spPr>
          <a:xfrm>
            <a:off x="457200" y="1196752"/>
            <a:ext cx="8229600" cy="5544616"/>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kern="1200" dirty="0">
                <a:solidFill>
                  <a:prstClr val="black"/>
                </a:solidFill>
                <a:effectLst/>
                <a:latin typeface="Source Sans Pro" panose="020B0503030403020204" pitchFamily="34" charset="0"/>
                <a:ea typeface="Source Sans Pro" panose="020B0503030403020204" pitchFamily="34" charset="0"/>
              </a:rPr>
              <a:t>The tragic action</a:t>
            </a:r>
            <a:endParaRPr kumimoji="0" lang="en-US"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endParaRPr>
          </a:p>
          <a:p>
            <a:pPr marL="576000" lvl="1" indent="-288000" eaLnBrk="1" fontAlgn="auto" hangingPunct="1">
              <a:lnSpc>
                <a:spcPct val="90000"/>
              </a:lnSpc>
              <a:spcBef>
                <a:spcPts val="300"/>
              </a:spcBef>
              <a:spcAft>
                <a:spcPts val="0"/>
              </a:spcAft>
              <a:buClrTx/>
              <a:buSzPct val="80000"/>
              <a:defRPr/>
            </a:pPr>
            <a:r>
              <a:rPr lang="en-GB" kern="1200" dirty="0">
                <a:solidFill>
                  <a:prstClr val="black"/>
                </a:solidFill>
                <a:effectLst/>
                <a:latin typeface="Source Sans Pro" panose="020B0503030403020204" pitchFamily="34" charset="0"/>
                <a:ea typeface="Source Sans Pro" panose="020B0503030403020204" pitchFamily="34" charset="0"/>
              </a:rPr>
              <a:t>Unity of place: the royal court at </a:t>
            </a:r>
            <a:r>
              <a:rPr lang="en-GB" kern="1200" dirty="0" err="1">
                <a:solidFill>
                  <a:prstClr val="black"/>
                </a:solidFill>
                <a:effectLst/>
                <a:latin typeface="Source Sans Pro" panose="020B0503030403020204" pitchFamily="34" charset="0"/>
                <a:ea typeface="Source Sans Pro" panose="020B0503030403020204" pitchFamily="34" charset="0"/>
              </a:rPr>
              <a:t>Troezene</a:t>
            </a:r>
            <a:endParaRPr lang="en-GB" kern="1200" dirty="0">
              <a:solidFill>
                <a:prstClr val="black"/>
              </a:solidFill>
              <a:effectLst/>
              <a:latin typeface="Source Sans Pro" panose="020B0503030403020204" pitchFamily="34" charset="0"/>
              <a:ea typeface="Source Sans Pro" panose="020B0503030403020204" pitchFamily="34" charset="0"/>
            </a:endParaRPr>
          </a:p>
          <a:p>
            <a:pPr marL="576000" lvl="1" indent="-288000" eaLnBrk="1" fontAlgn="auto" hangingPunct="1">
              <a:lnSpc>
                <a:spcPct val="90000"/>
              </a:lnSpc>
              <a:spcBef>
                <a:spcPts val="300"/>
              </a:spcBef>
              <a:spcAft>
                <a:spcPts val="0"/>
              </a:spcAft>
              <a:buClrTx/>
              <a:buSzPct val="80000"/>
              <a:defRPr/>
            </a:pPr>
            <a:r>
              <a:rPr lang="en-GB" kern="1200" dirty="0">
                <a:solidFill>
                  <a:prstClr val="black"/>
                </a:solidFill>
                <a:effectLst/>
                <a:latin typeface="Source Sans Pro" panose="020B0503030403020204" pitchFamily="34" charset="0"/>
                <a:ea typeface="Source Sans Pro" panose="020B0503030403020204" pitchFamily="34" charset="0"/>
              </a:rPr>
              <a:t>Unity of time: less than a day  </a:t>
            </a:r>
          </a:p>
          <a:p>
            <a:pPr marL="576000" lvl="1" indent="-288000" eaLnBrk="1" fontAlgn="auto" hangingPunct="1">
              <a:lnSpc>
                <a:spcPct val="90000"/>
              </a:lnSpc>
              <a:spcBef>
                <a:spcPts val="300"/>
              </a:spcBef>
              <a:spcAft>
                <a:spcPts val="0"/>
              </a:spcAft>
              <a:buClrTx/>
              <a:buSzPct val="80000"/>
              <a:defRPr/>
            </a:pPr>
            <a:r>
              <a:rPr lang="en-GB" kern="1200" dirty="0">
                <a:solidFill>
                  <a:prstClr val="black"/>
                </a:solidFill>
                <a:effectLst/>
                <a:latin typeface="Source Sans Pro" panose="020B0503030403020204" pitchFamily="34" charset="0"/>
                <a:ea typeface="Source Sans Pro" panose="020B0503030403020204" pitchFamily="34" charset="0"/>
              </a:rPr>
              <a:t>Elements of the action: </a:t>
            </a:r>
          </a:p>
          <a:p>
            <a:pPr marL="976050" lvl="2" indent="-288000" eaLnBrk="1" fontAlgn="auto" hangingPunct="1">
              <a:lnSpc>
                <a:spcPct val="90000"/>
              </a:lnSpc>
              <a:spcBef>
                <a:spcPts val="300"/>
              </a:spcBef>
              <a:spcAft>
                <a:spcPts val="0"/>
              </a:spcAft>
              <a:buClrTx/>
              <a:buSzPct val="80000"/>
              <a:defRPr/>
            </a:pPr>
            <a:r>
              <a:rPr lang="en-GB" kern="1200" dirty="0">
                <a:solidFill>
                  <a:prstClr val="black"/>
                </a:solidFill>
                <a:effectLst/>
                <a:latin typeface="Source Sans Pro" panose="020B0503030403020204" pitchFamily="34" charset="0"/>
                <a:ea typeface="Source Sans Pro" panose="020B0503030403020204" pitchFamily="34" charset="0"/>
              </a:rPr>
              <a:t>Theseus has been away for six months – his death is announced</a:t>
            </a:r>
          </a:p>
          <a:p>
            <a:pPr marL="976050" lvl="2" indent="-288000" eaLnBrk="1" fontAlgn="auto" hangingPunct="1">
              <a:lnSpc>
                <a:spcPct val="90000"/>
              </a:lnSpc>
              <a:spcBef>
                <a:spcPts val="300"/>
              </a:spcBef>
              <a:spcAft>
                <a:spcPts val="0"/>
              </a:spcAft>
              <a:buClrTx/>
              <a:buSzPct val="80000"/>
              <a:defRPr/>
            </a:pPr>
            <a:r>
              <a:rPr lang="en-GB" kern="1200" dirty="0">
                <a:solidFill>
                  <a:prstClr val="black"/>
                </a:solidFill>
                <a:effectLst/>
                <a:latin typeface="Source Sans Pro" panose="020B0503030403020204" pitchFamily="34" charset="0"/>
                <a:ea typeface="Source Sans Pro" panose="020B0503030403020204" pitchFamily="34" charset="0"/>
              </a:rPr>
              <a:t>Hippolytus, Theseus’ son, declares his  love to Aricia (the sole surviving member of Athens’ previous royal dynasty, imprisoned at </a:t>
            </a:r>
            <a:r>
              <a:rPr lang="en-GB" kern="1200" dirty="0" err="1">
                <a:solidFill>
                  <a:prstClr val="black"/>
                </a:solidFill>
                <a:effectLst/>
                <a:latin typeface="Source Sans Pro" panose="020B0503030403020204" pitchFamily="34" charset="0"/>
                <a:ea typeface="Source Sans Pro" panose="020B0503030403020204" pitchFamily="34" charset="0"/>
              </a:rPr>
              <a:t>Troezene</a:t>
            </a:r>
            <a:r>
              <a:rPr lang="en-GB" kern="1200" dirty="0">
                <a:solidFill>
                  <a:prstClr val="black"/>
                </a:solidFill>
                <a:effectLst/>
                <a:latin typeface="Source Sans Pro" panose="020B0503030403020204" pitchFamily="34" charset="0"/>
                <a:ea typeface="Source Sans Pro" panose="020B0503030403020204" pitchFamily="34" charset="0"/>
              </a:rPr>
              <a:t>)</a:t>
            </a:r>
          </a:p>
          <a:p>
            <a:pPr marL="976050" lvl="2" indent="-288000" eaLnBrk="1" fontAlgn="auto" hangingPunct="1">
              <a:lnSpc>
                <a:spcPct val="90000"/>
              </a:lnSpc>
              <a:spcBef>
                <a:spcPts val="300"/>
              </a:spcBef>
              <a:spcAft>
                <a:spcPts val="0"/>
              </a:spcAft>
              <a:buClrTx/>
              <a:buSzPct val="80000"/>
              <a:defRPr/>
            </a:pPr>
            <a:r>
              <a:rPr lang="en-GB" kern="1200" dirty="0">
                <a:solidFill>
                  <a:prstClr val="black"/>
                </a:solidFill>
                <a:effectLst/>
                <a:latin typeface="Source Sans Pro" panose="020B0503030403020204" pitchFamily="34" charset="0"/>
                <a:ea typeface="Source Sans Pro" panose="020B0503030403020204" pitchFamily="34" charset="0"/>
              </a:rPr>
              <a:t>Phaedra, Theseus’ wife, declares her love to her stepson Hippolytus</a:t>
            </a:r>
          </a:p>
          <a:p>
            <a:pPr marL="976050" lvl="2" indent="-288000" eaLnBrk="1" fontAlgn="auto" hangingPunct="1">
              <a:lnSpc>
                <a:spcPct val="90000"/>
              </a:lnSpc>
              <a:spcBef>
                <a:spcPts val="300"/>
              </a:spcBef>
              <a:spcAft>
                <a:spcPts val="0"/>
              </a:spcAft>
              <a:buClrTx/>
              <a:buSzPct val="80000"/>
              <a:defRPr/>
            </a:pPr>
            <a:r>
              <a:rPr lang="en-GB" kern="1200" dirty="0">
                <a:solidFill>
                  <a:prstClr val="black"/>
                </a:solidFill>
                <a:effectLst/>
                <a:latin typeface="Source Sans Pro" panose="020B0503030403020204" pitchFamily="34" charset="0"/>
                <a:ea typeface="Source Sans Pro" panose="020B0503030403020204" pitchFamily="34" charset="0"/>
              </a:rPr>
              <a:t>Reports of Theseus’ death were greatly exaggerated – he returns</a:t>
            </a:r>
          </a:p>
        </p:txBody>
      </p:sp>
    </p:spTree>
    <p:extLst>
      <p:ext uri="{BB962C8B-B14F-4D97-AF65-F5344CB8AC3E}">
        <p14:creationId xmlns:p14="http://schemas.microsoft.com/office/powerpoint/2010/main" val="197606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EA60D-3C51-71B0-7809-4978DAB1C8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9B872D-6283-6C22-D855-C6BD60AB073F}"/>
              </a:ext>
            </a:extLst>
          </p:cNvPr>
          <p:cNvSpPr>
            <a:spLocks noGrp="1"/>
          </p:cNvSpPr>
          <p:nvPr>
            <p:ph type="title"/>
          </p:nvPr>
        </p:nvSpPr>
        <p:spPr>
          <a:xfrm>
            <a:off x="457200" y="116632"/>
            <a:ext cx="8229600" cy="792088"/>
          </a:xfrm>
        </p:spPr>
        <p:txBody>
          <a:bodyPr/>
          <a:lstStyle/>
          <a:p>
            <a:r>
              <a:rPr lang="en-GB" altLang="en-US" b="1" dirty="0">
                <a:solidFill>
                  <a:srgbClr val="000000"/>
                </a:solidFill>
                <a:effectLst/>
                <a:latin typeface="Source Sans Pro" panose="020B0503030403020204" pitchFamily="34" charset="0"/>
                <a:ea typeface="Source Sans Pro" panose="020B0503030403020204" pitchFamily="34" charset="0"/>
              </a:rPr>
              <a:t>Basic elements of </a:t>
            </a:r>
            <a:r>
              <a:rPr lang="en-GB" altLang="en-US" b="1" i="1" dirty="0">
                <a:solidFill>
                  <a:srgbClr val="000000"/>
                </a:solidFill>
                <a:effectLst/>
                <a:latin typeface="Source Sans Pro" panose="020B0503030403020204" pitchFamily="34" charset="0"/>
                <a:ea typeface="Source Sans Pro" panose="020B0503030403020204" pitchFamily="34" charset="0"/>
              </a:rPr>
              <a:t>Phaedra</a:t>
            </a:r>
            <a:r>
              <a:rPr lang="en-GB" altLang="en-US" b="1" dirty="0">
                <a:solidFill>
                  <a:srgbClr val="000000"/>
                </a:solidFill>
                <a:effectLst/>
                <a:latin typeface="Source Sans Pro" panose="020B0503030403020204" pitchFamily="34" charset="0"/>
                <a:ea typeface="Source Sans Pro" panose="020B0503030403020204" pitchFamily="34" charset="0"/>
              </a:rPr>
              <a:t> 3</a:t>
            </a:r>
            <a:endParaRPr lang="en-GB" dirty="0"/>
          </a:p>
        </p:txBody>
      </p:sp>
      <p:sp>
        <p:nvSpPr>
          <p:cNvPr id="3" name="Content Placeholder 2">
            <a:extLst>
              <a:ext uri="{FF2B5EF4-FFF2-40B4-BE49-F238E27FC236}">
                <a16:creationId xmlns:a16="http://schemas.microsoft.com/office/drawing/2014/main" id="{9168E715-F6C7-4782-8BDB-5330E956B336}"/>
              </a:ext>
            </a:extLst>
          </p:cNvPr>
          <p:cNvSpPr>
            <a:spLocks noGrp="1"/>
          </p:cNvSpPr>
          <p:nvPr>
            <p:ph idx="1"/>
          </p:nvPr>
        </p:nvSpPr>
        <p:spPr>
          <a:xfrm>
            <a:off x="179512" y="1124744"/>
            <a:ext cx="8856984" cy="5616624"/>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kern="1200" dirty="0">
                <a:solidFill>
                  <a:prstClr val="black"/>
                </a:solidFill>
                <a:effectLst/>
                <a:latin typeface="Source Sans Pro" panose="020B0503030403020204" pitchFamily="34" charset="0"/>
                <a:ea typeface="Source Sans Pro" panose="020B0503030403020204" pitchFamily="34" charset="0"/>
              </a:rPr>
              <a:t>Verse form</a:t>
            </a:r>
            <a:endParaRPr kumimoji="0" lang="en-US" sz="28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endParaRPr>
          </a:p>
          <a:p>
            <a:pPr marL="0" indent="-112050" eaLnBrk="1" fontAlgn="auto" hangingPunct="1">
              <a:lnSpc>
                <a:spcPct val="90000"/>
              </a:lnSpc>
              <a:spcBef>
                <a:spcPts val="300"/>
              </a:spcBef>
              <a:spcAft>
                <a:spcPts val="0"/>
              </a:spcAft>
              <a:buClrTx/>
              <a:buSzPct val="80000"/>
              <a:buNone/>
              <a:defRPr/>
            </a:pPr>
            <a:r>
              <a:rPr lang="en-GB" sz="2400" kern="1200" dirty="0">
                <a:solidFill>
                  <a:prstClr val="black"/>
                </a:solidFill>
                <a:effectLst/>
                <a:latin typeface="Source Sans Pro" panose="020B0503030403020204" pitchFamily="34" charset="0"/>
                <a:ea typeface="Source Sans Pro" panose="020B0503030403020204" pitchFamily="34" charset="0"/>
              </a:rPr>
              <a:t>The alexandrine: a 12-syllable line, rhyming in couplets (</a:t>
            </a:r>
            <a:r>
              <a:rPr lang="en-GB" sz="2400" i="1" kern="1200" dirty="0" err="1">
                <a:solidFill>
                  <a:prstClr val="black"/>
                </a:solidFill>
                <a:effectLst/>
                <a:latin typeface="Source Sans Pro" panose="020B0503030403020204" pitchFamily="34" charset="0"/>
                <a:ea typeface="Source Sans Pro" panose="020B0503030403020204" pitchFamily="34" charset="0"/>
              </a:rPr>
              <a:t>aabbcc</a:t>
            </a:r>
            <a:r>
              <a:rPr lang="en-GB" sz="2400" i="1" kern="1200" dirty="0">
                <a:solidFill>
                  <a:prstClr val="black"/>
                </a:solidFill>
                <a:effectLst/>
                <a:latin typeface="Source Sans Pro" panose="020B0503030403020204" pitchFamily="34" charset="0"/>
                <a:ea typeface="Source Sans Pro" panose="020B0503030403020204" pitchFamily="34" charset="0"/>
              </a:rPr>
              <a:t> </a:t>
            </a:r>
            <a:r>
              <a:rPr lang="en-GB" sz="2400" kern="1200" dirty="0">
                <a:solidFill>
                  <a:prstClr val="black"/>
                </a:solidFill>
                <a:effectLst/>
                <a:latin typeface="Source Sans Pro" panose="020B0503030403020204" pitchFamily="34" charset="0"/>
                <a:ea typeface="Source Sans Pro" panose="020B0503030403020204" pitchFamily="34" charset="0"/>
              </a:rPr>
              <a:t>etc.); a cesura (formal break) after the sixth syllable, typically coinciding with a break in sense and/or syntax</a:t>
            </a:r>
          </a:p>
          <a:p>
            <a:pPr marL="288000" lvl="1" indent="0" eaLnBrk="1" fontAlgn="auto" hangingPunct="1">
              <a:lnSpc>
                <a:spcPct val="90000"/>
              </a:lnSpc>
              <a:spcBef>
                <a:spcPts val="1200"/>
              </a:spcBef>
              <a:spcAft>
                <a:spcPts val="0"/>
              </a:spcAft>
              <a:buClrTx/>
              <a:buSzPct val="80000"/>
              <a:buNone/>
              <a:defRPr/>
            </a:pPr>
            <a:r>
              <a:rPr lang="en-GB" sz="2400" i="1" kern="1200" dirty="0">
                <a:solidFill>
                  <a:prstClr val="black"/>
                </a:solidFill>
                <a:effectLst/>
                <a:latin typeface="Source Sans Pro" panose="020B0503030403020204" pitchFamily="34" charset="0"/>
                <a:ea typeface="Source Sans Pro" panose="020B0503030403020204" pitchFamily="34" charset="0"/>
              </a:rPr>
              <a:t>Hippolyte</a:t>
            </a:r>
          </a:p>
          <a:p>
            <a:pPr marL="288000" lvl="1" indent="0" eaLnBrk="1" fontAlgn="auto" hangingPunct="1">
              <a:lnSpc>
                <a:spcPct val="90000"/>
              </a:lnSpc>
              <a:spcBef>
                <a:spcPts val="300"/>
              </a:spcBef>
              <a:spcAft>
                <a:spcPts val="0"/>
              </a:spcAft>
              <a:buClrTx/>
              <a:buSzPct val="80000"/>
              <a:buNone/>
              <a:defRPr/>
            </a:pPr>
            <a:r>
              <a:rPr lang="en-GB" sz="2400" kern="1200" dirty="0">
                <a:solidFill>
                  <a:prstClr val="black"/>
                </a:solidFill>
                <a:effectLst/>
                <a:latin typeface="Source Sans Pro" panose="020B0503030403020204" pitchFamily="34" charset="0"/>
                <a:ea typeface="Source Sans Pro" panose="020B0503030403020204" pitchFamily="34" charset="0"/>
              </a:rPr>
              <a:t>Le </a:t>
            </a:r>
            <a:r>
              <a:rPr lang="en-GB" sz="2400" kern="1200" dirty="0" err="1">
                <a:solidFill>
                  <a:prstClr val="black"/>
                </a:solidFill>
                <a:effectLst/>
                <a:latin typeface="Source Sans Pro" panose="020B0503030403020204" pitchFamily="34" charset="0"/>
                <a:ea typeface="Source Sans Pro" panose="020B0503030403020204" pitchFamily="34" charset="0"/>
              </a:rPr>
              <a:t>dessein</a:t>
            </a:r>
            <a:r>
              <a:rPr lang="en-GB" sz="2400" kern="1200" dirty="0">
                <a:solidFill>
                  <a:prstClr val="black"/>
                </a:solidFill>
                <a:effectLst/>
                <a:latin typeface="Source Sans Pro" panose="020B0503030403020204" pitchFamily="34" charset="0"/>
                <a:ea typeface="Source Sans Pro" panose="020B0503030403020204" pitchFamily="34" charset="0"/>
              </a:rPr>
              <a:t> </a:t>
            </a:r>
            <a:r>
              <a:rPr lang="en-GB" sz="2400" kern="1200" dirty="0" err="1">
                <a:solidFill>
                  <a:prstClr val="black"/>
                </a:solidFill>
                <a:effectLst/>
                <a:latin typeface="Source Sans Pro" panose="020B0503030403020204" pitchFamily="34" charset="0"/>
                <a:ea typeface="Source Sans Pro" panose="020B0503030403020204" pitchFamily="34" charset="0"/>
              </a:rPr>
              <a:t>en</a:t>
            </a:r>
            <a:r>
              <a:rPr lang="en-GB" sz="2400" kern="1200" dirty="0">
                <a:solidFill>
                  <a:prstClr val="black"/>
                </a:solidFill>
                <a:effectLst/>
                <a:latin typeface="Source Sans Pro" panose="020B0503030403020204" pitchFamily="34" charset="0"/>
                <a:ea typeface="Source Sans Pro" panose="020B0503030403020204" pitchFamily="34" charset="0"/>
              </a:rPr>
              <a:t> </a:t>
            </a:r>
            <a:r>
              <a:rPr lang="en-GB" sz="2400" kern="1200" dirty="0" err="1">
                <a:solidFill>
                  <a:prstClr val="black"/>
                </a:solidFill>
                <a:effectLst/>
                <a:latin typeface="Source Sans Pro" panose="020B0503030403020204" pitchFamily="34" charset="0"/>
                <a:ea typeface="Source Sans Pro" panose="020B0503030403020204" pitchFamily="34" charset="0"/>
              </a:rPr>
              <a:t>est</a:t>
            </a:r>
            <a:r>
              <a:rPr lang="en-GB" sz="2400" kern="1200" dirty="0">
                <a:solidFill>
                  <a:prstClr val="black"/>
                </a:solidFill>
                <a:effectLst/>
                <a:latin typeface="Source Sans Pro" panose="020B0503030403020204" pitchFamily="34" charset="0"/>
                <a:ea typeface="Source Sans Pro" panose="020B0503030403020204" pitchFamily="34" charset="0"/>
              </a:rPr>
              <a:t> pris : je pars, </a:t>
            </a:r>
            <a:r>
              <a:rPr lang="en-GB" sz="2400" kern="1200" dirty="0" err="1">
                <a:solidFill>
                  <a:prstClr val="black"/>
                </a:solidFill>
                <a:effectLst/>
                <a:latin typeface="Source Sans Pro" panose="020B0503030403020204" pitchFamily="34" charset="0"/>
                <a:ea typeface="Source Sans Pro" panose="020B0503030403020204" pitchFamily="34" charset="0"/>
              </a:rPr>
              <a:t>cher</a:t>
            </a:r>
            <a:r>
              <a:rPr lang="en-GB" sz="2400" kern="1200" dirty="0">
                <a:solidFill>
                  <a:prstClr val="black"/>
                </a:solidFill>
                <a:effectLst/>
                <a:latin typeface="Source Sans Pro" panose="020B0503030403020204" pitchFamily="34" charset="0"/>
                <a:ea typeface="Source Sans Pro" panose="020B0503030403020204" pitchFamily="34" charset="0"/>
              </a:rPr>
              <a:t> </a:t>
            </a:r>
            <a:r>
              <a:rPr lang="en-GB" sz="2400" kern="1200" dirty="0" err="1">
                <a:solidFill>
                  <a:prstClr val="black"/>
                </a:solidFill>
                <a:effectLst/>
                <a:latin typeface="Source Sans Pro" panose="020B0503030403020204" pitchFamily="34" charset="0"/>
                <a:ea typeface="Source Sans Pro" panose="020B0503030403020204" pitchFamily="34" charset="0"/>
              </a:rPr>
              <a:t>Théramène</a:t>
            </a:r>
            <a:r>
              <a:rPr lang="en-GB" sz="2400" kern="1200" dirty="0">
                <a:solidFill>
                  <a:prstClr val="black"/>
                </a:solidFill>
                <a:effectLst/>
                <a:latin typeface="Source Sans Pro" panose="020B0503030403020204" pitchFamily="34" charset="0"/>
                <a:ea typeface="Source Sans Pro" panose="020B0503030403020204" pitchFamily="34" charset="0"/>
              </a:rPr>
              <a:t>,</a:t>
            </a:r>
          </a:p>
          <a:p>
            <a:pPr marL="288000" lvl="1" indent="0" eaLnBrk="1" fontAlgn="auto" hangingPunct="1">
              <a:lnSpc>
                <a:spcPct val="90000"/>
              </a:lnSpc>
              <a:spcBef>
                <a:spcPts val="300"/>
              </a:spcBef>
              <a:spcAft>
                <a:spcPts val="0"/>
              </a:spcAft>
              <a:buClrTx/>
              <a:buSzPct val="80000"/>
              <a:buNone/>
              <a:defRPr/>
            </a:pPr>
            <a:r>
              <a:rPr lang="en-GB" sz="2400" kern="1200" dirty="0">
                <a:solidFill>
                  <a:prstClr val="black"/>
                </a:solidFill>
                <a:effectLst/>
                <a:latin typeface="Source Sans Pro" panose="020B0503030403020204" pitchFamily="34" charset="0"/>
                <a:ea typeface="Source Sans Pro" panose="020B0503030403020204" pitchFamily="34" charset="0"/>
              </a:rPr>
              <a:t>Et </a:t>
            </a:r>
            <a:r>
              <a:rPr lang="en-GB" sz="2400" kern="1200" dirty="0" err="1">
                <a:solidFill>
                  <a:prstClr val="black"/>
                </a:solidFill>
                <a:effectLst/>
                <a:latin typeface="Source Sans Pro" panose="020B0503030403020204" pitchFamily="34" charset="0"/>
                <a:ea typeface="Source Sans Pro" panose="020B0503030403020204" pitchFamily="34" charset="0"/>
              </a:rPr>
              <a:t>quitte</a:t>
            </a:r>
            <a:r>
              <a:rPr lang="en-GB" sz="2400" kern="1200" dirty="0">
                <a:solidFill>
                  <a:prstClr val="black"/>
                </a:solidFill>
                <a:effectLst/>
                <a:latin typeface="Source Sans Pro" panose="020B0503030403020204" pitchFamily="34" charset="0"/>
                <a:ea typeface="Source Sans Pro" panose="020B0503030403020204" pitchFamily="34" charset="0"/>
              </a:rPr>
              <a:t> le séjour de </a:t>
            </a:r>
            <a:r>
              <a:rPr lang="en-GB" sz="2400" kern="1200" dirty="0" err="1">
                <a:solidFill>
                  <a:prstClr val="black"/>
                </a:solidFill>
                <a:effectLst/>
                <a:latin typeface="Source Sans Pro" panose="020B0503030403020204" pitchFamily="34" charset="0"/>
                <a:ea typeface="Source Sans Pro" panose="020B0503030403020204" pitchFamily="34" charset="0"/>
              </a:rPr>
              <a:t>l’aimable</a:t>
            </a:r>
            <a:r>
              <a:rPr lang="en-GB" sz="2400" kern="1200" dirty="0">
                <a:solidFill>
                  <a:prstClr val="black"/>
                </a:solidFill>
                <a:effectLst/>
                <a:latin typeface="Source Sans Pro" panose="020B0503030403020204" pitchFamily="34" charset="0"/>
                <a:ea typeface="Source Sans Pro" panose="020B0503030403020204" pitchFamily="34" charset="0"/>
              </a:rPr>
              <a:t> </a:t>
            </a:r>
            <a:r>
              <a:rPr lang="en-GB" sz="2400" kern="1200" dirty="0" err="1">
                <a:solidFill>
                  <a:prstClr val="black"/>
                </a:solidFill>
                <a:effectLst/>
                <a:latin typeface="Source Sans Pro" panose="020B0503030403020204" pitchFamily="34" charset="0"/>
                <a:ea typeface="Source Sans Pro" panose="020B0503030403020204" pitchFamily="34" charset="0"/>
              </a:rPr>
              <a:t>Trézène</a:t>
            </a:r>
            <a:r>
              <a:rPr lang="en-GB" sz="2400" kern="1200" dirty="0">
                <a:solidFill>
                  <a:prstClr val="black"/>
                </a:solidFill>
                <a:effectLst/>
                <a:latin typeface="Source Sans Pro" panose="020B0503030403020204" pitchFamily="34" charset="0"/>
                <a:ea typeface="Source Sans Pro" panose="020B0503030403020204" pitchFamily="34" charset="0"/>
              </a:rPr>
              <a:t>.</a:t>
            </a:r>
          </a:p>
          <a:p>
            <a:pPr marL="288000" lvl="1" indent="0" eaLnBrk="1" fontAlgn="auto" hangingPunct="1">
              <a:lnSpc>
                <a:spcPct val="90000"/>
              </a:lnSpc>
              <a:spcBef>
                <a:spcPts val="300"/>
              </a:spcBef>
              <a:spcAft>
                <a:spcPts val="0"/>
              </a:spcAft>
              <a:buClrTx/>
              <a:buSzPct val="80000"/>
              <a:buNone/>
              <a:defRPr/>
            </a:pPr>
            <a:r>
              <a:rPr lang="en-GB" sz="2400" kern="1200" dirty="0">
                <a:solidFill>
                  <a:prstClr val="black"/>
                </a:solidFill>
                <a:effectLst/>
                <a:latin typeface="Source Sans Pro" panose="020B0503030403020204" pitchFamily="34" charset="0"/>
                <a:ea typeface="Source Sans Pro" panose="020B0503030403020204" pitchFamily="34" charset="0"/>
              </a:rPr>
              <a:t>Dans le doute </a:t>
            </a:r>
            <a:r>
              <a:rPr lang="en-GB" sz="2400" kern="1200" dirty="0" err="1">
                <a:solidFill>
                  <a:prstClr val="black"/>
                </a:solidFill>
                <a:effectLst/>
                <a:latin typeface="Source Sans Pro" panose="020B0503030403020204" pitchFamily="34" charset="0"/>
                <a:ea typeface="Source Sans Pro" panose="020B0503030403020204" pitchFamily="34" charset="0"/>
              </a:rPr>
              <a:t>mortel</a:t>
            </a:r>
            <a:r>
              <a:rPr lang="en-GB" sz="2400" kern="1200" dirty="0">
                <a:solidFill>
                  <a:prstClr val="black"/>
                </a:solidFill>
                <a:effectLst/>
                <a:latin typeface="Source Sans Pro" panose="020B0503030403020204" pitchFamily="34" charset="0"/>
                <a:ea typeface="Source Sans Pro" panose="020B0503030403020204" pitchFamily="34" charset="0"/>
              </a:rPr>
              <a:t> </a:t>
            </a:r>
            <a:r>
              <a:rPr lang="en-GB" sz="2400" kern="1200" dirty="0" err="1">
                <a:solidFill>
                  <a:prstClr val="black"/>
                </a:solidFill>
                <a:effectLst/>
                <a:latin typeface="Source Sans Pro" panose="020B0503030403020204" pitchFamily="34" charset="0"/>
                <a:ea typeface="Source Sans Pro" panose="020B0503030403020204" pitchFamily="34" charset="0"/>
              </a:rPr>
              <a:t>dont</a:t>
            </a:r>
            <a:r>
              <a:rPr lang="en-GB" sz="2400" kern="1200" dirty="0">
                <a:solidFill>
                  <a:prstClr val="black"/>
                </a:solidFill>
                <a:effectLst/>
                <a:latin typeface="Source Sans Pro" panose="020B0503030403020204" pitchFamily="34" charset="0"/>
                <a:ea typeface="Source Sans Pro" panose="020B0503030403020204" pitchFamily="34" charset="0"/>
              </a:rPr>
              <a:t> je suis </a:t>
            </a:r>
            <a:r>
              <a:rPr lang="en-GB" sz="2400" kern="1200" dirty="0" err="1">
                <a:solidFill>
                  <a:prstClr val="black"/>
                </a:solidFill>
                <a:effectLst/>
                <a:latin typeface="Source Sans Pro" panose="020B0503030403020204" pitchFamily="34" charset="0"/>
                <a:ea typeface="Source Sans Pro" panose="020B0503030403020204" pitchFamily="34" charset="0"/>
              </a:rPr>
              <a:t>agité</a:t>
            </a:r>
            <a:r>
              <a:rPr lang="en-GB" sz="2400" kern="1200" dirty="0">
                <a:solidFill>
                  <a:prstClr val="black"/>
                </a:solidFill>
                <a:effectLst/>
                <a:latin typeface="Source Sans Pro" panose="020B0503030403020204" pitchFamily="34" charset="0"/>
                <a:ea typeface="Source Sans Pro" panose="020B0503030403020204" pitchFamily="34" charset="0"/>
              </a:rPr>
              <a:t>,</a:t>
            </a:r>
          </a:p>
          <a:p>
            <a:pPr marL="288000" lvl="1" indent="0" eaLnBrk="1" fontAlgn="auto" hangingPunct="1">
              <a:lnSpc>
                <a:spcPct val="90000"/>
              </a:lnSpc>
              <a:spcBef>
                <a:spcPts val="300"/>
              </a:spcBef>
              <a:spcAft>
                <a:spcPts val="0"/>
              </a:spcAft>
              <a:buClrTx/>
              <a:buSzPct val="80000"/>
              <a:buNone/>
              <a:defRPr/>
            </a:pPr>
            <a:r>
              <a:rPr lang="en-GB" sz="2400" kern="1200" dirty="0">
                <a:solidFill>
                  <a:prstClr val="black"/>
                </a:solidFill>
                <a:effectLst/>
                <a:latin typeface="Source Sans Pro" panose="020B0503030403020204" pitchFamily="34" charset="0"/>
                <a:ea typeface="Source Sans Pro" panose="020B0503030403020204" pitchFamily="34" charset="0"/>
              </a:rPr>
              <a:t>Je commence à </a:t>
            </a:r>
            <a:r>
              <a:rPr lang="en-GB" sz="2400" kern="1200" dirty="0" err="1">
                <a:solidFill>
                  <a:prstClr val="black"/>
                </a:solidFill>
                <a:effectLst/>
                <a:latin typeface="Source Sans Pro" panose="020B0503030403020204" pitchFamily="34" charset="0"/>
                <a:ea typeface="Source Sans Pro" panose="020B0503030403020204" pitchFamily="34" charset="0"/>
              </a:rPr>
              <a:t>rougir</a:t>
            </a:r>
            <a:r>
              <a:rPr lang="en-GB" sz="2400" kern="1200" dirty="0">
                <a:solidFill>
                  <a:prstClr val="black"/>
                </a:solidFill>
                <a:effectLst/>
                <a:latin typeface="Source Sans Pro" panose="020B0503030403020204" pitchFamily="34" charset="0"/>
                <a:ea typeface="Source Sans Pro" panose="020B0503030403020204" pitchFamily="34" charset="0"/>
              </a:rPr>
              <a:t> de </a:t>
            </a:r>
            <a:r>
              <a:rPr lang="en-GB" sz="2400" kern="1200" dirty="0" err="1">
                <a:solidFill>
                  <a:prstClr val="black"/>
                </a:solidFill>
                <a:effectLst/>
                <a:latin typeface="Source Sans Pro" panose="020B0503030403020204" pitchFamily="34" charset="0"/>
                <a:ea typeface="Source Sans Pro" panose="020B0503030403020204" pitchFamily="34" charset="0"/>
              </a:rPr>
              <a:t>mon</a:t>
            </a:r>
            <a:r>
              <a:rPr lang="en-GB" sz="2400" kern="1200" dirty="0">
                <a:solidFill>
                  <a:prstClr val="black"/>
                </a:solidFill>
                <a:effectLst/>
                <a:latin typeface="Source Sans Pro" panose="020B0503030403020204" pitchFamily="34" charset="0"/>
                <a:ea typeface="Source Sans Pro" panose="020B0503030403020204" pitchFamily="34" charset="0"/>
              </a:rPr>
              <a:t> </a:t>
            </a:r>
            <a:r>
              <a:rPr lang="en-GB" sz="2400" kern="1200" dirty="0" err="1">
                <a:solidFill>
                  <a:prstClr val="black"/>
                </a:solidFill>
                <a:effectLst/>
                <a:latin typeface="Source Sans Pro" panose="020B0503030403020204" pitchFamily="34" charset="0"/>
                <a:ea typeface="Source Sans Pro" panose="020B0503030403020204" pitchFamily="34" charset="0"/>
              </a:rPr>
              <a:t>oisiveté</a:t>
            </a:r>
            <a:r>
              <a:rPr lang="en-GB" sz="2400" kern="1200" dirty="0">
                <a:solidFill>
                  <a:prstClr val="black"/>
                </a:solidFill>
                <a:effectLst/>
                <a:latin typeface="Source Sans Pro" panose="020B0503030403020204" pitchFamily="34" charset="0"/>
                <a:ea typeface="Source Sans Pro" panose="020B0503030403020204" pitchFamily="34" charset="0"/>
              </a:rPr>
              <a:t>.</a:t>
            </a:r>
          </a:p>
          <a:p>
            <a:pPr marL="0" indent="-112050" eaLnBrk="1" fontAlgn="auto" hangingPunct="1">
              <a:lnSpc>
                <a:spcPct val="90000"/>
              </a:lnSpc>
              <a:spcBef>
                <a:spcPts val="1200"/>
              </a:spcBef>
              <a:spcAft>
                <a:spcPts val="600"/>
              </a:spcAft>
              <a:buClrTx/>
              <a:buSzPct val="80000"/>
              <a:buNone/>
              <a:defRPr/>
            </a:pPr>
            <a:r>
              <a:rPr lang="en-GB" sz="2400" kern="1200" dirty="0">
                <a:solidFill>
                  <a:prstClr val="black"/>
                </a:solidFill>
                <a:effectLst/>
                <a:latin typeface="Source Sans Pro" panose="020B0503030403020204" pitchFamily="34" charset="0"/>
                <a:ea typeface="Source Sans Pro" panose="020B0503030403020204" pitchFamily="34" charset="0"/>
              </a:rPr>
              <a:t>Sisson’s translation uses iambic pentameter, the cultural equivalent</a:t>
            </a:r>
          </a:p>
          <a:p>
            <a:pPr marL="288000" lvl="1" indent="0" eaLnBrk="1" fontAlgn="auto" hangingPunct="1">
              <a:lnSpc>
                <a:spcPct val="90000"/>
              </a:lnSpc>
              <a:spcBef>
                <a:spcPts val="300"/>
              </a:spcBef>
              <a:spcAft>
                <a:spcPts val="0"/>
              </a:spcAft>
              <a:buClrTx/>
              <a:buSzPct val="80000"/>
              <a:buNone/>
              <a:defRPr/>
            </a:pPr>
            <a:r>
              <a:rPr lang="en-GB" sz="2400" kern="1200" dirty="0">
                <a:solidFill>
                  <a:prstClr val="black"/>
                </a:solidFill>
                <a:effectLst/>
                <a:latin typeface="Source Sans Pro" panose="020B0503030403020204" pitchFamily="34" charset="0"/>
                <a:ea typeface="Source Sans Pro" panose="020B0503030403020204" pitchFamily="34" charset="0"/>
              </a:rPr>
              <a:t>[It is decided. I will go from here,</a:t>
            </a:r>
          </a:p>
          <a:p>
            <a:pPr marL="288000" lvl="1" indent="0" eaLnBrk="1" fontAlgn="auto" hangingPunct="1">
              <a:lnSpc>
                <a:spcPct val="90000"/>
              </a:lnSpc>
              <a:spcBef>
                <a:spcPts val="300"/>
              </a:spcBef>
              <a:spcAft>
                <a:spcPts val="0"/>
              </a:spcAft>
              <a:buClrTx/>
              <a:buSzPct val="80000"/>
              <a:buNone/>
              <a:defRPr/>
            </a:pPr>
            <a:r>
              <a:rPr lang="en-GB" sz="2400" kern="1200" dirty="0">
                <a:solidFill>
                  <a:prstClr val="black"/>
                </a:solidFill>
                <a:effectLst/>
                <a:latin typeface="Source Sans Pro" panose="020B0503030403020204" pitchFamily="34" charset="0"/>
                <a:ea typeface="Source Sans Pro" panose="020B0503030403020204" pitchFamily="34" charset="0"/>
              </a:rPr>
              <a:t>Leave this agreeable shore, </a:t>
            </a:r>
            <a:r>
              <a:rPr lang="en-GB" sz="2400" kern="1200" dirty="0" err="1">
                <a:solidFill>
                  <a:prstClr val="black"/>
                </a:solidFill>
                <a:effectLst/>
                <a:latin typeface="Source Sans Pro" panose="020B0503030403020204" pitchFamily="34" charset="0"/>
                <a:ea typeface="Source Sans Pro" panose="020B0503030403020204" pitchFamily="34" charset="0"/>
              </a:rPr>
              <a:t>Theramenes</a:t>
            </a:r>
            <a:r>
              <a:rPr lang="en-GB" sz="2400" kern="1200" dirty="0">
                <a:solidFill>
                  <a:prstClr val="black"/>
                </a:solidFill>
                <a:effectLst/>
                <a:latin typeface="Source Sans Pro" panose="020B0503030403020204" pitchFamily="34" charset="0"/>
                <a:ea typeface="Source Sans Pro" panose="020B0503030403020204" pitchFamily="34" charset="0"/>
              </a:rPr>
              <a:t>,</a:t>
            </a:r>
          </a:p>
          <a:p>
            <a:pPr marL="288000" lvl="1" indent="0" eaLnBrk="1" fontAlgn="auto" hangingPunct="1">
              <a:lnSpc>
                <a:spcPct val="90000"/>
              </a:lnSpc>
              <a:spcBef>
                <a:spcPts val="300"/>
              </a:spcBef>
              <a:spcAft>
                <a:spcPts val="0"/>
              </a:spcAft>
              <a:buClrTx/>
              <a:buSzPct val="80000"/>
              <a:buNone/>
              <a:defRPr/>
            </a:pPr>
            <a:r>
              <a:rPr lang="en-GB" sz="2400" kern="1200" dirty="0">
                <a:solidFill>
                  <a:prstClr val="black"/>
                </a:solidFill>
                <a:effectLst/>
                <a:latin typeface="Source Sans Pro" panose="020B0503030403020204" pitchFamily="34" charset="0"/>
                <a:ea typeface="Source Sans Pro" panose="020B0503030403020204" pitchFamily="34" charset="0"/>
              </a:rPr>
              <a:t>And leave </a:t>
            </a:r>
            <a:r>
              <a:rPr lang="en-GB" sz="2400" kern="1200" dirty="0" err="1">
                <a:solidFill>
                  <a:prstClr val="black"/>
                </a:solidFill>
                <a:effectLst/>
                <a:latin typeface="Source Sans Pro" panose="020B0503030403020204" pitchFamily="34" charset="0"/>
                <a:ea typeface="Source Sans Pro" panose="020B0503030403020204" pitchFamily="34" charset="0"/>
              </a:rPr>
              <a:t>Troezene</a:t>
            </a:r>
            <a:r>
              <a:rPr lang="en-GB" sz="2400" kern="1200" dirty="0">
                <a:solidFill>
                  <a:prstClr val="black"/>
                </a:solidFill>
                <a:effectLst/>
                <a:latin typeface="Source Sans Pro" panose="020B0503030403020204" pitchFamily="34" charset="0"/>
                <a:ea typeface="Source Sans Pro" panose="020B0503030403020204" pitchFamily="34" charset="0"/>
              </a:rPr>
              <a:t>. With everything in doubt</a:t>
            </a:r>
          </a:p>
          <a:p>
            <a:pPr marL="288000" lvl="1" indent="0" eaLnBrk="1" fontAlgn="auto" hangingPunct="1">
              <a:lnSpc>
                <a:spcPct val="90000"/>
              </a:lnSpc>
              <a:spcBef>
                <a:spcPts val="300"/>
              </a:spcBef>
              <a:spcAft>
                <a:spcPts val="0"/>
              </a:spcAft>
              <a:buClrTx/>
              <a:buSzPct val="80000"/>
              <a:buNone/>
              <a:defRPr/>
            </a:pPr>
            <a:r>
              <a:rPr lang="en-GB" sz="2400" kern="1200" dirty="0">
                <a:solidFill>
                  <a:prstClr val="black"/>
                </a:solidFill>
                <a:effectLst/>
                <a:latin typeface="Source Sans Pro" panose="020B0503030403020204" pitchFamily="34" charset="0"/>
                <a:ea typeface="Source Sans Pro" panose="020B0503030403020204" pitchFamily="34" charset="0"/>
              </a:rPr>
              <a:t>I am ashamed to be doing nothing.] </a:t>
            </a:r>
            <a:endParaRPr lang="en-GB" kern="1200" dirty="0">
              <a:solidFill>
                <a:prstClr val="black"/>
              </a:solidFill>
              <a:effectLst/>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02481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F5F4C8F-6959-C308-6552-5F6DDED65FDC}"/>
              </a:ext>
            </a:extLst>
          </p:cNvPr>
          <p:cNvSpPr>
            <a:spLocks noGrp="1" noChangeArrowheads="1"/>
          </p:cNvSpPr>
          <p:nvPr>
            <p:ph type="title"/>
          </p:nvPr>
        </p:nvSpPr>
        <p:spPr>
          <a:xfrm>
            <a:off x="250825" y="381000"/>
            <a:ext cx="8642350" cy="744538"/>
          </a:xfrm>
        </p:spPr>
        <p:txBody>
          <a:bodyPr/>
          <a:lstStyle/>
          <a:p>
            <a:pPr eaLnBrk="1" hangingPunct="1"/>
            <a:r>
              <a:rPr lang="en-GB" altLang="en-US" sz="3600" b="1" dirty="0">
                <a:solidFill>
                  <a:srgbClr val="000000"/>
                </a:solidFill>
                <a:effectLst/>
                <a:latin typeface="Source Sans Pro" panose="020B0503030403020204" pitchFamily="34" charset="0"/>
                <a:ea typeface="Source Sans Pro" panose="020B0503030403020204" pitchFamily="34" charset="0"/>
              </a:rPr>
              <a:t>Plan for the session</a:t>
            </a:r>
            <a:endParaRPr lang="en-US" altLang="en-US" sz="3600" b="1" dirty="0">
              <a:solidFill>
                <a:srgbClr val="000000"/>
              </a:solidFill>
              <a:effectLst/>
              <a:latin typeface="Source Sans Pro" panose="020B0503030403020204" pitchFamily="34" charset="0"/>
              <a:ea typeface="Source Sans Pro" panose="020B0503030403020204" pitchFamily="34" charset="0"/>
            </a:endParaRPr>
          </a:p>
        </p:txBody>
      </p:sp>
      <p:sp>
        <p:nvSpPr>
          <p:cNvPr id="7171" name="Rectangle 3">
            <a:extLst>
              <a:ext uri="{FF2B5EF4-FFF2-40B4-BE49-F238E27FC236}">
                <a16:creationId xmlns:a16="http://schemas.microsoft.com/office/drawing/2014/main" id="{F67F398E-64B7-4C95-9F55-FDEC3DBA40F3}"/>
              </a:ext>
            </a:extLst>
          </p:cNvPr>
          <p:cNvSpPr>
            <a:spLocks noGrp="1" noChangeArrowheads="1"/>
          </p:cNvSpPr>
          <p:nvPr>
            <p:ph type="body" idx="1"/>
          </p:nvPr>
        </p:nvSpPr>
        <p:spPr>
          <a:xfrm>
            <a:off x="323850" y="1484313"/>
            <a:ext cx="8496300" cy="4611687"/>
          </a:xfrm>
        </p:spPr>
        <p:txBody>
          <a:bodyPr/>
          <a:lstStyle/>
          <a:p>
            <a:pPr marL="609600" indent="-609600" eaLnBrk="1" hangingPunct="1">
              <a:buClrTx/>
              <a:buFont typeface="Garamond" panose="02020404030301010803" pitchFamily="18" charset="0"/>
              <a:buAutoNum type="arabicPeriod"/>
            </a:pPr>
            <a:r>
              <a:rPr lang="en-GB" altLang="en-US" dirty="0">
                <a:solidFill>
                  <a:srgbClr val="000000"/>
                </a:solidFill>
                <a:effectLst/>
                <a:latin typeface="Source Sans Pro" panose="020B0503030403020204" pitchFamily="34" charset="0"/>
                <a:ea typeface="Source Sans Pro" panose="020B0503030403020204" pitchFamily="34" charset="0"/>
              </a:rPr>
              <a:t>‘Classical’ tragedy in 17</a:t>
            </a:r>
            <a:r>
              <a:rPr lang="en-GB" altLang="en-US" baseline="30000" dirty="0">
                <a:solidFill>
                  <a:srgbClr val="000000"/>
                </a:solidFill>
                <a:effectLst/>
                <a:latin typeface="Source Sans Pro" panose="020B0503030403020204" pitchFamily="34" charset="0"/>
                <a:ea typeface="Source Sans Pro" panose="020B0503030403020204" pitchFamily="34" charset="0"/>
              </a:rPr>
              <a:t>th</a:t>
            </a:r>
            <a:r>
              <a:rPr lang="en-GB" altLang="en-US" dirty="0">
                <a:solidFill>
                  <a:srgbClr val="000000"/>
                </a:solidFill>
                <a:effectLst/>
                <a:latin typeface="Source Sans Pro" panose="020B0503030403020204" pitchFamily="34" charset="0"/>
                <a:ea typeface="Source Sans Pro" panose="020B0503030403020204" pitchFamily="34" charset="0"/>
              </a:rPr>
              <a:t>-century France</a:t>
            </a:r>
          </a:p>
          <a:p>
            <a:pPr marL="609600" indent="-609600" eaLnBrk="1" hangingPunct="1">
              <a:buClrTx/>
              <a:buFont typeface="Garamond" panose="02020404030301010803" pitchFamily="18" charset="0"/>
              <a:buAutoNum type="arabicPeriod"/>
            </a:pPr>
            <a:r>
              <a:rPr lang="en-GB" altLang="en-US" dirty="0">
                <a:solidFill>
                  <a:srgbClr val="000000"/>
                </a:solidFill>
                <a:effectLst/>
                <a:latin typeface="Source Sans Pro" panose="020B0503030403020204" pitchFamily="34" charset="0"/>
                <a:ea typeface="Source Sans Pro" panose="020B0503030403020204" pitchFamily="34" charset="0"/>
              </a:rPr>
              <a:t>Racine: biographical background</a:t>
            </a:r>
          </a:p>
          <a:p>
            <a:pPr marL="609600" indent="-609600" eaLnBrk="1" hangingPunct="1">
              <a:buClrTx/>
              <a:buFont typeface="Garamond" panose="02020404030301010803" pitchFamily="18" charset="0"/>
              <a:buAutoNum type="arabicPeriod"/>
            </a:pPr>
            <a:r>
              <a:rPr lang="en-GB" altLang="en-US" dirty="0">
                <a:solidFill>
                  <a:srgbClr val="000000"/>
                </a:solidFill>
                <a:effectLst/>
                <a:latin typeface="Source Sans Pro" panose="020B0503030403020204" pitchFamily="34" charset="0"/>
                <a:ea typeface="Source Sans Pro" panose="020B0503030403020204" pitchFamily="34" charset="0"/>
              </a:rPr>
              <a:t>Racine’s theatre in general</a:t>
            </a:r>
            <a:endParaRPr lang="en-GB" altLang="en-US" i="1" dirty="0">
              <a:solidFill>
                <a:srgbClr val="000000"/>
              </a:solidFill>
              <a:effectLst/>
              <a:latin typeface="Source Sans Pro" panose="020B0503030403020204" pitchFamily="34" charset="0"/>
              <a:ea typeface="Source Sans Pro" panose="020B0503030403020204" pitchFamily="34" charset="0"/>
            </a:endParaRPr>
          </a:p>
          <a:p>
            <a:pPr marL="609600" indent="-609600" eaLnBrk="1" hangingPunct="1">
              <a:buClrTx/>
              <a:buFont typeface="Garamond" panose="02020404030301010803" pitchFamily="18" charset="0"/>
              <a:buAutoNum type="arabicPeriod"/>
            </a:pPr>
            <a:r>
              <a:rPr lang="en-GB" altLang="en-US" dirty="0">
                <a:solidFill>
                  <a:srgbClr val="000000"/>
                </a:solidFill>
                <a:effectLst/>
                <a:latin typeface="Source Sans Pro" panose="020B0503030403020204" pitchFamily="34" charset="0"/>
                <a:ea typeface="Source Sans Pro" panose="020B0503030403020204" pitchFamily="34" charset="0"/>
              </a:rPr>
              <a:t>Basic elements of </a:t>
            </a:r>
            <a:r>
              <a:rPr lang="en-GB" altLang="en-US" i="1" dirty="0">
                <a:solidFill>
                  <a:srgbClr val="000000"/>
                </a:solidFill>
                <a:effectLst/>
                <a:latin typeface="Source Sans Pro" panose="020B0503030403020204" pitchFamily="34" charset="0"/>
                <a:ea typeface="Source Sans Pro" panose="020B0503030403020204" pitchFamily="34" charset="0"/>
              </a:rPr>
              <a:t>Phaedra</a:t>
            </a:r>
            <a:endParaRPr lang="en-GB" altLang="en-US" dirty="0">
              <a:solidFill>
                <a:srgbClr val="000000"/>
              </a:solidFill>
              <a:effectLst/>
              <a:latin typeface="Source Sans Pro" panose="020B0503030403020204" pitchFamily="34" charset="0"/>
              <a:ea typeface="Source Sans Pro" panose="020B0503030403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81B4888-C6E2-44D3-D7D6-19EEAAA004CA}"/>
              </a:ext>
            </a:extLst>
          </p:cNvPr>
          <p:cNvSpPr>
            <a:spLocks noGrp="1" noChangeArrowheads="1"/>
          </p:cNvSpPr>
          <p:nvPr>
            <p:ph type="title"/>
          </p:nvPr>
        </p:nvSpPr>
        <p:spPr>
          <a:xfrm>
            <a:off x="457200" y="188640"/>
            <a:ext cx="8229600" cy="792088"/>
          </a:xfrm>
        </p:spPr>
        <p:txBody>
          <a:bodyPr/>
          <a:lstStyle/>
          <a:p>
            <a:pPr eaLnBrk="1" hangingPunct="1"/>
            <a:r>
              <a:rPr lang="en-GB" altLang="en-US" sz="4000" b="1" dirty="0">
                <a:solidFill>
                  <a:srgbClr val="000000"/>
                </a:solidFill>
                <a:effectLst/>
                <a:latin typeface="Source Sans Pro" panose="020B0503030403020204" pitchFamily="34" charset="0"/>
                <a:ea typeface="Source Sans Pro" panose="020B0503030403020204" pitchFamily="34" charset="0"/>
              </a:rPr>
              <a:t>‘Classical’ tragedy in 17C France 1</a:t>
            </a:r>
            <a:endParaRPr lang="en-US" altLang="en-US" sz="4000" b="1" dirty="0">
              <a:solidFill>
                <a:srgbClr val="000000"/>
              </a:solidFill>
              <a:effectLst/>
              <a:latin typeface="Source Sans Pro" panose="020B0503030403020204" pitchFamily="34" charset="0"/>
              <a:ea typeface="Source Sans Pro" panose="020B0503030403020204" pitchFamily="34" charset="0"/>
            </a:endParaRPr>
          </a:p>
        </p:txBody>
      </p:sp>
      <p:sp>
        <p:nvSpPr>
          <p:cNvPr id="8195" name="Rectangle 3">
            <a:extLst>
              <a:ext uri="{FF2B5EF4-FFF2-40B4-BE49-F238E27FC236}">
                <a16:creationId xmlns:a16="http://schemas.microsoft.com/office/drawing/2014/main" id="{DEA3E384-3337-B752-3307-2418EBF78551}"/>
              </a:ext>
            </a:extLst>
          </p:cNvPr>
          <p:cNvSpPr>
            <a:spLocks noGrp="1" noChangeArrowheads="1"/>
          </p:cNvSpPr>
          <p:nvPr>
            <p:ph sz="half" idx="1"/>
          </p:nvPr>
        </p:nvSpPr>
        <p:spPr>
          <a:xfrm>
            <a:off x="457200" y="1412776"/>
            <a:ext cx="4038600" cy="4683224"/>
          </a:xfrm>
        </p:spPr>
        <p:txBody>
          <a:bodyPr>
            <a:normAutofit/>
          </a:bodyPr>
          <a:lstStyle/>
          <a:p>
            <a:pPr marL="288000" indent="-288000" eaLnBrk="1" hangingPunct="1">
              <a:lnSpc>
                <a:spcPct val="80000"/>
              </a:lnSpc>
              <a:buClrTx/>
              <a:defRPr/>
            </a:pPr>
            <a:r>
              <a:rPr lang="en-GB" dirty="0">
                <a:solidFill>
                  <a:srgbClr val="000000"/>
                </a:solidFill>
                <a:effectLst/>
                <a:latin typeface="Source Sans Pro" panose="020B0503030403020204" pitchFamily="34" charset="0"/>
                <a:ea typeface="Source Sans Pro" panose="020B0503030403020204" pitchFamily="34" charset="0"/>
              </a:rPr>
              <a:t>Louis XIV (1638–1715); reigned 1654–1715</a:t>
            </a:r>
          </a:p>
          <a:p>
            <a:pPr marL="288000" indent="-288000" eaLnBrk="1" hangingPunct="1">
              <a:lnSpc>
                <a:spcPct val="80000"/>
              </a:lnSpc>
              <a:buClrTx/>
              <a:defRPr/>
            </a:pPr>
            <a:r>
              <a:rPr lang="en-GB" dirty="0">
                <a:solidFill>
                  <a:srgbClr val="000000"/>
                </a:solidFill>
                <a:effectLst/>
                <a:latin typeface="Source Sans Pro" panose="020B0503030403020204" pitchFamily="34" charset="0"/>
                <a:ea typeface="Source Sans Pro" panose="020B0503030403020204" pitchFamily="34" charset="0"/>
              </a:rPr>
              <a:t>Period of French Classicism</a:t>
            </a:r>
          </a:p>
          <a:p>
            <a:pPr marL="288000" indent="-288000" eaLnBrk="1" hangingPunct="1">
              <a:lnSpc>
                <a:spcPct val="80000"/>
              </a:lnSpc>
              <a:buClrTx/>
              <a:defRPr/>
            </a:pPr>
            <a:r>
              <a:rPr lang="en-GB" dirty="0">
                <a:solidFill>
                  <a:srgbClr val="000000"/>
                </a:solidFill>
                <a:effectLst/>
                <a:latin typeface="Source Sans Pro" panose="020B0503030403020204" pitchFamily="34" charset="0"/>
                <a:ea typeface="Source Sans Pro" panose="020B0503030403020204" pitchFamily="34" charset="0"/>
              </a:rPr>
              <a:t>Flourishing of culture: literature, visual arts, music, philosophy, architecture (e.g. Versailles Palace)</a:t>
            </a:r>
          </a:p>
        </p:txBody>
      </p:sp>
      <p:pic>
        <p:nvPicPr>
          <p:cNvPr id="3" name="Content Placeholder 2">
            <a:extLst>
              <a:ext uri="{FF2B5EF4-FFF2-40B4-BE49-F238E27FC236}">
                <a16:creationId xmlns:a16="http://schemas.microsoft.com/office/drawing/2014/main" id="{3D407F48-AAB5-3985-8E12-E10FBD9A1E13}"/>
              </a:ext>
            </a:extLst>
          </p:cNvPr>
          <p:cNvPicPr>
            <a:picLocks noGrp="1" noChangeAspect="1"/>
          </p:cNvPicPr>
          <p:nvPr>
            <p:ph sz="half" idx="2"/>
          </p:nvPr>
        </p:nvPicPr>
        <p:blipFill>
          <a:blip r:embed="rId2"/>
          <a:stretch>
            <a:fillRect/>
          </a:stretch>
        </p:blipFill>
        <p:spPr>
          <a:xfrm>
            <a:off x="5364088" y="1155576"/>
            <a:ext cx="2900788" cy="4114800"/>
          </a:xfrm>
          <a:prstGeom prst="rect">
            <a:avLst/>
          </a:prstGeom>
        </p:spPr>
      </p:pic>
      <p:sp>
        <p:nvSpPr>
          <p:cNvPr id="4" name="TextBox 3">
            <a:extLst>
              <a:ext uri="{FF2B5EF4-FFF2-40B4-BE49-F238E27FC236}">
                <a16:creationId xmlns:a16="http://schemas.microsoft.com/office/drawing/2014/main" id="{0541FE89-44EE-4C52-8C16-3E55BE8437F7}"/>
              </a:ext>
            </a:extLst>
          </p:cNvPr>
          <p:cNvSpPr txBox="1"/>
          <p:nvPr/>
        </p:nvSpPr>
        <p:spPr>
          <a:xfrm>
            <a:off x="5014392" y="5495835"/>
            <a:ext cx="3672408" cy="1200329"/>
          </a:xfrm>
          <a:prstGeom prst="rect">
            <a:avLst/>
          </a:prstGeom>
          <a:noFill/>
        </p:spPr>
        <p:txBody>
          <a:bodyPr wrap="square" rtlCol="0">
            <a:spAutoFit/>
          </a:bodyPr>
          <a:lstStyle/>
          <a:p>
            <a:r>
              <a:rPr lang="en-GB" i="1" dirty="0">
                <a:solidFill>
                  <a:srgbClr val="202122"/>
                </a:solidFill>
                <a:effectLst/>
                <a:latin typeface="Arial" panose="020B0604020202020204" pitchFamily="34" charset="0"/>
              </a:rPr>
              <a:t>Portrait of Louis XIV in Coronation Robes</a:t>
            </a:r>
            <a:r>
              <a:rPr lang="en-GB" dirty="0">
                <a:solidFill>
                  <a:srgbClr val="202122"/>
                </a:solidFill>
                <a:effectLst/>
                <a:latin typeface="Arial" panose="020B0604020202020204" pitchFamily="34" charset="0"/>
              </a:rPr>
              <a:t>, Hyacinthe Rigaud, 1701; </a:t>
            </a:r>
            <a:r>
              <a:rPr lang="en-GB" dirty="0" err="1">
                <a:solidFill>
                  <a:srgbClr val="202122"/>
                </a:solidFill>
                <a:effectLst/>
                <a:latin typeface="Arial" panose="020B0604020202020204" pitchFamily="34" charset="0"/>
              </a:rPr>
              <a:t>Musée</a:t>
            </a:r>
            <a:r>
              <a:rPr lang="en-GB" dirty="0">
                <a:solidFill>
                  <a:srgbClr val="202122"/>
                </a:solidFill>
                <a:effectLst/>
                <a:latin typeface="Arial" panose="020B0604020202020204" pitchFamily="34" charset="0"/>
              </a:rPr>
              <a:t> du Louvre, Paris;</a:t>
            </a:r>
          </a:p>
          <a:p>
            <a:r>
              <a:rPr lang="en-GB" dirty="0">
                <a:solidFill>
                  <a:srgbClr val="202122"/>
                </a:solidFill>
                <a:latin typeface="Arial" panose="020B0604020202020204" pitchFamily="34" charset="0"/>
              </a:rPr>
              <a:t>photograph in public domain</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9CAAC-BF09-8E4F-7C50-24EAED4E40FC}"/>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3990D75F-AE62-651E-6EA2-E56115684887}"/>
              </a:ext>
            </a:extLst>
          </p:cNvPr>
          <p:cNvSpPr>
            <a:spLocks noGrp="1" noChangeArrowheads="1"/>
          </p:cNvSpPr>
          <p:nvPr>
            <p:ph type="title"/>
          </p:nvPr>
        </p:nvSpPr>
        <p:spPr>
          <a:xfrm>
            <a:off x="457200" y="188640"/>
            <a:ext cx="8229600" cy="792088"/>
          </a:xfrm>
        </p:spPr>
        <p:txBody>
          <a:bodyPr/>
          <a:lstStyle/>
          <a:p>
            <a:pPr eaLnBrk="1" hangingPunct="1"/>
            <a:r>
              <a:rPr lang="en-GB" altLang="en-US" sz="4000" b="1" dirty="0">
                <a:solidFill>
                  <a:srgbClr val="000000"/>
                </a:solidFill>
                <a:effectLst/>
                <a:latin typeface="Source Sans Pro" panose="020B0503030403020204" pitchFamily="34" charset="0"/>
                <a:ea typeface="Source Sans Pro" panose="020B0503030403020204" pitchFamily="34" charset="0"/>
              </a:rPr>
              <a:t>‘Classical’ tragedy in 17C France 2</a:t>
            </a:r>
            <a:endParaRPr lang="en-US" altLang="en-US" sz="4000" b="1" dirty="0">
              <a:solidFill>
                <a:srgbClr val="000000"/>
              </a:solidFill>
              <a:effectLst/>
              <a:latin typeface="Source Sans Pro" panose="020B0503030403020204" pitchFamily="34" charset="0"/>
              <a:ea typeface="Source Sans Pro" panose="020B0503030403020204" pitchFamily="34" charset="0"/>
            </a:endParaRPr>
          </a:p>
        </p:txBody>
      </p:sp>
      <p:sp>
        <p:nvSpPr>
          <p:cNvPr id="8195" name="Rectangle 3">
            <a:extLst>
              <a:ext uri="{FF2B5EF4-FFF2-40B4-BE49-F238E27FC236}">
                <a16:creationId xmlns:a16="http://schemas.microsoft.com/office/drawing/2014/main" id="{8900BB41-02B9-65C0-4068-CD257501F902}"/>
              </a:ext>
            </a:extLst>
          </p:cNvPr>
          <p:cNvSpPr>
            <a:spLocks noGrp="1" noChangeArrowheads="1"/>
          </p:cNvSpPr>
          <p:nvPr>
            <p:ph sz="half" idx="1"/>
          </p:nvPr>
        </p:nvSpPr>
        <p:spPr>
          <a:xfrm>
            <a:off x="457200" y="1180881"/>
            <a:ext cx="4038600" cy="5344463"/>
          </a:xfrm>
        </p:spPr>
        <p:txBody>
          <a:bodyPr>
            <a:noAutofit/>
          </a:bodyPr>
          <a:lstStyle/>
          <a:p>
            <a:pPr marL="288000" indent="-288000" eaLnBrk="1" hangingPunct="1">
              <a:lnSpc>
                <a:spcPct val="80000"/>
              </a:lnSpc>
              <a:buClrTx/>
              <a:defRPr/>
            </a:pPr>
            <a:r>
              <a:rPr lang="en-GB" sz="2400" dirty="0">
                <a:solidFill>
                  <a:srgbClr val="000000"/>
                </a:solidFill>
                <a:effectLst/>
                <a:latin typeface="Source Sans Pro" panose="020B0503030403020204" pitchFamily="34" charset="0"/>
                <a:ea typeface="Source Sans Pro" panose="020B0503030403020204" pitchFamily="34" charset="0"/>
              </a:rPr>
              <a:t>Royal patronage of the arts</a:t>
            </a:r>
          </a:p>
          <a:p>
            <a:pPr marL="288000" indent="-288000" eaLnBrk="1" hangingPunct="1">
              <a:lnSpc>
                <a:spcPct val="80000"/>
              </a:lnSpc>
              <a:buClrTx/>
              <a:defRPr/>
            </a:pPr>
            <a:r>
              <a:rPr lang="en-GB" sz="2400" dirty="0">
                <a:solidFill>
                  <a:srgbClr val="000000"/>
                </a:solidFill>
                <a:effectLst/>
                <a:latin typeface="Source Sans Pro" panose="020B0503030403020204" pitchFamily="34" charset="0"/>
                <a:ea typeface="Source Sans Pro" panose="020B0503030403020204" pitchFamily="34" charset="0"/>
              </a:rPr>
              <a:t>French Academy (</a:t>
            </a:r>
            <a:r>
              <a:rPr lang="en-GB" sz="2400" i="1" dirty="0">
                <a:solidFill>
                  <a:srgbClr val="000000"/>
                </a:solidFill>
                <a:effectLst/>
                <a:latin typeface="Source Sans Pro" panose="020B0503030403020204" pitchFamily="34" charset="0"/>
                <a:ea typeface="Source Sans Pro" panose="020B0503030403020204" pitchFamily="34" charset="0"/>
              </a:rPr>
              <a:t>Académie Française</a:t>
            </a:r>
            <a:r>
              <a:rPr lang="en-GB" sz="2400" dirty="0">
                <a:solidFill>
                  <a:srgbClr val="000000"/>
                </a:solidFill>
                <a:effectLst/>
                <a:latin typeface="Source Sans Pro" panose="020B0503030403020204" pitchFamily="34" charset="0"/>
                <a:ea typeface="Source Sans Pro" panose="020B0503030403020204" pitchFamily="34" charset="0"/>
              </a:rPr>
              <a:t>) founded 1635; intervention in debates about theatre</a:t>
            </a:r>
          </a:p>
          <a:p>
            <a:pPr marL="288000" indent="-288000" eaLnBrk="1" hangingPunct="1">
              <a:lnSpc>
                <a:spcPct val="80000"/>
              </a:lnSpc>
              <a:buClrTx/>
              <a:defRPr/>
            </a:pPr>
            <a:r>
              <a:rPr lang="en-GB" sz="2400" dirty="0">
                <a:solidFill>
                  <a:srgbClr val="000000"/>
                </a:solidFill>
                <a:effectLst/>
                <a:latin typeface="Source Sans Pro" panose="020B0503030403020204" pitchFamily="34" charset="0"/>
                <a:ea typeface="Source Sans Pro" panose="020B0503030403020204" pitchFamily="34" charset="0"/>
              </a:rPr>
              <a:t>Interest in relationships between literature, language, and nation</a:t>
            </a:r>
          </a:p>
          <a:p>
            <a:pPr marL="288000" indent="-288000" eaLnBrk="1" hangingPunct="1">
              <a:lnSpc>
                <a:spcPct val="80000"/>
              </a:lnSpc>
              <a:buClrTx/>
              <a:defRPr/>
            </a:pPr>
            <a:r>
              <a:rPr lang="en-GB" sz="2400" dirty="0">
                <a:solidFill>
                  <a:srgbClr val="000000"/>
                </a:solidFill>
                <a:effectLst/>
                <a:latin typeface="Source Sans Pro" panose="020B0503030403020204" pitchFamily="34" charset="0"/>
                <a:ea typeface="Source Sans Pro" panose="020B0503030403020204" pitchFamily="34" charset="0"/>
              </a:rPr>
              <a:t>Tragic themes: authority, power, justice, divinity...</a:t>
            </a:r>
          </a:p>
          <a:p>
            <a:pPr marL="288000" indent="-288000" eaLnBrk="1" hangingPunct="1">
              <a:lnSpc>
                <a:spcPct val="80000"/>
              </a:lnSpc>
              <a:buClrTx/>
              <a:defRPr/>
            </a:pPr>
            <a:r>
              <a:rPr lang="fr-FR" sz="2400" dirty="0">
                <a:solidFill>
                  <a:srgbClr val="000000"/>
                </a:solidFill>
                <a:effectLst/>
                <a:latin typeface="Source Sans Pro" panose="020B0503030403020204" pitchFamily="34" charset="0"/>
                <a:ea typeface="Source Sans Pro" panose="020B0503030403020204" pitchFamily="34" charset="0"/>
              </a:rPr>
              <a:t>Major </a:t>
            </a:r>
            <a:r>
              <a:rPr lang="fr-FR" sz="2400" dirty="0" err="1">
                <a:solidFill>
                  <a:srgbClr val="000000"/>
                </a:solidFill>
                <a:effectLst/>
                <a:latin typeface="Source Sans Pro" panose="020B0503030403020204" pitchFamily="34" charset="0"/>
                <a:ea typeface="Source Sans Pro" panose="020B0503030403020204" pitchFamily="34" charset="0"/>
              </a:rPr>
              <a:t>playwrights</a:t>
            </a:r>
            <a:r>
              <a:rPr lang="fr-FR" sz="2400" dirty="0">
                <a:solidFill>
                  <a:srgbClr val="000000"/>
                </a:solidFill>
                <a:effectLst/>
                <a:latin typeface="Source Sans Pro" panose="020B0503030403020204" pitchFamily="34" charset="0"/>
                <a:ea typeface="Source Sans Pro" panose="020B0503030403020204" pitchFamily="34" charset="0"/>
              </a:rPr>
              <a:t>:</a:t>
            </a:r>
          </a:p>
          <a:p>
            <a:pPr marL="688050" lvl="1" indent="-288000" eaLnBrk="1" hangingPunct="1">
              <a:lnSpc>
                <a:spcPct val="80000"/>
              </a:lnSpc>
              <a:buClrTx/>
              <a:defRPr/>
            </a:pPr>
            <a:r>
              <a:rPr lang="fr-FR" sz="2000" dirty="0">
                <a:solidFill>
                  <a:srgbClr val="000000"/>
                </a:solidFill>
                <a:effectLst/>
                <a:latin typeface="Source Sans Pro" panose="020B0503030403020204" pitchFamily="34" charset="0"/>
                <a:ea typeface="Source Sans Pro" panose="020B0503030403020204" pitchFamily="34" charset="0"/>
              </a:rPr>
              <a:t>Pierre Corneille (1606–84)</a:t>
            </a:r>
          </a:p>
          <a:p>
            <a:pPr marL="688050" lvl="1" indent="-288000" eaLnBrk="1" hangingPunct="1">
              <a:lnSpc>
                <a:spcPct val="80000"/>
              </a:lnSpc>
              <a:buClrTx/>
              <a:defRPr/>
            </a:pPr>
            <a:r>
              <a:rPr lang="fr-FR" sz="2000" dirty="0">
                <a:solidFill>
                  <a:srgbClr val="000000"/>
                </a:solidFill>
                <a:effectLst/>
                <a:latin typeface="Source Sans Pro" panose="020B0503030403020204" pitchFamily="34" charset="0"/>
                <a:ea typeface="Source Sans Pro" panose="020B0503030403020204" pitchFamily="34" charset="0"/>
              </a:rPr>
              <a:t>Molière (1622–73)</a:t>
            </a:r>
          </a:p>
          <a:p>
            <a:pPr marL="688050" lvl="1" indent="-288000" eaLnBrk="1" hangingPunct="1">
              <a:lnSpc>
                <a:spcPct val="80000"/>
              </a:lnSpc>
              <a:buClrTx/>
              <a:defRPr/>
            </a:pPr>
            <a:r>
              <a:rPr lang="fr-FR" sz="2000" dirty="0">
                <a:solidFill>
                  <a:srgbClr val="000000"/>
                </a:solidFill>
                <a:effectLst/>
                <a:latin typeface="Source Sans Pro" panose="020B0503030403020204" pitchFamily="34" charset="0"/>
                <a:ea typeface="Source Sans Pro" panose="020B0503030403020204" pitchFamily="34" charset="0"/>
              </a:rPr>
              <a:t>Jean Racine (1639–99)</a:t>
            </a:r>
          </a:p>
          <a:p>
            <a:pPr marL="288000" indent="-288000" eaLnBrk="1" hangingPunct="1">
              <a:lnSpc>
                <a:spcPct val="80000"/>
              </a:lnSpc>
              <a:buClrTx/>
              <a:defRPr/>
            </a:pPr>
            <a:endParaRPr lang="en-GB" sz="2400" dirty="0">
              <a:solidFill>
                <a:srgbClr val="000000"/>
              </a:solidFill>
              <a:effectLst/>
              <a:latin typeface="Source Sans Pro" panose="020B0503030403020204" pitchFamily="34" charset="0"/>
              <a:ea typeface="Source Sans Pro" panose="020B0503030403020204" pitchFamily="34" charset="0"/>
            </a:endParaRPr>
          </a:p>
        </p:txBody>
      </p:sp>
      <p:sp>
        <p:nvSpPr>
          <p:cNvPr id="4" name="TextBox 3">
            <a:extLst>
              <a:ext uri="{FF2B5EF4-FFF2-40B4-BE49-F238E27FC236}">
                <a16:creationId xmlns:a16="http://schemas.microsoft.com/office/drawing/2014/main" id="{8BF7835A-6CCE-6C12-774C-9A3DC7A8D3E4}"/>
              </a:ext>
            </a:extLst>
          </p:cNvPr>
          <p:cNvSpPr txBox="1"/>
          <p:nvPr/>
        </p:nvSpPr>
        <p:spPr>
          <a:xfrm>
            <a:off x="5014392" y="5495835"/>
            <a:ext cx="3672408" cy="923330"/>
          </a:xfrm>
          <a:prstGeom prst="rect">
            <a:avLst/>
          </a:prstGeom>
          <a:noFill/>
        </p:spPr>
        <p:txBody>
          <a:bodyPr wrap="square" rtlCol="0">
            <a:spAutoFit/>
          </a:bodyPr>
          <a:lstStyle/>
          <a:p>
            <a:r>
              <a:rPr lang="en-GB" i="1" dirty="0">
                <a:solidFill>
                  <a:srgbClr val="202122"/>
                </a:solidFill>
                <a:effectLst/>
                <a:latin typeface="Arial" panose="020B0604020202020204" pitchFamily="34" charset="0"/>
              </a:rPr>
              <a:t>Portrait of Racine</a:t>
            </a:r>
            <a:r>
              <a:rPr lang="en-GB" dirty="0">
                <a:solidFill>
                  <a:srgbClr val="202122"/>
                </a:solidFill>
                <a:effectLst/>
                <a:latin typeface="Arial" panose="020B0604020202020204" pitchFamily="34" charset="0"/>
              </a:rPr>
              <a:t>, afte</a:t>
            </a:r>
            <a:r>
              <a:rPr lang="en-GB" dirty="0">
                <a:solidFill>
                  <a:srgbClr val="202122"/>
                </a:solidFill>
                <a:latin typeface="Arial" panose="020B0604020202020204" pitchFamily="34" charset="0"/>
              </a:rPr>
              <a:t>r Jean-Baptiste Santerre</a:t>
            </a:r>
            <a:r>
              <a:rPr lang="en-GB" dirty="0">
                <a:solidFill>
                  <a:srgbClr val="202122"/>
                </a:solidFill>
                <a:effectLst/>
                <a:latin typeface="Arial" panose="020B0604020202020204" pitchFamily="34" charset="0"/>
              </a:rPr>
              <a:t>, 1650; </a:t>
            </a:r>
          </a:p>
          <a:p>
            <a:r>
              <a:rPr lang="en-GB" dirty="0">
                <a:solidFill>
                  <a:srgbClr val="202122"/>
                </a:solidFill>
                <a:latin typeface="Arial" panose="020B0604020202020204" pitchFamily="34" charset="0"/>
              </a:rPr>
              <a:t>photograph in public domain</a:t>
            </a:r>
            <a:endParaRPr lang="en-GB" dirty="0"/>
          </a:p>
        </p:txBody>
      </p:sp>
      <p:pic>
        <p:nvPicPr>
          <p:cNvPr id="5" name="Content Placeholder 4">
            <a:extLst>
              <a:ext uri="{FF2B5EF4-FFF2-40B4-BE49-F238E27FC236}">
                <a16:creationId xmlns:a16="http://schemas.microsoft.com/office/drawing/2014/main" id="{D30D9D25-B101-803C-A4CC-13BA5DD95D82}"/>
              </a:ext>
            </a:extLst>
          </p:cNvPr>
          <p:cNvPicPr>
            <a:picLocks noGrp="1" noChangeAspect="1"/>
          </p:cNvPicPr>
          <p:nvPr>
            <p:ph sz="half" idx="2"/>
          </p:nvPr>
        </p:nvPicPr>
        <p:blipFill>
          <a:blip r:embed="rId2"/>
          <a:stretch>
            <a:fillRect/>
          </a:stretch>
        </p:blipFill>
        <p:spPr>
          <a:xfrm>
            <a:off x="4589044" y="1180881"/>
            <a:ext cx="4020368" cy="4114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896513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05747-0DDD-BD7D-97E5-D432A3C070A5}"/>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0EC49A28-17B7-EF37-FB09-4F8D896888BE}"/>
              </a:ext>
            </a:extLst>
          </p:cNvPr>
          <p:cNvSpPr>
            <a:spLocks noGrp="1" noChangeArrowheads="1"/>
          </p:cNvSpPr>
          <p:nvPr>
            <p:ph type="title"/>
          </p:nvPr>
        </p:nvSpPr>
        <p:spPr>
          <a:xfrm>
            <a:off x="457200" y="116632"/>
            <a:ext cx="8229600" cy="936104"/>
          </a:xfrm>
        </p:spPr>
        <p:txBody>
          <a:bodyPr/>
          <a:lstStyle/>
          <a:p>
            <a:pPr eaLnBrk="1" hangingPunct="1"/>
            <a:r>
              <a:rPr lang="en-GB" altLang="en-US" sz="4000" b="1" dirty="0">
                <a:solidFill>
                  <a:srgbClr val="000000"/>
                </a:solidFill>
                <a:effectLst/>
                <a:latin typeface="Source Sans Pro" panose="020B0503030403020204" pitchFamily="34" charset="0"/>
                <a:ea typeface="Source Sans Pro" panose="020B0503030403020204" pitchFamily="34" charset="0"/>
              </a:rPr>
              <a:t>‘Classical’ tragedy in 17C France 3</a:t>
            </a:r>
            <a:endParaRPr lang="en-US" altLang="en-US" sz="4000" b="1" dirty="0">
              <a:solidFill>
                <a:srgbClr val="000000"/>
              </a:solidFill>
              <a:effectLst/>
              <a:latin typeface="Source Sans Pro" panose="020B0503030403020204" pitchFamily="34" charset="0"/>
              <a:ea typeface="Source Sans Pro" panose="020B0503030403020204" pitchFamily="34" charset="0"/>
            </a:endParaRPr>
          </a:p>
        </p:txBody>
      </p:sp>
      <p:sp>
        <p:nvSpPr>
          <p:cNvPr id="8195" name="Rectangle 3">
            <a:extLst>
              <a:ext uri="{FF2B5EF4-FFF2-40B4-BE49-F238E27FC236}">
                <a16:creationId xmlns:a16="http://schemas.microsoft.com/office/drawing/2014/main" id="{C5306B4A-9AD1-388E-A09A-A65EE25B255B}"/>
              </a:ext>
            </a:extLst>
          </p:cNvPr>
          <p:cNvSpPr>
            <a:spLocks noGrp="1" noChangeArrowheads="1"/>
          </p:cNvSpPr>
          <p:nvPr>
            <p:ph idx="1"/>
          </p:nvPr>
        </p:nvSpPr>
        <p:spPr>
          <a:xfrm>
            <a:off x="457200" y="1196752"/>
            <a:ext cx="8229600" cy="5328592"/>
          </a:xfrm>
        </p:spPr>
        <p:txBody>
          <a:bodyPr>
            <a:noAutofit/>
          </a:bodyPr>
          <a:lstStyle/>
          <a:p>
            <a:pPr marL="0" indent="0" eaLnBrk="1" hangingPunct="1">
              <a:lnSpc>
                <a:spcPct val="80000"/>
              </a:lnSpc>
              <a:buClrTx/>
              <a:buNone/>
              <a:defRPr/>
            </a:pPr>
            <a:r>
              <a:rPr lang="en-GB" sz="2400" dirty="0">
                <a:solidFill>
                  <a:srgbClr val="000000"/>
                </a:solidFill>
                <a:effectLst/>
                <a:latin typeface="Source Sans Pro" panose="020B0503030403020204" pitchFamily="34" charset="0"/>
                <a:ea typeface="Source Sans Pro" panose="020B0503030403020204" pitchFamily="34" charset="0"/>
              </a:rPr>
              <a:t>Debates as to the nature and purpose of tragedy:</a:t>
            </a:r>
          </a:p>
          <a:p>
            <a:pPr marL="288000" indent="-288000" eaLnBrk="1" hangingPunct="1">
              <a:lnSpc>
                <a:spcPct val="80000"/>
              </a:lnSpc>
              <a:buClrTx/>
              <a:defRPr/>
            </a:pPr>
            <a:endParaRPr lang="en-GB" sz="2400" dirty="0">
              <a:solidFill>
                <a:srgbClr val="000000"/>
              </a:solidFill>
              <a:effectLst/>
              <a:latin typeface="Source Sans Pro" panose="020B0503030403020204" pitchFamily="34" charset="0"/>
              <a:ea typeface="Source Sans Pro" panose="020B0503030403020204" pitchFamily="34" charset="0"/>
            </a:endParaRPr>
          </a:p>
          <a:p>
            <a:pPr marL="400050" lvl="1" indent="0" eaLnBrk="1" hangingPunct="1">
              <a:lnSpc>
                <a:spcPct val="80000"/>
              </a:lnSpc>
              <a:buClrTx/>
              <a:buNone/>
              <a:defRPr/>
            </a:pPr>
            <a:r>
              <a:rPr lang="en-GB" sz="2400" dirty="0">
                <a:solidFill>
                  <a:srgbClr val="000000"/>
                </a:solidFill>
                <a:effectLst/>
                <a:latin typeface="Source Sans Pro" panose="020B0503030403020204" pitchFamily="34" charset="0"/>
                <a:ea typeface="Source Sans Pro" panose="020B0503030403020204" pitchFamily="34" charset="0"/>
              </a:rPr>
              <a:t>Going to the theatre became fashionable and writing for it began to attract the best talents. These developments coincide with an intensive revival of Aristotelean poetics, no doubt invoked largely in order to authorize the new enthusiasm for the theatre: if drama were subject to a set of rules guaranteeing its seriousness and rationality, the Church’s deep suspicion of its capacity to seduce and subvert could in some measure be countered. The foundation of the Académie Française provided the ultimate seal of authority. </a:t>
            </a:r>
          </a:p>
          <a:p>
            <a:pPr marL="0" indent="0" eaLnBrk="1" hangingPunct="1">
              <a:lnSpc>
                <a:spcPct val="80000"/>
              </a:lnSpc>
              <a:buClrTx/>
              <a:buNone/>
              <a:defRPr/>
            </a:pPr>
            <a:endParaRPr lang="en-GB" sz="2400" dirty="0">
              <a:solidFill>
                <a:srgbClr val="000000"/>
              </a:solidFill>
              <a:effectLst/>
              <a:latin typeface="Source Sans Pro" panose="020B0503030403020204" pitchFamily="34" charset="0"/>
              <a:ea typeface="Source Sans Pro" panose="020B0503030403020204" pitchFamily="34" charset="0"/>
            </a:endParaRPr>
          </a:p>
          <a:p>
            <a:pPr marL="800100" lvl="2" indent="0" eaLnBrk="1" hangingPunct="1">
              <a:lnSpc>
                <a:spcPct val="80000"/>
              </a:lnSpc>
              <a:buClrTx/>
              <a:buNone/>
              <a:defRPr/>
            </a:pPr>
            <a:r>
              <a:rPr lang="en-GB" dirty="0">
                <a:solidFill>
                  <a:srgbClr val="000000"/>
                </a:solidFill>
                <a:effectLst/>
                <a:latin typeface="Source Sans Pro" panose="020B0503030403020204" pitchFamily="34" charset="0"/>
                <a:ea typeface="Source Sans Pro" panose="020B0503030403020204" pitchFamily="34" charset="0"/>
              </a:rPr>
              <a:t>Sarah Kay, Terence Cave, and Malcolm Bowie, </a:t>
            </a:r>
            <a:r>
              <a:rPr lang="en-GB" i="1" dirty="0">
                <a:solidFill>
                  <a:srgbClr val="000000"/>
                </a:solidFill>
                <a:effectLst/>
                <a:latin typeface="Source Sans Pro" panose="020B0503030403020204" pitchFamily="34" charset="0"/>
                <a:ea typeface="Source Sans Pro" panose="020B0503030403020204" pitchFamily="34" charset="0"/>
              </a:rPr>
              <a:t>A Short History of French Literature </a:t>
            </a:r>
            <a:r>
              <a:rPr lang="en-GB" dirty="0">
                <a:solidFill>
                  <a:srgbClr val="000000"/>
                </a:solidFill>
                <a:effectLst/>
                <a:latin typeface="Source Sans Pro" panose="020B0503030403020204" pitchFamily="34" charset="0"/>
                <a:ea typeface="Source Sans Pro" panose="020B0503030403020204" pitchFamily="34" charset="0"/>
              </a:rPr>
              <a:t>(Oxford: Oxford University Press, 2003), p. 145</a:t>
            </a:r>
          </a:p>
        </p:txBody>
      </p:sp>
      <p:sp>
        <p:nvSpPr>
          <p:cNvPr id="3" name="TextBox 2">
            <a:extLst>
              <a:ext uri="{FF2B5EF4-FFF2-40B4-BE49-F238E27FC236}">
                <a16:creationId xmlns:a16="http://schemas.microsoft.com/office/drawing/2014/main" id="{951ADF5A-3159-CADE-BD39-D33016E38898}"/>
              </a:ext>
            </a:extLst>
          </p:cNvPr>
          <p:cNvSpPr txBox="1"/>
          <p:nvPr/>
        </p:nvSpPr>
        <p:spPr>
          <a:xfrm>
            <a:off x="5014392" y="5495835"/>
            <a:ext cx="3672408" cy="369332"/>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1454838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92D3A-1DC8-49E3-26E1-9FC365E29983}"/>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603D6F42-2570-8E75-228F-1FBCB16C2ED2}"/>
              </a:ext>
            </a:extLst>
          </p:cNvPr>
          <p:cNvSpPr>
            <a:spLocks noGrp="1" noChangeArrowheads="1"/>
          </p:cNvSpPr>
          <p:nvPr>
            <p:ph type="title"/>
          </p:nvPr>
        </p:nvSpPr>
        <p:spPr>
          <a:xfrm>
            <a:off x="457200" y="116632"/>
            <a:ext cx="8229600" cy="936104"/>
          </a:xfrm>
        </p:spPr>
        <p:txBody>
          <a:bodyPr/>
          <a:lstStyle/>
          <a:p>
            <a:pPr eaLnBrk="1" hangingPunct="1"/>
            <a:r>
              <a:rPr lang="en-GB" altLang="en-US" sz="4000" b="1" dirty="0">
                <a:solidFill>
                  <a:srgbClr val="000000"/>
                </a:solidFill>
                <a:effectLst/>
                <a:latin typeface="Source Sans Pro" panose="020B0503030403020204" pitchFamily="34" charset="0"/>
                <a:ea typeface="Source Sans Pro" panose="020B0503030403020204" pitchFamily="34" charset="0"/>
              </a:rPr>
              <a:t>‘Classical’ tragedy in 17C France 4</a:t>
            </a:r>
            <a:endParaRPr lang="en-US" altLang="en-US" sz="4000" b="1" dirty="0">
              <a:solidFill>
                <a:srgbClr val="000000"/>
              </a:solidFill>
              <a:effectLst/>
              <a:latin typeface="Source Sans Pro" panose="020B0503030403020204" pitchFamily="34" charset="0"/>
              <a:ea typeface="Source Sans Pro" panose="020B0503030403020204" pitchFamily="34" charset="0"/>
            </a:endParaRPr>
          </a:p>
        </p:txBody>
      </p:sp>
      <p:sp>
        <p:nvSpPr>
          <p:cNvPr id="8195" name="Rectangle 3">
            <a:extLst>
              <a:ext uri="{FF2B5EF4-FFF2-40B4-BE49-F238E27FC236}">
                <a16:creationId xmlns:a16="http://schemas.microsoft.com/office/drawing/2014/main" id="{2928B3DF-6647-C0F7-B5EE-A4739D24F3A6}"/>
              </a:ext>
            </a:extLst>
          </p:cNvPr>
          <p:cNvSpPr>
            <a:spLocks noGrp="1" noChangeArrowheads="1"/>
          </p:cNvSpPr>
          <p:nvPr>
            <p:ph idx="1"/>
          </p:nvPr>
        </p:nvSpPr>
        <p:spPr>
          <a:xfrm>
            <a:off x="457200" y="1268760"/>
            <a:ext cx="8229600" cy="5256584"/>
          </a:xfrm>
        </p:spPr>
        <p:txBody>
          <a:bodyPr>
            <a:noAutofit/>
          </a:bodyPr>
          <a:lstStyle/>
          <a:p>
            <a:pPr eaLnBrk="1" hangingPunct="1">
              <a:lnSpc>
                <a:spcPct val="80000"/>
              </a:lnSpc>
              <a:buClrTx/>
              <a:defRPr/>
            </a:pPr>
            <a:r>
              <a:rPr lang="en-GB" sz="2800" dirty="0">
                <a:solidFill>
                  <a:srgbClr val="000000"/>
                </a:solidFill>
                <a:effectLst/>
                <a:latin typeface="Source Sans Pro" panose="020B0503030403020204" pitchFamily="34" charset="0"/>
                <a:ea typeface="Source Sans Pro" panose="020B0503030403020204" pitchFamily="34" charset="0"/>
              </a:rPr>
              <a:t>Central importance of Aristotle</a:t>
            </a:r>
          </a:p>
          <a:p>
            <a:pPr eaLnBrk="1" hangingPunct="1">
              <a:lnSpc>
                <a:spcPct val="80000"/>
              </a:lnSpc>
              <a:buClrTx/>
              <a:defRPr/>
            </a:pPr>
            <a:r>
              <a:rPr lang="en-GB" sz="2800" dirty="0">
                <a:solidFill>
                  <a:srgbClr val="000000"/>
                </a:solidFill>
                <a:effectLst/>
                <a:latin typeface="Source Sans Pro" panose="020B0503030403020204" pitchFamily="34" charset="0"/>
                <a:ea typeface="Source Sans Pro" panose="020B0503030403020204" pitchFamily="34" charset="0"/>
              </a:rPr>
              <a:t>Mediating figures in Italy, and formalisation of Aristotelean ‘rules’ – see </a:t>
            </a:r>
            <a:r>
              <a:rPr lang="en-GB" sz="2800" i="1" dirty="0">
                <a:solidFill>
                  <a:srgbClr val="000000"/>
                </a:solidFill>
                <a:effectLst/>
                <a:latin typeface="Source Sans Pro" panose="020B0503030403020204" pitchFamily="34" charset="0"/>
                <a:ea typeface="Source Sans Pro" panose="020B0503030403020204" pitchFamily="34" charset="0"/>
              </a:rPr>
              <a:t>Poetics</a:t>
            </a:r>
            <a:r>
              <a:rPr lang="en-GB" sz="2800" dirty="0">
                <a:solidFill>
                  <a:srgbClr val="000000"/>
                </a:solidFill>
                <a:effectLst/>
                <a:latin typeface="Source Sans Pro" panose="020B0503030403020204" pitchFamily="34" charset="0"/>
                <a:ea typeface="Source Sans Pro" panose="020B0503030403020204" pitchFamily="34" charset="0"/>
              </a:rPr>
              <a:t> 4, final slide</a:t>
            </a:r>
          </a:p>
          <a:p>
            <a:pPr eaLnBrk="1" hangingPunct="1">
              <a:lnSpc>
                <a:spcPct val="80000"/>
              </a:lnSpc>
              <a:buClrTx/>
              <a:defRPr/>
            </a:pPr>
            <a:r>
              <a:rPr lang="en-GB" sz="2800" dirty="0">
                <a:solidFill>
                  <a:srgbClr val="000000"/>
                </a:solidFill>
                <a:effectLst/>
                <a:latin typeface="Source Sans Pro" panose="020B0503030403020204" pitchFamily="34" charset="0"/>
                <a:ea typeface="Source Sans Pro" panose="020B0503030403020204" pitchFamily="34" charset="0"/>
              </a:rPr>
              <a:t>Reception reflects early modern social, political, and cultural imperatives</a:t>
            </a:r>
          </a:p>
          <a:p>
            <a:pPr eaLnBrk="1" hangingPunct="1">
              <a:lnSpc>
                <a:spcPct val="80000"/>
              </a:lnSpc>
              <a:buClrTx/>
              <a:defRPr/>
            </a:pPr>
            <a:r>
              <a:rPr lang="en-GB" sz="2800" dirty="0">
                <a:solidFill>
                  <a:srgbClr val="000000"/>
                </a:solidFill>
                <a:effectLst/>
                <a:latin typeface="Source Sans Pro" panose="020B0503030403020204" pitchFamily="34" charset="0"/>
                <a:ea typeface="Source Sans Pro" panose="020B0503030403020204" pitchFamily="34" charset="0"/>
              </a:rPr>
              <a:t>Theorizations of tragedy:</a:t>
            </a:r>
          </a:p>
          <a:p>
            <a:pPr lvl="1" eaLnBrk="1" hangingPunct="1">
              <a:lnSpc>
                <a:spcPct val="80000"/>
              </a:lnSpc>
              <a:buClrTx/>
              <a:defRPr/>
            </a:pPr>
            <a:r>
              <a:rPr lang="fr-FR" sz="2400" dirty="0">
                <a:solidFill>
                  <a:srgbClr val="000000"/>
                </a:solidFill>
                <a:effectLst/>
                <a:latin typeface="Source Sans Pro" panose="020B0503030403020204" pitchFamily="34" charset="0"/>
                <a:ea typeface="Source Sans Pro" panose="020B0503030403020204" pitchFamily="34" charset="0"/>
              </a:rPr>
              <a:t>Jean Chapelain, </a:t>
            </a:r>
            <a:r>
              <a:rPr lang="fr-FR" sz="2400" i="1" dirty="0" err="1">
                <a:solidFill>
                  <a:srgbClr val="000000"/>
                </a:solidFill>
                <a:effectLst/>
                <a:latin typeface="Source Sans Pro" panose="020B0503030403020204" pitchFamily="34" charset="0"/>
                <a:ea typeface="Source Sans Pro" panose="020B0503030403020204" pitchFamily="34" charset="0"/>
              </a:rPr>
              <a:t>Letter</a:t>
            </a:r>
            <a:r>
              <a:rPr lang="fr-FR" sz="2400" i="1" dirty="0">
                <a:solidFill>
                  <a:srgbClr val="000000"/>
                </a:solidFill>
                <a:effectLst/>
                <a:latin typeface="Source Sans Pro" panose="020B0503030403020204" pitchFamily="34" charset="0"/>
                <a:ea typeface="Source Sans Pro" panose="020B0503030403020204" pitchFamily="34" charset="0"/>
              </a:rPr>
              <a:t> on </a:t>
            </a:r>
            <a:r>
              <a:rPr lang="fr-FR" sz="2400" i="1" dirty="0" err="1">
                <a:solidFill>
                  <a:srgbClr val="000000"/>
                </a:solidFill>
                <a:effectLst/>
                <a:latin typeface="Source Sans Pro" panose="020B0503030403020204" pitchFamily="34" charset="0"/>
                <a:ea typeface="Source Sans Pro" panose="020B0503030403020204" pitchFamily="34" charset="0"/>
              </a:rPr>
              <a:t>Dramatic</a:t>
            </a:r>
            <a:r>
              <a:rPr lang="fr-FR" sz="2400" i="1" dirty="0">
                <a:solidFill>
                  <a:srgbClr val="000000"/>
                </a:solidFill>
                <a:effectLst/>
                <a:latin typeface="Source Sans Pro" panose="020B0503030403020204" pitchFamily="34" charset="0"/>
                <a:ea typeface="Source Sans Pro" panose="020B0503030403020204" pitchFamily="34" charset="0"/>
              </a:rPr>
              <a:t> Art</a:t>
            </a:r>
            <a:r>
              <a:rPr lang="fr-FR" sz="2400" dirty="0">
                <a:solidFill>
                  <a:srgbClr val="000000"/>
                </a:solidFill>
                <a:effectLst/>
                <a:latin typeface="Source Sans Pro" panose="020B0503030403020204" pitchFamily="34" charset="0"/>
                <a:ea typeface="Source Sans Pro" panose="020B0503030403020204" pitchFamily="34" charset="0"/>
              </a:rPr>
              <a:t> (</a:t>
            </a:r>
            <a:r>
              <a:rPr lang="fr-FR" sz="2400" i="1" dirty="0">
                <a:solidFill>
                  <a:srgbClr val="000000"/>
                </a:solidFill>
                <a:effectLst/>
                <a:latin typeface="Source Sans Pro" panose="020B0503030403020204" pitchFamily="34" charset="0"/>
                <a:ea typeface="Source Sans Pro" panose="020B0503030403020204" pitchFamily="34" charset="0"/>
              </a:rPr>
              <a:t>Lettre sur l’art dramatique</a:t>
            </a:r>
            <a:r>
              <a:rPr lang="fr-FR" sz="2400" dirty="0">
                <a:solidFill>
                  <a:srgbClr val="000000"/>
                </a:solidFill>
                <a:effectLst/>
                <a:latin typeface="Source Sans Pro" panose="020B0503030403020204" pitchFamily="34" charset="0"/>
                <a:ea typeface="Source Sans Pro" panose="020B0503030403020204" pitchFamily="34" charset="0"/>
              </a:rPr>
              <a:t>, 1630)</a:t>
            </a:r>
          </a:p>
          <a:p>
            <a:pPr lvl="1" eaLnBrk="1" hangingPunct="1">
              <a:lnSpc>
                <a:spcPct val="80000"/>
              </a:lnSpc>
              <a:buClrTx/>
              <a:defRPr/>
            </a:pPr>
            <a:r>
              <a:rPr lang="fr-FR" sz="2400" dirty="0">
                <a:solidFill>
                  <a:srgbClr val="000000"/>
                </a:solidFill>
                <a:effectLst/>
                <a:latin typeface="Source Sans Pro" panose="020B0503030403020204" pitchFamily="34" charset="0"/>
                <a:ea typeface="Source Sans Pro" panose="020B0503030403020204" pitchFamily="34" charset="0"/>
              </a:rPr>
              <a:t>Abbé d’Aubignac, </a:t>
            </a:r>
            <a:r>
              <a:rPr lang="fr-FR" sz="2400" i="1" dirty="0">
                <a:solidFill>
                  <a:srgbClr val="000000"/>
                </a:solidFill>
                <a:effectLst/>
                <a:latin typeface="Source Sans Pro" panose="020B0503030403020204" pitchFamily="34" charset="0"/>
                <a:ea typeface="Source Sans Pro" panose="020B0503030403020204" pitchFamily="34" charset="0"/>
              </a:rPr>
              <a:t>The Practice of </a:t>
            </a:r>
            <a:r>
              <a:rPr lang="fr-FR" sz="2400" i="1" dirty="0" err="1">
                <a:solidFill>
                  <a:srgbClr val="000000"/>
                </a:solidFill>
                <a:effectLst/>
                <a:latin typeface="Source Sans Pro" panose="020B0503030403020204" pitchFamily="34" charset="0"/>
                <a:ea typeface="Source Sans Pro" panose="020B0503030403020204" pitchFamily="34" charset="0"/>
              </a:rPr>
              <a:t>Theatre</a:t>
            </a:r>
            <a:r>
              <a:rPr lang="fr-FR" sz="2400" i="1" dirty="0">
                <a:solidFill>
                  <a:srgbClr val="000000"/>
                </a:solidFill>
                <a:effectLst/>
                <a:latin typeface="Source Sans Pro" panose="020B0503030403020204" pitchFamily="34" charset="0"/>
                <a:ea typeface="Source Sans Pro" panose="020B0503030403020204" pitchFamily="34" charset="0"/>
              </a:rPr>
              <a:t> </a:t>
            </a:r>
            <a:r>
              <a:rPr lang="fr-FR" sz="2400" dirty="0">
                <a:solidFill>
                  <a:srgbClr val="000000"/>
                </a:solidFill>
                <a:effectLst/>
                <a:latin typeface="Source Sans Pro" panose="020B0503030403020204" pitchFamily="34" charset="0"/>
                <a:ea typeface="Source Sans Pro" panose="020B0503030403020204" pitchFamily="34" charset="0"/>
              </a:rPr>
              <a:t>(</a:t>
            </a:r>
            <a:r>
              <a:rPr lang="fr-FR" sz="2400" i="1" dirty="0">
                <a:solidFill>
                  <a:srgbClr val="000000"/>
                </a:solidFill>
                <a:effectLst/>
                <a:latin typeface="Source Sans Pro" panose="020B0503030403020204" pitchFamily="34" charset="0"/>
                <a:ea typeface="Source Sans Pro" panose="020B0503030403020204" pitchFamily="34" charset="0"/>
              </a:rPr>
              <a:t>La Pratique du théâtre</a:t>
            </a:r>
            <a:r>
              <a:rPr lang="fr-FR" sz="2400" dirty="0">
                <a:solidFill>
                  <a:srgbClr val="000000"/>
                </a:solidFill>
                <a:effectLst/>
                <a:latin typeface="Source Sans Pro" panose="020B0503030403020204" pitchFamily="34" charset="0"/>
                <a:ea typeface="Source Sans Pro" panose="020B0503030403020204" pitchFamily="34" charset="0"/>
              </a:rPr>
              <a:t>, 1657) </a:t>
            </a:r>
          </a:p>
          <a:p>
            <a:pPr lvl="1" eaLnBrk="1" hangingPunct="1">
              <a:lnSpc>
                <a:spcPct val="80000"/>
              </a:lnSpc>
              <a:buClrTx/>
              <a:defRPr/>
            </a:pPr>
            <a:r>
              <a:rPr lang="fr-FR" sz="2400" dirty="0">
                <a:solidFill>
                  <a:srgbClr val="000000"/>
                </a:solidFill>
                <a:effectLst/>
                <a:latin typeface="Source Sans Pro" panose="020B0503030403020204" pitchFamily="34" charset="0"/>
                <a:ea typeface="Source Sans Pro" panose="020B0503030403020204" pitchFamily="34" charset="0"/>
              </a:rPr>
              <a:t>Boileau, </a:t>
            </a:r>
            <a:r>
              <a:rPr lang="fr-FR" sz="2400" i="1" dirty="0">
                <a:solidFill>
                  <a:srgbClr val="000000"/>
                </a:solidFill>
                <a:effectLst/>
                <a:latin typeface="Source Sans Pro" panose="020B0503030403020204" pitchFamily="34" charset="0"/>
                <a:ea typeface="Source Sans Pro" panose="020B0503030403020204" pitchFamily="34" charset="0"/>
              </a:rPr>
              <a:t>The Art of </a:t>
            </a:r>
            <a:r>
              <a:rPr lang="fr-FR" sz="2400" i="1" dirty="0" err="1">
                <a:solidFill>
                  <a:srgbClr val="000000"/>
                </a:solidFill>
                <a:effectLst/>
                <a:latin typeface="Source Sans Pro" panose="020B0503030403020204" pitchFamily="34" charset="0"/>
                <a:ea typeface="Source Sans Pro" panose="020B0503030403020204" pitchFamily="34" charset="0"/>
              </a:rPr>
              <a:t>Poetry</a:t>
            </a:r>
            <a:r>
              <a:rPr lang="fr-FR" sz="2400" dirty="0">
                <a:solidFill>
                  <a:srgbClr val="000000"/>
                </a:solidFill>
                <a:effectLst/>
                <a:latin typeface="Source Sans Pro" panose="020B0503030403020204" pitchFamily="34" charset="0"/>
                <a:ea typeface="Source Sans Pro" panose="020B0503030403020204" pitchFamily="34" charset="0"/>
              </a:rPr>
              <a:t> (</a:t>
            </a:r>
            <a:r>
              <a:rPr lang="fr-FR" sz="2400" i="1" dirty="0">
                <a:solidFill>
                  <a:srgbClr val="000000"/>
                </a:solidFill>
                <a:effectLst/>
                <a:latin typeface="Source Sans Pro" panose="020B0503030403020204" pitchFamily="34" charset="0"/>
                <a:ea typeface="Source Sans Pro" panose="020B0503030403020204" pitchFamily="34" charset="0"/>
              </a:rPr>
              <a:t>Art poétique</a:t>
            </a:r>
            <a:r>
              <a:rPr lang="fr-FR" sz="2400" dirty="0">
                <a:solidFill>
                  <a:srgbClr val="000000"/>
                </a:solidFill>
                <a:effectLst/>
                <a:latin typeface="Source Sans Pro" panose="020B0503030403020204" pitchFamily="34" charset="0"/>
                <a:ea typeface="Source Sans Pro" panose="020B0503030403020204" pitchFamily="34" charset="0"/>
              </a:rPr>
              <a:t>, 1674)</a:t>
            </a:r>
          </a:p>
        </p:txBody>
      </p:sp>
      <p:sp>
        <p:nvSpPr>
          <p:cNvPr id="3" name="TextBox 2">
            <a:extLst>
              <a:ext uri="{FF2B5EF4-FFF2-40B4-BE49-F238E27FC236}">
                <a16:creationId xmlns:a16="http://schemas.microsoft.com/office/drawing/2014/main" id="{B6949266-0801-9722-57A3-4FF1C6FA36CE}"/>
              </a:ext>
            </a:extLst>
          </p:cNvPr>
          <p:cNvSpPr txBox="1"/>
          <p:nvPr/>
        </p:nvSpPr>
        <p:spPr>
          <a:xfrm>
            <a:off x="5014392" y="5495835"/>
            <a:ext cx="3672408" cy="369332"/>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108687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EF9F6-E26A-8823-EDBF-6805F063D57E}"/>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885BC940-D885-7E10-BC6E-2434F0B19317}"/>
              </a:ext>
            </a:extLst>
          </p:cNvPr>
          <p:cNvSpPr>
            <a:spLocks noGrp="1" noChangeArrowheads="1"/>
          </p:cNvSpPr>
          <p:nvPr>
            <p:ph type="title"/>
          </p:nvPr>
        </p:nvSpPr>
        <p:spPr>
          <a:xfrm>
            <a:off x="250825" y="115888"/>
            <a:ext cx="8642350" cy="576262"/>
          </a:xfrm>
        </p:spPr>
        <p:txBody>
          <a:bodyPr/>
          <a:lstStyle/>
          <a:p>
            <a:pPr eaLnBrk="1" hangingPunct="1"/>
            <a:r>
              <a:rPr lang="en-GB" altLang="en-US" sz="4000" b="1" dirty="0">
                <a:solidFill>
                  <a:srgbClr val="000000"/>
                </a:solidFill>
                <a:effectLst/>
                <a:latin typeface="Source Sans Pro" panose="020B0503030403020204" pitchFamily="34" charset="0"/>
                <a:ea typeface="Source Sans Pro" panose="020B0503030403020204" pitchFamily="34" charset="0"/>
              </a:rPr>
              <a:t>‘Classical’ tragedy in 17C France 5</a:t>
            </a:r>
            <a:endParaRPr lang="en-US" altLang="en-US" sz="4000" dirty="0">
              <a:solidFill>
                <a:schemeClr val="bg2"/>
              </a:solidFill>
              <a:effectLst/>
            </a:endParaRPr>
          </a:p>
        </p:txBody>
      </p:sp>
      <p:sp>
        <p:nvSpPr>
          <p:cNvPr id="8195" name="Rectangle 3">
            <a:extLst>
              <a:ext uri="{FF2B5EF4-FFF2-40B4-BE49-F238E27FC236}">
                <a16:creationId xmlns:a16="http://schemas.microsoft.com/office/drawing/2014/main" id="{1C496C3F-6F9E-3FE5-CBE2-4FE2C9ADB592}"/>
              </a:ext>
            </a:extLst>
          </p:cNvPr>
          <p:cNvSpPr>
            <a:spLocks noGrp="1" noChangeArrowheads="1"/>
          </p:cNvSpPr>
          <p:nvPr>
            <p:ph type="body" idx="1"/>
          </p:nvPr>
        </p:nvSpPr>
        <p:spPr>
          <a:xfrm>
            <a:off x="0" y="836712"/>
            <a:ext cx="9144000" cy="5905400"/>
          </a:xfrm>
        </p:spPr>
        <p:txBody>
          <a:bodyPr>
            <a:normAutofit fontScale="92500" lnSpcReduction="10000"/>
          </a:bodyPr>
          <a:lstStyle/>
          <a:p>
            <a:pPr marL="288000" indent="-288000" eaLnBrk="1" hangingPunct="1">
              <a:lnSpc>
                <a:spcPct val="110000"/>
              </a:lnSpc>
              <a:buClrTx/>
              <a:defRPr/>
            </a:pPr>
            <a:r>
              <a:rPr lang="en-GB" dirty="0">
                <a:solidFill>
                  <a:srgbClr val="000000"/>
                </a:solidFill>
                <a:effectLst/>
                <a:latin typeface="Source Sans Pro" panose="020B0503030403020204" pitchFamily="34" charset="0"/>
                <a:ea typeface="Source Sans Pro" panose="020B0503030403020204" pitchFamily="34" charset="0"/>
              </a:rPr>
              <a:t>‘Rules’ established from c.1630:</a:t>
            </a:r>
          </a:p>
          <a:p>
            <a:pPr marL="576000" lvl="1" indent="-288000" eaLnBrk="1" hangingPunct="1">
              <a:lnSpc>
                <a:spcPct val="110000"/>
              </a:lnSpc>
              <a:buClrTx/>
              <a:defRPr/>
            </a:pPr>
            <a:r>
              <a:rPr lang="en-GB" i="1" dirty="0">
                <a:solidFill>
                  <a:srgbClr val="000000"/>
                </a:solidFill>
                <a:effectLst/>
                <a:latin typeface="Source Sans Pro" panose="020B0503030403020204" pitchFamily="34" charset="0"/>
                <a:ea typeface="Source Sans Pro" panose="020B0503030403020204" pitchFamily="34" charset="0"/>
              </a:rPr>
              <a:t>Vraisemblance</a:t>
            </a:r>
            <a:r>
              <a:rPr lang="en-GB" dirty="0">
                <a:solidFill>
                  <a:srgbClr val="000000"/>
                </a:solidFill>
                <a:effectLst/>
                <a:latin typeface="Source Sans Pro" panose="020B0503030403020204" pitchFamily="34" charset="0"/>
                <a:ea typeface="Source Sans Pro" panose="020B0503030403020204" pitchFamily="34" charset="0"/>
              </a:rPr>
              <a:t> (plausibility – but use the French term)</a:t>
            </a:r>
          </a:p>
          <a:p>
            <a:pPr marL="864000" lvl="2" indent="-288000" eaLnBrk="1" hangingPunct="1">
              <a:lnSpc>
                <a:spcPct val="110000"/>
              </a:lnSpc>
              <a:buClrTx/>
              <a:defRPr/>
            </a:pPr>
            <a:r>
              <a:rPr lang="en-GB" dirty="0">
                <a:solidFill>
                  <a:srgbClr val="000000"/>
                </a:solidFill>
                <a:effectLst/>
                <a:latin typeface="Source Sans Pro" panose="020B0503030403020204" pitchFamily="34" charset="0"/>
                <a:ea typeface="Source Sans Pro" panose="020B0503030403020204" pitchFamily="34" charset="0"/>
              </a:rPr>
              <a:t>Theoreticians preferred this to </a:t>
            </a:r>
            <a:r>
              <a:rPr lang="en-GB" i="1" dirty="0">
                <a:solidFill>
                  <a:srgbClr val="000000"/>
                </a:solidFill>
                <a:effectLst/>
                <a:latin typeface="Source Sans Pro" panose="020B0503030403020204" pitchFamily="34" charset="0"/>
                <a:ea typeface="Source Sans Pro" panose="020B0503030403020204" pitchFamily="34" charset="0"/>
              </a:rPr>
              <a:t>truth</a:t>
            </a:r>
            <a:r>
              <a:rPr lang="en-GB" dirty="0">
                <a:solidFill>
                  <a:srgbClr val="000000"/>
                </a:solidFill>
                <a:effectLst/>
                <a:latin typeface="Source Sans Pro" panose="020B0503030403020204" pitchFamily="34" charset="0"/>
                <a:ea typeface="Source Sans Pro" panose="020B0503030403020204" pitchFamily="34" charset="0"/>
              </a:rPr>
              <a:t>, i.e. chance</a:t>
            </a:r>
            <a:endParaRPr lang="en-GB" i="1" dirty="0">
              <a:solidFill>
                <a:srgbClr val="000000"/>
              </a:solidFill>
              <a:effectLst/>
              <a:latin typeface="Source Sans Pro" panose="020B0503030403020204" pitchFamily="34" charset="0"/>
              <a:ea typeface="Source Sans Pro" panose="020B0503030403020204" pitchFamily="34" charset="0"/>
            </a:endParaRPr>
          </a:p>
          <a:p>
            <a:pPr marL="576000" lvl="1" indent="-288000" eaLnBrk="1" hangingPunct="1">
              <a:lnSpc>
                <a:spcPct val="110000"/>
              </a:lnSpc>
              <a:buClrTx/>
              <a:defRPr/>
            </a:pPr>
            <a:r>
              <a:rPr lang="en-GB" i="1" dirty="0" err="1">
                <a:solidFill>
                  <a:srgbClr val="000000"/>
                </a:solidFill>
                <a:effectLst/>
                <a:latin typeface="Source Sans Pro" panose="020B0503030403020204" pitchFamily="34" charset="0"/>
                <a:ea typeface="Source Sans Pro" panose="020B0503030403020204" pitchFamily="34" charset="0"/>
              </a:rPr>
              <a:t>Biens</a:t>
            </a:r>
            <a:r>
              <a:rPr lang="en-US" i="1" dirty="0" err="1">
                <a:solidFill>
                  <a:srgbClr val="000000"/>
                </a:solidFill>
                <a:effectLst/>
                <a:latin typeface="Source Sans Pro" panose="020B0503030403020204" pitchFamily="34" charset="0"/>
                <a:ea typeface="Source Sans Pro" panose="020B0503030403020204" pitchFamily="34" charset="0"/>
              </a:rPr>
              <a:t>éance</a:t>
            </a:r>
            <a:r>
              <a:rPr lang="en-US" dirty="0">
                <a:solidFill>
                  <a:srgbClr val="000000"/>
                </a:solidFill>
                <a:effectLst/>
                <a:latin typeface="Source Sans Pro" panose="020B0503030403020204" pitchFamily="34" charset="0"/>
                <a:ea typeface="Source Sans Pro" panose="020B0503030403020204" pitchFamily="34" charset="0"/>
              </a:rPr>
              <a:t> (appropriateness, propriety, decorum </a:t>
            </a:r>
            <a:r>
              <a:rPr lang="en-GB" dirty="0">
                <a:solidFill>
                  <a:srgbClr val="000000"/>
                </a:solidFill>
                <a:effectLst/>
                <a:latin typeface="Source Sans Pro" panose="020B0503030403020204" pitchFamily="34" charset="0"/>
                <a:ea typeface="Source Sans Pro" panose="020B0503030403020204" pitchFamily="34" charset="0"/>
              </a:rPr>
              <a:t>– but use the French term</a:t>
            </a:r>
            <a:r>
              <a:rPr lang="en-US" sz="2400" dirty="0">
                <a:solidFill>
                  <a:srgbClr val="000000"/>
                </a:solidFill>
                <a:effectLst/>
                <a:latin typeface="Source Sans Pro" panose="020B0503030403020204" pitchFamily="34" charset="0"/>
                <a:ea typeface="Source Sans Pro" panose="020B0503030403020204" pitchFamily="34" charset="0"/>
              </a:rPr>
              <a:t>)</a:t>
            </a:r>
          </a:p>
          <a:p>
            <a:pPr marL="864000" lvl="2" indent="-288000" eaLnBrk="1" hangingPunct="1">
              <a:lnSpc>
                <a:spcPct val="110000"/>
              </a:lnSpc>
              <a:buClrTx/>
              <a:defRPr/>
            </a:pPr>
            <a:r>
              <a:rPr lang="en-US" dirty="0">
                <a:solidFill>
                  <a:srgbClr val="000000"/>
                </a:solidFill>
                <a:effectLst/>
                <a:latin typeface="Source Sans Pro" panose="020B0503030403020204" pitchFamily="34" charset="0"/>
                <a:ea typeface="Source Sans Pro" panose="020B0503030403020204" pitchFamily="34" charset="0"/>
              </a:rPr>
              <a:t>No mixing of genres or unsuitable language/acts</a:t>
            </a:r>
            <a:endParaRPr lang="en-US" i="1" dirty="0">
              <a:solidFill>
                <a:srgbClr val="000000"/>
              </a:solidFill>
              <a:effectLst/>
              <a:latin typeface="Source Sans Pro" panose="020B0503030403020204" pitchFamily="34" charset="0"/>
              <a:ea typeface="Source Sans Pro" panose="020B0503030403020204" pitchFamily="34" charset="0"/>
            </a:endParaRPr>
          </a:p>
          <a:p>
            <a:pPr marL="576000" lvl="1" indent="-288000" eaLnBrk="1" hangingPunct="1">
              <a:lnSpc>
                <a:spcPct val="110000"/>
              </a:lnSpc>
              <a:buClrTx/>
              <a:defRPr/>
            </a:pPr>
            <a:r>
              <a:rPr lang="en-GB" dirty="0">
                <a:solidFill>
                  <a:srgbClr val="000000"/>
                </a:solidFill>
                <a:effectLst/>
                <a:latin typeface="Source Sans Pro" panose="020B0503030403020204" pitchFamily="34" charset="0"/>
                <a:ea typeface="Source Sans Pro" panose="020B0503030403020204" pitchFamily="34" charset="0"/>
              </a:rPr>
              <a:t>Unities</a:t>
            </a:r>
          </a:p>
          <a:p>
            <a:pPr marL="864000" lvl="2" indent="-288000" eaLnBrk="1" hangingPunct="1">
              <a:lnSpc>
                <a:spcPct val="110000"/>
              </a:lnSpc>
              <a:buClrTx/>
              <a:defRPr/>
            </a:pPr>
            <a:r>
              <a:rPr lang="en-GB" dirty="0">
                <a:solidFill>
                  <a:srgbClr val="000000"/>
                </a:solidFill>
                <a:effectLst/>
                <a:latin typeface="Source Sans Pro" panose="020B0503030403020204" pitchFamily="34" charset="0"/>
                <a:ea typeface="Source Sans Pro" panose="020B0503030403020204" pitchFamily="34" charset="0"/>
              </a:rPr>
              <a:t>Time (1 day), place (eventually 1 room), action (i.e. coherence)</a:t>
            </a:r>
          </a:p>
          <a:p>
            <a:pPr marL="576000" lvl="1" indent="-288000" eaLnBrk="1" hangingPunct="1">
              <a:lnSpc>
                <a:spcPct val="110000"/>
              </a:lnSpc>
              <a:buClrTx/>
              <a:defRPr/>
            </a:pPr>
            <a:r>
              <a:rPr lang="en-GB" dirty="0">
                <a:solidFill>
                  <a:srgbClr val="000000"/>
                </a:solidFill>
                <a:effectLst/>
                <a:latin typeface="Source Sans Pro" panose="020B0503030403020204" pitchFamily="34" charset="0"/>
                <a:ea typeface="Source Sans Pro" panose="020B0503030403020204" pitchFamily="34" charset="0"/>
              </a:rPr>
              <a:t>NB consensus on these ‘rules’ wasn’t complete:</a:t>
            </a:r>
          </a:p>
          <a:p>
            <a:pPr marL="857250" lvl="2" indent="0" eaLnBrk="1" hangingPunct="1">
              <a:lnSpc>
                <a:spcPct val="110000"/>
              </a:lnSpc>
              <a:spcBef>
                <a:spcPts val="600"/>
              </a:spcBef>
              <a:spcAft>
                <a:spcPts val="600"/>
              </a:spcAft>
              <a:buClrTx/>
              <a:buNone/>
              <a:defRPr/>
            </a:pPr>
            <a:r>
              <a:rPr lang="en-GB" dirty="0">
                <a:solidFill>
                  <a:srgbClr val="000000"/>
                </a:solidFill>
                <a:effectLst/>
                <a:latin typeface="Source Sans Pro" panose="020B0503030403020204" pitchFamily="34" charset="0"/>
                <a:ea typeface="Source Sans Pro" panose="020B0503030403020204" pitchFamily="34" charset="0"/>
              </a:rPr>
              <a:t>Everyone agrees you should observe unity of action, place and day; but it is no small difficulty to know what unity of action actually means, and how far unity of time and place can be taken (Corneille, </a:t>
            </a:r>
            <a:r>
              <a:rPr lang="en-GB" i="1" dirty="0">
                <a:solidFill>
                  <a:srgbClr val="000000"/>
                </a:solidFill>
                <a:effectLst/>
                <a:latin typeface="Source Sans Pro" panose="020B0503030403020204" pitchFamily="34" charset="0"/>
                <a:ea typeface="Source Sans Pro" panose="020B0503030403020204" pitchFamily="34" charset="0"/>
              </a:rPr>
              <a:t>On the Three Unities</a:t>
            </a:r>
            <a:r>
              <a:rPr lang="en-GB" dirty="0">
                <a:solidFill>
                  <a:srgbClr val="000000"/>
                </a:solidFill>
                <a:effectLst/>
                <a:latin typeface="Source Sans Pro" panose="020B0503030403020204" pitchFamily="34" charset="0"/>
                <a:ea typeface="Source Sans Pro" panose="020B0503030403020204" pitchFamily="34" charset="0"/>
              </a:rPr>
              <a:t> [</a:t>
            </a:r>
            <a:r>
              <a:rPr lang="en-GB" i="1" dirty="0">
                <a:solidFill>
                  <a:srgbClr val="000000"/>
                </a:solidFill>
                <a:effectLst/>
                <a:latin typeface="Source Sans Pro" panose="020B0503030403020204" pitchFamily="34" charset="0"/>
                <a:ea typeface="Source Sans Pro" panose="020B0503030403020204" pitchFamily="34" charset="0"/>
              </a:rPr>
              <a:t>Des trois </a:t>
            </a:r>
            <a:r>
              <a:rPr lang="en-GB" i="1" dirty="0" err="1">
                <a:solidFill>
                  <a:srgbClr val="000000"/>
                </a:solidFill>
                <a:effectLst/>
                <a:latin typeface="Source Sans Pro" panose="020B0503030403020204" pitchFamily="34" charset="0"/>
                <a:ea typeface="Source Sans Pro" panose="020B0503030403020204" pitchFamily="34" charset="0"/>
              </a:rPr>
              <a:t>unités</a:t>
            </a:r>
            <a:r>
              <a:rPr lang="en-GB" dirty="0">
                <a:solidFill>
                  <a:srgbClr val="000000"/>
                </a:solidFill>
                <a:effectLst/>
                <a:latin typeface="Source Sans Pro" panose="020B0503030403020204" pitchFamily="34" charset="0"/>
                <a:ea typeface="Source Sans Pro" panose="020B0503030403020204" pitchFamily="34" charset="0"/>
              </a:rPr>
              <a:t>], 1660)</a:t>
            </a:r>
          </a:p>
          <a:p>
            <a:pPr marL="288000" indent="-288000" eaLnBrk="1" hangingPunct="1">
              <a:lnSpc>
                <a:spcPct val="110000"/>
              </a:lnSpc>
              <a:buClrTx/>
              <a:defRPr/>
            </a:pPr>
            <a:endParaRPr lang="en-GB" dirty="0">
              <a:solidFill>
                <a:srgbClr val="000000"/>
              </a:solidFill>
              <a:effectLst/>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9458843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7C30E-11AD-5A15-22B6-71A013E0D129}"/>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25F6132A-34C5-06D7-E82C-958494558B2E}"/>
              </a:ext>
            </a:extLst>
          </p:cNvPr>
          <p:cNvSpPr>
            <a:spLocks noGrp="1" noChangeArrowheads="1"/>
          </p:cNvSpPr>
          <p:nvPr>
            <p:ph type="title"/>
          </p:nvPr>
        </p:nvSpPr>
        <p:spPr>
          <a:xfrm>
            <a:off x="250825" y="115888"/>
            <a:ext cx="8642350" cy="1008856"/>
          </a:xfrm>
        </p:spPr>
        <p:txBody>
          <a:bodyPr/>
          <a:lstStyle/>
          <a:p>
            <a:pPr eaLnBrk="1" hangingPunct="1"/>
            <a:r>
              <a:rPr lang="en-GB" altLang="en-US" sz="4000" b="1" dirty="0">
                <a:solidFill>
                  <a:srgbClr val="000000"/>
                </a:solidFill>
                <a:effectLst/>
                <a:latin typeface="Source Sans Pro" panose="020B0503030403020204" pitchFamily="34" charset="0"/>
                <a:ea typeface="Source Sans Pro" panose="020B0503030403020204" pitchFamily="34" charset="0"/>
              </a:rPr>
              <a:t>‘Classical’ tragedy in 17C France 6</a:t>
            </a:r>
            <a:endParaRPr lang="en-US" altLang="en-US" sz="4000" dirty="0">
              <a:solidFill>
                <a:schemeClr val="bg2"/>
              </a:solidFill>
              <a:effectLst/>
            </a:endParaRPr>
          </a:p>
        </p:txBody>
      </p:sp>
      <p:sp>
        <p:nvSpPr>
          <p:cNvPr id="8195" name="Rectangle 3">
            <a:extLst>
              <a:ext uri="{FF2B5EF4-FFF2-40B4-BE49-F238E27FC236}">
                <a16:creationId xmlns:a16="http://schemas.microsoft.com/office/drawing/2014/main" id="{77FE11D3-94FA-CBE5-7722-E09F238EC240}"/>
              </a:ext>
            </a:extLst>
          </p:cNvPr>
          <p:cNvSpPr>
            <a:spLocks noGrp="1" noChangeArrowheads="1"/>
          </p:cNvSpPr>
          <p:nvPr>
            <p:ph type="body" idx="1"/>
          </p:nvPr>
        </p:nvSpPr>
        <p:spPr>
          <a:xfrm>
            <a:off x="0" y="1268760"/>
            <a:ext cx="9144000" cy="5473352"/>
          </a:xfrm>
        </p:spPr>
        <p:txBody>
          <a:bodyPr>
            <a:normAutofit/>
          </a:bodyPr>
          <a:lstStyle/>
          <a:p>
            <a:pPr marL="288000" indent="-288000" eaLnBrk="1" hangingPunct="1">
              <a:lnSpc>
                <a:spcPct val="110000"/>
              </a:lnSpc>
              <a:buClrTx/>
              <a:defRPr/>
            </a:pPr>
            <a:r>
              <a:rPr lang="en-GB" dirty="0">
                <a:solidFill>
                  <a:srgbClr val="000000"/>
                </a:solidFill>
                <a:effectLst/>
                <a:latin typeface="Source Sans Pro" panose="020B0503030403020204" pitchFamily="34" charset="0"/>
                <a:ea typeface="Source Sans Pro" panose="020B0503030403020204" pitchFamily="34" charset="0"/>
              </a:rPr>
              <a:t>Basic aspects of form and content:</a:t>
            </a:r>
          </a:p>
          <a:p>
            <a:pPr marL="576000" lvl="1" indent="-288000" eaLnBrk="1" hangingPunct="1">
              <a:lnSpc>
                <a:spcPct val="110000"/>
              </a:lnSpc>
              <a:buClrTx/>
              <a:defRPr/>
            </a:pPr>
            <a:r>
              <a:rPr lang="en-GB" dirty="0">
                <a:solidFill>
                  <a:srgbClr val="000000"/>
                </a:solidFill>
                <a:effectLst/>
                <a:latin typeface="Source Sans Pro" panose="020B0503030403020204" pitchFamily="34" charset="0"/>
                <a:ea typeface="Source Sans Pro" panose="020B0503030403020204" pitchFamily="34" charset="0"/>
              </a:rPr>
              <a:t>Subjects largely drawn from ancient history or myth</a:t>
            </a:r>
          </a:p>
          <a:p>
            <a:pPr marL="576000" lvl="1" indent="-288000" eaLnBrk="1" hangingPunct="1">
              <a:lnSpc>
                <a:spcPct val="110000"/>
              </a:lnSpc>
              <a:buClrTx/>
              <a:defRPr/>
            </a:pPr>
            <a:r>
              <a:rPr lang="en-GB" dirty="0">
                <a:solidFill>
                  <a:srgbClr val="000000"/>
                </a:solidFill>
                <a:effectLst/>
                <a:latin typeface="Source Sans Pro" panose="020B0503030403020204" pitchFamily="34" charset="0"/>
                <a:ea typeface="Source Sans Pro" panose="020B0503030403020204" pitchFamily="34" charset="0"/>
              </a:rPr>
              <a:t>Socially elevated characters, and political themes</a:t>
            </a:r>
          </a:p>
          <a:p>
            <a:pPr marL="576000" lvl="1" indent="-288000" eaLnBrk="1" hangingPunct="1">
              <a:lnSpc>
                <a:spcPct val="110000"/>
              </a:lnSpc>
              <a:buClrTx/>
              <a:defRPr/>
            </a:pPr>
            <a:r>
              <a:rPr lang="en-GB" dirty="0">
                <a:solidFill>
                  <a:srgbClr val="000000"/>
                </a:solidFill>
                <a:effectLst/>
                <a:latin typeface="Source Sans Pro" panose="020B0503030403020204" pitchFamily="34" charset="0"/>
                <a:ea typeface="Source Sans Pro" panose="020B0503030403020204" pitchFamily="34" charset="0"/>
              </a:rPr>
              <a:t>Psychological ‘realism’</a:t>
            </a:r>
          </a:p>
          <a:p>
            <a:pPr marL="864000" lvl="2" indent="-288000" eaLnBrk="1" hangingPunct="1">
              <a:lnSpc>
                <a:spcPct val="110000"/>
              </a:lnSpc>
              <a:buClrTx/>
              <a:defRPr/>
            </a:pPr>
            <a:r>
              <a:rPr lang="en-GB" dirty="0">
                <a:solidFill>
                  <a:srgbClr val="000000"/>
                </a:solidFill>
                <a:effectLst/>
                <a:latin typeface="Source Sans Pro" panose="020B0503030403020204" pitchFamily="34" charset="0"/>
                <a:ea typeface="Source Sans Pro" panose="020B0503030403020204" pitchFamily="34" charset="0"/>
              </a:rPr>
              <a:t>i.e. </a:t>
            </a:r>
            <a:r>
              <a:rPr lang="en-GB" i="1" dirty="0" err="1">
                <a:solidFill>
                  <a:srgbClr val="000000"/>
                </a:solidFill>
                <a:effectLst/>
                <a:latin typeface="Source Sans Pro" panose="020B0503030403020204" pitchFamily="34" charset="0"/>
                <a:ea typeface="Source Sans Pro" panose="020B0503030403020204" pitchFamily="34" charset="0"/>
              </a:rPr>
              <a:t>vraisemblance</a:t>
            </a:r>
            <a:r>
              <a:rPr lang="en-GB" dirty="0">
                <a:solidFill>
                  <a:srgbClr val="000000"/>
                </a:solidFill>
                <a:effectLst/>
                <a:latin typeface="Source Sans Pro" panose="020B0503030403020204" pitchFamily="34" charset="0"/>
                <a:ea typeface="Source Sans Pro" panose="020B0503030403020204" pitchFamily="34" charset="0"/>
              </a:rPr>
              <a:t> and </a:t>
            </a:r>
            <a:r>
              <a:rPr lang="en-GB" dirty="0" err="1">
                <a:solidFill>
                  <a:srgbClr val="000000"/>
                </a:solidFill>
                <a:effectLst/>
                <a:latin typeface="Source Sans Pro" panose="020B0503030403020204" pitchFamily="34" charset="0"/>
                <a:ea typeface="Source Sans Pro" panose="020B0503030403020204" pitchFamily="34" charset="0"/>
              </a:rPr>
              <a:t>b</a:t>
            </a:r>
            <a:r>
              <a:rPr lang="en-GB" i="1" dirty="0" err="1">
                <a:solidFill>
                  <a:srgbClr val="000000"/>
                </a:solidFill>
                <a:effectLst/>
                <a:latin typeface="Source Sans Pro" panose="020B0503030403020204" pitchFamily="34" charset="0"/>
                <a:ea typeface="Source Sans Pro" panose="020B0503030403020204" pitchFamily="34" charset="0"/>
              </a:rPr>
              <a:t>iens</a:t>
            </a:r>
            <a:r>
              <a:rPr lang="en-US" i="1" dirty="0" err="1">
                <a:solidFill>
                  <a:srgbClr val="000000"/>
                </a:solidFill>
                <a:effectLst/>
                <a:latin typeface="Source Sans Pro" panose="020B0503030403020204" pitchFamily="34" charset="0"/>
                <a:ea typeface="Source Sans Pro" panose="020B0503030403020204" pitchFamily="34" charset="0"/>
              </a:rPr>
              <a:t>éance</a:t>
            </a:r>
            <a:r>
              <a:rPr lang="en-US" dirty="0">
                <a:solidFill>
                  <a:srgbClr val="000000"/>
                </a:solidFill>
                <a:effectLst/>
                <a:latin typeface="Source Sans Pro" panose="020B0503030403020204" pitchFamily="34" charset="0"/>
                <a:ea typeface="Source Sans Pro" panose="020B0503030403020204" pitchFamily="34" charset="0"/>
              </a:rPr>
              <a:t>: fitting expectations</a:t>
            </a:r>
          </a:p>
          <a:p>
            <a:pPr marL="576000" lvl="1" indent="-288000" eaLnBrk="1" hangingPunct="1">
              <a:lnSpc>
                <a:spcPct val="110000"/>
              </a:lnSpc>
              <a:buClrTx/>
              <a:defRPr/>
            </a:pPr>
            <a:r>
              <a:rPr lang="en-GB" dirty="0">
                <a:solidFill>
                  <a:srgbClr val="000000"/>
                </a:solidFill>
                <a:effectLst/>
                <a:latin typeface="Source Sans Pro" panose="020B0503030403020204" pitchFamily="34" charset="0"/>
                <a:ea typeface="Source Sans Pro" panose="020B0503030403020204" pitchFamily="34" charset="0"/>
              </a:rPr>
              <a:t>No chorus</a:t>
            </a:r>
          </a:p>
          <a:p>
            <a:pPr marL="864000" lvl="2" indent="-288000" eaLnBrk="1" hangingPunct="1">
              <a:lnSpc>
                <a:spcPct val="110000"/>
              </a:lnSpc>
              <a:buClrTx/>
              <a:defRPr/>
            </a:pPr>
            <a:r>
              <a:rPr lang="en-GB" dirty="0">
                <a:solidFill>
                  <a:srgbClr val="000000"/>
                </a:solidFill>
                <a:effectLst/>
                <a:latin typeface="Source Sans Pro" panose="020B0503030403020204" pitchFamily="34" charset="0"/>
                <a:ea typeface="Source Sans Pro" panose="020B0503030403020204" pitchFamily="34" charset="0"/>
              </a:rPr>
              <a:t>…except in Racine’s last two plays, </a:t>
            </a:r>
            <a:r>
              <a:rPr lang="en-GB" i="1" dirty="0">
                <a:solidFill>
                  <a:srgbClr val="000000"/>
                </a:solidFill>
                <a:effectLst/>
                <a:latin typeface="Source Sans Pro" panose="020B0503030403020204" pitchFamily="34" charset="0"/>
                <a:ea typeface="Source Sans Pro" panose="020B0503030403020204" pitchFamily="34" charset="0"/>
              </a:rPr>
              <a:t>Esther</a:t>
            </a:r>
            <a:r>
              <a:rPr lang="en-GB" dirty="0">
                <a:solidFill>
                  <a:srgbClr val="000000"/>
                </a:solidFill>
                <a:effectLst/>
                <a:latin typeface="Source Sans Pro" panose="020B0503030403020204" pitchFamily="34" charset="0"/>
                <a:ea typeface="Source Sans Pro" panose="020B0503030403020204" pitchFamily="34" charset="0"/>
              </a:rPr>
              <a:t> (1688-9) and </a:t>
            </a:r>
            <a:r>
              <a:rPr lang="en-GB" i="1" dirty="0">
                <a:solidFill>
                  <a:srgbClr val="000000"/>
                </a:solidFill>
                <a:effectLst/>
                <a:latin typeface="Source Sans Pro" panose="020B0503030403020204" pitchFamily="34" charset="0"/>
                <a:ea typeface="Source Sans Pro" panose="020B0503030403020204" pitchFamily="34" charset="0"/>
              </a:rPr>
              <a:t>Athaliah </a:t>
            </a:r>
            <a:r>
              <a:rPr lang="en-GB" dirty="0">
                <a:solidFill>
                  <a:srgbClr val="000000"/>
                </a:solidFill>
                <a:effectLst/>
                <a:latin typeface="Source Sans Pro" panose="020B0503030403020204" pitchFamily="34" charset="0"/>
                <a:ea typeface="Source Sans Pro" panose="020B0503030403020204" pitchFamily="34" charset="0"/>
              </a:rPr>
              <a:t>(</a:t>
            </a:r>
            <a:r>
              <a:rPr lang="en-GB" i="1" dirty="0" err="1">
                <a:solidFill>
                  <a:srgbClr val="000000"/>
                </a:solidFill>
                <a:effectLst/>
                <a:latin typeface="Source Sans Pro" panose="020B0503030403020204" pitchFamily="34" charset="0"/>
                <a:ea typeface="Source Sans Pro" panose="020B0503030403020204" pitchFamily="34" charset="0"/>
              </a:rPr>
              <a:t>Athalie</a:t>
            </a:r>
            <a:r>
              <a:rPr lang="en-GB" dirty="0">
                <a:solidFill>
                  <a:srgbClr val="000000"/>
                </a:solidFill>
                <a:effectLst/>
                <a:latin typeface="Source Sans Pro" panose="020B0503030403020204" pitchFamily="34" charset="0"/>
                <a:ea typeface="Source Sans Pro" panose="020B0503030403020204" pitchFamily="34" charset="0"/>
              </a:rPr>
              <a:t>, 1689-90), both based on episodes in the Old Testament</a:t>
            </a:r>
          </a:p>
          <a:p>
            <a:pPr marL="864000" lvl="2" indent="-288000" eaLnBrk="1" hangingPunct="1">
              <a:lnSpc>
                <a:spcPct val="110000"/>
              </a:lnSpc>
              <a:buClrTx/>
              <a:defRPr/>
            </a:pPr>
            <a:r>
              <a:rPr lang="en-GB" dirty="0">
                <a:solidFill>
                  <a:srgbClr val="000000"/>
                </a:solidFill>
                <a:effectLst/>
                <a:latin typeface="Source Sans Pro" panose="020B0503030403020204" pitchFamily="34" charset="0"/>
                <a:ea typeface="Source Sans Pro" panose="020B0503030403020204" pitchFamily="34" charset="0"/>
              </a:rPr>
              <a:t>Sometimes lyric interludes (</a:t>
            </a:r>
            <a:r>
              <a:rPr lang="en-GB" i="1" dirty="0">
                <a:solidFill>
                  <a:srgbClr val="000000"/>
                </a:solidFill>
                <a:effectLst/>
                <a:latin typeface="Source Sans Pro" panose="020B0503030403020204" pitchFamily="34" charset="0"/>
                <a:ea typeface="Source Sans Pro" panose="020B0503030403020204" pitchFamily="34" charset="0"/>
              </a:rPr>
              <a:t>stances</a:t>
            </a:r>
            <a:r>
              <a:rPr lang="en-GB" dirty="0">
                <a:solidFill>
                  <a:srgbClr val="000000"/>
                </a:solidFill>
                <a:effectLst/>
                <a:latin typeface="Source Sans Pro" panose="020B0503030403020204" pitchFamily="34" charset="0"/>
                <a:ea typeface="Source Sans Pro" panose="020B0503030403020204" pitchFamily="34" charset="0"/>
              </a:rPr>
              <a:t>), but rare after 1660</a:t>
            </a:r>
          </a:p>
        </p:txBody>
      </p:sp>
    </p:spTree>
    <p:extLst>
      <p:ext uri="{BB962C8B-B14F-4D97-AF65-F5344CB8AC3E}">
        <p14:creationId xmlns:p14="http://schemas.microsoft.com/office/powerpoint/2010/main" val="11133217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C5319C8-2B87-35C2-5C0E-E44910866157}"/>
              </a:ext>
            </a:extLst>
          </p:cNvPr>
          <p:cNvSpPr>
            <a:spLocks noGrp="1" noChangeArrowheads="1"/>
          </p:cNvSpPr>
          <p:nvPr>
            <p:ph type="title"/>
          </p:nvPr>
        </p:nvSpPr>
        <p:spPr>
          <a:xfrm>
            <a:off x="250825" y="115888"/>
            <a:ext cx="8642350" cy="1008856"/>
          </a:xfrm>
        </p:spPr>
        <p:txBody>
          <a:bodyPr/>
          <a:lstStyle/>
          <a:p>
            <a:pPr eaLnBrk="1" hangingPunct="1"/>
            <a:r>
              <a:rPr lang="en-GB" altLang="en-US" sz="4000" b="1" dirty="0">
                <a:solidFill>
                  <a:srgbClr val="000000"/>
                </a:solidFill>
                <a:effectLst/>
                <a:latin typeface="Source Sans Pro" panose="020B0503030403020204" pitchFamily="34" charset="0"/>
                <a:ea typeface="Source Sans Pro" panose="020B0503030403020204" pitchFamily="34" charset="0"/>
              </a:rPr>
              <a:t>‘Classical’ tragedy in 17C France 7</a:t>
            </a:r>
            <a:endParaRPr lang="en-US" altLang="en-US" sz="4000" dirty="0">
              <a:solidFill>
                <a:schemeClr val="bg2"/>
              </a:solidFill>
              <a:effectLst/>
            </a:endParaRPr>
          </a:p>
        </p:txBody>
      </p:sp>
      <p:sp>
        <p:nvSpPr>
          <p:cNvPr id="8195" name="Rectangle 3">
            <a:extLst>
              <a:ext uri="{FF2B5EF4-FFF2-40B4-BE49-F238E27FC236}">
                <a16:creationId xmlns:a16="http://schemas.microsoft.com/office/drawing/2014/main" id="{DFD16448-8FC2-7BCE-EFA6-CA58CE2DE7C4}"/>
              </a:ext>
            </a:extLst>
          </p:cNvPr>
          <p:cNvSpPr>
            <a:spLocks noGrp="1" noChangeArrowheads="1"/>
          </p:cNvSpPr>
          <p:nvPr>
            <p:ph type="body" idx="1"/>
          </p:nvPr>
        </p:nvSpPr>
        <p:spPr>
          <a:xfrm>
            <a:off x="0" y="1268760"/>
            <a:ext cx="9144000" cy="5473352"/>
          </a:xfrm>
        </p:spPr>
        <p:txBody>
          <a:bodyPr/>
          <a:lstStyle/>
          <a:p>
            <a:pPr marL="609600" indent="-609600" eaLnBrk="1" hangingPunct="1">
              <a:lnSpc>
                <a:spcPct val="80000"/>
              </a:lnSpc>
              <a:buClrTx/>
            </a:pPr>
            <a:r>
              <a:rPr lang="en-GB" altLang="en-US" dirty="0">
                <a:solidFill>
                  <a:srgbClr val="000000"/>
                </a:solidFill>
                <a:effectLst/>
                <a:latin typeface="Source Sans Pro" panose="020B0503030403020204" pitchFamily="34" charset="0"/>
                <a:ea typeface="Source Sans Pro" panose="020B0503030403020204" pitchFamily="34" charset="0"/>
              </a:rPr>
              <a:t>Playwrights and their public</a:t>
            </a:r>
          </a:p>
          <a:p>
            <a:pPr marL="990600" lvl="1" indent="-533400" eaLnBrk="1" hangingPunct="1">
              <a:lnSpc>
                <a:spcPct val="80000"/>
              </a:lnSpc>
              <a:buClrTx/>
            </a:pPr>
            <a:r>
              <a:rPr lang="en-GB" altLang="en-US" dirty="0">
                <a:solidFill>
                  <a:srgbClr val="000000"/>
                </a:solidFill>
                <a:effectLst/>
                <a:latin typeface="Source Sans Pro" panose="020B0503030403020204" pitchFamily="34" charset="0"/>
                <a:ea typeface="Source Sans Pro" panose="020B0503030403020204" pitchFamily="34" charset="0"/>
              </a:rPr>
              <a:t>Responsiveness to public taste for heroism and romance</a:t>
            </a:r>
          </a:p>
          <a:p>
            <a:pPr marL="990600" lvl="1" indent="-533400" eaLnBrk="1" hangingPunct="1">
              <a:lnSpc>
                <a:spcPct val="80000"/>
              </a:lnSpc>
              <a:buClrTx/>
            </a:pPr>
            <a:r>
              <a:rPr lang="en-GB" altLang="en-US" dirty="0">
                <a:solidFill>
                  <a:srgbClr val="000000"/>
                </a:solidFill>
                <a:effectLst/>
                <a:latin typeface="Source Sans Pro" panose="020B0503030403020204" pitchFamily="34" charset="0"/>
                <a:ea typeface="Source Sans Pro" panose="020B0503030403020204" pitchFamily="34" charset="0"/>
              </a:rPr>
              <a:t>Involved non-Aristotelian elements:</a:t>
            </a:r>
          </a:p>
          <a:p>
            <a:pPr marL="1371600" lvl="2" indent="-457200" eaLnBrk="1" hangingPunct="1">
              <a:lnSpc>
                <a:spcPct val="80000"/>
              </a:lnSpc>
              <a:buClrTx/>
            </a:pPr>
            <a:r>
              <a:rPr lang="en-GB" altLang="en-US" dirty="0">
                <a:solidFill>
                  <a:srgbClr val="000000"/>
                </a:solidFill>
                <a:effectLst/>
                <a:latin typeface="Source Sans Pro" panose="020B0503030403020204" pitchFamily="34" charset="0"/>
                <a:ea typeface="Source Sans Pro" panose="020B0503030403020204" pitchFamily="34" charset="0"/>
              </a:rPr>
              <a:t>Admiration for heroic characters, both male and female</a:t>
            </a:r>
          </a:p>
          <a:p>
            <a:pPr marL="1371600" lvl="2" indent="-457200" eaLnBrk="1" hangingPunct="1">
              <a:lnSpc>
                <a:spcPct val="80000"/>
              </a:lnSpc>
              <a:buClrTx/>
            </a:pPr>
            <a:r>
              <a:rPr lang="en-GB" altLang="en-US" dirty="0">
                <a:solidFill>
                  <a:srgbClr val="000000"/>
                </a:solidFill>
                <a:effectLst/>
                <a:latin typeface="Source Sans Pro" panose="020B0503030403020204" pitchFamily="34" charset="0"/>
                <a:ea typeface="Source Sans Pro" panose="020B0503030403020204" pitchFamily="34" charset="0"/>
              </a:rPr>
              <a:t>Sympathy for lovers: love often central and portrayed positively</a:t>
            </a:r>
          </a:p>
          <a:p>
            <a:pPr marL="1371600" lvl="2" indent="-457200" eaLnBrk="1" hangingPunct="1">
              <a:lnSpc>
                <a:spcPct val="80000"/>
              </a:lnSpc>
              <a:buClrTx/>
            </a:pPr>
            <a:r>
              <a:rPr lang="en-GB" altLang="en-US" dirty="0">
                <a:solidFill>
                  <a:srgbClr val="000000"/>
                </a:solidFill>
                <a:effectLst/>
                <a:latin typeface="Source Sans Pro" panose="020B0503030403020204" pitchFamily="34" charset="0"/>
                <a:ea typeface="Source Sans Pro" panose="020B0503030403020204" pitchFamily="34" charset="0"/>
              </a:rPr>
              <a:t>Compassion for innocents in danger</a:t>
            </a:r>
          </a:p>
          <a:p>
            <a:pPr marL="1371600" lvl="2" indent="-457200" eaLnBrk="1" hangingPunct="1">
              <a:lnSpc>
                <a:spcPct val="80000"/>
              </a:lnSpc>
              <a:buClrTx/>
            </a:pPr>
            <a:r>
              <a:rPr lang="en-GB" altLang="en-US" dirty="0">
                <a:solidFill>
                  <a:srgbClr val="000000"/>
                </a:solidFill>
                <a:effectLst/>
                <a:latin typeface="Source Sans Pro" panose="020B0503030403020204" pitchFamily="34" charset="0"/>
                <a:ea typeface="Source Sans Pro" panose="020B0503030403020204" pitchFamily="34" charset="0"/>
              </a:rPr>
              <a:t>Preference for happy endings</a:t>
            </a:r>
          </a:p>
          <a:p>
            <a:pPr marL="1828800" lvl="3" indent="-457200" eaLnBrk="1" hangingPunct="1">
              <a:lnSpc>
                <a:spcPct val="80000"/>
              </a:lnSpc>
              <a:buClrTx/>
            </a:pPr>
            <a:r>
              <a:rPr lang="en-GB" altLang="en-US" dirty="0">
                <a:solidFill>
                  <a:srgbClr val="000000"/>
                </a:solidFill>
                <a:effectLst/>
                <a:latin typeface="Source Sans Pro" panose="020B0503030403020204" pitchFamily="34" charset="0"/>
                <a:ea typeface="Source Sans Pro" panose="020B0503030403020204" pitchFamily="34" charset="0"/>
              </a:rPr>
              <a:t>e.g. </a:t>
            </a:r>
            <a:r>
              <a:rPr lang="en-GB" altLang="en-US" dirty="0" err="1">
                <a:solidFill>
                  <a:srgbClr val="000000"/>
                </a:solidFill>
                <a:effectLst/>
                <a:latin typeface="Source Sans Pro" panose="020B0503030403020204" pitchFamily="34" charset="0"/>
                <a:ea typeface="Source Sans Pro" panose="020B0503030403020204" pitchFamily="34" charset="0"/>
              </a:rPr>
              <a:t>Rotrou’s</a:t>
            </a:r>
            <a:r>
              <a:rPr lang="en-GB" altLang="en-US" dirty="0">
                <a:solidFill>
                  <a:srgbClr val="000000"/>
                </a:solidFill>
                <a:effectLst/>
                <a:latin typeface="Source Sans Pro" panose="020B0503030403020204" pitchFamily="34" charset="0"/>
                <a:ea typeface="Source Sans Pro" panose="020B0503030403020204" pitchFamily="34" charset="0"/>
              </a:rPr>
              <a:t> </a:t>
            </a:r>
            <a:r>
              <a:rPr lang="en-GB" altLang="en-US" i="1" dirty="0">
                <a:solidFill>
                  <a:srgbClr val="000000"/>
                </a:solidFill>
                <a:effectLst/>
                <a:latin typeface="Source Sans Pro" panose="020B0503030403020204" pitchFamily="34" charset="0"/>
                <a:ea typeface="Source Sans Pro" panose="020B0503030403020204" pitchFamily="34" charset="0"/>
              </a:rPr>
              <a:t>Antigone</a:t>
            </a:r>
            <a:r>
              <a:rPr lang="en-GB" altLang="en-US" dirty="0">
                <a:solidFill>
                  <a:srgbClr val="000000"/>
                </a:solidFill>
                <a:effectLst/>
                <a:latin typeface="Source Sans Pro" panose="020B0503030403020204" pitchFamily="34" charset="0"/>
                <a:ea typeface="Source Sans Pro" panose="020B0503030403020204" pitchFamily="34" charset="0"/>
              </a:rPr>
              <a:t> (see </a:t>
            </a:r>
            <a:r>
              <a:rPr lang="en-GB" altLang="en-US" i="1" dirty="0">
                <a:solidFill>
                  <a:srgbClr val="000000"/>
                </a:solidFill>
                <a:effectLst/>
                <a:latin typeface="Source Sans Pro" panose="020B0503030403020204" pitchFamily="34" charset="0"/>
                <a:ea typeface="Source Sans Pro" panose="020B0503030403020204" pitchFamily="34" charset="0"/>
              </a:rPr>
              <a:t>Antigone</a:t>
            </a:r>
            <a:r>
              <a:rPr lang="en-GB" altLang="en-US" dirty="0">
                <a:solidFill>
                  <a:srgbClr val="000000"/>
                </a:solidFill>
                <a:effectLst/>
                <a:latin typeface="Source Sans Pro" panose="020B0503030403020204" pitchFamily="34" charset="0"/>
                <a:ea typeface="Source Sans Pro" panose="020B0503030403020204" pitchFamily="34" charset="0"/>
              </a:rPr>
              <a:t> lecture 1, slide 14)</a:t>
            </a:r>
          </a:p>
          <a:p>
            <a:pPr marL="990600" lvl="1" indent="-533400" eaLnBrk="1" hangingPunct="1">
              <a:lnSpc>
                <a:spcPct val="80000"/>
              </a:lnSpc>
              <a:buClrTx/>
            </a:pPr>
            <a:r>
              <a:rPr lang="en-GB" altLang="en-US" dirty="0">
                <a:solidFill>
                  <a:srgbClr val="000000"/>
                </a:solidFill>
                <a:effectLst/>
                <a:latin typeface="Source Sans Pro" panose="020B0503030403020204" pitchFamily="34" charset="0"/>
                <a:ea typeface="Source Sans Pro" panose="020B0503030403020204" pitchFamily="34" charset="0"/>
              </a:rPr>
              <a:t>Corneille: Racine’s most important predecessor</a:t>
            </a:r>
          </a:p>
          <a:p>
            <a:pPr marL="1371600" lvl="2" indent="-457200" eaLnBrk="1" hangingPunct="1">
              <a:lnSpc>
                <a:spcPct val="80000"/>
              </a:lnSpc>
              <a:buClrTx/>
            </a:pPr>
            <a:r>
              <a:rPr lang="en-GB" altLang="en-US" dirty="0">
                <a:solidFill>
                  <a:srgbClr val="000000"/>
                </a:solidFill>
                <a:effectLst/>
                <a:latin typeface="Source Sans Pro" panose="020B0503030403020204" pitchFamily="34" charset="0"/>
                <a:ea typeface="Source Sans Pro" panose="020B0503030403020204" pitchFamily="34" charset="0"/>
              </a:rPr>
              <a:t>First significant success: </a:t>
            </a:r>
            <a:r>
              <a:rPr lang="en-GB" altLang="en-US" i="1" dirty="0">
                <a:solidFill>
                  <a:srgbClr val="000000"/>
                </a:solidFill>
                <a:effectLst/>
                <a:latin typeface="Source Sans Pro" panose="020B0503030403020204" pitchFamily="34" charset="0"/>
                <a:ea typeface="Source Sans Pro" panose="020B0503030403020204" pitchFamily="34" charset="0"/>
              </a:rPr>
              <a:t>Le Cid</a:t>
            </a:r>
            <a:r>
              <a:rPr lang="en-GB" altLang="en-US" dirty="0">
                <a:solidFill>
                  <a:srgbClr val="000000"/>
                </a:solidFill>
                <a:effectLst/>
                <a:latin typeface="Source Sans Pro" panose="020B0503030403020204" pitchFamily="34" charset="0"/>
                <a:ea typeface="Source Sans Pro" panose="020B0503030403020204" pitchFamily="34" charset="0"/>
              </a:rPr>
              <a:t> (1637)</a:t>
            </a:r>
          </a:p>
          <a:p>
            <a:pPr marL="1371600" lvl="2" indent="-457200" eaLnBrk="1" hangingPunct="1">
              <a:lnSpc>
                <a:spcPct val="80000"/>
              </a:lnSpc>
              <a:buClrTx/>
            </a:pPr>
            <a:r>
              <a:rPr lang="en-GB" altLang="en-US" dirty="0">
                <a:solidFill>
                  <a:srgbClr val="000000"/>
                </a:solidFill>
                <a:effectLst/>
                <a:latin typeface="Source Sans Pro" panose="020B0503030403020204" pitchFamily="34" charset="0"/>
                <a:ea typeface="Source Sans Pro" panose="020B0503030403020204" pitchFamily="34" charset="0"/>
              </a:rPr>
              <a:t>Often consciously anti-Aristotelian</a:t>
            </a:r>
          </a:p>
          <a:p>
            <a:pPr marL="2286000" lvl="4" indent="-457200" eaLnBrk="1" hangingPunct="1">
              <a:lnSpc>
                <a:spcPct val="80000"/>
              </a:lnSpc>
              <a:buClrTx/>
            </a:pPr>
            <a:r>
              <a:rPr lang="en-GB" altLang="en-US" dirty="0">
                <a:solidFill>
                  <a:srgbClr val="000000"/>
                </a:solidFill>
                <a:effectLst/>
                <a:latin typeface="Source Sans Pro" panose="020B0503030403020204" pitchFamily="34" charset="0"/>
                <a:ea typeface="Source Sans Pro" panose="020B0503030403020204" pitchFamily="34" charset="0"/>
              </a:rPr>
              <a:t>Defended his practice in theoretical writings</a:t>
            </a:r>
            <a:endParaRPr lang="en-US" altLang="en-US" dirty="0">
              <a:solidFill>
                <a:srgbClr val="000000"/>
              </a:solidFill>
              <a:effectLst/>
              <a:latin typeface="Source Sans Pro" panose="020B0503030403020204" pitchFamily="34" charset="0"/>
              <a:ea typeface="Source Sans Pro" panose="020B0503030403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8195">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8195">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819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Textured</Template>
  <TotalTime>2949</TotalTime>
  <Words>1713</Words>
  <Application>Microsoft Office PowerPoint</Application>
  <PresentationFormat>On-screen Show (4:3)</PresentationFormat>
  <Paragraphs>169</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Aptos</vt:lpstr>
      <vt:lpstr>Arial</vt:lpstr>
      <vt:lpstr>Garamond</vt:lpstr>
      <vt:lpstr>Source Sans Pro</vt:lpstr>
      <vt:lpstr>Wingdings</vt:lpstr>
      <vt:lpstr>Textured</vt:lpstr>
      <vt:lpstr>COM507 European Tragedy</vt:lpstr>
      <vt:lpstr>Plan for the session</vt:lpstr>
      <vt:lpstr>‘Classical’ tragedy in 17C France 1</vt:lpstr>
      <vt:lpstr>‘Classical’ tragedy in 17C France 2</vt:lpstr>
      <vt:lpstr>‘Classical’ tragedy in 17C France 3</vt:lpstr>
      <vt:lpstr>‘Classical’ tragedy in 17C France 4</vt:lpstr>
      <vt:lpstr>‘Classical’ tragedy in 17C France 5</vt:lpstr>
      <vt:lpstr>‘Classical’ tragedy in 17C France 6</vt:lpstr>
      <vt:lpstr>‘Classical’ tragedy in 17C France 7</vt:lpstr>
      <vt:lpstr>2. Racine: biographical background</vt:lpstr>
      <vt:lpstr>Racine: biographical background 2</vt:lpstr>
      <vt:lpstr>Racine: biographical background 3</vt:lpstr>
      <vt:lpstr>3. Racine’s theatre in general</vt:lpstr>
      <vt:lpstr>Racine’s theatre in general 2</vt:lpstr>
      <vt:lpstr>Basic elements of Phaedra</vt:lpstr>
      <vt:lpstr>[An aside: Racine (attr.) on Pradon]</vt:lpstr>
      <vt:lpstr>Basic elements of Phaedra 2</vt:lpstr>
      <vt:lpstr>Basic elements of Phaedra 3</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Adrian Armstrong</dc:creator>
  <cp:lastModifiedBy>Adrian Armstrong</cp:lastModifiedBy>
  <cp:revision>45</cp:revision>
  <dcterms:created xsi:type="dcterms:W3CDTF">2012-01-15T11:33:28Z</dcterms:created>
  <dcterms:modified xsi:type="dcterms:W3CDTF">2025-01-23T15:04:34Z</dcterms:modified>
</cp:coreProperties>
</file>