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8"/>
  </p:notesMasterIdLst>
  <p:handoutMasterIdLst>
    <p:handoutMasterId r:id="rId9"/>
  </p:handoutMasterIdLst>
  <p:sldIdLst>
    <p:sldId id="280" r:id="rId2"/>
    <p:sldId id="265" r:id="rId3"/>
    <p:sldId id="278" r:id="rId4"/>
    <p:sldId id="277" r:id="rId5"/>
    <p:sldId id="282" r:id="rId6"/>
    <p:sldId id="266" r:id="rId7"/>
  </p:sldIdLst>
  <p:sldSz cx="9144000" cy="6858000" type="screen4x3"/>
  <p:notesSz cx="6858000" cy="9947275"/>
  <p:defaultTextStyle>
    <a:defPPr>
      <a:defRPr lang="en-GB"/>
    </a:defPPr>
    <a:lvl1pPr algn="l" rtl="0" fontAlgn="base">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5pPr>
    <a:lvl6pPr marL="2286000" algn="l" defTabSz="914400" rtl="0" eaLnBrk="1" latinLnBrk="0" hangingPunct="1">
      <a:defRPr kern="1200">
        <a:solidFill>
          <a:schemeClr val="tx1"/>
        </a:solidFill>
        <a:latin typeface="Garamond" panose="02020404030301010803" pitchFamily="18" charset="0"/>
        <a:ea typeface="+mn-ea"/>
        <a:cs typeface="Arial" panose="020B0604020202020204" pitchFamily="34" charset="0"/>
      </a:defRPr>
    </a:lvl6pPr>
    <a:lvl7pPr marL="2743200" algn="l" defTabSz="914400" rtl="0" eaLnBrk="1" latinLnBrk="0" hangingPunct="1">
      <a:defRPr kern="1200">
        <a:solidFill>
          <a:schemeClr val="tx1"/>
        </a:solidFill>
        <a:latin typeface="Garamond" panose="02020404030301010803" pitchFamily="18" charset="0"/>
        <a:ea typeface="+mn-ea"/>
        <a:cs typeface="Arial" panose="020B0604020202020204" pitchFamily="34" charset="0"/>
      </a:defRPr>
    </a:lvl7pPr>
    <a:lvl8pPr marL="3200400" algn="l" defTabSz="914400" rtl="0" eaLnBrk="1" latinLnBrk="0" hangingPunct="1">
      <a:defRPr kern="1200">
        <a:solidFill>
          <a:schemeClr val="tx1"/>
        </a:solidFill>
        <a:latin typeface="Garamond" panose="02020404030301010803" pitchFamily="18" charset="0"/>
        <a:ea typeface="+mn-ea"/>
        <a:cs typeface="Arial" panose="020B0604020202020204" pitchFamily="34" charset="0"/>
      </a:defRPr>
    </a:lvl8pPr>
    <a:lvl9pPr marL="3657600" algn="l" defTabSz="914400" rtl="0" eaLnBrk="1" latinLnBrk="0" hangingPunct="1">
      <a:defRPr kern="1200">
        <a:solidFill>
          <a:schemeClr val="tx1"/>
        </a:solidFill>
        <a:latin typeface="Garamond" panose="02020404030301010803"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72" autoAdjust="0"/>
    <p:restoredTop sz="94660"/>
  </p:normalViewPr>
  <p:slideViewPr>
    <p:cSldViewPr showGuides="1">
      <p:cViewPr varScale="1">
        <p:scale>
          <a:sx n="71" d="100"/>
          <a:sy n="71" d="100"/>
        </p:scale>
        <p:origin x="1680"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drian Armstrong" userId="c482e835-026f-4802-95bd-4f2514ecf728" providerId="ADAL" clId="{DF749450-8B8B-49A8-B189-4F15633F0DF4}"/>
    <pc:docChg chg="delSld">
      <pc:chgData name="Adrian Armstrong" userId="c482e835-026f-4802-95bd-4f2514ecf728" providerId="ADAL" clId="{DF749450-8B8B-49A8-B189-4F15633F0DF4}" dt="2025-01-11T13:24:45.661" v="17" actId="47"/>
      <pc:docMkLst>
        <pc:docMk/>
      </pc:docMkLst>
      <pc:sldChg chg="del">
        <pc:chgData name="Adrian Armstrong" userId="c482e835-026f-4802-95bd-4f2514ecf728" providerId="ADAL" clId="{DF749450-8B8B-49A8-B189-4F15633F0DF4}" dt="2025-01-11T13:24:30.428" v="0" actId="47"/>
        <pc:sldMkLst>
          <pc:docMk/>
          <pc:sldMk cId="0" sldId="256"/>
        </pc:sldMkLst>
      </pc:sldChg>
      <pc:sldChg chg="del">
        <pc:chgData name="Adrian Armstrong" userId="c482e835-026f-4802-95bd-4f2514ecf728" providerId="ADAL" clId="{DF749450-8B8B-49A8-B189-4F15633F0DF4}" dt="2025-01-11T13:24:31.008" v="1" actId="47"/>
        <pc:sldMkLst>
          <pc:docMk/>
          <pc:sldMk cId="0" sldId="260"/>
        </pc:sldMkLst>
      </pc:sldChg>
      <pc:sldChg chg="del">
        <pc:chgData name="Adrian Armstrong" userId="c482e835-026f-4802-95bd-4f2514ecf728" providerId="ADAL" clId="{DF749450-8B8B-49A8-B189-4F15633F0DF4}" dt="2025-01-11T13:24:32.554" v="4" actId="47"/>
        <pc:sldMkLst>
          <pc:docMk/>
          <pc:sldMk cId="0" sldId="261"/>
        </pc:sldMkLst>
      </pc:sldChg>
      <pc:sldChg chg="del">
        <pc:chgData name="Adrian Armstrong" userId="c482e835-026f-4802-95bd-4f2514ecf728" providerId="ADAL" clId="{DF749450-8B8B-49A8-B189-4F15633F0DF4}" dt="2025-01-11T13:24:34.178" v="7" actId="47"/>
        <pc:sldMkLst>
          <pc:docMk/>
          <pc:sldMk cId="0" sldId="262"/>
        </pc:sldMkLst>
      </pc:sldChg>
      <pc:sldChg chg="del">
        <pc:chgData name="Adrian Armstrong" userId="c482e835-026f-4802-95bd-4f2514ecf728" providerId="ADAL" clId="{DF749450-8B8B-49A8-B189-4F15633F0DF4}" dt="2025-01-11T13:24:34.708" v="8" actId="47"/>
        <pc:sldMkLst>
          <pc:docMk/>
          <pc:sldMk cId="0" sldId="263"/>
        </pc:sldMkLst>
      </pc:sldChg>
      <pc:sldChg chg="del">
        <pc:chgData name="Adrian Armstrong" userId="c482e835-026f-4802-95bd-4f2514ecf728" providerId="ADAL" clId="{DF749450-8B8B-49A8-B189-4F15633F0DF4}" dt="2025-01-11T13:24:36.177" v="10" actId="47"/>
        <pc:sldMkLst>
          <pc:docMk/>
          <pc:sldMk cId="0" sldId="264"/>
        </pc:sldMkLst>
      </pc:sldChg>
      <pc:sldChg chg="del">
        <pc:chgData name="Adrian Armstrong" userId="c482e835-026f-4802-95bd-4f2514ecf728" providerId="ADAL" clId="{DF749450-8B8B-49A8-B189-4F15633F0DF4}" dt="2025-01-11T13:24:42.904" v="12" actId="47"/>
        <pc:sldMkLst>
          <pc:docMk/>
          <pc:sldMk cId="0" sldId="267"/>
        </pc:sldMkLst>
      </pc:sldChg>
      <pc:sldChg chg="del">
        <pc:chgData name="Adrian Armstrong" userId="c482e835-026f-4802-95bd-4f2514ecf728" providerId="ADAL" clId="{DF749450-8B8B-49A8-B189-4F15633F0DF4}" dt="2025-01-11T13:24:43.329" v="13" actId="47"/>
        <pc:sldMkLst>
          <pc:docMk/>
          <pc:sldMk cId="0" sldId="268"/>
        </pc:sldMkLst>
      </pc:sldChg>
      <pc:sldChg chg="del">
        <pc:chgData name="Adrian Armstrong" userId="c482e835-026f-4802-95bd-4f2514ecf728" providerId="ADAL" clId="{DF749450-8B8B-49A8-B189-4F15633F0DF4}" dt="2025-01-11T13:24:43.775" v="14" actId="47"/>
        <pc:sldMkLst>
          <pc:docMk/>
          <pc:sldMk cId="0" sldId="269"/>
        </pc:sldMkLst>
      </pc:sldChg>
      <pc:sldChg chg="del">
        <pc:chgData name="Adrian Armstrong" userId="c482e835-026f-4802-95bd-4f2514ecf728" providerId="ADAL" clId="{DF749450-8B8B-49A8-B189-4F15633F0DF4}" dt="2025-01-11T13:24:44.414" v="15" actId="47"/>
        <pc:sldMkLst>
          <pc:docMk/>
          <pc:sldMk cId="0" sldId="270"/>
        </pc:sldMkLst>
      </pc:sldChg>
      <pc:sldChg chg="del">
        <pc:chgData name="Adrian Armstrong" userId="c482e835-026f-4802-95bd-4f2514ecf728" providerId="ADAL" clId="{DF749450-8B8B-49A8-B189-4F15633F0DF4}" dt="2025-01-11T13:24:44.942" v="16" actId="47"/>
        <pc:sldMkLst>
          <pc:docMk/>
          <pc:sldMk cId="0" sldId="271"/>
        </pc:sldMkLst>
      </pc:sldChg>
      <pc:sldChg chg="del">
        <pc:chgData name="Adrian Armstrong" userId="c482e835-026f-4802-95bd-4f2514ecf728" providerId="ADAL" clId="{DF749450-8B8B-49A8-B189-4F15633F0DF4}" dt="2025-01-11T13:24:31.435" v="2" actId="47"/>
        <pc:sldMkLst>
          <pc:docMk/>
          <pc:sldMk cId="945915708" sldId="273"/>
        </pc:sldMkLst>
      </pc:sldChg>
      <pc:sldChg chg="del">
        <pc:chgData name="Adrian Armstrong" userId="c482e835-026f-4802-95bd-4f2514ecf728" providerId="ADAL" clId="{DF749450-8B8B-49A8-B189-4F15633F0DF4}" dt="2025-01-11T13:24:31.802" v="3" actId="47"/>
        <pc:sldMkLst>
          <pc:docMk/>
          <pc:sldMk cId="1805561186" sldId="274"/>
        </pc:sldMkLst>
      </pc:sldChg>
      <pc:sldChg chg="del">
        <pc:chgData name="Adrian Armstrong" userId="c482e835-026f-4802-95bd-4f2514ecf728" providerId="ADAL" clId="{DF749450-8B8B-49A8-B189-4F15633F0DF4}" dt="2025-01-11T13:24:33.124" v="5" actId="47"/>
        <pc:sldMkLst>
          <pc:docMk/>
          <pc:sldMk cId="3685318862" sldId="275"/>
        </pc:sldMkLst>
      </pc:sldChg>
      <pc:sldChg chg="del">
        <pc:chgData name="Adrian Armstrong" userId="c482e835-026f-4802-95bd-4f2514ecf728" providerId="ADAL" clId="{DF749450-8B8B-49A8-B189-4F15633F0DF4}" dt="2025-01-11T13:24:35.256" v="9" actId="47"/>
        <pc:sldMkLst>
          <pc:docMk/>
          <pc:sldMk cId="989235855" sldId="276"/>
        </pc:sldMkLst>
      </pc:sldChg>
      <pc:sldChg chg="del">
        <pc:chgData name="Adrian Armstrong" userId="c482e835-026f-4802-95bd-4f2514ecf728" providerId="ADAL" clId="{DF749450-8B8B-49A8-B189-4F15633F0DF4}" dt="2025-01-11T13:24:33.642" v="6" actId="47"/>
        <pc:sldMkLst>
          <pc:docMk/>
          <pc:sldMk cId="3141403083" sldId="279"/>
        </pc:sldMkLst>
      </pc:sldChg>
      <pc:sldChg chg="del">
        <pc:chgData name="Adrian Armstrong" userId="c482e835-026f-4802-95bd-4f2514ecf728" providerId="ADAL" clId="{DF749450-8B8B-49A8-B189-4F15633F0DF4}" dt="2025-01-11T13:24:42.463" v="11" actId="47"/>
        <pc:sldMkLst>
          <pc:docMk/>
          <pc:sldMk cId="3922581496" sldId="281"/>
        </pc:sldMkLst>
      </pc:sldChg>
      <pc:sldChg chg="del">
        <pc:chgData name="Adrian Armstrong" userId="c482e835-026f-4802-95bd-4f2514ecf728" providerId="ADAL" clId="{DF749450-8B8B-49A8-B189-4F15633F0DF4}" dt="2025-01-11T13:24:45.661" v="17" actId="47"/>
        <pc:sldMkLst>
          <pc:docMk/>
          <pc:sldMk cId="2025203908" sldId="283"/>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4A226A8-8C40-8114-297F-C1C1C7F35AA1}"/>
              </a:ext>
            </a:extLst>
          </p:cNvPr>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smtClean="0">
                <a:cs typeface="Arial" charset="0"/>
              </a:defRPr>
            </a:lvl1pPr>
          </a:lstStyle>
          <a:p>
            <a:pPr>
              <a:defRPr/>
            </a:pPr>
            <a:endParaRPr lang="en-GB"/>
          </a:p>
        </p:txBody>
      </p:sp>
      <p:sp>
        <p:nvSpPr>
          <p:cNvPr id="3" name="Date Placeholder 2">
            <a:extLst>
              <a:ext uri="{FF2B5EF4-FFF2-40B4-BE49-F238E27FC236}">
                <a16:creationId xmlns:a16="http://schemas.microsoft.com/office/drawing/2014/main" id="{E056D353-ADBC-1380-F14B-1317EE78AC87}"/>
              </a:ext>
            </a:extLst>
          </p:cNvPr>
          <p:cNvSpPr>
            <a:spLocks noGrp="1"/>
          </p:cNvSpPr>
          <p:nvPr>
            <p:ph type="dt" sz="quarter" idx="1"/>
          </p:nvPr>
        </p:nvSpPr>
        <p:spPr>
          <a:xfrm>
            <a:off x="3884613" y="0"/>
            <a:ext cx="2971800" cy="496888"/>
          </a:xfrm>
          <a:prstGeom prst="rect">
            <a:avLst/>
          </a:prstGeom>
        </p:spPr>
        <p:txBody>
          <a:bodyPr vert="horz" lIns="91440" tIns="45720" rIns="91440" bIns="45720" rtlCol="0"/>
          <a:lstStyle>
            <a:lvl1pPr algn="r">
              <a:defRPr sz="1200" smtClean="0">
                <a:cs typeface="Arial" charset="0"/>
              </a:defRPr>
            </a:lvl1pPr>
          </a:lstStyle>
          <a:p>
            <a:pPr>
              <a:defRPr/>
            </a:pPr>
            <a:fld id="{C9E2FB6D-FE4E-471D-8134-DF314BBD263D}" type="datetimeFigureOut">
              <a:rPr lang="en-GB"/>
              <a:pPr>
                <a:defRPr/>
              </a:pPr>
              <a:t>11/01/2025</a:t>
            </a:fld>
            <a:endParaRPr lang="en-GB"/>
          </a:p>
        </p:txBody>
      </p:sp>
      <p:sp>
        <p:nvSpPr>
          <p:cNvPr id="4" name="Footer Placeholder 3">
            <a:extLst>
              <a:ext uri="{FF2B5EF4-FFF2-40B4-BE49-F238E27FC236}">
                <a16:creationId xmlns:a16="http://schemas.microsoft.com/office/drawing/2014/main" id="{CA77D739-CC56-84D9-C7F7-3EC6FABA03E2}"/>
              </a:ext>
            </a:extLst>
          </p:cNvPr>
          <p:cNvSpPr>
            <a:spLocks noGrp="1"/>
          </p:cNvSpPr>
          <p:nvPr>
            <p:ph type="ftr" sz="quarter" idx="2"/>
          </p:nvPr>
        </p:nvSpPr>
        <p:spPr>
          <a:xfrm>
            <a:off x="0" y="9448800"/>
            <a:ext cx="2971800" cy="496888"/>
          </a:xfrm>
          <a:prstGeom prst="rect">
            <a:avLst/>
          </a:prstGeom>
        </p:spPr>
        <p:txBody>
          <a:bodyPr vert="horz" lIns="91440" tIns="45720" rIns="91440" bIns="45720" rtlCol="0" anchor="b"/>
          <a:lstStyle>
            <a:lvl1pPr algn="l">
              <a:defRPr sz="1200" smtClean="0">
                <a:cs typeface="Arial" charset="0"/>
              </a:defRPr>
            </a:lvl1pPr>
          </a:lstStyle>
          <a:p>
            <a:pPr>
              <a:defRPr/>
            </a:pPr>
            <a:endParaRPr lang="en-GB"/>
          </a:p>
        </p:txBody>
      </p:sp>
      <p:sp>
        <p:nvSpPr>
          <p:cNvPr id="5" name="Slide Number Placeholder 4">
            <a:extLst>
              <a:ext uri="{FF2B5EF4-FFF2-40B4-BE49-F238E27FC236}">
                <a16:creationId xmlns:a16="http://schemas.microsoft.com/office/drawing/2014/main" id="{7EEFB07B-01DB-35D0-52C0-1178E86255DA}"/>
              </a:ext>
            </a:extLst>
          </p:cNvPr>
          <p:cNvSpPr>
            <a:spLocks noGrp="1"/>
          </p:cNvSpPr>
          <p:nvPr>
            <p:ph type="sldNum" sz="quarter" idx="3"/>
          </p:nvPr>
        </p:nvSpPr>
        <p:spPr>
          <a:xfrm>
            <a:off x="3884613" y="9448800"/>
            <a:ext cx="2971800" cy="496888"/>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8B26975B-53FE-458C-9AC4-65D8C36AE836}" type="slidenum">
              <a:rPr lang="en-GB" altLang="en-US"/>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8D675F58-9E5C-9915-DA47-43F99770679B}"/>
              </a:ext>
            </a:extLst>
          </p:cNvPr>
          <p:cNvSpPr>
            <a:spLocks noGrp="1" noChangeArrowheads="1"/>
          </p:cNvSpPr>
          <p:nvPr>
            <p:ph type="hdr" sz="quarter"/>
          </p:nvPr>
        </p:nvSpPr>
        <p:spPr bwMode="auto">
          <a:xfrm>
            <a:off x="0" y="0"/>
            <a:ext cx="29718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cs typeface="Arial" charset="0"/>
              </a:defRPr>
            </a:lvl1pPr>
          </a:lstStyle>
          <a:p>
            <a:pPr>
              <a:defRPr/>
            </a:pPr>
            <a:endParaRPr lang="en-GB"/>
          </a:p>
        </p:txBody>
      </p:sp>
      <p:sp>
        <p:nvSpPr>
          <p:cNvPr id="3075" name="Rectangle 3">
            <a:extLst>
              <a:ext uri="{FF2B5EF4-FFF2-40B4-BE49-F238E27FC236}">
                <a16:creationId xmlns:a16="http://schemas.microsoft.com/office/drawing/2014/main" id="{1163082F-CD6D-BABF-871B-22F008762325}"/>
              </a:ext>
            </a:extLst>
          </p:cNvPr>
          <p:cNvSpPr>
            <a:spLocks noGrp="1" noChangeArrowheads="1"/>
          </p:cNvSpPr>
          <p:nvPr>
            <p:ph type="dt" idx="1"/>
          </p:nvPr>
        </p:nvSpPr>
        <p:spPr bwMode="auto">
          <a:xfrm>
            <a:off x="3884613" y="0"/>
            <a:ext cx="29718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cs typeface="Arial" charset="0"/>
              </a:defRPr>
            </a:lvl1pPr>
          </a:lstStyle>
          <a:p>
            <a:pPr>
              <a:defRPr/>
            </a:pPr>
            <a:endParaRPr lang="en-GB"/>
          </a:p>
        </p:txBody>
      </p:sp>
      <p:sp>
        <p:nvSpPr>
          <p:cNvPr id="18436" name="Rectangle 4">
            <a:extLst>
              <a:ext uri="{FF2B5EF4-FFF2-40B4-BE49-F238E27FC236}">
                <a16:creationId xmlns:a16="http://schemas.microsoft.com/office/drawing/2014/main" id="{3F5E7742-5D59-BE83-559B-494058C99844}"/>
              </a:ext>
            </a:extLst>
          </p:cNvPr>
          <p:cNvSpPr>
            <a:spLocks noGrp="1" noRot="1" noChangeAspect="1" noChangeArrowheads="1" noTextEdit="1"/>
          </p:cNvSpPr>
          <p:nvPr>
            <p:ph type="sldImg" idx="2"/>
          </p:nvPr>
        </p:nvSpPr>
        <p:spPr bwMode="auto">
          <a:xfrm>
            <a:off x="942975" y="746125"/>
            <a:ext cx="4972050" cy="373062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a:extLst>
              <a:ext uri="{FF2B5EF4-FFF2-40B4-BE49-F238E27FC236}">
                <a16:creationId xmlns:a16="http://schemas.microsoft.com/office/drawing/2014/main" id="{BDF11EAE-DA51-C58A-76C8-B2D1D4347C7D}"/>
              </a:ext>
            </a:extLst>
          </p:cNvPr>
          <p:cNvSpPr>
            <a:spLocks noGrp="1" noChangeArrowheads="1"/>
          </p:cNvSpPr>
          <p:nvPr>
            <p:ph type="body" sz="quarter" idx="3"/>
          </p:nvPr>
        </p:nvSpPr>
        <p:spPr bwMode="auto">
          <a:xfrm>
            <a:off x="685800" y="4724400"/>
            <a:ext cx="5486400" cy="4476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3078" name="Rectangle 6">
            <a:extLst>
              <a:ext uri="{FF2B5EF4-FFF2-40B4-BE49-F238E27FC236}">
                <a16:creationId xmlns:a16="http://schemas.microsoft.com/office/drawing/2014/main" id="{C93341AF-29A7-3631-CA79-1AEA66E7A8F4}"/>
              </a:ext>
            </a:extLst>
          </p:cNvPr>
          <p:cNvSpPr>
            <a:spLocks noGrp="1" noChangeArrowheads="1"/>
          </p:cNvSpPr>
          <p:nvPr>
            <p:ph type="ftr" sz="quarter" idx="4"/>
          </p:nvPr>
        </p:nvSpPr>
        <p:spPr bwMode="auto">
          <a:xfrm>
            <a:off x="0" y="9448800"/>
            <a:ext cx="29718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cs typeface="Arial" charset="0"/>
              </a:defRPr>
            </a:lvl1pPr>
          </a:lstStyle>
          <a:p>
            <a:pPr>
              <a:defRPr/>
            </a:pPr>
            <a:endParaRPr lang="en-GB"/>
          </a:p>
        </p:txBody>
      </p:sp>
      <p:sp>
        <p:nvSpPr>
          <p:cNvPr id="3079" name="Rectangle 7">
            <a:extLst>
              <a:ext uri="{FF2B5EF4-FFF2-40B4-BE49-F238E27FC236}">
                <a16:creationId xmlns:a16="http://schemas.microsoft.com/office/drawing/2014/main" id="{C664E1EC-069D-791C-4BE2-5AC70662BEE2}"/>
              </a:ext>
            </a:extLst>
          </p:cNvPr>
          <p:cNvSpPr>
            <a:spLocks noGrp="1" noChangeArrowheads="1"/>
          </p:cNvSpPr>
          <p:nvPr>
            <p:ph type="sldNum" sz="quarter" idx="5"/>
          </p:nvPr>
        </p:nvSpPr>
        <p:spPr bwMode="auto">
          <a:xfrm>
            <a:off x="3884613" y="9448800"/>
            <a:ext cx="29718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defRPr>
            </a:lvl1pPr>
          </a:lstStyle>
          <a:p>
            <a:fld id="{3686AF34-2DCD-4093-9948-B54B4933C70E}" type="slidenum">
              <a:rPr lang="en-GB" altLang="en-US"/>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4A8CCF-3937-0C81-CD4D-551D9CBD1780}"/>
            </a:ext>
          </a:extLst>
        </p:cNvPr>
        <p:cNvGrpSpPr/>
        <p:nvPr/>
      </p:nvGrpSpPr>
      <p:grpSpPr>
        <a:xfrm>
          <a:off x="0" y="0"/>
          <a:ext cx="0" cy="0"/>
          <a:chOff x="0" y="0"/>
          <a:chExt cx="0" cy="0"/>
        </a:xfrm>
      </p:grpSpPr>
      <p:sp>
        <p:nvSpPr>
          <p:cNvPr id="19458" name="Rectangle 7">
            <a:extLst>
              <a:ext uri="{FF2B5EF4-FFF2-40B4-BE49-F238E27FC236}">
                <a16:creationId xmlns:a16="http://schemas.microsoft.com/office/drawing/2014/main" id="{9872C8DD-5105-B3DB-9BAD-0DF195C1CAF2}"/>
              </a:ext>
            </a:extLst>
          </p:cNvPr>
          <p:cNvSpPr>
            <a:spLocks noGrp="1" noChangeArrowheads="1"/>
          </p:cNvSpPr>
          <p:nvPr>
            <p:ph type="sldNum" sz="quarter" idx="5"/>
          </p:nvPr>
        </p:nvSpPr>
        <p:spPr>
          <a:noFill/>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fld id="{57E1BFDE-D057-4F02-A8DF-1BFC0696993D}" type="slidenum">
              <a:rPr lang="en-GB" altLang="en-US">
                <a:latin typeface="Arial" panose="020B0604020202020204" pitchFamily="34" charset="0"/>
              </a:rPr>
              <a:pPr eaLnBrk="1" hangingPunct="1"/>
              <a:t>1</a:t>
            </a:fld>
            <a:endParaRPr lang="en-GB" altLang="en-US">
              <a:latin typeface="Arial" panose="020B0604020202020204" pitchFamily="34" charset="0"/>
            </a:endParaRPr>
          </a:p>
        </p:txBody>
      </p:sp>
      <p:sp>
        <p:nvSpPr>
          <p:cNvPr id="19459" name="Rectangle 2">
            <a:extLst>
              <a:ext uri="{FF2B5EF4-FFF2-40B4-BE49-F238E27FC236}">
                <a16:creationId xmlns:a16="http://schemas.microsoft.com/office/drawing/2014/main" id="{C281CA6F-56AB-032A-92A6-32AD01BCDEF7}"/>
              </a:ext>
            </a:extLst>
          </p:cNvPr>
          <p:cNvSpPr>
            <a:spLocks noGrp="1" noRot="1" noChangeAspect="1" noChangeArrowheads="1" noTextEdit="1"/>
          </p:cNvSpPr>
          <p:nvPr>
            <p:ph type="sldImg"/>
          </p:nvPr>
        </p:nvSpPr>
        <p:spPr>
          <a:ln/>
        </p:spPr>
      </p:sp>
      <p:sp>
        <p:nvSpPr>
          <p:cNvPr id="19460" name="Rectangle 3">
            <a:extLst>
              <a:ext uri="{FF2B5EF4-FFF2-40B4-BE49-F238E27FC236}">
                <a16:creationId xmlns:a16="http://schemas.microsoft.com/office/drawing/2014/main" id="{12FDF4CA-88EA-06C4-2A89-6A2BDFFBC47E}"/>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711998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727A876B-E864-F755-B8E2-A16223DE39F1}"/>
              </a:ext>
            </a:extLst>
          </p:cNvPr>
          <p:cNvSpPr>
            <a:spLocks noGrp="1" noChangeArrowheads="1"/>
          </p:cNvSpPr>
          <p:nvPr>
            <p:ph type="sldNum" sz="quarter" idx="5"/>
          </p:nvPr>
        </p:nvSpPr>
        <p:spPr>
          <a:noFill/>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fld id="{881E6ECC-0A98-498A-AB55-D708489B5E83}" type="slidenum">
              <a:rPr lang="en-GB" altLang="en-US">
                <a:latin typeface="Arial" panose="020B0604020202020204" pitchFamily="34" charset="0"/>
              </a:rPr>
              <a:pPr eaLnBrk="1" hangingPunct="1"/>
              <a:t>2</a:t>
            </a:fld>
            <a:endParaRPr lang="en-GB" altLang="en-US">
              <a:latin typeface="Arial" panose="020B0604020202020204" pitchFamily="34" charset="0"/>
            </a:endParaRPr>
          </a:p>
        </p:txBody>
      </p:sp>
      <p:sp>
        <p:nvSpPr>
          <p:cNvPr id="28675" name="Rectangle 2">
            <a:extLst>
              <a:ext uri="{FF2B5EF4-FFF2-40B4-BE49-F238E27FC236}">
                <a16:creationId xmlns:a16="http://schemas.microsoft.com/office/drawing/2014/main" id="{8A426F8B-14F7-7F87-4842-D39C2EA3F04B}"/>
              </a:ext>
            </a:extLst>
          </p:cNvPr>
          <p:cNvSpPr>
            <a:spLocks noGrp="1" noRot="1" noChangeAspect="1" noChangeArrowheads="1" noTextEdit="1"/>
          </p:cNvSpPr>
          <p:nvPr>
            <p:ph type="sldImg"/>
          </p:nvPr>
        </p:nvSpPr>
        <p:spPr>
          <a:ln/>
        </p:spPr>
      </p:sp>
      <p:sp>
        <p:nvSpPr>
          <p:cNvPr id="28676" name="Rectangle 3">
            <a:extLst>
              <a:ext uri="{FF2B5EF4-FFF2-40B4-BE49-F238E27FC236}">
                <a16:creationId xmlns:a16="http://schemas.microsoft.com/office/drawing/2014/main" id="{E07D5588-C61F-E095-9BEE-61EC0A5A157F}"/>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2D0D5F-BB49-DE2A-F9D5-59923E5B5545}"/>
            </a:ext>
          </a:extLst>
        </p:cNvPr>
        <p:cNvGrpSpPr/>
        <p:nvPr/>
      </p:nvGrpSpPr>
      <p:grpSpPr>
        <a:xfrm>
          <a:off x="0" y="0"/>
          <a:ext cx="0" cy="0"/>
          <a:chOff x="0" y="0"/>
          <a:chExt cx="0" cy="0"/>
        </a:xfrm>
      </p:grpSpPr>
      <p:sp>
        <p:nvSpPr>
          <p:cNvPr id="28674" name="Rectangle 7">
            <a:extLst>
              <a:ext uri="{FF2B5EF4-FFF2-40B4-BE49-F238E27FC236}">
                <a16:creationId xmlns:a16="http://schemas.microsoft.com/office/drawing/2014/main" id="{8B1297E3-1934-E922-2C29-322779ADF6BB}"/>
              </a:ext>
            </a:extLst>
          </p:cNvPr>
          <p:cNvSpPr>
            <a:spLocks noGrp="1" noChangeArrowheads="1"/>
          </p:cNvSpPr>
          <p:nvPr>
            <p:ph type="sldNum" sz="quarter" idx="5"/>
          </p:nvPr>
        </p:nvSpPr>
        <p:spPr>
          <a:noFill/>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fld id="{881E6ECC-0A98-498A-AB55-D708489B5E83}" type="slidenum">
              <a:rPr lang="en-GB" altLang="en-US">
                <a:latin typeface="Arial" panose="020B0604020202020204" pitchFamily="34" charset="0"/>
              </a:rPr>
              <a:pPr eaLnBrk="1" hangingPunct="1"/>
              <a:t>3</a:t>
            </a:fld>
            <a:endParaRPr lang="en-GB" altLang="en-US">
              <a:latin typeface="Arial" panose="020B0604020202020204" pitchFamily="34" charset="0"/>
            </a:endParaRPr>
          </a:p>
        </p:txBody>
      </p:sp>
      <p:sp>
        <p:nvSpPr>
          <p:cNvPr id="28675" name="Rectangle 2">
            <a:extLst>
              <a:ext uri="{FF2B5EF4-FFF2-40B4-BE49-F238E27FC236}">
                <a16:creationId xmlns:a16="http://schemas.microsoft.com/office/drawing/2014/main" id="{C911F5F2-2D73-E228-CA31-3FF296EE46FB}"/>
              </a:ext>
            </a:extLst>
          </p:cNvPr>
          <p:cNvSpPr>
            <a:spLocks noGrp="1" noRot="1" noChangeAspect="1" noChangeArrowheads="1" noTextEdit="1"/>
          </p:cNvSpPr>
          <p:nvPr>
            <p:ph type="sldImg"/>
          </p:nvPr>
        </p:nvSpPr>
        <p:spPr>
          <a:ln/>
        </p:spPr>
      </p:sp>
      <p:sp>
        <p:nvSpPr>
          <p:cNvPr id="28676" name="Rectangle 3">
            <a:extLst>
              <a:ext uri="{FF2B5EF4-FFF2-40B4-BE49-F238E27FC236}">
                <a16:creationId xmlns:a16="http://schemas.microsoft.com/office/drawing/2014/main" id="{920AA6F2-24CC-E597-77C2-A93111C2A079}"/>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721922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116EF5-3796-3E1A-8651-ECE3DEC8B6D9}"/>
            </a:ext>
          </a:extLst>
        </p:cNvPr>
        <p:cNvGrpSpPr/>
        <p:nvPr/>
      </p:nvGrpSpPr>
      <p:grpSpPr>
        <a:xfrm>
          <a:off x="0" y="0"/>
          <a:ext cx="0" cy="0"/>
          <a:chOff x="0" y="0"/>
          <a:chExt cx="0" cy="0"/>
        </a:xfrm>
      </p:grpSpPr>
      <p:sp>
        <p:nvSpPr>
          <p:cNvPr id="28674" name="Rectangle 7">
            <a:extLst>
              <a:ext uri="{FF2B5EF4-FFF2-40B4-BE49-F238E27FC236}">
                <a16:creationId xmlns:a16="http://schemas.microsoft.com/office/drawing/2014/main" id="{650ACE0F-0DD8-28A1-AADC-05DD181F5D6D}"/>
              </a:ext>
            </a:extLst>
          </p:cNvPr>
          <p:cNvSpPr>
            <a:spLocks noGrp="1" noChangeArrowheads="1"/>
          </p:cNvSpPr>
          <p:nvPr>
            <p:ph type="sldNum" sz="quarter" idx="5"/>
          </p:nvPr>
        </p:nvSpPr>
        <p:spPr>
          <a:noFill/>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fld id="{881E6ECC-0A98-498A-AB55-D708489B5E83}" type="slidenum">
              <a:rPr lang="en-GB" altLang="en-US">
                <a:latin typeface="Arial" panose="020B0604020202020204" pitchFamily="34" charset="0"/>
              </a:rPr>
              <a:pPr eaLnBrk="1" hangingPunct="1"/>
              <a:t>4</a:t>
            </a:fld>
            <a:endParaRPr lang="en-GB" altLang="en-US">
              <a:latin typeface="Arial" panose="020B0604020202020204" pitchFamily="34" charset="0"/>
            </a:endParaRPr>
          </a:p>
        </p:txBody>
      </p:sp>
      <p:sp>
        <p:nvSpPr>
          <p:cNvPr id="28675" name="Rectangle 2">
            <a:extLst>
              <a:ext uri="{FF2B5EF4-FFF2-40B4-BE49-F238E27FC236}">
                <a16:creationId xmlns:a16="http://schemas.microsoft.com/office/drawing/2014/main" id="{1C180BDA-767C-40C1-6494-DDCC518AB5BE}"/>
              </a:ext>
            </a:extLst>
          </p:cNvPr>
          <p:cNvSpPr>
            <a:spLocks noGrp="1" noRot="1" noChangeAspect="1" noChangeArrowheads="1" noTextEdit="1"/>
          </p:cNvSpPr>
          <p:nvPr>
            <p:ph type="sldImg"/>
          </p:nvPr>
        </p:nvSpPr>
        <p:spPr>
          <a:ln/>
        </p:spPr>
      </p:sp>
      <p:sp>
        <p:nvSpPr>
          <p:cNvPr id="28676" name="Rectangle 3">
            <a:extLst>
              <a:ext uri="{FF2B5EF4-FFF2-40B4-BE49-F238E27FC236}">
                <a16:creationId xmlns:a16="http://schemas.microsoft.com/office/drawing/2014/main" id="{E06806DF-C44D-AC59-31DA-D0CB1A6E2440}"/>
              </a:ext>
            </a:extLst>
          </p:cNvPr>
          <p:cNvSpPr>
            <a:spLocks noGrp="1" noChangeArrowheads="1"/>
          </p:cNvSpPr>
          <p:nvPr>
            <p:ph type="body" idx="1"/>
          </p:nvPr>
        </p:nvSpPr>
        <p:spPr>
          <a:noFill/>
        </p:spPr>
        <p:txBody>
          <a:bodyPr/>
          <a:lstStyle/>
          <a:p>
            <a:pPr eaLnBrk="1" hangingPunct="1"/>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895841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FB2A0E-ED90-2B54-BA7E-74B21303BEA8}"/>
            </a:ext>
          </a:extLst>
        </p:cNvPr>
        <p:cNvGrpSpPr/>
        <p:nvPr/>
      </p:nvGrpSpPr>
      <p:grpSpPr>
        <a:xfrm>
          <a:off x="0" y="0"/>
          <a:ext cx="0" cy="0"/>
          <a:chOff x="0" y="0"/>
          <a:chExt cx="0" cy="0"/>
        </a:xfrm>
      </p:grpSpPr>
      <p:sp>
        <p:nvSpPr>
          <p:cNvPr id="28674" name="Rectangle 7">
            <a:extLst>
              <a:ext uri="{FF2B5EF4-FFF2-40B4-BE49-F238E27FC236}">
                <a16:creationId xmlns:a16="http://schemas.microsoft.com/office/drawing/2014/main" id="{FF563271-947B-3B17-560E-AFACFFC8CF02}"/>
              </a:ext>
            </a:extLst>
          </p:cNvPr>
          <p:cNvSpPr>
            <a:spLocks noGrp="1" noChangeArrowheads="1"/>
          </p:cNvSpPr>
          <p:nvPr>
            <p:ph type="sldNum" sz="quarter" idx="5"/>
          </p:nvPr>
        </p:nvSpPr>
        <p:spPr>
          <a:noFill/>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fld id="{881E6ECC-0A98-498A-AB55-D708489B5E83}" type="slidenum">
              <a:rPr lang="en-GB" altLang="en-US">
                <a:latin typeface="Arial" panose="020B0604020202020204" pitchFamily="34" charset="0"/>
              </a:rPr>
              <a:pPr eaLnBrk="1" hangingPunct="1"/>
              <a:t>5</a:t>
            </a:fld>
            <a:endParaRPr lang="en-GB" altLang="en-US">
              <a:latin typeface="Arial" panose="020B0604020202020204" pitchFamily="34" charset="0"/>
            </a:endParaRPr>
          </a:p>
        </p:txBody>
      </p:sp>
      <p:sp>
        <p:nvSpPr>
          <p:cNvPr id="28675" name="Rectangle 2">
            <a:extLst>
              <a:ext uri="{FF2B5EF4-FFF2-40B4-BE49-F238E27FC236}">
                <a16:creationId xmlns:a16="http://schemas.microsoft.com/office/drawing/2014/main" id="{674BFACF-3251-61B1-DEA0-D3B1C6B99656}"/>
              </a:ext>
            </a:extLst>
          </p:cNvPr>
          <p:cNvSpPr>
            <a:spLocks noGrp="1" noRot="1" noChangeAspect="1" noChangeArrowheads="1" noTextEdit="1"/>
          </p:cNvSpPr>
          <p:nvPr>
            <p:ph type="sldImg"/>
          </p:nvPr>
        </p:nvSpPr>
        <p:spPr>
          <a:ln/>
        </p:spPr>
      </p:sp>
      <p:sp>
        <p:nvSpPr>
          <p:cNvPr id="28676" name="Rectangle 3">
            <a:extLst>
              <a:ext uri="{FF2B5EF4-FFF2-40B4-BE49-F238E27FC236}">
                <a16:creationId xmlns:a16="http://schemas.microsoft.com/office/drawing/2014/main" id="{88D193F0-57C5-41E7-EA43-8F0BE32E8373}"/>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51886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4C7418B1-25B2-C644-4717-6E65F92CC398}"/>
              </a:ext>
            </a:extLst>
          </p:cNvPr>
          <p:cNvSpPr>
            <a:spLocks noGrp="1" noChangeArrowheads="1"/>
          </p:cNvSpPr>
          <p:nvPr>
            <p:ph type="sldNum" sz="quarter" idx="5"/>
          </p:nvPr>
        </p:nvSpPr>
        <p:spPr>
          <a:noFill/>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fld id="{40150C0F-28F5-4707-BD5D-CBD94E77BCAF}" type="slidenum">
              <a:rPr lang="en-GB" altLang="en-US">
                <a:latin typeface="Arial" panose="020B0604020202020204" pitchFamily="34" charset="0"/>
              </a:rPr>
              <a:pPr eaLnBrk="1" hangingPunct="1"/>
              <a:t>6</a:t>
            </a:fld>
            <a:endParaRPr lang="en-GB" altLang="en-US">
              <a:latin typeface="Arial" panose="020B0604020202020204" pitchFamily="34" charset="0"/>
            </a:endParaRPr>
          </a:p>
        </p:txBody>
      </p:sp>
      <p:sp>
        <p:nvSpPr>
          <p:cNvPr id="29699" name="Rectangle 2">
            <a:extLst>
              <a:ext uri="{FF2B5EF4-FFF2-40B4-BE49-F238E27FC236}">
                <a16:creationId xmlns:a16="http://schemas.microsoft.com/office/drawing/2014/main" id="{59C832F3-AEF4-CF09-BEB4-3217C148376D}"/>
              </a:ext>
            </a:extLst>
          </p:cNvPr>
          <p:cNvSpPr>
            <a:spLocks noGrp="1" noRot="1" noChangeAspect="1" noChangeArrowheads="1" noTextEdit="1"/>
          </p:cNvSpPr>
          <p:nvPr>
            <p:ph type="sldImg"/>
          </p:nvPr>
        </p:nvSpPr>
        <p:spPr>
          <a:ln/>
        </p:spPr>
      </p:sp>
      <p:sp>
        <p:nvSpPr>
          <p:cNvPr id="29700" name="Rectangle 3">
            <a:extLst>
              <a:ext uri="{FF2B5EF4-FFF2-40B4-BE49-F238E27FC236}">
                <a16:creationId xmlns:a16="http://schemas.microsoft.com/office/drawing/2014/main" id="{270AC22B-C1BD-120F-56DD-136F406BA7E6}"/>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170" name="Rectangle 2"/>
          <p:cNvSpPr>
            <a:spLocks noGrp="1" noChangeArrowheads="1"/>
          </p:cNvSpPr>
          <p:nvPr>
            <p:ph type="ctrTitle" sz="quarter"/>
          </p:nvPr>
        </p:nvSpPr>
        <p:spPr>
          <a:xfrm>
            <a:off x="685800" y="1676400"/>
            <a:ext cx="7772400" cy="1828800"/>
          </a:xfrm>
        </p:spPr>
        <p:txBody>
          <a:bodyPr/>
          <a:lstStyle>
            <a:lvl1pPr>
              <a:defRPr/>
            </a:lvl1pPr>
          </a:lstStyle>
          <a:p>
            <a:pPr lvl="0"/>
            <a:r>
              <a:rPr lang="en-GB" noProof="0"/>
              <a:t>Click to edit Master title style</a:t>
            </a:r>
          </a:p>
        </p:txBody>
      </p:sp>
      <p:sp>
        <p:nvSpPr>
          <p:cNvPr id="7171"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GB" noProof="0"/>
              <a:t>Click to edit Master subtitle style</a:t>
            </a:r>
          </a:p>
        </p:txBody>
      </p:sp>
      <p:sp>
        <p:nvSpPr>
          <p:cNvPr id="2" name="Rectangle 4">
            <a:extLst>
              <a:ext uri="{FF2B5EF4-FFF2-40B4-BE49-F238E27FC236}">
                <a16:creationId xmlns:a16="http://schemas.microsoft.com/office/drawing/2014/main" id="{886E7995-3FB0-9635-03C2-19DB03DC4DBC}"/>
              </a:ext>
            </a:extLst>
          </p:cNvPr>
          <p:cNvSpPr>
            <a:spLocks noGrp="1" noChangeArrowheads="1"/>
          </p:cNvSpPr>
          <p:nvPr>
            <p:ph type="dt" sz="half" idx="10"/>
          </p:nvPr>
        </p:nvSpPr>
        <p:spPr>
          <a:ln/>
        </p:spPr>
        <p:txBody>
          <a:bodyPr/>
          <a:lstStyle>
            <a:lvl1pPr>
              <a:defRPr/>
            </a:lvl1pPr>
          </a:lstStyle>
          <a:p>
            <a:pPr>
              <a:defRPr/>
            </a:pPr>
            <a:endParaRPr lang="en-GB"/>
          </a:p>
        </p:txBody>
      </p:sp>
      <p:sp>
        <p:nvSpPr>
          <p:cNvPr id="3" name="Rectangle 5">
            <a:extLst>
              <a:ext uri="{FF2B5EF4-FFF2-40B4-BE49-F238E27FC236}">
                <a16:creationId xmlns:a16="http://schemas.microsoft.com/office/drawing/2014/main" id="{98DC57C6-BE62-BE8A-80A9-BA0F1F76FFFB}"/>
              </a:ext>
            </a:extLst>
          </p:cNvPr>
          <p:cNvSpPr>
            <a:spLocks noGrp="1" noChangeArrowheads="1"/>
          </p:cNvSpPr>
          <p:nvPr>
            <p:ph type="ftr" sz="quarter" idx="11"/>
          </p:nvPr>
        </p:nvSpPr>
        <p:spPr>
          <a:ln/>
        </p:spPr>
        <p:txBody>
          <a:bodyPr/>
          <a:lstStyle>
            <a:lvl1pPr>
              <a:defRPr/>
            </a:lvl1pPr>
          </a:lstStyle>
          <a:p>
            <a:pPr>
              <a:defRPr/>
            </a:pPr>
            <a:endParaRPr lang="en-GB"/>
          </a:p>
        </p:txBody>
      </p:sp>
      <p:sp>
        <p:nvSpPr>
          <p:cNvPr id="4" name="Rectangle 6">
            <a:extLst>
              <a:ext uri="{FF2B5EF4-FFF2-40B4-BE49-F238E27FC236}">
                <a16:creationId xmlns:a16="http://schemas.microsoft.com/office/drawing/2014/main" id="{903C1021-8AA7-2109-2C92-B7201F21D479}"/>
              </a:ext>
            </a:extLst>
          </p:cNvPr>
          <p:cNvSpPr>
            <a:spLocks noGrp="1" noChangeArrowheads="1"/>
          </p:cNvSpPr>
          <p:nvPr>
            <p:ph type="sldNum" sz="quarter" idx="12"/>
          </p:nvPr>
        </p:nvSpPr>
        <p:spPr>
          <a:ln/>
        </p:spPr>
        <p:txBody>
          <a:bodyPr/>
          <a:lstStyle>
            <a:lvl1pPr>
              <a:defRPr/>
            </a:lvl1pPr>
          </a:lstStyle>
          <a:p>
            <a:fld id="{2AFDF303-F348-4A61-9C39-B21DFA505D30}" type="slidenum">
              <a:rPr lang="en-GB" altLang="en-US"/>
              <a:pPr/>
              <a:t>‹#›</a:t>
            </a:fld>
            <a:endParaRPr lang="en-GB" altLang="en-US"/>
          </a:p>
        </p:txBody>
      </p:sp>
    </p:spTree>
    <p:extLst>
      <p:ext uri="{BB962C8B-B14F-4D97-AF65-F5344CB8AC3E}">
        <p14:creationId xmlns:p14="http://schemas.microsoft.com/office/powerpoint/2010/main" val="3632061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1CA14161-046A-CBCF-7980-DE205A2C1E88}"/>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3B855A5E-C143-32B9-8D72-D0B2F9FFB99C}"/>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53997018-C1AA-3E99-4339-929B21883F3B}"/>
              </a:ext>
            </a:extLst>
          </p:cNvPr>
          <p:cNvSpPr>
            <a:spLocks noGrp="1" noChangeArrowheads="1"/>
          </p:cNvSpPr>
          <p:nvPr>
            <p:ph type="sldNum" sz="quarter" idx="12"/>
          </p:nvPr>
        </p:nvSpPr>
        <p:spPr>
          <a:ln/>
        </p:spPr>
        <p:txBody>
          <a:bodyPr/>
          <a:lstStyle>
            <a:lvl1pPr>
              <a:defRPr/>
            </a:lvl1pPr>
          </a:lstStyle>
          <a:p>
            <a:fld id="{C3E2DDEA-7784-428D-B465-8972BED480EA}" type="slidenum">
              <a:rPr lang="en-GB" altLang="en-US"/>
              <a:pPr/>
              <a:t>‹#›</a:t>
            </a:fld>
            <a:endParaRPr lang="en-GB" altLang="en-US"/>
          </a:p>
        </p:txBody>
      </p:sp>
    </p:spTree>
    <p:extLst>
      <p:ext uri="{BB962C8B-B14F-4D97-AF65-F5344CB8AC3E}">
        <p14:creationId xmlns:p14="http://schemas.microsoft.com/office/powerpoint/2010/main" val="25476340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81000"/>
            <a:ext cx="2057400" cy="57150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381000"/>
            <a:ext cx="6019800" cy="5715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32C2B254-76EA-55BB-971C-94125684FC65}"/>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2F17F632-EC73-1552-26E2-1D4009776028}"/>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A145AC48-C10B-A762-DF7E-14D0CF64BB5C}"/>
              </a:ext>
            </a:extLst>
          </p:cNvPr>
          <p:cNvSpPr>
            <a:spLocks noGrp="1" noChangeArrowheads="1"/>
          </p:cNvSpPr>
          <p:nvPr>
            <p:ph type="sldNum" sz="quarter" idx="12"/>
          </p:nvPr>
        </p:nvSpPr>
        <p:spPr>
          <a:ln/>
        </p:spPr>
        <p:txBody>
          <a:bodyPr/>
          <a:lstStyle>
            <a:lvl1pPr>
              <a:defRPr/>
            </a:lvl1pPr>
          </a:lstStyle>
          <a:p>
            <a:fld id="{D3CF124E-5AC0-4F00-AA36-4E6A9EDE76B9}" type="slidenum">
              <a:rPr lang="en-GB" altLang="en-US"/>
              <a:pPr/>
              <a:t>‹#›</a:t>
            </a:fld>
            <a:endParaRPr lang="en-GB" altLang="en-US"/>
          </a:p>
        </p:txBody>
      </p:sp>
    </p:spTree>
    <p:extLst>
      <p:ext uri="{BB962C8B-B14F-4D97-AF65-F5344CB8AC3E}">
        <p14:creationId xmlns:p14="http://schemas.microsoft.com/office/powerpoint/2010/main" val="3644350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833128F1-4790-23AD-F166-5369A731757B}"/>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B926F6CD-F364-B465-1D99-C36CC7FFE414}"/>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1B5079EE-B6E9-307F-D7EF-8D33220DAB81}"/>
              </a:ext>
            </a:extLst>
          </p:cNvPr>
          <p:cNvSpPr>
            <a:spLocks noGrp="1" noChangeArrowheads="1"/>
          </p:cNvSpPr>
          <p:nvPr>
            <p:ph type="sldNum" sz="quarter" idx="12"/>
          </p:nvPr>
        </p:nvSpPr>
        <p:spPr>
          <a:ln/>
        </p:spPr>
        <p:txBody>
          <a:bodyPr/>
          <a:lstStyle>
            <a:lvl1pPr>
              <a:defRPr/>
            </a:lvl1pPr>
          </a:lstStyle>
          <a:p>
            <a:fld id="{2BB14B4E-8B1E-4D39-9E7F-E89C45781CF2}" type="slidenum">
              <a:rPr lang="en-GB" altLang="en-US"/>
              <a:pPr/>
              <a:t>‹#›</a:t>
            </a:fld>
            <a:endParaRPr lang="en-GB" altLang="en-US"/>
          </a:p>
        </p:txBody>
      </p:sp>
    </p:spTree>
    <p:extLst>
      <p:ext uri="{BB962C8B-B14F-4D97-AF65-F5344CB8AC3E}">
        <p14:creationId xmlns:p14="http://schemas.microsoft.com/office/powerpoint/2010/main" val="2387282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51C2B251-A9F4-8364-4698-588EBA54B408}"/>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8A3D0706-3F2C-9462-8C8E-1837CD1E13BE}"/>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5574A3F0-1BE1-0501-DD02-E7101442F423}"/>
              </a:ext>
            </a:extLst>
          </p:cNvPr>
          <p:cNvSpPr>
            <a:spLocks noGrp="1" noChangeArrowheads="1"/>
          </p:cNvSpPr>
          <p:nvPr>
            <p:ph type="sldNum" sz="quarter" idx="12"/>
          </p:nvPr>
        </p:nvSpPr>
        <p:spPr>
          <a:ln/>
        </p:spPr>
        <p:txBody>
          <a:bodyPr/>
          <a:lstStyle>
            <a:lvl1pPr>
              <a:defRPr/>
            </a:lvl1pPr>
          </a:lstStyle>
          <a:p>
            <a:fld id="{5B4E830E-42C5-4905-860B-BE746BEB3331}" type="slidenum">
              <a:rPr lang="en-GB" altLang="en-US"/>
              <a:pPr/>
              <a:t>‹#›</a:t>
            </a:fld>
            <a:endParaRPr lang="en-GB" altLang="en-US"/>
          </a:p>
        </p:txBody>
      </p:sp>
    </p:spTree>
    <p:extLst>
      <p:ext uri="{BB962C8B-B14F-4D97-AF65-F5344CB8AC3E}">
        <p14:creationId xmlns:p14="http://schemas.microsoft.com/office/powerpoint/2010/main" val="4009088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22E1C107-4E6F-CC40-82FB-2F730C2BFFE0}"/>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C6942C90-F995-071A-F08A-F98DDB696A9B}"/>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D312FC23-7B0B-0F95-EA2D-98CE3E0F2BAA}"/>
              </a:ext>
            </a:extLst>
          </p:cNvPr>
          <p:cNvSpPr>
            <a:spLocks noGrp="1" noChangeArrowheads="1"/>
          </p:cNvSpPr>
          <p:nvPr>
            <p:ph type="sldNum" sz="quarter" idx="12"/>
          </p:nvPr>
        </p:nvSpPr>
        <p:spPr>
          <a:ln/>
        </p:spPr>
        <p:txBody>
          <a:bodyPr/>
          <a:lstStyle>
            <a:lvl1pPr>
              <a:defRPr/>
            </a:lvl1pPr>
          </a:lstStyle>
          <a:p>
            <a:fld id="{8B0133CB-C8F4-47CA-B19D-CA80E2677F6D}" type="slidenum">
              <a:rPr lang="en-GB" altLang="en-US"/>
              <a:pPr/>
              <a:t>‹#›</a:t>
            </a:fld>
            <a:endParaRPr lang="en-GB" altLang="en-US"/>
          </a:p>
        </p:txBody>
      </p:sp>
    </p:spTree>
    <p:extLst>
      <p:ext uri="{BB962C8B-B14F-4D97-AF65-F5344CB8AC3E}">
        <p14:creationId xmlns:p14="http://schemas.microsoft.com/office/powerpoint/2010/main" val="3601666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B79229D2-BFA5-3804-2070-188519B408E3}"/>
              </a:ext>
            </a:extLst>
          </p:cNvPr>
          <p:cNvSpPr>
            <a:spLocks noGrp="1" noChangeArrowheads="1"/>
          </p:cNvSpPr>
          <p:nvPr>
            <p:ph type="dt" sz="half" idx="10"/>
          </p:nvPr>
        </p:nvSpPr>
        <p:spPr>
          <a:ln/>
        </p:spPr>
        <p:txBody>
          <a:bodyPr/>
          <a:lstStyle>
            <a:lvl1pPr>
              <a:defRPr/>
            </a:lvl1pPr>
          </a:lstStyle>
          <a:p>
            <a:pPr>
              <a:defRPr/>
            </a:pPr>
            <a:endParaRPr lang="en-GB"/>
          </a:p>
        </p:txBody>
      </p:sp>
      <p:sp>
        <p:nvSpPr>
          <p:cNvPr id="8" name="Rectangle 5">
            <a:extLst>
              <a:ext uri="{FF2B5EF4-FFF2-40B4-BE49-F238E27FC236}">
                <a16:creationId xmlns:a16="http://schemas.microsoft.com/office/drawing/2014/main" id="{95DE8562-1565-00F6-6F4F-76FB18F8A8AD}"/>
              </a:ext>
            </a:extLst>
          </p:cNvPr>
          <p:cNvSpPr>
            <a:spLocks noGrp="1" noChangeArrowheads="1"/>
          </p:cNvSpPr>
          <p:nvPr>
            <p:ph type="ftr" sz="quarter" idx="11"/>
          </p:nvPr>
        </p:nvSpPr>
        <p:spPr>
          <a:ln/>
        </p:spPr>
        <p:txBody>
          <a:bodyPr/>
          <a:lstStyle>
            <a:lvl1pPr>
              <a:defRPr/>
            </a:lvl1pPr>
          </a:lstStyle>
          <a:p>
            <a:pPr>
              <a:defRPr/>
            </a:pPr>
            <a:endParaRPr lang="en-GB"/>
          </a:p>
        </p:txBody>
      </p:sp>
      <p:sp>
        <p:nvSpPr>
          <p:cNvPr id="9" name="Rectangle 6">
            <a:extLst>
              <a:ext uri="{FF2B5EF4-FFF2-40B4-BE49-F238E27FC236}">
                <a16:creationId xmlns:a16="http://schemas.microsoft.com/office/drawing/2014/main" id="{FAE03039-AA15-8C34-E1C8-75E249D1334E}"/>
              </a:ext>
            </a:extLst>
          </p:cNvPr>
          <p:cNvSpPr>
            <a:spLocks noGrp="1" noChangeArrowheads="1"/>
          </p:cNvSpPr>
          <p:nvPr>
            <p:ph type="sldNum" sz="quarter" idx="12"/>
          </p:nvPr>
        </p:nvSpPr>
        <p:spPr>
          <a:ln/>
        </p:spPr>
        <p:txBody>
          <a:bodyPr/>
          <a:lstStyle>
            <a:lvl1pPr>
              <a:defRPr/>
            </a:lvl1pPr>
          </a:lstStyle>
          <a:p>
            <a:fld id="{E63D5D0A-79FA-4CE0-9899-EDF202DF251F}" type="slidenum">
              <a:rPr lang="en-GB" altLang="en-US"/>
              <a:pPr/>
              <a:t>‹#›</a:t>
            </a:fld>
            <a:endParaRPr lang="en-GB" altLang="en-US"/>
          </a:p>
        </p:txBody>
      </p:sp>
    </p:spTree>
    <p:extLst>
      <p:ext uri="{BB962C8B-B14F-4D97-AF65-F5344CB8AC3E}">
        <p14:creationId xmlns:p14="http://schemas.microsoft.com/office/powerpoint/2010/main" val="1252239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F60C2062-4AD8-6924-23D9-ED59C68D3B84}"/>
              </a:ext>
            </a:extLst>
          </p:cNvPr>
          <p:cNvSpPr>
            <a:spLocks noGrp="1" noChangeArrowheads="1"/>
          </p:cNvSpPr>
          <p:nvPr>
            <p:ph type="dt" sz="half" idx="10"/>
          </p:nvPr>
        </p:nvSpPr>
        <p:spPr>
          <a:ln/>
        </p:spPr>
        <p:txBody>
          <a:bodyPr/>
          <a:lstStyle>
            <a:lvl1pPr>
              <a:defRPr/>
            </a:lvl1pPr>
          </a:lstStyle>
          <a:p>
            <a:pPr>
              <a:defRPr/>
            </a:pPr>
            <a:endParaRPr lang="en-GB"/>
          </a:p>
        </p:txBody>
      </p:sp>
      <p:sp>
        <p:nvSpPr>
          <p:cNvPr id="4" name="Rectangle 5">
            <a:extLst>
              <a:ext uri="{FF2B5EF4-FFF2-40B4-BE49-F238E27FC236}">
                <a16:creationId xmlns:a16="http://schemas.microsoft.com/office/drawing/2014/main" id="{F11D0CC3-72AE-DFD2-91A1-E5B282EAE504}"/>
              </a:ext>
            </a:extLst>
          </p:cNvPr>
          <p:cNvSpPr>
            <a:spLocks noGrp="1" noChangeArrowheads="1"/>
          </p:cNvSpPr>
          <p:nvPr>
            <p:ph type="ftr" sz="quarter" idx="11"/>
          </p:nvPr>
        </p:nvSpPr>
        <p:spPr>
          <a:ln/>
        </p:spPr>
        <p:txBody>
          <a:bodyPr/>
          <a:lstStyle>
            <a:lvl1pPr>
              <a:defRPr/>
            </a:lvl1pPr>
          </a:lstStyle>
          <a:p>
            <a:pPr>
              <a:defRPr/>
            </a:pPr>
            <a:endParaRPr lang="en-GB"/>
          </a:p>
        </p:txBody>
      </p:sp>
      <p:sp>
        <p:nvSpPr>
          <p:cNvPr id="5" name="Rectangle 6">
            <a:extLst>
              <a:ext uri="{FF2B5EF4-FFF2-40B4-BE49-F238E27FC236}">
                <a16:creationId xmlns:a16="http://schemas.microsoft.com/office/drawing/2014/main" id="{6FAD0080-BDCA-A9CC-52EA-E691496E5C5F}"/>
              </a:ext>
            </a:extLst>
          </p:cNvPr>
          <p:cNvSpPr>
            <a:spLocks noGrp="1" noChangeArrowheads="1"/>
          </p:cNvSpPr>
          <p:nvPr>
            <p:ph type="sldNum" sz="quarter" idx="12"/>
          </p:nvPr>
        </p:nvSpPr>
        <p:spPr>
          <a:ln/>
        </p:spPr>
        <p:txBody>
          <a:bodyPr/>
          <a:lstStyle>
            <a:lvl1pPr>
              <a:defRPr/>
            </a:lvl1pPr>
          </a:lstStyle>
          <a:p>
            <a:fld id="{B7149549-34C3-44E2-95AA-F02A6D8F49E9}" type="slidenum">
              <a:rPr lang="en-GB" altLang="en-US"/>
              <a:pPr/>
              <a:t>‹#›</a:t>
            </a:fld>
            <a:endParaRPr lang="en-GB" altLang="en-US"/>
          </a:p>
        </p:txBody>
      </p:sp>
    </p:spTree>
    <p:extLst>
      <p:ext uri="{BB962C8B-B14F-4D97-AF65-F5344CB8AC3E}">
        <p14:creationId xmlns:p14="http://schemas.microsoft.com/office/powerpoint/2010/main" val="2190578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A94067E0-3E69-D334-DA4E-DAC0FD917F18}"/>
              </a:ext>
            </a:extLst>
          </p:cNvPr>
          <p:cNvSpPr>
            <a:spLocks noGrp="1" noChangeArrowheads="1"/>
          </p:cNvSpPr>
          <p:nvPr>
            <p:ph type="dt" sz="half" idx="10"/>
          </p:nvPr>
        </p:nvSpPr>
        <p:spPr>
          <a:ln/>
        </p:spPr>
        <p:txBody>
          <a:bodyPr/>
          <a:lstStyle>
            <a:lvl1pPr>
              <a:defRPr/>
            </a:lvl1pPr>
          </a:lstStyle>
          <a:p>
            <a:pPr>
              <a:defRPr/>
            </a:pPr>
            <a:endParaRPr lang="en-GB"/>
          </a:p>
        </p:txBody>
      </p:sp>
      <p:sp>
        <p:nvSpPr>
          <p:cNvPr id="3" name="Rectangle 5">
            <a:extLst>
              <a:ext uri="{FF2B5EF4-FFF2-40B4-BE49-F238E27FC236}">
                <a16:creationId xmlns:a16="http://schemas.microsoft.com/office/drawing/2014/main" id="{67C6749F-1B03-205F-DB24-66F02EFD6DEF}"/>
              </a:ext>
            </a:extLst>
          </p:cNvPr>
          <p:cNvSpPr>
            <a:spLocks noGrp="1" noChangeArrowheads="1"/>
          </p:cNvSpPr>
          <p:nvPr>
            <p:ph type="ftr" sz="quarter" idx="11"/>
          </p:nvPr>
        </p:nvSpPr>
        <p:spPr>
          <a:ln/>
        </p:spPr>
        <p:txBody>
          <a:bodyPr/>
          <a:lstStyle>
            <a:lvl1pPr>
              <a:defRPr/>
            </a:lvl1pPr>
          </a:lstStyle>
          <a:p>
            <a:pPr>
              <a:defRPr/>
            </a:pPr>
            <a:endParaRPr lang="en-GB"/>
          </a:p>
        </p:txBody>
      </p:sp>
      <p:sp>
        <p:nvSpPr>
          <p:cNvPr id="4" name="Rectangle 6">
            <a:extLst>
              <a:ext uri="{FF2B5EF4-FFF2-40B4-BE49-F238E27FC236}">
                <a16:creationId xmlns:a16="http://schemas.microsoft.com/office/drawing/2014/main" id="{53E0AB4A-CE6D-FA6F-9F56-805E00EBA6DF}"/>
              </a:ext>
            </a:extLst>
          </p:cNvPr>
          <p:cNvSpPr>
            <a:spLocks noGrp="1" noChangeArrowheads="1"/>
          </p:cNvSpPr>
          <p:nvPr>
            <p:ph type="sldNum" sz="quarter" idx="12"/>
          </p:nvPr>
        </p:nvSpPr>
        <p:spPr>
          <a:ln/>
        </p:spPr>
        <p:txBody>
          <a:bodyPr/>
          <a:lstStyle>
            <a:lvl1pPr>
              <a:defRPr/>
            </a:lvl1pPr>
          </a:lstStyle>
          <a:p>
            <a:fld id="{F91B50CA-93CA-44EB-B236-E7D282A20878}" type="slidenum">
              <a:rPr lang="en-GB" altLang="en-US"/>
              <a:pPr/>
              <a:t>‹#›</a:t>
            </a:fld>
            <a:endParaRPr lang="en-GB" altLang="en-US"/>
          </a:p>
        </p:txBody>
      </p:sp>
    </p:spTree>
    <p:extLst>
      <p:ext uri="{BB962C8B-B14F-4D97-AF65-F5344CB8AC3E}">
        <p14:creationId xmlns:p14="http://schemas.microsoft.com/office/powerpoint/2010/main" val="6384147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E39BCBD6-0AA8-8A3A-91D1-727DE7E1DE29}"/>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225E3BA0-B9B1-6FEB-3191-D0A3B0531EDE}"/>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36F50BF7-B667-1B8F-ED28-1ECD3F71EFC7}"/>
              </a:ext>
            </a:extLst>
          </p:cNvPr>
          <p:cNvSpPr>
            <a:spLocks noGrp="1" noChangeArrowheads="1"/>
          </p:cNvSpPr>
          <p:nvPr>
            <p:ph type="sldNum" sz="quarter" idx="12"/>
          </p:nvPr>
        </p:nvSpPr>
        <p:spPr>
          <a:ln/>
        </p:spPr>
        <p:txBody>
          <a:bodyPr/>
          <a:lstStyle>
            <a:lvl1pPr>
              <a:defRPr/>
            </a:lvl1pPr>
          </a:lstStyle>
          <a:p>
            <a:fld id="{84ED3DCD-163A-4919-B88C-34A9551AB44A}" type="slidenum">
              <a:rPr lang="en-GB" altLang="en-US"/>
              <a:pPr/>
              <a:t>‹#›</a:t>
            </a:fld>
            <a:endParaRPr lang="en-GB" altLang="en-US"/>
          </a:p>
        </p:txBody>
      </p:sp>
    </p:spTree>
    <p:extLst>
      <p:ext uri="{BB962C8B-B14F-4D97-AF65-F5344CB8AC3E}">
        <p14:creationId xmlns:p14="http://schemas.microsoft.com/office/powerpoint/2010/main" val="72459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6D7DA0BD-64E5-239B-DDAA-9B29440E2D7B}"/>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3BFE2502-D907-6FD8-9A7B-1599B2E1BF99}"/>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36EE0417-45B5-7F5B-295B-B4B03C59A8C9}"/>
              </a:ext>
            </a:extLst>
          </p:cNvPr>
          <p:cNvSpPr>
            <a:spLocks noGrp="1" noChangeArrowheads="1"/>
          </p:cNvSpPr>
          <p:nvPr>
            <p:ph type="sldNum" sz="quarter" idx="12"/>
          </p:nvPr>
        </p:nvSpPr>
        <p:spPr>
          <a:ln/>
        </p:spPr>
        <p:txBody>
          <a:bodyPr/>
          <a:lstStyle>
            <a:lvl1pPr>
              <a:defRPr/>
            </a:lvl1pPr>
          </a:lstStyle>
          <a:p>
            <a:fld id="{A3A07739-BAC3-49B8-8367-6A4BA696EB1E}" type="slidenum">
              <a:rPr lang="en-GB" altLang="en-US"/>
              <a:pPr/>
              <a:t>‹#›</a:t>
            </a:fld>
            <a:endParaRPr lang="en-GB" altLang="en-US"/>
          </a:p>
        </p:txBody>
      </p:sp>
    </p:spTree>
    <p:extLst>
      <p:ext uri="{BB962C8B-B14F-4D97-AF65-F5344CB8AC3E}">
        <p14:creationId xmlns:p14="http://schemas.microsoft.com/office/powerpoint/2010/main" val="3761073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697439DF-57CB-69C9-3BA5-C6261B4AA248}"/>
              </a:ext>
            </a:extLst>
          </p:cNvPr>
          <p:cNvSpPr>
            <a:spLocks noGrp="1" noChangeArrowheads="1"/>
          </p:cNvSpPr>
          <p:nvPr>
            <p:ph type="title"/>
          </p:nvPr>
        </p:nvSpPr>
        <p:spPr bwMode="auto">
          <a:xfrm>
            <a:off x="457200" y="3810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t>Click to edit Master title style</a:t>
            </a:r>
          </a:p>
        </p:txBody>
      </p:sp>
      <p:sp>
        <p:nvSpPr>
          <p:cNvPr id="6147" name="Rectangle 3">
            <a:extLst>
              <a:ext uri="{FF2B5EF4-FFF2-40B4-BE49-F238E27FC236}">
                <a16:creationId xmlns:a16="http://schemas.microsoft.com/office/drawing/2014/main" id="{DA6E3091-53B1-C8B4-0B97-F4A36018CAAB}"/>
              </a:ext>
            </a:extLst>
          </p:cNvPr>
          <p:cNvSpPr>
            <a:spLocks noGrp="1" noChangeArrowheads="1"/>
          </p:cNvSpPr>
          <p:nvPr>
            <p:ph type="body" idx="1"/>
          </p:nvPr>
        </p:nvSpPr>
        <p:spPr bwMode="auto">
          <a:xfrm>
            <a:off x="457200" y="1981200"/>
            <a:ext cx="8229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148" name="Rectangle 4">
            <a:extLst>
              <a:ext uri="{FF2B5EF4-FFF2-40B4-BE49-F238E27FC236}">
                <a16:creationId xmlns:a16="http://schemas.microsoft.com/office/drawing/2014/main" id="{A99A7E1F-8DF7-5B08-B144-194CFBA063AD}"/>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latin typeface="Arial" charset="0"/>
                <a:cs typeface="Arial" charset="0"/>
              </a:defRPr>
            </a:lvl1pPr>
          </a:lstStyle>
          <a:p>
            <a:pPr>
              <a:defRPr/>
            </a:pPr>
            <a:endParaRPr lang="en-GB"/>
          </a:p>
        </p:txBody>
      </p:sp>
      <p:sp>
        <p:nvSpPr>
          <p:cNvPr id="6149" name="Rectangle 5">
            <a:extLst>
              <a:ext uri="{FF2B5EF4-FFF2-40B4-BE49-F238E27FC236}">
                <a16:creationId xmlns:a16="http://schemas.microsoft.com/office/drawing/2014/main" id="{B23C762B-6A0C-AEC1-C9BD-CA4F3E52AEE5}"/>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latin typeface="Arial" charset="0"/>
                <a:cs typeface="Arial" charset="0"/>
              </a:defRPr>
            </a:lvl1pPr>
          </a:lstStyle>
          <a:p>
            <a:pPr>
              <a:defRPr/>
            </a:pPr>
            <a:endParaRPr lang="en-GB"/>
          </a:p>
        </p:txBody>
      </p:sp>
      <p:sp>
        <p:nvSpPr>
          <p:cNvPr id="6150" name="Rectangle 6">
            <a:extLst>
              <a:ext uri="{FF2B5EF4-FFF2-40B4-BE49-F238E27FC236}">
                <a16:creationId xmlns:a16="http://schemas.microsoft.com/office/drawing/2014/main" id="{0C09AF5B-0230-432F-55EB-01BAD563AA8A}"/>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latin typeface="Arial" panose="020B0604020202020204" pitchFamily="34" charset="0"/>
              </a:defRPr>
            </a:lvl1pPr>
          </a:lstStyle>
          <a:p>
            <a:fld id="{1BCD0DAF-FA00-4222-A4CA-1F2CE7E37D0C}" type="slidenum">
              <a:rPr lang="en-GB" altLang="en-US"/>
              <a:pPr/>
              <a:t>‹#›</a:t>
            </a:fld>
            <a:endParaRPr lang="en-GB" altLang="en-US"/>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Garamond" pitchFamily="18"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Garamond" pitchFamily="18"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Garamond" pitchFamily="18"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Garamond" pitchFamily="18"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Garamond" pitchFamily="18"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Garamond" pitchFamily="18"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Garamond" pitchFamily="18"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Garamond" pitchFamily="18" charset="0"/>
          <a:cs typeface="Arial" charset="0"/>
        </a:defRPr>
      </a:lvl9pPr>
    </p:titleStyle>
    <p:bodyStyle>
      <a:lvl1pPr marL="342900" indent="-342900" algn="l" rtl="0" eaLnBrk="0" fontAlgn="base" hangingPunct="0">
        <a:spcBef>
          <a:spcPct val="20000"/>
        </a:spcBef>
        <a:spcAft>
          <a:spcPct val="0"/>
        </a:spcAft>
        <a:buClr>
          <a:schemeClr val="hlink"/>
        </a:buClr>
        <a:buSzPct val="65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anose="05000000000000000000" pitchFamily="2" charset="2"/>
        <a:buChar char="n"/>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hlink"/>
        </a:buClr>
        <a:buSzPct val="65000"/>
        <a:buFont typeface="Wingdings" panose="05000000000000000000"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237D05-1D5E-D27B-781D-90E698E43EC7}"/>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5B9A2075-87FE-BD12-1628-AD0BBCFC9944}"/>
              </a:ext>
            </a:extLst>
          </p:cNvPr>
          <p:cNvSpPr>
            <a:spLocks noGrp="1" noChangeArrowheads="1"/>
          </p:cNvSpPr>
          <p:nvPr>
            <p:ph type="ctrTitle"/>
          </p:nvPr>
        </p:nvSpPr>
        <p:spPr>
          <a:xfrm>
            <a:off x="685800" y="476672"/>
            <a:ext cx="7772400" cy="1080120"/>
          </a:xfrm>
        </p:spPr>
        <p:txBody>
          <a:bodyPr/>
          <a:lstStyle/>
          <a:p>
            <a:pPr eaLnBrk="1" hangingPunct="1"/>
            <a:r>
              <a:rPr lang="en-GB" altLang="en-US" sz="3600" b="1" dirty="0">
                <a:solidFill>
                  <a:schemeClr val="bg2"/>
                </a:solidFill>
                <a:effectLst/>
                <a:latin typeface="Source Sans Pro" panose="020B0503030403020204" pitchFamily="34" charset="0"/>
                <a:ea typeface="Source Sans Pro" panose="020B0503030403020204" pitchFamily="34" charset="0"/>
              </a:rPr>
              <a:t>COM507 European Tragedy</a:t>
            </a:r>
          </a:p>
        </p:txBody>
      </p:sp>
      <p:sp>
        <p:nvSpPr>
          <p:cNvPr id="2051" name="Rectangle 3">
            <a:extLst>
              <a:ext uri="{FF2B5EF4-FFF2-40B4-BE49-F238E27FC236}">
                <a16:creationId xmlns:a16="http://schemas.microsoft.com/office/drawing/2014/main" id="{B912CFEB-6A49-8996-26CD-E7CCCFF41931}"/>
              </a:ext>
            </a:extLst>
          </p:cNvPr>
          <p:cNvSpPr>
            <a:spLocks noGrp="1" noChangeArrowheads="1"/>
          </p:cNvSpPr>
          <p:nvPr>
            <p:ph type="subTitle" idx="1"/>
          </p:nvPr>
        </p:nvSpPr>
        <p:spPr>
          <a:xfrm>
            <a:off x="251520" y="1844824"/>
            <a:ext cx="8712968" cy="4536504"/>
          </a:xfrm>
        </p:spPr>
        <p:txBody>
          <a:bodyPr/>
          <a:lstStyle/>
          <a:p>
            <a:pPr eaLnBrk="1" hangingPunct="1">
              <a:spcBef>
                <a:spcPts val="0"/>
              </a:spcBef>
            </a:pPr>
            <a:r>
              <a:rPr lang="en-GB" altLang="en-US" sz="4400" b="1" dirty="0">
                <a:solidFill>
                  <a:schemeClr val="bg2"/>
                </a:solidFill>
                <a:effectLst/>
                <a:latin typeface="Source Sans Pro" panose="020B0503030403020204" pitchFamily="34" charset="0"/>
                <a:ea typeface="Source Sans Pro" panose="020B0503030403020204" pitchFamily="34" charset="0"/>
              </a:rPr>
              <a:t>Ancient tragic theory:</a:t>
            </a:r>
          </a:p>
          <a:p>
            <a:pPr eaLnBrk="1" hangingPunct="1">
              <a:spcBef>
                <a:spcPts val="0"/>
              </a:spcBef>
            </a:pPr>
            <a:r>
              <a:rPr lang="en-GB" altLang="en-US" sz="4400" b="1" dirty="0">
                <a:solidFill>
                  <a:schemeClr val="bg2"/>
                </a:solidFill>
                <a:effectLst/>
                <a:latin typeface="Source Sans Pro" panose="020B0503030403020204" pitchFamily="34" charset="0"/>
                <a:ea typeface="Source Sans Pro" panose="020B0503030403020204" pitchFamily="34" charset="0"/>
              </a:rPr>
              <a:t>Aristotle’s </a:t>
            </a:r>
            <a:r>
              <a:rPr lang="en-GB" altLang="en-US" sz="4400" b="1" i="1" dirty="0">
                <a:solidFill>
                  <a:schemeClr val="bg2"/>
                </a:solidFill>
                <a:effectLst/>
                <a:latin typeface="Source Sans Pro" panose="020B0503030403020204" pitchFamily="34" charset="0"/>
                <a:ea typeface="Source Sans Pro" panose="020B0503030403020204" pitchFamily="34" charset="0"/>
              </a:rPr>
              <a:t>Poetics</a:t>
            </a:r>
            <a:endParaRPr lang="en-GB" altLang="en-US" sz="4400" b="1" dirty="0">
              <a:solidFill>
                <a:schemeClr val="bg2"/>
              </a:solidFill>
              <a:effectLst/>
              <a:latin typeface="Source Sans Pro" panose="020B0503030403020204" pitchFamily="34" charset="0"/>
              <a:ea typeface="Source Sans Pro" panose="020B0503030403020204" pitchFamily="34" charset="0"/>
            </a:endParaRPr>
          </a:p>
          <a:p>
            <a:pPr eaLnBrk="1" hangingPunct="1"/>
            <a:endParaRPr lang="en-GB" altLang="en-US" sz="2800" b="1" dirty="0">
              <a:solidFill>
                <a:schemeClr val="bg2"/>
              </a:solidFill>
              <a:effectLst/>
              <a:latin typeface="Source Sans Pro" panose="020B0503030403020204" pitchFamily="34" charset="0"/>
              <a:ea typeface="Source Sans Pro" panose="020B0503030403020204" pitchFamily="34" charset="0"/>
            </a:endParaRPr>
          </a:p>
          <a:p>
            <a:pPr eaLnBrk="1" hangingPunct="1"/>
            <a:r>
              <a:rPr lang="en-GB" altLang="en-US" sz="4400" b="1" dirty="0">
                <a:solidFill>
                  <a:schemeClr val="bg2"/>
                </a:solidFill>
                <a:effectLst/>
                <a:latin typeface="Source Sans Pro" panose="020B0503030403020204" pitchFamily="34" charset="0"/>
                <a:ea typeface="Source Sans Pro" panose="020B0503030403020204" pitchFamily="34" charset="0"/>
              </a:rPr>
              <a:t>3. </a:t>
            </a:r>
            <a:r>
              <a:rPr lang="en-GB" sz="4400" b="1" dirty="0">
                <a:solidFill>
                  <a:schemeClr val="bg2"/>
                </a:solidFill>
                <a:effectLst/>
                <a:latin typeface="Source Sans Pro" panose="020B0503030403020204" pitchFamily="34" charset="0"/>
                <a:ea typeface="Source Sans Pro" panose="020B0503030403020204" pitchFamily="34" charset="0"/>
              </a:rPr>
              <a:t>Other key terms and concepts</a:t>
            </a:r>
            <a:endParaRPr lang="en-GB" altLang="en-US" sz="4400" b="1" dirty="0">
              <a:solidFill>
                <a:schemeClr val="bg2"/>
              </a:solidFill>
              <a:effectLst/>
              <a:latin typeface="Source Sans Pro" panose="020B0503030403020204" pitchFamily="34" charset="0"/>
              <a:ea typeface="Source Sans Pro" panose="020B0503030403020204" pitchFamily="34" charset="0"/>
            </a:endParaRPr>
          </a:p>
          <a:p>
            <a:pPr eaLnBrk="1" hangingPunct="1"/>
            <a:endParaRPr lang="en-GB" altLang="en-US" b="1" dirty="0">
              <a:solidFill>
                <a:schemeClr val="bg2"/>
              </a:solidFill>
              <a:effectLst/>
              <a:latin typeface="Source Sans Pro" panose="020B0503030403020204" pitchFamily="34" charset="0"/>
              <a:ea typeface="Source Sans Pro" panose="020B0503030403020204" pitchFamily="34" charset="0"/>
            </a:endParaRPr>
          </a:p>
          <a:p>
            <a:pPr eaLnBrk="1" hangingPunct="1"/>
            <a:endParaRPr lang="en-GB" altLang="en-US" b="1" dirty="0">
              <a:solidFill>
                <a:schemeClr val="bg2"/>
              </a:solidFill>
              <a:effectLst/>
              <a:latin typeface="Source Sans Pro" panose="020B0503030403020204" pitchFamily="34" charset="0"/>
              <a:ea typeface="Source Sans Pro" panose="020B0503030403020204" pitchFamily="34" charset="0"/>
            </a:endParaRPr>
          </a:p>
          <a:p>
            <a:pPr eaLnBrk="1" hangingPunct="1"/>
            <a:r>
              <a:rPr lang="en-GB" altLang="en-US" b="1" dirty="0">
                <a:solidFill>
                  <a:schemeClr val="bg2"/>
                </a:solidFill>
                <a:effectLst/>
                <a:latin typeface="Source Sans Pro" panose="020B0503030403020204" pitchFamily="34" charset="0"/>
                <a:ea typeface="Source Sans Pro" panose="020B0503030403020204" pitchFamily="34" charset="0"/>
              </a:rPr>
              <a:t>Prof Adrian Armstrong</a:t>
            </a:r>
          </a:p>
        </p:txBody>
      </p:sp>
    </p:spTree>
    <p:extLst>
      <p:ext uri="{BB962C8B-B14F-4D97-AF65-F5344CB8AC3E}">
        <p14:creationId xmlns:p14="http://schemas.microsoft.com/office/powerpoint/2010/main" val="1139964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22838FA2-ED17-82D9-7D76-D32C25FE55A2}"/>
              </a:ext>
            </a:extLst>
          </p:cNvPr>
          <p:cNvSpPr>
            <a:spLocks noGrp="1" noChangeArrowheads="1"/>
          </p:cNvSpPr>
          <p:nvPr>
            <p:ph type="title"/>
          </p:nvPr>
        </p:nvSpPr>
        <p:spPr>
          <a:xfrm>
            <a:off x="107504" y="188912"/>
            <a:ext cx="8928991" cy="791816"/>
          </a:xfrm>
        </p:spPr>
        <p:txBody>
          <a:bodyPr/>
          <a:lstStyle/>
          <a:p>
            <a:pPr eaLnBrk="1" hangingPunct="1"/>
            <a:r>
              <a:rPr lang="en-GB" altLang="en-US" sz="4000" b="1" dirty="0">
                <a:solidFill>
                  <a:schemeClr val="bg2"/>
                </a:solidFill>
                <a:effectLst/>
                <a:latin typeface="Source Sans Pro" panose="020B0503030403020204" pitchFamily="34" charset="0"/>
                <a:ea typeface="Source Sans Pro" panose="020B0503030403020204" pitchFamily="34" charset="0"/>
              </a:rPr>
              <a:t>‘Complete’</a:t>
            </a:r>
            <a:endParaRPr lang="en-GB" altLang="en-US" sz="4000" b="1" i="1" dirty="0">
              <a:solidFill>
                <a:schemeClr val="bg2"/>
              </a:solidFill>
              <a:effectLst/>
              <a:latin typeface="Source Sans Pro" panose="020B0503030403020204" pitchFamily="34" charset="0"/>
              <a:ea typeface="Source Sans Pro" panose="020B0503030403020204" pitchFamily="34" charset="0"/>
            </a:endParaRPr>
          </a:p>
        </p:txBody>
      </p:sp>
      <p:sp>
        <p:nvSpPr>
          <p:cNvPr id="24579" name="Rectangle 3">
            <a:extLst>
              <a:ext uri="{FF2B5EF4-FFF2-40B4-BE49-F238E27FC236}">
                <a16:creationId xmlns:a16="http://schemas.microsoft.com/office/drawing/2014/main" id="{57B09F0F-8DA0-6946-A633-7ACF37FE18A5}"/>
              </a:ext>
            </a:extLst>
          </p:cNvPr>
          <p:cNvSpPr>
            <a:spLocks noGrp="1" noChangeArrowheads="1"/>
          </p:cNvSpPr>
          <p:nvPr>
            <p:ph type="body" idx="1"/>
          </p:nvPr>
        </p:nvSpPr>
        <p:spPr>
          <a:xfrm>
            <a:off x="250825" y="1124744"/>
            <a:ext cx="8642350" cy="5472906"/>
          </a:xfrm>
        </p:spPr>
        <p:txBody>
          <a:bodyPr/>
          <a:lstStyle/>
          <a:p>
            <a:pPr eaLnBrk="1" hangingPunct="1">
              <a:lnSpc>
                <a:spcPct val="80000"/>
              </a:lnSpc>
              <a:buFont typeface="Wingdings" panose="05000000000000000000" pitchFamily="2" charset="2"/>
              <a:buNone/>
            </a:pPr>
            <a:r>
              <a:rPr lang="en-GB" altLang="en-US" sz="2800" dirty="0">
                <a:solidFill>
                  <a:schemeClr val="bg2"/>
                </a:solidFill>
                <a:effectLst/>
                <a:latin typeface="Source Sans Pro" panose="020B0503030403020204" pitchFamily="34" charset="0"/>
                <a:ea typeface="Source Sans Pro" panose="020B0503030403020204" pitchFamily="34" charset="0"/>
              </a:rPr>
              <a:t>i.e. a plot (</a:t>
            </a:r>
            <a:r>
              <a:rPr lang="en-GB" altLang="en-US" sz="2800" i="1" dirty="0">
                <a:solidFill>
                  <a:schemeClr val="bg2"/>
                </a:solidFill>
                <a:effectLst/>
                <a:latin typeface="Source Sans Pro" panose="020B0503030403020204" pitchFamily="34" charset="0"/>
                <a:ea typeface="Source Sans Pro" panose="020B0503030403020204" pitchFamily="34" charset="0"/>
              </a:rPr>
              <a:t>not a play</a:t>
            </a:r>
            <a:r>
              <a:rPr lang="en-GB" altLang="en-US" sz="2800" dirty="0">
                <a:solidFill>
                  <a:schemeClr val="bg2"/>
                </a:solidFill>
                <a:effectLst/>
                <a:latin typeface="Source Sans Pro" panose="020B0503030403020204" pitchFamily="34" charset="0"/>
                <a:ea typeface="Source Sans Pro" panose="020B0503030403020204" pitchFamily="34" charset="0"/>
              </a:rPr>
              <a:t>) should have ‘a beginning, a middle and an end’ (Aristotle, 1996, p. 13)</a:t>
            </a:r>
          </a:p>
          <a:p>
            <a:pPr eaLnBrk="1" hangingPunct="1">
              <a:lnSpc>
                <a:spcPct val="80000"/>
              </a:lnSpc>
              <a:buNone/>
            </a:pPr>
            <a:r>
              <a:rPr lang="en-GB" altLang="en-US" sz="2800" dirty="0">
                <a:solidFill>
                  <a:schemeClr val="bg2"/>
                </a:solidFill>
                <a:effectLst/>
                <a:latin typeface="Source Sans Pro" panose="020B0503030403020204" pitchFamily="34" charset="0"/>
                <a:ea typeface="Source Sans Pro" panose="020B0503030403020204" pitchFamily="34" charset="0"/>
              </a:rPr>
              <a:t>Completeness emerges through an </a:t>
            </a:r>
            <a:r>
              <a:rPr lang="en-GB" altLang="en-US" sz="2800" i="1" dirty="0">
                <a:solidFill>
                  <a:schemeClr val="bg2"/>
                </a:solidFill>
                <a:effectLst/>
                <a:latin typeface="Source Sans Pro" panose="020B0503030403020204" pitchFamily="34" charset="0"/>
                <a:ea typeface="Source Sans Pro" panose="020B0503030403020204" pitchFamily="34" charset="0"/>
              </a:rPr>
              <a:t>ordered</a:t>
            </a:r>
            <a:r>
              <a:rPr lang="en-GB" altLang="en-US" sz="2800" dirty="0">
                <a:solidFill>
                  <a:schemeClr val="bg2"/>
                </a:solidFill>
                <a:effectLst/>
                <a:latin typeface="Source Sans Pro" panose="020B0503030403020204" pitchFamily="34" charset="0"/>
                <a:ea typeface="Source Sans Pro" panose="020B0503030403020204" pitchFamily="34" charset="0"/>
              </a:rPr>
              <a:t> structure: events in a plot must be causally related in a self-contained sequence</a:t>
            </a:r>
          </a:p>
          <a:p>
            <a:pPr eaLnBrk="1" hangingPunct="1">
              <a:lnSpc>
                <a:spcPct val="80000"/>
              </a:lnSpc>
              <a:buNone/>
            </a:pPr>
            <a:r>
              <a:rPr lang="en-GB" altLang="en-US" sz="2800" dirty="0">
                <a:solidFill>
                  <a:schemeClr val="bg2"/>
                </a:solidFill>
                <a:effectLst/>
                <a:latin typeface="Source Sans Pro" panose="020B0503030403020204" pitchFamily="34" charset="0"/>
                <a:ea typeface="Source Sans Pro" panose="020B0503030403020204" pitchFamily="34" charset="0"/>
              </a:rPr>
              <a:t>Exemplified in an example provided by the translator (Heath in Aristotle, 1996, p. xxiii):</a:t>
            </a:r>
          </a:p>
          <a:p>
            <a:pPr marL="514350" indent="-457200" eaLnBrk="1" hangingPunct="1">
              <a:lnSpc>
                <a:spcPct val="80000"/>
              </a:lnSpc>
              <a:buClrTx/>
              <a:buSzPct val="80000"/>
              <a:buFont typeface="+mj-lt"/>
              <a:buAutoNum type="arabicPeriod"/>
            </a:pPr>
            <a:r>
              <a:rPr lang="en-GB" altLang="en-US" sz="2400" dirty="0">
                <a:solidFill>
                  <a:schemeClr val="bg2"/>
                </a:solidFill>
                <a:effectLst/>
                <a:latin typeface="Source Sans Pro" panose="020B0503030403020204" pitchFamily="34" charset="0"/>
                <a:ea typeface="Source Sans Pro" panose="020B0503030403020204" pitchFamily="34" charset="0"/>
              </a:rPr>
              <a:t>‘Bill strangled a cat. Ben strangled a cat.’ – no causal link</a:t>
            </a:r>
          </a:p>
          <a:p>
            <a:pPr marL="514350" indent="-457200" eaLnBrk="1" hangingPunct="1">
              <a:lnSpc>
                <a:spcPct val="80000"/>
              </a:lnSpc>
              <a:buClrTx/>
              <a:buSzPct val="80000"/>
              <a:buFont typeface="+mj-lt"/>
              <a:buAutoNum type="arabicPeriod"/>
            </a:pPr>
            <a:r>
              <a:rPr lang="en-GB" altLang="en-US" sz="2400" dirty="0">
                <a:solidFill>
                  <a:schemeClr val="bg2"/>
                </a:solidFill>
                <a:effectLst/>
                <a:latin typeface="Source Sans Pro" panose="020B0503030403020204" pitchFamily="34" charset="0"/>
                <a:ea typeface="Source Sans Pro" panose="020B0503030403020204" pitchFamily="34" charset="0"/>
              </a:rPr>
              <a:t>‘Bill strangled Ben’s cat. So Ben strangled Bill’s cat in retaliation.’ – a connection, but not self-contained: why did this happen, and what happened afterwards?’</a:t>
            </a:r>
          </a:p>
          <a:p>
            <a:pPr marL="514350" indent="-457200" eaLnBrk="1" hangingPunct="1">
              <a:lnSpc>
                <a:spcPct val="80000"/>
              </a:lnSpc>
              <a:buClrTx/>
              <a:buSzPct val="80000"/>
              <a:buFont typeface="+mj-lt"/>
              <a:buAutoNum type="arabicPeriod"/>
            </a:pPr>
            <a:r>
              <a:rPr lang="en-GB" altLang="en-US" sz="2400" dirty="0">
                <a:solidFill>
                  <a:schemeClr val="bg2"/>
                </a:solidFill>
                <a:effectLst/>
                <a:latin typeface="Source Sans Pro" panose="020B0503030403020204" pitchFamily="34" charset="0"/>
                <a:ea typeface="Source Sans Pro" panose="020B0503030403020204" pitchFamily="34" charset="0"/>
              </a:rPr>
              <a:t>‘Bill thought that his cat was going to lose to Ben’s in the cat show. So he strangled Ben’s cat. Ben’s strangled Bill’s cat in retaliation. They never spoke to each other again.’ – self-contained as well as connected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5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5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45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457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457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5E44E4-A124-2D96-F938-B50D810D467E}"/>
            </a:ext>
          </a:extLst>
        </p:cNvPr>
        <p:cNvGrpSpPr/>
        <p:nvPr/>
      </p:nvGrpSpPr>
      <p:grpSpPr>
        <a:xfrm>
          <a:off x="0" y="0"/>
          <a:ext cx="0" cy="0"/>
          <a:chOff x="0" y="0"/>
          <a:chExt cx="0" cy="0"/>
        </a:xfrm>
      </p:grpSpPr>
      <p:sp>
        <p:nvSpPr>
          <p:cNvPr id="11266" name="Rectangle 2">
            <a:extLst>
              <a:ext uri="{FF2B5EF4-FFF2-40B4-BE49-F238E27FC236}">
                <a16:creationId xmlns:a16="http://schemas.microsoft.com/office/drawing/2014/main" id="{9BF2ABB6-D26E-73CC-B496-E95F50D92D5F}"/>
              </a:ext>
            </a:extLst>
          </p:cNvPr>
          <p:cNvSpPr>
            <a:spLocks noGrp="1" noChangeArrowheads="1"/>
          </p:cNvSpPr>
          <p:nvPr>
            <p:ph type="title"/>
          </p:nvPr>
        </p:nvSpPr>
        <p:spPr>
          <a:xfrm>
            <a:off x="468313" y="188912"/>
            <a:ext cx="8229600" cy="1007839"/>
          </a:xfrm>
        </p:spPr>
        <p:txBody>
          <a:bodyPr/>
          <a:lstStyle/>
          <a:p>
            <a:pPr eaLnBrk="1" hangingPunct="1"/>
            <a:r>
              <a:rPr lang="en-GB" altLang="en-US" sz="4000" b="1" dirty="0">
                <a:solidFill>
                  <a:schemeClr val="bg2"/>
                </a:solidFill>
                <a:effectLst/>
                <a:latin typeface="Source Sans Pro" panose="020B0503030403020204" pitchFamily="34" charset="0"/>
                <a:ea typeface="Source Sans Pro" panose="020B0503030403020204" pitchFamily="34" charset="0"/>
              </a:rPr>
              <a:t>‘Magnitude’</a:t>
            </a:r>
            <a:endParaRPr lang="en-GB" altLang="en-US" sz="4000" b="1" i="1" dirty="0">
              <a:solidFill>
                <a:schemeClr val="bg2"/>
              </a:solidFill>
              <a:effectLst/>
              <a:latin typeface="Source Sans Pro" panose="020B0503030403020204" pitchFamily="34" charset="0"/>
              <a:ea typeface="Source Sans Pro" panose="020B0503030403020204" pitchFamily="34" charset="0"/>
            </a:endParaRPr>
          </a:p>
        </p:txBody>
      </p:sp>
      <p:sp>
        <p:nvSpPr>
          <p:cNvPr id="24579" name="Rectangle 3">
            <a:extLst>
              <a:ext uri="{FF2B5EF4-FFF2-40B4-BE49-F238E27FC236}">
                <a16:creationId xmlns:a16="http://schemas.microsoft.com/office/drawing/2014/main" id="{EF3140DB-2B93-248B-0ABC-2F77A0E1318D}"/>
              </a:ext>
            </a:extLst>
          </p:cNvPr>
          <p:cNvSpPr>
            <a:spLocks noGrp="1" noChangeArrowheads="1"/>
          </p:cNvSpPr>
          <p:nvPr>
            <p:ph type="body" idx="1"/>
          </p:nvPr>
        </p:nvSpPr>
        <p:spPr>
          <a:xfrm>
            <a:off x="250825" y="1556792"/>
            <a:ext cx="8642350" cy="4320480"/>
          </a:xfrm>
        </p:spPr>
        <p:txBody>
          <a:bodyPr/>
          <a:lstStyle/>
          <a:p>
            <a:pPr eaLnBrk="1" hangingPunct="1">
              <a:lnSpc>
                <a:spcPct val="80000"/>
              </a:lnSpc>
              <a:buClrTx/>
            </a:pPr>
            <a:r>
              <a:rPr lang="en-GB" altLang="en-US" dirty="0">
                <a:solidFill>
                  <a:schemeClr val="bg2"/>
                </a:solidFill>
                <a:effectLst/>
                <a:latin typeface="Source Sans Pro" panose="020B0503030403020204" pitchFamily="34" charset="0"/>
                <a:ea typeface="Source Sans Pro" panose="020B0503030403020204" pitchFamily="34" charset="0"/>
              </a:rPr>
              <a:t>i.e. enough content to be significant, but not too much for us to hold in our heads as an audience</a:t>
            </a:r>
          </a:p>
          <a:p>
            <a:pPr eaLnBrk="1" hangingPunct="1">
              <a:lnSpc>
                <a:spcPct val="80000"/>
              </a:lnSpc>
              <a:buClrTx/>
            </a:pPr>
            <a:r>
              <a:rPr lang="en-GB" altLang="en-US" dirty="0">
                <a:solidFill>
                  <a:schemeClr val="bg2"/>
                </a:solidFill>
                <a:effectLst/>
                <a:latin typeface="Source Sans Pro" panose="020B0503030403020204" pitchFamily="34" charset="0"/>
                <a:ea typeface="Source Sans Pro" panose="020B0503030403020204" pitchFamily="34" charset="0"/>
              </a:rPr>
              <a:t>Minimal requirement: a change in the fortune of the protagonist</a:t>
            </a:r>
          </a:p>
          <a:p>
            <a:pPr lvl="1" eaLnBrk="1" hangingPunct="1">
              <a:lnSpc>
                <a:spcPct val="80000"/>
              </a:lnSpc>
              <a:buClrTx/>
            </a:pPr>
            <a:r>
              <a:rPr lang="en-GB" altLang="en-US" dirty="0">
                <a:solidFill>
                  <a:schemeClr val="bg2"/>
                </a:solidFill>
                <a:effectLst/>
                <a:latin typeface="Source Sans Pro" panose="020B0503030403020204" pitchFamily="34" charset="0"/>
                <a:ea typeface="Source Sans Pro" panose="020B0503030403020204" pitchFamily="34" charset="0"/>
              </a:rPr>
              <a:t>Good to bad fortune, or indeed vice-versa</a:t>
            </a:r>
          </a:p>
          <a:p>
            <a:pPr lvl="1" eaLnBrk="1" hangingPunct="1">
              <a:lnSpc>
                <a:spcPct val="80000"/>
              </a:lnSpc>
              <a:buClrTx/>
            </a:pPr>
            <a:r>
              <a:rPr lang="en-GB" altLang="en-US" dirty="0">
                <a:solidFill>
                  <a:schemeClr val="bg2"/>
                </a:solidFill>
                <a:effectLst/>
                <a:latin typeface="Source Sans Pro" panose="020B0503030403020204" pitchFamily="34" charset="0"/>
                <a:ea typeface="Source Sans Pro" panose="020B0503030403020204" pitchFamily="34" charset="0"/>
              </a:rPr>
              <a:t>Observing the requirements for a plot to comprise a causally connected and self-contained sequence of events</a:t>
            </a:r>
          </a:p>
        </p:txBody>
      </p:sp>
    </p:spTree>
    <p:extLst>
      <p:ext uri="{BB962C8B-B14F-4D97-AF65-F5344CB8AC3E}">
        <p14:creationId xmlns:p14="http://schemas.microsoft.com/office/powerpoint/2010/main" val="22899250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45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5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457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CC47CF-E819-07A0-80BB-C64EE09AE060}"/>
            </a:ext>
          </a:extLst>
        </p:cNvPr>
        <p:cNvGrpSpPr/>
        <p:nvPr/>
      </p:nvGrpSpPr>
      <p:grpSpPr>
        <a:xfrm>
          <a:off x="0" y="0"/>
          <a:ext cx="0" cy="0"/>
          <a:chOff x="0" y="0"/>
          <a:chExt cx="0" cy="0"/>
        </a:xfrm>
      </p:grpSpPr>
      <p:sp>
        <p:nvSpPr>
          <p:cNvPr id="11266" name="Rectangle 2">
            <a:extLst>
              <a:ext uri="{FF2B5EF4-FFF2-40B4-BE49-F238E27FC236}">
                <a16:creationId xmlns:a16="http://schemas.microsoft.com/office/drawing/2014/main" id="{6AA44909-F983-FB3F-7B18-696CC9ED829C}"/>
              </a:ext>
            </a:extLst>
          </p:cNvPr>
          <p:cNvSpPr>
            <a:spLocks noGrp="1" noChangeArrowheads="1"/>
          </p:cNvSpPr>
          <p:nvPr>
            <p:ph type="title"/>
          </p:nvPr>
        </p:nvSpPr>
        <p:spPr>
          <a:xfrm>
            <a:off x="107504" y="188912"/>
            <a:ext cx="8928991" cy="935831"/>
          </a:xfrm>
        </p:spPr>
        <p:txBody>
          <a:bodyPr/>
          <a:lstStyle/>
          <a:p>
            <a:pPr eaLnBrk="1" hangingPunct="1"/>
            <a:r>
              <a:rPr lang="en-GB" altLang="en-US" sz="4000" b="1" dirty="0">
                <a:solidFill>
                  <a:schemeClr val="bg2"/>
                </a:solidFill>
                <a:effectLst/>
                <a:latin typeface="Source Sans Pro" panose="020B0503030403020204" pitchFamily="34" charset="0"/>
                <a:ea typeface="Source Sans Pro" panose="020B0503030403020204" pitchFamily="34" charset="0"/>
              </a:rPr>
              <a:t>Simple plots and complex plots (p. 18) </a:t>
            </a:r>
            <a:endParaRPr lang="en-GB" altLang="en-US" sz="4000" b="1" i="1" dirty="0">
              <a:solidFill>
                <a:schemeClr val="bg2"/>
              </a:solidFill>
              <a:effectLst/>
              <a:latin typeface="Source Sans Pro" panose="020B0503030403020204" pitchFamily="34" charset="0"/>
              <a:ea typeface="Source Sans Pro" panose="020B0503030403020204" pitchFamily="34" charset="0"/>
            </a:endParaRPr>
          </a:p>
        </p:txBody>
      </p:sp>
      <p:sp>
        <p:nvSpPr>
          <p:cNvPr id="24579" name="Rectangle 3">
            <a:extLst>
              <a:ext uri="{FF2B5EF4-FFF2-40B4-BE49-F238E27FC236}">
                <a16:creationId xmlns:a16="http://schemas.microsoft.com/office/drawing/2014/main" id="{B95937A6-E797-E497-6B28-4485A1238D19}"/>
              </a:ext>
            </a:extLst>
          </p:cNvPr>
          <p:cNvSpPr>
            <a:spLocks noGrp="1" noChangeArrowheads="1"/>
          </p:cNvSpPr>
          <p:nvPr>
            <p:ph type="body" idx="1"/>
          </p:nvPr>
        </p:nvSpPr>
        <p:spPr>
          <a:xfrm>
            <a:off x="107504" y="1268760"/>
            <a:ext cx="8928991" cy="5472608"/>
          </a:xfrm>
        </p:spPr>
        <p:txBody>
          <a:bodyPr/>
          <a:lstStyle/>
          <a:p>
            <a:pPr eaLnBrk="1" hangingPunct="1">
              <a:lnSpc>
                <a:spcPct val="80000"/>
              </a:lnSpc>
              <a:buFont typeface="Wingdings" panose="05000000000000000000" pitchFamily="2" charset="2"/>
              <a:buNone/>
            </a:pPr>
            <a:r>
              <a:rPr lang="en-GB" altLang="en-US" sz="2800" dirty="0">
                <a:solidFill>
                  <a:schemeClr val="bg2"/>
                </a:solidFill>
                <a:effectLst/>
                <a:latin typeface="Source Sans Pro" panose="020B0503030403020204" pitchFamily="34" charset="0"/>
                <a:ea typeface="Source Sans Pro" panose="020B0503030403020204" pitchFamily="34" charset="0"/>
              </a:rPr>
              <a:t>In complex plots, a change of fortune involves ‘reversal’ and/or ‘recognition’</a:t>
            </a:r>
          </a:p>
          <a:p>
            <a:pPr eaLnBrk="1" hangingPunct="1">
              <a:lnSpc>
                <a:spcPct val="80000"/>
              </a:lnSpc>
              <a:buFont typeface="Wingdings" panose="05000000000000000000" pitchFamily="2" charset="2"/>
              <a:buNone/>
            </a:pPr>
            <a:r>
              <a:rPr lang="en-GB" altLang="en-US" sz="2800" dirty="0">
                <a:solidFill>
                  <a:schemeClr val="bg2"/>
                </a:solidFill>
                <a:effectLst/>
                <a:latin typeface="Source Sans Pro" panose="020B0503030403020204" pitchFamily="34" charset="0"/>
                <a:ea typeface="Source Sans Pro" panose="020B0503030403020204" pitchFamily="34" charset="0"/>
              </a:rPr>
              <a:t>In practice these are often closely related</a:t>
            </a:r>
          </a:p>
          <a:p>
            <a:pPr eaLnBrk="1" hangingPunct="1">
              <a:lnSpc>
                <a:spcPct val="80000"/>
              </a:lnSpc>
              <a:buFont typeface="Wingdings" panose="05000000000000000000" pitchFamily="2" charset="2"/>
              <a:buNone/>
            </a:pPr>
            <a:r>
              <a:rPr lang="en-GB" altLang="en-US" sz="2800" dirty="0">
                <a:solidFill>
                  <a:schemeClr val="bg2"/>
                </a:solidFill>
                <a:effectLst/>
                <a:latin typeface="Source Sans Pro" panose="020B0503030403020204" pitchFamily="34" charset="0"/>
                <a:ea typeface="Source Sans Pro" panose="020B0503030403020204" pitchFamily="34" charset="0"/>
              </a:rPr>
              <a:t>‘Reversal’ (</a:t>
            </a:r>
            <a:r>
              <a:rPr lang="en-GB" altLang="en-US" sz="2800" i="1" dirty="0">
                <a:solidFill>
                  <a:schemeClr val="bg2"/>
                </a:solidFill>
                <a:effectLst/>
                <a:latin typeface="Source Sans Pro" panose="020B0503030403020204" pitchFamily="34" charset="0"/>
                <a:ea typeface="Source Sans Pro" panose="020B0503030403020204" pitchFamily="34" charset="0"/>
              </a:rPr>
              <a:t>peripeteia</a:t>
            </a:r>
            <a:r>
              <a:rPr lang="en-GB" altLang="en-US" sz="2800" dirty="0">
                <a:solidFill>
                  <a:schemeClr val="bg2"/>
                </a:solidFill>
                <a:effectLst/>
                <a:latin typeface="Source Sans Pro" panose="020B0503030403020204" pitchFamily="34" charset="0"/>
                <a:ea typeface="Source Sans Pro" panose="020B0503030403020204" pitchFamily="34" charset="0"/>
              </a:rPr>
              <a:t>): a change in situation that overturns expectations. Must cause astonishment (</a:t>
            </a:r>
            <a:r>
              <a:rPr lang="en-GB" altLang="en-US" sz="2800" i="1" dirty="0" err="1">
                <a:solidFill>
                  <a:schemeClr val="bg2"/>
                </a:solidFill>
                <a:effectLst/>
                <a:latin typeface="Source Sans Pro" panose="020B0503030403020204" pitchFamily="34" charset="0"/>
                <a:ea typeface="Source Sans Pro" panose="020B0503030403020204" pitchFamily="34" charset="0"/>
              </a:rPr>
              <a:t>thaumaston</a:t>
            </a:r>
            <a:r>
              <a:rPr lang="en-GB" altLang="en-US" sz="2800" dirty="0">
                <a:solidFill>
                  <a:schemeClr val="bg2"/>
                </a:solidFill>
                <a:effectLst/>
                <a:latin typeface="Source Sans Pro" panose="020B0503030403020204" pitchFamily="34" charset="0"/>
                <a:ea typeface="Source Sans Pro" panose="020B0503030403020204" pitchFamily="34" charset="0"/>
              </a:rPr>
              <a:t>), yet be integrated into a coherent plot, ‘in accordance with probability or necessity’</a:t>
            </a:r>
          </a:p>
          <a:p>
            <a:pPr lvl="1" eaLnBrk="1" hangingPunct="1">
              <a:lnSpc>
                <a:spcPct val="80000"/>
              </a:lnSpc>
              <a:buNone/>
            </a:pPr>
            <a:r>
              <a:rPr lang="en-GB" altLang="en-US" sz="2400" dirty="0">
                <a:solidFill>
                  <a:schemeClr val="bg2"/>
                </a:solidFill>
                <a:effectLst/>
                <a:latin typeface="Source Sans Pro" panose="020B0503030403020204" pitchFamily="34" charset="0"/>
                <a:ea typeface="Source Sans Pro" panose="020B0503030403020204" pitchFamily="34" charset="0"/>
              </a:rPr>
              <a:t>Example from Sophocles’ </a:t>
            </a:r>
            <a:r>
              <a:rPr lang="en-GB" altLang="en-US" sz="2400" i="1" dirty="0">
                <a:solidFill>
                  <a:schemeClr val="bg2"/>
                </a:solidFill>
                <a:effectLst/>
                <a:latin typeface="Source Sans Pro" panose="020B0503030403020204" pitchFamily="34" charset="0"/>
                <a:ea typeface="Source Sans Pro" panose="020B0503030403020204" pitchFamily="34" charset="0"/>
              </a:rPr>
              <a:t>Oedipus Tyrannus</a:t>
            </a:r>
            <a:r>
              <a:rPr lang="en-GB" altLang="en-US" sz="2400" dirty="0">
                <a:solidFill>
                  <a:schemeClr val="bg2"/>
                </a:solidFill>
                <a:effectLst/>
                <a:latin typeface="Source Sans Pro" panose="020B0503030403020204" pitchFamily="34" charset="0"/>
                <a:ea typeface="Source Sans Pro" panose="020B0503030403020204" pitchFamily="34" charset="0"/>
              </a:rPr>
              <a:t>: ‘in the </a:t>
            </a:r>
            <a:r>
              <a:rPr lang="en-GB" altLang="en-US" sz="2400" i="1" dirty="0">
                <a:solidFill>
                  <a:schemeClr val="bg2"/>
                </a:solidFill>
                <a:effectLst/>
                <a:latin typeface="Source Sans Pro" panose="020B0503030403020204" pitchFamily="34" charset="0"/>
                <a:ea typeface="Source Sans Pro" panose="020B0503030403020204" pitchFamily="34" charset="0"/>
              </a:rPr>
              <a:t>Oedipus</a:t>
            </a:r>
            <a:r>
              <a:rPr lang="en-GB" altLang="en-US" sz="2400" dirty="0">
                <a:solidFill>
                  <a:schemeClr val="bg2"/>
                </a:solidFill>
                <a:effectLst/>
                <a:latin typeface="Source Sans Pro" panose="020B0503030403020204" pitchFamily="34" charset="0"/>
                <a:ea typeface="Source Sans Pro" panose="020B0503030403020204" pitchFamily="34" charset="0"/>
              </a:rPr>
              <a:t> someone came to give Oedipus good news and free him from fear with regard to his mother, but by disclosing Oedipus’ identity he brought about the opposite result’ (p. 18)</a:t>
            </a:r>
          </a:p>
          <a:p>
            <a:pPr lvl="1" eaLnBrk="1" hangingPunct="1">
              <a:lnSpc>
                <a:spcPct val="80000"/>
              </a:lnSpc>
              <a:buNone/>
            </a:pPr>
            <a:r>
              <a:rPr lang="en-GB" altLang="en-US" sz="2400" i="1" dirty="0">
                <a:solidFill>
                  <a:schemeClr val="bg2"/>
                </a:solidFill>
                <a:effectLst/>
                <a:latin typeface="Source Sans Pro" panose="020B0503030403020204" pitchFamily="34" charset="0"/>
                <a:ea typeface="Source Sans Pro" panose="020B0503030403020204" pitchFamily="34" charset="0"/>
              </a:rPr>
              <a:t>Not </a:t>
            </a:r>
            <a:r>
              <a:rPr lang="en-GB" altLang="en-US" sz="2400" dirty="0">
                <a:solidFill>
                  <a:schemeClr val="bg2"/>
                </a:solidFill>
                <a:effectLst/>
                <a:latin typeface="Source Sans Pro" panose="020B0503030403020204" pitchFamily="34" charset="0"/>
                <a:ea typeface="Source Sans Pro" panose="020B0503030403020204" pitchFamily="34" charset="0"/>
              </a:rPr>
              <a:t>the basic change in the character’s fortunes – that happens in simple plots too</a:t>
            </a:r>
          </a:p>
          <a:p>
            <a:pPr lvl="1" eaLnBrk="1" hangingPunct="1">
              <a:lnSpc>
                <a:spcPct val="80000"/>
              </a:lnSpc>
              <a:buNone/>
            </a:pPr>
            <a:r>
              <a:rPr lang="en-GB" altLang="en-US" sz="2400" dirty="0">
                <a:solidFill>
                  <a:schemeClr val="bg2"/>
                </a:solidFill>
                <a:effectLst/>
                <a:latin typeface="Source Sans Pro" panose="020B0503030403020204" pitchFamily="34" charset="0"/>
                <a:ea typeface="Source Sans Pro" panose="020B0503030403020204" pitchFamily="34" charset="0"/>
              </a:rPr>
              <a:t>Rather, ‘reversal’ involves an action having an outcome contrary to what was expected. Linked to ignorance and error…</a:t>
            </a:r>
          </a:p>
        </p:txBody>
      </p:sp>
    </p:spTree>
    <p:extLst>
      <p:ext uri="{BB962C8B-B14F-4D97-AF65-F5344CB8AC3E}">
        <p14:creationId xmlns:p14="http://schemas.microsoft.com/office/powerpoint/2010/main" val="18326351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5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5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45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457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457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4E106E-6DC7-3D3A-9BC1-C4C90E8E4E1C}"/>
            </a:ext>
          </a:extLst>
        </p:cNvPr>
        <p:cNvGrpSpPr/>
        <p:nvPr/>
      </p:nvGrpSpPr>
      <p:grpSpPr>
        <a:xfrm>
          <a:off x="0" y="0"/>
          <a:ext cx="0" cy="0"/>
          <a:chOff x="0" y="0"/>
          <a:chExt cx="0" cy="0"/>
        </a:xfrm>
      </p:grpSpPr>
      <p:sp>
        <p:nvSpPr>
          <p:cNvPr id="11266" name="Rectangle 2">
            <a:extLst>
              <a:ext uri="{FF2B5EF4-FFF2-40B4-BE49-F238E27FC236}">
                <a16:creationId xmlns:a16="http://schemas.microsoft.com/office/drawing/2014/main" id="{F29816BC-3EDC-BA92-F420-B03E4092C958}"/>
              </a:ext>
            </a:extLst>
          </p:cNvPr>
          <p:cNvSpPr>
            <a:spLocks noGrp="1" noChangeArrowheads="1"/>
          </p:cNvSpPr>
          <p:nvPr>
            <p:ph type="title"/>
          </p:nvPr>
        </p:nvSpPr>
        <p:spPr>
          <a:xfrm>
            <a:off x="107504" y="188912"/>
            <a:ext cx="8928991" cy="935831"/>
          </a:xfrm>
        </p:spPr>
        <p:txBody>
          <a:bodyPr/>
          <a:lstStyle/>
          <a:p>
            <a:pPr eaLnBrk="1" hangingPunct="1"/>
            <a:r>
              <a:rPr lang="en-GB" altLang="en-US" sz="4000" b="1" dirty="0">
                <a:solidFill>
                  <a:schemeClr val="bg2"/>
                </a:solidFill>
                <a:effectLst/>
                <a:latin typeface="Source Sans Pro" panose="020B0503030403020204" pitchFamily="34" charset="0"/>
                <a:ea typeface="Source Sans Pro" panose="020B0503030403020204" pitchFamily="34" charset="0"/>
              </a:rPr>
              <a:t>‘Recognition’ (</a:t>
            </a:r>
            <a:r>
              <a:rPr lang="en-GB" altLang="en-US" sz="4000" b="1" i="1" dirty="0">
                <a:solidFill>
                  <a:schemeClr val="bg2"/>
                </a:solidFill>
                <a:effectLst/>
                <a:latin typeface="Source Sans Pro" panose="020B0503030403020204" pitchFamily="34" charset="0"/>
                <a:ea typeface="Source Sans Pro" panose="020B0503030403020204" pitchFamily="34" charset="0"/>
              </a:rPr>
              <a:t>anagnorisis</a:t>
            </a:r>
            <a:r>
              <a:rPr lang="en-GB" altLang="en-US" sz="4000" b="1" dirty="0">
                <a:solidFill>
                  <a:schemeClr val="bg2"/>
                </a:solidFill>
                <a:effectLst/>
                <a:latin typeface="Source Sans Pro" panose="020B0503030403020204" pitchFamily="34" charset="0"/>
                <a:ea typeface="Source Sans Pro" panose="020B0503030403020204" pitchFamily="34" charset="0"/>
              </a:rPr>
              <a:t>) </a:t>
            </a:r>
            <a:endParaRPr lang="en-GB" altLang="en-US" sz="4000" b="1" i="1" dirty="0">
              <a:solidFill>
                <a:schemeClr val="bg2"/>
              </a:solidFill>
              <a:effectLst/>
              <a:latin typeface="Source Sans Pro" panose="020B0503030403020204" pitchFamily="34" charset="0"/>
              <a:ea typeface="Source Sans Pro" panose="020B0503030403020204" pitchFamily="34" charset="0"/>
            </a:endParaRPr>
          </a:p>
        </p:txBody>
      </p:sp>
      <p:sp>
        <p:nvSpPr>
          <p:cNvPr id="24579" name="Rectangle 3">
            <a:extLst>
              <a:ext uri="{FF2B5EF4-FFF2-40B4-BE49-F238E27FC236}">
                <a16:creationId xmlns:a16="http://schemas.microsoft.com/office/drawing/2014/main" id="{60A4719E-B493-9D27-64D4-4CA748CBA9F8}"/>
              </a:ext>
            </a:extLst>
          </p:cNvPr>
          <p:cNvSpPr>
            <a:spLocks noGrp="1" noChangeArrowheads="1"/>
          </p:cNvSpPr>
          <p:nvPr>
            <p:ph type="body" idx="1"/>
          </p:nvPr>
        </p:nvSpPr>
        <p:spPr>
          <a:xfrm>
            <a:off x="250825" y="1340768"/>
            <a:ext cx="8642350" cy="5256882"/>
          </a:xfrm>
        </p:spPr>
        <p:txBody>
          <a:bodyPr/>
          <a:lstStyle/>
          <a:p>
            <a:pPr eaLnBrk="1" hangingPunct="1">
              <a:lnSpc>
                <a:spcPct val="80000"/>
              </a:lnSpc>
              <a:buFont typeface="Wingdings" panose="05000000000000000000" pitchFamily="2" charset="2"/>
              <a:buNone/>
            </a:pPr>
            <a:r>
              <a:rPr lang="en-GB" altLang="en-US" sz="2800" dirty="0">
                <a:solidFill>
                  <a:schemeClr val="bg2"/>
                </a:solidFill>
                <a:effectLst/>
                <a:latin typeface="Source Sans Pro" panose="020B0503030403020204" pitchFamily="34" charset="0"/>
                <a:ea typeface="Source Sans Pro" panose="020B0503030403020204" pitchFamily="34" charset="0"/>
              </a:rPr>
              <a:t>A change from ignorance to knowledge, which affects a character’s good or bad fortune</a:t>
            </a:r>
          </a:p>
          <a:p>
            <a:pPr eaLnBrk="1" hangingPunct="1">
              <a:lnSpc>
                <a:spcPct val="80000"/>
              </a:lnSpc>
              <a:buNone/>
            </a:pPr>
            <a:r>
              <a:rPr lang="en-GB" altLang="en-US" sz="2800" dirty="0">
                <a:solidFill>
                  <a:schemeClr val="bg2"/>
                </a:solidFill>
                <a:effectLst/>
                <a:latin typeface="Source Sans Pro" panose="020B0503030403020204" pitchFamily="34" charset="0"/>
                <a:ea typeface="Source Sans Pro" panose="020B0503030403020204" pitchFamily="34" charset="0"/>
              </a:rPr>
              <a:t>Typically this change involves ‘disclosing either a close relationship or enmity’ (p. 18), because relationships of this kind are most closely connected to someone’s fortunes</a:t>
            </a:r>
          </a:p>
          <a:p>
            <a:pPr eaLnBrk="1" hangingPunct="1">
              <a:lnSpc>
                <a:spcPct val="80000"/>
              </a:lnSpc>
              <a:buNone/>
            </a:pPr>
            <a:r>
              <a:rPr lang="en-GB" altLang="en-US" sz="2800" dirty="0">
                <a:solidFill>
                  <a:schemeClr val="bg2"/>
                </a:solidFill>
                <a:effectLst/>
                <a:latin typeface="Source Sans Pro" panose="020B0503030403020204" pitchFamily="34" charset="0"/>
                <a:ea typeface="Source Sans Pro" panose="020B0503030403020204" pitchFamily="34" charset="0"/>
              </a:rPr>
              <a:t>Again, Aristotle uses an example from </a:t>
            </a:r>
            <a:r>
              <a:rPr lang="en-GB" altLang="en-US" sz="2800" i="1" dirty="0">
                <a:solidFill>
                  <a:schemeClr val="bg2"/>
                </a:solidFill>
                <a:effectLst/>
                <a:latin typeface="Source Sans Pro" panose="020B0503030403020204" pitchFamily="34" charset="0"/>
                <a:ea typeface="Source Sans Pro" panose="020B0503030403020204" pitchFamily="34" charset="0"/>
              </a:rPr>
              <a:t>Oedipus Tyrannus</a:t>
            </a:r>
            <a:r>
              <a:rPr lang="en-GB" altLang="en-US" sz="2800" dirty="0">
                <a:solidFill>
                  <a:schemeClr val="bg2"/>
                </a:solidFill>
                <a:effectLst/>
                <a:latin typeface="Source Sans Pro" panose="020B0503030403020204" pitchFamily="34" charset="0"/>
                <a:ea typeface="Source Sans Pro" panose="020B0503030403020204" pitchFamily="34" charset="0"/>
              </a:rPr>
              <a:t>, the moment when Oedipus realizes that he has killed his father and married his mother:</a:t>
            </a:r>
          </a:p>
          <a:p>
            <a:pPr eaLnBrk="1" hangingPunct="1">
              <a:lnSpc>
                <a:spcPct val="80000"/>
              </a:lnSpc>
              <a:buNone/>
            </a:pPr>
            <a:r>
              <a:rPr lang="en-GB" altLang="en-US" sz="2800" dirty="0">
                <a:solidFill>
                  <a:schemeClr val="bg2"/>
                </a:solidFill>
                <a:effectLst/>
                <a:latin typeface="Source Sans Pro" panose="020B0503030403020204" pitchFamily="34" charset="0"/>
                <a:ea typeface="Source Sans Pro" panose="020B0503030403020204" pitchFamily="34" charset="0"/>
              </a:rPr>
              <a:t>‘Recognition is best when it occurs simultaneously with a reversal, like the one in the </a:t>
            </a:r>
            <a:r>
              <a:rPr lang="en-GB" altLang="en-US" sz="2800" i="1" dirty="0">
                <a:solidFill>
                  <a:schemeClr val="bg2"/>
                </a:solidFill>
                <a:effectLst/>
                <a:latin typeface="Source Sans Pro" panose="020B0503030403020204" pitchFamily="34" charset="0"/>
                <a:ea typeface="Source Sans Pro" panose="020B0503030403020204" pitchFamily="34" charset="0"/>
              </a:rPr>
              <a:t>Oedipus</a:t>
            </a:r>
            <a:r>
              <a:rPr lang="en-GB" altLang="en-US" sz="2800" dirty="0">
                <a:solidFill>
                  <a:schemeClr val="bg2"/>
                </a:solidFill>
                <a:effectLst/>
                <a:latin typeface="Source Sans Pro" panose="020B0503030403020204" pitchFamily="34" charset="0"/>
                <a:ea typeface="Source Sans Pro" panose="020B0503030403020204" pitchFamily="34" charset="0"/>
              </a:rPr>
              <a:t>’ (pp. 18-19)</a:t>
            </a:r>
          </a:p>
          <a:p>
            <a:pPr eaLnBrk="1" hangingPunct="1">
              <a:lnSpc>
                <a:spcPct val="80000"/>
              </a:lnSpc>
              <a:buFont typeface="Wingdings" panose="05000000000000000000" pitchFamily="2" charset="2"/>
              <a:buNone/>
            </a:pPr>
            <a:endParaRPr lang="en-GB" altLang="en-US" sz="2800" dirty="0">
              <a:solidFill>
                <a:schemeClr val="bg2"/>
              </a:solidFill>
              <a:effectLst/>
              <a:latin typeface="Source Sans Pro" panose="020B0503030403020204" pitchFamily="34" charset="0"/>
              <a:ea typeface="Source Sans Pro" panose="020B0503030403020204" pitchFamily="34" charset="0"/>
            </a:endParaRPr>
          </a:p>
        </p:txBody>
      </p:sp>
    </p:spTree>
    <p:extLst>
      <p:ext uri="{BB962C8B-B14F-4D97-AF65-F5344CB8AC3E}">
        <p14:creationId xmlns:p14="http://schemas.microsoft.com/office/powerpoint/2010/main" val="26054194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5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5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457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22FE7B6B-1A4C-785F-74B1-D74D4E099F3F}"/>
              </a:ext>
            </a:extLst>
          </p:cNvPr>
          <p:cNvSpPr>
            <a:spLocks noGrp="1" noChangeArrowheads="1"/>
          </p:cNvSpPr>
          <p:nvPr>
            <p:ph type="title"/>
          </p:nvPr>
        </p:nvSpPr>
        <p:spPr>
          <a:xfrm>
            <a:off x="468313" y="188913"/>
            <a:ext cx="8229600" cy="792162"/>
          </a:xfrm>
        </p:spPr>
        <p:txBody>
          <a:bodyPr/>
          <a:lstStyle/>
          <a:p>
            <a:pPr eaLnBrk="1" hangingPunct="1"/>
            <a:r>
              <a:rPr lang="en-GB" altLang="en-US" b="1" dirty="0">
                <a:solidFill>
                  <a:schemeClr val="bg2"/>
                </a:solidFill>
                <a:effectLst/>
                <a:latin typeface="Source Sans Pro" panose="020B0503030403020204" pitchFamily="34" charset="0"/>
                <a:ea typeface="Source Sans Pro" panose="020B0503030403020204" pitchFamily="34" charset="0"/>
              </a:rPr>
              <a:t>Error (</a:t>
            </a:r>
            <a:r>
              <a:rPr lang="en-GB" altLang="en-US" b="1" i="1" dirty="0">
                <a:solidFill>
                  <a:schemeClr val="bg2"/>
                </a:solidFill>
                <a:effectLst/>
                <a:latin typeface="Source Sans Pro" panose="020B0503030403020204" pitchFamily="34" charset="0"/>
                <a:ea typeface="Source Sans Pro" panose="020B0503030403020204" pitchFamily="34" charset="0"/>
              </a:rPr>
              <a:t>hamartia</a:t>
            </a:r>
            <a:r>
              <a:rPr lang="en-GB" altLang="en-US" b="1" dirty="0">
                <a:solidFill>
                  <a:schemeClr val="bg2"/>
                </a:solidFill>
                <a:effectLst/>
                <a:latin typeface="Source Sans Pro" panose="020B0503030403020204" pitchFamily="34" charset="0"/>
                <a:ea typeface="Source Sans Pro" panose="020B0503030403020204" pitchFamily="34" charset="0"/>
              </a:rPr>
              <a:t>)</a:t>
            </a:r>
          </a:p>
        </p:txBody>
      </p:sp>
      <p:sp>
        <p:nvSpPr>
          <p:cNvPr id="26627" name="Rectangle 3">
            <a:extLst>
              <a:ext uri="{FF2B5EF4-FFF2-40B4-BE49-F238E27FC236}">
                <a16:creationId xmlns:a16="http://schemas.microsoft.com/office/drawing/2014/main" id="{349FB2BF-1A28-D348-045A-EC23B16F336D}"/>
              </a:ext>
            </a:extLst>
          </p:cNvPr>
          <p:cNvSpPr>
            <a:spLocks noGrp="1" noChangeArrowheads="1"/>
          </p:cNvSpPr>
          <p:nvPr>
            <p:ph type="body" idx="1"/>
          </p:nvPr>
        </p:nvSpPr>
        <p:spPr>
          <a:xfrm>
            <a:off x="250825" y="1052513"/>
            <a:ext cx="8642350" cy="5688855"/>
          </a:xfrm>
        </p:spPr>
        <p:txBody>
          <a:bodyPr/>
          <a:lstStyle/>
          <a:p>
            <a:pPr eaLnBrk="1" hangingPunct="1">
              <a:buFont typeface="Wingdings" panose="05000000000000000000" pitchFamily="2" charset="2"/>
              <a:buNone/>
            </a:pPr>
            <a:r>
              <a:rPr lang="en-GB" altLang="en-US" sz="2800" dirty="0">
                <a:solidFill>
                  <a:schemeClr val="bg2"/>
                </a:solidFill>
                <a:effectLst/>
                <a:latin typeface="Source Sans Pro" panose="020B0503030403020204" pitchFamily="34" charset="0"/>
                <a:ea typeface="Source Sans Pro" panose="020B0503030403020204" pitchFamily="34" charset="0"/>
              </a:rPr>
              <a:t>The best way for a tragic dramatist to bring about someone’s downfall:</a:t>
            </a:r>
          </a:p>
          <a:p>
            <a:pPr lvl="1" eaLnBrk="1" hangingPunct="1">
              <a:buFont typeface="Wingdings" panose="05000000000000000000" pitchFamily="2" charset="2"/>
              <a:buNone/>
            </a:pPr>
            <a:r>
              <a:rPr lang="en-GB" altLang="en-US" sz="2400" dirty="0">
                <a:solidFill>
                  <a:schemeClr val="bg2"/>
                </a:solidFill>
                <a:effectLst/>
                <a:latin typeface="Source Sans Pro" panose="020B0503030403020204" pitchFamily="34" charset="0"/>
                <a:ea typeface="Source Sans Pro" panose="020B0503030403020204" pitchFamily="34" charset="0"/>
              </a:rPr>
              <a:t>‘the change to bad fortune which he undergoes is not due to any moral defect or depravity, but to an error of some kind’ (Aristotle 1996: 21; also mentions ‘serious error’)</a:t>
            </a:r>
            <a:endParaRPr lang="en-GB" altLang="en-US" sz="2400" i="1" dirty="0">
              <a:solidFill>
                <a:schemeClr val="bg2"/>
              </a:solidFill>
              <a:effectLst/>
              <a:latin typeface="Source Sans Pro" panose="020B0503030403020204" pitchFamily="34" charset="0"/>
              <a:ea typeface="Source Sans Pro" panose="020B0503030403020204" pitchFamily="34" charset="0"/>
            </a:endParaRPr>
          </a:p>
          <a:p>
            <a:pPr eaLnBrk="1" hangingPunct="1">
              <a:buFont typeface="Wingdings" panose="05000000000000000000" pitchFamily="2" charset="2"/>
              <a:buNone/>
            </a:pPr>
            <a:r>
              <a:rPr lang="en-GB" altLang="en-US" sz="2800" i="1" dirty="0">
                <a:solidFill>
                  <a:schemeClr val="bg2"/>
                </a:solidFill>
                <a:effectLst/>
                <a:latin typeface="Source Sans Pro" panose="020B0503030403020204" pitchFamily="34" charset="0"/>
                <a:ea typeface="Source Sans Pro" panose="020B0503030403020204" pitchFamily="34" charset="0"/>
              </a:rPr>
              <a:t>Not to be confused with a psychological ‘flaw’</a:t>
            </a:r>
          </a:p>
          <a:p>
            <a:pPr lvl="1" eaLnBrk="1" hangingPunct="1">
              <a:buFont typeface="Wingdings" panose="05000000000000000000" pitchFamily="2" charset="2"/>
              <a:buNone/>
            </a:pPr>
            <a:r>
              <a:rPr lang="en-GB" altLang="en-US" sz="2400" dirty="0">
                <a:solidFill>
                  <a:schemeClr val="bg2"/>
                </a:solidFill>
                <a:effectLst/>
                <a:latin typeface="Source Sans Pro" panose="020B0503030403020204" pitchFamily="34" charset="0"/>
                <a:ea typeface="Source Sans Pro" panose="020B0503030403020204" pitchFamily="34" charset="0"/>
              </a:rPr>
              <a:t>Some commentators have translated </a:t>
            </a:r>
            <a:r>
              <a:rPr lang="en-GB" altLang="en-US" sz="2400" i="1" dirty="0">
                <a:solidFill>
                  <a:schemeClr val="bg2"/>
                </a:solidFill>
                <a:effectLst/>
                <a:latin typeface="Source Sans Pro" panose="020B0503030403020204" pitchFamily="34" charset="0"/>
                <a:ea typeface="Source Sans Pro" panose="020B0503030403020204" pitchFamily="34" charset="0"/>
              </a:rPr>
              <a:t>hamartia</a:t>
            </a:r>
            <a:r>
              <a:rPr lang="en-GB" altLang="en-US" sz="2400" dirty="0">
                <a:solidFill>
                  <a:schemeClr val="bg2"/>
                </a:solidFill>
                <a:effectLst/>
                <a:latin typeface="Source Sans Pro" panose="020B0503030403020204" pitchFamily="34" charset="0"/>
                <a:ea typeface="Source Sans Pro" panose="020B0503030403020204" pitchFamily="34" charset="0"/>
              </a:rPr>
              <a:t> as ‘flaw’; this is erroneous</a:t>
            </a:r>
          </a:p>
          <a:p>
            <a:pPr lvl="1" eaLnBrk="1" hangingPunct="1">
              <a:buFont typeface="Wingdings" panose="05000000000000000000" pitchFamily="2" charset="2"/>
              <a:buNone/>
            </a:pPr>
            <a:r>
              <a:rPr lang="en-GB" altLang="en-US" sz="2400" dirty="0">
                <a:solidFill>
                  <a:schemeClr val="bg2"/>
                </a:solidFill>
                <a:effectLst/>
                <a:latin typeface="Source Sans Pro" panose="020B0503030403020204" pitchFamily="34" charset="0"/>
                <a:ea typeface="Source Sans Pro" panose="020B0503030403020204" pitchFamily="34" charset="0"/>
              </a:rPr>
              <a:t>Not necessarily a factual error: may involve a bad decision etc.</a:t>
            </a:r>
          </a:p>
          <a:p>
            <a:pPr lvl="1" eaLnBrk="1" hangingPunct="1">
              <a:buFont typeface="Wingdings" panose="05000000000000000000" pitchFamily="2" charset="2"/>
              <a:buNone/>
            </a:pPr>
            <a:r>
              <a:rPr lang="en-GB" altLang="en-US" sz="2000" dirty="0">
                <a:solidFill>
                  <a:schemeClr val="bg2"/>
                </a:solidFill>
                <a:effectLst/>
                <a:latin typeface="Source Sans Pro" panose="020B0503030403020204" pitchFamily="34" charset="0"/>
                <a:ea typeface="Source Sans Pro" panose="020B0503030403020204" pitchFamily="34" charset="0"/>
              </a:rPr>
              <a:t>	‘includes errors made in ignorance or through misjudgement; but it will also include moral errors of a kind which do not imply wickedness’ (Heath in </a:t>
            </a:r>
            <a:r>
              <a:rPr lang="en-GB" altLang="en-US" sz="2000" i="1" dirty="0">
                <a:solidFill>
                  <a:schemeClr val="bg2"/>
                </a:solidFill>
                <a:effectLst/>
                <a:latin typeface="Source Sans Pro" panose="020B0503030403020204" pitchFamily="34" charset="0"/>
                <a:ea typeface="Source Sans Pro" panose="020B0503030403020204" pitchFamily="34" charset="0"/>
              </a:rPr>
              <a:t>Aristotle</a:t>
            </a:r>
            <a:r>
              <a:rPr lang="en-GB" altLang="en-US" sz="2000" dirty="0">
                <a:solidFill>
                  <a:schemeClr val="bg2"/>
                </a:solidFill>
                <a:effectLst/>
                <a:latin typeface="Source Sans Pro" panose="020B0503030403020204" pitchFamily="34" charset="0"/>
                <a:ea typeface="Source Sans Pro" panose="020B0503030403020204" pitchFamily="34" charset="0"/>
              </a:rPr>
              <a:t>, 1996, p. </a:t>
            </a:r>
            <a:r>
              <a:rPr lang="en-GB" altLang="en-US" sz="2000" dirty="0" err="1">
                <a:solidFill>
                  <a:schemeClr val="bg2"/>
                </a:solidFill>
                <a:effectLst/>
                <a:latin typeface="Source Sans Pro" panose="020B0503030403020204" pitchFamily="34" charset="0"/>
                <a:ea typeface="Source Sans Pro" panose="020B0503030403020204" pitchFamily="34" charset="0"/>
              </a:rPr>
              <a:t>xxxiiii</a:t>
            </a:r>
            <a:r>
              <a:rPr lang="en-GB" altLang="en-US" sz="2000" dirty="0">
                <a:solidFill>
                  <a:schemeClr val="bg2"/>
                </a:solidFill>
                <a:effectLst/>
                <a:latin typeface="Source Sans Pro" panose="020B0503030403020204" pitchFamily="34" charset="0"/>
                <a:ea typeface="Source Sans Pro" panose="020B0503030403020204" pitchFamily="34" charset="0"/>
              </a:rPr>
              <a:t>)</a:t>
            </a:r>
          </a:p>
          <a:p>
            <a:pPr lvl="1" eaLnBrk="1" hangingPunct="1">
              <a:buNone/>
            </a:pPr>
            <a:r>
              <a:rPr lang="en-GB" altLang="en-US" sz="2400" dirty="0">
                <a:solidFill>
                  <a:schemeClr val="bg2"/>
                </a:solidFill>
                <a:effectLst/>
                <a:latin typeface="Source Sans Pro" panose="020B0503030403020204" pitchFamily="34" charset="0"/>
                <a:ea typeface="Source Sans Pro" panose="020B0503030403020204" pitchFamily="34" charset="0"/>
              </a:rPr>
              <a:t>The distinction between </a:t>
            </a:r>
            <a:r>
              <a:rPr lang="en-GB" altLang="en-US" sz="2400" i="1" dirty="0">
                <a:solidFill>
                  <a:schemeClr val="bg2"/>
                </a:solidFill>
                <a:effectLst/>
                <a:latin typeface="Source Sans Pro" panose="020B0503030403020204" pitchFamily="34" charset="0"/>
                <a:ea typeface="Source Sans Pro" panose="020B0503030403020204" pitchFamily="34" charset="0"/>
              </a:rPr>
              <a:t>ethos</a:t>
            </a:r>
            <a:r>
              <a:rPr lang="en-GB" altLang="en-US" sz="2400" dirty="0">
                <a:solidFill>
                  <a:schemeClr val="bg2"/>
                </a:solidFill>
                <a:effectLst/>
                <a:latin typeface="Source Sans Pro" panose="020B0503030403020204" pitchFamily="34" charset="0"/>
                <a:ea typeface="Source Sans Pro" panose="020B0503030403020204" pitchFamily="34" charset="0"/>
              </a:rPr>
              <a:t> and </a:t>
            </a:r>
            <a:r>
              <a:rPr lang="en-GB" altLang="en-US" sz="2400" i="1" dirty="0">
                <a:solidFill>
                  <a:schemeClr val="bg2"/>
                </a:solidFill>
                <a:effectLst/>
                <a:latin typeface="Source Sans Pro" panose="020B0503030403020204" pitchFamily="34" charset="0"/>
                <a:ea typeface="Source Sans Pro" panose="020B0503030403020204" pitchFamily="34" charset="0"/>
              </a:rPr>
              <a:t>dianoia</a:t>
            </a:r>
            <a:r>
              <a:rPr lang="en-GB" altLang="en-US" sz="2400" dirty="0">
                <a:solidFill>
                  <a:schemeClr val="bg2"/>
                </a:solidFill>
                <a:effectLst/>
                <a:latin typeface="Source Sans Pro" panose="020B0503030403020204" pitchFamily="34" charset="0"/>
                <a:ea typeface="Source Sans Pro" panose="020B0503030403020204" pitchFamily="34" charset="0"/>
              </a:rPr>
              <a:t> is relevant here: essential character traits v. rationalizing </a:t>
            </a:r>
            <a:r>
              <a:rPr lang="en-GB" altLang="en-US" sz="2400" i="1" dirty="0">
                <a:solidFill>
                  <a:schemeClr val="bg2"/>
                </a:solidFill>
                <a:effectLst/>
                <a:latin typeface="Source Sans Pro" panose="020B0503030403020204" pitchFamily="34" charset="0"/>
                <a:ea typeface="Source Sans Pro" panose="020B0503030403020204" pitchFamily="34" charset="0"/>
              </a:rPr>
              <a:t>action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662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662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662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6627">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26627">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2662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xture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lackTie">
      <a:maj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Textured</Template>
  <TotalTime>1611</TotalTime>
  <Words>654</Words>
  <Application>Microsoft Office PowerPoint</Application>
  <PresentationFormat>On-screen Show (4:3)</PresentationFormat>
  <Paragraphs>46</Paragraphs>
  <Slides>6</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Garamond</vt:lpstr>
      <vt:lpstr>Source Sans Pro</vt:lpstr>
      <vt:lpstr>Wingdings</vt:lpstr>
      <vt:lpstr>Textured</vt:lpstr>
      <vt:lpstr>COM507 European Tragedy</vt:lpstr>
      <vt:lpstr>‘Complete’</vt:lpstr>
      <vt:lpstr>‘Magnitude’</vt:lpstr>
      <vt:lpstr>Simple plots and complex plots (p. 18) </vt:lpstr>
      <vt:lpstr>‘Recognition’ (anagnorisis) </vt:lpstr>
      <vt:lpstr>Error (hamartia)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Rebecca Dixon</dc:creator>
  <cp:lastModifiedBy>Adrian Armstrong</cp:lastModifiedBy>
  <cp:revision>45</cp:revision>
  <cp:lastPrinted>2013-01-03T16:06:19Z</cp:lastPrinted>
  <dcterms:created xsi:type="dcterms:W3CDTF">2011-12-31T15:34:01Z</dcterms:created>
  <dcterms:modified xsi:type="dcterms:W3CDTF">2025-01-11T13:24:48Z</dcterms:modified>
</cp:coreProperties>
</file>