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 id="2147483702" r:id="rId5"/>
  </p:sldMasterIdLst>
  <p:notesMasterIdLst>
    <p:notesMasterId r:id="rId30"/>
  </p:notesMasterIdLst>
  <p:sldIdLst>
    <p:sldId id="258" r:id="rId6"/>
    <p:sldId id="353" r:id="rId7"/>
    <p:sldId id="368" r:id="rId8"/>
    <p:sldId id="369" r:id="rId9"/>
    <p:sldId id="370" r:id="rId10"/>
    <p:sldId id="349" r:id="rId11"/>
    <p:sldId id="371" r:id="rId12"/>
    <p:sldId id="372" r:id="rId13"/>
    <p:sldId id="367" r:id="rId14"/>
    <p:sldId id="373" r:id="rId15"/>
    <p:sldId id="374" r:id="rId16"/>
    <p:sldId id="354" r:id="rId17"/>
    <p:sldId id="375" r:id="rId18"/>
    <p:sldId id="356" r:id="rId19"/>
    <p:sldId id="376" r:id="rId20"/>
    <p:sldId id="358" r:id="rId21"/>
    <p:sldId id="342" r:id="rId22"/>
    <p:sldId id="360" r:id="rId23"/>
    <p:sldId id="361" r:id="rId24"/>
    <p:sldId id="362" r:id="rId25"/>
    <p:sldId id="363" r:id="rId26"/>
    <p:sldId id="364" r:id="rId27"/>
    <p:sldId id="365" r:id="rId28"/>
    <p:sldId id="293" r:id="rId2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37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8BFBB6-A0D9-49BB-BDDC-D6F8E2B56870}" v="243" dt="2024-10-23T10:59:14.6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146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4" Type="http://schemas.openxmlformats.org/officeDocument/2006/relationships/image" Target="../media/image44.svg"/></Relationships>
</file>

<file path=ppt/diagrams/_rels/data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diagrams/_rels/data13.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sv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8.png"/><Relationship Id="rId7" Type="http://schemas.openxmlformats.org/officeDocument/2006/relationships/image" Target="../media/image5.png"/><Relationship Id="rId12" Type="http://schemas.openxmlformats.org/officeDocument/2006/relationships/image" Target="../media/image8.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7.png"/><Relationship Id="rId5" Type="http://schemas.openxmlformats.org/officeDocument/2006/relationships/image" Target="../media/image20.png"/><Relationship Id="rId10" Type="http://schemas.openxmlformats.org/officeDocument/2006/relationships/image" Target="../media/image23.svg"/><Relationship Id="rId4" Type="http://schemas.openxmlformats.org/officeDocument/2006/relationships/image" Target="../media/image19.svg"/><Relationship Id="rId9" Type="http://schemas.openxmlformats.org/officeDocument/2006/relationships/image" Target="../media/image22.png"/></Relationships>
</file>

<file path=ppt/diagrams/_rels/data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ata8.xml.rels><?xml version="1.0" encoding="UTF-8" standalone="yes"?>
<Relationships xmlns="http://schemas.openxmlformats.org/package/2006/relationships"><Relationship Id="rId1" Type="http://schemas.openxmlformats.org/officeDocument/2006/relationships/image" Target="../media/image3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4" Type="http://schemas.openxmlformats.org/officeDocument/2006/relationships/image" Target="../media/image44.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diagrams/_rels/drawing13.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sv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8.png"/><Relationship Id="rId7" Type="http://schemas.openxmlformats.org/officeDocument/2006/relationships/image" Target="../media/image5.png"/><Relationship Id="rId12" Type="http://schemas.openxmlformats.org/officeDocument/2006/relationships/image" Target="../media/image8.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7.png"/><Relationship Id="rId5" Type="http://schemas.openxmlformats.org/officeDocument/2006/relationships/image" Target="../media/image20.png"/><Relationship Id="rId10" Type="http://schemas.openxmlformats.org/officeDocument/2006/relationships/image" Target="../media/image23.svg"/><Relationship Id="rId4" Type="http://schemas.openxmlformats.org/officeDocument/2006/relationships/image" Target="../media/image19.svg"/><Relationship Id="rId9" Type="http://schemas.openxmlformats.org/officeDocument/2006/relationships/image" Target="../media/image22.png"/></Relationships>
</file>

<file path=ppt/diagrams/_rels/drawing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rawing8.xml.rels><?xml version="1.0" encoding="UTF-8" standalone="yes"?>
<Relationships xmlns="http://schemas.openxmlformats.org/package/2006/relationships"><Relationship Id="rId1"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D09A07-9C4E-41EB-A943-7CD1AD04D3C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A07A41F3-BD52-4FA7-8A2D-B70A54933B85}">
      <dgm:prSet/>
      <dgm:spPr/>
      <dgm:t>
        <a:bodyPr/>
        <a:lstStyle/>
        <a:p>
          <a:pPr>
            <a:lnSpc>
              <a:spcPct val="100000"/>
            </a:lnSpc>
          </a:pPr>
          <a:r>
            <a:rPr lang="en-GB" b="1"/>
            <a:t>Understand</a:t>
          </a:r>
          <a:r>
            <a:rPr lang="en-GB"/>
            <a:t> how to break down application questions</a:t>
          </a:r>
          <a:endParaRPr lang="en-US"/>
        </a:p>
      </dgm:t>
    </dgm:pt>
    <dgm:pt modelId="{3D9D3BC8-9666-4FBC-9D7E-69C07D097EFD}" type="parTrans" cxnId="{0A96F045-7B36-45C6-A54A-D573DD022CC9}">
      <dgm:prSet/>
      <dgm:spPr/>
      <dgm:t>
        <a:bodyPr/>
        <a:lstStyle/>
        <a:p>
          <a:endParaRPr lang="en-US"/>
        </a:p>
      </dgm:t>
    </dgm:pt>
    <dgm:pt modelId="{A94A0E2A-3BC9-4543-A9C6-F7F3157B7C23}" type="sibTrans" cxnId="{0A96F045-7B36-45C6-A54A-D573DD022CC9}">
      <dgm:prSet/>
      <dgm:spPr/>
      <dgm:t>
        <a:bodyPr/>
        <a:lstStyle/>
        <a:p>
          <a:endParaRPr lang="en-US"/>
        </a:p>
      </dgm:t>
    </dgm:pt>
    <dgm:pt modelId="{153CA72A-C018-4A58-BC43-91DAF47B34E9}">
      <dgm:prSet/>
      <dgm:spPr/>
      <dgm:t>
        <a:bodyPr/>
        <a:lstStyle/>
        <a:p>
          <a:pPr>
            <a:lnSpc>
              <a:spcPct val="100000"/>
            </a:lnSpc>
          </a:pPr>
          <a:r>
            <a:rPr lang="en-GB" b="1"/>
            <a:t>Identify</a:t>
          </a:r>
          <a:r>
            <a:rPr lang="en-GB"/>
            <a:t> examples to use in answering questions </a:t>
          </a:r>
          <a:endParaRPr lang="en-US"/>
        </a:p>
      </dgm:t>
    </dgm:pt>
    <dgm:pt modelId="{9F915C6B-1635-4099-B19F-7ECBBE712FA5}" type="parTrans" cxnId="{F94F5D1B-3D65-45D6-858B-3559D8A0FDF8}">
      <dgm:prSet/>
      <dgm:spPr/>
      <dgm:t>
        <a:bodyPr/>
        <a:lstStyle/>
        <a:p>
          <a:endParaRPr lang="en-US"/>
        </a:p>
      </dgm:t>
    </dgm:pt>
    <dgm:pt modelId="{12B55A0E-9B0C-47B8-91CD-6D09396C5471}" type="sibTrans" cxnId="{F94F5D1B-3D65-45D6-858B-3559D8A0FDF8}">
      <dgm:prSet/>
      <dgm:spPr/>
      <dgm:t>
        <a:bodyPr/>
        <a:lstStyle/>
        <a:p>
          <a:endParaRPr lang="en-US"/>
        </a:p>
      </dgm:t>
    </dgm:pt>
    <dgm:pt modelId="{C3952990-412B-4797-B799-95F23354E8BB}">
      <dgm:prSet/>
      <dgm:spPr/>
      <dgm:t>
        <a:bodyPr/>
        <a:lstStyle/>
        <a:p>
          <a:pPr>
            <a:lnSpc>
              <a:spcPct val="100000"/>
            </a:lnSpc>
          </a:pPr>
          <a:r>
            <a:rPr lang="en-GB" b="1"/>
            <a:t>Use</a:t>
          </a:r>
          <a:r>
            <a:rPr lang="en-GB"/>
            <a:t> different techniques to articulate your strengths in an engaging way</a:t>
          </a:r>
          <a:endParaRPr lang="en-US"/>
        </a:p>
      </dgm:t>
    </dgm:pt>
    <dgm:pt modelId="{7B3F82CC-A29E-4F22-BE01-781DC012366A}" type="parTrans" cxnId="{2E5BD599-08C5-4F94-9982-CEC0B4F90B29}">
      <dgm:prSet/>
      <dgm:spPr/>
      <dgm:t>
        <a:bodyPr/>
        <a:lstStyle/>
        <a:p>
          <a:endParaRPr lang="en-US"/>
        </a:p>
      </dgm:t>
    </dgm:pt>
    <dgm:pt modelId="{E9D3220F-B180-4598-AD02-ED4F84AA98BF}" type="sibTrans" cxnId="{2E5BD599-08C5-4F94-9982-CEC0B4F90B29}">
      <dgm:prSet/>
      <dgm:spPr/>
      <dgm:t>
        <a:bodyPr/>
        <a:lstStyle/>
        <a:p>
          <a:endParaRPr lang="en-US"/>
        </a:p>
      </dgm:t>
    </dgm:pt>
    <dgm:pt modelId="{BDD9B154-DB5B-41BC-8CBD-5F3C94F1CD1F}" type="pres">
      <dgm:prSet presAssocID="{29D09A07-9C4E-41EB-A943-7CD1AD04D3C5}" presName="root" presStyleCnt="0">
        <dgm:presLayoutVars>
          <dgm:dir/>
          <dgm:resizeHandles val="exact"/>
        </dgm:presLayoutVars>
      </dgm:prSet>
      <dgm:spPr/>
    </dgm:pt>
    <dgm:pt modelId="{FBEDEFEC-31CA-45FB-B99E-B95CBE5BB1CB}" type="pres">
      <dgm:prSet presAssocID="{A07A41F3-BD52-4FA7-8A2D-B70A54933B85}" presName="compNode" presStyleCnt="0"/>
      <dgm:spPr/>
    </dgm:pt>
    <dgm:pt modelId="{35E57B94-CDC5-4830-951A-94046581D83C}" type="pres">
      <dgm:prSet presAssocID="{A07A41F3-BD52-4FA7-8A2D-B70A54933B8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lp"/>
        </a:ext>
      </dgm:extLst>
    </dgm:pt>
    <dgm:pt modelId="{A4795AD7-CDCA-4884-9DFB-A015BCFAB4DE}" type="pres">
      <dgm:prSet presAssocID="{A07A41F3-BD52-4FA7-8A2D-B70A54933B85}" presName="spaceRect" presStyleCnt="0"/>
      <dgm:spPr/>
    </dgm:pt>
    <dgm:pt modelId="{3E4AA3A8-14EC-46A4-9588-791421429D31}" type="pres">
      <dgm:prSet presAssocID="{A07A41F3-BD52-4FA7-8A2D-B70A54933B85}" presName="textRect" presStyleLbl="revTx" presStyleIdx="0" presStyleCnt="3">
        <dgm:presLayoutVars>
          <dgm:chMax val="1"/>
          <dgm:chPref val="1"/>
        </dgm:presLayoutVars>
      </dgm:prSet>
      <dgm:spPr/>
    </dgm:pt>
    <dgm:pt modelId="{89495287-E7D2-47EC-8CB4-7DE8AA3ED82A}" type="pres">
      <dgm:prSet presAssocID="{A94A0E2A-3BC9-4543-A9C6-F7F3157B7C23}" presName="sibTrans" presStyleCnt="0"/>
      <dgm:spPr/>
    </dgm:pt>
    <dgm:pt modelId="{BB1E9BDB-9D53-46BA-B59B-BAC2FE3EB4CC}" type="pres">
      <dgm:prSet presAssocID="{153CA72A-C018-4A58-BC43-91DAF47B34E9}" presName="compNode" presStyleCnt="0"/>
      <dgm:spPr/>
    </dgm:pt>
    <dgm:pt modelId="{F823BAF4-CD59-4946-99F1-A0A6A3BF64D3}" type="pres">
      <dgm:prSet presAssocID="{153CA72A-C018-4A58-BC43-91DAF47B34E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7D10719D-3F9B-4B92-A34F-8819E2E5EE62}" type="pres">
      <dgm:prSet presAssocID="{153CA72A-C018-4A58-BC43-91DAF47B34E9}" presName="spaceRect" presStyleCnt="0"/>
      <dgm:spPr/>
    </dgm:pt>
    <dgm:pt modelId="{6BA2CBF3-B231-49D8-8C96-3D1C44E63864}" type="pres">
      <dgm:prSet presAssocID="{153CA72A-C018-4A58-BC43-91DAF47B34E9}" presName="textRect" presStyleLbl="revTx" presStyleIdx="1" presStyleCnt="3">
        <dgm:presLayoutVars>
          <dgm:chMax val="1"/>
          <dgm:chPref val="1"/>
        </dgm:presLayoutVars>
      </dgm:prSet>
      <dgm:spPr/>
    </dgm:pt>
    <dgm:pt modelId="{C9071AC7-0DA3-4215-A085-1A18B69E882F}" type="pres">
      <dgm:prSet presAssocID="{12B55A0E-9B0C-47B8-91CD-6D09396C5471}" presName="sibTrans" presStyleCnt="0"/>
      <dgm:spPr/>
    </dgm:pt>
    <dgm:pt modelId="{B1474F85-4D95-4043-AB1F-82363A4481E9}" type="pres">
      <dgm:prSet presAssocID="{C3952990-412B-4797-B799-95F23354E8BB}" presName="compNode" presStyleCnt="0"/>
      <dgm:spPr/>
    </dgm:pt>
    <dgm:pt modelId="{AAB5B463-0529-4CA4-9F56-BFD895C55746}" type="pres">
      <dgm:prSet presAssocID="{C3952990-412B-4797-B799-95F23354E8B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at"/>
        </a:ext>
      </dgm:extLst>
    </dgm:pt>
    <dgm:pt modelId="{7BBB0F18-CF2A-4C9D-8EF6-EA4A0BE1409E}" type="pres">
      <dgm:prSet presAssocID="{C3952990-412B-4797-B799-95F23354E8BB}" presName="spaceRect" presStyleCnt="0"/>
      <dgm:spPr/>
    </dgm:pt>
    <dgm:pt modelId="{42202B8E-9264-48F5-B702-021D070FE5D6}" type="pres">
      <dgm:prSet presAssocID="{C3952990-412B-4797-B799-95F23354E8BB}" presName="textRect" presStyleLbl="revTx" presStyleIdx="2" presStyleCnt="3">
        <dgm:presLayoutVars>
          <dgm:chMax val="1"/>
          <dgm:chPref val="1"/>
        </dgm:presLayoutVars>
      </dgm:prSet>
      <dgm:spPr/>
    </dgm:pt>
  </dgm:ptLst>
  <dgm:cxnLst>
    <dgm:cxn modelId="{F94F5D1B-3D65-45D6-858B-3559D8A0FDF8}" srcId="{29D09A07-9C4E-41EB-A943-7CD1AD04D3C5}" destId="{153CA72A-C018-4A58-BC43-91DAF47B34E9}" srcOrd="1" destOrd="0" parTransId="{9F915C6B-1635-4099-B19F-7ECBBE712FA5}" sibTransId="{12B55A0E-9B0C-47B8-91CD-6D09396C5471}"/>
    <dgm:cxn modelId="{525E0C5B-1152-4870-ADC6-83AAC641684E}" type="presOf" srcId="{29D09A07-9C4E-41EB-A943-7CD1AD04D3C5}" destId="{BDD9B154-DB5B-41BC-8CBD-5F3C94F1CD1F}" srcOrd="0" destOrd="0" presId="urn:microsoft.com/office/officeart/2018/2/layout/IconLabelList"/>
    <dgm:cxn modelId="{0A96F045-7B36-45C6-A54A-D573DD022CC9}" srcId="{29D09A07-9C4E-41EB-A943-7CD1AD04D3C5}" destId="{A07A41F3-BD52-4FA7-8A2D-B70A54933B85}" srcOrd="0" destOrd="0" parTransId="{3D9D3BC8-9666-4FBC-9D7E-69C07D097EFD}" sibTransId="{A94A0E2A-3BC9-4543-A9C6-F7F3157B7C23}"/>
    <dgm:cxn modelId="{2E5BD599-08C5-4F94-9982-CEC0B4F90B29}" srcId="{29D09A07-9C4E-41EB-A943-7CD1AD04D3C5}" destId="{C3952990-412B-4797-B799-95F23354E8BB}" srcOrd="2" destOrd="0" parTransId="{7B3F82CC-A29E-4F22-BE01-781DC012366A}" sibTransId="{E9D3220F-B180-4598-AD02-ED4F84AA98BF}"/>
    <dgm:cxn modelId="{AFC2E3BD-9D0D-47ED-8FE8-F3D7DE9ED9D5}" type="presOf" srcId="{C3952990-412B-4797-B799-95F23354E8BB}" destId="{42202B8E-9264-48F5-B702-021D070FE5D6}" srcOrd="0" destOrd="0" presId="urn:microsoft.com/office/officeart/2018/2/layout/IconLabelList"/>
    <dgm:cxn modelId="{7AAC41CE-0726-48D8-956F-B9C07807F54D}" type="presOf" srcId="{A07A41F3-BD52-4FA7-8A2D-B70A54933B85}" destId="{3E4AA3A8-14EC-46A4-9588-791421429D31}" srcOrd="0" destOrd="0" presId="urn:microsoft.com/office/officeart/2018/2/layout/IconLabelList"/>
    <dgm:cxn modelId="{FA99FAD1-7298-432D-A487-4E7ADC768E33}" type="presOf" srcId="{153CA72A-C018-4A58-BC43-91DAF47B34E9}" destId="{6BA2CBF3-B231-49D8-8C96-3D1C44E63864}" srcOrd="0" destOrd="0" presId="urn:microsoft.com/office/officeart/2018/2/layout/IconLabelList"/>
    <dgm:cxn modelId="{63CB7E9B-0B09-43D9-B407-1EE55019B170}" type="presParOf" srcId="{BDD9B154-DB5B-41BC-8CBD-5F3C94F1CD1F}" destId="{FBEDEFEC-31CA-45FB-B99E-B95CBE5BB1CB}" srcOrd="0" destOrd="0" presId="urn:microsoft.com/office/officeart/2018/2/layout/IconLabelList"/>
    <dgm:cxn modelId="{F2FAAD18-3583-4358-A44D-53D9162E1D90}" type="presParOf" srcId="{FBEDEFEC-31CA-45FB-B99E-B95CBE5BB1CB}" destId="{35E57B94-CDC5-4830-951A-94046581D83C}" srcOrd="0" destOrd="0" presId="urn:microsoft.com/office/officeart/2018/2/layout/IconLabelList"/>
    <dgm:cxn modelId="{27A62BCB-2679-483F-9109-022058AAA05E}" type="presParOf" srcId="{FBEDEFEC-31CA-45FB-B99E-B95CBE5BB1CB}" destId="{A4795AD7-CDCA-4884-9DFB-A015BCFAB4DE}" srcOrd="1" destOrd="0" presId="urn:microsoft.com/office/officeart/2018/2/layout/IconLabelList"/>
    <dgm:cxn modelId="{534978B4-E56A-4EC2-942D-20F841E60BD2}" type="presParOf" srcId="{FBEDEFEC-31CA-45FB-B99E-B95CBE5BB1CB}" destId="{3E4AA3A8-14EC-46A4-9588-791421429D31}" srcOrd="2" destOrd="0" presId="urn:microsoft.com/office/officeart/2018/2/layout/IconLabelList"/>
    <dgm:cxn modelId="{2E3AC79E-D51E-489B-80AA-610CA36426A2}" type="presParOf" srcId="{BDD9B154-DB5B-41BC-8CBD-5F3C94F1CD1F}" destId="{89495287-E7D2-47EC-8CB4-7DE8AA3ED82A}" srcOrd="1" destOrd="0" presId="urn:microsoft.com/office/officeart/2018/2/layout/IconLabelList"/>
    <dgm:cxn modelId="{A08768F0-178B-48C7-B572-C8246A0A188E}" type="presParOf" srcId="{BDD9B154-DB5B-41BC-8CBD-5F3C94F1CD1F}" destId="{BB1E9BDB-9D53-46BA-B59B-BAC2FE3EB4CC}" srcOrd="2" destOrd="0" presId="urn:microsoft.com/office/officeart/2018/2/layout/IconLabelList"/>
    <dgm:cxn modelId="{D01575DE-FC4F-4E84-8A8B-C7AE33863899}" type="presParOf" srcId="{BB1E9BDB-9D53-46BA-B59B-BAC2FE3EB4CC}" destId="{F823BAF4-CD59-4946-99F1-A0A6A3BF64D3}" srcOrd="0" destOrd="0" presId="urn:microsoft.com/office/officeart/2018/2/layout/IconLabelList"/>
    <dgm:cxn modelId="{D11A4C25-8907-48C2-B44B-95F997DB348F}" type="presParOf" srcId="{BB1E9BDB-9D53-46BA-B59B-BAC2FE3EB4CC}" destId="{7D10719D-3F9B-4B92-A34F-8819E2E5EE62}" srcOrd="1" destOrd="0" presId="urn:microsoft.com/office/officeart/2018/2/layout/IconLabelList"/>
    <dgm:cxn modelId="{8A0FA7AB-7547-4A4E-98C5-EF97FF203A77}" type="presParOf" srcId="{BB1E9BDB-9D53-46BA-B59B-BAC2FE3EB4CC}" destId="{6BA2CBF3-B231-49D8-8C96-3D1C44E63864}" srcOrd="2" destOrd="0" presId="urn:microsoft.com/office/officeart/2018/2/layout/IconLabelList"/>
    <dgm:cxn modelId="{1B8B77F0-2024-4C66-8FD1-FED25A7AAAE0}" type="presParOf" srcId="{BDD9B154-DB5B-41BC-8CBD-5F3C94F1CD1F}" destId="{C9071AC7-0DA3-4215-A085-1A18B69E882F}" srcOrd="3" destOrd="0" presId="urn:microsoft.com/office/officeart/2018/2/layout/IconLabelList"/>
    <dgm:cxn modelId="{99BFCA32-14D7-416E-90F2-C35BE3D27CA7}" type="presParOf" srcId="{BDD9B154-DB5B-41BC-8CBD-5F3C94F1CD1F}" destId="{B1474F85-4D95-4043-AB1F-82363A4481E9}" srcOrd="4" destOrd="0" presId="urn:microsoft.com/office/officeart/2018/2/layout/IconLabelList"/>
    <dgm:cxn modelId="{AFC8AD4A-5A44-4254-A576-2B9336DB0577}" type="presParOf" srcId="{B1474F85-4D95-4043-AB1F-82363A4481E9}" destId="{AAB5B463-0529-4CA4-9F56-BFD895C55746}" srcOrd="0" destOrd="0" presId="urn:microsoft.com/office/officeart/2018/2/layout/IconLabelList"/>
    <dgm:cxn modelId="{D831A556-4661-48F3-B640-5DCE2BBFA855}" type="presParOf" srcId="{B1474F85-4D95-4043-AB1F-82363A4481E9}" destId="{7BBB0F18-CF2A-4C9D-8EF6-EA4A0BE1409E}" srcOrd="1" destOrd="0" presId="urn:microsoft.com/office/officeart/2018/2/layout/IconLabelList"/>
    <dgm:cxn modelId="{38F619A0-7101-47B6-A127-E56DC0DA393D}" type="presParOf" srcId="{B1474F85-4D95-4043-AB1F-82363A4481E9}" destId="{42202B8E-9264-48F5-B702-021D070FE5D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27BD7C6-B41D-4BF6-8046-FB9C092A8AC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52D4AFC-64E8-48DA-B16C-3203BF0EB56F}">
      <dgm:prSet/>
      <dgm:spPr/>
      <dgm:t>
        <a:bodyPr/>
        <a:lstStyle/>
        <a:p>
          <a:r>
            <a:rPr lang="en-GB"/>
            <a:t>Conversational (but professional) voice</a:t>
          </a:r>
          <a:endParaRPr lang="en-US"/>
        </a:p>
      </dgm:t>
    </dgm:pt>
    <dgm:pt modelId="{BD6DED7A-695A-4627-93F4-3B0779EA228B}" type="parTrans" cxnId="{029E52B2-DE99-42E9-A75C-208CFD6BF9F8}">
      <dgm:prSet/>
      <dgm:spPr/>
      <dgm:t>
        <a:bodyPr/>
        <a:lstStyle/>
        <a:p>
          <a:endParaRPr lang="en-US"/>
        </a:p>
      </dgm:t>
    </dgm:pt>
    <dgm:pt modelId="{22C962A9-3E74-4BF6-8D7B-37EF8629A257}" type="sibTrans" cxnId="{029E52B2-DE99-42E9-A75C-208CFD6BF9F8}">
      <dgm:prSet/>
      <dgm:spPr/>
      <dgm:t>
        <a:bodyPr/>
        <a:lstStyle/>
        <a:p>
          <a:endParaRPr lang="en-US"/>
        </a:p>
      </dgm:t>
    </dgm:pt>
    <dgm:pt modelId="{0AE72DD0-73FB-4816-B4BC-E9E873BF2123}">
      <dgm:prSet/>
      <dgm:spPr/>
      <dgm:t>
        <a:bodyPr/>
        <a:lstStyle/>
        <a:p>
          <a:r>
            <a:rPr lang="en-GB"/>
            <a:t>Forget this is a form, remember there’s a person reading it</a:t>
          </a:r>
          <a:endParaRPr lang="en-US"/>
        </a:p>
      </dgm:t>
    </dgm:pt>
    <dgm:pt modelId="{3DFE9748-5BA0-4724-9A47-52F6A07A6A84}" type="parTrans" cxnId="{97BCC158-456B-44E7-B616-F924D340C88F}">
      <dgm:prSet/>
      <dgm:spPr/>
      <dgm:t>
        <a:bodyPr/>
        <a:lstStyle/>
        <a:p>
          <a:endParaRPr lang="en-US"/>
        </a:p>
      </dgm:t>
    </dgm:pt>
    <dgm:pt modelId="{0AFEAF64-0819-422B-A694-D4EE36AA8F7F}" type="sibTrans" cxnId="{97BCC158-456B-44E7-B616-F924D340C88F}">
      <dgm:prSet/>
      <dgm:spPr/>
      <dgm:t>
        <a:bodyPr/>
        <a:lstStyle/>
        <a:p>
          <a:endParaRPr lang="en-US"/>
        </a:p>
      </dgm:t>
    </dgm:pt>
    <dgm:pt modelId="{1B73F77B-02D2-4199-BF95-63D273584EB3}">
      <dgm:prSet/>
      <dgm:spPr/>
      <dgm:t>
        <a:bodyPr/>
        <a:lstStyle/>
        <a:p>
          <a:r>
            <a:rPr lang="en-GB"/>
            <a:t>Edit, edit, reword, edit</a:t>
          </a:r>
          <a:endParaRPr lang="en-US"/>
        </a:p>
      </dgm:t>
    </dgm:pt>
    <dgm:pt modelId="{1ADD7923-A17E-4591-B593-076ED087EDC7}" type="parTrans" cxnId="{141B615C-41F5-44DD-9076-2666D2729807}">
      <dgm:prSet/>
      <dgm:spPr/>
      <dgm:t>
        <a:bodyPr/>
        <a:lstStyle/>
        <a:p>
          <a:endParaRPr lang="en-US"/>
        </a:p>
      </dgm:t>
    </dgm:pt>
    <dgm:pt modelId="{0F0A7FFD-BDDD-42E0-8FB9-E6FEE1522C68}" type="sibTrans" cxnId="{141B615C-41F5-44DD-9076-2666D2729807}">
      <dgm:prSet/>
      <dgm:spPr/>
      <dgm:t>
        <a:bodyPr/>
        <a:lstStyle/>
        <a:p>
          <a:endParaRPr lang="en-US"/>
        </a:p>
      </dgm:t>
    </dgm:pt>
    <dgm:pt modelId="{5CD5F579-008F-4801-9C2C-EEE207AFF182}">
      <dgm:prSet/>
      <dgm:spPr/>
      <dgm:t>
        <a:bodyPr/>
        <a:lstStyle/>
        <a:p>
          <a:r>
            <a:rPr lang="en-GB"/>
            <a:t>Don’t be repetitive: use good vocabulary and range of examples</a:t>
          </a:r>
          <a:endParaRPr lang="en-US"/>
        </a:p>
      </dgm:t>
    </dgm:pt>
    <dgm:pt modelId="{98ED19D1-2A6D-44C0-AD4F-D93E1200B982}" type="parTrans" cxnId="{514D83B2-D2AB-4672-9AF5-4863A4792C72}">
      <dgm:prSet/>
      <dgm:spPr/>
      <dgm:t>
        <a:bodyPr/>
        <a:lstStyle/>
        <a:p>
          <a:endParaRPr lang="en-US"/>
        </a:p>
      </dgm:t>
    </dgm:pt>
    <dgm:pt modelId="{ED8221E1-71C3-485B-9CCF-9DFBE95831B4}" type="sibTrans" cxnId="{514D83B2-D2AB-4672-9AF5-4863A4792C72}">
      <dgm:prSet/>
      <dgm:spPr/>
      <dgm:t>
        <a:bodyPr/>
        <a:lstStyle/>
        <a:p>
          <a:endParaRPr lang="en-US"/>
        </a:p>
      </dgm:t>
    </dgm:pt>
    <dgm:pt modelId="{073AAB67-9ED1-4381-903A-8F13E0C07AC5}">
      <dgm:prSet/>
      <dgm:spPr/>
      <dgm:t>
        <a:bodyPr/>
        <a:lstStyle/>
        <a:p>
          <a:r>
            <a:rPr lang="en-GB"/>
            <a:t>Keep sentences short and simple</a:t>
          </a:r>
          <a:endParaRPr lang="en-US"/>
        </a:p>
      </dgm:t>
    </dgm:pt>
    <dgm:pt modelId="{F7FDB537-1575-483A-AA4F-E8B82B994FE0}" type="parTrans" cxnId="{99D042AC-95A6-4D7C-8033-2E4181D66367}">
      <dgm:prSet/>
      <dgm:spPr/>
      <dgm:t>
        <a:bodyPr/>
        <a:lstStyle/>
        <a:p>
          <a:endParaRPr lang="en-US"/>
        </a:p>
      </dgm:t>
    </dgm:pt>
    <dgm:pt modelId="{D337AA9E-F257-4118-BD32-EDE6BEF35702}" type="sibTrans" cxnId="{99D042AC-95A6-4D7C-8033-2E4181D66367}">
      <dgm:prSet/>
      <dgm:spPr/>
      <dgm:t>
        <a:bodyPr/>
        <a:lstStyle/>
        <a:p>
          <a:endParaRPr lang="en-US"/>
        </a:p>
      </dgm:t>
    </dgm:pt>
    <dgm:pt modelId="{C58347CA-E098-4123-A0FD-387F32E44564}">
      <dgm:prSet/>
      <dgm:spPr/>
      <dgm:t>
        <a:bodyPr/>
        <a:lstStyle/>
        <a:p>
          <a:r>
            <a:rPr lang="en-GB"/>
            <a:t>Avoid clichés</a:t>
          </a:r>
          <a:endParaRPr lang="en-US"/>
        </a:p>
      </dgm:t>
    </dgm:pt>
    <dgm:pt modelId="{3CD2DFE1-7CA9-414B-AC1E-320FE522861F}" type="parTrans" cxnId="{29FCCA8A-8AB6-4F90-B018-B986B7505E85}">
      <dgm:prSet/>
      <dgm:spPr/>
      <dgm:t>
        <a:bodyPr/>
        <a:lstStyle/>
        <a:p>
          <a:endParaRPr lang="en-US"/>
        </a:p>
      </dgm:t>
    </dgm:pt>
    <dgm:pt modelId="{58E28632-18AF-4A04-A4A5-E36AFE420197}" type="sibTrans" cxnId="{29FCCA8A-8AB6-4F90-B018-B986B7505E85}">
      <dgm:prSet/>
      <dgm:spPr/>
      <dgm:t>
        <a:bodyPr/>
        <a:lstStyle/>
        <a:p>
          <a:endParaRPr lang="en-US"/>
        </a:p>
      </dgm:t>
    </dgm:pt>
    <dgm:pt modelId="{6BF354E3-9D0A-477B-A8DB-AAC60DEE6F5E}">
      <dgm:prSet/>
      <dgm:spPr/>
      <dgm:t>
        <a:bodyPr/>
        <a:lstStyle/>
        <a:p>
          <a:r>
            <a:rPr lang="en-GB"/>
            <a:t>Make every word count. Does each sentence tell them something they didn’t know?   Make it all killer, no filler!</a:t>
          </a:r>
          <a:endParaRPr lang="en-US"/>
        </a:p>
      </dgm:t>
    </dgm:pt>
    <dgm:pt modelId="{7783A685-C033-4470-BD08-1733A2810C0D}" type="parTrans" cxnId="{97EB579B-BAD0-4D43-86A4-8D3FE1B431E7}">
      <dgm:prSet/>
      <dgm:spPr/>
      <dgm:t>
        <a:bodyPr/>
        <a:lstStyle/>
        <a:p>
          <a:endParaRPr lang="en-US"/>
        </a:p>
      </dgm:t>
    </dgm:pt>
    <dgm:pt modelId="{80CED7B8-2B73-4E5A-8935-70EBBDB04A2F}" type="sibTrans" cxnId="{97EB579B-BAD0-4D43-86A4-8D3FE1B431E7}">
      <dgm:prSet/>
      <dgm:spPr/>
      <dgm:t>
        <a:bodyPr/>
        <a:lstStyle/>
        <a:p>
          <a:endParaRPr lang="en-US"/>
        </a:p>
      </dgm:t>
    </dgm:pt>
    <dgm:pt modelId="{793EEED7-C4AA-42EC-931A-35C88BB70EFC}" type="pres">
      <dgm:prSet presAssocID="{527BD7C6-B41D-4BF6-8046-FB9C092A8AC5}" presName="linear" presStyleCnt="0">
        <dgm:presLayoutVars>
          <dgm:animLvl val="lvl"/>
          <dgm:resizeHandles val="exact"/>
        </dgm:presLayoutVars>
      </dgm:prSet>
      <dgm:spPr/>
    </dgm:pt>
    <dgm:pt modelId="{2F6FCAE2-9BBA-42F5-BF00-9424C20FADA1}" type="pres">
      <dgm:prSet presAssocID="{452D4AFC-64E8-48DA-B16C-3203BF0EB56F}" presName="parentText" presStyleLbl="node1" presStyleIdx="0" presStyleCnt="7">
        <dgm:presLayoutVars>
          <dgm:chMax val="0"/>
          <dgm:bulletEnabled val="1"/>
        </dgm:presLayoutVars>
      </dgm:prSet>
      <dgm:spPr/>
    </dgm:pt>
    <dgm:pt modelId="{539F3E70-3F00-40BD-AAC5-326F83A77706}" type="pres">
      <dgm:prSet presAssocID="{22C962A9-3E74-4BF6-8D7B-37EF8629A257}" presName="spacer" presStyleCnt="0"/>
      <dgm:spPr/>
    </dgm:pt>
    <dgm:pt modelId="{3ACF83DF-CC31-4872-A508-7B02A251656F}" type="pres">
      <dgm:prSet presAssocID="{0AE72DD0-73FB-4816-B4BC-E9E873BF2123}" presName="parentText" presStyleLbl="node1" presStyleIdx="1" presStyleCnt="7">
        <dgm:presLayoutVars>
          <dgm:chMax val="0"/>
          <dgm:bulletEnabled val="1"/>
        </dgm:presLayoutVars>
      </dgm:prSet>
      <dgm:spPr/>
    </dgm:pt>
    <dgm:pt modelId="{D2ABBB48-0924-4D3A-845A-D4662CFED699}" type="pres">
      <dgm:prSet presAssocID="{0AFEAF64-0819-422B-A694-D4EE36AA8F7F}" presName="spacer" presStyleCnt="0"/>
      <dgm:spPr/>
    </dgm:pt>
    <dgm:pt modelId="{8A5027EE-ED56-48DE-BEF4-805E9A903512}" type="pres">
      <dgm:prSet presAssocID="{1B73F77B-02D2-4199-BF95-63D273584EB3}" presName="parentText" presStyleLbl="node1" presStyleIdx="2" presStyleCnt="7">
        <dgm:presLayoutVars>
          <dgm:chMax val="0"/>
          <dgm:bulletEnabled val="1"/>
        </dgm:presLayoutVars>
      </dgm:prSet>
      <dgm:spPr/>
    </dgm:pt>
    <dgm:pt modelId="{51ACC9C0-3D93-42E2-BD18-02B34708FE59}" type="pres">
      <dgm:prSet presAssocID="{0F0A7FFD-BDDD-42E0-8FB9-E6FEE1522C68}" presName="spacer" presStyleCnt="0"/>
      <dgm:spPr/>
    </dgm:pt>
    <dgm:pt modelId="{F4029695-34DD-4C89-8936-282F0C0D12D0}" type="pres">
      <dgm:prSet presAssocID="{5CD5F579-008F-4801-9C2C-EEE207AFF182}" presName="parentText" presStyleLbl="node1" presStyleIdx="3" presStyleCnt="7">
        <dgm:presLayoutVars>
          <dgm:chMax val="0"/>
          <dgm:bulletEnabled val="1"/>
        </dgm:presLayoutVars>
      </dgm:prSet>
      <dgm:spPr/>
    </dgm:pt>
    <dgm:pt modelId="{C6543E5F-FD85-4A67-A546-98F830167910}" type="pres">
      <dgm:prSet presAssocID="{ED8221E1-71C3-485B-9CCF-9DFBE95831B4}" presName="spacer" presStyleCnt="0"/>
      <dgm:spPr/>
    </dgm:pt>
    <dgm:pt modelId="{F1D63DD2-0A3B-43B6-A075-D4F3B42390E1}" type="pres">
      <dgm:prSet presAssocID="{073AAB67-9ED1-4381-903A-8F13E0C07AC5}" presName="parentText" presStyleLbl="node1" presStyleIdx="4" presStyleCnt="7">
        <dgm:presLayoutVars>
          <dgm:chMax val="0"/>
          <dgm:bulletEnabled val="1"/>
        </dgm:presLayoutVars>
      </dgm:prSet>
      <dgm:spPr/>
    </dgm:pt>
    <dgm:pt modelId="{53E4D8F0-77D0-4F41-9044-B06BE1B1022B}" type="pres">
      <dgm:prSet presAssocID="{D337AA9E-F257-4118-BD32-EDE6BEF35702}" presName="spacer" presStyleCnt="0"/>
      <dgm:spPr/>
    </dgm:pt>
    <dgm:pt modelId="{CA8CA9BA-4557-4839-AA8A-4B2E7E0A1739}" type="pres">
      <dgm:prSet presAssocID="{C58347CA-E098-4123-A0FD-387F32E44564}" presName="parentText" presStyleLbl="node1" presStyleIdx="5" presStyleCnt="7">
        <dgm:presLayoutVars>
          <dgm:chMax val="0"/>
          <dgm:bulletEnabled val="1"/>
        </dgm:presLayoutVars>
      </dgm:prSet>
      <dgm:spPr/>
    </dgm:pt>
    <dgm:pt modelId="{22AFB6D7-DE3D-4D55-B330-D34640A0CB4A}" type="pres">
      <dgm:prSet presAssocID="{58E28632-18AF-4A04-A4A5-E36AFE420197}" presName="spacer" presStyleCnt="0"/>
      <dgm:spPr/>
    </dgm:pt>
    <dgm:pt modelId="{2F20F278-D751-4F31-A1A0-51A712069FCF}" type="pres">
      <dgm:prSet presAssocID="{6BF354E3-9D0A-477B-A8DB-AAC60DEE6F5E}" presName="parentText" presStyleLbl="node1" presStyleIdx="6" presStyleCnt="7">
        <dgm:presLayoutVars>
          <dgm:chMax val="0"/>
          <dgm:bulletEnabled val="1"/>
        </dgm:presLayoutVars>
      </dgm:prSet>
      <dgm:spPr/>
    </dgm:pt>
  </dgm:ptLst>
  <dgm:cxnLst>
    <dgm:cxn modelId="{A679A03D-6BEA-42B6-B370-C72900807E38}" type="presOf" srcId="{C58347CA-E098-4123-A0FD-387F32E44564}" destId="{CA8CA9BA-4557-4839-AA8A-4B2E7E0A1739}" srcOrd="0" destOrd="0" presId="urn:microsoft.com/office/officeart/2005/8/layout/vList2"/>
    <dgm:cxn modelId="{141B615C-41F5-44DD-9076-2666D2729807}" srcId="{527BD7C6-B41D-4BF6-8046-FB9C092A8AC5}" destId="{1B73F77B-02D2-4199-BF95-63D273584EB3}" srcOrd="2" destOrd="0" parTransId="{1ADD7923-A17E-4591-B593-076ED087EDC7}" sibTransId="{0F0A7FFD-BDDD-42E0-8FB9-E6FEE1522C68}"/>
    <dgm:cxn modelId="{F5C1D168-7034-4D41-AE76-92670188C025}" type="presOf" srcId="{1B73F77B-02D2-4199-BF95-63D273584EB3}" destId="{8A5027EE-ED56-48DE-BEF4-805E9A903512}" srcOrd="0" destOrd="0" presId="urn:microsoft.com/office/officeart/2005/8/layout/vList2"/>
    <dgm:cxn modelId="{21E1936A-DFB1-491F-9C95-EF2174D3B10D}" type="presOf" srcId="{5CD5F579-008F-4801-9C2C-EEE207AFF182}" destId="{F4029695-34DD-4C89-8936-282F0C0D12D0}" srcOrd="0" destOrd="0" presId="urn:microsoft.com/office/officeart/2005/8/layout/vList2"/>
    <dgm:cxn modelId="{49963F4B-CEC9-47D9-B35B-032B592D96A2}" type="presOf" srcId="{6BF354E3-9D0A-477B-A8DB-AAC60DEE6F5E}" destId="{2F20F278-D751-4F31-A1A0-51A712069FCF}" srcOrd="0" destOrd="0" presId="urn:microsoft.com/office/officeart/2005/8/layout/vList2"/>
    <dgm:cxn modelId="{9F876D6B-E302-4A41-909F-485285738B1B}" type="presOf" srcId="{452D4AFC-64E8-48DA-B16C-3203BF0EB56F}" destId="{2F6FCAE2-9BBA-42F5-BF00-9424C20FADA1}" srcOrd="0" destOrd="0" presId="urn:microsoft.com/office/officeart/2005/8/layout/vList2"/>
    <dgm:cxn modelId="{97BCC158-456B-44E7-B616-F924D340C88F}" srcId="{527BD7C6-B41D-4BF6-8046-FB9C092A8AC5}" destId="{0AE72DD0-73FB-4816-B4BC-E9E873BF2123}" srcOrd="1" destOrd="0" parTransId="{3DFE9748-5BA0-4724-9A47-52F6A07A6A84}" sibTransId="{0AFEAF64-0819-422B-A694-D4EE36AA8F7F}"/>
    <dgm:cxn modelId="{1F6CA77A-C829-4CA1-B860-5452A25E61CB}" type="presOf" srcId="{527BD7C6-B41D-4BF6-8046-FB9C092A8AC5}" destId="{793EEED7-C4AA-42EC-931A-35C88BB70EFC}" srcOrd="0" destOrd="0" presId="urn:microsoft.com/office/officeart/2005/8/layout/vList2"/>
    <dgm:cxn modelId="{29FCCA8A-8AB6-4F90-B018-B986B7505E85}" srcId="{527BD7C6-B41D-4BF6-8046-FB9C092A8AC5}" destId="{C58347CA-E098-4123-A0FD-387F32E44564}" srcOrd="5" destOrd="0" parTransId="{3CD2DFE1-7CA9-414B-AC1E-320FE522861F}" sibTransId="{58E28632-18AF-4A04-A4A5-E36AFE420197}"/>
    <dgm:cxn modelId="{97EB579B-BAD0-4D43-86A4-8D3FE1B431E7}" srcId="{527BD7C6-B41D-4BF6-8046-FB9C092A8AC5}" destId="{6BF354E3-9D0A-477B-A8DB-AAC60DEE6F5E}" srcOrd="6" destOrd="0" parTransId="{7783A685-C033-4470-BD08-1733A2810C0D}" sibTransId="{80CED7B8-2B73-4E5A-8935-70EBBDB04A2F}"/>
    <dgm:cxn modelId="{99D042AC-95A6-4D7C-8033-2E4181D66367}" srcId="{527BD7C6-B41D-4BF6-8046-FB9C092A8AC5}" destId="{073AAB67-9ED1-4381-903A-8F13E0C07AC5}" srcOrd="4" destOrd="0" parTransId="{F7FDB537-1575-483A-AA4F-E8B82B994FE0}" sibTransId="{D337AA9E-F257-4118-BD32-EDE6BEF35702}"/>
    <dgm:cxn modelId="{029E52B2-DE99-42E9-A75C-208CFD6BF9F8}" srcId="{527BD7C6-B41D-4BF6-8046-FB9C092A8AC5}" destId="{452D4AFC-64E8-48DA-B16C-3203BF0EB56F}" srcOrd="0" destOrd="0" parTransId="{BD6DED7A-695A-4627-93F4-3B0779EA228B}" sibTransId="{22C962A9-3E74-4BF6-8D7B-37EF8629A257}"/>
    <dgm:cxn modelId="{514D83B2-D2AB-4672-9AF5-4863A4792C72}" srcId="{527BD7C6-B41D-4BF6-8046-FB9C092A8AC5}" destId="{5CD5F579-008F-4801-9C2C-EEE207AFF182}" srcOrd="3" destOrd="0" parTransId="{98ED19D1-2A6D-44C0-AD4F-D93E1200B982}" sibTransId="{ED8221E1-71C3-485B-9CCF-9DFBE95831B4}"/>
    <dgm:cxn modelId="{43F9CCBA-4E13-4D60-B7AA-DC2359D5E3B5}" type="presOf" srcId="{0AE72DD0-73FB-4816-B4BC-E9E873BF2123}" destId="{3ACF83DF-CC31-4872-A508-7B02A251656F}" srcOrd="0" destOrd="0" presId="urn:microsoft.com/office/officeart/2005/8/layout/vList2"/>
    <dgm:cxn modelId="{D57DB2DB-2935-4A57-AB7E-1B33CF79F146}" type="presOf" srcId="{073AAB67-9ED1-4381-903A-8F13E0C07AC5}" destId="{F1D63DD2-0A3B-43B6-A075-D4F3B42390E1}" srcOrd="0" destOrd="0" presId="urn:microsoft.com/office/officeart/2005/8/layout/vList2"/>
    <dgm:cxn modelId="{683EA1AE-D80F-4BCC-8245-C95E159006FE}" type="presParOf" srcId="{793EEED7-C4AA-42EC-931A-35C88BB70EFC}" destId="{2F6FCAE2-9BBA-42F5-BF00-9424C20FADA1}" srcOrd="0" destOrd="0" presId="urn:microsoft.com/office/officeart/2005/8/layout/vList2"/>
    <dgm:cxn modelId="{F362DDDF-BAD2-4BA6-8D94-0EDEAAE54337}" type="presParOf" srcId="{793EEED7-C4AA-42EC-931A-35C88BB70EFC}" destId="{539F3E70-3F00-40BD-AAC5-326F83A77706}" srcOrd="1" destOrd="0" presId="urn:microsoft.com/office/officeart/2005/8/layout/vList2"/>
    <dgm:cxn modelId="{5F53D477-3E7B-4B03-ADB9-B34A07E9B08E}" type="presParOf" srcId="{793EEED7-C4AA-42EC-931A-35C88BB70EFC}" destId="{3ACF83DF-CC31-4872-A508-7B02A251656F}" srcOrd="2" destOrd="0" presId="urn:microsoft.com/office/officeart/2005/8/layout/vList2"/>
    <dgm:cxn modelId="{E6CFD36B-268F-44AA-93EF-4C4836BB8A17}" type="presParOf" srcId="{793EEED7-C4AA-42EC-931A-35C88BB70EFC}" destId="{D2ABBB48-0924-4D3A-845A-D4662CFED699}" srcOrd="3" destOrd="0" presId="urn:microsoft.com/office/officeart/2005/8/layout/vList2"/>
    <dgm:cxn modelId="{84659576-6D24-4B62-8577-F8D502E33680}" type="presParOf" srcId="{793EEED7-C4AA-42EC-931A-35C88BB70EFC}" destId="{8A5027EE-ED56-48DE-BEF4-805E9A903512}" srcOrd="4" destOrd="0" presId="urn:microsoft.com/office/officeart/2005/8/layout/vList2"/>
    <dgm:cxn modelId="{82530387-6B8B-4907-84F4-586D1ADE31C7}" type="presParOf" srcId="{793EEED7-C4AA-42EC-931A-35C88BB70EFC}" destId="{51ACC9C0-3D93-42E2-BD18-02B34708FE59}" srcOrd="5" destOrd="0" presId="urn:microsoft.com/office/officeart/2005/8/layout/vList2"/>
    <dgm:cxn modelId="{B3A7FE4D-19BD-4536-84F4-77D08321AB49}" type="presParOf" srcId="{793EEED7-C4AA-42EC-931A-35C88BB70EFC}" destId="{F4029695-34DD-4C89-8936-282F0C0D12D0}" srcOrd="6" destOrd="0" presId="urn:microsoft.com/office/officeart/2005/8/layout/vList2"/>
    <dgm:cxn modelId="{7D52AE46-CE04-4B69-94D4-DE04B0DAA1B9}" type="presParOf" srcId="{793EEED7-C4AA-42EC-931A-35C88BB70EFC}" destId="{C6543E5F-FD85-4A67-A546-98F830167910}" srcOrd="7" destOrd="0" presId="urn:microsoft.com/office/officeart/2005/8/layout/vList2"/>
    <dgm:cxn modelId="{6E42F48A-5B82-4B20-8EF7-A20D97D4EAEE}" type="presParOf" srcId="{793EEED7-C4AA-42EC-931A-35C88BB70EFC}" destId="{F1D63DD2-0A3B-43B6-A075-D4F3B42390E1}" srcOrd="8" destOrd="0" presId="urn:microsoft.com/office/officeart/2005/8/layout/vList2"/>
    <dgm:cxn modelId="{7FF1B0A5-BE19-4A82-9534-02CF3C5B2614}" type="presParOf" srcId="{793EEED7-C4AA-42EC-931A-35C88BB70EFC}" destId="{53E4D8F0-77D0-4F41-9044-B06BE1B1022B}" srcOrd="9" destOrd="0" presId="urn:microsoft.com/office/officeart/2005/8/layout/vList2"/>
    <dgm:cxn modelId="{1DED91E0-4DAC-4558-9985-F3603373E09D}" type="presParOf" srcId="{793EEED7-C4AA-42EC-931A-35C88BB70EFC}" destId="{CA8CA9BA-4557-4839-AA8A-4B2E7E0A1739}" srcOrd="10" destOrd="0" presId="urn:microsoft.com/office/officeart/2005/8/layout/vList2"/>
    <dgm:cxn modelId="{98A45EFF-6261-48AE-A128-D49235B225AC}" type="presParOf" srcId="{793EEED7-C4AA-42EC-931A-35C88BB70EFC}" destId="{22AFB6D7-DE3D-4D55-B330-D34640A0CB4A}" srcOrd="11" destOrd="0" presId="urn:microsoft.com/office/officeart/2005/8/layout/vList2"/>
    <dgm:cxn modelId="{C27B8B2B-4534-4D8C-9BCC-C2FEB122A806}" type="presParOf" srcId="{793EEED7-C4AA-42EC-931A-35C88BB70EFC}" destId="{2F20F278-D751-4F31-A1A0-51A712069FCF}"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841A327-6969-4FB2-97A9-895D14A0C42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BA15D64-9844-4590-BE29-2F504E4FFCAA}">
      <dgm:prSet/>
      <dgm:spPr/>
      <dgm:t>
        <a:bodyPr/>
        <a:lstStyle/>
        <a:p>
          <a:pPr>
            <a:lnSpc>
              <a:spcPct val="100000"/>
            </a:lnSpc>
          </a:pPr>
          <a:r>
            <a:rPr lang="en-GB"/>
            <a:t>Interpersonal skills are key – they need to know that you will be able to work alongside colleagues and that you will be able interact well with clients.</a:t>
          </a:r>
          <a:endParaRPr lang="en-US"/>
        </a:p>
      </dgm:t>
    </dgm:pt>
    <dgm:pt modelId="{E11EAAA4-9F5B-4337-B585-DC4707F6000A}" type="parTrans" cxnId="{4CB7D107-A5D5-403A-8FEA-F890FFB4CA05}">
      <dgm:prSet/>
      <dgm:spPr/>
      <dgm:t>
        <a:bodyPr/>
        <a:lstStyle/>
        <a:p>
          <a:endParaRPr lang="en-US"/>
        </a:p>
      </dgm:t>
    </dgm:pt>
    <dgm:pt modelId="{B384774B-D450-4605-AF16-09CCFE2E3FB1}" type="sibTrans" cxnId="{4CB7D107-A5D5-403A-8FEA-F890FFB4CA05}">
      <dgm:prSet/>
      <dgm:spPr/>
      <dgm:t>
        <a:bodyPr/>
        <a:lstStyle/>
        <a:p>
          <a:endParaRPr lang="en-US"/>
        </a:p>
      </dgm:t>
    </dgm:pt>
    <dgm:pt modelId="{C7BD4D51-82F6-434D-B149-4F662ABB3C86}">
      <dgm:prSet/>
      <dgm:spPr/>
      <dgm:t>
        <a:bodyPr/>
        <a:lstStyle/>
        <a:p>
          <a:pPr>
            <a:lnSpc>
              <a:spcPct val="100000"/>
            </a:lnSpc>
          </a:pPr>
          <a:r>
            <a:rPr lang="en-GB"/>
            <a:t>Communicating with clients is key- you need to be able to communicate difficult legal and technical concepts in a comprehensible way.</a:t>
          </a:r>
          <a:endParaRPr lang="en-US"/>
        </a:p>
      </dgm:t>
    </dgm:pt>
    <dgm:pt modelId="{BAF8AC2F-30FF-42C5-B5A8-4EFAC107D8BB}" type="parTrans" cxnId="{414B41FE-D60A-422B-BF27-EF30A582E463}">
      <dgm:prSet/>
      <dgm:spPr/>
      <dgm:t>
        <a:bodyPr/>
        <a:lstStyle/>
        <a:p>
          <a:endParaRPr lang="en-US"/>
        </a:p>
      </dgm:t>
    </dgm:pt>
    <dgm:pt modelId="{5312A7ED-2074-42FF-958B-5D26630F5514}" type="sibTrans" cxnId="{414B41FE-D60A-422B-BF27-EF30A582E463}">
      <dgm:prSet/>
      <dgm:spPr/>
      <dgm:t>
        <a:bodyPr/>
        <a:lstStyle/>
        <a:p>
          <a:endParaRPr lang="en-US"/>
        </a:p>
      </dgm:t>
    </dgm:pt>
    <dgm:pt modelId="{D45370ED-8E11-4892-AFCC-185F6BE4BE70}" type="pres">
      <dgm:prSet presAssocID="{0841A327-6969-4FB2-97A9-895D14A0C422}" presName="root" presStyleCnt="0">
        <dgm:presLayoutVars>
          <dgm:dir/>
          <dgm:resizeHandles val="exact"/>
        </dgm:presLayoutVars>
      </dgm:prSet>
      <dgm:spPr/>
    </dgm:pt>
    <dgm:pt modelId="{B624E2C3-F0EE-4FB4-AC9A-919AEF8ACA2C}" type="pres">
      <dgm:prSet presAssocID="{9BA15D64-9844-4590-BE29-2F504E4FFCAA}" presName="compNode" presStyleCnt="0"/>
      <dgm:spPr/>
    </dgm:pt>
    <dgm:pt modelId="{E507B3B3-ED9A-47ED-9317-FBE633377BE6}" type="pres">
      <dgm:prSet presAssocID="{9BA15D64-9844-4590-BE29-2F504E4FFCAA}" presName="bgRect" presStyleLbl="bgShp" presStyleIdx="0" presStyleCnt="2"/>
      <dgm:spPr/>
    </dgm:pt>
    <dgm:pt modelId="{58884B8C-BAB4-4707-886E-A20059D33E91}" type="pres">
      <dgm:prSet presAssocID="{9BA15D64-9844-4590-BE29-2F504E4FFCA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 Network"/>
        </a:ext>
      </dgm:extLst>
    </dgm:pt>
    <dgm:pt modelId="{F63BC179-65BB-4AF2-AE34-44D1D4E7295A}" type="pres">
      <dgm:prSet presAssocID="{9BA15D64-9844-4590-BE29-2F504E4FFCAA}" presName="spaceRect" presStyleCnt="0"/>
      <dgm:spPr/>
    </dgm:pt>
    <dgm:pt modelId="{D3F24991-3636-43F1-953E-DFEF41FB35FF}" type="pres">
      <dgm:prSet presAssocID="{9BA15D64-9844-4590-BE29-2F504E4FFCAA}" presName="parTx" presStyleLbl="revTx" presStyleIdx="0" presStyleCnt="2">
        <dgm:presLayoutVars>
          <dgm:chMax val="0"/>
          <dgm:chPref val="0"/>
        </dgm:presLayoutVars>
      </dgm:prSet>
      <dgm:spPr/>
    </dgm:pt>
    <dgm:pt modelId="{7E9EE190-DE89-4D0F-9221-5861A80E08C2}" type="pres">
      <dgm:prSet presAssocID="{B384774B-D450-4605-AF16-09CCFE2E3FB1}" presName="sibTrans" presStyleCnt="0"/>
      <dgm:spPr/>
    </dgm:pt>
    <dgm:pt modelId="{0EECC06A-1669-4490-90CE-1205E8D889C6}" type="pres">
      <dgm:prSet presAssocID="{C7BD4D51-82F6-434D-B149-4F662ABB3C86}" presName="compNode" presStyleCnt="0"/>
      <dgm:spPr/>
    </dgm:pt>
    <dgm:pt modelId="{2BC607DF-DA18-49D5-916F-4FFC8004C2A1}" type="pres">
      <dgm:prSet presAssocID="{C7BD4D51-82F6-434D-B149-4F662ABB3C86}" presName="bgRect" presStyleLbl="bgShp" presStyleIdx="1" presStyleCnt="2"/>
      <dgm:spPr/>
    </dgm:pt>
    <dgm:pt modelId="{E0818931-D7C6-4E1D-B7F0-50ECD579C5FD}" type="pres">
      <dgm:prSet presAssocID="{C7BD4D51-82F6-434D-B149-4F662ABB3C8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ongue"/>
        </a:ext>
      </dgm:extLst>
    </dgm:pt>
    <dgm:pt modelId="{91C17F44-9A81-494C-9AE6-475E12AD153E}" type="pres">
      <dgm:prSet presAssocID="{C7BD4D51-82F6-434D-B149-4F662ABB3C86}" presName="spaceRect" presStyleCnt="0"/>
      <dgm:spPr/>
    </dgm:pt>
    <dgm:pt modelId="{5C8DC981-336F-4AB7-B38C-207310FF11DD}" type="pres">
      <dgm:prSet presAssocID="{C7BD4D51-82F6-434D-B149-4F662ABB3C86}" presName="parTx" presStyleLbl="revTx" presStyleIdx="1" presStyleCnt="2">
        <dgm:presLayoutVars>
          <dgm:chMax val="0"/>
          <dgm:chPref val="0"/>
        </dgm:presLayoutVars>
      </dgm:prSet>
      <dgm:spPr/>
    </dgm:pt>
  </dgm:ptLst>
  <dgm:cxnLst>
    <dgm:cxn modelId="{4CB7D107-A5D5-403A-8FEA-F890FFB4CA05}" srcId="{0841A327-6969-4FB2-97A9-895D14A0C422}" destId="{9BA15D64-9844-4590-BE29-2F504E4FFCAA}" srcOrd="0" destOrd="0" parTransId="{E11EAAA4-9F5B-4337-B585-DC4707F6000A}" sibTransId="{B384774B-D450-4605-AF16-09CCFE2E3FB1}"/>
    <dgm:cxn modelId="{3653D30B-425C-48D5-BAB9-7CDC3551EDAB}" type="presOf" srcId="{9BA15D64-9844-4590-BE29-2F504E4FFCAA}" destId="{D3F24991-3636-43F1-953E-DFEF41FB35FF}" srcOrd="0" destOrd="0" presId="urn:microsoft.com/office/officeart/2018/2/layout/IconVerticalSolidList"/>
    <dgm:cxn modelId="{2AAC587E-20FB-4FF3-9B9B-7F9E65ACEEC7}" type="presOf" srcId="{C7BD4D51-82F6-434D-B149-4F662ABB3C86}" destId="{5C8DC981-336F-4AB7-B38C-207310FF11DD}" srcOrd="0" destOrd="0" presId="urn:microsoft.com/office/officeart/2018/2/layout/IconVerticalSolidList"/>
    <dgm:cxn modelId="{D9C2F582-C1CC-41E9-B8EA-4AC609B1B3AD}" type="presOf" srcId="{0841A327-6969-4FB2-97A9-895D14A0C422}" destId="{D45370ED-8E11-4892-AFCC-185F6BE4BE70}" srcOrd="0" destOrd="0" presId="urn:microsoft.com/office/officeart/2018/2/layout/IconVerticalSolidList"/>
    <dgm:cxn modelId="{414B41FE-D60A-422B-BF27-EF30A582E463}" srcId="{0841A327-6969-4FB2-97A9-895D14A0C422}" destId="{C7BD4D51-82F6-434D-B149-4F662ABB3C86}" srcOrd="1" destOrd="0" parTransId="{BAF8AC2F-30FF-42C5-B5A8-4EFAC107D8BB}" sibTransId="{5312A7ED-2074-42FF-958B-5D26630F5514}"/>
    <dgm:cxn modelId="{33227518-889E-48D2-A0D6-3C3B5467511C}" type="presParOf" srcId="{D45370ED-8E11-4892-AFCC-185F6BE4BE70}" destId="{B624E2C3-F0EE-4FB4-AC9A-919AEF8ACA2C}" srcOrd="0" destOrd="0" presId="urn:microsoft.com/office/officeart/2018/2/layout/IconVerticalSolidList"/>
    <dgm:cxn modelId="{55DA93C4-1968-4008-BE56-EE5EAFEDAE73}" type="presParOf" srcId="{B624E2C3-F0EE-4FB4-AC9A-919AEF8ACA2C}" destId="{E507B3B3-ED9A-47ED-9317-FBE633377BE6}" srcOrd="0" destOrd="0" presId="urn:microsoft.com/office/officeart/2018/2/layout/IconVerticalSolidList"/>
    <dgm:cxn modelId="{505A90D8-910F-4337-B50E-972E0E464F26}" type="presParOf" srcId="{B624E2C3-F0EE-4FB4-AC9A-919AEF8ACA2C}" destId="{58884B8C-BAB4-4707-886E-A20059D33E91}" srcOrd="1" destOrd="0" presId="urn:microsoft.com/office/officeart/2018/2/layout/IconVerticalSolidList"/>
    <dgm:cxn modelId="{7F8A8254-6B4A-4B25-8818-75BA194E51B4}" type="presParOf" srcId="{B624E2C3-F0EE-4FB4-AC9A-919AEF8ACA2C}" destId="{F63BC179-65BB-4AF2-AE34-44D1D4E7295A}" srcOrd="2" destOrd="0" presId="urn:microsoft.com/office/officeart/2018/2/layout/IconVerticalSolidList"/>
    <dgm:cxn modelId="{9E3547D4-C6CF-46C6-9F78-422CB6C8265D}" type="presParOf" srcId="{B624E2C3-F0EE-4FB4-AC9A-919AEF8ACA2C}" destId="{D3F24991-3636-43F1-953E-DFEF41FB35FF}" srcOrd="3" destOrd="0" presId="urn:microsoft.com/office/officeart/2018/2/layout/IconVerticalSolidList"/>
    <dgm:cxn modelId="{10BDEB9C-5C2D-420B-B017-C9E2209195B1}" type="presParOf" srcId="{D45370ED-8E11-4892-AFCC-185F6BE4BE70}" destId="{7E9EE190-DE89-4D0F-9221-5861A80E08C2}" srcOrd="1" destOrd="0" presId="urn:microsoft.com/office/officeart/2018/2/layout/IconVerticalSolidList"/>
    <dgm:cxn modelId="{C2AC4250-6D4A-4C1B-A77C-6104827C63BC}" type="presParOf" srcId="{D45370ED-8E11-4892-AFCC-185F6BE4BE70}" destId="{0EECC06A-1669-4490-90CE-1205E8D889C6}" srcOrd="2" destOrd="0" presId="urn:microsoft.com/office/officeart/2018/2/layout/IconVerticalSolidList"/>
    <dgm:cxn modelId="{17E72F0C-6F67-4DA4-B94C-1DE0D1D1AC20}" type="presParOf" srcId="{0EECC06A-1669-4490-90CE-1205E8D889C6}" destId="{2BC607DF-DA18-49D5-916F-4FFC8004C2A1}" srcOrd="0" destOrd="0" presId="urn:microsoft.com/office/officeart/2018/2/layout/IconVerticalSolidList"/>
    <dgm:cxn modelId="{F6880F71-8944-4C92-9969-B8AA7027456E}" type="presParOf" srcId="{0EECC06A-1669-4490-90CE-1205E8D889C6}" destId="{E0818931-D7C6-4E1D-B7F0-50ECD579C5FD}" srcOrd="1" destOrd="0" presId="urn:microsoft.com/office/officeart/2018/2/layout/IconVerticalSolidList"/>
    <dgm:cxn modelId="{9014BC7B-C601-4FA4-84A2-42882A43D28C}" type="presParOf" srcId="{0EECC06A-1669-4490-90CE-1205E8D889C6}" destId="{91C17F44-9A81-494C-9AE6-475E12AD153E}" srcOrd="2" destOrd="0" presId="urn:microsoft.com/office/officeart/2018/2/layout/IconVerticalSolidList"/>
    <dgm:cxn modelId="{AF3216CB-54E3-47BA-904A-8FE4F9033A33}" type="presParOf" srcId="{0EECC06A-1669-4490-90CE-1205E8D889C6}" destId="{5C8DC981-336F-4AB7-B38C-207310FF11D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66B837D-F9EF-4639-BE12-123E2A743C38}"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C514C438-8854-46C5-BEED-A081195AF806}">
      <dgm:prSet/>
      <dgm:spPr/>
      <dgm:t>
        <a:bodyPr/>
        <a:lstStyle/>
        <a:p>
          <a:r>
            <a:rPr lang="en-GB" b="1"/>
            <a:t>1. Target </a:t>
          </a:r>
          <a:r>
            <a:rPr lang="en-GB"/>
            <a:t>your firms and </a:t>
          </a:r>
          <a:r>
            <a:rPr lang="en-GB" b="1"/>
            <a:t>research</a:t>
          </a:r>
          <a:r>
            <a:rPr lang="en-GB"/>
            <a:t> the employer so you know where they are coming from and what they want</a:t>
          </a:r>
          <a:endParaRPr lang="en-US"/>
        </a:p>
      </dgm:t>
    </dgm:pt>
    <dgm:pt modelId="{4E118B22-A95D-4367-939B-6DBE1C003900}" type="parTrans" cxnId="{BE9FFFAC-9503-476B-9EEA-5B20AD3CA44D}">
      <dgm:prSet/>
      <dgm:spPr/>
      <dgm:t>
        <a:bodyPr/>
        <a:lstStyle/>
        <a:p>
          <a:endParaRPr lang="en-US"/>
        </a:p>
      </dgm:t>
    </dgm:pt>
    <dgm:pt modelId="{60C1B6AF-79F7-40DD-8ECA-57BDF669D34E}" type="sibTrans" cxnId="{BE9FFFAC-9503-476B-9EEA-5B20AD3CA44D}">
      <dgm:prSet/>
      <dgm:spPr/>
      <dgm:t>
        <a:bodyPr/>
        <a:lstStyle/>
        <a:p>
          <a:endParaRPr lang="en-US"/>
        </a:p>
      </dgm:t>
    </dgm:pt>
    <dgm:pt modelId="{33562DB0-2DA2-4B22-9566-A8DF53C34A5A}">
      <dgm:prSet/>
      <dgm:spPr/>
      <dgm:t>
        <a:bodyPr/>
        <a:lstStyle/>
        <a:p>
          <a:r>
            <a:rPr lang="en-GB" b="1"/>
            <a:t>2. Get the basics right</a:t>
          </a:r>
          <a:r>
            <a:rPr lang="en-GB"/>
            <a:t>: no excuse for  spelling mistakes,     over  the  word  count, late entries!</a:t>
          </a:r>
          <a:endParaRPr lang="en-US"/>
        </a:p>
      </dgm:t>
    </dgm:pt>
    <dgm:pt modelId="{BD612323-4E3A-4C96-8BFC-707EB5D81D8F}" type="parTrans" cxnId="{F3F3A304-FC66-46F8-8043-8C3DCC4FD15A}">
      <dgm:prSet/>
      <dgm:spPr/>
      <dgm:t>
        <a:bodyPr/>
        <a:lstStyle/>
        <a:p>
          <a:endParaRPr lang="en-US"/>
        </a:p>
      </dgm:t>
    </dgm:pt>
    <dgm:pt modelId="{09B8140F-814E-4F28-B03F-7D8BCD1D44A0}" type="sibTrans" cxnId="{F3F3A304-FC66-46F8-8043-8C3DCC4FD15A}">
      <dgm:prSet/>
      <dgm:spPr/>
      <dgm:t>
        <a:bodyPr/>
        <a:lstStyle/>
        <a:p>
          <a:endParaRPr lang="en-US"/>
        </a:p>
      </dgm:t>
    </dgm:pt>
    <dgm:pt modelId="{310B292E-1768-4BA1-AF35-009AC6A7F7E9}">
      <dgm:prSet/>
      <dgm:spPr/>
      <dgm:t>
        <a:bodyPr/>
        <a:lstStyle/>
        <a:p>
          <a:r>
            <a:rPr lang="en-GB" b="1"/>
            <a:t>3. Recognise purpose of questions </a:t>
          </a:r>
          <a:r>
            <a:rPr lang="en-GB"/>
            <a:t>: motivation,</a:t>
          </a:r>
          <a:endParaRPr lang="en-US"/>
        </a:p>
      </dgm:t>
    </dgm:pt>
    <dgm:pt modelId="{7F177D98-0FA6-47C4-8D32-7BA499BB1E63}" type="parTrans" cxnId="{1CF05B9D-1FD7-47C3-A043-62C58AD9F742}">
      <dgm:prSet/>
      <dgm:spPr/>
      <dgm:t>
        <a:bodyPr/>
        <a:lstStyle/>
        <a:p>
          <a:endParaRPr lang="en-US"/>
        </a:p>
      </dgm:t>
    </dgm:pt>
    <dgm:pt modelId="{8DE09A1E-6D04-4D57-B1DD-E78C5644BD2B}" type="sibTrans" cxnId="{1CF05B9D-1FD7-47C3-A043-62C58AD9F742}">
      <dgm:prSet/>
      <dgm:spPr/>
      <dgm:t>
        <a:bodyPr/>
        <a:lstStyle/>
        <a:p>
          <a:endParaRPr lang="en-US"/>
        </a:p>
      </dgm:t>
    </dgm:pt>
    <dgm:pt modelId="{364B1219-859B-4162-8B6E-1640302A9C33}">
      <dgm:prSet/>
      <dgm:spPr/>
      <dgm:t>
        <a:bodyPr/>
        <a:lstStyle/>
        <a:p>
          <a:r>
            <a:rPr lang="en-GB"/>
            <a:t>competencies, strengths–or any combination of the  three</a:t>
          </a:r>
          <a:endParaRPr lang="en-US"/>
        </a:p>
      </dgm:t>
    </dgm:pt>
    <dgm:pt modelId="{BE41B6AB-7C7A-4617-8186-88CA3EBC351E}" type="parTrans" cxnId="{04EC9486-98B3-4109-AD5C-D2EB35FD726C}">
      <dgm:prSet/>
      <dgm:spPr/>
      <dgm:t>
        <a:bodyPr/>
        <a:lstStyle/>
        <a:p>
          <a:endParaRPr lang="en-US"/>
        </a:p>
      </dgm:t>
    </dgm:pt>
    <dgm:pt modelId="{5D0F15D8-5450-4C15-B15F-B801AB3413F4}" type="sibTrans" cxnId="{04EC9486-98B3-4109-AD5C-D2EB35FD726C}">
      <dgm:prSet/>
      <dgm:spPr/>
      <dgm:t>
        <a:bodyPr/>
        <a:lstStyle/>
        <a:p>
          <a:endParaRPr lang="en-US"/>
        </a:p>
      </dgm:t>
    </dgm:pt>
    <dgm:pt modelId="{D4585ADF-8B2C-451E-88B5-B78456244C46}">
      <dgm:prSet/>
      <dgm:spPr/>
      <dgm:t>
        <a:bodyPr/>
        <a:lstStyle/>
        <a:p>
          <a:r>
            <a:rPr lang="en-GB" b="1"/>
            <a:t>4. Have a conversation with the reader</a:t>
          </a:r>
          <a:r>
            <a:rPr lang="en-GB"/>
            <a:t>: use techniques to connect, make it memorable, show something of you. </a:t>
          </a:r>
          <a:endParaRPr lang="en-US"/>
        </a:p>
      </dgm:t>
    </dgm:pt>
    <dgm:pt modelId="{CC6EB87E-46E9-4A8C-B672-D6FC0F42BDB3}" type="parTrans" cxnId="{BFF597EC-4821-434F-B154-8A0B13D7D079}">
      <dgm:prSet/>
      <dgm:spPr/>
      <dgm:t>
        <a:bodyPr/>
        <a:lstStyle/>
        <a:p>
          <a:endParaRPr lang="en-US"/>
        </a:p>
      </dgm:t>
    </dgm:pt>
    <dgm:pt modelId="{18ADC8E5-E914-45CA-A5CD-AFF3CBD638BC}" type="sibTrans" cxnId="{BFF597EC-4821-434F-B154-8A0B13D7D079}">
      <dgm:prSet/>
      <dgm:spPr/>
      <dgm:t>
        <a:bodyPr/>
        <a:lstStyle/>
        <a:p>
          <a:endParaRPr lang="en-US"/>
        </a:p>
      </dgm:t>
    </dgm:pt>
    <dgm:pt modelId="{DA12B861-D00F-45A7-BCF7-FAFFD6BD6999}">
      <dgm:prSet/>
      <dgm:spPr/>
      <dgm:t>
        <a:bodyPr/>
        <a:lstStyle/>
        <a:p>
          <a:r>
            <a:rPr lang="en-GB" b="1"/>
            <a:t>5.</a:t>
          </a:r>
          <a:r>
            <a:rPr lang="en-GB"/>
            <a:t> Edit, rewrite, edit, reword, edit, review, share, save, send!</a:t>
          </a:r>
          <a:endParaRPr lang="en-US"/>
        </a:p>
      </dgm:t>
    </dgm:pt>
    <dgm:pt modelId="{02EB6E57-CD2B-48B7-9EE6-7B18197EAD00}" type="parTrans" cxnId="{2EEBB321-D833-4B21-9DDA-6BBACAC967E0}">
      <dgm:prSet/>
      <dgm:spPr/>
      <dgm:t>
        <a:bodyPr/>
        <a:lstStyle/>
        <a:p>
          <a:endParaRPr lang="en-US"/>
        </a:p>
      </dgm:t>
    </dgm:pt>
    <dgm:pt modelId="{9D00AEC5-6A36-44D0-AF0C-DD5DD7BEA537}" type="sibTrans" cxnId="{2EEBB321-D833-4B21-9DDA-6BBACAC967E0}">
      <dgm:prSet/>
      <dgm:spPr/>
      <dgm:t>
        <a:bodyPr/>
        <a:lstStyle/>
        <a:p>
          <a:endParaRPr lang="en-US"/>
        </a:p>
      </dgm:t>
    </dgm:pt>
    <dgm:pt modelId="{52ABAB98-C2F2-4244-8A69-A30A8CAA1EB1}" type="pres">
      <dgm:prSet presAssocID="{C66B837D-F9EF-4639-BE12-123E2A743C38}" presName="root" presStyleCnt="0">
        <dgm:presLayoutVars>
          <dgm:dir/>
          <dgm:resizeHandles val="exact"/>
        </dgm:presLayoutVars>
      </dgm:prSet>
      <dgm:spPr/>
    </dgm:pt>
    <dgm:pt modelId="{C470BA61-FFB2-40EC-959C-499E5B431ED5}" type="pres">
      <dgm:prSet presAssocID="{C514C438-8854-46C5-BEED-A081195AF806}" presName="compNode" presStyleCnt="0"/>
      <dgm:spPr/>
    </dgm:pt>
    <dgm:pt modelId="{2C109BBC-FA14-41D0-9BE4-A474039B58AD}" type="pres">
      <dgm:prSet presAssocID="{C514C438-8854-46C5-BEED-A081195AF80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E3A0B81C-3A45-4017-A381-57881EE5C58D}" type="pres">
      <dgm:prSet presAssocID="{C514C438-8854-46C5-BEED-A081195AF806}" presName="spaceRect" presStyleCnt="0"/>
      <dgm:spPr/>
    </dgm:pt>
    <dgm:pt modelId="{A044811D-5FA5-4A64-BC50-B3E30D4FABCA}" type="pres">
      <dgm:prSet presAssocID="{C514C438-8854-46C5-BEED-A081195AF806}" presName="textRect" presStyleLbl="revTx" presStyleIdx="0" presStyleCnt="6">
        <dgm:presLayoutVars>
          <dgm:chMax val="1"/>
          <dgm:chPref val="1"/>
        </dgm:presLayoutVars>
      </dgm:prSet>
      <dgm:spPr/>
    </dgm:pt>
    <dgm:pt modelId="{79230031-9C1B-4B43-B9D8-BDF384ACEACF}" type="pres">
      <dgm:prSet presAssocID="{60C1B6AF-79F7-40DD-8ECA-57BDF669D34E}" presName="sibTrans" presStyleCnt="0"/>
      <dgm:spPr/>
    </dgm:pt>
    <dgm:pt modelId="{36CB2A52-5250-4667-AAAD-04E41C9099F7}" type="pres">
      <dgm:prSet presAssocID="{33562DB0-2DA2-4B22-9566-A8DF53C34A5A}" presName="compNode" presStyleCnt="0"/>
      <dgm:spPr/>
    </dgm:pt>
    <dgm:pt modelId="{EBDFB3E6-002C-442B-B660-D7318B7C8E32}" type="pres">
      <dgm:prSet presAssocID="{33562DB0-2DA2-4B22-9566-A8DF53C34A5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2E1D582D-5FD8-4DDC-A0AF-563A7FF76423}" type="pres">
      <dgm:prSet presAssocID="{33562DB0-2DA2-4B22-9566-A8DF53C34A5A}" presName="spaceRect" presStyleCnt="0"/>
      <dgm:spPr/>
    </dgm:pt>
    <dgm:pt modelId="{DC167D68-19A4-44AE-93B6-7902006CCE86}" type="pres">
      <dgm:prSet presAssocID="{33562DB0-2DA2-4B22-9566-A8DF53C34A5A}" presName="textRect" presStyleLbl="revTx" presStyleIdx="1" presStyleCnt="6">
        <dgm:presLayoutVars>
          <dgm:chMax val="1"/>
          <dgm:chPref val="1"/>
        </dgm:presLayoutVars>
      </dgm:prSet>
      <dgm:spPr/>
    </dgm:pt>
    <dgm:pt modelId="{963D09D5-AB63-4558-A54F-4117CC2CADDB}" type="pres">
      <dgm:prSet presAssocID="{09B8140F-814E-4F28-B03F-7D8BCD1D44A0}" presName="sibTrans" presStyleCnt="0"/>
      <dgm:spPr/>
    </dgm:pt>
    <dgm:pt modelId="{87852426-8295-422A-ACEF-8FEAA1581D22}" type="pres">
      <dgm:prSet presAssocID="{310B292E-1768-4BA1-AF35-009AC6A7F7E9}" presName="compNode" presStyleCnt="0"/>
      <dgm:spPr/>
    </dgm:pt>
    <dgm:pt modelId="{632A5627-D466-43C4-BA4B-D6555C5AECDA}" type="pres">
      <dgm:prSet presAssocID="{310B292E-1768-4BA1-AF35-009AC6A7F7E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 mark"/>
        </a:ext>
      </dgm:extLst>
    </dgm:pt>
    <dgm:pt modelId="{678E7BB3-AA22-4034-800A-30C2891F8DE5}" type="pres">
      <dgm:prSet presAssocID="{310B292E-1768-4BA1-AF35-009AC6A7F7E9}" presName="spaceRect" presStyleCnt="0"/>
      <dgm:spPr/>
    </dgm:pt>
    <dgm:pt modelId="{21BBDBEE-83D2-477B-B474-FF12C1A8C525}" type="pres">
      <dgm:prSet presAssocID="{310B292E-1768-4BA1-AF35-009AC6A7F7E9}" presName="textRect" presStyleLbl="revTx" presStyleIdx="2" presStyleCnt="6">
        <dgm:presLayoutVars>
          <dgm:chMax val="1"/>
          <dgm:chPref val="1"/>
        </dgm:presLayoutVars>
      </dgm:prSet>
      <dgm:spPr/>
    </dgm:pt>
    <dgm:pt modelId="{1EF14156-8023-471B-B483-4F34D5EDBF15}" type="pres">
      <dgm:prSet presAssocID="{8DE09A1E-6D04-4D57-B1DD-E78C5644BD2B}" presName="sibTrans" presStyleCnt="0"/>
      <dgm:spPr/>
    </dgm:pt>
    <dgm:pt modelId="{5779D291-1C53-4674-8E89-343405AFDCB2}" type="pres">
      <dgm:prSet presAssocID="{364B1219-859B-4162-8B6E-1640302A9C33}" presName="compNode" presStyleCnt="0"/>
      <dgm:spPr/>
    </dgm:pt>
    <dgm:pt modelId="{841CBA17-5F65-4C92-ADBB-CBFDE86AB08C}" type="pres">
      <dgm:prSet presAssocID="{364B1219-859B-4162-8B6E-1640302A9C3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umbbell"/>
        </a:ext>
      </dgm:extLst>
    </dgm:pt>
    <dgm:pt modelId="{93FD5EB3-CE0B-4E9D-A904-8E0B5CD4A798}" type="pres">
      <dgm:prSet presAssocID="{364B1219-859B-4162-8B6E-1640302A9C33}" presName="spaceRect" presStyleCnt="0"/>
      <dgm:spPr/>
    </dgm:pt>
    <dgm:pt modelId="{0B21440C-9C06-4FAF-94E8-AF713030B7B7}" type="pres">
      <dgm:prSet presAssocID="{364B1219-859B-4162-8B6E-1640302A9C33}" presName="textRect" presStyleLbl="revTx" presStyleIdx="3" presStyleCnt="6">
        <dgm:presLayoutVars>
          <dgm:chMax val="1"/>
          <dgm:chPref val="1"/>
        </dgm:presLayoutVars>
      </dgm:prSet>
      <dgm:spPr/>
    </dgm:pt>
    <dgm:pt modelId="{73776769-B6C8-4D03-955F-BF271B9EF91A}" type="pres">
      <dgm:prSet presAssocID="{5D0F15D8-5450-4C15-B15F-B801AB3413F4}" presName="sibTrans" presStyleCnt="0"/>
      <dgm:spPr/>
    </dgm:pt>
    <dgm:pt modelId="{13E9DBDB-4814-4041-B137-5F2C13F8745C}" type="pres">
      <dgm:prSet presAssocID="{D4585ADF-8B2C-451E-88B5-B78456244C46}" presName="compNode" presStyleCnt="0"/>
      <dgm:spPr/>
    </dgm:pt>
    <dgm:pt modelId="{95251761-643A-4A56-84A2-9821C1BD11FA}" type="pres">
      <dgm:prSet presAssocID="{D4585ADF-8B2C-451E-88B5-B78456244C4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otes"/>
        </a:ext>
      </dgm:extLst>
    </dgm:pt>
    <dgm:pt modelId="{B6A5C02E-65FC-4C61-A673-EA927A500048}" type="pres">
      <dgm:prSet presAssocID="{D4585ADF-8B2C-451E-88B5-B78456244C46}" presName="spaceRect" presStyleCnt="0"/>
      <dgm:spPr/>
    </dgm:pt>
    <dgm:pt modelId="{1422697C-52F9-4EC5-8647-FF0F034B3F64}" type="pres">
      <dgm:prSet presAssocID="{D4585ADF-8B2C-451E-88B5-B78456244C46}" presName="textRect" presStyleLbl="revTx" presStyleIdx="4" presStyleCnt="6">
        <dgm:presLayoutVars>
          <dgm:chMax val="1"/>
          <dgm:chPref val="1"/>
        </dgm:presLayoutVars>
      </dgm:prSet>
      <dgm:spPr/>
    </dgm:pt>
    <dgm:pt modelId="{AD7A5D40-4391-4924-BF3A-4B27587425D8}" type="pres">
      <dgm:prSet presAssocID="{18ADC8E5-E914-45CA-A5CD-AFF3CBD638BC}" presName="sibTrans" presStyleCnt="0"/>
      <dgm:spPr/>
    </dgm:pt>
    <dgm:pt modelId="{65D4EF06-AD30-4765-A02C-62E1EB7B2F4E}" type="pres">
      <dgm:prSet presAssocID="{DA12B861-D00F-45A7-BCF7-FAFFD6BD6999}" presName="compNode" presStyleCnt="0"/>
      <dgm:spPr/>
    </dgm:pt>
    <dgm:pt modelId="{CA05FA8D-C7F9-489F-91ED-0EEEC720621A}" type="pres">
      <dgm:prSet presAssocID="{DA12B861-D00F-45A7-BCF7-FAFFD6BD699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ypewriter"/>
        </a:ext>
      </dgm:extLst>
    </dgm:pt>
    <dgm:pt modelId="{36B370C4-BAFE-44D2-87D0-0241A91E4417}" type="pres">
      <dgm:prSet presAssocID="{DA12B861-D00F-45A7-BCF7-FAFFD6BD6999}" presName="spaceRect" presStyleCnt="0"/>
      <dgm:spPr/>
    </dgm:pt>
    <dgm:pt modelId="{FFC97340-11C1-4944-B9D1-1BA9DA837CE1}" type="pres">
      <dgm:prSet presAssocID="{DA12B861-D00F-45A7-BCF7-FAFFD6BD6999}" presName="textRect" presStyleLbl="revTx" presStyleIdx="5" presStyleCnt="6">
        <dgm:presLayoutVars>
          <dgm:chMax val="1"/>
          <dgm:chPref val="1"/>
        </dgm:presLayoutVars>
      </dgm:prSet>
      <dgm:spPr/>
    </dgm:pt>
  </dgm:ptLst>
  <dgm:cxnLst>
    <dgm:cxn modelId="{F3F3A304-FC66-46F8-8043-8C3DCC4FD15A}" srcId="{C66B837D-F9EF-4639-BE12-123E2A743C38}" destId="{33562DB0-2DA2-4B22-9566-A8DF53C34A5A}" srcOrd="1" destOrd="0" parTransId="{BD612323-4E3A-4C96-8BFC-707EB5D81D8F}" sibTransId="{09B8140F-814E-4F28-B03F-7D8BCD1D44A0}"/>
    <dgm:cxn modelId="{2EEBB321-D833-4B21-9DDA-6BBACAC967E0}" srcId="{C66B837D-F9EF-4639-BE12-123E2A743C38}" destId="{DA12B861-D00F-45A7-BCF7-FAFFD6BD6999}" srcOrd="5" destOrd="0" parTransId="{02EB6E57-CD2B-48B7-9EE6-7B18197EAD00}" sibTransId="{9D00AEC5-6A36-44D0-AF0C-DD5DD7BEA537}"/>
    <dgm:cxn modelId="{0AC3C53B-975B-4073-88B2-D04AC9887733}" type="presOf" srcId="{D4585ADF-8B2C-451E-88B5-B78456244C46}" destId="{1422697C-52F9-4EC5-8647-FF0F034B3F64}" srcOrd="0" destOrd="0" presId="urn:microsoft.com/office/officeart/2018/2/layout/IconLabelList"/>
    <dgm:cxn modelId="{4E136F44-B9E7-4879-ABEF-0C154BCC9D0A}" type="presOf" srcId="{C514C438-8854-46C5-BEED-A081195AF806}" destId="{A044811D-5FA5-4A64-BC50-B3E30D4FABCA}" srcOrd="0" destOrd="0" presId="urn:microsoft.com/office/officeart/2018/2/layout/IconLabelList"/>
    <dgm:cxn modelId="{A16B6A4E-D9E1-4594-87FB-1B6AE084CE8F}" type="presOf" srcId="{33562DB0-2DA2-4B22-9566-A8DF53C34A5A}" destId="{DC167D68-19A4-44AE-93B6-7902006CCE86}" srcOrd="0" destOrd="0" presId="urn:microsoft.com/office/officeart/2018/2/layout/IconLabelList"/>
    <dgm:cxn modelId="{9E230486-87A0-4D70-A053-F12594A23556}" type="presOf" srcId="{310B292E-1768-4BA1-AF35-009AC6A7F7E9}" destId="{21BBDBEE-83D2-477B-B474-FF12C1A8C525}" srcOrd="0" destOrd="0" presId="urn:microsoft.com/office/officeart/2018/2/layout/IconLabelList"/>
    <dgm:cxn modelId="{04EC9486-98B3-4109-AD5C-D2EB35FD726C}" srcId="{C66B837D-F9EF-4639-BE12-123E2A743C38}" destId="{364B1219-859B-4162-8B6E-1640302A9C33}" srcOrd="3" destOrd="0" parTransId="{BE41B6AB-7C7A-4617-8186-88CA3EBC351E}" sibTransId="{5D0F15D8-5450-4C15-B15F-B801AB3413F4}"/>
    <dgm:cxn modelId="{1CF05B9D-1FD7-47C3-A043-62C58AD9F742}" srcId="{C66B837D-F9EF-4639-BE12-123E2A743C38}" destId="{310B292E-1768-4BA1-AF35-009AC6A7F7E9}" srcOrd="2" destOrd="0" parTransId="{7F177D98-0FA6-47C4-8D32-7BA499BB1E63}" sibTransId="{8DE09A1E-6D04-4D57-B1DD-E78C5644BD2B}"/>
    <dgm:cxn modelId="{BE9FFFAC-9503-476B-9EEA-5B20AD3CA44D}" srcId="{C66B837D-F9EF-4639-BE12-123E2A743C38}" destId="{C514C438-8854-46C5-BEED-A081195AF806}" srcOrd="0" destOrd="0" parTransId="{4E118B22-A95D-4367-939B-6DBE1C003900}" sibTransId="{60C1B6AF-79F7-40DD-8ECA-57BDF669D34E}"/>
    <dgm:cxn modelId="{2BF77EB2-D838-4C67-8047-8E21527FAB7F}" type="presOf" srcId="{364B1219-859B-4162-8B6E-1640302A9C33}" destId="{0B21440C-9C06-4FAF-94E8-AF713030B7B7}" srcOrd="0" destOrd="0" presId="urn:microsoft.com/office/officeart/2018/2/layout/IconLabelList"/>
    <dgm:cxn modelId="{B2156DE7-4C47-4109-8821-4F3974C87421}" type="presOf" srcId="{DA12B861-D00F-45A7-BCF7-FAFFD6BD6999}" destId="{FFC97340-11C1-4944-B9D1-1BA9DA837CE1}" srcOrd="0" destOrd="0" presId="urn:microsoft.com/office/officeart/2018/2/layout/IconLabelList"/>
    <dgm:cxn modelId="{BFF597EC-4821-434F-B154-8A0B13D7D079}" srcId="{C66B837D-F9EF-4639-BE12-123E2A743C38}" destId="{D4585ADF-8B2C-451E-88B5-B78456244C46}" srcOrd="4" destOrd="0" parTransId="{CC6EB87E-46E9-4A8C-B672-D6FC0F42BDB3}" sibTransId="{18ADC8E5-E914-45CA-A5CD-AFF3CBD638BC}"/>
    <dgm:cxn modelId="{C83649EF-7912-4E43-B8C8-CF78D0BDB80E}" type="presOf" srcId="{C66B837D-F9EF-4639-BE12-123E2A743C38}" destId="{52ABAB98-C2F2-4244-8A69-A30A8CAA1EB1}" srcOrd="0" destOrd="0" presId="urn:microsoft.com/office/officeart/2018/2/layout/IconLabelList"/>
    <dgm:cxn modelId="{ACE588E2-AF18-4108-A56B-B8D7D45427B9}" type="presParOf" srcId="{52ABAB98-C2F2-4244-8A69-A30A8CAA1EB1}" destId="{C470BA61-FFB2-40EC-959C-499E5B431ED5}" srcOrd="0" destOrd="0" presId="urn:microsoft.com/office/officeart/2018/2/layout/IconLabelList"/>
    <dgm:cxn modelId="{D62D1C22-05CF-414B-AD66-2633C114D9D5}" type="presParOf" srcId="{C470BA61-FFB2-40EC-959C-499E5B431ED5}" destId="{2C109BBC-FA14-41D0-9BE4-A474039B58AD}" srcOrd="0" destOrd="0" presId="urn:microsoft.com/office/officeart/2018/2/layout/IconLabelList"/>
    <dgm:cxn modelId="{CC4D386E-60E6-466D-92E1-D1B8FD27E065}" type="presParOf" srcId="{C470BA61-FFB2-40EC-959C-499E5B431ED5}" destId="{E3A0B81C-3A45-4017-A381-57881EE5C58D}" srcOrd="1" destOrd="0" presId="urn:microsoft.com/office/officeart/2018/2/layout/IconLabelList"/>
    <dgm:cxn modelId="{DEAE400B-3E29-4F78-8EFC-6DE12C701574}" type="presParOf" srcId="{C470BA61-FFB2-40EC-959C-499E5B431ED5}" destId="{A044811D-5FA5-4A64-BC50-B3E30D4FABCA}" srcOrd="2" destOrd="0" presId="urn:microsoft.com/office/officeart/2018/2/layout/IconLabelList"/>
    <dgm:cxn modelId="{6C72C2AD-DD65-4364-88F4-0F9973216575}" type="presParOf" srcId="{52ABAB98-C2F2-4244-8A69-A30A8CAA1EB1}" destId="{79230031-9C1B-4B43-B9D8-BDF384ACEACF}" srcOrd="1" destOrd="0" presId="urn:microsoft.com/office/officeart/2018/2/layout/IconLabelList"/>
    <dgm:cxn modelId="{F2E8477D-16AB-49B3-9034-D53E7CD06D56}" type="presParOf" srcId="{52ABAB98-C2F2-4244-8A69-A30A8CAA1EB1}" destId="{36CB2A52-5250-4667-AAAD-04E41C9099F7}" srcOrd="2" destOrd="0" presId="urn:microsoft.com/office/officeart/2018/2/layout/IconLabelList"/>
    <dgm:cxn modelId="{20708E14-1B08-4EE6-93A6-73DCD5D6691E}" type="presParOf" srcId="{36CB2A52-5250-4667-AAAD-04E41C9099F7}" destId="{EBDFB3E6-002C-442B-B660-D7318B7C8E32}" srcOrd="0" destOrd="0" presId="urn:microsoft.com/office/officeart/2018/2/layout/IconLabelList"/>
    <dgm:cxn modelId="{01C01C69-C138-4EF9-8E5E-1E5B1D7165F2}" type="presParOf" srcId="{36CB2A52-5250-4667-AAAD-04E41C9099F7}" destId="{2E1D582D-5FD8-4DDC-A0AF-563A7FF76423}" srcOrd="1" destOrd="0" presId="urn:microsoft.com/office/officeart/2018/2/layout/IconLabelList"/>
    <dgm:cxn modelId="{71B34C5C-5C84-4564-8142-73ACD46D2889}" type="presParOf" srcId="{36CB2A52-5250-4667-AAAD-04E41C9099F7}" destId="{DC167D68-19A4-44AE-93B6-7902006CCE86}" srcOrd="2" destOrd="0" presId="urn:microsoft.com/office/officeart/2018/2/layout/IconLabelList"/>
    <dgm:cxn modelId="{25BAD093-DF9A-41B9-8312-924C3E01AFA5}" type="presParOf" srcId="{52ABAB98-C2F2-4244-8A69-A30A8CAA1EB1}" destId="{963D09D5-AB63-4558-A54F-4117CC2CADDB}" srcOrd="3" destOrd="0" presId="urn:microsoft.com/office/officeart/2018/2/layout/IconLabelList"/>
    <dgm:cxn modelId="{F3F7211D-1B3C-4D32-9C4B-7E44C4A21F4F}" type="presParOf" srcId="{52ABAB98-C2F2-4244-8A69-A30A8CAA1EB1}" destId="{87852426-8295-422A-ACEF-8FEAA1581D22}" srcOrd="4" destOrd="0" presId="urn:microsoft.com/office/officeart/2018/2/layout/IconLabelList"/>
    <dgm:cxn modelId="{91112C26-D3FE-4295-8BAD-B12D3197D151}" type="presParOf" srcId="{87852426-8295-422A-ACEF-8FEAA1581D22}" destId="{632A5627-D466-43C4-BA4B-D6555C5AECDA}" srcOrd="0" destOrd="0" presId="urn:microsoft.com/office/officeart/2018/2/layout/IconLabelList"/>
    <dgm:cxn modelId="{BDBB8D79-5D24-4971-B7B5-983E6A58D271}" type="presParOf" srcId="{87852426-8295-422A-ACEF-8FEAA1581D22}" destId="{678E7BB3-AA22-4034-800A-30C2891F8DE5}" srcOrd="1" destOrd="0" presId="urn:microsoft.com/office/officeart/2018/2/layout/IconLabelList"/>
    <dgm:cxn modelId="{6F932DFF-B048-43D2-9DEC-BF8FCFBA8728}" type="presParOf" srcId="{87852426-8295-422A-ACEF-8FEAA1581D22}" destId="{21BBDBEE-83D2-477B-B474-FF12C1A8C525}" srcOrd="2" destOrd="0" presId="urn:microsoft.com/office/officeart/2018/2/layout/IconLabelList"/>
    <dgm:cxn modelId="{6ADBF436-AE44-48DD-B57C-B4AAB2CF83FB}" type="presParOf" srcId="{52ABAB98-C2F2-4244-8A69-A30A8CAA1EB1}" destId="{1EF14156-8023-471B-B483-4F34D5EDBF15}" srcOrd="5" destOrd="0" presId="urn:microsoft.com/office/officeart/2018/2/layout/IconLabelList"/>
    <dgm:cxn modelId="{908A3A83-A8FE-4F41-9F0C-578224B57555}" type="presParOf" srcId="{52ABAB98-C2F2-4244-8A69-A30A8CAA1EB1}" destId="{5779D291-1C53-4674-8E89-343405AFDCB2}" srcOrd="6" destOrd="0" presId="urn:microsoft.com/office/officeart/2018/2/layout/IconLabelList"/>
    <dgm:cxn modelId="{C017AAB6-3E67-4FFA-80A3-4EF57F92A3B7}" type="presParOf" srcId="{5779D291-1C53-4674-8E89-343405AFDCB2}" destId="{841CBA17-5F65-4C92-ADBB-CBFDE86AB08C}" srcOrd="0" destOrd="0" presId="urn:microsoft.com/office/officeart/2018/2/layout/IconLabelList"/>
    <dgm:cxn modelId="{957BEA49-41D9-449C-9BD7-1F54BB13460B}" type="presParOf" srcId="{5779D291-1C53-4674-8E89-343405AFDCB2}" destId="{93FD5EB3-CE0B-4E9D-A904-8E0B5CD4A798}" srcOrd="1" destOrd="0" presId="urn:microsoft.com/office/officeart/2018/2/layout/IconLabelList"/>
    <dgm:cxn modelId="{731D43C4-71B3-4087-B14A-BC18D7607987}" type="presParOf" srcId="{5779D291-1C53-4674-8E89-343405AFDCB2}" destId="{0B21440C-9C06-4FAF-94E8-AF713030B7B7}" srcOrd="2" destOrd="0" presId="urn:microsoft.com/office/officeart/2018/2/layout/IconLabelList"/>
    <dgm:cxn modelId="{D0C38A80-D5CC-4C28-8286-235ED5A6D554}" type="presParOf" srcId="{52ABAB98-C2F2-4244-8A69-A30A8CAA1EB1}" destId="{73776769-B6C8-4D03-955F-BF271B9EF91A}" srcOrd="7" destOrd="0" presId="urn:microsoft.com/office/officeart/2018/2/layout/IconLabelList"/>
    <dgm:cxn modelId="{5022B237-497C-4332-A7DA-2D22770B324C}" type="presParOf" srcId="{52ABAB98-C2F2-4244-8A69-A30A8CAA1EB1}" destId="{13E9DBDB-4814-4041-B137-5F2C13F8745C}" srcOrd="8" destOrd="0" presId="urn:microsoft.com/office/officeart/2018/2/layout/IconLabelList"/>
    <dgm:cxn modelId="{60F08D68-8AD0-4852-95FE-0C6903EE32AA}" type="presParOf" srcId="{13E9DBDB-4814-4041-B137-5F2C13F8745C}" destId="{95251761-643A-4A56-84A2-9821C1BD11FA}" srcOrd="0" destOrd="0" presId="urn:microsoft.com/office/officeart/2018/2/layout/IconLabelList"/>
    <dgm:cxn modelId="{156EC779-784D-4492-AA00-1AB2A9094E9E}" type="presParOf" srcId="{13E9DBDB-4814-4041-B137-5F2C13F8745C}" destId="{B6A5C02E-65FC-4C61-A673-EA927A500048}" srcOrd="1" destOrd="0" presId="urn:microsoft.com/office/officeart/2018/2/layout/IconLabelList"/>
    <dgm:cxn modelId="{5A8AD090-42DA-42B9-A52C-9AF75D285C94}" type="presParOf" srcId="{13E9DBDB-4814-4041-B137-5F2C13F8745C}" destId="{1422697C-52F9-4EC5-8647-FF0F034B3F64}" srcOrd="2" destOrd="0" presId="urn:microsoft.com/office/officeart/2018/2/layout/IconLabelList"/>
    <dgm:cxn modelId="{ABB09C39-8574-41B4-945E-773077B7BA04}" type="presParOf" srcId="{52ABAB98-C2F2-4244-8A69-A30A8CAA1EB1}" destId="{AD7A5D40-4391-4924-BF3A-4B27587425D8}" srcOrd="9" destOrd="0" presId="urn:microsoft.com/office/officeart/2018/2/layout/IconLabelList"/>
    <dgm:cxn modelId="{A2A6F89A-A48F-4651-9AE8-F8975E1A681E}" type="presParOf" srcId="{52ABAB98-C2F2-4244-8A69-A30A8CAA1EB1}" destId="{65D4EF06-AD30-4765-A02C-62E1EB7B2F4E}" srcOrd="10" destOrd="0" presId="urn:microsoft.com/office/officeart/2018/2/layout/IconLabelList"/>
    <dgm:cxn modelId="{039B3023-6CA1-4034-A360-872676B7FB1E}" type="presParOf" srcId="{65D4EF06-AD30-4765-A02C-62E1EB7B2F4E}" destId="{CA05FA8D-C7F9-489F-91ED-0EEEC720621A}" srcOrd="0" destOrd="0" presId="urn:microsoft.com/office/officeart/2018/2/layout/IconLabelList"/>
    <dgm:cxn modelId="{37F58BB9-2F0F-4256-8AD5-B55C6EA29046}" type="presParOf" srcId="{65D4EF06-AD30-4765-A02C-62E1EB7B2F4E}" destId="{36B370C4-BAFE-44D2-87D0-0241A91E4417}" srcOrd="1" destOrd="0" presId="urn:microsoft.com/office/officeart/2018/2/layout/IconLabelList"/>
    <dgm:cxn modelId="{BF9097D4-394F-4FFD-8055-F8B322C568B9}" type="presParOf" srcId="{65D4EF06-AD30-4765-A02C-62E1EB7B2F4E}" destId="{FFC97340-11C1-4944-B9D1-1BA9DA837CE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AABECBE-BAE5-4894-AD8E-25D33097B373}"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96021013-46A4-4A76-A3A4-32A96D0856D0}">
      <dgm:prSet/>
      <dgm:spPr/>
      <dgm:t>
        <a:bodyPr/>
        <a:lstStyle/>
        <a:p>
          <a:pPr>
            <a:lnSpc>
              <a:spcPct val="100000"/>
            </a:lnSpc>
          </a:pPr>
          <a:r>
            <a:rPr lang="en-GB" dirty="0"/>
            <a:t>Step 1: Listen to the sample question </a:t>
          </a:r>
          <a:endParaRPr lang="en-US" dirty="0"/>
        </a:p>
      </dgm:t>
    </dgm:pt>
    <dgm:pt modelId="{109FC0B4-6B69-4F46-99F3-ED32ABDC3C12}" type="parTrans" cxnId="{8037D041-7603-4603-921A-18E79576F814}">
      <dgm:prSet/>
      <dgm:spPr/>
      <dgm:t>
        <a:bodyPr/>
        <a:lstStyle/>
        <a:p>
          <a:endParaRPr lang="en-US"/>
        </a:p>
      </dgm:t>
    </dgm:pt>
    <dgm:pt modelId="{159FBF7A-BBFE-46E2-9D43-11C3F75AEEBB}" type="sibTrans" cxnId="{8037D041-7603-4603-921A-18E79576F814}">
      <dgm:prSet/>
      <dgm:spPr/>
      <dgm:t>
        <a:bodyPr/>
        <a:lstStyle/>
        <a:p>
          <a:pPr>
            <a:lnSpc>
              <a:spcPct val="100000"/>
            </a:lnSpc>
          </a:pPr>
          <a:endParaRPr lang="en-US"/>
        </a:p>
      </dgm:t>
    </dgm:pt>
    <dgm:pt modelId="{86C885CA-5011-4CE9-867F-FDB98DADD4A1}">
      <dgm:prSet/>
      <dgm:spPr/>
      <dgm:t>
        <a:bodyPr/>
        <a:lstStyle/>
        <a:p>
          <a:pPr>
            <a:lnSpc>
              <a:spcPct val="100000"/>
            </a:lnSpc>
          </a:pPr>
          <a:r>
            <a:rPr lang="en-GB"/>
            <a:t>Think about: how you will answer it, which category of question it is, which competencies or strengths you need to talk about, what experience you will draw from.</a:t>
          </a:r>
          <a:endParaRPr lang="en-US"/>
        </a:p>
      </dgm:t>
    </dgm:pt>
    <dgm:pt modelId="{38FD88AA-CB18-4BE9-B89F-82EE4AF34C5C}" type="parTrans" cxnId="{75CB92CB-CCD8-4AA1-88B9-6C646417936A}">
      <dgm:prSet/>
      <dgm:spPr/>
      <dgm:t>
        <a:bodyPr/>
        <a:lstStyle/>
        <a:p>
          <a:endParaRPr lang="en-US"/>
        </a:p>
      </dgm:t>
    </dgm:pt>
    <dgm:pt modelId="{829E9F2E-1D45-4012-9414-85427BD85C0D}" type="sibTrans" cxnId="{75CB92CB-CCD8-4AA1-88B9-6C646417936A}">
      <dgm:prSet/>
      <dgm:spPr/>
      <dgm:t>
        <a:bodyPr/>
        <a:lstStyle/>
        <a:p>
          <a:pPr>
            <a:lnSpc>
              <a:spcPct val="100000"/>
            </a:lnSpc>
          </a:pPr>
          <a:endParaRPr lang="en-US"/>
        </a:p>
      </dgm:t>
    </dgm:pt>
    <dgm:pt modelId="{64E529C0-5F69-42D6-BC72-F875855F9150}">
      <dgm:prSet/>
      <dgm:spPr/>
      <dgm:t>
        <a:bodyPr/>
        <a:lstStyle/>
        <a:p>
          <a:pPr>
            <a:lnSpc>
              <a:spcPct val="100000"/>
            </a:lnSpc>
          </a:pPr>
          <a:r>
            <a:rPr lang="en-GB" dirty="0"/>
            <a:t>Step 2: Think of one bullet point and share with the group</a:t>
          </a:r>
          <a:endParaRPr lang="en-US" dirty="0"/>
        </a:p>
      </dgm:t>
    </dgm:pt>
    <dgm:pt modelId="{51789A1A-20AC-4912-B25F-819261394977}" type="parTrans" cxnId="{D2BB983F-9B5E-4678-BAF2-D1EAB460C661}">
      <dgm:prSet/>
      <dgm:spPr/>
      <dgm:t>
        <a:bodyPr/>
        <a:lstStyle/>
        <a:p>
          <a:endParaRPr lang="en-US"/>
        </a:p>
      </dgm:t>
    </dgm:pt>
    <dgm:pt modelId="{DFF32B57-07AF-4552-817B-DFACC71F7ADA}" type="sibTrans" cxnId="{D2BB983F-9B5E-4678-BAF2-D1EAB460C661}">
      <dgm:prSet/>
      <dgm:spPr/>
      <dgm:t>
        <a:bodyPr/>
        <a:lstStyle/>
        <a:p>
          <a:pPr>
            <a:lnSpc>
              <a:spcPct val="100000"/>
            </a:lnSpc>
          </a:pPr>
          <a:endParaRPr lang="en-US"/>
        </a:p>
      </dgm:t>
    </dgm:pt>
    <dgm:pt modelId="{5641DF74-249D-45B7-80F0-661EE7E315F0}">
      <dgm:prSet/>
      <dgm:spPr/>
      <dgm:t>
        <a:bodyPr/>
        <a:lstStyle/>
        <a:p>
          <a:pPr>
            <a:lnSpc>
              <a:spcPct val="100000"/>
            </a:lnSpc>
          </a:pPr>
          <a:r>
            <a:rPr lang="en-GB"/>
            <a:t>The other person jots down bullet points of key information as you speak. Then they summarise the information back to you. </a:t>
          </a:r>
          <a:endParaRPr lang="en-US"/>
        </a:p>
      </dgm:t>
    </dgm:pt>
    <dgm:pt modelId="{417A8232-20C7-479C-9047-E53F1A09AB8D}" type="parTrans" cxnId="{4563541C-1C02-48C6-9F89-798A60361DA9}">
      <dgm:prSet/>
      <dgm:spPr/>
      <dgm:t>
        <a:bodyPr/>
        <a:lstStyle/>
        <a:p>
          <a:endParaRPr lang="en-US"/>
        </a:p>
      </dgm:t>
    </dgm:pt>
    <dgm:pt modelId="{0CDCE2E8-E08F-4F0F-86FD-ECF8620AABFB}" type="sibTrans" cxnId="{4563541C-1C02-48C6-9F89-798A60361DA9}">
      <dgm:prSet/>
      <dgm:spPr/>
      <dgm:t>
        <a:bodyPr/>
        <a:lstStyle/>
        <a:p>
          <a:pPr>
            <a:lnSpc>
              <a:spcPct val="100000"/>
            </a:lnSpc>
          </a:pPr>
          <a:endParaRPr lang="en-US"/>
        </a:p>
      </dgm:t>
    </dgm:pt>
    <dgm:pt modelId="{43731AE4-A7CB-4EDB-954A-5505E66C24C3}">
      <dgm:prSet/>
      <dgm:spPr/>
      <dgm:t>
        <a:bodyPr/>
        <a:lstStyle/>
        <a:p>
          <a:pPr>
            <a:lnSpc>
              <a:spcPct val="100000"/>
            </a:lnSpc>
          </a:pPr>
          <a:r>
            <a:rPr lang="en-GB" dirty="0"/>
            <a:t>Step 3: You the bullet points and build from that a summary in refining your answer.</a:t>
          </a:r>
          <a:endParaRPr lang="en-US" dirty="0"/>
        </a:p>
      </dgm:t>
    </dgm:pt>
    <dgm:pt modelId="{FA94A944-2AB0-4171-950C-6C9A246BF03E}" type="parTrans" cxnId="{8280ED62-F016-43C0-97E5-B5EB7D3F942C}">
      <dgm:prSet/>
      <dgm:spPr/>
      <dgm:t>
        <a:bodyPr/>
        <a:lstStyle/>
        <a:p>
          <a:endParaRPr lang="en-US"/>
        </a:p>
      </dgm:t>
    </dgm:pt>
    <dgm:pt modelId="{32758BB2-D7EE-4776-A3C4-C884825FDB40}" type="sibTrans" cxnId="{8280ED62-F016-43C0-97E5-B5EB7D3F942C}">
      <dgm:prSet/>
      <dgm:spPr/>
      <dgm:t>
        <a:bodyPr/>
        <a:lstStyle/>
        <a:p>
          <a:pPr>
            <a:lnSpc>
              <a:spcPct val="100000"/>
            </a:lnSpc>
          </a:pPr>
          <a:endParaRPr lang="en-US"/>
        </a:p>
      </dgm:t>
    </dgm:pt>
    <dgm:pt modelId="{437EB9A6-5616-4C5F-A96F-97B53828105A}">
      <dgm:prSet/>
      <dgm:spPr/>
      <dgm:t>
        <a:bodyPr/>
        <a:lstStyle/>
        <a:p>
          <a:pPr>
            <a:lnSpc>
              <a:spcPct val="100000"/>
            </a:lnSpc>
          </a:pPr>
          <a:r>
            <a:rPr lang="en-GB"/>
            <a:t>Swap roles.</a:t>
          </a:r>
          <a:endParaRPr lang="en-US"/>
        </a:p>
      </dgm:t>
    </dgm:pt>
    <dgm:pt modelId="{347AAF5B-9634-480D-830A-8663E1B9A1AE}" type="parTrans" cxnId="{A8D27BF1-28D6-4963-AEFA-B77CD4322498}">
      <dgm:prSet/>
      <dgm:spPr/>
      <dgm:t>
        <a:bodyPr/>
        <a:lstStyle/>
        <a:p>
          <a:endParaRPr lang="en-US"/>
        </a:p>
      </dgm:t>
    </dgm:pt>
    <dgm:pt modelId="{47316BC9-C46E-4EB2-85A8-218E21EF9FFB}" type="sibTrans" cxnId="{A8D27BF1-28D6-4963-AEFA-B77CD4322498}">
      <dgm:prSet/>
      <dgm:spPr/>
      <dgm:t>
        <a:bodyPr/>
        <a:lstStyle/>
        <a:p>
          <a:endParaRPr lang="en-US"/>
        </a:p>
      </dgm:t>
    </dgm:pt>
    <dgm:pt modelId="{F6072903-7617-496E-9B16-C3AAF877D511}" type="pres">
      <dgm:prSet presAssocID="{8AABECBE-BAE5-4894-AD8E-25D33097B373}" presName="root" presStyleCnt="0">
        <dgm:presLayoutVars>
          <dgm:dir/>
          <dgm:resizeHandles val="exact"/>
        </dgm:presLayoutVars>
      </dgm:prSet>
      <dgm:spPr/>
    </dgm:pt>
    <dgm:pt modelId="{E808C60D-9246-4A3D-8943-E5C2B73CA088}" type="pres">
      <dgm:prSet presAssocID="{8AABECBE-BAE5-4894-AD8E-25D33097B373}" presName="container" presStyleCnt="0">
        <dgm:presLayoutVars>
          <dgm:dir/>
          <dgm:resizeHandles val="exact"/>
        </dgm:presLayoutVars>
      </dgm:prSet>
      <dgm:spPr/>
    </dgm:pt>
    <dgm:pt modelId="{53C44E48-7BAB-4E59-988E-219357BA583E}" type="pres">
      <dgm:prSet presAssocID="{96021013-46A4-4A76-A3A4-32A96D0856D0}" presName="compNode" presStyleCnt="0"/>
      <dgm:spPr/>
    </dgm:pt>
    <dgm:pt modelId="{A4AE98D7-07AD-42C5-A9BB-27548920C78E}" type="pres">
      <dgm:prSet presAssocID="{96021013-46A4-4A76-A3A4-32A96D0856D0}" presName="iconBgRect" presStyleLbl="bgShp" presStyleIdx="0" presStyleCnt="6"/>
      <dgm:spPr/>
    </dgm:pt>
    <dgm:pt modelId="{1EA71363-9A9F-477F-B84F-C9B9F43B3892}" type="pres">
      <dgm:prSet presAssocID="{96021013-46A4-4A76-A3A4-32A96D0856D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estions"/>
        </a:ext>
      </dgm:extLst>
    </dgm:pt>
    <dgm:pt modelId="{F973B14B-F674-4F2A-B2BF-446929EACEFC}" type="pres">
      <dgm:prSet presAssocID="{96021013-46A4-4A76-A3A4-32A96D0856D0}" presName="spaceRect" presStyleCnt="0"/>
      <dgm:spPr/>
    </dgm:pt>
    <dgm:pt modelId="{F89A9F99-5EC2-401F-A0CA-DB96EB50F7AE}" type="pres">
      <dgm:prSet presAssocID="{96021013-46A4-4A76-A3A4-32A96D0856D0}" presName="textRect" presStyleLbl="revTx" presStyleIdx="0" presStyleCnt="6">
        <dgm:presLayoutVars>
          <dgm:chMax val="1"/>
          <dgm:chPref val="1"/>
        </dgm:presLayoutVars>
      </dgm:prSet>
      <dgm:spPr/>
    </dgm:pt>
    <dgm:pt modelId="{16C711E4-5674-4B18-AC03-70B38525C1A0}" type="pres">
      <dgm:prSet presAssocID="{159FBF7A-BBFE-46E2-9D43-11C3F75AEEBB}" presName="sibTrans" presStyleLbl="sibTrans2D1" presStyleIdx="0" presStyleCnt="0"/>
      <dgm:spPr/>
    </dgm:pt>
    <dgm:pt modelId="{C110FDA4-470D-4B73-8CDC-86E8B4F959B1}" type="pres">
      <dgm:prSet presAssocID="{86C885CA-5011-4CE9-867F-FDB98DADD4A1}" presName="compNode" presStyleCnt="0"/>
      <dgm:spPr/>
    </dgm:pt>
    <dgm:pt modelId="{81BC84CC-53BB-4174-B7C4-DD85BA69D697}" type="pres">
      <dgm:prSet presAssocID="{86C885CA-5011-4CE9-867F-FDB98DADD4A1}" presName="iconBgRect" presStyleLbl="bgShp" presStyleIdx="1" presStyleCnt="6"/>
      <dgm:spPr/>
    </dgm:pt>
    <dgm:pt modelId="{A5C81A28-9F99-4A8C-BB48-C1872FC7555F}" type="pres">
      <dgm:prSet presAssocID="{86C885CA-5011-4CE9-867F-FDB98DADD4A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 mark"/>
        </a:ext>
      </dgm:extLst>
    </dgm:pt>
    <dgm:pt modelId="{35090AC0-86B4-4D97-8352-FA1C9907C13D}" type="pres">
      <dgm:prSet presAssocID="{86C885CA-5011-4CE9-867F-FDB98DADD4A1}" presName="spaceRect" presStyleCnt="0"/>
      <dgm:spPr/>
    </dgm:pt>
    <dgm:pt modelId="{BAACE724-D17B-4090-8295-CBF7E9570955}" type="pres">
      <dgm:prSet presAssocID="{86C885CA-5011-4CE9-867F-FDB98DADD4A1}" presName="textRect" presStyleLbl="revTx" presStyleIdx="1" presStyleCnt="6">
        <dgm:presLayoutVars>
          <dgm:chMax val="1"/>
          <dgm:chPref val="1"/>
        </dgm:presLayoutVars>
      </dgm:prSet>
      <dgm:spPr/>
    </dgm:pt>
    <dgm:pt modelId="{7816D890-4523-4D7E-A89E-47C017209EEB}" type="pres">
      <dgm:prSet presAssocID="{829E9F2E-1D45-4012-9414-85427BD85C0D}" presName="sibTrans" presStyleLbl="sibTrans2D1" presStyleIdx="0" presStyleCnt="0"/>
      <dgm:spPr/>
    </dgm:pt>
    <dgm:pt modelId="{3ADE28C4-9D5A-4618-A04C-F9383F1FFD83}" type="pres">
      <dgm:prSet presAssocID="{64E529C0-5F69-42D6-BC72-F875855F9150}" presName="compNode" presStyleCnt="0"/>
      <dgm:spPr/>
    </dgm:pt>
    <dgm:pt modelId="{F616048B-F2FA-42C0-BA22-9A38CEB12AF0}" type="pres">
      <dgm:prSet presAssocID="{64E529C0-5F69-42D6-BC72-F875855F9150}" presName="iconBgRect" presStyleLbl="bgShp" presStyleIdx="2" presStyleCnt="6"/>
      <dgm:spPr/>
    </dgm:pt>
    <dgm:pt modelId="{1A8C18C6-FCCE-4B3A-B667-23840EB65D11}" type="pres">
      <dgm:prSet presAssocID="{64E529C0-5F69-42D6-BC72-F875855F915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Image"/>
        </a:ext>
      </dgm:extLst>
    </dgm:pt>
    <dgm:pt modelId="{7DE51607-6328-43E6-ABE4-5B561FBA7F91}" type="pres">
      <dgm:prSet presAssocID="{64E529C0-5F69-42D6-BC72-F875855F9150}" presName="spaceRect" presStyleCnt="0"/>
      <dgm:spPr/>
    </dgm:pt>
    <dgm:pt modelId="{E62167F2-FB8F-4FAA-8648-05A3D354B5A7}" type="pres">
      <dgm:prSet presAssocID="{64E529C0-5F69-42D6-BC72-F875855F9150}" presName="textRect" presStyleLbl="revTx" presStyleIdx="2" presStyleCnt="6">
        <dgm:presLayoutVars>
          <dgm:chMax val="1"/>
          <dgm:chPref val="1"/>
        </dgm:presLayoutVars>
      </dgm:prSet>
      <dgm:spPr/>
    </dgm:pt>
    <dgm:pt modelId="{ED1DC10B-2703-4A6B-BE3D-3D93FDB7BDFC}" type="pres">
      <dgm:prSet presAssocID="{DFF32B57-07AF-4552-817B-DFACC71F7ADA}" presName="sibTrans" presStyleLbl="sibTrans2D1" presStyleIdx="0" presStyleCnt="0"/>
      <dgm:spPr/>
    </dgm:pt>
    <dgm:pt modelId="{BCF96A21-0135-49B4-889F-B791E070A2DF}" type="pres">
      <dgm:prSet presAssocID="{5641DF74-249D-45B7-80F0-661EE7E315F0}" presName="compNode" presStyleCnt="0"/>
      <dgm:spPr/>
    </dgm:pt>
    <dgm:pt modelId="{370D4423-232B-4459-920D-D6B79F3C6DF9}" type="pres">
      <dgm:prSet presAssocID="{5641DF74-249D-45B7-80F0-661EE7E315F0}" presName="iconBgRect" presStyleLbl="bgShp" presStyleIdx="3" presStyleCnt="6"/>
      <dgm:spPr/>
    </dgm:pt>
    <dgm:pt modelId="{E4F2ED2A-893F-4C4C-B6B6-EE5A640163E4}" type="pres">
      <dgm:prSet presAssocID="{5641DF74-249D-45B7-80F0-661EE7E315F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ubtitles"/>
        </a:ext>
      </dgm:extLst>
    </dgm:pt>
    <dgm:pt modelId="{FF5F4797-7D1C-43D9-9E00-FCD9DE14B3CC}" type="pres">
      <dgm:prSet presAssocID="{5641DF74-249D-45B7-80F0-661EE7E315F0}" presName="spaceRect" presStyleCnt="0"/>
      <dgm:spPr/>
    </dgm:pt>
    <dgm:pt modelId="{A24DDEBA-48E0-4F80-A10B-BEEEFF34ED78}" type="pres">
      <dgm:prSet presAssocID="{5641DF74-249D-45B7-80F0-661EE7E315F0}" presName="textRect" presStyleLbl="revTx" presStyleIdx="3" presStyleCnt="6">
        <dgm:presLayoutVars>
          <dgm:chMax val="1"/>
          <dgm:chPref val="1"/>
        </dgm:presLayoutVars>
      </dgm:prSet>
      <dgm:spPr/>
    </dgm:pt>
    <dgm:pt modelId="{FB265227-0956-436F-A297-E4BDFACDE489}" type="pres">
      <dgm:prSet presAssocID="{0CDCE2E8-E08F-4F0F-86FD-ECF8620AABFB}" presName="sibTrans" presStyleLbl="sibTrans2D1" presStyleIdx="0" presStyleCnt="0"/>
      <dgm:spPr/>
    </dgm:pt>
    <dgm:pt modelId="{80B05C2B-45C8-44E5-8574-871F197BAEB9}" type="pres">
      <dgm:prSet presAssocID="{43731AE4-A7CB-4EDB-954A-5505E66C24C3}" presName="compNode" presStyleCnt="0"/>
      <dgm:spPr/>
    </dgm:pt>
    <dgm:pt modelId="{B9053250-662A-47B0-89BD-740D3AF2F27A}" type="pres">
      <dgm:prSet presAssocID="{43731AE4-A7CB-4EDB-954A-5505E66C24C3}" presName="iconBgRect" presStyleLbl="bgShp" presStyleIdx="4" presStyleCnt="6"/>
      <dgm:spPr/>
    </dgm:pt>
    <dgm:pt modelId="{34C5E7BB-1E95-4C16-B0FC-EF33E661AE73}" type="pres">
      <dgm:prSet presAssocID="{43731AE4-A7CB-4EDB-954A-5505E66C24C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Arrow Circle"/>
        </a:ext>
      </dgm:extLst>
    </dgm:pt>
    <dgm:pt modelId="{C557D1E6-2CAA-4E8D-9B65-EB37C360387E}" type="pres">
      <dgm:prSet presAssocID="{43731AE4-A7CB-4EDB-954A-5505E66C24C3}" presName="spaceRect" presStyleCnt="0"/>
      <dgm:spPr/>
    </dgm:pt>
    <dgm:pt modelId="{8699586C-F68A-4DDD-8404-BD87631FE269}" type="pres">
      <dgm:prSet presAssocID="{43731AE4-A7CB-4EDB-954A-5505E66C24C3}" presName="textRect" presStyleLbl="revTx" presStyleIdx="4" presStyleCnt="6">
        <dgm:presLayoutVars>
          <dgm:chMax val="1"/>
          <dgm:chPref val="1"/>
        </dgm:presLayoutVars>
      </dgm:prSet>
      <dgm:spPr/>
    </dgm:pt>
    <dgm:pt modelId="{EEB362FE-C8BD-4254-AC08-35F7CED4A67E}" type="pres">
      <dgm:prSet presAssocID="{32758BB2-D7EE-4776-A3C4-C884825FDB40}" presName="sibTrans" presStyleLbl="sibTrans2D1" presStyleIdx="0" presStyleCnt="0"/>
      <dgm:spPr/>
    </dgm:pt>
    <dgm:pt modelId="{1AFCC126-CD62-4DC3-B7B7-4E18211F3BE7}" type="pres">
      <dgm:prSet presAssocID="{437EB9A6-5616-4C5F-A96F-97B53828105A}" presName="compNode" presStyleCnt="0"/>
      <dgm:spPr/>
    </dgm:pt>
    <dgm:pt modelId="{ED20116D-5930-4AAA-B066-173DAF560A45}" type="pres">
      <dgm:prSet presAssocID="{437EB9A6-5616-4C5F-A96F-97B53828105A}" presName="iconBgRect" presStyleLbl="bgShp" presStyleIdx="5" presStyleCnt="6"/>
      <dgm:spPr/>
    </dgm:pt>
    <dgm:pt modelId="{1E13A4D0-A005-47B0-9718-39AA05C065EC}" type="pres">
      <dgm:prSet presAssocID="{437EB9A6-5616-4C5F-A96F-97B53828105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Hierarchy"/>
        </a:ext>
      </dgm:extLst>
    </dgm:pt>
    <dgm:pt modelId="{9D5ED861-4889-46B1-972D-954BE1FCA997}" type="pres">
      <dgm:prSet presAssocID="{437EB9A6-5616-4C5F-A96F-97B53828105A}" presName="spaceRect" presStyleCnt="0"/>
      <dgm:spPr/>
    </dgm:pt>
    <dgm:pt modelId="{C6C3BCEC-6E35-4EF4-BC3B-A73B12AE3636}" type="pres">
      <dgm:prSet presAssocID="{437EB9A6-5616-4C5F-A96F-97B53828105A}" presName="textRect" presStyleLbl="revTx" presStyleIdx="5" presStyleCnt="6">
        <dgm:presLayoutVars>
          <dgm:chMax val="1"/>
          <dgm:chPref val="1"/>
        </dgm:presLayoutVars>
      </dgm:prSet>
      <dgm:spPr/>
    </dgm:pt>
  </dgm:ptLst>
  <dgm:cxnLst>
    <dgm:cxn modelId="{12E0EB00-3D1B-4749-8454-C1D54A7B35DB}" type="presOf" srcId="{8AABECBE-BAE5-4894-AD8E-25D33097B373}" destId="{F6072903-7617-496E-9B16-C3AAF877D511}" srcOrd="0" destOrd="0" presId="urn:microsoft.com/office/officeart/2018/2/layout/IconCircleList"/>
    <dgm:cxn modelId="{C4ABE508-D40F-490D-B0A7-C5382B7F44E0}" type="presOf" srcId="{159FBF7A-BBFE-46E2-9D43-11C3F75AEEBB}" destId="{16C711E4-5674-4B18-AC03-70B38525C1A0}" srcOrd="0" destOrd="0" presId="urn:microsoft.com/office/officeart/2018/2/layout/IconCircleList"/>
    <dgm:cxn modelId="{4563541C-1C02-48C6-9F89-798A60361DA9}" srcId="{8AABECBE-BAE5-4894-AD8E-25D33097B373}" destId="{5641DF74-249D-45B7-80F0-661EE7E315F0}" srcOrd="3" destOrd="0" parTransId="{417A8232-20C7-479C-9047-E53F1A09AB8D}" sibTransId="{0CDCE2E8-E08F-4F0F-86FD-ECF8620AABFB}"/>
    <dgm:cxn modelId="{BEAC6521-5FC1-42C9-8DC3-540E88359AF5}" type="presOf" srcId="{96021013-46A4-4A76-A3A4-32A96D0856D0}" destId="{F89A9F99-5EC2-401F-A0CA-DB96EB50F7AE}" srcOrd="0" destOrd="0" presId="urn:microsoft.com/office/officeart/2018/2/layout/IconCircleList"/>
    <dgm:cxn modelId="{31F97D37-50A1-4804-BF12-65A68DE9B4E6}" type="presOf" srcId="{86C885CA-5011-4CE9-867F-FDB98DADD4A1}" destId="{BAACE724-D17B-4090-8295-CBF7E9570955}" srcOrd="0" destOrd="0" presId="urn:microsoft.com/office/officeart/2018/2/layout/IconCircleList"/>
    <dgm:cxn modelId="{D2BB983F-9B5E-4678-BAF2-D1EAB460C661}" srcId="{8AABECBE-BAE5-4894-AD8E-25D33097B373}" destId="{64E529C0-5F69-42D6-BC72-F875855F9150}" srcOrd="2" destOrd="0" parTransId="{51789A1A-20AC-4912-B25F-819261394977}" sibTransId="{DFF32B57-07AF-4552-817B-DFACC71F7ADA}"/>
    <dgm:cxn modelId="{9F751A40-8F74-4007-9918-7B5FB3D64396}" type="presOf" srcId="{437EB9A6-5616-4C5F-A96F-97B53828105A}" destId="{C6C3BCEC-6E35-4EF4-BC3B-A73B12AE3636}" srcOrd="0" destOrd="0" presId="urn:microsoft.com/office/officeart/2018/2/layout/IconCircleList"/>
    <dgm:cxn modelId="{8037D041-7603-4603-921A-18E79576F814}" srcId="{8AABECBE-BAE5-4894-AD8E-25D33097B373}" destId="{96021013-46A4-4A76-A3A4-32A96D0856D0}" srcOrd="0" destOrd="0" parTransId="{109FC0B4-6B69-4F46-99F3-ED32ABDC3C12}" sibTransId="{159FBF7A-BBFE-46E2-9D43-11C3F75AEEBB}"/>
    <dgm:cxn modelId="{8280ED62-F016-43C0-97E5-B5EB7D3F942C}" srcId="{8AABECBE-BAE5-4894-AD8E-25D33097B373}" destId="{43731AE4-A7CB-4EDB-954A-5505E66C24C3}" srcOrd="4" destOrd="0" parTransId="{FA94A944-2AB0-4171-950C-6C9A246BF03E}" sibTransId="{32758BB2-D7EE-4776-A3C4-C884825FDB40}"/>
    <dgm:cxn modelId="{0ED80C6A-DFC5-4137-B22F-F70CDAEBEEB8}" type="presOf" srcId="{32758BB2-D7EE-4776-A3C4-C884825FDB40}" destId="{EEB362FE-C8BD-4254-AC08-35F7CED4A67E}" srcOrd="0" destOrd="0" presId="urn:microsoft.com/office/officeart/2018/2/layout/IconCircleList"/>
    <dgm:cxn modelId="{1348BD4C-9910-46DF-8474-BEE9412356BE}" type="presOf" srcId="{43731AE4-A7CB-4EDB-954A-5505E66C24C3}" destId="{8699586C-F68A-4DDD-8404-BD87631FE269}" srcOrd="0" destOrd="0" presId="urn:microsoft.com/office/officeart/2018/2/layout/IconCircleList"/>
    <dgm:cxn modelId="{100987A1-D03A-4D78-BE68-5BC4D1A47379}" type="presOf" srcId="{829E9F2E-1D45-4012-9414-85427BD85C0D}" destId="{7816D890-4523-4D7E-A89E-47C017209EEB}" srcOrd="0" destOrd="0" presId="urn:microsoft.com/office/officeart/2018/2/layout/IconCircleList"/>
    <dgm:cxn modelId="{85A576AB-F74E-4570-9474-FC6F928BB222}" type="presOf" srcId="{0CDCE2E8-E08F-4F0F-86FD-ECF8620AABFB}" destId="{FB265227-0956-436F-A297-E4BDFACDE489}" srcOrd="0" destOrd="0" presId="urn:microsoft.com/office/officeart/2018/2/layout/IconCircleList"/>
    <dgm:cxn modelId="{D6A029C0-050D-4B65-A356-24143E47B75C}" type="presOf" srcId="{5641DF74-249D-45B7-80F0-661EE7E315F0}" destId="{A24DDEBA-48E0-4F80-A10B-BEEEFF34ED78}" srcOrd="0" destOrd="0" presId="urn:microsoft.com/office/officeart/2018/2/layout/IconCircleList"/>
    <dgm:cxn modelId="{BCE9ACC3-1CBC-4D5C-B56C-537670F6CC96}" type="presOf" srcId="{64E529C0-5F69-42D6-BC72-F875855F9150}" destId="{E62167F2-FB8F-4FAA-8648-05A3D354B5A7}" srcOrd="0" destOrd="0" presId="urn:microsoft.com/office/officeart/2018/2/layout/IconCircleList"/>
    <dgm:cxn modelId="{75CB92CB-CCD8-4AA1-88B9-6C646417936A}" srcId="{8AABECBE-BAE5-4894-AD8E-25D33097B373}" destId="{86C885CA-5011-4CE9-867F-FDB98DADD4A1}" srcOrd="1" destOrd="0" parTransId="{38FD88AA-CB18-4BE9-B89F-82EE4AF34C5C}" sibTransId="{829E9F2E-1D45-4012-9414-85427BD85C0D}"/>
    <dgm:cxn modelId="{ABCFFBE3-11DF-4DED-8ACB-F4E8E47AD5D5}" type="presOf" srcId="{DFF32B57-07AF-4552-817B-DFACC71F7ADA}" destId="{ED1DC10B-2703-4A6B-BE3D-3D93FDB7BDFC}" srcOrd="0" destOrd="0" presId="urn:microsoft.com/office/officeart/2018/2/layout/IconCircleList"/>
    <dgm:cxn modelId="{A8D27BF1-28D6-4963-AEFA-B77CD4322498}" srcId="{8AABECBE-BAE5-4894-AD8E-25D33097B373}" destId="{437EB9A6-5616-4C5F-A96F-97B53828105A}" srcOrd="5" destOrd="0" parTransId="{347AAF5B-9634-480D-830A-8663E1B9A1AE}" sibTransId="{47316BC9-C46E-4EB2-85A8-218E21EF9FFB}"/>
    <dgm:cxn modelId="{84D57993-B175-4BFD-945D-C39F1364A9A8}" type="presParOf" srcId="{F6072903-7617-496E-9B16-C3AAF877D511}" destId="{E808C60D-9246-4A3D-8943-E5C2B73CA088}" srcOrd="0" destOrd="0" presId="urn:microsoft.com/office/officeart/2018/2/layout/IconCircleList"/>
    <dgm:cxn modelId="{8C203FAB-C57B-4140-A239-DD7B2A99244E}" type="presParOf" srcId="{E808C60D-9246-4A3D-8943-E5C2B73CA088}" destId="{53C44E48-7BAB-4E59-988E-219357BA583E}" srcOrd="0" destOrd="0" presId="urn:microsoft.com/office/officeart/2018/2/layout/IconCircleList"/>
    <dgm:cxn modelId="{74B25916-4BA3-4AE2-9584-E0248E970C50}" type="presParOf" srcId="{53C44E48-7BAB-4E59-988E-219357BA583E}" destId="{A4AE98D7-07AD-42C5-A9BB-27548920C78E}" srcOrd="0" destOrd="0" presId="urn:microsoft.com/office/officeart/2018/2/layout/IconCircleList"/>
    <dgm:cxn modelId="{5FFAE85D-7BCD-472B-89DA-5075D8B6C26A}" type="presParOf" srcId="{53C44E48-7BAB-4E59-988E-219357BA583E}" destId="{1EA71363-9A9F-477F-B84F-C9B9F43B3892}" srcOrd="1" destOrd="0" presId="urn:microsoft.com/office/officeart/2018/2/layout/IconCircleList"/>
    <dgm:cxn modelId="{06FD87B2-FFFC-468D-BA29-68A622726037}" type="presParOf" srcId="{53C44E48-7BAB-4E59-988E-219357BA583E}" destId="{F973B14B-F674-4F2A-B2BF-446929EACEFC}" srcOrd="2" destOrd="0" presId="urn:microsoft.com/office/officeart/2018/2/layout/IconCircleList"/>
    <dgm:cxn modelId="{F952EFB7-12B4-4485-8EF2-A802CC845D38}" type="presParOf" srcId="{53C44E48-7BAB-4E59-988E-219357BA583E}" destId="{F89A9F99-5EC2-401F-A0CA-DB96EB50F7AE}" srcOrd="3" destOrd="0" presId="urn:microsoft.com/office/officeart/2018/2/layout/IconCircleList"/>
    <dgm:cxn modelId="{D05383F3-9BC1-47FA-B919-9B06213B5150}" type="presParOf" srcId="{E808C60D-9246-4A3D-8943-E5C2B73CA088}" destId="{16C711E4-5674-4B18-AC03-70B38525C1A0}" srcOrd="1" destOrd="0" presId="urn:microsoft.com/office/officeart/2018/2/layout/IconCircleList"/>
    <dgm:cxn modelId="{166721F1-E6A0-4382-9FF2-1613ED059476}" type="presParOf" srcId="{E808C60D-9246-4A3D-8943-E5C2B73CA088}" destId="{C110FDA4-470D-4B73-8CDC-86E8B4F959B1}" srcOrd="2" destOrd="0" presId="urn:microsoft.com/office/officeart/2018/2/layout/IconCircleList"/>
    <dgm:cxn modelId="{F9BA2F8F-A8CC-4684-A195-BE4D6759C737}" type="presParOf" srcId="{C110FDA4-470D-4B73-8CDC-86E8B4F959B1}" destId="{81BC84CC-53BB-4174-B7C4-DD85BA69D697}" srcOrd="0" destOrd="0" presId="urn:microsoft.com/office/officeart/2018/2/layout/IconCircleList"/>
    <dgm:cxn modelId="{C95C1070-EAF7-4B5F-AD69-57072637A799}" type="presParOf" srcId="{C110FDA4-470D-4B73-8CDC-86E8B4F959B1}" destId="{A5C81A28-9F99-4A8C-BB48-C1872FC7555F}" srcOrd="1" destOrd="0" presId="urn:microsoft.com/office/officeart/2018/2/layout/IconCircleList"/>
    <dgm:cxn modelId="{5A891F20-A979-4A25-AF9B-16147EAD2DC2}" type="presParOf" srcId="{C110FDA4-470D-4B73-8CDC-86E8B4F959B1}" destId="{35090AC0-86B4-4D97-8352-FA1C9907C13D}" srcOrd="2" destOrd="0" presId="urn:microsoft.com/office/officeart/2018/2/layout/IconCircleList"/>
    <dgm:cxn modelId="{6294333E-A5C0-4977-A5FC-1AFCCBEC9713}" type="presParOf" srcId="{C110FDA4-470D-4B73-8CDC-86E8B4F959B1}" destId="{BAACE724-D17B-4090-8295-CBF7E9570955}" srcOrd="3" destOrd="0" presId="urn:microsoft.com/office/officeart/2018/2/layout/IconCircleList"/>
    <dgm:cxn modelId="{F6E47D20-C0E6-4410-97C2-83AAB1169146}" type="presParOf" srcId="{E808C60D-9246-4A3D-8943-E5C2B73CA088}" destId="{7816D890-4523-4D7E-A89E-47C017209EEB}" srcOrd="3" destOrd="0" presId="urn:microsoft.com/office/officeart/2018/2/layout/IconCircleList"/>
    <dgm:cxn modelId="{E7AC1BDB-D1A2-41F2-82BB-518DA2616BC4}" type="presParOf" srcId="{E808C60D-9246-4A3D-8943-E5C2B73CA088}" destId="{3ADE28C4-9D5A-4618-A04C-F9383F1FFD83}" srcOrd="4" destOrd="0" presId="urn:microsoft.com/office/officeart/2018/2/layout/IconCircleList"/>
    <dgm:cxn modelId="{421CDBCB-773D-4FA8-AACC-FA977328F166}" type="presParOf" srcId="{3ADE28C4-9D5A-4618-A04C-F9383F1FFD83}" destId="{F616048B-F2FA-42C0-BA22-9A38CEB12AF0}" srcOrd="0" destOrd="0" presId="urn:microsoft.com/office/officeart/2018/2/layout/IconCircleList"/>
    <dgm:cxn modelId="{45B8F14A-0876-40F1-9EF9-8F71ADC487B1}" type="presParOf" srcId="{3ADE28C4-9D5A-4618-A04C-F9383F1FFD83}" destId="{1A8C18C6-FCCE-4B3A-B667-23840EB65D11}" srcOrd="1" destOrd="0" presId="urn:microsoft.com/office/officeart/2018/2/layout/IconCircleList"/>
    <dgm:cxn modelId="{C485CE0D-DD62-4E16-AB8C-C315279879A7}" type="presParOf" srcId="{3ADE28C4-9D5A-4618-A04C-F9383F1FFD83}" destId="{7DE51607-6328-43E6-ABE4-5B561FBA7F91}" srcOrd="2" destOrd="0" presId="urn:microsoft.com/office/officeart/2018/2/layout/IconCircleList"/>
    <dgm:cxn modelId="{6E8DB65E-47AA-41CD-BD96-0CC516FA5E37}" type="presParOf" srcId="{3ADE28C4-9D5A-4618-A04C-F9383F1FFD83}" destId="{E62167F2-FB8F-4FAA-8648-05A3D354B5A7}" srcOrd="3" destOrd="0" presId="urn:microsoft.com/office/officeart/2018/2/layout/IconCircleList"/>
    <dgm:cxn modelId="{64C39E1C-3B6B-4673-8FC2-D3E0DAE6876C}" type="presParOf" srcId="{E808C60D-9246-4A3D-8943-E5C2B73CA088}" destId="{ED1DC10B-2703-4A6B-BE3D-3D93FDB7BDFC}" srcOrd="5" destOrd="0" presId="urn:microsoft.com/office/officeart/2018/2/layout/IconCircleList"/>
    <dgm:cxn modelId="{FDD6570B-6731-4F9C-B291-7FBE4DAD7FDB}" type="presParOf" srcId="{E808C60D-9246-4A3D-8943-E5C2B73CA088}" destId="{BCF96A21-0135-49B4-889F-B791E070A2DF}" srcOrd="6" destOrd="0" presId="urn:microsoft.com/office/officeart/2018/2/layout/IconCircleList"/>
    <dgm:cxn modelId="{2046C939-5C1E-492C-9F45-25FEC679FB6C}" type="presParOf" srcId="{BCF96A21-0135-49B4-889F-B791E070A2DF}" destId="{370D4423-232B-4459-920D-D6B79F3C6DF9}" srcOrd="0" destOrd="0" presId="urn:microsoft.com/office/officeart/2018/2/layout/IconCircleList"/>
    <dgm:cxn modelId="{7E44A410-6CC3-4FD4-BF4A-810333724B3B}" type="presParOf" srcId="{BCF96A21-0135-49B4-889F-B791E070A2DF}" destId="{E4F2ED2A-893F-4C4C-B6B6-EE5A640163E4}" srcOrd="1" destOrd="0" presId="urn:microsoft.com/office/officeart/2018/2/layout/IconCircleList"/>
    <dgm:cxn modelId="{7E4494F0-643A-4447-B133-2F14763480EF}" type="presParOf" srcId="{BCF96A21-0135-49B4-889F-B791E070A2DF}" destId="{FF5F4797-7D1C-43D9-9E00-FCD9DE14B3CC}" srcOrd="2" destOrd="0" presId="urn:microsoft.com/office/officeart/2018/2/layout/IconCircleList"/>
    <dgm:cxn modelId="{0A1D2BD1-8CE6-4510-914C-C7E0078E50B5}" type="presParOf" srcId="{BCF96A21-0135-49B4-889F-B791E070A2DF}" destId="{A24DDEBA-48E0-4F80-A10B-BEEEFF34ED78}" srcOrd="3" destOrd="0" presId="urn:microsoft.com/office/officeart/2018/2/layout/IconCircleList"/>
    <dgm:cxn modelId="{EB5161B0-292A-487E-88D9-8939AB0D3B1A}" type="presParOf" srcId="{E808C60D-9246-4A3D-8943-E5C2B73CA088}" destId="{FB265227-0956-436F-A297-E4BDFACDE489}" srcOrd="7" destOrd="0" presId="urn:microsoft.com/office/officeart/2018/2/layout/IconCircleList"/>
    <dgm:cxn modelId="{CC482750-4FE4-495F-9068-6B87BFCF5A40}" type="presParOf" srcId="{E808C60D-9246-4A3D-8943-E5C2B73CA088}" destId="{80B05C2B-45C8-44E5-8574-871F197BAEB9}" srcOrd="8" destOrd="0" presId="urn:microsoft.com/office/officeart/2018/2/layout/IconCircleList"/>
    <dgm:cxn modelId="{1ABA2579-C6DE-46E4-9B08-04CAA96EB89F}" type="presParOf" srcId="{80B05C2B-45C8-44E5-8574-871F197BAEB9}" destId="{B9053250-662A-47B0-89BD-740D3AF2F27A}" srcOrd="0" destOrd="0" presId="urn:microsoft.com/office/officeart/2018/2/layout/IconCircleList"/>
    <dgm:cxn modelId="{6EFBE9C7-93EC-4A9B-A8DD-18666111C9F2}" type="presParOf" srcId="{80B05C2B-45C8-44E5-8574-871F197BAEB9}" destId="{34C5E7BB-1E95-4C16-B0FC-EF33E661AE73}" srcOrd="1" destOrd="0" presId="urn:microsoft.com/office/officeart/2018/2/layout/IconCircleList"/>
    <dgm:cxn modelId="{B8CA514F-6025-4D0C-8692-C06FEFEBC995}" type="presParOf" srcId="{80B05C2B-45C8-44E5-8574-871F197BAEB9}" destId="{C557D1E6-2CAA-4E8D-9B65-EB37C360387E}" srcOrd="2" destOrd="0" presId="urn:microsoft.com/office/officeart/2018/2/layout/IconCircleList"/>
    <dgm:cxn modelId="{79A1CCC2-1D2F-4BD3-AAA5-86D3421E09FA}" type="presParOf" srcId="{80B05C2B-45C8-44E5-8574-871F197BAEB9}" destId="{8699586C-F68A-4DDD-8404-BD87631FE269}" srcOrd="3" destOrd="0" presId="urn:microsoft.com/office/officeart/2018/2/layout/IconCircleList"/>
    <dgm:cxn modelId="{C92C3483-BEDC-4D7B-97C2-FB8D61A0947A}" type="presParOf" srcId="{E808C60D-9246-4A3D-8943-E5C2B73CA088}" destId="{EEB362FE-C8BD-4254-AC08-35F7CED4A67E}" srcOrd="9" destOrd="0" presId="urn:microsoft.com/office/officeart/2018/2/layout/IconCircleList"/>
    <dgm:cxn modelId="{02245939-BC32-453A-B03E-2F6B67C1254E}" type="presParOf" srcId="{E808C60D-9246-4A3D-8943-E5C2B73CA088}" destId="{1AFCC126-CD62-4DC3-B7B7-4E18211F3BE7}" srcOrd="10" destOrd="0" presId="urn:microsoft.com/office/officeart/2018/2/layout/IconCircleList"/>
    <dgm:cxn modelId="{F003C295-92B7-41F5-8F2D-71FDDE28D04D}" type="presParOf" srcId="{1AFCC126-CD62-4DC3-B7B7-4E18211F3BE7}" destId="{ED20116D-5930-4AAA-B066-173DAF560A45}" srcOrd="0" destOrd="0" presId="urn:microsoft.com/office/officeart/2018/2/layout/IconCircleList"/>
    <dgm:cxn modelId="{26531425-8ACC-4565-A13A-FAC05695574A}" type="presParOf" srcId="{1AFCC126-CD62-4DC3-B7B7-4E18211F3BE7}" destId="{1E13A4D0-A005-47B0-9718-39AA05C065EC}" srcOrd="1" destOrd="0" presId="urn:microsoft.com/office/officeart/2018/2/layout/IconCircleList"/>
    <dgm:cxn modelId="{4DBD094A-65F5-43EF-9873-44630D4547BC}" type="presParOf" srcId="{1AFCC126-CD62-4DC3-B7B7-4E18211F3BE7}" destId="{9D5ED861-4889-46B1-972D-954BE1FCA997}" srcOrd="2" destOrd="0" presId="urn:microsoft.com/office/officeart/2018/2/layout/IconCircleList"/>
    <dgm:cxn modelId="{5EA135FD-0FB3-48BC-ABCC-9688E79E1D34}" type="presParOf" srcId="{1AFCC126-CD62-4DC3-B7B7-4E18211F3BE7}" destId="{C6C3BCEC-6E35-4EF4-BC3B-A73B12AE363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5D099F-77F8-470F-9E19-F67D08E7EFA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EE2F23B-6F44-49DD-B87E-F32FA94B9512}">
      <dgm:prSet/>
      <dgm:spPr/>
      <dgm:t>
        <a:bodyPr/>
        <a:lstStyle/>
        <a:p>
          <a:pPr>
            <a:lnSpc>
              <a:spcPct val="100000"/>
            </a:lnSpc>
            <a:defRPr cap="all"/>
          </a:pPr>
          <a:r>
            <a:rPr lang="en-GB" b="1"/>
            <a:t>Introduction</a:t>
          </a:r>
          <a:r>
            <a:rPr lang="en-GB"/>
            <a:t> basic essentials of an application</a:t>
          </a:r>
          <a:endParaRPr lang="en-US"/>
        </a:p>
      </dgm:t>
    </dgm:pt>
    <dgm:pt modelId="{6E32DF13-0764-4B4E-92E6-C0FA06DB45E7}" type="parTrans" cxnId="{F4CCC198-DE9A-45C2-813B-186D214873C1}">
      <dgm:prSet/>
      <dgm:spPr/>
      <dgm:t>
        <a:bodyPr/>
        <a:lstStyle/>
        <a:p>
          <a:endParaRPr lang="en-US"/>
        </a:p>
      </dgm:t>
    </dgm:pt>
    <dgm:pt modelId="{1EED8869-646A-4CEB-8D6A-0EBC986CC74D}" type="sibTrans" cxnId="{F4CCC198-DE9A-45C2-813B-186D214873C1}">
      <dgm:prSet/>
      <dgm:spPr/>
      <dgm:t>
        <a:bodyPr/>
        <a:lstStyle/>
        <a:p>
          <a:endParaRPr lang="en-US"/>
        </a:p>
      </dgm:t>
    </dgm:pt>
    <dgm:pt modelId="{0BCDE5A8-EB19-4441-8398-E69FB926A9A8}">
      <dgm:prSet/>
      <dgm:spPr/>
      <dgm:t>
        <a:bodyPr/>
        <a:lstStyle/>
        <a:p>
          <a:pPr>
            <a:lnSpc>
              <a:spcPct val="100000"/>
            </a:lnSpc>
            <a:defRPr cap="all"/>
          </a:pPr>
          <a:r>
            <a:rPr lang="en-GB" b="1"/>
            <a:t>Interpreting questions</a:t>
          </a:r>
          <a:r>
            <a:rPr lang="en-GB"/>
            <a:t> what are they looking for?</a:t>
          </a:r>
          <a:endParaRPr lang="en-US"/>
        </a:p>
      </dgm:t>
    </dgm:pt>
    <dgm:pt modelId="{6A90A7C6-54AB-4EB3-9559-B6C7DAB19A5A}" type="parTrans" cxnId="{2011A034-A31D-4796-9C78-15F6C4F03E99}">
      <dgm:prSet/>
      <dgm:spPr/>
      <dgm:t>
        <a:bodyPr/>
        <a:lstStyle/>
        <a:p>
          <a:endParaRPr lang="en-US"/>
        </a:p>
      </dgm:t>
    </dgm:pt>
    <dgm:pt modelId="{FCA5A8C2-A2B4-49DF-9502-E25B2795E32F}" type="sibTrans" cxnId="{2011A034-A31D-4796-9C78-15F6C4F03E99}">
      <dgm:prSet/>
      <dgm:spPr/>
      <dgm:t>
        <a:bodyPr/>
        <a:lstStyle/>
        <a:p>
          <a:endParaRPr lang="en-US"/>
        </a:p>
      </dgm:t>
    </dgm:pt>
    <dgm:pt modelId="{70477168-AA83-4FEB-9E77-752D07AEE661}">
      <dgm:prSet/>
      <dgm:spPr/>
      <dgm:t>
        <a:bodyPr/>
        <a:lstStyle/>
        <a:p>
          <a:pPr>
            <a:lnSpc>
              <a:spcPct val="100000"/>
            </a:lnSpc>
            <a:defRPr cap="all"/>
          </a:pPr>
          <a:r>
            <a:rPr lang="en-GB" b="1"/>
            <a:t>Making the connections</a:t>
          </a:r>
          <a:r>
            <a:rPr lang="en-GB"/>
            <a:t> with the firm and reader</a:t>
          </a:r>
          <a:endParaRPr lang="en-US"/>
        </a:p>
      </dgm:t>
    </dgm:pt>
    <dgm:pt modelId="{D7AA06A2-BC2F-4586-9850-08F69640EAE5}" type="parTrans" cxnId="{66EFEDAD-0F77-4D50-8EA4-C2E545873D76}">
      <dgm:prSet/>
      <dgm:spPr/>
      <dgm:t>
        <a:bodyPr/>
        <a:lstStyle/>
        <a:p>
          <a:endParaRPr lang="en-US"/>
        </a:p>
      </dgm:t>
    </dgm:pt>
    <dgm:pt modelId="{22C00E4F-58D2-4238-BB0D-C9090C80BD4E}" type="sibTrans" cxnId="{66EFEDAD-0F77-4D50-8EA4-C2E545873D76}">
      <dgm:prSet/>
      <dgm:spPr/>
      <dgm:t>
        <a:bodyPr/>
        <a:lstStyle/>
        <a:p>
          <a:endParaRPr lang="en-US"/>
        </a:p>
      </dgm:t>
    </dgm:pt>
    <dgm:pt modelId="{5B6D2C24-C931-4F9C-A3E7-F83CC6AC5925}" type="pres">
      <dgm:prSet presAssocID="{0E5D099F-77F8-470F-9E19-F67D08E7EFAB}" presName="root" presStyleCnt="0">
        <dgm:presLayoutVars>
          <dgm:dir/>
          <dgm:resizeHandles val="exact"/>
        </dgm:presLayoutVars>
      </dgm:prSet>
      <dgm:spPr/>
    </dgm:pt>
    <dgm:pt modelId="{615240EF-28B6-4003-9CD8-E506A235FB3D}" type="pres">
      <dgm:prSet presAssocID="{2EE2F23B-6F44-49DD-B87E-F32FA94B9512}" presName="compNode" presStyleCnt="0"/>
      <dgm:spPr/>
    </dgm:pt>
    <dgm:pt modelId="{97ABC900-2C20-4A05-A213-AF2E8569BD88}" type="pres">
      <dgm:prSet presAssocID="{2EE2F23B-6F44-49DD-B87E-F32FA94B9512}" presName="iconBgRect" presStyleLbl="bgShp" presStyleIdx="0" presStyleCnt="3"/>
      <dgm:spPr/>
    </dgm:pt>
    <dgm:pt modelId="{54B52FE3-983C-4002-9931-A799160BE6A2}" type="pres">
      <dgm:prSet presAssocID="{2EE2F23B-6F44-49DD-B87E-F32FA94B951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935ED96F-9FE2-443D-9C99-5D4F6071E474}" type="pres">
      <dgm:prSet presAssocID="{2EE2F23B-6F44-49DD-B87E-F32FA94B9512}" presName="spaceRect" presStyleCnt="0"/>
      <dgm:spPr/>
    </dgm:pt>
    <dgm:pt modelId="{85001946-EAAD-444E-972B-AA9B983513C4}" type="pres">
      <dgm:prSet presAssocID="{2EE2F23B-6F44-49DD-B87E-F32FA94B9512}" presName="textRect" presStyleLbl="revTx" presStyleIdx="0" presStyleCnt="3">
        <dgm:presLayoutVars>
          <dgm:chMax val="1"/>
          <dgm:chPref val="1"/>
        </dgm:presLayoutVars>
      </dgm:prSet>
      <dgm:spPr/>
    </dgm:pt>
    <dgm:pt modelId="{01899176-9EB4-40DC-A260-EE5D6F81BC24}" type="pres">
      <dgm:prSet presAssocID="{1EED8869-646A-4CEB-8D6A-0EBC986CC74D}" presName="sibTrans" presStyleCnt="0"/>
      <dgm:spPr/>
    </dgm:pt>
    <dgm:pt modelId="{324E6AC7-A125-4FE5-BEA2-6544AF9DEC21}" type="pres">
      <dgm:prSet presAssocID="{0BCDE5A8-EB19-4441-8398-E69FB926A9A8}" presName="compNode" presStyleCnt="0"/>
      <dgm:spPr/>
    </dgm:pt>
    <dgm:pt modelId="{3CD6AFF0-482B-4442-8CEF-25903C4AA411}" type="pres">
      <dgm:prSet presAssocID="{0BCDE5A8-EB19-4441-8398-E69FB926A9A8}" presName="iconBgRect" presStyleLbl="bgShp" presStyleIdx="1" presStyleCnt="3"/>
      <dgm:spPr/>
    </dgm:pt>
    <dgm:pt modelId="{1059D853-5F97-4ABD-8029-7CA35E69F3B3}" type="pres">
      <dgm:prSet presAssocID="{0BCDE5A8-EB19-4441-8398-E69FB926A9A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FC8B4CA5-A14C-4F64-9BFA-5D6B927A4BA8}" type="pres">
      <dgm:prSet presAssocID="{0BCDE5A8-EB19-4441-8398-E69FB926A9A8}" presName="spaceRect" presStyleCnt="0"/>
      <dgm:spPr/>
    </dgm:pt>
    <dgm:pt modelId="{C65FB85C-E0C0-4728-87E9-EC3CE4B80C2E}" type="pres">
      <dgm:prSet presAssocID="{0BCDE5A8-EB19-4441-8398-E69FB926A9A8}" presName="textRect" presStyleLbl="revTx" presStyleIdx="1" presStyleCnt="3">
        <dgm:presLayoutVars>
          <dgm:chMax val="1"/>
          <dgm:chPref val="1"/>
        </dgm:presLayoutVars>
      </dgm:prSet>
      <dgm:spPr/>
    </dgm:pt>
    <dgm:pt modelId="{E59F13C6-A717-45A5-BFE3-88E4F8C52B7C}" type="pres">
      <dgm:prSet presAssocID="{FCA5A8C2-A2B4-49DF-9502-E25B2795E32F}" presName="sibTrans" presStyleCnt="0"/>
      <dgm:spPr/>
    </dgm:pt>
    <dgm:pt modelId="{5E85440E-A920-4B36-9B0A-A38123410DCF}" type="pres">
      <dgm:prSet presAssocID="{70477168-AA83-4FEB-9E77-752D07AEE661}" presName="compNode" presStyleCnt="0"/>
      <dgm:spPr/>
    </dgm:pt>
    <dgm:pt modelId="{5746F56D-DE59-4626-B397-AAF62CE86BA4}" type="pres">
      <dgm:prSet presAssocID="{70477168-AA83-4FEB-9E77-752D07AEE661}" presName="iconBgRect" presStyleLbl="bgShp" presStyleIdx="2" presStyleCnt="3"/>
      <dgm:spPr/>
    </dgm:pt>
    <dgm:pt modelId="{9011CCC9-0AFB-471D-A822-41BCE036B767}" type="pres">
      <dgm:prSet presAssocID="{70477168-AA83-4FEB-9E77-752D07AEE66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Network"/>
        </a:ext>
      </dgm:extLst>
    </dgm:pt>
    <dgm:pt modelId="{F50099F6-43F1-4B73-ACF2-8FE0AE92F4F7}" type="pres">
      <dgm:prSet presAssocID="{70477168-AA83-4FEB-9E77-752D07AEE661}" presName="spaceRect" presStyleCnt="0"/>
      <dgm:spPr/>
    </dgm:pt>
    <dgm:pt modelId="{F3E3626A-C216-43BB-8390-E424ECEDA38D}" type="pres">
      <dgm:prSet presAssocID="{70477168-AA83-4FEB-9E77-752D07AEE661}" presName="textRect" presStyleLbl="revTx" presStyleIdx="2" presStyleCnt="3">
        <dgm:presLayoutVars>
          <dgm:chMax val="1"/>
          <dgm:chPref val="1"/>
        </dgm:presLayoutVars>
      </dgm:prSet>
      <dgm:spPr/>
    </dgm:pt>
  </dgm:ptLst>
  <dgm:cxnLst>
    <dgm:cxn modelId="{FFD94A14-DE17-476D-81C7-EE1EEBAFAEA1}" type="presOf" srcId="{2EE2F23B-6F44-49DD-B87E-F32FA94B9512}" destId="{85001946-EAAD-444E-972B-AA9B983513C4}" srcOrd="0" destOrd="0" presId="urn:microsoft.com/office/officeart/2018/5/layout/IconCircleLabelList"/>
    <dgm:cxn modelId="{2011A034-A31D-4796-9C78-15F6C4F03E99}" srcId="{0E5D099F-77F8-470F-9E19-F67D08E7EFAB}" destId="{0BCDE5A8-EB19-4441-8398-E69FB926A9A8}" srcOrd="1" destOrd="0" parTransId="{6A90A7C6-54AB-4EB3-9559-B6C7DAB19A5A}" sibTransId="{FCA5A8C2-A2B4-49DF-9502-E25B2795E32F}"/>
    <dgm:cxn modelId="{079F6C5D-1A67-4526-B775-791B30499C05}" type="presOf" srcId="{0BCDE5A8-EB19-4441-8398-E69FB926A9A8}" destId="{C65FB85C-E0C0-4728-87E9-EC3CE4B80C2E}" srcOrd="0" destOrd="0" presId="urn:microsoft.com/office/officeart/2018/5/layout/IconCircleLabelList"/>
    <dgm:cxn modelId="{B5CF4E55-5F7D-4493-B511-8ECA119031AD}" type="presOf" srcId="{0E5D099F-77F8-470F-9E19-F67D08E7EFAB}" destId="{5B6D2C24-C931-4F9C-A3E7-F83CC6AC5925}" srcOrd="0" destOrd="0" presId="urn:microsoft.com/office/officeart/2018/5/layout/IconCircleLabelList"/>
    <dgm:cxn modelId="{FA4D3D7D-8983-4EB3-A8B5-B5990ACC24F9}" type="presOf" srcId="{70477168-AA83-4FEB-9E77-752D07AEE661}" destId="{F3E3626A-C216-43BB-8390-E424ECEDA38D}" srcOrd="0" destOrd="0" presId="urn:microsoft.com/office/officeart/2018/5/layout/IconCircleLabelList"/>
    <dgm:cxn modelId="{F4CCC198-DE9A-45C2-813B-186D214873C1}" srcId="{0E5D099F-77F8-470F-9E19-F67D08E7EFAB}" destId="{2EE2F23B-6F44-49DD-B87E-F32FA94B9512}" srcOrd="0" destOrd="0" parTransId="{6E32DF13-0764-4B4E-92E6-C0FA06DB45E7}" sibTransId="{1EED8869-646A-4CEB-8D6A-0EBC986CC74D}"/>
    <dgm:cxn modelId="{66EFEDAD-0F77-4D50-8EA4-C2E545873D76}" srcId="{0E5D099F-77F8-470F-9E19-F67D08E7EFAB}" destId="{70477168-AA83-4FEB-9E77-752D07AEE661}" srcOrd="2" destOrd="0" parTransId="{D7AA06A2-BC2F-4586-9850-08F69640EAE5}" sibTransId="{22C00E4F-58D2-4238-BB0D-C9090C80BD4E}"/>
    <dgm:cxn modelId="{7F92024D-2C5D-442B-8F9E-606C8D87143A}" type="presParOf" srcId="{5B6D2C24-C931-4F9C-A3E7-F83CC6AC5925}" destId="{615240EF-28B6-4003-9CD8-E506A235FB3D}" srcOrd="0" destOrd="0" presId="urn:microsoft.com/office/officeart/2018/5/layout/IconCircleLabelList"/>
    <dgm:cxn modelId="{B5C18C0B-E7E7-4333-863F-519FC636EB9E}" type="presParOf" srcId="{615240EF-28B6-4003-9CD8-E506A235FB3D}" destId="{97ABC900-2C20-4A05-A213-AF2E8569BD88}" srcOrd="0" destOrd="0" presId="urn:microsoft.com/office/officeart/2018/5/layout/IconCircleLabelList"/>
    <dgm:cxn modelId="{A40F482E-C90A-4ED6-99E1-F42499A9F173}" type="presParOf" srcId="{615240EF-28B6-4003-9CD8-E506A235FB3D}" destId="{54B52FE3-983C-4002-9931-A799160BE6A2}" srcOrd="1" destOrd="0" presId="urn:microsoft.com/office/officeart/2018/5/layout/IconCircleLabelList"/>
    <dgm:cxn modelId="{40A5A8E4-1865-4ADB-9594-8528C0B9E71E}" type="presParOf" srcId="{615240EF-28B6-4003-9CD8-E506A235FB3D}" destId="{935ED96F-9FE2-443D-9C99-5D4F6071E474}" srcOrd="2" destOrd="0" presId="urn:microsoft.com/office/officeart/2018/5/layout/IconCircleLabelList"/>
    <dgm:cxn modelId="{A181E987-A62B-467E-9D3B-3278279BD35F}" type="presParOf" srcId="{615240EF-28B6-4003-9CD8-E506A235FB3D}" destId="{85001946-EAAD-444E-972B-AA9B983513C4}" srcOrd="3" destOrd="0" presId="urn:microsoft.com/office/officeart/2018/5/layout/IconCircleLabelList"/>
    <dgm:cxn modelId="{09B074AB-CAE1-495C-ACB6-B66E51A8B83B}" type="presParOf" srcId="{5B6D2C24-C931-4F9C-A3E7-F83CC6AC5925}" destId="{01899176-9EB4-40DC-A260-EE5D6F81BC24}" srcOrd="1" destOrd="0" presId="urn:microsoft.com/office/officeart/2018/5/layout/IconCircleLabelList"/>
    <dgm:cxn modelId="{ECCECF61-8E4F-45C1-8261-BF0164C3DD5E}" type="presParOf" srcId="{5B6D2C24-C931-4F9C-A3E7-F83CC6AC5925}" destId="{324E6AC7-A125-4FE5-BEA2-6544AF9DEC21}" srcOrd="2" destOrd="0" presId="urn:microsoft.com/office/officeart/2018/5/layout/IconCircleLabelList"/>
    <dgm:cxn modelId="{04DFF697-C476-42C0-9250-CFFBA6F79621}" type="presParOf" srcId="{324E6AC7-A125-4FE5-BEA2-6544AF9DEC21}" destId="{3CD6AFF0-482B-4442-8CEF-25903C4AA411}" srcOrd="0" destOrd="0" presId="urn:microsoft.com/office/officeart/2018/5/layout/IconCircleLabelList"/>
    <dgm:cxn modelId="{F9BEFA2F-D04E-4DD7-8C32-3DFC392820FE}" type="presParOf" srcId="{324E6AC7-A125-4FE5-BEA2-6544AF9DEC21}" destId="{1059D853-5F97-4ABD-8029-7CA35E69F3B3}" srcOrd="1" destOrd="0" presId="urn:microsoft.com/office/officeart/2018/5/layout/IconCircleLabelList"/>
    <dgm:cxn modelId="{1D281B1B-27B4-4C78-8AC0-4491AC2A13BA}" type="presParOf" srcId="{324E6AC7-A125-4FE5-BEA2-6544AF9DEC21}" destId="{FC8B4CA5-A14C-4F64-9BFA-5D6B927A4BA8}" srcOrd="2" destOrd="0" presId="urn:microsoft.com/office/officeart/2018/5/layout/IconCircleLabelList"/>
    <dgm:cxn modelId="{A9AC022A-8B28-4754-B4AC-0EC589BF7469}" type="presParOf" srcId="{324E6AC7-A125-4FE5-BEA2-6544AF9DEC21}" destId="{C65FB85C-E0C0-4728-87E9-EC3CE4B80C2E}" srcOrd="3" destOrd="0" presId="urn:microsoft.com/office/officeart/2018/5/layout/IconCircleLabelList"/>
    <dgm:cxn modelId="{BFC48A3B-1619-4B0E-AA7F-EE78DCC90DF0}" type="presParOf" srcId="{5B6D2C24-C931-4F9C-A3E7-F83CC6AC5925}" destId="{E59F13C6-A717-45A5-BFE3-88E4F8C52B7C}" srcOrd="3" destOrd="0" presId="urn:microsoft.com/office/officeart/2018/5/layout/IconCircleLabelList"/>
    <dgm:cxn modelId="{5C17DAF6-6799-4064-8C53-00407CE785C4}" type="presParOf" srcId="{5B6D2C24-C931-4F9C-A3E7-F83CC6AC5925}" destId="{5E85440E-A920-4B36-9B0A-A38123410DCF}" srcOrd="4" destOrd="0" presId="urn:microsoft.com/office/officeart/2018/5/layout/IconCircleLabelList"/>
    <dgm:cxn modelId="{23763B70-0C82-42BC-88D7-90077F4ED90E}" type="presParOf" srcId="{5E85440E-A920-4B36-9B0A-A38123410DCF}" destId="{5746F56D-DE59-4626-B397-AAF62CE86BA4}" srcOrd="0" destOrd="0" presId="urn:microsoft.com/office/officeart/2018/5/layout/IconCircleLabelList"/>
    <dgm:cxn modelId="{AFF26C87-CD25-4D41-B5F8-8A6878E93896}" type="presParOf" srcId="{5E85440E-A920-4B36-9B0A-A38123410DCF}" destId="{9011CCC9-0AFB-471D-A822-41BCE036B767}" srcOrd="1" destOrd="0" presId="urn:microsoft.com/office/officeart/2018/5/layout/IconCircleLabelList"/>
    <dgm:cxn modelId="{548C35FF-AF58-4F83-BFE7-C0E2822CC8FD}" type="presParOf" srcId="{5E85440E-A920-4B36-9B0A-A38123410DCF}" destId="{F50099F6-43F1-4B73-ACF2-8FE0AE92F4F7}" srcOrd="2" destOrd="0" presId="urn:microsoft.com/office/officeart/2018/5/layout/IconCircleLabelList"/>
    <dgm:cxn modelId="{D465487A-58F4-4CB4-A679-53B23B4D0B5A}" type="presParOf" srcId="{5E85440E-A920-4B36-9B0A-A38123410DCF}" destId="{F3E3626A-C216-43BB-8390-E424ECEDA38D}"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2A4498-D3DB-4F61-A47D-B31D35532AAC}"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5B49A796-D0F3-42DB-AC38-BDD1FFCB17F3}">
      <dgm:prSet/>
      <dgm:spPr/>
      <dgm:t>
        <a:bodyPr/>
        <a:lstStyle/>
        <a:p>
          <a:pPr>
            <a:lnSpc>
              <a:spcPct val="100000"/>
            </a:lnSpc>
          </a:pPr>
          <a:r>
            <a:rPr lang="en-GB" b="1"/>
            <a:t>Motivation:</a:t>
          </a:r>
          <a:r>
            <a:rPr lang="en-GB"/>
            <a:t> </a:t>
          </a:r>
          <a:r>
            <a:rPr lang="en-GB" b="1"/>
            <a:t>Do you want the job? </a:t>
          </a:r>
          <a:endParaRPr lang="en-US"/>
        </a:p>
      </dgm:t>
    </dgm:pt>
    <dgm:pt modelId="{6266F213-CD23-45BA-887C-2B7EB9F94C88}" type="parTrans" cxnId="{30FB9F9F-F67D-4E9C-87DD-42AB86E31817}">
      <dgm:prSet/>
      <dgm:spPr/>
      <dgm:t>
        <a:bodyPr/>
        <a:lstStyle/>
        <a:p>
          <a:endParaRPr lang="en-US"/>
        </a:p>
      </dgm:t>
    </dgm:pt>
    <dgm:pt modelId="{0962635E-DF32-437C-96BE-9FC3C1C6B6FA}" type="sibTrans" cxnId="{30FB9F9F-F67D-4E9C-87DD-42AB86E31817}">
      <dgm:prSet/>
      <dgm:spPr/>
      <dgm:t>
        <a:bodyPr/>
        <a:lstStyle/>
        <a:p>
          <a:pPr>
            <a:lnSpc>
              <a:spcPct val="100000"/>
            </a:lnSpc>
          </a:pPr>
          <a:endParaRPr lang="en-US"/>
        </a:p>
      </dgm:t>
    </dgm:pt>
    <dgm:pt modelId="{DD21E3A0-8A6E-485D-B166-CEA3D40A7CBC}">
      <dgm:prSet/>
      <dgm:spPr/>
      <dgm:t>
        <a:bodyPr/>
        <a:lstStyle/>
        <a:p>
          <a:pPr>
            <a:lnSpc>
              <a:spcPct val="100000"/>
            </a:lnSpc>
          </a:pPr>
          <a:r>
            <a:rPr lang="en-GB"/>
            <a:t>Commitment, drive, understanding of what the role entails, interest in the sector</a:t>
          </a:r>
          <a:endParaRPr lang="en-US"/>
        </a:p>
      </dgm:t>
    </dgm:pt>
    <dgm:pt modelId="{7FE731D8-2074-45AD-890B-CA8061C706B9}" type="parTrans" cxnId="{BF375F9A-3622-47DA-916C-75045666F74C}">
      <dgm:prSet/>
      <dgm:spPr/>
      <dgm:t>
        <a:bodyPr/>
        <a:lstStyle/>
        <a:p>
          <a:endParaRPr lang="en-US"/>
        </a:p>
      </dgm:t>
    </dgm:pt>
    <dgm:pt modelId="{3D4B8DB4-0C14-4957-A1FE-51AFB65F7AF7}" type="sibTrans" cxnId="{BF375F9A-3622-47DA-916C-75045666F74C}">
      <dgm:prSet/>
      <dgm:spPr/>
      <dgm:t>
        <a:bodyPr/>
        <a:lstStyle/>
        <a:p>
          <a:pPr>
            <a:lnSpc>
              <a:spcPct val="100000"/>
            </a:lnSpc>
          </a:pPr>
          <a:endParaRPr lang="en-US"/>
        </a:p>
      </dgm:t>
    </dgm:pt>
    <dgm:pt modelId="{4F8AB8BB-960D-4D7D-A1A5-F3242B60CCBE}">
      <dgm:prSet/>
      <dgm:spPr/>
      <dgm:t>
        <a:bodyPr/>
        <a:lstStyle/>
        <a:p>
          <a:pPr>
            <a:lnSpc>
              <a:spcPct val="100000"/>
            </a:lnSpc>
          </a:pPr>
          <a:r>
            <a:rPr lang="en-GB" b="1"/>
            <a:t>Competence:</a:t>
          </a:r>
          <a:r>
            <a:rPr lang="en-GB"/>
            <a:t> </a:t>
          </a:r>
          <a:r>
            <a:rPr lang="en-GB" b="1"/>
            <a:t>Can you do the job? </a:t>
          </a:r>
          <a:endParaRPr lang="en-US"/>
        </a:p>
      </dgm:t>
    </dgm:pt>
    <dgm:pt modelId="{2EB7BEC9-BBB1-4880-A529-2241F82BD17A}" type="parTrans" cxnId="{B223AFE5-E086-48D6-8181-44C4C70CEAEF}">
      <dgm:prSet/>
      <dgm:spPr/>
      <dgm:t>
        <a:bodyPr/>
        <a:lstStyle/>
        <a:p>
          <a:endParaRPr lang="en-US"/>
        </a:p>
      </dgm:t>
    </dgm:pt>
    <dgm:pt modelId="{9E1D5B1F-3E64-4D77-A43C-80AD85BB3CE9}" type="sibTrans" cxnId="{B223AFE5-E086-48D6-8181-44C4C70CEAEF}">
      <dgm:prSet/>
      <dgm:spPr/>
      <dgm:t>
        <a:bodyPr/>
        <a:lstStyle/>
        <a:p>
          <a:pPr>
            <a:lnSpc>
              <a:spcPct val="100000"/>
            </a:lnSpc>
          </a:pPr>
          <a:endParaRPr lang="en-US"/>
        </a:p>
      </dgm:t>
    </dgm:pt>
    <dgm:pt modelId="{72C87F9B-7D97-41DD-956D-93AF91DED338}">
      <dgm:prSet/>
      <dgm:spPr/>
      <dgm:t>
        <a:bodyPr/>
        <a:lstStyle/>
        <a:p>
          <a:pPr>
            <a:lnSpc>
              <a:spcPct val="100000"/>
            </a:lnSpc>
          </a:pPr>
          <a:r>
            <a:rPr lang="en-GB"/>
            <a:t>Technical skills, commercial awareness, interpersonal skills</a:t>
          </a:r>
          <a:endParaRPr lang="en-US"/>
        </a:p>
      </dgm:t>
    </dgm:pt>
    <dgm:pt modelId="{ED7384A6-F166-454D-926B-3F44C272B71E}" type="parTrans" cxnId="{FFCD8747-7401-4FDE-8EB4-C6AC2DDEFD33}">
      <dgm:prSet/>
      <dgm:spPr/>
      <dgm:t>
        <a:bodyPr/>
        <a:lstStyle/>
        <a:p>
          <a:endParaRPr lang="en-US"/>
        </a:p>
      </dgm:t>
    </dgm:pt>
    <dgm:pt modelId="{0939FDE8-4848-400E-9A5A-BE6DADA11DD6}" type="sibTrans" cxnId="{FFCD8747-7401-4FDE-8EB4-C6AC2DDEFD33}">
      <dgm:prSet/>
      <dgm:spPr/>
      <dgm:t>
        <a:bodyPr/>
        <a:lstStyle/>
        <a:p>
          <a:pPr>
            <a:lnSpc>
              <a:spcPct val="100000"/>
            </a:lnSpc>
          </a:pPr>
          <a:endParaRPr lang="en-US"/>
        </a:p>
      </dgm:t>
    </dgm:pt>
    <dgm:pt modelId="{D1DD1E31-493B-4371-A371-6AD732B8D861}">
      <dgm:prSet/>
      <dgm:spPr/>
      <dgm:t>
        <a:bodyPr/>
        <a:lstStyle/>
        <a:p>
          <a:pPr>
            <a:lnSpc>
              <a:spcPct val="100000"/>
            </a:lnSpc>
          </a:pPr>
          <a:r>
            <a:rPr lang="en-GB" b="1" dirty="0"/>
            <a:t>Compatibility:</a:t>
          </a:r>
          <a:r>
            <a:rPr lang="en-GB" dirty="0"/>
            <a:t> </a:t>
          </a:r>
          <a:r>
            <a:rPr lang="en-GB" b="1" dirty="0"/>
            <a:t>Are you someone they would like to work alongside (and put in front of clients)?</a:t>
          </a:r>
          <a:endParaRPr lang="en-US" dirty="0"/>
        </a:p>
      </dgm:t>
    </dgm:pt>
    <dgm:pt modelId="{7A767149-868B-4C95-958A-338DE8ECCDFB}" type="parTrans" cxnId="{0D9717CB-7212-4083-A489-2414F05A3AFD}">
      <dgm:prSet/>
      <dgm:spPr/>
      <dgm:t>
        <a:bodyPr/>
        <a:lstStyle/>
        <a:p>
          <a:endParaRPr lang="en-US"/>
        </a:p>
      </dgm:t>
    </dgm:pt>
    <dgm:pt modelId="{23FE0E90-B69D-4E5A-B33D-3B1B6E83173C}" type="sibTrans" cxnId="{0D9717CB-7212-4083-A489-2414F05A3AFD}">
      <dgm:prSet/>
      <dgm:spPr/>
      <dgm:t>
        <a:bodyPr/>
        <a:lstStyle/>
        <a:p>
          <a:pPr>
            <a:lnSpc>
              <a:spcPct val="100000"/>
            </a:lnSpc>
          </a:pPr>
          <a:endParaRPr lang="en-US"/>
        </a:p>
      </dgm:t>
    </dgm:pt>
    <dgm:pt modelId="{CBF72507-2291-4318-A5FA-297F62B323D0}">
      <dgm:prSet/>
      <dgm:spPr/>
      <dgm:t>
        <a:bodyPr/>
        <a:lstStyle/>
        <a:p>
          <a:pPr>
            <a:lnSpc>
              <a:spcPct val="100000"/>
            </a:lnSpc>
          </a:pPr>
          <a:r>
            <a:rPr lang="en-GB"/>
            <a:t>Communication skills, ability to influence, personal interests, personality type </a:t>
          </a:r>
          <a:endParaRPr lang="en-US"/>
        </a:p>
      </dgm:t>
    </dgm:pt>
    <dgm:pt modelId="{CCD59DB7-CAEC-47BE-93C0-327DAFDA2AEB}" type="parTrans" cxnId="{368D6E76-8B4E-42FF-9C36-9058D441596E}">
      <dgm:prSet/>
      <dgm:spPr/>
      <dgm:t>
        <a:bodyPr/>
        <a:lstStyle/>
        <a:p>
          <a:endParaRPr lang="en-US"/>
        </a:p>
      </dgm:t>
    </dgm:pt>
    <dgm:pt modelId="{A5A83156-810F-4771-841F-776E9BDED9D1}" type="sibTrans" cxnId="{368D6E76-8B4E-42FF-9C36-9058D441596E}">
      <dgm:prSet/>
      <dgm:spPr/>
      <dgm:t>
        <a:bodyPr/>
        <a:lstStyle/>
        <a:p>
          <a:endParaRPr lang="en-US"/>
        </a:p>
      </dgm:t>
    </dgm:pt>
    <dgm:pt modelId="{62B7050B-3CDF-4524-A108-034FF12B1682}" type="pres">
      <dgm:prSet presAssocID="{CE2A4498-D3DB-4F61-A47D-B31D35532AAC}" presName="root" presStyleCnt="0">
        <dgm:presLayoutVars>
          <dgm:dir/>
          <dgm:resizeHandles val="exact"/>
        </dgm:presLayoutVars>
      </dgm:prSet>
      <dgm:spPr/>
    </dgm:pt>
    <dgm:pt modelId="{C0246821-7768-485E-B859-8FFDC2F151C9}" type="pres">
      <dgm:prSet presAssocID="{CE2A4498-D3DB-4F61-A47D-B31D35532AAC}" presName="container" presStyleCnt="0">
        <dgm:presLayoutVars>
          <dgm:dir/>
          <dgm:resizeHandles val="exact"/>
        </dgm:presLayoutVars>
      </dgm:prSet>
      <dgm:spPr/>
    </dgm:pt>
    <dgm:pt modelId="{FD9DD2E9-3048-496B-8F79-3197ED88DFC7}" type="pres">
      <dgm:prSet presAssocID="{5B49A796-D0F3-42DB-AC38-BDD1FFCB17F3}" presName="compNode" presStyleCnt="0"/>
      <dgm:spPr/>
    </dgm:pt>
    <dgm:pt modelId="{0CF46773-3AF3-4217-8FD5-B35FDEE5F582}" type="pres">
      <dgm:prSet presAssocID="{5B49A796-D0F3-42DB-AC38-BDD1FFCB17F3}" presName="iconBgRect" presStyleLbl="bgShp" presStyleIdx="0" presStyleCnt="6"/>
      <dgm:spPr/>
    </dgm:pt>
    <dgm:pt modelId="{A85CB586-9E95-40CF-A5F4-433AD597DFC9}" type="pres">
      <dgm:prSet presAssocID="{5B49A796-D0F3-42DB-AC38-BDD1FFCB17F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arget"/>
        </a:ext>
      </dgm:extLst>
    </dgm:pt>
    <dgm:pt modelId="{4F429D48-3E64-489A-8BED-8F68A9BF1A5C}" type="pres">
      <dgm:prSet presAssocID="{5B49A796-D0F3-42DB-AC38-BDD1FFCB17F3}" presName="spaceRect" presStyleCnt="0"/>
      <dgm:spPr/>
    </dgm:pt>
    <dgm:pt modelId="{153EE257-CFFD-4718-A9AE-BC2284938950}" type="pres">
      <dgm:prSet presAssocID="{5B49A796-D0F3-42DB-AC38-BDD1FFCB17F3}" presName="textRect" presStyleLbl="revTx" presStyleIdx="0" presStyleCnt="6">
        <dgm:presLayoutVars>
          <dgm:chMax val="1"/>
          <dgm:chPref val="1"/>
        </dgm:presLayoutVars>
      </dgm:prSet>
      <dgm:spPr/>
    </dgm:pt>
    <dgm:pt modelId="{8E4106C9-2844-401A-B715-6C03B4F771ED}" type="pres">
      <dgm:prSet presAssocID="{0962635E-DF32-437C-96BE-9FC3C1C6B6FA}" presName="sibTrans" presStyleLbl="sibTrans2D1" presStyleIdx="0" presStyleCnt="0"/>
      <dgm:spPr/>
    </dgm:pt>
    <dgm:pt modelId="{5473C945-3B09-45BF-AD2D-EA4505E6F5B1}" type="pres">
      <dgm:prSet presAssocID="{DD21E3A0-8A6E-485D-B166-CEA3D40A7CBC}" presName="compNode" presStyleCnt="0"/>
      <dgm:spPr/>
    </dgm:pt>
    <dgm:pt modelId="{CCCF9022-3DB4-4A82-A193-D8927EBFB8EF}" type="pres">
      <dgm:prSet presAssocID="{DD21E3A0-8A6E-485D-B166-CEA3D40A7CBC}" presName="iconBgRect" presStyleLbl="bgShp" presStyleIdx="1" presStyleCnt="6"/>
      <dgm:spPr/>
    </dgm:pt>
    <dgm:pt modelId="{D016D704-D6B0-44E4-9B73-715BAA7FFE90}" type="pres">
      <dgm:prSet presAssocID="{DD21E3A0-8A6E-485D-B166-CEA3D40A7CB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76ACFA40-5517-4731-8100-10AFA536C94D}" type="pres">
      <dgm:prSet presAssocID="{DD21E3A0-8A6E-485D-B166-CEA3D40A7CBC}" presName="spaceRect" presStyleCnt="0"/>
      <dgm:spPr/>
    </dgm:pt>
    <dgm:pt modelId="{D8C0029F-1622-4DA9-ABF2-3A7E29F95CB0}" type="pres">
      <dgm:prSet presAssocID="{DD21E3A0-8A6E-485D-B166-CEA3D40A7CBC}" presName="textRect" presStyleLbl="revTx" presStyleIdx="1" presStyleCnt="6">
        <dgm:presLayoutVars>
          <dgm:chMax val="1"/>
          <dgm:chPref val="1"/>
        </dgm:presLayoutVars>
      </dgm:prSet>
      <dgm:spPr/>
    </dgm:pt>
    <dgm:pt modelId="{520ECE5A-40BF-4289-AF00-286C470FD386}" type="pres">
      <dgm:prSet presAssocID="{3D4B8DB4-0C14-4957-A1FE-51AFB65F7AF7}" presName="sibTrans" presStyleLbl="sibTrans2D1" presStyleIdx="0" presStyleCnt="0"/>
      <dgm:spPr/>
    </dgm:pt>
    <dgm:pt modelId="{CB8EB154-3EC4-4660-9043-784F2E76F9DF}" type="pres">
      <dgm:prSet presAssocID="{4F8AB8BB-960D-4D7D-A1A5-F3242B60CCBE}" presName="compNode" presStyleCnt="0"/>
      <dgm:spPr/>
    </dgm:pt>
    <dgm:pt modelId="{B811E647-E8A5-460D-BD4C-CA454CB34D04}" type="pres">
      <dgm:prSet presAssocID="{4F8AB8BB-960D-4D7D-A1A5-F3242B60CCBE}" presName="iconBgRect" presStyleLbl="bgShp" presStyleIdx="2" presStyleCnt="6"/>
      <dgm:spPr/>
    </dgm:pt>
    <dgm:pt modelId="{DABA742C-FA9A-42A2-BE34-7C11EAA80630}" type="pres">
      <dgm:prSet presAssocID="{4F8AB8BB-960D-4D7D-A1A5-F3242B60CCB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ploma Roll"/>
        </a:ext>
      </dgm:extLst>
    </dgm:pt>
    <dgm:pt modelId="{DC577394-BBCA-4519-A550-370AF3475EE0}" type="pres">
      <dgm:prSet presAssocID="{4F8AB8BB-960D-4D7D-A1A5-F3242B60CCBE}" presName="spaceRect" presStyleCnt="0"/>
      <dgm:spPr/>
    </dgm:pt>
    <dgm:pt modelId="{85142A4D-896A-4E8B-B6AF-8180CB6AAB79}" type="pres">
      <dgm:prSet presAssocID="{4F8AB8BB-960D-4D7D-A1A5-F3242B60CCBE}" presName="textRect" presStyleLbl="revTx" presStyleIdx="2" presStyleCnt="6">
        <dgm:presLayoutVars>
          <dgm:chMax val="1"/>
          <dgm:chPref val="1"/>
        </dgm:presLayoutVars>
      </dgm:prSet>
      <dgm:spPr/>
    </dgm:pt>
    <dgm:pt modelId="{3D5F1CF3-D8BB-45CC-9C43-9104241A226C}" type="pres">
      <dgm:prSet presAssocID="{9E1D5B1F-3E64-4D77-A43C-80AD85BB3CE9}" presName="sibTrans" presStyleLbl="sibTrans2D1" presStyleIdx="0" presStyleCnt="0"/>
      <dgm:spPr/>
    </dgm:pt>
    <dgm:pt modelId="{5384EEB4-2E63-4C7D-AD7D-F61D2DCCEC4F}" type="pres">
      <dgm:prSet presAssocID="{72C87F9B-7D97-41DD-956D-93AF91DED338}" presName="compNode" presStyleCnt="0"/>
      <dgm:spPr/>
    </dgm:pt>
    <dgm:pt modelId="{EAEDB3F6-D8BB-461E-AAC4-6588967CC461}" type="pres">
      <dgm:prSet presAssocID="{72C87F9B-7D97-41DD-956D-93AF91DED338}" presName="iconBgRect" presStyleLbl="bgShp" presStyleIdx="3" presStyleCnt="6"/>
      <dgm:spPr/>
    </dgm:pt>
    <dgm:pt modelId="{C4256F66-BF6D-4325-9E22-B928E39E3A3B}" type="pres">
      <dgm:prSet presAssocID="{72C87F9B-7D97-41DD-956D-93AF91DED338}"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C0C4BCD4-C5F6-4789-AD35-3DC60EE02FB4}" type="pres">
      <dgm:prSet presAssocID="{72C87F9B-7D97-41DD-956D-93AF91DED338}" presName="spaceRect" presStyleCnt="0"/>
      <dgm:spPr/>
    </dgm:pt>
    <dgm:pt modelId="{83A7B611-4F5D-47A1-8B3D-88FF7CE3AD13}" type="pres">
      <dgm:prSet presAssocID="{72C87F9B-7D97-41DD-956D-93AF91DED338}" presName="textRect" presStyleLbl="revTx" presStyleIdx="3" presStyleCnt="6">
        <dgm:presLayoutVars>
          <dgm:chMax val="1"/>
          <dgm:chPref val="1"/>
        </dgm:presLayoutVars>
      </dgm:prSet>
      <dgm:spPr/>
    </dgm:pt>
    <dgm:pt modelId="{C8FE2B67-AA22-42D8-B74D-E9732E332603}" type="pres">
      <dgm:prSet presAssocID="{0939FDE8-4848-400E-9A5A-BE6DADA11DD6}" presName="sibTrans" presStyleLbl="sibTrans2D1" presStyleIdx="0" presStyleCnt="0"/>
      <dgm:spPr/>
    </dgm:pt>
    <dgm:pt modelId="{C954EB5C-2C67-49E1-A2A5-0E7BF1CC63B6}" type="pres">
      <dgm:prSet presAssocID="{D1DD1E31-493B-4371-A371-6AD732B8D861}" presName="compNode" presStyleCnt="0"/>
      <dgm:spPr/>
    </dgm:pt>
    <dgm:pt modelId="{C75D9D94-635A-4AF7-92F3-76DCEDAEF5F7}" type="pres">
      <dgm:prSet presAssocID="{D1DD1E31-493B-4371-A371-6AD732B8D861}" presName="iconBgRect" presStyleLbl="bgShp" presStyleIdx="4" presStyleCnt="6"/>
      <dgm:spPr/>
    </dgm:pt>
    <dgm:pt modelId="{E0F29814-7178-49AB-A108-6ECFEB773607}" type="pres">
      <dgm:prSet presAssocID="{D1DD1E31-493B-4371-A371-6AD732B8D86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rowser Window"/>
        </a:ext>
      </dgm:extLst>
    </dgm:pt>
    <dgm:pt modelId="{1102F1BF-540A-46FC-9292-25B2027A5201}" type="pres">
      <dgm:prSet presAssocID="{D1DD1E31-493B-4371-A371-6AD732B8D861}" presName="spaceRect" presStyleCnt="0"/>
      <dgm:spPr/>
    </dgm:pt>
    <dgm:pt modelId="{4703FC5C-AB08-4701-A3EC-BBCDAF475703}" type="pres">
      <dgm:prSet presAssocID="{D1DD1E31-493B-4371-A371-6AD732B8D861}" presName="textRect" presStyleLbl="revTx" presStyleIdx="4" presStyleCnt="6">
        <dgm:presLayoutVars>
          <dgm:chMax val="1"/>
          <dgm:chPref val="1"/>
        </dgm:presLayoutVars>
      </dgm:prSet>
      <dgm:spPr/>
    </dgm:pt>
    <dgm:pt modelId="{9E5B235E-D968-4CE7-91EE-4C97C66252C1}" type="pres">
      <dgm:prSet presAssocID="{23FE0E90-B69D-4E5A-B33D-3B1B6E83173C}" presName="sibTrans" presStyleLbl="sibTrans2D1" presStyleIdx="0" presStyleCnt="0"/>
      <dgm:spPr/>
    </dgm:pt>
    <dgm:pt modelId="{F05BFF33-3573-4634-A907-BE49122AA6F5}" type="pres">
      <dgm:prSet presAssocID="{CBF72507-2291-4318-A5FA-297F62B323D0}" presName="compNode" presStyleCnt="0"/>
      <dgm:spPr/>
    </dgm:pt>
    <dgm:pt modelId="{2D97697F-BDAA-4858-B312-FCE54E2C733D}" type="pres">
      <dgm:prSet presAssocID="{CBF72507-2291-4318-A5FA-297F62B323D0}" presName="iconBgRect" presStyleLbl="bgShp" presStyleIdx="5" presStyleCnt="6"/>
      <dgm:spPr/>
    </dgm:pt>
    <dgm:pt modelId="{F5B7BF21-12B3-4538-9F03-CD05B928A89B}" type="pres">
      <dgm:prSet presAssocID="{CBF72507-2291-4318-A5FA-297F62B323D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hat"/>
        </a:ext>
      </dgm:extLst>
    </dgm:pt>
    <dgm:pt modelId="{1F0EA04B-B3D6-43DA-9EBE-275EA54049D8}" type="pres">
      <dgm:prSet presAssocID="{CBF72507-2291-4318-A5FA-297F62B323D0}" presName="spaceRect" presStyleCnt="0"/>
      <dgm:spPr/>
    </dgm:pt>
    <dgm:pt modelId="{A229508F-01D3-4AD0-8428-2457269056CE}" type="pres">
      <dgm:prSet presAssocID="{CBF72507-2291-4318-A5FA-297F62B323D0}" presName="textRect" presStyleLbl="revTx" presStyleIdx="5" presStyleCnt="6">
        <dgm:presLayoutVars>
          <dgm:chMax val="1"/>
          <dgm:chPref val="1"/>
        </dgm:presLayoutVars>
      </dgm:prSet>
      <dgm:spPr/>
    </dgm:pt>
  </dgm:ptLst>
  <dgm:cxnLst>
    <dgm:cxn modelId="{8931C50D-05DF-4FFF-939D-105185EA883C}" type="presOf" srcId="{9E1D5B1F-3E64-4D77-A43C-80AD85BB3CE9}" destId="{3D5F1CF3-D8BB-45CC-9C43-9104241A226C}" srcOrd="0" destOrd="0" presId="urn:microsoft.com/office/officeart/2018/2/layout/IconCircleList"/>
    <dgm:cxn modelId="{31957A39-9D29-46C8-B08E-E002C83B11B1}" type="presOf" srcId="{72C87F9B-7D97-41DD-956D-93AF91DED338}" destId="{83A7B611-4F5D-47A1-8B3D-88FF7CE3AD13}" srcOrd="0" destOrd="0" presId="urn:microsoft.com/office/officeart/2018/2/layout/IconCircleList"/>
    <dgm:cxn modelId="{DE14B061-C5FA-4E9C-80A5-55FF1560B983}" type="presOf" srcId="{23FE0E90-B69D-4E5A-B33D-3B1B6E83173C}" destId="{9E5B235E-D968-4CE7-91EE-4C97C66252C1}" srcOrd="0" destOrd="0" presId="urn:microsoft.com/office/officeart/2018/2/layout/IconCircleList"/>
    <dgm:cxn modelId="{FFCD8747-7401-4FDE-8EB4-C6AC2DDEFD33}" srcId="{CE2A4498-D3DB-4F61-A47D-B31D35532AAC}" destId="{72C87F9B-7D97-41DD-956D-93AF91DED338}" srcOrd="3" destOrd="0" parTransId="{ED7384A6-F166-454D-926B-3F44C272B71E}" sibTransId="{0939FDE8-4848-400E-9A5A-BE6DADA11DD6}"/>
    <dgm:cxn modelId="{A9CEEC67-AFCA-4110-B02E-4F2932B1F1E0}" type="presOf" srcId="{0939FDE8-4848-400E-9A5A-BE6DADA11DD6}" destId="{C8FE2B67-AA22-42D8-B74D-E9732E332603}" srcOrd="0" destOrd="0" presId="urn:microsoft.com/office/officeart/2018/2/layout/IconCircleList"/>
    <dgm:cxn modelId="{407A3055-2BD9-4C5B-88C9-BCC80C9040DF}" type="presOf" srcId="{D1DD1E31-493B-4371-A371-6AD732B8D861}" destId="{4703FC5C-AB08-4701-A3EC-BBCDAF475703}" srcOrd="0" destOrd="0" presId="urn:microsoft.com/office/officeart/2018/2/layout/IconCircleList"/>
    <dgm:cxn modelId="{368D6E76-8B4E-42FF-9C36-9058D441596E}" srcId="{CE2A4498-D3DB-4F61-A47D-B31D35532AAC}" destId="{CBF72507-2291-4318-A5FA-297F62B323D0}" srcOrd="5" destOrd="0" parTransId="{CCD59DB7-CAEC-47BE-93C0-327DAFDA2AEB}" sibTransId="{A5A83156-810F-4771-841F-776E9BDED9D1}"/>
    <dgm:cxn modelId="{762C2A93-C2AD-4D05-8149-3C2DB3663B31}" type="presOf" srcId="{4F8AB8BB-960D-4D7D-A1A5-F3242B60CCBE}" destId="{85142A4D-896A-4E8B-B6AF-8180CB6AAB79}" srcOrd="0" destOrd="0" presId="urn:microsoft.com/office/officeart/2018/2/layout/IconCircleList"/>
    <dgm:cxn modelId="{DA8F1798-DE2A-4D67-AA0A-F7CCB8373FCF}" type="presOf" srcId="{CE2A4498-D3DB-4F61-A47D-B31D35532AAC}" destId="{62B7050B-3CDF-4524-A108-034FF12B1682}" srcOrd="0" destOrd="0" presId="urn:microsoft.com/office/officeart/2018/2/layout/IconCircleList"/>
    <dgm:cxn modelId="{6B728999-B3DD-45EB-8874-DBC280AF8E80}" type="presOf" srcId="{DD21E3A0-8A6E-485D-B166-CEA3D40A7CBC}" destId="{D8C0029F-1622-4DA9-ABF2-3A7E29F95CB0}" srcOrd="0" destOrd="0" presId="urn:microsoft.com/office/officeart/2018/2/layout/IconCircleList"/>
    <dgm:cxn modelId="{BF375F9A-3622-47DA-916C-75045666F74C}" srcId="{CE2A4498-D3DB-4F61-A47D-B31D35532AAC}" destId="{DD21E3A0-8A6E-485D-B166-CEA3D40A7CBC}" srcOrd="1" destOrd="0" parTransId="{7FE731D8-2074-45AD-890B-CA8061C706B9}" sibTransId="{3D4B8DB4-0C14-4957-A1FE-51AFB65F7AF7}"/>
    <dgm:cxn modelId="{30FB9F9F-F67D-4E9C-87DD-42AB86E31817}" srcId="{CE2A4498-D3DB-4F61-A47D-B31D35532AAC}" destId="{5B49A796-D0F3-42DB-AC38-BDD1FFCB17F3}" srcOrd="0" destOrd="0" parTransId="{6266F213-CD23-45BA-887C-2B7EB9F94C88}" sibTransId="{0962635E-DF32-437C-96BE-9FC3C1C6B6FA}"/>
    <dgm:cxn modelId="{723A75C3-45B7-4CDF-B36E-E10EFCFC9917}" type="presOf" srcId="{3D4B8DB4-0C14-4957-A1FE-51AFB65F7AF7}" destId="{520ECE5A-40BF-4289-AF00-286C470FD386}" srcOrd="0" destOrd="0" presId="urn:microsoft.com/office/officeart/2018/2/layout/IconCircleList"/>
    <dgm:cxn modelId="{0D9717CB-7212-4083-A489-2414F05A3AFD}" srcId="{CE2A4498-D3DB-4F61-A47D-B31D35532AAC}" destId="{D1DD1E31-493B-4371-A371-6AD732B8D861}" srcOrd="4" destOrd="0" parTransId="{7A767149-868B-4C95-958A-338DE8ECCDFB}" sibTransId="{23FE0E90-B69D-4E5A-B33D-3B1B6E83173C}"/>
    <dgm:cxn modelId="{0B579ACE-2562-4B10-9154-F1409E66BB6D}" type="presOf" srcId="{5B49A796-D0F3-42DB-AC38-BDD1FFCB17F3}" destId="{153EE257-CFFD-4718-A9AE-BC2284938950}" srcOrd="0" destOrd="0" presId="urn:microsoft.com/office/officeart/2018/2/layout/IconCircleList"/>
    <dgm:cxn modelId="{3D4767E2-F238-4B1A-8CF2-9B8E9A5336FF}" type="presOf" srcId="{0962635E-DF32-437C-96BE-9FC3C1C6B6FA}" destId="{8E4106C9-2844-401A-B715-6C03B4F771ED}" srcOrd="0" destOrd="0" presId="urn:microsoft.com/office/officeart/2018/2/layout/IconCircleList"/>
    <dgm:cxn modelId="{B223AFE5-E086-48D6-8181-44C4C70CEAEF}" srcId="{CE2A4498-D3DB-4F61-A47D-B31D35532AAC}" destId="{4F8AB8BB-960D-4D7D-A1A5-F3242B60CCBE}" srcOrd="2" destOrd="0" parTransId="{2EB7BEC9-BBB1-4880-A529-2241F82BD17A}" sibTransId="{9E1D5B1F-3E64-4D77-A43C-80AD85BB3CE9}"/>
    <dgm:cxn modelId="{6F467BF3-CFA2-4AA1-97CE-3B63C8EF7527}" type="presOf" srcId="{CBF72507-2291-4318-A5FA-297F62B323D0}" destId="{A229508F-01D3-4AD0-8428-2457269056CE}" srcOrd="0" destOrd="0" presId="urn:microsoft.com/office/officeart/2018/2/layout/IconCircleList"/>
    <dgm:cxn modelId="{103AE94D-1C59-49BD-B2E1-B3C2E532D721}" type="presParOf" srcId="{62B7050B-3CDF-4524-A108-034FF12B1682}" destId="{C0246821-7768-485E-B859-8FFDC2F151C9}" srcOrd="0" destOrd="0" presId="urn:microsoft.com/office/officeart/2018/2/layout/IconCircleList"/>
    <dgm:cxn modelId="{E7AF8FE9-0FCD-4CAD-991A-33D5C20565B4}" type="presParOf" srcId="{C0246821-7768-485E-B859-8FFDC2F151C9}" destId="{FD9DD2E9-3048-496B-8F79-3197ED88DFC7}" srcOrd="0" destOrd="0" presId="urn:microsoft.com/office/officeart/2018/2/layout/IconCircleList"/>
    <dgm:cxn modelId="{C63A28FE-9AA4-4A5C-B7FE-D5C02E21AAB9}" type="presParOf" srcId="{FD9DD2E9-3048-496B-8F79-3197ED88DFC7}" destId="{0CF46773-3AF3-4217-8FD5-B35FDEE5F582}" srcOrd="0" destOrd="0" presId="urn:microsoft.com/office/officeart/2018/2/layout/IconCircleList"/>
    <dgm:cxn modelId="{AD7A6D16-8DE5-4747-A2C4-FB6EF4452968}" type="presParOf" srcId="{FD9DD2E9-3048-496B-8F79-3197ED88DFC7}" destId="{A85CB586-9E95-40CF-A5F4-433AD597DFC9}" srcOrd="1" destOrd="0" presId="urn:microsoft.com/office/officeart/2018/2/layout/IconCircleList"/>
    <dgm:cxn modelId="{FD3DDADD-6864-43C0-A996-FFCC11EE7D56}" type="presParOf" srcId="{FD9DD2E9-3048-496B-8F79-3197ED88DFC7}" destId="{4F429D48-3E64-489A-8BED-8F68A9BF1A5C}" srcOrd="2" destOrd="0" presId="urn:microsoft.com/office/officeart/2018/2/layout/IconCircleList"/>
    <dgm:cxn modelId="{E54804CF-1366-4D60-8371-B3242EEE6C66}" type="presParOf" srcId="{FD9DD2E9-3048-496B-8F79-3197ED88DFC7}" destId="{153EE257-CFFD-4718-A9AE-BC2284938950}" srcOrd="3" destOrd="0" presId="urn:microsoft.com/office/officeart/2018/2/layout/IconCircleList"/>
    <dgm:cxn modelId="{D740F28B-4C6A-467A-B40C-ECDBCA4B62C4}" type="presParOf" srcId="{C0246821-7768-485E-B859-8FFDC2F151C9}" destId="{8E4106C9-2844-401A-B715-6C03B4F771ED}" srcOrd="1" destOrd="0" presId="urn:microsoft.com/office/officeart/2018/2/layout/IconCircleList"/>
    <dgm:cxn modelId="{614BEF2F-0A86-4091-88B9-431382C410EC}" type="presParOf" srcId="{C0246821-7768-485E-B859-8FFDC2F151C9}" destId="{5473C945-3B09-45BF-AD2D-EA4505E6F5B1}" srcOrd="2" destOrd="0" presId="urn:microsoft.com/office/officeart/2018/2/layout/IconCircleList"/>
    <dgm:cxn modelId="{B5554BBD-F035-4C82-89F1-60241F9583CD}" type="presParOf" srcId="{5473C945-3B09-45BF-AD2D-EA4505E6F5B1}" destId="{CCCF9022-3DB4-4A82-A193-D8927EBFB8EF}" srcOrd="0" destOrd="0" presId="urn:microsoft.com/office/officeart/2018/2/layout/IconCircleList"/>
    <dgm:cxn modelId="{00511713-2EE3-4605-B9A1-9064A0F077A7}" type="presParOf" srcId="{5473C945-3B09-45BF-AD2D-EA4505E6F5B1}" destId="{D016D704-D6B0-44E4-9B73-715BAA7FFE90}" srcOrd="1" destOrd="0" presId="urn:microsoft.com/office/officeart/2018/2/layout/IconCircleList"/>
    <dgm:cxn modelId="{0E45DD81-E064-4464-84AF-779C6F4D827A}" type="presParOf" srcId="{5473C945-3B09-45BF-AD2D-EA4505E6F5B1}" destId="{76ACFA40-5517-4731-8100-10AFA536C94D}" srcOrd="2" destOrd="0" presId="urn:microsoft.com/office/officeart/2018/2/layout/IconCircleList"/>
    <dgm:cxn modelId="{A00A81C1-7CCB-4063-A6F7-E8E1FDCE407D}" type="presParOf" srcId="{5473C945-3B09-45BF-AD2D-EA4505E6F5B1}" destId="{D8C0029F-1622-4DA9-ABF2-3A7E29F95CB0}" srcOrd="3" destOrd="0" presId="urn:microsoft.com/office/officeart/2018/2/layout/IconCircleList"/>
    <dgm:cxn modelId="{2F4DB0EE-F036-41D7-8172-B29B20D05820}" type="presParOf" srcId="{C0246821-7768-485E-B859-8FFDC2F151C9}" destId="{520ECE5A-40BF-4289-AF00-286C470FD386}" srcOrd="3" destOrd="0" presId="urn:microsoft.com/office/officeart/2018/2/layout/IconCircleList"/>
    <dgm:cxn modelId="{764ADD8F-04FA-4555-9871-261FF1BA3B1D}" type="presParOf" srcId="{C0246821-7768-485E-B859-8FFDC2F151C9}" destId="{CB8EB154-3EC4-4660-9043-784F2E76F9DF}" srcOrd="4" destOrd="0" presId="urn:microsoft.com/office/officeart/2018/2/layout/IconCircleList"/>
    <dgm:cxn modelId="{B8CAA29A-1CA9-4973-82BD-E837D32A54AB}" type="presParOf" srcId="{CB8EB154-3EC4-4660-9043-784F2E76F9DF}" destId="{B811E647-E8A5-460D-BD4C-CA454CB34D04}" srcOrd="0" destOrd="0" presId="urn:microsoft.com/office/officeart/2018/2/layout/IconCircleList"/>
    <dgm:cxn modelId="{F68E52F0-9381-408D-A2B8-9ABAC7FAAD8F}" type="presParOf" srcId="{CB8EB154-3EC4-4660-9043-784F2E76F9DF}" destId="{DABA742C-FA9A-42A2-BE34-7C11EAA80630}" srcOrd="1" destOrd="0" presId="urn:microsoft.com/office/officeart/2018/2/layout/IconCircleList"/>
    <dgm:cxn modelId="{4203DAF6-11E2-4709-91C1-D5DF6647F72E}" type="presParOf" srcId="{CB8EB154-3EC4-4660-9043-784F2E76F9DF}" destId="{DC577394-BBCA-4519-A550-370AF3475EE0}" srcOrd="2" destOrd="0" presId="urn:microsoft.com/office/officeart/2018/2/layout/IconCircleList"/>
    <dgm:cxn modelId="{304FD51E-3303-4F0B-B8A4-FDF5CAFF3775}" type="presParOf" srcId="{CB8EB154-3EC4-4660-9043-784F2E76F9DF}" destId="{85142A4D-896A-4E8B-B6AF-8180CB6AAB79}" srcOrd="3" destOrd="0" presId="urn:microsoft.com/office/officeart/2018/2/layout/IconCircleList"/>
    <dgm:cxn modelId="{F8782974-0F3A-46D4-920F-BD1D1B2E7872}" type="presParOf" srcId="{C0246821-7768-485E-B859-8FFDC2F151C9}" destId="{3D5F1CF3-D8BB-45CC-9C43-9104241A226C}" srcOrd="5" destOrd="0" presId="urn:microsoft.com/office/officeart/2018/2/layout/IconCircleList"/>
    <dgm:cxn modelId="{E27CC92E-4B01-4ECF-A33B-3C25F4929D48}" type="presParOf" srcId="{C0246821-7768-485E-B859-8FFDC2F151C9}" destId="{5384EEB4-2E63-4C7D-AD7D-F61D2DCCEC4F}" srcOrd="6" destOrd="0" presId="urn:microsoft.com/office/officeart/2018/2/layout/IconCircleList"/>
    <dgm:cxn modelId="{1B936975-4816-4848-83E8-BAC9DCFE6651}" type="presParOf" srcId="{5384EEB4-2E63-4C7D-AD7D-F61D2DCCEC4F}" destId="{EAEDB3F6-D8BB-461E-AAC4-6588967CC461}" srcOrd="0" destOrd="0" presId="urn:microsoft.com/office/officeart/2018/2/layout/IconCircleList"/>
    <dgm:cxn modelId="{FCCD0CE1-9EED-4741-8A1D-BBD571845EE7}" type="presParOf" srcId="{5384EEB4-2E63-4C7D-AD7D-F61D2DCCEC4F}" destId="{C4256F66-BF6D-4325-9E22-B928E39E3A3B}" srcOrd="1" destOrd="0" presId="urn:microsoft.com/office/officeart/2018/2/layout/IconCircleList"/>
    <dgm:cxn modelId="{583297CD-A1C6-4B7F-A7ED-BB168E4D0DF8}" type="presParOf" srcId="{5384EEB4-2E63-4C7D-AD7D-F61D2DCCEC4F}" destId="{C0C4BCD4-C5F6-4789-AD35-3DC60EE02FB4}" srcOrd="2" destOrd="0" presId="urn:microsoft.com/office/officeart/2018/2/layout/IconCircleList"/>
    <dgm:cxn modelId="{6F75F83F-CC42-4F6B-947E-EAEF26D27760}" type="presParOf" srcId="{5384EEB4-2E63-4C7D-AD7D-F61D2DCCEC4F}" destId="{83A7B611-4F5D-47A1-8B3D-88FF7CE3AD13}" srcOrd="3" destOrd="0" presId="urn:microsoft.com/office/officeart/2018/2/layout/IconCircleList"/>
    <dgm:cxn modelId="{45A61958-91F2-46C3-BB96-B865DE42E534}" type="presParOf" srcId="{C0246821-7768-485E-B859-8FFDC2F151C9}" destId="{C8FE2B67-AA22-42D8-B74D-E9732E332603}" srcOrd="7" destOrd="0" presId="urn:microsoft.com/office/officeart/2018/2/layout/IconCircleList"/>
    <dgm:cxn modelId="{F2091918-29CD-4B09-9A16-543C424620F6}" type="presParOf" srcId="{C0246821-7768-485E-B859-8FFDC2F151C9}" destId="{C954EB5C-2C67-49E1-A2A5-0E7BF1CC63B6}" srcOrd="8" destOrd="0" presId="urn:microsoft.com/office/officeart/2018/2/layout/IconCircleList"/>
    <dgm:cxn modelId="{B2CA75B7-8D39-4777-9B32-3B3789AB5865}" type="presParOf" srcId="{C954EB5C-2C67-49E1-A2A5-0E7BF1CC63B6}" destId="{C75D9D94-635A-4AF7-92F3-76DCEDAEF5F7}" srcOrd="0" destOrd="0" presId="urn:microsoft.com/office/officeart/2018/2/layout/IconCircleList"/>
    <dgm:cxn modelId="{3D95A26B-4944-4B39-A695-9DFB820D557D}" type="presParOf" srcId="{C954EB5C-2C67-49E1-A2A5-0E7BF1CC63B6}" destId="{E0F29814-7178-49AB-A108-6ECFEB773607}" srcOrd="1" destOrd="0" presId="urn:microsoft.com/office/officeart/2018/2/layout/IconCircleList"/>
    <dgm:cxn modelId="{658DB17E-1330-44BE-B580-D69C4642A9D6}" type="presParOf" srcId="{C954EB5C-2C67-49E1-A2A5-0E7BF1CC63B6}" destId="{1102F1BF-540A-46FC-9292-25B2027A5201}" srcOrd="2" destOrd="0" presId="urn:microsoft.com/office/officeart/2018/2/layout/IconCircleList"/>
    <dgm:cxn modelId="{96D29DBB-396C-4EAD-8E0A-F8A6B2428677}" type="presParOf" srcId="{C954EB5C-2C67-49E1-A2A5-0E7BF1CC63B6}" destId="{4703FC5C-AB08-4701-A3EC-BBCDAF475703}" srcOrd="3" destOrd="0" presId="urn:microsoft.com/office/officeart/2018/2/layout/IconCircleList"/>
    <dgm:cxn modelId="{6AE30316-B01C-4834-BB60-B99644A2453F}" type="presParOf" srcId="{C0246821-7768-485E-B859-8FFDC2F151C9}" destId="{9E5B235E-D968-4CE7-91EE-4C97C66252C1}" srcOrd="9" destOrd="0" presId="urn:microsoft.com/office/officeart/2018/2/layout/IconCircleList"/>
    <dgm:cxn modelId="{3C1655B9-B369-47F8-82F8-C506CFF18D6C}" type="presParOf" srcId="{C0246821-7768-485E-B859-8FFDC2F151C9}" destId="{F05BFF33-3573-4634-A907-BE49122AA6F5}" srcOrd="10" destOrd="0" presId="urn:microsoft.com/office/officeart/2018/2/layout/IconCircleList"/>
    <dgm:cxn modelId="{B34F532B-4FB3-4A8D-A502-AA565CBB97B8}" type="presParOf" srcId="{F05BFF33-3573-4634-A907-BE49122AA6F5}" destId="{2D97697F-BDAA-4858-B312-FCE54E2C733D}" srcOrd="0" destOrd="0" presId="urn:microsoft.com/office/officeart/2018/2/layout/IconCircleList"/>
    <dgm:cxn modelId="{6E7FB1C7-1081-4191-924F-64ACB1209A7B}" type="presParOf" srcId="{F05BFF33-3573-4634-A907-BE49122AA6F5}" destId="{F5B7BF21-12B3-4538-9F03-CD05B928A89B}" srcOrd="1" destOrd="0" presId="urn:microsoft.com/office/officeart/2018/2/layout/IconCircleList"/>
    <dgm:cxn modelId="{B52105AA-794E-430F-8412-65CA74AC119F}" type="presParOf" srcId="{F05BFF33-3573-4634-A907-BE49122AA6F5}" destId="{1F0EA04B-B3D6-43DA-9EBE-275EA54049D8}" srcOrd="2" destOrd="0" presId="urn:microsoft.com/office/officeart/2018/2/layout/IconCircleList"/>
    <dgm:cxn modelId="{C2924E6D-7CB1-4496-8862-6060D63E54EA}" type="presParOf" srcId="{F05BFF33-3573-4634-A907-BE49122AA6F5}" destId="{A229508F-01D3-4AD0-8428-2457269056C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5795AD-2FF3-4AC7-8747-A5F247F4D6E7}"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23743198-28B3-4E76-8066-B01D265DA152}">
      <dgm:prSet/>
      <dgm:spPr/>
      <dgm:t>
        <a:bodyPr/>
        <a:lstStyle/>
        <a:p>
          <a:pPr>
            <a:lnSpc>
              <a:spcPct val="100000"/>
            </a:lnSpc>
            <a:defRPr cap="all"/>
          </a:pPr>
          <a:r>
            <a:rPr lang="en-GB" cap="none" dirty="0"/>
            <a:t>Do what they ask– read carefully, keep to word counts</a:t>
          </a:r>
          <a:endParaRPr lang="en-US" cap="none" dirty="0"/>
        </a:p>
      </dgm:t>
    </dgm:pt>
    <dgm:pt modelId="{21D8D4F8-0348-452D-8BC0-CE7508259A17}" type="parTrans" cxnId="{0900AED9-B253-431E-86D0-581F51704F25}">
      <dgm:prSet/>
      <dgm:spPr/>
      <dgm:t>
        <a:bodyPr/>
        <a:lstStyle/>
        <a:p>
          <a:endParaRPr lang="en-US"/>
        </a:p>
      </dgm:t>
    </dgm:pt>
    <dgm:pt modelId="{30D846F7-E605-4F55-89E5-FEF2F72945C7}" type="sibTrans" cxnId="{0900AED9-B253-431E-86D0-581F51704F25}">
      <dgm:prSet/>
      <dgm:spPr/>
      <dgm:t>
        <a:bodyPr/>
        <a:lstStyle/>
        <a:p>
          <a:endParaRPr lang="en-US"/>
        </a:p>
      </dgm:t>
    </dgm:pt>
    <dgm:pt modelId="{ABC28A76-24EA-40DF-9F7D-DD06D722D40B}">
      <dgm:prSet/>
      <dgm:spPr/>
      <dgm:t>
        <a:bodyPr/>
        <a:lstStyle/>
        <a:p>
          <a:pPr>
            <a:lnSpc>
              <a:spcPct val="100000"/>
            </a:lnSpc>
            <a:defRPr cap="all"/>
          </a:pPr>
          <a:r>
            <a:rPr lang="en-GB" cap="none" dirty="0"/>
            <a:t>Ensure NO spelling errors, typos, inconsistent use of names or abbreviations: get someone else to check it</a:t>
          </a:r>
          <a:endParaRPr lang="en-US" cap="none" dirty="0"/>
        </a:p>
      </dgm:t>
    </dgm:pt>
    <dgm:pt modelId="{95A065BD-69E8-491D-A2A1-DF3D1779855A}" type="parTrans" cxnId="{924C8DFD-BEF4-47E0-B254-65ED85B34A21}">
      <dgm:prSet/>
      <dgm:spPr/>
      <dgm:t>
        <a:bodyPr/>
        <a:lstStyle/>
        <a:p>
          <a:endParaRPr lang="en-US"/>
        </a:p>
      </dgm:t>
    </dgm:pt>
    <dgm:pt modelId="{30480C32-BB07-4C9C-94F3-ACD24A6B59F2}" type="sibTrans" cxnId="{924C8DFD-BEF4-47E0-B254-65ED85B34A21}">
      <dgm:prSet/>
      <dgm:spPr/>
      <dgm:t>
        <a:bodyPr/>
        <a:lstStyle/>
        <a:p>
          <a:endParaRPr lang="en-US"/>
        </a:p>
      </dgm:t>
    </dgm:pt>
    <dgm:pt modelId="{D5879488-BBFC-492C-B6A3-7C2B171FDFC4}">
      <dgm:prSet/>
      <dgm:spPr/>
      <dgm:t>
        <a:bodyPr/>
        <a:lstStyle/>
        <a:p>
          <a:pPr>
            <a:lnSpc>
              <a:spcPct val="100000"/>
            </a:lnSpc>
            <a:defRPr cap="all"/>
          </a:pPr>
          <a:r>
            <a:rPr lang="en-GB" cap="none" dirty="0"/>
            <a:t>Make sure it’s targeted towards that employer (research)</a:t>
          </a:r>
          <a:endParaRPr lang="en-US" cap="none" dirty="0"/>
        </a:p>
      </dgm:t>
    </dgm:pt>
    <dgm:pt modelId="{2CACE5CB-62E9-4C52-94DB-5374E4B3D360}" type="parTrans" cxnId="{EE7FA301-ABA4-4FAD-BFAF-E16329F7F84C}">
      <dgm:prSet/>
      <dgm:spPr/>
      <dgm:t>
        <a:bodyPr/>
        <a:lstStyle/>
        <a:p>
          <a:endParaRPr lang="en-US"/>
        </a:p>
      </dgm:t>
    </dgm:pt>
    <dgm:pt modelId="{7ED4FFB0-0E56-41E0-A01D-BEF591D6AB52}" type="sibTrans" cxnId="{EE7FA301-ABA4-4FAD-BFAF-E16329F7F84C}">
      <dgm:prSet/>
      <dgm:spPr/>
      <dgm:t>
        <a:bodyPr/>
        <a:lstStyle/>
        <a:p>
          <a:endParaRPr lang="en-US"/>
        </a:p>
      </dgm:t>
    </dgm:pt>
    <dgm:pt modelId="{6F073D9E-EBF3-4A7F-BCAA-2092A4778A7A}">
      <dgm:prSet/>
      <dgm:spPr/>
      <dgm:t>
        <a:bodyPr/>
        <a:lstStyle/>
        <a:p>
          <a:pPr>
            <a:lnSpc>
              <a:spcPct val="100000"/>
            </a:lnSpc>
            <a:defRPr cap="all"/>
          </a:pPr>
          <a:r>
            <a:rPr lang="en-GB" dirty="0"/>
            <a:t>Make sure it looks well presented </a:t>
          </a:r>
          <a:endParaRPr lang="en-US" dirty="0"/>
        </a:p>
      </dgm:t>
    </dgm:pt>
    <dgm:pt modelId="{A9916613-BF0E-4958-8A33-DA6BBB1ED2D9}" type="parTrans" cxnId="{EF52429F-E23A-465A-9355-CD6DBE949C31}">
      <dgm:prSet/>
      <dgm:spPr/>
      <dgm:t>
        <a:bodyPr/>
        <a:lstStyle/>
        <a:p>
          <a:endParaRPr lang="en-US"/>
        </a:p>
      </dgm:t>
    </dgm:pt>
    <dgm:pt modelId="{A1B91E7F-EED9-4D90-AEF0-B4F1D4735E92}" type="sibTrans" cxnId="{EF52429F-E23A-465A-9355-CD6DBE949C31}">
      <dgm:prSet/>
      <dgm:spPr/>
      <dgm:t>
        <a:bodyPr/>
        <a:lstStyle/>
        <a:p>
          <a:endParaRPr lang="en-US"/>
        </a:p>
      </dgm:t>
    </dgm:pt>
    <dgm:pt modelId="{CABF5C81-996E-41FF-AE8F-AA41DCD85F40}">
      <dgm:prSet/>
      <dgm:spPr/>
      <dgm:t>
        <a:bodyPr/>
        <a:lstStyle/>
        <a:p>
          <a:pPr>
            <a:lnSpc>
              <a:spcPct val="100000"/>
            </a:lnSpc>
            <a:defRPr cap="all"/>
          </a:pPr>
          <a:r>
            <a:rPr lang="en-GB" cap="none" dirty="0"/>
            <a:t>Explain questionable grades/mitigating circumstances if necessary</a:t>
          </a:r>
          <a:endParaRPr lang="en-US" cap="none" dirty="0"/>
        </a:p>
      </dgm:t>
    </dgm:pt>
    <dgm:pt modelId="{83CE724E-A9AE-4F7F-90B3-90B604637CA6}" type="parTrans" cxnId="{DD2E9EA2-E133-4133-A646-E1F439FEA8F6}">
      <dgm:prSet/>
      <dgm:spPr/>
      <dgm:t>
        <a:bodyPr/>
        <a:lstStyle/>
        <a:p>
          <a:endParaRPr lang="en-US"/>
        </a:p>
      </dgm:t>
    </dgm:pt>
    <dgm:pt modelId="{386D2D86-2127-45F3-B42B-91C54B1DE18B}" type="sibTrans" cxnId="{DD2E9EA2-E133-4133-A646-E1F439FEA8F6}">
      <dgm:prSet/>
      <dgm:spPr/>
      <dgm:t>
        <a:bodyPr/>
        <a:lstStyle/>
        <a:p>
          <a:endParaRPr lang="en-US"/>
        </a:p>
      </dgm:t>
    </dgm:pt>
    <dgm:pt modelId="{14E19021-F45D-47BC-83F1-B8B33FD1B4C4}">
      <dgm:prSet/>
      <dgm:spPr/>
      <dgm:t>
        <a:bodyPr/>
        <a:lstStyle/>
        <a:p>
          <a:pPr>
            <a:lnSpc>
              <a:spcPct val="100000"/>
            </a:lnSpc>
            <a:defRPr cap="all"/>
          </a:pPr>
          <a:r>
            <a:rPr lang="en-GB"/>
            <a:t>Don’t leave it to the last minute</a:t>
          </a:r>
          <a:endParaRPr lang="en-US"/>
        </a:p>
      </dgm:t>
    </dgm:pt>
    <dgm:pt modelId="{17E6E72B-0134-4207-89CE-4EC6DE1B937F}" type="parTrans" cxnId="{3B21BE84-8DA1-4D96-9A08-804859F887F3}">
      <dgm:prSet/>
      <dgm:spPr/>
      <dgm:t>
        <a:bodyPr/>
        <a:lstStyle/>
        <a:p>
          <a:endParaRPr lang="en-US"/>
        </a:p>
      </dgm:t>
    </dgm:pt>
    <dgm:pt modelId="{177CF4D1-ABA7-40C8-BFD8-6A5EBD9C17B5}" type="sibTrans" cxnId="{3B21BE84-8DA1-4D96-9A08-804859F887F3}">
      <dgm:prSet/>
      <dgm:spPr/>
      <dgm:t>
        <a:bodyPr/>
        <a:lstStyle/>
        <a:p>
          <a:endParaRPr lang="en-US"/>
        </a:p>
      </dgm:t>
    </dgm:pt>
    <dgm:pt modelId="{8AA21134-4C54-4E62-81D6-58878AF7A1BC}">
      <dgm:prSet/>
      <dgm:spPr/>
      <dgm:t>
        <a:bodyPr/>
        <a:lstStyle/>
        <a:p>
          <a:pPr>
            <a:lnSpc>
              <a:spcPct val="100000"/>
            </a:lnSpc>
            <a:defRPr cap="all"/>
          </a:pPr>
          <a:r>
            <a:rPr lang="en-GB"/>
            <a:t>Print out a copy if possible: to review and to keep</a:t>
          </a:r>
          <a:endParaRPr lang="en-US"/>
        </a:p>
      </dgm:t>
    </dgm:pt>
    <dgm:pt modelId="{0FAB07C5-A81C-4633-B57C-7D69E748C532}" type="parTrans" cxnId="{28E37811-F625-4832-B144-633283049A7C}">
      <dgm:prSet/>
      <dgm:spPr/>
      <dgm:t>
        <a:bodyPr/>
        <a:lstStyle/>
        <a:p>
          <a:endParaRPr lang="en-US"/>
        </a:p>
      </dgm:t>
    </dgm:pt>
    <dgm:pt modelId="{D4EAC3BB-A001-41B3-8951-BF80A0420CB8}" type="sibTrans" cxnId="{28E37811-F625-4832-B144-633283049A7C}">
      <dgm:prSet/>
      <dgm:spPr/>
      <dgm:t>
        <a:bodyPr/>
        <a:lstStyle/>
        <a:p>
          <a:endParaRPr lang="en-US"/>
        </a:p>
      </dgm:t>
    </dgm:pt>
    <dgm:pt modelId="{7A7887EE-422C-49BF-90BB-1C0E17376F08}" type="pres">
      <dgm:prSet presAssocID="{645795AD-2FF3-4AC7-8747-A5F247F4D6E7}" presName="Name0" presStyleCnt="0">
        <dgm:presLayoutVars>
          <dgm:dir/>
          <dgm:resizeHandles val="exact"/>
        </dgm:presLayoutVars>
      </dgm:prSet>
      <dgm:spPr/>
    </dgm:pt>
    <dgm:pt modelId="{0146A294-1785-4BC4-91E6-6CED6A63CA72}" type="pres">
      <dgm:prSet presAssocID="{23743198-28B3-4E76-8066-B01D265DA152}" presName="node" presStyleLbl="node1" presStyleIdx="0" presStyleCnt="7">
        <dgm:presLayoutVars>
          <dgm:bulletEnabled val="1"/>
        </dgm:presLayoutVars>
      </dgm:prSet>
      <dgm:spPr/>
    </dgm:pt>
    <dgm:pt modelId="{59F6055C-1656-418B-A4B5-923344B5353B}" type="pres">
      <dgm:prSet presAssocID="{30D846F7-E605-4F55-89E5-FEF2F72945C7}" presName="sibTrans" presStyleLbl="sibTrans1D1" presStyleIdx="0" presStyleCnt="6"/>
      <dgm:spPr/>
    </dgm:pt>
    <dgm:pt modelId="{D57ECA54-634F-40BE-8943-A5D1F2D6821F}" type="pres">
      <dgm:prSet presAssocID="{30D846F7-E605-4F55-89E5-FEF2F72945C7}" presName="connectorText" presStyleLbl="sibTrans1D1" presStyleIdx="0" presStyleCnt="6"/>
      <dgm:spPr/>
    </dgm:pt>
    <dgm:pt modelId="{C8AA60D6-2408-4D93-82CE-032987383C82}" type="pres">
      <dgm:prSet presAssocID="{ABC28A76-24EA-40DF-9F7D-DD06D722D40B}" presName="node" presStyleLbl="node1" presStyleIdx="1" presStyleCnt="7">
        <dgm:presLayoutVars>
          <dgm:bulletEnabled val="1"/>
        </dgm:presLayoutVars>
      </dgm:prSet>
      <dgm:spPr/>
    </dgm:pt>
    <dgm:pt modelId="{D82D94C1-37F5-4A78-A4C8-BB5C52E87065}" type="pres">
      <dgm:prSet presAssocID="{30480C32-BB07-4C9C-94F3-ACD24A6B59F2}" presName="sibTrans" presStyleLbl="sibTrans1D1" presStyleIdx="1" presStyleCnt="6"/>
      <dgm:spPr/>
    </dgm:pt>
    <dgm:pt modelId="{AB3ABA0C-377A-41FF-827B-A93D8FA3143B}" type="pres">
      <dgm:prSet presAssocID="{30480C32-BB07-4C9C-94F3-ACD24A6B59F2}" presName="connectorText" presStyleLbl="sibTrans1D1" presStyleIdx="1" presStyleCnt="6"/>
      <dgm:spPr/>
    </dgm:pt>
    <dgm:pt modelId="{6C944BFD-3202-412F-A474-06A83A0F0580}" type="pres">
      <dgm:prSet presAssocID="{D5879488-BBFC-492C-B6A3-7C2B171FDFC4}" presName="node" presStyleLbl="node1" presStyleIdx="2" presStyleCnt="7">
        <dgm:presLayoutVars>
          <dgm:bulletEnabled val="1"/>
        </dgm:presLayoutVars>
      </dgm:prSet>
      <dgm:spPr/>
    </dgm:pt>
    <dgm:pt modelId="{45D90588-976C-409B-A675-DEDA9484D840}" type="pres">
      <dgm:prSet presAssocID="{7ED4FFB0-0E56-41E0-A01D-BEF591D6AB52}" presName="sibTrans" presStyleLbl="sibTrans1D1" presStyleIdx="2" presStyleCnt="6"/>
      <dgm:spPr/>
    </dgm:pt>
    <dgm:pt modelId="{79DA53F3-8D6F-439B-B5BC-3E8D4F7B6F4E}" type="pres">
      <dgm:prSet presAssocID="{7ED4FFB0-0E56-41E0-A01D-BEF591D6AB52}" presName="connectorText" presStyleLbl="sibTrans1D1" presStyleIdx="2" presStyleCnt="6"/>
      <dgm:spPr/>
    </dgm:pt>
    <dgm:pt modelId="{A05CC220-1B11-4221-BA12-9A224EEF15AC}" type="pres">
      <dgm:prSet presAssocID="{6F073D9E-EBF3-4A7F-BCAA-2092A4778A7A}" presName="node" presStyleLbl="node1" presStyleIdx="3" presStyleCnt="7">
        <dgm:presLayoutVars>
          <dgm:bulletEnabled val="1"/>
        </dgm:presLayoutVars>
      </dgm:prSet>
      <dgm:spPr/>
    </dgm:pt>
    <dgm:pt modelId="{B2BD2EEA-C1E2-447A-8909-8043285AAD86}" type="pres">
      <dgm:prSet presAssocID="{A1B91E7F-EED9-4D90-AEF0-B4F1D4735E92}" presName="sibTrans" presStyleLbl="sibTrans1D1" presStyleIdx="3" presStyleCnt="6"/>
      <dgm:spPr/>
    </dgm:pt>
    <dgm:pt modelId="{D28CA953-B2EA-4CD6-9058-F6FA9FE1AA86}" type="pres">
      <dgm:prSet presAssocID="{A1B91E7F-EED9-4D90-AEF0-B4F1D4735E92}" presName="connectorText" presStyleLbl="sibTrans1D1" presStyleIdx="3" presStyleCnt="6"/>
      <dgm:spPr/>
    </dgm:pt>
    <dgm:pt modelId="{561A185F-E7B0-4957-BBBA-BCB70A711FDF}" type="pres">
      <dgm:prSet presAssocID="{CABF5C81-996E-41FF-AE8F-AA41DCD85F40}" presName="node" presStyleLbl="node1" presStyleIdx="4" presStyleCnt="7">
        <dgm:presLayoutVars>
          <dgm:bulletEnabled val="1"/>
        </dgm:presLayoutVars>
      </dgm:prSet>
      <dgm:spPr/>
    </dgm:pt>
    <dgm:pt modelId="{5CE94D37-BF69-47CE-BA10-D9AE4590D22A}" type="pres">
      <dgm:prSet presAssocID="{386D2D86-2127-45F3-B42B-91C54B1DE18B}" presName="sibTrans" presStyleLbl="sibTrans1D1" presStyleIdx="4" presStyleCnt="6"/>
      <dgm:spPr/>
    </dgm:pt>
    <dgm:pt modelId="{2E221B28-1C38-4D44-BAA2-99F59D22F786}" type="pres">
      <dgm:prSet presAssocID="{386D2D86-2127-45F3-B42B-91C54B1DE18B}" presName="connectorText" presStyleLbl="sibTrans1D1" presStyleIdx="4" presStyleCnt="6"/>
      <dgm:spPr/>
    </dgm:pt>
    <dgm:pt modelId="{1BC08320-7BE3-42FE-8F34-D95CEEE9F497}" type="pres">
      <dgm:prSet presAssocID="{14E19021-F45D-47BC-83F1-B8B33FD1B4C4}" presName="node" presStyleLbl="node1" presStyleIdx="5" presStyleCnt="7">
        <dgm:presLayoutVars>
          <dgm:bulletEnabled val="1"/>
        </dgm:presLayoutVars>
      </dgm:prSet>
      <dgm:spPr/>
    </dgm:pt>
    <dgm:pt modelId="{F3E417EC-1811-4431-A36F-2E9391C78A5F}" type="pres">
      <dgm:prSet presAssocID="{177CF4D1-ABA7-40C8-BFD8-6A5EBD9C17B5}" presName="sibTrans" presStyleLbl="sibTrans1D1" presStyleIdx="5" presStyleCnt="6"/>
      <dgm:spPr/>
    </dgm:pt>
    <dgm:pt modelId="{74B31F86-34C3-4018-8DFE-00B11E1961C9}" type="pres">
      <dgm:prSet presAssocID="{177CF4D1-ABA7-40C8-BFD8-6A5EBD9C17B5}" presName="connectorText" presStyleLbl="sibTrans1D1" presStyleIdx="5" presStyleCnt="6"/>
      <dgm:spPr/>
    </dgm:pt>
    <dgm:pt modelId="{49329C08-984E-4F14-8531-0FF8D5804701}" type="pres">
      <dgm:prSet presAssocID="{8AA21134-4C54-4E62-81D6-58878AF7A1BC}" presName="node" presStyleLbl="node1" presStyleIdx="6" presStyleCnt="7">
        <dgm:presLayoutVars>
          <dgm:bulletEnabled val="1"/>
        </dgm:presLayoutVars>
      </dgm:prSet>
      <dgm:spPr/>
    </dgm:pt>
  </dgm:ptLst>
  <dgm:cxnLst>
    <dgm:cxn modelId="{EE7FA301-ABA4-4FAD-BFAF-E16329F7F84C}" srcId="{645795AD-2FF3-4AC7-8747-A5F247F4D6E7}" destId="{D5879488-BBFC-492C-B6A3-7C2B171FDFC4}" srcOrd="2" destOrd="0" parTransId="{2CACE5CB-62E9-4C52-94DB-5374E4B3D360}" sibTransId="{7ED4FFB0-0E56-41E0-A01D-BEF591D6AB52}"/>
    <dgm:cxn modelId="{9158AF01-74A8-42D9-8A9F-51C2A8D63134}" type="presOf" srcId="{177CF4D1-ABA7-40C8-BFD8-6A5EBD9C17B5}" destId="{F3E417EC-1811-4431-A36F-2E9391C78A5F}" srcOrd="0" destOrd="0" presId="urn:microsoft.com/office/officeart/2016/7/layout/RepeatingBendingProcessNew"/>
    <dgm:cxn modelId="{28E37811-F625-4832-B144-633283049A7C}" srcId="{645795AD-2FF3-4AC7-8747-A5F247F4D6E7}" destId="{8AA21134-4C54-4E62-81D6-58878AF7A1BC}" srcOrd="6" destOrd="0" parTransId="{0FAB07C5-A81C-4633-B57C-7D69E748C532}" sibTransId="{D4EAC3BB-A001-41B3-8951-BF80A0420CB8}"/>
    <dgm:cxn modelId="{786C9E16-EB3D-447F-A878-C2983E01B754}" type="presOf" srcId="{30480C32-BB07-4C9C-94F3-ACD24A6B59F2}" destId="{AB3ABA0C-377A-41FF-827B-A93D8FA3143B}" srcOrd="1" destOrd="0" presId="urn:microsoft.com/office/officeart/2016/7/layout/RepeatingBendingProcessNew"/>
    <dgm:cxn modelId="{FEF3381F-096A-4E3C-8019-A9B8F9268197}" type="presOf" srcId="{7ED4FFB0-0E56-41E0-A01D-BEF591D6AB52}" destId="{79DA53F3-8D6F-439B-B5BC-3E8D4F7B6F4E}" srcOrd="1" destOrd="0" presId="urn:microsoft.com/office/officeart/2016/7/layout/RepeatingBendingProcessNew"/>
    <dgm:cxn modelId="{2E17DD23-124F-4D65-B3CC-D07DBD382C63}" type="presOf" srcId="{177CF4D1-ABA7-40C8-BFD8-6A5EBD9C17B5}" destId="{74B31F86-34C3-4018-8DFE-00B11E1961C9}" srcOrd="1" destOrd="0" presId="urn:microsoft.com/office/officeart/2016/7/layout/RepeatingBendingProcessNew"/>
    <dgm:cxn modelId="{C6E5632A-D03E-47C3-BBAC-5E7FC52C5EA8}" type="presOf" srcId="{ABC28A76-24EA-40DF-9F7D-DD06D722D40B}" destId="{C8AA60D6-2408-4D93-82CE-032987383C82}" srcOrd="0" destOrd="0" presId="urn:microsoft.com/office/officeart/2016/7/layout/RepeatingBendingProcessNew"/>
    <dgm:cxn modelId="{4087AA2D-E858-4DA1-A281-372B0F20EE2A}" type="presOf" srcId="{CABF5C81-996E-41FF-AE8F-AA41DCD85F40}" destId="{561A185F-E7B0-4957-BBBA-BCB70A711FDF}" srcOrd="0" destOrd="0" presId="urn:microsoft.com/office/officeart/2016/7/layout/RepeatingBendingProcessNew"/>
    <dgm:cxn modelId="{62F18933-5744-47E0-AC8B-86E1FE307130}" type="presOf" srcId="{8AA21134-4C54-4E62-81D6-58878AF7A1BC}" destId="{49329C08-984E-4F14-8531-0FF8D5804701}" srcOrd="0" destOrd="0" presId="urn:microsoft.com/office/officeart/2016/7/layout/RepeatingBendingProcessNew"/>
    <dgm:cxn modelId="{076FED3F-C956-434F-88C8-E8C9D6695778}" type="presOf" srcId="{30480C32-BB07-4C9C-94F3-ACD24A6B59F2}" destId="{D82D94C1-37F5-4A78-A4C8-BB5C52E87065}" srcOrd="0" destOrd="0" presId="urn:microsoft.com/office/officeart/2016/7/layout/RepeatingBendingProcessNew"/>
    <dgm:cxn modelId="{CF3E835E-86E9-495C-A541-0C9CD22A0058}" type="presOf" srcId="{23743198-28B3-4E76-8066-B01D265DA152}" destId="{0146A294-1785-4BC4-91E6-6CED6A63CA72}" srcOrd="0" destOrd="0" presId="urn:microsoft.com/office/officeart/2016/7/layout/RepeatingBendingProcessNew"/>
    <dgm:cxn modelId="{49769F43-F0C9-4DFA-B8CB-FDEA435DB769}" type="presOf" srcId="{A1B91E7F-EED9-4D90-AEF0-B4F1D4735E92}" destId="{B2BD2EEA-C1E2-447A-8909-8043285AAD86}" srcOrd="0" destOrd="0" presId="urn:microsoft.com/office/officeart/2016/7/layout/RepeatingBendingProcessNew"/>
    <dgm:cxn modelId="{D67F0246-31E7-422F-BFDD-A34A940D9E47}" type="presOf" srcId="{386D2D86-2127-45F3-B42B-91C54B1DE18B}" destId="{5CE94D37-BF69-47CE-BA10-D9AE4590D22A}" srcOrd="0" destOrd="0" presId="urn:microsoft.com/office/officeart/2016/7/layout/RepeatingBendingProcessNew"/>
    <dgm:cxn modelId="{3B21BE84-8DA1-4D96-9A08-804859F887F3}" srcId="{645795AD-2FF3-4AC7-8747-A5F247F4D6E7}" destId="{14E19021-F45D-47BC-83F1-B8B33FD1B4C4}" srcOrd="5" destOrd="0" parTransId="{17E6E72B-0134-4207-89CE-4EC6DE1B937F}" sibTransId="{177CF4D1-ABA7-40C8-BFD8-6A5EBD9C17B5}"/>
    <dgm:cxn modelId="{27589793-AA22-4F30-80EF-712360C6BF4A}" type="presOf" srcId="{14E19021-F45D-47BC-83F1-B8B33FD1B4C4}" destId="{1BC08320-7BE3-42FE-8F34-D95CEEE9F497}" srcOrd="0" destOrd="0" presId="urn:microsoft.com/office/officeart/2016/7/layout/RepeatingBendingProcessNew"/>
    <dgm:cxn modelId="{9FAB7399-2C33-4D89-8136-634862390F49}" type="presOf" srcId="{30D846F7-E605-4F55-89E5-FEF2F72945C7}" destId="{D57ECA54-634F-40BE-8943-A5D1F2D6821F}" srcOrd="1" destOrd="0" presId="urn:microsoft.com/office/officeart/2016/7/layout/RepeatingBendingProcessNew"/>
    <dgm:cxn modelId="{EF52429F-E23A-465A-9355-CD6DBE949C31}" srcId="{645795AD-2FF3-4AC7-8747-A5F247F4D6E7}" destId="{6F073D9E-EBF3-4A7F-BCAA-2092A4778A7A}" srcOrd="3" destOrd="0" parTransId="{A9916613-BF0E-4958-8A33-DA6BBB1ED2D9}" sibTransId="{A1B91E7F-EED9-4D90-AEF0-B4F1D4735E92}"/>
    <dgm:cxn modelId="{DD2E9EA2-E133-4133-A646-E1F439FEA8F6}" srcId="{645795AD-2FF3-4AC7-8747-A5F247F4D6E7}" destId="{CABF5C81-996E-41FF-AE8F-AA41DCD85F40}" srcOrd="4" destOrd="0" parTransId="{83CE724E-A9AE-4F7F-90B3-90B604637CA6}" sibTransId="{386D2D86-2127-45F3-B42B-91C54B1DE18B}"/>
    <dgm:cxn modelId="{A3D85EC1-583D-4728-819E-38BB4E2AFF09}" type="presOf" srcId="{30D846F7-E605-4F55-89E5-FEF2F72945C7}" destId="{59F6055C-1656-418B-A4B5-923344B5353B}" srcOrd="0" destOrd="0" presId="urn:microsoft.com/office/officeart/2016/7/layout/RepeatingBendingProcessNew"/>
    <dgm:cxn modelId="{0900AED9-B253-431E-86D0-581F51704F25}" srcId="{645795AD-2FF3-4AC7-8747-A5F247F4D6E7}" destId="{23743198-28B3-4E76-8066-B01D265DA152}" srcOrd="0" destOrd="0" parTransId="{21D8D4F8-0348-452D-8BC0-CE7508259A17}" sibTransId="{30D846F7-E605-4F55-89E5-FEF2F72945C7}"/>
    <dgm:cxn modelId="{532432E1-00AD-4439-AAC0-18B35C4C3E34}" type="presOf" srcId="{A1B91E7F-EED9-4D90-AEF0-B4F1D4735E92}" destId="{D28CA953-B2EA-4CD6-9058-F6FA9FE1AA86}" srcOrd="1" destOrd="0" presId="urn:microsoft.com/office/officeart/2016/7/layout/RepeatingBendingProcessNew"/>
    <dgm:cxn modelId="{E9E9F5E1-1C20-41B4-8E90-B3F709CB110B}" type="presOf" srcId="{7ED4FFB0-0E56-41E0-A01D-BEF591D6AB52}" destId="{45D90588-976C-409B-A675-DEDA9484D840}" srcOrd="0" destOrd="0" presId="urn:microsoft.com/office/officeart/2016/7/layout/RepeatingBendingProcessNew"/>
    <dgm:cxn modelId="{F3FAF7EB-D431-4F49-9717-869FE4594700}" type="presOf" srcId="{6F073D9E-EBF3-4A7F-BCAA-2092A4778A7A}" destId="{A05CC220-1B11-4221-BA12-9A224EEF15AC}" srcOrd="0" destOrd="0" presId="urn:microsoft.com/office/officeart/2016/7/layout/RepeatingBendingProcessNew"/>
    <dgm:cxn modelId="{91B5FCF1-3994-4E9D-B1C7-4EEABE7CBAA6}" type="presOf" srcId="{D5879488-BBFC-492C-B6A3-7C2B171FDFC4}" destId="{6C944BFD-3202-412F-A474-06A83A0F0580}" srcOrd="0" destOrd="0" presId="urn:microsoft.com/office/officeart/2016/7/layout/RepeatingBendingProcessNew"/>
    <dgm:cxn modelId="{902EA5F2-9E01-4ED7-BBB8-5644E3C95C4C}" type="presOf" srcId="{645795AD-2FF3-4AC7-8747-A5F247F4D6E7}" destId="{7A7887EE-422C-49BF-90BB-1C0E17376F08}" srcOrd="0" destOrd="0" presId="urn:microsoft.com/office/officeart/2016/7/layout/RepeatingBendingProcessNew"/>
    <dgm:cxn modelId="{549730F6-D462-4DB3-BFE8-F5A7A3057A78}" type="presOf" srcId="{386D2D86-2127-45F3-B42B-91C54B1DE18B}" destId="{2E221B28-1C38-4D44-BAA2-99F59D22F786}" srcOrd="1" destOrd="0" presId="urn:microsoft.com/office/officeart/2016/7/layout/RepeatingBendingProcessNew"/>
    <dgm:cxn modelId="{924C8DFD-BEF4-47E0-B254-65ED85B34A21}" srcId="{645795AD-2FF3-4AC7-8747-A5F247F4D6E7}" destId="{ABC28A76-24EA-40DF-9F7D-DD06D722D40B}" srcOrd="1" destOrd="0" parTransId="{95A065BD-69E8-491D-A2A1-DF3D1779855A}" sibTransId="{30480C32-BB07-4C9C-94F3-ACD24A6B59F2}"/>
    <dgm:cxn modelId="{27BD3603-C88E-42A2-9DB9-6A8EBB2D4D56}" type="presParOf" srcId="{7A7887EE-422C-49BF-90BB-1C0E17376F08}" destId="{0146A294-1785-4BC4-91E6-6CED6A63CA72}" srcOrd="0" destOrd="0" presId="urn:microsoft.com/office/officeart/2016/7/layout/RepeatingBendingProcessNew"/>
    <dgm:cxn modelId="{0327E18F-C865-4DA5-84C1-5634C1E9B8C3}" type="presParOf" srcId="{7A7887EE-422C-49BF-90BB-1C0E17376F08}" destId="{59F6055C-1656-418B-A4B5-923344B5353B}" srcOrd="1" destOrd="0" presId="urn:microsoft.com/office/officeart/2016/7/layout/RepeatingBendingProcessNew"/>
    <dgm:cxn modelId="{F2B2A79B-730C-4206-8621-AC34B6513B17}" type="presParOf" srcId="{59F6055C-1656-418B-A4B5-923344B5353B}" destId="{D57ECA54-634F-40BE-8943-A5D1F2D6821F}" srcOrd="0" destOrd="0" presId="urn:microsoft.com/office/officeart/2016/7/layout/RepeatingBendingProcessNew"/>
    <dgm:cxn modelId="{8277980C-49D4-4260-9B74-3E00CF4E733F}" type="presParOf" srcId="{7A7887EE-422C-49BF-90BB-1C0E17376F08}" destId="{C8AA60D6-2408-4D93-82CE-032987383C82}" srcOrd="2" destOrd="0" presId="urn:microsoft.com/office/officeart/2016/7/layout/RepeatingBendingProcessNew"/>
    <dgm:cxn modelId="{E967DEFD-071C-40CC-8EC7-3E8AD2E1B695}" type="presParOf" srcId="{7A7887EE-422C-49BF-90BB-1C0E17376F08}" destId="{D82D94C1-37F5-4A78-A4C8-BB5C52E87065}" srcOrd="3" destOrd="0" presId="urn:microsoft.com/office/officeart/2016/7/layout/RepeatingBendingProcessNew"/>
    <dgm:cxn modelId="{DBD53F9C-241C-4B1C-AFAF-064645AF6DA6}" type="presParOf" srcId="{D82D94C1-37F5-4A78-A4C8-BB5C52E87065}" destId="{AB3ABA0C-377A-41FF-827B-A93D8FA3143B}" srcOrd="0" destOrd="0" presId="urn:microsoft.com/office/officeart/2016/7/layout/RepeatingBendingProcessNew"/>
    <dgm:cxn modelId="{35340D51-0610-4172-80B9-66BA6751A342}" type="presParOf" srcId="{7A7887EE-422C-49BF-90BB-1C0E17376F08}" destId="{6C944BFD-3202-412F-A474-06A83A0F0580}" srcOrd="4" destOrd="0" presId="urn:microsoft.com/office/officeart/2016/7/layout/RepeatingBendingProcessNew"/>
    <dgm:cxn modelId="{61EBC65A-E45A-4E76-A1CE-BE59AE9E512F}" type="presParOf" srcId="{7A7887EE-422C-49BF-90BB-1C0E17376F08}" destId="{45D90588-976C-409B-A675-DEDA9484D840}" srcOrd="5" destOrd="0" presId="urn:microsoft.com/office/officeart/2016/7/layout/RepeatingBendingProcessNew"/>
    <dgm:cxn modelId="{B2449A09-9E9C-4C7D-BC26-AD6030EE9F4B}" type="presParOf" srcId="{45D90588-976C-409B-A675-DEDA9484D840}" destId="{79DA53F3-8D6F-439B-B5BC-3E8D4F7B6F4E}" srcOrd="0" destOrd="0" presId="urn:microsoft.com/office/officeart/2016/7/layout/RepeatingBendingProcessNew"/>
    <dgm:cxn modelId="{6271B24C-3DC8-4977-A2E7-557912937446}" type="presParOf" srcId="{7A7887EE-422C-49BF-90BB-1C0E17376F08}" destId="{A05CC220-1B11-4221-BA12-9A224EEF15AC}" srcOrd="6" destOrd="0" presId="urn:microsoft.com/office/officeart/2016/7/layout/RepeatingBendingProcessNew"/>
    <dgm:cxn modelId="{EDCEAF84-D5B0-42CF-9E0B-031B9093728D}" type="presParOf" srcId="{7A7887EE-422C-49BF-90BB-1C0E17376F08}" destId="{B2BD2EEA-C1E2-447A-8909-8043285AAD86}" srcOrd="7" destOrd="0" presId="urn:microsoft.com/office/officeart/2016/7/layout/RepeatingBendingProcessNew"/>
    <dgm:cxn modelId="{B7464AA7-294C-40C2-B541-2197624B5451}" type="presParOf" srcId="{B2BD2EEA-C1E2-447A-8909-8043285AAD86}" destId="{D28CA953-B2EA-4CD6-9058-F6FA9FE1AA86}" srcOrd="0" destOrd="0" presId="urn:microsoft.com/office/officeart/2016/7/layout/RepeatingBendingProcessNew"/>
    <dgm:cxn modelId="{B428C669-324F-45C6-8BB5-DABA5D16EEB2}" type="presParOf" srcId="{7A7887EE-422C-49BF-90BB-1C0E17376F08}" destId="{561A185F-E7B0-4957-BBBA-BCB70A711FDF}" srcOrd="8" destOrd="0" presId="urn:microsoft.com/office/officeart/2016/7/layout/RepeatingBendingProcessNew"/>
    <dgm:cxn modelId="{BD223F9A-D5FA-4170-9DDD-A2DCE19B60C3}" type="presParOf" srcId="{7A7887EE-422C-49BF-90BB-1C0E17376F08}" destId="{5CE94D37-BF69-47CE-BA10-D9AE4590D22A}" srcOrd="9" destOrd="0" presId="urn:microsoft.com/office/officeart/2016/7/layout/RepeatingBendingProcessNew"/>
    <dgm:cxn modelId="{0B8A899D-A90B-49EE-8836-28C9AF96D1AC}" type="presParOf" srcId="{5CE94D37-BF69-47CE-BA10-D9AE4590D22A}" destId="{2E221B28-1C38-4D44-BAA2-99F59D22F786}" srcOrd="0" destOrd="0" presId="urn:microsoft.com/office/officeart/2016/7/layout/RepeatingBendingProcessNew"/>
    <dgm:cxn modelId="{192264B0-235A-4B1F-B500-7FB081371536}" type="presParOf" srcId="{7A7887EE-422C-49BF-90BB-1C0E17376F08}" destId="{1BC08320-7BE3-42FE-8F34-D95CEEE9F497}" srcOrd="10" destOrd="0" presId="urn:microsoft.com/office/officeart/2016/7/layout/RepeatingBendingProcessNew"/>
    <dgm:cxn modelId="{35F955F9-EFC1-4EAF-A1CB-C96131F476A7}" type="presParOf" srcId="{7A7887EE-422C-49BF-90BB-1C0E17376F08}" destId="{F3E417EC-1811-4431-A36F-2E9391C78A5F}" srcOrd="11" destOrd="0" presId="urn:microsoft.com/office/officeart/2016/7/layout/RepeatingBendingProcessNew"/>
    <dgm:cxn modelId="{2E9760E6-CDB1-4ACA-9070-6CBCEC204A3F}" type="presParOf" srcId="{F3E417EC-1811-4431-A36F-2E9391C78A5F}" destId="{74B31F86-34C3-4018-8DFE-00B11E1961C9}" srcOrd="0" destOrd="0" presId="urn:microsoft.com/office/officeart/2016/7/layout/RepeatingBendingProcessNew"/>
    <dgm:cxn modelId="{DF8532C0-8BC5-42A8-BCD1-C1A86781A8EE}" type="presParOf" srcId="{7A7887EE-422C-49BF-90BB-1C0E17376F08}" destId="{49329C08-984E-4F14-8531-0FF8D5804701}" srcOrd="1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276495-19F7-4783-B9F3-6F4CEC6FA025}"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D2533B6D-AD45-4959-8694-C2CBE0D4C213}">
      <dgm:prSet/>
      <dgm:spPr/>
      <dgm:t>
        <a:bodyPr/>
        <a:lstStyle/>
        <a:p>
          <a:r>
            <a:rPr lang="en-GB" dirty="0"/>
            <a:t>Individual level: Why a [commercial] solicitor? (as opposed to all the other career options)</a:t>
          </a:r>
          <a:endParaRPr lang="en-US" dirty="0"/>
        </a:p>
      </dgm:t>
    </dgm:pt>
    <dgm:pt modelId="{58E489E8-943E-4709-9571-B4930FE03339}" type="parTrans" cxnId="{9CCA0A10-EDBA-4B89-A995-38601D854E00}">
      <dgm:prSet/>
      <dgm:spPr/>
      <dgm:t>
        <a:bodyPr/>
        <a:lstStyle/>
        <a:p>
          <a:endParaRPr lang="en-US"/>
        </a:p>
      </dgm:t>
    </dgm:pt>
    <dgm:pt modelId="{E099BE88-D156-4425-9806-81CD2381CD03}" type="sibTrans" cxnId="{9CCA0A10-EDBA-4B89-A995-38601D854E00}">
      <dgm:prSet/>
      <dgm:spPr/>
      <dgm:t>
        <a:bodyPr/>
        <a:lstStyle/>
        <a:p>
          <a:endParaRPr lang="en-US"/>
        </a:p>
      </dgm:t>
    </dgm:pt>
    <dgm:pt modelId="{D9486011-DF35-4B26-829B-45D3BEA16644}">
      <dgm:prSet/>
      <dgm:spPr/>
      <dgm:t>
        <a:bodyPr/>
        <a:lstStyle/>
        <a:p>
          <a:r>
            <a:rPr lang="en-GB" dirty="0"/>
            <a:t>Firm level: Why this firm? (as opposed to all the other firms)</a:t>
          </a:r>
          <a:endParaRPr lang="en-US" dirty="0"/>
        </a:p>
      </dgm:t>
    </dgm:pt>
    <dgm:pt modelId="{293543C6-ABAC-4254-9102-314690810021}" type="parTrans" cxnId="{BAA7AFB7-0ED4-41E9-B4E3-46751EBC3F43}">
      <dgm:prSet/>
      <dgm:spPr/>
      <dgm:t>
        <a:bodyPr/>
        <a:lstStyle/>
        <a:p>
          <a:endParaRPr lang="en-US"/>
        </a:p>
      </dgm:t>
    </dgm:pt>
    <dgm:pt modelId="{AC6FE99E-F679-44DD-B85D-A2FB53691DCC}" type="sibTrans" cxnId="{BAA7AFB7-0ED4-41E9-B4E3-46751EBC3F43}">
      <dgm:prSet/>
      <dgm:spPr/>
      <dgm:t>
        <a:bodyPr/>
        <a:lstStyle/>
        <a:p>
          <a:endParaRPr lang="en-US"/>
        </a:p>
      </dgm:t>
    </dgm:pt>
    <dgm:pt modelId="{5BBA37B9-B95B-4855-9967-5ED491559E9F}">
      <dgm:prSet/>
      <dgm:spPr/>
      <dgm:t>
        <a:bodyPr/>
        <a:lstStyle/>
        <a:p>
          <a:r>
            <a:rPr lang="en-GB" dirty="0"/>
            <a:t>Sector level: What are the main challenges affecting the legal profession now? (commercial awareness question)</a:t>
          </a:r>
          <a:endParaRPr lang="en-US" dirty="0"/>
        </a:p>
      </dgm:t>
    </dgm:pt>
    <dgm:pt modelId="{B01413C7-849E-45C1-8B96-4C43D3D24249}" type="parTrans" cxnId="{BE4DDCC3-A721-4E02-BE1A-48B296CE61F7}">
      <dgm:prSet/>
      <dgm:spPr/>
      <dgm:t>
        <a:bodyPr/>
        <a:lstStyle/>
        <a:p>
          <a:endParaRPr lang="en-US"/>
        </a:p>
      </dgm:t>
    </dgm:pt>
    <dgm:pt modelId="{456B6B88-098E-46A6-9AE1-8E84D1E57279}" type="sibTrans" cxnId="{BE4DDCC3-A721-4E02-BE1A-48B296CE61F7}">
      <dgm:prSet/>
      <dgm:spPr/>
      <dgm:t>
        <a:bodyPr/>
        <a:lstStyle/>
        <a:p>
          <a:endParaRPr lang="en-US"/>
        </a:p>
      </dgm:t>
    </dgm:pt>
    <dgm:pt modelId="{74C9BE06-FBA3-4983-A51B-61EF35E86F03}" type="pres">
      <dgm:prSet presAssocID="{A2276495-19F7-4783-B9F3-6F4CEC6FA025}" presName="diagram" presStyleCnt="0">
        <dgm:presLayoutVars>
          <dgm:dir/>
          <dgm:resizeHandles val="exact"/>
        </dgm:presLayoutVars>
      </dgm:prSet>
      <dgm:spPr/>
    </dgm:pt>
    <dgm:pt modelId="{1344F5E5-79AF-4E6E-B1B6-1DF92EA8ACE6}" type="pres">
      <dgm:prSet presAssocID="{D2533B6D-AD45-4959-8694-C2CBE0D4C213}" presName="node" presStyleLbl="node1" presStyleIdx="0" presStyleCnt="3">
        <dgm:presLayoutVars>
          <dgm:bulletEnabled val="1"/>
        </dgm:presLayoutVars>
      </dgm:prSet>
      <dgm:spPr/>
    </dgm:pt>
    <dgm:pt modelId="{56D513E5-175D-4ABE-A09F-C27BA261739B}" type="pres">
      <dgm:prSet presAssocID="{E099BE88-D156-4425-9806-81CD2381CD03}" presName="sibTrans" presStyleCnt="0"/>
      <dgm:spPr/>
    </dgm:pt>
    <dgm:pt modelId="{3C9E3FD0-31FC-4A6A-BDF6-86123FD340D6}" type="pres">
      <dgm:prSet presAssocID="{D9486011-DF35-4B26-829B-45D3BEA16644}" presName="node" presStyleLbl="node1" presStyleIdx="1" presStyleCnt="3">
        <dgm:presLayoutVars>
          <dgm:bulletEnabled val="1"/>
        </dgm:presLayoutVars>
      </dgm:prSet>
      <dgm:spPr/>
    </dgm:pt>
    <dgm:pt modelId="{8C0E4932-BF68-4C58-85D5-9F675E3856F2}" type="pres">
      <dgm:prSet presAssocID="{AC6FE99E-F679-44DD-B85D-A2FB53691DCC}" presName="sibTrans" presStyleCnt="0"/>
      <dgm:spPr/>
    </dgm:pt>
    <dgm:pt modelId="{2282CC4E-FABE-433B-9805-1089A4D00742}" type="pres">
      <dgm:prSet presAssocID="{5BBA37B9-B95B-4855-9967-5ED491559E9F}" presName="node" presStyleLbl="node1" presStyleIdx="2" presStyleCnt="3">
        <dgm:presLayoutVars>
          <dgm:bulletEnabled val="1"/>
        </dgm:presLayoutVars>
      </dgm:prSet>
      <dgm:spPr/>
    </dgm:pt>
  </dgm:ptLst>
  <dgm:cxnLst>
    <dgm:cxn modelId="{9CCA0A10-EDBA-4B89-A995-38601D854E00}" srcId="{A2276495-19F7-4783-B9F3-6F4CEC6FA025}" destId="{D2533B6D-AD45-4959-8694-C2CBE0D4C213}" srcOrd="0" destOrd="0" parTransId="{58E489E8-943E-4709-9571-B4930FE03339}" sibTransId="{E099BE88-D156-4425-9806-81CD2381CD03}"/>
    <dgm:cxn modelId="{17C0FB6B-0774-4251-8862-C903BF3FE8DC}" type="presOf" srcId="{D9486011-DF35-4B26-829B-45D3BEA16644}" destId="{3C9E3FD0-31FC-4A6A-BDF6-86123FD340D6}" srcOrd="0" destOrd="0" presId="urn:microsoft.com/office/officeart/2005/8/layout/default"/>
    <dgm:cxn modelId="{BAC3D684-DBEB-4B1C-A75C-1B3A4127A869}" type="presOf" srcId="{A2276495-19F7-4783-B9F3-6F4CEC6FA025}" destId="{74C9BE06-FBA3-4983-A51B-61EF35E86F03}" srcOrd="0" destOrd="0" presId="urn:microsoft.com/office/officeart/2005/8/layout/default"/>
    <dgm:cxn modelId="{BAA7AFB7-0ED4-41E9-B4E3-46751EBC3F43}" srcId="{A2276495-19F7-4783-B9F3-6F4CEC6FA025}" destId="{D9486011-DF35-4B26-829B-45D3BEA16644}" srcOrd="1" destOrd="0" parTransId="{293543C6-ABAC-4254-9102-314690810021}" sibTransId="{AC6FE99E-F679-44DD-B85D-A2FB53691DCC}"/>
    <dgm:cxn modelId="{BE4DDCC3-A721-4E02-BE1A-48B296CE61F7}" srcId="{A2276495-19F7-4783-B9F3-6F4CEC6FA025}" destId="{5BBA37B9-B95B-4855-9967-5ED491559E9F}" srcOrd="2" destOrd="0" parTransId="{B01413C7-849E-45C1-8B96-4C43D3D24249}" sibTransId="{456B6B88-098E-46A6-9AE1-8E84D1E57279}"/>
    <dgm:cxn modelId="{76647DDE-EC6B-4D35-BA6C-5202B8FEC035}" type="presOf" srcId="{D2533B6D-AD45-4959-8694-C2CBE0D4C213}" destId="{1344F5E5-79AF-4E6E-B1B6-1DF92EA8ACE6}" srcOrd="0" destOrd="0" presId="urn:microsoft.com/office/officeart/2005/8/layout/default"/>
    <dgm:cxn modelId="{1EC339E4-9D48-4DBE-999D-138FF2419177}" type="presOf" srcId="{5BBA37B9-B95B-4855-9967-5ED491559E9F}" destId="{2282CC4E-FABE-433B-9805-1089A4D00742}" srcOrd="0" destOrd="0" presId="urn:microsoft.com/office/officeart/2005/8/layout/default"/>
    <dgm:cxn modelId="{BC38884F-53CF-48A9-B4DE-0F7F81A9BF6B}" type="presParOf" srcId="{74C9BE06-FBA3-4983-A51B-61EF35E86F03}" destId="{1344F5E5-79AF-4E6E-B1B6-1DF92EA8ACE6}" srcOrd="0" destOrd="0" presId="urn:microsoft.com/office/officeart/2005/8/layout/default"/>
    <dgm:cxn modelId="{BDA50B67-390B-4575-ACC9-9C85BBFE0858}" type="presParOf" srcId="{74C9BE06-FBA3-4983-A51B-61EF35E86F03}" destId="{56D513E5-175D-4ABE-A09F-C27BA261739B}" srcOrd="1" destOrd="0" presId="urn:microsoft.com/office/officeart/2005/8/layout/default"/>
    <dgm:cxn modelId="{26E0762B-169B-455D-8F63-2BA2764C1AC6}" type="presParOf" srcId="{74C9BE06-FBA3-4983-A51B-61EF35E86F03}" destId="{3C9E3FD0-31FC-4A6A-BDF6-86123FD340D6}" srcOrd="2" destOrd="0" presId="urn:microsoft.com/office/officeart/2005/8/layout/default"/>
    <dgm:cxn modelId="{60B5FDF6-B87B-4D81-AAC8-889E1DEAEAB4}" type="presParOf" srcId="{74C9BE06-FBA3-4983-A51B-61EF35E86F03}" destId="{8C0E4932-BF68-4C58-85D5-9F675E3856F2}" srcOrd="3" destOrd="0" presId="urn:microsoft.com/office/officeart/2005/8/layout/default"/>
    <dgm:cxn modelId="{6889B555-EEB8-4B48-8BE3-1EBDF03F3BDE}" type="presParOf" srcId="{74C9BE06-FBA3-4983-A51B-61EF35E86F03}" destId="{2282CC4E-FABE-433B-9805-1089A4D00742}"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175D7B-F6E8-4942-B260-191575D4C0F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7174122-5ECF-46F3-9EAE-8173FDCB44EC}">
      <dgm:prSet/>
      <dgm:spPr/>
      <dgm:t>
        <a:bodyPr/>
        <a:lstStyle/>
        <a:p>
          <a:r>
            <a:rPr lang="en-GB" b="0" i="0" baseline="0"/>
            <a:t>For each firm that interests you, find out:</a:t>
          </a:r>
          <a:endParaRPr lang="en-US"/>
        </a:p>
      </dgm:t>
    </dgm:pt>
    <dgm:pt modelId="{D66A4380-5A26-4710-A5A1-50CA4E495272}" type="parTrans" cxnId="{BEE8AEC5-C5E4-4CE0-AAD7-A878E91E4879}">
      <dgm:prSet/>
      <dgm:spPr/>
      <dgm:t>
        <a:bodyPr/>
        <a:lstStyle/>
        <a:p>
          <a:endParaRPr lang="en-US"/>
        </a:p>
      </dgm:t>
    </dgm:pt>
    <dgm:pt modelId="{F2630A79-0AAE-4E50-A571-90657318DB9C}" type="sibTrans" cxnId="{BEE8AEC5-C5E4-4CE0-AAD7-A878E91E4879}">
      <dgm:prSet/>
      <dgm:spPr/>
      <dgm:t>
        <a:bodyPr/>
        <a:lstStyle/>
        <a:p>
          <a:endParaRPr lang="en-US"/>
        </a:p>
      </dgm:t>
    </dgm:pt>
    <dgm:pt modelId="{81B05447-4246-4083-825F-7A9902B35131}">
      <dgm:prSet/>
      <dgm:spPr/>
      <dgm:t>
        <a:bodyPr/>
        <a:lstStyle/>
        <a:p>
          <a:r>
            <a:rPr lang="en-GB" b="0" i="0" baseline="0" dirty="0"/>
            <a:t>what areas of legal practice they cover</a:t>
          </a:r>
          <a:endParaRPr lang="en-US" dirty="0"/>
        </a:p>
      </dgm:t>
    </dgm:pt>
    <dgm:pt modelId="{BEAC8ABD-A077-4C05-84EE-E6F4D353BC84}" type="parTrans" cxnId="{F874DCA7-E5E7-4CE5-BB13-BE78F578BCFF}">
      <dgm:prSet/>
      <dgm:spPr/>
      <dgm:t>
        <a:bodyPr/>
        <a:lstStyle/>
        <a:p>
          <a:endParaRPr lang="en-US"/>
        </a:p>
      </dgm:t>
    </dgm:pt>
    <dgm:pt modelId="{8ED2592E-C2A2-485E-B419-F1B32A097138}" type="sibTrans" cxnId="{F874DCA7-E5E7-4CE5-BB13-BE78F578BCFF}">
      <dgm:prSet/>
      <dgm:spPr/>
      <dgm:t>
        <a:bodyPr/>
        <a:lstStyle/>
        <a:p>
          <a:endParaRPr lang="en-US"/>
        </a:p>
      </dgm:t>
    </dgm:pt>
    <dgm:pt modelId="{5DF2DF83-BA92-482D-9BC9-C36E46F144C6}">
      <dgm:prSet/>
      <dgm:spPr/>
      <dgm:t>
        <a:bodyPr/>
        <a:lstStyle/>
        <a:p>
          <a:r>
            <a:rPr lang="en-GB" b="0" i="0" baseline="0" dirty="0"/>
            <a:t>which of those areas of law it is strongest in/known for</a:t>
          </a:r>
          <a:endParaRPr lang="en-US" dirty="0"/>
        </a:p>
      </dgm:t>
    </dgm:pt>
    <dgm:pt modelId="{70455432-4419-42B5-A522-CAFE27793926}" type="parTrans" cxnId="{98FD771F-99D3-4301-BFA1-3E4CAEB12406}">
      <dgm:prSet/>
      <dgm:spPr/>
      <dgm:t>
        <a:bodyPr/>
        <a:lstStyle/>
        <a:p>
          <a:endParaRPr lang="en-US"/>
        </a:p>
      </dgm:t>
    </dgm:pt>
    <dgm:pt modelId="{286EE780-8CB8-4F78-8FD7-995A4F1D9A80}" type="sibTrans" cxnId="{98FD771F-99D3-4301-BFA1-3E4CAEB12406}">
      <dgm:prSet/>
      <dgm:spPr/>
      <dgm:t>
        <a:bodyPr/>
        <a:lstStyle/>
        <a:p>
          <a:endParaRPr lang="en-US"/>
        </a:p>
      </dgm:t>
    </dgm:pt>
    <dgm:pt modelId="{AB36D8AE-1168-4009-8946-DBF45293E98C}">
      <dgm:prSet/>
      <dgm:spPr/>
      <dgm:t>
        <a:bodyPr/>
        <a:lstStyle/>
        <a:p>
          <a:r>
            <a:rPr lang="en-GB" b="0" i="0" baseline="0"/>
            <a:t>who its clients are </a:t>
          </a:r>
          <a:endParaRPr lang="en-US"/>
        </a:p>
      </dgm:t>
    </dgm:pt>
    <dgm:pt modelId="{2C7F8AAB-FF95-4C57-9DA6-419F6F023600}" type="parTrans" cxnId="{5DDB347D-15E8-4F3A-8C45-07D7345B1956}">
      <dgm:prSet/>
      <dgm:spPr/>
      <dgm:t>
        <a:bodyPr/>
        <a:lstStyle/>
        <a:p>
          <a:endParaRPr lang="en-US"/>
        </a:p>
      </dgm:t>
    </dgm:pt>
    <dgm:pt modelId="{4EA5A1F9-4502-45CF-9895-4F5DD89540AE}" type="sibTrans" cxnId="{5DDB347D-15E8-4F3A-8C45-07D7345B1956}">
      <dgm:prSet/>
      <dgm:spPr/>
      <dgm:t>
        <a:bodyPr/>
        <a:lstStyle/>
        <a:p>
          <a:endParaRPr lang="en-US"/>
        </a:p>
      </dgm:t>
    </dgm:pt>
    <dgm:pt modelId="{1DC9ABDD-913A-4D2A-BF0D-6443103A4ED2}">
      <dgm:prSet/>
      <dgm:spPr/>
      <dgm:t>
        <a:bodyPr/>
        <a:lstStyle/>
        <a:p>
          <a:r>
            <a:rPr lang="en-GB" b="0" i="0" baseline="0" dirty="0"/>
            <a:t>where it has offices</a:t>
          </a:r>
          <a:endParaRPr lang="en-US" dirty="0"/>
        </a:p>
      </dgm:t>
    </dgm:pt>
    <dgm:pt modelId="{1C508EE1-DD08-48E8-ACC9-1F76EE63AC63}" type="parTrans" cxnId="{E5434B5D-C47D-4F97-9D7E-E12A0CA7F011}">
      <dgm:prSet/>
      <dgm:spPr/>
      <dgm:t>
        <a:bodyPr/>
        <a:lstStyle/>
        <a:p>
          <a:endParaRPr lang="en-US"/>
        </a:p>
      </dgm:t>
    </dgm:pt>
    <dgm:pt modelId="{D5393EBD-CAF6-4027-B3B3-1E5205F9EF28}" type="sibTrans" cxnId="{E5434B5D-C47D-4F97-9D7E-E12A0CA7F011}">
      <dgm:prSet/>
      <dgm:spPr/>
      <dgm:t>
        <a:bodyPr/>
        <a:lstStyle/>
        <a:p>
          <a:endParaRPr lang="en-US"/>
        </a:p>
      </dgm:t>
    </dgm:pt>
    <dgm:pt modelId="{5CE9F587-17C5-459F-861C-016334BF2B39}" type="pres">
      <dgm:prSet presAssocID="{47175D7B-F6E8-4942-B260-191575D4C0FF}" presName="linear" presStyleCnt="0">
        <dgm:presLayoutVars>
          <dgm:animLvl val="lvl"/>
          <dgm:resizeHandles val="exact"/>
        </dgm:presLayoutVars>
      </dgm:prSet>
      <dgm:spPr/>
    </dgm:pt>
    <dgm:pt modelId="{F38EE38C-C45C-48EB-B8EB-64C738608B60}" type="pres">
      <dgm:prSet presAssocID="{67174122-5ECF-46F3-9EAE-8173FDCB44EC}" presName="parentText" presStyleLbl="node1" presStyleIdx="0" presStyleCnt="1">
        <dgm:presLayoutVars>
          <dgm:chMax val="0"/>
          <dgm:bulletEnabled val="1"/>
        </dgm:presLayoutVars>
      </dgm:prSet>
      <dgm:spPr/>
    </dgm:pt>
    <dgm:pt modelId="{ED0B1BC6-D7FE-4BA4-AA3E-21685B32DAEF}" type="pres">
      <dgm:prSet presAssocID="{67174122-5ECF-46F3-9EAE-8173FDCB44EC}" presName="childText" presStyleLbl="revTx" presStyleIdx="0" presStyleCnt="1" custLinFactNeighborX="7458" custLinFactNeighborY="20097">
        <dgm:presLayoutVars>
          <dgm:bulletEnabled val="1"/>
        </dgm:presLayoutVars>
      </dgm:prSet>
      <dgm:spPr/>
    </dgm:pt>
  </dgm:ptLst>
  <dgm:cxnLst>
    <dgm:cxn modelId="{98FD771F-99D3-4301-BFA1-3E4CAEB12406}" srcId="{67174122-5ECF-46F3-9EAE-8173FDCB44EC}" destId="{5DF2DF83-BA92-482D-9BC9-C36E46F144C6}" srcOrd="1" destOrd="0" parTransId="{70455432-4419-42B5-A522-CAFE27793926}" sibTransId="{286EE780-8CB8-4F78-8FD7-995A4F1D9A80}"/>
    <dgm:cxn modelId="{E5434B5D-C47D-4F97-9D7E-E12A0CA7F011}" srcId="{67174122-5ECF-46F3-9EAE-8173FDCB44EC}" destId="{1DC9ABDD-913A-4D2A-BF0D-6443103A4ED2}" srcOrd="3" destOrd="0" parTransId="{1C508EE1-DD08-48E8-ACC9-1F76EE63AC63}" sibTransId="{D5393EBD-CAF6-4027-B3B3-1E5205F9EF28}"/>
    <dgm:cxn modelId="{5DDB347D-15E8-4F3A-8C45-07D7345B1956}" srcId="{67174122-5ECF-46F3-9EAE-8173FDCB44EC}" destId="{AB36D8AE-1168-4009-8946-DBF45293E98C}" srcOrd="2" destOrd="0" parTransId="{2C7F8AAB-FF95-4C57-9DA6-419F6F023600}" sibTransId="{4EA5A1F9-4502-45CF-9895-4F5DD89540AE}"/>
    <dgm:cxn modelId="{9A69759A-689F-4CDE-BAB0-D1D6A462A0D1}" type="presOf" srcId="{47175D7B-F6E8-4942-B260-191575D4C0FF}" destId="{5CE9F587-17C5-459F-861C-016334BF2B39}" srcOrd="0" destOrd="0" presId="urn:microsoft.com/office/officeart/2005/8/layout/vList2"/>
    <dgm:cxn modelId="{F874DCA7-E5E7-4CE5-BB13-BE78F578BCFF}" srcId="{67174122-5ECF-46F3-9EAE-8173FDCB44EC}" destId="{81B05447-4246-4083-825F-7A9902B35131}" srcOrd="0" destOrd="0" parTransId="{BEAC8ABD-A077-4C05-84EE-E6F4D353BC84}" sibTransId="{8ED2592E-C2A2-485E-B419-F1B32A097138}"/>
    <dgm:cxn modelId="{C450AABF-8697-4859-9053-01C4AC745D29}" type="presOf" srcId="{67174122-5ECF-46F3-9EAE-8173FDCB44EC}" destId="{F38EE38C-C45C-48EB-B8EB-64C738608B60}" srcOrd="0" destOrd="0" presId="urn:microsoft.com/office/officeart/2005/8/layout/vList2"/>
    <dgm:cxn modelId="{BEE8AEC5-C5E4-4CE0-AAD7-A878E91E4879}" srcId="{47175D7B-F6E8-4942-B260-191575D4C0FF}" destId="{67174122-5ECF-46F3-9EAE-8173FDCB44EC}" srcOrd="0" destOrd="0" parTransId="{D66A4380-5A26-4710-A5A1-50CA4E495272}" sibTransId="{F2630A79-0AAE-4E50-A571-90657318DB9C}"/>
    <dgm:cxn modelId="{AE9A90CB-8A99-454E-8FD9-81ECA11F6277}" type="presOf" srcId="{5DF2DF83-BA92-482D-9BC9-C36E46F144C6}" destId="{ED0B1BC6-D7FE-4BA4-AA3E-21685B32DAEF}" srcOrd="0" destOrd="1" presId="urn:microsoft.com/office/officeart/2005/8/layout/vList2"/>
    <dgm:cxn modelId="{D7C777E4-7033-43D8-8631-F502DA1CCF9C}" type="presOf" srcId="{81B05447-4246-4083-825F-7A9902B35131}" destId="{ED0B1BC6-D7FE-4BA4-AA3E-21685B32DAEF}" srcOrd="0" destOrd="0" presId="urn:microsoft.com/office/officeart/2005/8/layout/vList2"/>
    <dgm:cxn modelId="{519E83EB-5DC6-4768-8AE1-8C16676194F0}" type="presOf" srcId="{1DC9ABDD-913A-4D2A-BF0D-6443103A4ED2}" destId="{ED0B1BC6-D7FE-4BA4-AA3E-21685B32DAEF}" srcOrd="0" destOrd="3" presId="urn:microsoft.com/office/officeart/2005/8/layout/vList2"/>
    <dgm:cxn modelId="{BE75D8F3-00A1-4F83-BFAA-4C4853C5CEB8}" type="presOf" srcId="{AB36D8AE-1168-4009-8946-DBF45293E98C}" destId="{ED0B1BC6-D7FE-4BA4-AA3E-21685B32DAEF}" srcOrd="0" destOrd="2" presId="urn:microsoft.com/office/officeart/2005/8/layout/vList2"/>
    <dgm:cxn modelId="{A1EB1DB3-9CC6-4AAE-B9B7-3111475D74EB}" type="presParOf" srcId="{5CE9F587-17C5-459F-861C-016334BF2B39}" destId="{F38EE38C-C45C-48EB-B8EB-64C738608B60}" srcOrd="0" destOrd="0" presId="urn:microsoft.com/office/officeart/2005/8/layout/vList2"/>
    <dgm:cxn modelId="{826A5CF0-2A28-445B-9769-8C47D9CE39DB}" type="presParOf" srcId="{5CE9F587-17C5-459F-861C-016334BF2B39}" destId="{ED0B1BC6-D7FE-4BA4-AA3E-21685B32DAE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378263-57B0-4A41-8A5F-8B5B5DD92BBC}"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E745B6BB-AA9C-44D6-A436-A956FB9DE507}">
      <dgm:prSet custT="1"/>
      <dgm:spPr/>
      <dgm:t>
        <a:bodyPr/>
        <a:lstStyle/>
        <a:p>
          <a:r>
            <a:rPr lang="en-GB" sz="1800"/>
            <a:t>For all firms, check- </a:t>
          </a:r>
          <a:endParaRPr lang="en-US" sz="1800"/>
        </a:p>
      </dgm:t>
    </dgm:pt>
    <dgm:pt modelId="{BAFC368C-0FD0-4DD3-B28D-B870956E9FCC}" type="parTrans" cxnId="{433C49F5-538F-42CA-B6F2-0596DF289399}">
      <dgm:prSet/>
      <dgm:spPr/>
      <dgm:t>
        <a:bodyPr/>
        <a:lstStyle/>
        <a:p>
          <a:endParaRPr lang="en-US"/>
        </a:p>
      </dgm:t>
    </dgm:pt>
    <dgm:pt modelId="{F3A2D809-CAB4-4D52-BF24-15FAA8E5D2D7}" type="sibTrans" cxnId="{433C49F5-538F-42CA-B6F2-0596DF289399}">
      <dgm:prSet/>
      <dgm:spPr/>
      <dgm:t>
        <a:bodyPr/>
        <a:lstStyle/>
        <a:p>
          <a:endParaRPr lang="en-US"/>
        </a:p>
      </dgm:t>
    </dgm:pt>
    <dgm:pt modelId="{2D9B1DE1-7E9C-4E1E-A390-425411B5F449}">
      <dgm:prSet custT="1"/>
      <dgm:spPr/>
      <dgm:t>
        <a:bodyPr/>
        <a:lstStyle/>
        <a:p>
          <a:r>
            <a:rPr lang="en-GB" sz="1800" b="0" i="0" baseline="0"/>
            <a:t>what areas of legal practice they cover</a:t>
          </a:r>
          <a:endParaRPr lang="en-US" sz="1800"/>
        </a:p>
      </dgm:t>
    </dgm:pt>
    <dgm:pt modelId="{3C7EF4A6-67F4-48A7-8B4A-74BD2BBAB541}" type="parTrans" cxnId="{D4F32F71-8B6E-44C6-B864-3E06F983D0D2}">
      <dgm:prSet/>
      <dgm:spPr/>
      <dgm:t>
        <a:bodyPr/>
        <a:lstStyle/>
        <a:p>
          <a:endParaRPr lang="en-US"/>
        </a:p>
      </dgm:t>
    </dgm:pt>
    <dgm:pt modelId="{E25FE137-6CB7-4E45-BF3C-87326DAF58FE}" type="sibTrans" cxnId="{D4F32F71-8B6E-44C6-B864-3E06F983D0D2}">
      <dgm:prSet/>
      <dgm:spPr/>
      <dgm:t>
        <a:bodyPr/>
        <a:lstStyle/>
        <a:p>
          <a:endParaRPr lang="en-US"/>
        </a:p>
      </dgm:t>
    </dgm:pt>
    <dgm:pt modelId="{1FA94638-EFD3-482E-B734-12C29D0784E6}">
      <dgm:prSet custT="1"/>
      <dgm:spPr/>
      <dgm:t>
        <a:bodyPr/>
        <a:lstStyle/>
        <a:p>
          <a:r>
            <a:rPr lang="en-GB" sz="1800" b="0" i="0" baseline="0" dirty="0"/>
            <a:t>which of those areas of law it is strongest in/known for</a:t>
          </a:r>
          <a:endParaRPr lang="en-US" sz="1800" dirty="0"/>
        </a:p>
      </dgm:t>
    </dgm:pt>
    <dgm:pt modelId="{A6BCAB0C-FCFA-4C08-903C-9168853CF56A}" type="parTrans" cxnId="{55975EFB-7052-4E3F-8E82-55BABA13C00C}">
      <dgm:prSet/>
      <dgm:spPr/>
      <dgm:t>
        <a:bodyPr/>
        <a:lstStyle/>
        <a:p>
          <a:endParaRPr lang="en-US"/>
        </a:p>
      </dgm:t>
    </dgm:pt>
    <dgm:pt modelId="{62C4C0B8-D3BE-4A0C-B8D2-BE81A125801E}" type="sibTrans" cxnId="{55975EFB-7052-4E3F-8E82-55BABA13C00C}">
      <dgm:prSet/>
      <dgm:spPr/>
      <dgm:t>
        <a:bodyPr/>
        <a:lstStyle/>
        <a:p>
          <a:endParaRPr lang="en-US"/>
        </a:p>
      </dgm:t>
    </dgm:pt>
    <dgm:pt modelId="{DE0C9C44-C075-4DEF-B2C6-53CFE8FC7049}">
      <dgm:prSet custT="1"/>
      <dgm:spPr/>
      <dgm:t>
        <a:bodyPr/>
        <a:lstStyle/>
        <a:p>
          <a:r>
            <a:rPr lang="en-GB" sz="1800" b="0" i="0" baseline="0" dirty="0"/>
            <a:t>who its clients are </a:t>
          </a:r>
          <a:endParaRPr lang="en-US" sz="1800" dirty="0"/>
        </a:p>
      </dgm:t>
    </dgm:pt>
    <dgm:pt modelId="{8EE42F51-A3A0-4F74-B382-BC5F4D8C7A9E}" type="parTrans" cxnId="{4000AB47-A589-479C-B190-C3B1FF6BDDF6}">
      <dgm:prSet/>
      <dgm:spPr/>
      <dgm:t>
        <a:bodyPr/>
        <a:lstStyle/>
        <a:p>
          <a:endParaRPr lang="en-US"/>
        </a:p>
      </dgm:t>
    </dgm:pt>
    <dgm:pt modelId="{AC45C712-154A-41AF-ADA9-621C9D35C9D4}" type="sibTrans" cxnId="{4000AB47-A589-479C-B190-C3B1FF6BDDF6}">
      <dgm:prSet/>
      <dgm:spPr/>
      <dgm:t>
        <a:bodyPr/>
        <a:lstStyle/>
        <a:p>
          <a:endParaRPr lang="en-US"/>
        </a:p>
      </dgm:t>
    </dgm:pt>
    <dgm:pt modelId="{15DD169A-026B-47B7-BBA3-9B408160EB91}">
      <dgm:prSet custT="1"/>
      <dgm:spPr/>
      <dgm:t>
        <a:bodyPr/>
        <a:lstStyle/>
        <a:p>
          <a:r>
            <a:rPr lang="en-GB" sz="1800" b="0" i="0" baseline="0" dirty="0"/>
            <a:t>where it has offices</a:t>
          </a:r>
          <a:endParaRPr lang="en-US" sz="1800" dirty="0"/>
        </a:p>
      </dgm:t>
    </dgm:pt>
    <dgm:pt modelId="{033CBEAE-2121-4690-8C29-1B77D2990E8F}" type="parTrans" cxnId="{CAE0F89E-840E-4659-8DBB-A377457B3AC5}">
      <dgm:prSet/>
      <dgm:spPr/>
      <dgm:t>
        <a:bodyPr/>
        <a:lstStyle/>
        <a:p>
          <a:endParaRPr lang="en-US"/>
        </a:p>
      </dgm:t>
    </dgm:pt>
    <dgm:pt modelId="{85234EA4-9E0C-4AA2-B670-6F62FEBD963A}" type="sibTrans" cxnId="{CAE0F89E-840E-4659-8DBB-A377457B3AC5}">
      <dgm:prSet/>
      <dgm:spPr/>
      <dgm:t>
        <a:bodyPr/>
        <a:lstStyle/>
        <a:p>
          <a:endParaRPr lang="en-US"/>
        </a:p>
      </dgm:t>
    </dgm:pt>
    <dgm:pt modelId="{A9D37B5E-7C16-4C82-A934-47619F615554}" type="pres">
      <dgm:prSet presAssocID="{AC378263-57B0-4A41-8A5F-8B5B5DD92BBC}" presName="root" presStyleCnt="0">
        <dgm:presLayoutVars>
          <dgm:dir/>
          <dgm:resizeHandles val="exact"/>
        </dgm:presLayoutVars>
      </dgm:prSet>
      <dgm:spPr/>
    </dgm:pt>
    <dgm:pt modelId="{75444E21-1F2F-47F8-BC45-0A26F8E3442F}" type="pres">
      <dgm:prSet presAssocID="{E745B6BB-AA9C-44D6-A436-A956FB9DE507}" presName="compNode" presStyleCnt="0"/>
      <dgm:spPr/>
    </dgm:pt>
    <dgm:pt modelId="{55A68F77-3AAD-4BFA-83CB-E37761DF5A11}" type="pres">
      <dgm:prSet presAssocID="{E745B6BB-AA9C-44D6-A436-A956FB9DE50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Check"/>
        </a:ext>
      </dgm:extLst>
    </dgm:pt>
    <dgm:pt modelId="{68AA7E0C-DC5B-4C2A-98C0-089D783AF5D5}" type="pres">
      <dgm:prSet presAssocID="{E745B6BB-AA9C-44D6-A436-A956FB9DE507}" presName="spaceRect" presStyleCnt="0"/>
      <dgm:spPr/>
    </dgm:pt>
    <dgm:pt modelId="{2E7C54DA-9F7C-4495-A839-A3C844390D3A}" type="pres">
      <dgm:prSet presAssocID="{E745B6BB-AA9C-44D6-A436-A956FB9DE507}" presName="textRect" presStyleLbl="revTx" presStyleIdx="0" presStyleCnt="5">
        <dgm:presLayoutVars>
          <dgm:chMax val="1"/>
          <dgm:chPref val="1"/>
        </dgm:presLayoutVars>
      </dgm:prSet>
      <dgm:spPr/>
    </dgm:pt>
    <dgm:pt modelId="{A53C1C33-6988-44D2-9234-CED0C8A0CCF6}" type="pres">
      <dgm:prSet presAssocID="{F3A2D809-CAB4-4D52-BF24-15FAA8E5D2D7}" presName="sibTrans" presStyleCnt="0"/>
      <dgm:spPr/>
    </dgm:pt>
    <dgm:pt modelId="{F6B679B0-FBF2-4E34-B855-F2044084467E}" type="pres">
      <dgm:prSet presAssocID="{2D9B1DE1-7E9C-4E1E-A390-425411B5F449}" presName="compNode" presStyleCnt="0"/>
      <dgm:spPr/>
    </dgm:pt>
    <dgm:pt modelId="{2DB8AA7C-B97F-4528-A60C-77B774C632EC}" type="pres">
      <dgm:prSet presAssocID="{2D9B1DE1-7E9C-4E1E-A390-425411B5F44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707901AE-440E-41A7-BAC8-6AF7A9F30BDE}" type="pres">
      <dgm:prSet presAssocID="{2D9B1DE1-7E9C-4E1E-A390-425411B5F449}" presName="spaceRect" presStyleCnt="0"/>
      <dgm:spPr/>
    </dgm:pt>
    <dgm:pt modelId="{ED7DB0FC-4696-479E-99B5-150AF6DD2C62}" type="pres">
      <dgm:prSet presAssocID="{2D9B1DE1-7E9C-4E1E-A390-425411B5F449}" presName="textRect" presStyleLbl="revTx" presStyleIdx="1" presStyleCnt="5">
        <dgm:presLayoutVars>
          <dgm:chMax val="1"/>
          <dgm:chPref val="1"/>
        </dgm:presLayoutVars>
      </dgm:prSet>
      <dgm:spPr/>
    </dgm:pt>
    <dgm:pt modelId="{88A814F6-EF30-4D5F-B81F-1CFEFD3B668C}" type="pres">
      <dgm:prSet presAssocID="{E25FE137-6CB7-4E45-BF3C-87326DAF58FE}" presName="sibTrans" presStyleCnt="0"/>
      <dgm:spPr/>
    </dgm:pt>
    <dgm:pt modelId="{8E956C9D-57D8-4963-98D5-5C84A5956DD2}" type="pres">
      <dgm:prSet presAssocID="{1FA94638-EFD3-482E-B734-12C29D0784E6}" presName="compNode" presStyleCnt="0"/>
      <dgm:spPr/>
    </dgm:pt>
    <dgm:pt modelId="{ED314182-9A5E-4949-AEB8-60A81366085F}" type="pres">
      <dgm:prSet presAssocID="{1FA94638-EFD3-482E-B734-12C29D0784E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CA2D77EE-AF20-4DD0-8F9B-8897D57C4AD8}" type="pres">
      <dgm:prSet presAssocID="{1FA94638-EFD3-482E-B734-12C29D0784E6}" presName="spaceRect" presStyleCnt="0"/>
      <dgm:spPr/>
    </dgm:pt>
    <dgm:pt modelId="{DEE1747A-24DD-433A-BEC7-6C48ED66B7D0}" type="pres">
      <dgm:prSet presAssocID="{1FA94638-EFD3-482E-B734-12C29D0784E6}" presName="textRect" presStyleLbl="revTx" presStyleIdx="2" presStyleCnt="5">
        <dgm:presLayoutVars>
          <dgm:chMax val="1"/>
          <dgm:chPref val="1"/>
        </dgm:presLayoutVars>
      </dgm:prSet>
      <dgm:spPr/>
    </dgm:pt>
    <dgm:pt modelId="{16B9C432-5487-4194-AAF3-C2DE53766A84}" type="pres">
      <dgm:prSet presAssocID="{62C4C0B8-D3BE-4A0C-B8D2-BE81A125801E}" presName="sibTrans" presStyleCnt="0"/>
      <dgm:spPr/>
    </dgm:pt>
    <dgm:pt modelId="{B688350B-E7CE-41A4-89DF-737B1223858F}" type="pres">
      <dgm:prSet presAssocID="{DE0C9C44-C075-4DEF-B2C6-53CFE8FC7049}" presName="compNode" presStyleCnt="0"/>
      <dgm:spPr/>
    </dgm:pt>
    <dgm:pt modelId="{B928541F-2505-448A-8C59-2F0839AAB8F6}" type="pres">
      <dgm:prSet presAssocID="{DE0C9C44-C075-4DEF-B2C6-53CFE8FC704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DBECAFC8-C5B1-414A-8C72-B050FEB936AF}" type="pres">
      <dgm:prSet presAssocID="{DE0C9C44-C075-4DEF-B2C6-53CFE8FC7049}" presName="spaceRect" presStyleCnt="0"/>
      <dgm:spPr/>
    </dgm:pt>
    <dgm:pt modelId="{C8F62F36-D0EE-4400-AB57-752DB17BD35A}" type="pres">
      <dgm:prSet presAssocID="{DE0C9C44-C075-4DEF-B2C6-53CFE8FC7049}" presName="textRect" presStyleLbl="revTx" presStyleIdx="3" presStyleCnt="5">
        <dgm:presLayoutVars>
          <dgm:chMax val="1"/>
          <dgm:chPref val="1"/>
        </dgm:presLayoutVars>
      </dgm:prSet>
      <dgm:spPr/>
    </dgm:pt>
    <dgm:pt modelId="{622317E3-B60E-4860-A331-573F371360E2}" type="pres">
      <dgm:prSet presAssocID="{AC45C712-154A-41AF-ADA9-621C9D35C9D4}" presName="sibTrans" presStyleCnt="0"/>
      <dgm:spPr/>
    </dgm:pt>
    <dgm:pt modelId="{02EE2A77-77B1-4542-96BC-7DB3CBC90629}" type="pres">
      <dgm:prSet presAssocID="{15DD169A-026B-47B7-BBA3-9B408160EB91}" presName="compNode" presStyleCnt="0"/>
      <dgm:spPr/>
    </dgm:pt>
    <dgm:pt modelId="{57CED6C9-466E-4DC5-AE4B-40E3BC27380D}" type="pres">
      <dgm:prSet presAssocID="{15DD169A-026B-47B7-BBA3-9B408160EB9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rker"/>
        </a:ext>
      </dgm:extLst>
    </dgm:pt>
    <dgm:pt modelId="{0A5E1CD5-4768-468D-B626-A46EBB9A1C42}" type="pres">
      <dgm:prSet presAssocID="{15DD169A-026B-47B7-BBA3-9B408160EB91}" presName="spaceRect" presStyleCnt="0"/>
      <dgm:spPr/>
    </dgm:pt>
    <dgm:pt modelId="{FA68E9DF-3484-4C14-B58F-90AD969493DA}" type="pres">
      <dgm:prSet presAssocID="{15DD169A-026B-47B7-BBA3-9B408160EB91}" presName="textRect" presStyleLbl="revTx" presStyleIdx="4" presStyleCnt="5">
        <dgm:presLayoutVars>
          <dgm:chMax val="1"/>
          <dgm:chPref val="1"/>
        </dgm:presLayoutVars>
      </dgm:prSet>
      <dgm:spPr/>
    </dgm:pt>
  </dgm:ptLst>
  <dgm:cxnLst>
    <dgm:cxn modelId="{EFCB600A-2207-4E2A-A54C-0F485F710A94}" type="presOf" srcId="{AC378263-57B0-4A41-8A5F-8B5B5DD92BBC}" destId="{A9D37B5E-7C16-4C82-A934-47619F615554}" srcOrd="0" destOrd="0" presId="urn:microsoft.com/office/officeart/2018/2/layout/IconLabelList"/>
    <dgm:cxn modelId="{72472923-82A1-47C2-BE00-4211E9C8EC04}" type="presOf" srcId="{2D9B1DE1-7E9C-4E1E-A390-425411B5F449}" destId="{ED7DB0FC-4696-479E-99B5-150AF6DD2C62}" srcOrd="0" destOrd="0" presId="urn:microsoft.com/office/officeart/2018/2/layout/IconLabelList"/>
    <dgm:cxn modelId="{236D8128-8753-4DE9-919A-4F9F72CC32B3}" type="presOf" srcId="{15DD169A-026B-47B7-BBA3-9B408160EB91}" destId="{FA68E9DF-3484-4C14-B58F-90AD969493DA}" srcOrd="0" destOrd="0" presId="urn:microsoft.com/office/officeart/2018/2/layout/IconLabelList"/>
    <dgm:cxn modelId="{4000AB47-A589-479C-B190-C3B1FF6BDDF6}" srcId="{AC378263-57B0-4A41-8A5F-8B5B5DD92BBC}" destId="{DE0C9C44-C075-4DEF-B2C6-53CFE8FC7049}" srcOrd="3" destOrd="0" parTransId="{8EE42F51-A3A0-4F74-B382-BC5F4D8C7A9E}" sibTransId="{AC45C712-154A-41AF-ADA9-621C9D35C9D4}"/>
    <dgm:cxn modelId="{D4F32F71-8B6E-44C6-B864-3E06F983D0D2}" srcId="{AC378263-57B0-4A41-8A5F-8B5B5DD92BBC}" destId="{2D9B1DE1-7E9C-4E1E-A390-425411B5F449}" srcOrd="1" destOrd="0" parTransId="{3C7EF4A6-67F4-48A7-8B4A-74BD2BBAB541}" sibTransId="{E25FE137-6CB7-4E45-BF3C-87326DAF58FE}"/>
    <dgm:cxn modelId="{CAE0F89E-840E-4659-8DBB-A377457B3AC5}" srcId="{AC378263-57B0-4A41-8A5F-8B5B5DD92BBC}" destId="{15DD169A-026B-47B7-BBA3-9B408160EB91}" srcOrd="4" destOrd="0" parTransId="{033CBEAE-2121-4690-8C29-1B77D2990E8F}" sibTransId="{85234EA4-9E0C-4AA2-B670-6F62FEBD963A}"/>
    <dgm:cxn modelId="{D0243CAB-4739-4E36-810B-ABDA3B4C0485}" type="presOf" srcId="{E745B6BB-AA9C-44D6-A436-A956FB9DE507}" destId="{2E7C54DA-9F7C-4495-A839-A3C844390D3A}" srcOrd="0" destOrd="0" presId="urn:microsoft.com/office/officeart/2018/2/layout/IconLabelList"/>
    <dgm:cxn modelId="{C71EE1EF-A587-4D42-B89D-CB30E4F6699B}" type="presOf" srcId="{DE0C9C44-C075-4DEF-B2C6-53CFE8FC7049}" destId="{C8F62F36-D0EE-4400-AB57-752DB17BD35A}" srcOrd="0" destOrd="0" presId="urn:microsoft.com/office/officeart/2018/2/layout/IconLabelList"/>
    <dgm:cxn modelId="{433C49F5-538F-42CA-B6F2-0596DF289399}" srcId="{AC378263-57B0-4A41-8A5F-8B5B5DD92BBC}" destId="{E745B6BB-AA9C-44D6-A436-A956FB9DE507}" srcOrd="0" destOrd="0" parTransId="{BAFC368C-0FD0-4DD3-B28D-B870956E9FCC}" sibTransId="{F3A2D809-CAB4-4D52-BF24-15FAA8E5D2D7}"/>
    <dgm:cxn modelId="{546C57F8-1332-49F2-B7E3-6A6FA9F7B538}" type="presOf" srcId="{1FA94638-EFD3-482E-B734-12C29D0784E6}" destId="{DEE1747A-24DD-433A-BEC7-6C48ED66B7D0}" srcOrd="0" destOrd="0" presId="urn:microsoft.com/office/officeart/2018/2/layout/IconLabelList"/>
    <dgm:cxn modelId="{55975EFB-7052-4E3F-8E82-55BABA13C00C}" srcId="{AC378263-57B0-4A41-8A5F-8B5B5DD92BBC}" destId="{1FA94638-EFD3-482E-B734-12C29D0784E6}" srcOrd="2" destOrd="0" parTransId="{A6BCAB0C-FCFA-4C08-903C-9168853CF56A}" sibTransId="{62C4C0B8-D3BE-4A0C-B8D2-BE81A125801E}"/>
    <dgm:cxn modelId="{164281DD-C9E8-4E88-8C8D-E9FCB36A4C0F}" type="presParOf" srcId="{A9D37B5E-7C16-4C82-A934-47619F615554}" destId="{75444E21-1F2F-47F8-BC45-0A26F8E3442F}" srcOrd="0" destOrd="0" presId="urn:microsoft.com/office/officeart/2018/2/layout/IconLabelList"/>
    <dgm:cxn modelId="{606AE184-8E9D-4783-BAA4-E252FF4D53BF}" type="presParOf" srcId="{75444E21-1F2F-47F8-BC45-0A26F8E3442F}" destId="{55A68F77-3AAD-4BFA-83CB-E37761DF5A11}" srcOrd="0" destOrd="0" presId="urn:microsoft.com/office/officeart/2018/2/layout/IconLabelList"/>
    <dgm:cxn modelId="{24026024-4019-40E4-8C5A-43F5D0F07E8E}" type="presParOf" srcId="{75444E21-1F2F-47F8-BC45-0A26F8E3442F}" destId="{68AA7E0C-DC5B-4C2A-98C0-089D783AF5D5}" srcOrd="1" destOrd="0" presId="urn:microsoft.com/office/officeart/2018/2/layout/IconLabelList"/>
    <dgm:cxn modelId="{A5521081-8B10-4CFA-842E-0E3FDDAEA138}" type="presParOf" srcId="{75444E21-1F2F-47F8-BC45-0A26F8E3442F}" destId="{2E7C54DA-9F7C-4495-A839-A3C844390D3A}" srcOrd="2" destOrd="0" presId="urn:microsoft.com/office/officeart/2018/2/layout/IconLabelList"/>
    <dgm:cxn modelId="{5C96C2ED-44EE-4435-95CC-94EF9A07200E}" type="presParOf" srcId="{A9D37B5E-7C16-4C82-A934-47619F615554}" destId="{A53C1C33-6988-44D2-9234-CED0C8A0CCF6}" srcOrd="1" destOrd="0" presId="urn:microsoft.com/office/officeart/2018/2/layout/IconLabelList"/>
    <dgm:cxn modelId="{F40DD9F6-479F-4015-A51D-0CC17CACBDDB}" type="presParOf" srcId="{A9D37B5E-7C16-4C82-A934-47619F615554}" destId="{F6B679B0-FBF2-4E34-B855-F2044084467E}" srcOrd="2" destOrd="0" presId="urn:microsoft.com/office/officeart/2018/2/layout/IconLabelList"/>
    <dgm:cxn modelId="{2AE61F54-81C7-476D-BD08-7F4E8EC4AB86}" type="presParOf" srcId="{F6B679B0-FBF2-4E34-B855-F2044084467E}" destId="{2DB8AA7C-B97F-4528-A60C-77B774C632EC}" srcOrd="0" destOrd="0" presId="urn:microsoft.com/office/officeart/2018/2/layout/IconLabelList"/>
    <dgm:cxn modelId="{30AFE287-FA4C-4E80-8935-110D49A52C94}" type="presParOf" srcId="{F6B679B0-FBF2-4E34-B855-F2044084467E}" destId="{707901AE-440E-41A7-BAC8-6AF7A9F30BDE}" srcOrd="1" destOrd="0" presId="urn:microsoft.com/office/officeart/2018/2/layout/IconLabelList"/>
    <dgm:cxn modelId="{842736DC-AC0C-43C8-92A0-ED6FCEBB8CB1}" type="presParOf" srcId="{F6B679B0-FBF2-4E34-B855-F2044084467E}" destId="{ED7DB0FC-4696-479E-99B5-150AF6DD2C62}" srcOrd="2" destOrd="0" presId="urn:microsoft.com/office/officeart/2018/2/layout/IconLabelList"/>
    <dgm:cxn modelId="{9AD75890-7F12-4020-893B-0D5311D1D9B0}" type="presParOf" srcId="{A9D37B5E-7C16-4C82-A934-47619F615554}" destId="{88A814F6-EF30-4D5F-B81F-1CFEFD3B668C}" srcOrd="3" destOrd="0" presId="urn:microsoft.com/office/officeart/2018/2/layout/IconLabelList"/>
    <dgm:cxn modelId="{51127642-601D-4791-B703-67038F254A17}" type="presParOf" srcId="{A9D37B5E-7C16-4C82-A934-47619F615554}" destId="{8E956C9D-57D8-4963-98D5-5C84A5956DD2}" srcOrd="4" destOrd="0" presId="urn:microsoft.com/office/officeart/2018/2/layout/IconLabelList"/>
    <dgm:cxn modelId="{47CB1734-B996-4543-8059-327A7905BE15}" type="presParOf" srcId="{8E956C9D-57D8-4963-98D5-5C84A5956DD2}" destId="{ED314182-9A5E-4949-AEB8-60A81366085F}" srcOrd="0" destOrd="0" presId="urn:microsoft.com/office/officeart/2018/2/layout/IconLabelList"/>
    <dgm:cxn modelId="{2D8DFFAF-A1FB-42F1-98F1-C83E65E95F2D}" type="presParOf" srcId="{8E956C9D-57D8-4963-98D5-5C84A5956DD2}" destId="{CA2D77EE-AF20-4DD0-8F9B-8897D57C4AD8}" srcOrd="1" destOrd="0" presId="urn:microsoft.com/office/officeart/2018/2/layout/IconLabelList"/>
    <dgm:cxn modelId="{3BE12FF8-5D73-4240-8413-983140F89106}" type="presParOf" srcId="{8E956C9D-57D8-4963-98D5-5C84A5956DD2}" destId="{DEE1747A-24DD-433A-BEC7-6C48ED66B7D0}" srcOrd="2" destOrd="0" presId="urn:microsoft.com/office/officeart/2018/2/layout/IconLabelList"/>
    <dgm:cxn modelId="{49B8140F-DDB6-4EF4-AA16-1352DBCB85A3}" type="presParOf" srcId="{A9D37B5E-7C16-4C82-A934-47619F615554}" destId="{16B9C432-5487-4194-AAF3-C2DE53766A84}" srcOrd="5" destOrd="0" presId="urn:microsoft.com/office/officeart/2018/2/layout/IconLabelList"/>
    <dgm:cxn modelId="{9DFC8556-55D9-4F72-A617-562AAD03AEB8}" type="presParOf" srcId="{A9D37B5E-7C16-4C82-A934-47619F615554}" destId="{B688350B-E7CE-41A4-89DF-737B1223858F}" srcOrd="6" destOrd="0" presId="urn:microsoft.com/office/officeart/2018/2/layout/IconLabelList"/>
    <dgm:cxn modelId="{CEDFB375-2813-42A2-8C1B-9ACE74BB1E6D}" type="presParOf" srcId="{B688350B-E7CE-41A4-89DF-737B1223858F}" destId="{B928541F-2505-448A-8C59-2F0839AAB8F6}" srcOrd="0" destOrd="0" presId="urn:microsoft.com/office/officeart/2018/2/layout/IconLabelList"/>
    <dgm:cxn modelId="{15C7F192-C319-4C3E-9926-F747FAE21D6F}" type="presParOf" srcId="{B688350B-E7CE-41A4-89DF-737B1223858F}" destId="{DBECAFC8-C5B1-414A-8C72-B050FEB936AF}" srcOrd="1" destOrd="0" presId="urn:microsoft.com/office/officeart/2018/2/layout/IconLabelList"/>
    <dgm:cxn modelId="{94367808-F9A6-40C3-9325-496EC79A04B9}" type="presParOf" srcId="{B688350B-E7CE-41A4-89DF-737B1223858F}" destId="{C8F62F36-D0EE-4400-AB57-752DB17BD35A}" srcOrd="2" destOrd="0" presId="urn:microsoft.com/office/officeart/2018/2/layout/IconLabelList"/>
    <dgm:cxn modelId="{5CD9DD86-C859-4A53-9E05-EADBF9B3CC94}" type="presParOf" srcId="{A9D37B5E-7C16-4C82-A934-47619F615554}" destId="{622317E3-B60E-4860-A331-573F371360E2}" srcOrd="7" destOrd="0" presId="urn:microsoft.com/office/officeart/2018/2/layout/IconLabelList"/>
    <dgm:cxn modelId="{B192859D-5B2B-469B-ACED-3A10721A076A}" type="presParOf" srcId="{A9D37B5E-7C16-4C82-A934-47619F615554}" destId="{02EE2A77-77B1-4542-96BC-7DB3CBC90629}" srcOrd="8" destOrd="0" presId="urn:microsoft.com/office/officeart/2018/2/layout/IconLabelList"/>
    <dgm:cxn modelId="{65B549C4-12DB-4183-A14E-77D685355959}" type="presParOf" srcId="{02EE2A77-77B1-4542-96BC-7DB3CBC90629}" destId="{57CED6C9-466E-4DC5-AE4B-40E3BC27380D}" srcOrd="0" destOrd="0" presId="urn:microsoft.com/office/officeart/2018/2/layout/IconLabelList"/>
    <dgm:cxn modelId="{FDBA30BC-F742-4506-A2F2-A9FA4B8D23A4}" type="presParOf" srcId="{02EE2A77-77B1-4542-96BC-7DB3CBC90629}" destId="{0A5E1CD5-4768-468D-B626-A46EBB9A1C42}" srcOrd="1" destOrd="0" presId="urn:microsoft.com/office/officeart/2018/2/layout/IconLabelList"/>
    <dgm:cxn modelId="{85C83942-46C0-48C3-BB9C-512120472061}" type="presParOf" srcId="{02EE2A77-77B1-4542-96BC-7DB3CBC90629}" destId="{FA68E9DF-3484-4C14-B58F-90AD969493D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4C88A5-140A-44D7-B795-B7F862190E9C}"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9878D878-E163-4E1D-829E-04365C231A75}">
      <dgm:prSet phldrT="[Text]" phldr="0"/>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r>
            <a:rPr lang="en-GB">
              <a:latin typeface="Calibri Light" panose="020F0302020204030204"/>
            </a:rPr>
            <a:t>?</a:t>
          </a:r>
          <a:endParaRPr lang="en-GB"/>
        </a:p>
      </dgm:t>
    </dgm:pt>
    <dgm:pt modelId="{72440443-1668-43F5-8963-30A97E5F5C00}" type="parTrans" cxnId="{7A66610C-B9C1-4393-95F1-910C964229F0}">
      <dgm:prSet/>
      <dgm:spPr/>
      <dgm:t>
        <a:bodyPr/>
        <a:lstStyle/>
        <a:p>
          <a:endParaRPr lang="en-GB"/>
        </a:p>
      </dgm:t>
    </dgm:pt>
    <dgm:pt modelId="{FC30C64B-DB97-44C3-9233-3BB3C99865EF}" type="sibTrans" cxnId="{7A66610C-B9C1-4393-95F1-910C964229F0}">
      <dgm:prSet/>
      <dgm:spPr/>
      <dgm:t>
        <a:bodyPr/>
        <a:lstStyle/>
        <a:p>
          <a:endParaRPr lang="en-GB"/>
        </a:p>
      </dgm:t>
    </dgm:pt>
    <dgm:pt modelId="{CAEF3151-FD86-4BF0-A746-1302E8862483}">
      <dgm:prSet phldrT="[Text]" custT="1"/>
      <dgm:spPr/>
      <dgm:t>
        <a:bodyPr/>
        <a:lstStyle/>
        <a:p>
          <a:pPr>
            <a:buFontTx/>
            <a:buNone/>
          </a:pPr>
          <a:r>
            <a:rPr lang="en-GB" altLang="en-US" sz="1000">
              <a:latin typeface="Arial"/>
              <a:cs typeface="Arial"/>
            </a:rPr>
            <a:t>Work shadowing</a:t>
          </a:r>
          <a:endParaRPr lang="en-GB" sz="1000">
            <a:latin typeface="Arial"/>
            <a:cs typeface="Arial"/>
          </a:endParaRPr>
        </a:p>
      </dgm:t>
    </dgm:pt>
    <dgm:pt modelId="{2EACB9D9-B7E4-4931-84A7-C8C07FC40D15}" type="parTrans" cxnId="{919D6124-AF3D-4CFB-857B-6C83D7DDA40B}">
      <dgm:prSet/>
      <dgm:spPr/>
      <dgm:t>
        <a:bodyPr/>
        <a:lstStyle/>
        <a:p>
          <a:endParaRPr lang="en-GB"/>
        </a:p>
      </dgm:t>
    </dgm:pt>
    <dgm:pt modelId="{59B1C5FE-065D-4E0A-8E67-F280C80212DD}" type="sibTrans" cxnId="{919D6124-AF3D-4CFB-857B-6C83D7DDA40B}">
      <dgm:prSet/>
      <dgm:spPr/>
      <dgm:t>
        <a:bodyPr/>
        <a:lstStyle/>
        <a:p>
          <a:endParaRPr lang="en-GB"/>
        </a:p>
      </dgm:t>
    </dgm:pt>
    <dgm:pt modelId="{E3BAE4BB-A236-4799-B5F2-4C6FF60FEA3E}">
      <dgm:prSet phldrT="[Text]" custT="1"/>
      <dgm:spPr/>
      <dgm:t>
        <a:bodyPr/>
        <a:lstStyle/>
        <a:p>
          <a:pPr>
            <a:buFontTx/>
            <a:buNone/>
          </a:pPr>
          <a:r>
            <a:rPr lang="en-GB" altLang="en-US" sz="1000" dirty="0">
              <a:latin typeface="Arial" panose="020B0604020202020204" pitchFamily="34" charset="0"/>
              <a:cs typeface="Arial" panose="020B0604020202020204" pitchFamily="34" charset="0"/>
            </a:rPr>
            <a:t>Studies</a:t>
          </a:r>
          <a:endParaRPr lang="en-GB" sz="1000" dirty="0">
            <a:latin typeface="Arial" panose="020B0604020202020204" pitchFamily="34" charset="0"/>
            <a:cs typeface="Arial" panose="020B0604020202020204" pitchFamily="34" charset="0"/>
          </a:endParaRPr>
        </a:p>
      </dgm:t>
    </dgm:pt>
    <dgm:pt modelId="{C0B1C4C5-B961-49E7-9F12-3932DA902EE0}" type="parTrans" cxnId="{479BD86A-5C51-4E38-9D4C-952F5ECF13FA}">
      <dgm:prSet/>
      <dgm:spPr/>
      <dgm:t>
        <a:bodyPr/>
        <a:lstStyle/>
        <a:p>
          <a:endParaRPr lang="en-GB"/>
        </a:p>
      </dgm:t>
    </dgm:pt>
    <dgm:pt modelId="{7520AA98-171B-4B4E-9312-6B56FD1CE179}" type="sibTrans" cxnId="{479BD86A-5C51-4E38-9D4C-952F5ECF13FA}">
      <dgm:prSet/>
      <dgm:spPr/>
      <dgm:t>
        <a:bodyPr/>
        <a:lstStyle/>
        <a:p>
          <a:endParaRPr lang="en-GB"/>
        </a:p>
      </dgm:t>
    </dgm:pt>
    <dgm:pt modelId="{3B50355F-1DF2-4015-B8DE-1385CC0C628D}">
      <dgm:prSet phldrT="[Text]" custT="1"/>
      <dgm:spPr/>
      <dgm:t>
        <a:bodyPr/>
        <a:lstStyle/>
        <a:p>
          <a:pPr>
            <a:buFontTx/>
            <a:buNone/>
          </a:pPr>
          <a:r>
            <a:rPr lang="en-GB" altLang="en-US" sz="1000">
              <a:latin typeface="Arial"/>
              <a:cs typeface="Arial"/>
            </a:rPr>
            <a:t>Sports teams/societies</a:t>
          </a:r>
          <a:endParaRPr lang="en-GB" sz="1000">
            <a:latin typeface="Arial"/>
            <a:cs typeface="Arial"/>
          </a:endParaRPr>
        </a:p>
      </dgm:t>
    </dgm:pt>
    <dgm:pt modelId="{72D6A439-222C-4900-896B-6E237235FE8F}" type="parTrans" cxnId="{67ED2F79-E14F-4582-97C5-1570696E05A4}">
      <dgm:prSet/>
      <dgm:spPr/>
      <dgm:t>
        <a:bodyPr/>
        <a:lstStyle/>
        <a:p>
          <a:endParaRPr lang="en-GB"/>
        </a:p>
      </dgm:t>
    </dgm:pt>
    <dgm:pt modelId="{5BDEDA14-8101-43A6-8773-0CA2F3509272}" type="sibTrans" cxnId="{67ED2F79-E14F-4582-97C5-1570696E05A4}">
      <dgm:prSet/>
      <dgm:spPr/>
      <dgm:t>
        <a:bodyPr/>
        <a:lstStyle/>
        <a:p>
          <a:endParaRPr lang="en-GB"/>
        </a:p>
      </dgm:t>
    </dgm:pt>
    <dgm:pt modelId="{85D926C1-BA9D-4173-8A9F-BA693C8F6EAE}">
      <dgm:prSet custT="1"/>
      <dgm:spPr/>
      <dgm:t>
        <a:bodyPr/>
        <a:lstStyle/>
        <a:p>
          <a:r>
            <a:rPr lang="en-GB" altLang="en-US" sz="1000">
              <a:latin typeface="Arial" panose="020B0604020202020204" pitchFamily="34" charset="0"/>
              <a:cs typeface="Arial" panose="020B0604020202020204" pitchFamily="34" charset="0"/>
            </a:rPr>
            <a:t>Volunteering</a:t>
          </a:r>
          <a:endParaRPr lang="en-US" altLang="en-US" sz="1000">
            <a:latin typeface="Arial" panose="020B0604020202020204" pitchFamily="34" charset="0"/>
            <a:cs typeface="Arial" panose="020B0604020202020204" pitchFamily="34" charset="0"/>
          </a:endParaRPr>
        </a:p>
      </dgm:t>
    </dgm:pt>
    <dgm:pt modelId="{622F64B9-E7F6-45C8-865B-1CC3AC6D1196}" type="parTrans" cxnId="{01D68CA6-1E6D-423E-9A63-C745DDDE0F80}">
      <dgm:prSet/>
      <dgm:spPr/>
      <dgm:t>
        <a:bodyPr/>
        <a:lstStyle/>
        <a:p>
          <a:endParaRPr lang="en-GB"/>
        </a:p>
      </dgm:t>
    </dgm:pt>
    <dgm:pt modelId="{1348FFA1-F3AC-4F38-9645-D890D3F70DB4}" type="sibTrans" cxnId="{01D68CA6-1E6D-423E-9A63-C745DDDE0F80}">
      <dgm:prSet/>
      <dgm:spPr/>
      <dgm:t>
        <a:bodyPr/>
        <a:lstStyle/>
        <a:p>
          <a:endParaRPr lang="en-GB"/>
        </a:p>
      </dgm:t>
    </dgm:pt>
    <dgm:pt modelId="{50B812AC-A1C8-44A2-94B3-892DCE553623}">
      <dgm:prSet custT="1"/>
      <dgm:spPr/>
      <dgm:t>
        <a:bodyPr/>
        <a:lstStyle/>
        <a:p>
          <a:pPr rtl="0"/>
          <a:r>
            <a:rPr lang="en-GB" altLang="en-US" sz="1000">
              <a:latin typeface="Arial"/>
              <a:cs typeface="Arial"/>
            </a:rPr>
            <a:t>Local community </a:t>
          </a:r>
        </a:p>
      </dgm:t>
    </dgm:pt>
    <dgm:pt modelId="{D71D3130-135C-4150-8E17-EEBA0B05C010}" type="parTrans" cxnId="{2C816BD3-73DB-4A78-A7B4-6B3B6CB356AD}">
      <dgm:prSet/>
      <dgm:spPr/>
      <dgm:t>
        <a:bodyPr/>
        <a:lstStyle/>
        <a:p>
          <a:endParaRPr lang="en-GB"/>
        </a:p>
      </dgm:t>
    </dgm:pt>
    <dgm:pt modelId="{C0A7842F-8A0E-47F9-9FE5-574F0A010871}" type="sibTrans" cxnId="{2C816BD3-73DB-4A78-A7B4-6B3B6CB356AD}">
      <dgm:prSet/>
      <dgm:spPr/>
      <dgm:t>
        <a:bodyPr/>
        <a:lstStyle/>
        <a:p>
          <a:endParaRPr lang="en-GB"/>
        </a:p>
      </dgm:t>
    </dgm:pt>
    <dgm:pt modelId="{E02C8165-4669-46EB-B109-3617872941D8}">
      <dgm:prSet custT="1"/>
      <dgm:spPr/>
      <dgm:t>
        <a:bodyPr/>
        <a:lstStyle/>
        <a:p>
          <a:r>
            <a:rPr lang="en-GB" altLang="en-US" sz="1000" dirty="0">
              <a:latin typeface="Arial"/>
              <a:cs typeface="Arial"/>
            </a:rPr>
            <a:t>Legal work experience</a:t>
          </a:r>
        </a:p>
      </dgm:t>
    </dgm:pt>
    <dgm:pt modelId="{7D9D3DE2-4A66-4552-8978-16641B081DC9}" type="parTrans" cxnId="{FAC8F8F7-1892-4887-BED1-2DC3DA63055F}">
      <dgm:prSet/>
      <dgm:spPr/>
      <dgm:t>
        <a:bodyPr/>
        <a:lstStyle/>
        <a:p>
          <a:endParaRPr lang="en-GB"/>
        </a:p>
      </dgm:t>
    </dgm:pt>
    <dgm:pt modelId="{72BBFF90-7AC5-4CB8-91E8-5B19E734CACA}" type="sibTrans" cxnId="{FAC8F8F7-1892-4887-BED1-2DC3DA63055F}">
      <dgm:prSet/>
      <dgm:spPr/>
      <dgm:t>
        <a:bodyPr/>
        <a:lstStyle/>
        <a:p>
          <a:endParaRPr lang="en-GB"/>
        </a:p>
      </dgm:t>
    </dgm:pt>
    <dgm:pt modelId="{5F674F8A-53E0-496E-BA2E-A43862DAC4A7}">
      <dgm:prSet custT="1"/>
      <dgm:spPr/>
      <dgm:t>
        <a:bodyPr/>
        <a:lstStyle/>
        <a:p>
          <a:r>
            <a:rPr lang="en-GB" altLang="en-US" sz="1000">
              <a:latin typeface="Arial"/>
              <a:cs typeface="Arial"/>
            </a:rPr>
            <a:t>Other work experience</a:t>
          </a:r>
          <a:endParaRPr lang="en-GB" sz="1000" dirty="0"/>
        </a:p>
      </dgm:t>
    </dgm:pt>
    <dgm:pt modelId="{4B99D77F-DAA3-4BFF-AF29-2A81D37AC98D}" type="sibTrans" cxnId="{5CC5F188-B734-4357-9573-EB61023DBC4F}">
      <dgm:prSet/>
      <dgm:spPr/>
      <dgm:t>
        <a:bodyPr/>
        <a:lstStyle/>
        <a:p>
          <a:endParaRPr lang="en-GB"/>
        </a:p>
      </dgm:t>
    </dgm:pt>
    <dgm:pt modelId="{F8083962-4FB0-41B5-9082-B4BEEA867930}" type="parTrans" cxnId="{5CC5F188-B734-4357-9573-EB61023DBC4F}">
      <dgm:prSet/>
      <dgm:spPr/>
      <dgm:t>
        <a:bodyPr/>
        <a:lstStyle/>
        <a:p>
          <a:endParaRPr lang="en-GB"/>
        </a:p>
      </dgm:t>
    </dgm:pt>
    <dgm:pt modelId="{67144B78-383D-422E-8AF6-8C0D68ACBFD4}" type="pres">
      <dgm:prSet presAssocID="{614C88A5-140A-44D7-B795-B7F862190E9C}" presName="cycle" presStyleCnt="0">
        <dgm:presLayoutVars>
          <dgm:chMax val="1"/>
          <dgm:dir/>
          <dgm:animLvl val="ctr"/>
          <dgm:resizeHandles val="exact"/>
        </dgm:presLayoutVars>
      </dgm:prSet>
      <dgm:spPr/>
    </dgm:pt>
    <dgm:pt modelId="{52A9119B-A983-447A-9721-A83B96412942}" type="pres">
      <dgm:prSet presAssocID="{9878D878-E163-4E1D-829E-04365C231A75}" presName="centerShape" presStyleLbl="node0" presStyleIdx="0" presStyleCnt="1"/>
      <dgm:spPr/>
    </dgm:pt>
    <dgm:pt modelId="{AE6DE670-7675-461B-BCA7-F88D0E744A21}" type="pres">
      <dgm:prSet presAssocID="{2EACB9D9-B7E4-4931-84A7-C8C07FC40D15}" presName="Name9" presStyleLbl="parChTrans1D2" presStyleIdx="0" presStyleCnt="7"/>
      <dgm:spPr/>
    </dgm:pt>
    <dgm:pt modelId="{C2F845FC-5EFC-4FE4-BBBC-34CB413CE898}" type="pres">
      <dgm:prSet presAssocID="{2EACB9D9-B7E4-4931-84A7-C8C07FC40D15}" presName="connTx" presStyleLbl="parChTrans1D2" presStyleIdx="0" presStyleCnt="7"/>
      <dgm:spPr/>
    </dgm:pt>
    <dgm:pt modelId="{6CFE447A-F9AD-4B14-A5DA-3765F4EED10B}" type="pres">
      <dgm:prSet presAssocID="{CAEF3151-FD86-4BF0-A746-1302E8862483}" presName="node" presStyleLbl="node1" presStyleIdx="0" presStyleCnt="7">
        <dgm:presLayoutVars>
          <dgm:bulletEnabled val="1"/>
        </dgm:presLayoutVars>
      </dgm:prSet>
      <dgm:spPr/>
    </dgm:pt>
    <dgm:pt modelId="{4B903FEF-E756-460D-B93F-8CC2ED54EDA4}" type="pres">
      <dgm:prSet presAssocID="{D71D3130-135C-4150-8E17-EEBA0B05C010}" presName="Name9" presStyleLbl="parChTrans1D2" presStyleIdx="1" presStyleCnt="7"/>
      <dgm:spPr/>
    </dgm:pt>
    <dgm:pt modelId="{64714B1D-2F49-4940-8945-48B02C4A2AE5}" type="pres">
      <dgm:prSet presAssocID="{D71D3130-135C-4150-8E17-EEBA0B05C010}" presName="connTx" presStyleLbl="parChTrans1D2" presStyleIdx="1" presStyleCnt="7"/>
      <dgm:spPr/>
    </dgm:pt>
    <dgm:pt modelId="{9B331E24-9863-4563-BF16-078C9DCDC35F}" type="pres">
      <dgm:prSet presAssocID="{50B812AC-A1C8-44A2-94B3-892DCE553623}" presName="node" presStyleLbl="node1" presStyleIdx="1" presStyleCnt="7">
        <dgm:presLayoutVars>
          <dgm:bulletEnabled val="1"/>
        </dgm:presLayoutVars>
      </dgm:prSet>
      <dgm:spPr/>
    </dgm:pt>
    <dgm:pt modelId="{500B2F9E-ECED-4741-BA69-826C13C55FB0}" type="pres">
      <dgm:prSet presAssocID="{F8083962-4FB0-41B5-9082-B4BEEA867930}" presName="Name9" presStyleLbl="parChTrans1D2" presStyleIdx="2" presStyleCnt="7"/>
      <dgm:spPr/>
    </dgm:pt>
    <dgm:pt modelId="{2B4CCD26-D3D6-4A78-B189-CF63D4EE2D2F}" type="pres">
      <dgm:prSet presAssocID="{F8083962-4FB0-41B5-9082-B4BEEA867930}" presName="connTx" presStyleLbl="parChTrans1D2" presStyleIdx="2" presStyleCnt="7"/>
      <dgm:spPr/>
    </dgm:pt>
    <dgm:pt modelId="{D8B061F2-DE2C-494D-841F-5A5ACD37D3D7}" type="pres">
      <dgm:prSet presAssocID="{5F674F8A-53E0-496E-BA2E-A43862DAC4A7}" presName="node" presStyleLbl="node1" presStyleIdx="2" presStyleCnt="7">
        <dgm:presLayoutVars>
          <dgm:bulletEnabled val="1"/>
        </dgm:presLayoutVars>
      </dgm:prSet>
      <dgm:spPr/>
    </dgm:pt>
    <dgm:pt modelId="{C64E9EFA-B71B-47DC-822A-BA5656C24F96}" type="pres">
      <dgm:prSet presAssocID="{622F64B9-E7F6-45C8-865B-1CC3AC6D1196}" presName="Name9" presStyleLbl="parChTrans1D2" presStyleIdx="3" presStyleCnt="7"/>
      <dgm:spPr/>
    </dgm:pt>
    <dgm:pt modelId="{FE45F005-DFD5-4742-B2AF-D8AE9734BBE9}" type="pres">
      <dgm:prSet presAssocID="{622F64B9-E7F6-45C8-865B-1CC3AC6D1196}" presName="connTx" presStyleLbl="parChTrans1D2" presStyleIdx="3" presStyleCnt="7"/>
      <dgm:spPr/>
    </dgm:pt>
    <dgm:pt modelId="{58673CE9-92BB-409A-A6FC-502B1264A17C}" type="pres">
      <dgm:prSet presAssocID="{85D926C1-BA9D-4173-8A9F-BA693C8F6EAE}" presName="node" presStyleLbl="node1" presStyleIdx="3" presStyleCnt="7">
        <dgm:presLayoutVars>
          <dgm:bulletEnabled val="1"/>
        </dgm:presLayoutVars>
      </dgm:prSet>
      <dgm:spPr/>
    </dgm:pt>
    <dgm:pt modelId="{8AFE994D-D6F9-451D-9FEF-BBA83D6F2864}" type="pres">
      <dgm:prSet presAssocID="{7D9D3DE2-4A66-4552-8978-16641B081DC9}" presName="Name9" presStyleLbl="parChTrans1D2" presStyleIdx="4" presStyleCnt="7"/>
      <dgm:spPr/>
    </dgm:pt>
    <dgm:pt modelId="{2293F934-A181-4B51-92DF-905439305702}" type="pres">
      <dgm:prSet presAssocID="{7D9D3DE2-4A66-4552-8978-16641B081DC9}" presName="connTx" presStyleLbl="parChTrans1D2" presStyleIdx="4" presStyleCnt="7"/>
      <dgm:spPr/>
    </dgm:pt>
    <dgm:pt modelId="{D47DC7E6-D17A-46E7-B48F-C61767701217}" type="pres">
      <dgm:prSet presAssocID="{E02C8165-4669-46EB-B109-3617872941D8}" presName="node" presStyleLbl="node1" presStyleIdx="4" presStyleCnt="7">
        <dgm:presLayoutVars>
          <dgm:bulletEnabled val="1"/>
        </dgm:presLayoutVars>
      </dgm:prSet>
      <dgm:spPr/>
    </dgm:pt>
    <dgm:pt modelId="{566A12BF-3D71-4F1E-AA47-D8F11029BEDD}" type="pres">
      <dgm:prSet presAssocID="{C0B1C4C5-B961-49E7-9F12-3932DA902EE0}" presName="Name9" presStyleLbl="parChTrans1D2" presStyleIdx="5" presStyleCnt="7"/>
      <dgm:spPr/>
    </dgm:pt>
    <dgm:pt modelId="{8A0D7DFA-E533-481C-BF49-37678D403642}" type="pres">
      <dgm:prSet presAssocID="{C0B1C4C5-B961-49E7-9F12-3932DA902EE0}" presName="connTx" presStyleLbl="parChTrans1D2" presStyleIdx="5" presStyleCnt="7"/>
      <dgm:spPr/>
    </dgm:pt>
    <dgm:pt modelId="{2D87F9C5-5981-4F8E-B901-62BF68573803}" type="pres">
      <dgm:prSet presAssocID="{E3BAE4BB-A236-4799-B5F2-4C6FF60FEA3E}" presName="node" presStyleLbl="node1" presStyleIdx="5" presStyleCnt="7">
        <dgm:presLayoutVars>
          <dgm:bulletEnabled val="1"/>
        </dgm:presLayoutVars>
      </dgm:prSet>
      <dgm:spPr/>
    </dgm:pt>
    <dgm:pt modelId="{8AEE23B3-EE9D-427B-A152-3C377A705E80}" type="pres">
      <dgm:prSet presAssocID="{72D6A439-222C-4900-896B-6E237235FE8F}" presName="Name9" presStyleLbl="parChTrans1D2" presStyleIdx="6" presStyleCnt="7"/>
      <dgm:spPr/>
    </dgm:pt>
    <dgm:pt modelId="{FBE5F34B-62BE-4321-9981-CF900BD402CC}" type="pres">
      <dgm:prSet presAssocID="{72D6A439-222C-4900-896B-6E237235FE8F}" presName="connTx" presStyleLbl="parChTrans1D2" presStyleIdx="6" presStyleCnt="7"/>
      <dgm:spPr/>
    </dgm:pt>
    <dgm:pt modelId="{27D5DFE8-664D-4197-A510-8897A6DC919F}" type="pres">
      <dgm:prSet presAssocID="{3B50355F-1DF2-4015-B8DE-1385CC0C628D}" presName="node" presStyleLbl="node1" presStyleIdx="6" presStyleCnt="7" custRadScaleRad="104457" custRadScaleInc="-1774">
        <dgm:presLayoutVars>
          <dgm:bulletEnabled val="1"/>
        </dgm:presLayoutVars>
      </dgm:prSet>
      <dgm:spPr/>
    </dgm:pt>
  </dgm:ptLst>
  <dgm:cxnLst>
    <dgm:cxn modelId="{7A66610C-B9C1-4393-95F1-910C964229F0}" srcId="{614C88A5-140A-44D7-B795-B7F862190E9C}" destId="{9878D878-E163-4E1D-829E-04365C231A75}" srcOrd="0" destOrd="0" parTransId="{72440443-1668-43F5-8963-30A97E5F5C00}" sibTransId="{FC30C64B-DB97-44C3-9233-3BB3C99865EF}"/>
    <dgm:cxn modelId="{F357B412-4F7F-4DC4-9DFF-74BF56CD7F5A}" type="presOf" srcId="{85D926C1-BA9D-4173-8A9F-BA693C8F6EAE}" destId="{58673CE9-92BB-409A-A6FC-502B1264A17C}" srcOrd="0" destOrd="0" presId="urn:microsoft.com/office/officeart/2005/8/layout/radial1"/>
    <dgm:cxn modelId="{919D6124-AF3D-4CFB-857B-6C83D7DDA40B}" srcId="{9878D878-E163-4E1D-829E-04365C231A75}" destId="{CAEF3151-FD86-4BF0-A746-1302E8862483}" srcOrd="0" destOrd="0" parTransId="{2EACB9D9-B7E4-4931-84A7-C8C07FC40D15}" sibTransId="{59B1C5FE-065D-4E0A-8E67-F280C80212DD}"/>
    <dgm:cxn modelId="{28646029-E433-4E37-AEEA-46B37E267C12}" type="presOf" srcId="{F8083962-4FB0-41B5-9082-B4BEEA867930}" destId="{500B2F9E-ECED-4741-BA69-826C13C55FB0}" srcOrd="0" destOrd="0" presId="urn:microsoft.com/office/officeart/2005/8/layout/radial1"/>
    <dgm:cxn modelId="{D2AC7435-AD2D-41C5-8556-060F660F02EA}" type="presOf" srcId="{72D6A439-222C-4900-896B-6E237235FE8F}" destId="{FBE5F34B-62BE-4321-9981-CF900BD402CC}" srcOrd="1" destOrd="0" presId="urn:microsoft.com/office/officeart/2005/8/layout/radial1"/>
    <dgm:cxn modelId="{8E4D5247-9E59-4E79-AF61-B19CE7AB3694}" type="presOf" srcId="{50B812AC-A1C8-44A2-94B3-892DCE553623}" destId="{9B331E24-9863-4563-BF16-078C9DCDC35F}" srcOrd="0" destOrd="0" presId="urn:microsoft.com/office/officeart/2005/8/layout/radial1"/>
    <dgm:cxn modelId="{85AE5C68-98E4-40F5-9A12-DE0372EEA549}" type="presOf" srcId="{3B50355F-1DF2-4015-B8DE-1385CC0C628D}" destId="{27D5DFE8-664D-4197-A510-8897A6DC919F}" srcOrd="0" destOrd="0" presId="urn:microsoft.com/office/officeart/2005/8/layout/radial1"/>
    <dgm:cxn modelId="{479BD86A-5C51-4E38-9D4C-952F5ECF13FA}" srcId="{9878D878-E163-4E1D-829E-04365C231A75}" destId="{E3BAE4BB-A236-4799-B5F2-4C6FF60FEA3E}" srcOrd="5" destOrd="0" parTransId="{C0B1C4C5-B961-49E7-9F12-3932DA902EE0}" sibTransId="{7520AA98-171B-4B4E-9312-6B56FD1CE179}"/>
    <dgm:cxn modelId="{F9D6C54B-849C-45A7-BBA8-EC590E63BC1B}" type="presOf" srcId="{9878D878-E163-4E1D-829E-04365C231A75}" destId="{52A9119B-A983-447A-9721-A83B96412942}" srcOrd="0" destOrd="0" presId="urn:microsoft.com/office/officeart/2005/8/layout/radial1"/>
    <dgm:cxn modelId="{1615CD6D-7FAD-4664-9C25-65A95F1A92F6}" type="presOf" srcId="{7D9D3DE2-4A66-4552-8978-16641B081DC9}" destId="{8AFE994D-D6F9-451D-9FEF-BBA83D6F2864}" srcOrd="0" destOrd="0" presId="urn:microsoft.com/office/officeart/2005/8/layout/radial1"/>
    <dgm:cxn modelId="{6EF61E6E-3D36-419F-A0B9-720F44B90592}" type="presOf" srcId="{72D6A439-222C-4900-896B-6E237235FE8F}" destId="{8AEE23B3-EE9D-427B-A152-3C377A705E80}" srcOrd="0" destOrd="0" presId="urn:microsoft.com/office/officeart/2005/8/layout/radial1"/>
    <dgm:cxn modelId="{56308675-59B3-4633-83FC-B0D4BE2D58E9}" type="presOf" srcId="{F8083962-4FB0-41B5-9082-B4BEEA867930}" destId="{2B4CCD26-D3D6-4A78-B189-CF63D4EE2D2F}" srcOrd="1" destOrd="0" presId="urn:microsoft.com/office/officeart/2005/8/layout/radial1"/>
    <dgm:cxn modelId="{F2EEBC55-8EBD-46DC-B423-0A28F4684F60}" type="presOf" srcId="{622F64B9-E7F6-45C8-865B-1CC3AC6D1196}" destId="{FE45F005-DFD5-4742-B2AF-D8AE9734BBE9}" srcOrd="1" destOrd="0" presId="urn:microsoft.com/office/officeart/2005/8/layout/radial1"/>
    <dgm:cxn modelId="{DD345378-FDBA-46FE-AF9F-661BDEE5DE47}" type="presOf" srcId="{C0B1C4C5-B961-49E7-9F12-3932DA902EE0}" destId="{8A0D7DFA-E533-481C-BF49-37678D403642}" srcOrd="1" destOrd="0" presId="urn:microsoft.com/office/officeart/2005/8/layout/radial1"/>
    <dgm:cxn modelId="{F738EB78-4D15-427B-82D1-197348AB9F13}" type="presOf" srcId="{E3BAE4BB-A236-4799-B5F2-4C6FF60FEA3E}" destId="{2D87F9C5-5981-4F8E-B901-62BF68573803}" srcOrd="0" destOrd="0" presId="urn:microsoft.com/office/officeart/2005/8/layout/radial1"/>
    <dgm:cxn modelId="{8A952A59-BA78-4933-B8FB-313A1A98B328}" type="presOf" srcId="{7D9D3DE2-4A66-4552-8978-16641B081DC9}" destId="{2293F934-A181-4B51-92DF-905439305702}" srcOrd="1" destOrd="0" presId="urn:microsoft.com/office/officeart/2005/8/layout/radial1"/>
    <dgm:cxn modelId="{67ED2F79-E14F-4582-97C5-1570696E05A4}" srcId="{9878D878-E163-4E1D-829E-04365C231A75}" destId="{3B50355F-1DF2-4015-B8DE-1385CC0C628D}" srcOrd="6" destOrd="0" parTransId="{72D6A439-222C-4900-896B-6E237235FE8F}" sibTransId="{5BDEDA14-8101-43A6-8773-0CA2F3509272}"/>
    <dgm:cxn modelId="{D797177B-A623-4E1C-89C3-826B9B80B9C9}" type="presOf" srcId="{614C88A5-140A-44D7-B795-B7F862190E9C}" destId="{67144B78-383D-422E-8AF6-8C0D68ACBFD4}" srcOrd="0" destOrd="0" presId="urn:microsoft.com/office/officeart/2005/8/layout/radial1"/>
    <dgm:cxn modelId="{3F91FE85-6428-43A8-B0B2-F2603B92F005}" type="presOf" srcId="{622F64B9-E7F6-45C8-865B-1CC3AC6D1196}" destId="{C64E9EFA-B71B-47DC-822A-BA5656C24F96}" srcOrd="0" destOrd="0" presId="urn:microsoft.com/office/officeart/2005/8/layout/radial1"/>
    <dgm:cxn modelId="{5CC5F188-B734-4357-9573-EB61023DBC4F}" srcId="{9878D878-E163-4E1D-829E-04365C231A75}" destId="{5F674F8A-53E0-496E-BA2E-A43862DAC4A7}" srcOrd="2" destOrd="0" parTransId="{F8083962-4FB0-41B5-9082-B4BEEA867930}" sibTransId="{4B99D77F-DAA3-4BFF-AF29-2A81D37AC98D}"/>
    <dgm:cxn modelId="{303F6D95-A5E7-4F99-8DF6-040FEF6F599E}" type="presOf" srcId="{2EACB9D9-B7E4-4931-84A7-C8C07FC40D15}" destId="{C2F845FC-5EFC-4FE4-BBBC-34CB413CE898}" srcOrd="1" destOrd="0" presId="urn:microsoft.com/office/officeart/2005/8/layout/radial1"/>
    <dgm:cxn modelId="{AE2809A0-69A1-44A7-B75A-B458B99D711E}" type="presOf" srcId="{D71D3130-135C-4150-8E17-EEBA0B05C010}" destId="{4B903FEF-E756-460D-B93F-8CC2ED54EDA4}" srcOrd="0" destOrd="0" presId="urn:microsoft.com/office/officeart/2005/8/layout/radial1"/>
    <dgm:cxn modelId="{B3ECA9A3-C231-4CB0-82BD-CC5C3C19115C}" type="presOf" srcId="{C0B1C4C5-B961-49E7-9F12-3932DA902EE0}" destId="{566A12BF-3D71-4F1E-AA47-D8F11029BEDD}" srcOrd="0" destOrd="0" presId="urn:microsoft.com/office/officeart/2005/8/layout/radial1"/>
    <dgm:cxn modelId="{01D68CA6-1E6D-423E-9A63-C745DDDE0F80}" srcId="{9878D878-E163-4E1D-829E-04365C231A75}" destId="{85D926C1-BA9D-4173-8A9F-BA693C8F6EAE}" srcOrd="3" destOrd="0" parTransId="{622F64B9-E7F6-45C8-865B-1CC3AC6D1196}" sibTransId="{1348FFA1-F3AC-4F38-9645-D890D3F70DB4}"/>
    <dgm:cxn modelId="{27708EBF-9757-4EDB-8E72-A5B4E3CDE392}" type="presOf" srcId="{CAEF3151-FD86-4BF0-A746-1302E8862483}" destId="{6CFE447A-F9AD-4B14-A5DA-3765F4EED10B}" srcOrd="0" destOrd="0" presId="urn:microsoft.com/office/officeart/2005/8/layout/radial1"/>
    <dgm:cxn modelId="{A47642C5-A00B-4036-8CFE-8A1CF82D941C}" type="presOf" srcId="{2EACB9D9-B7E4-4931-84A7-C8C07FC40D15}" destId="{AE6DE670-7675-461B-BCA7-F88D0E744A21}" srcOrd="0" destOrd="0" presId="urn:microsoft.com/office/officeart/2005/8/layout/radial1"/>
    <dgm:cxn modelId="{40C4A5D2-EBF9-44C2-A87C-98BEEB2DCAF6}" type="presOf" srcId="{D71D3130-135C-4150-8E17-EEBA0B05C010}" destId="{64714B1D-2F49-4940-8945-48B02C4A2AE5}" srcOrd="1" destOrd="0" presId="urn:microsoft.com/office/officeart/2005/8/layout/radial1"/>
    <dgm:cxn modelId="{2C816BD3-73DB-4A78-A7B4-6B3B6CB356AD}" srcId="{9878D878-E163-4E1D-829E-04365C231A75}" destId="{50B812AC-A1C8-44A2-94B3-892DCE553623}" srcOrd="1" destOrd="0" parTransId="{D71D3130-135C-4150-8E17-EEBA0B05C010}" sibTransId="{C0A7842F-8A0E-47F9-9FE5-574F0A010871}"/>
    <dgm:cxn modelId="{A6CA31D7-A3A4-4DE7-AB06-D067825291E2}" type="presOf" srcId="{5F674F8A-53E0-496E-BA2E-A43862DAC4A7}" destId="{D8B061F2-DE2C-494D-841F-5A5ACD37D3D7}" srcOrd="0" destOrd="0" presId="urn:microsoft.com/office/officeart/2005/8/layout/radial1"/>
    <dgm:cxn modelId="{FAC8F8F7-1892-4887-BED1-2DC3DA63055F}" srcId="{9878D878-E163-4E1D-829E-04365C231A75}" destId="{E02C8165-4669-46EB-B109-3617872941D8}" srcOrd="4" destOrd="0" parTransId="{7D9D3DE2-4A66-4552-8978-16641B081DC9}" sibTransId="{72BBFF90-7AC5-4CB8-91E8-5B19E734CACA}"/>
    <dgm:cxn modelId="{D33E3BFD-45EC-4DEA-810C-68C7DAB2AD2C}" type="presOf" srcId="{E02C8165-4669-46EB-B109-3617872941D8}" destId="{D47DC7E6-D17A-46E7-B48F-C61767701217}" srcOrd="0" destOrd="0" presId="urn:microsoft.com/office/officeart/2005/8/layout/radial1"/>
    <dgm:cxn modelId="{ABB171F1-41AE-425E-81BC-D3A261DA4E37}" type="presParOf" srcId="{67144B78-383D-422E-8AF6-8C0D68ACBFD4}" destId="{52A9119B-A983-447A-9721-A83B96412942}" srcOrd="0" destOrd="0" presId="urn:microsoft.com/office/officeart/2005/8/layout/radial1"/>
    <dgm:cxn modelId="{00D80151-56E6-4882-B70E-7DD5C29128CE}" type="presParOf" srcId="{67144B78-383D-422E-8AF6-8C0D68ACBFD4}" destId="{AE6DE670-7675-461B-BCA7-F88D0E744A21}" srcOrd="1" destOrd="0" presId="urn:microsoft.com/office/officeart/2005/8/layout/radial1"/>
    <dgm:cxn modelId="{68989FF3-8279-4756-A561-4117FC5F4023}" type="presParOf" srcId="{AE6DE670-7675-461B-BCA7-F88D0E744A21}" destId="{C2F845FC-5EFC-4FE4-BBBC-34CB413CE898}" srcOrd="0" destOrd="0" presId="urn:microsoft.com/office/officeart/2005/8/layout/radial1"/>
    <dgm:cxn modelId="{DAA33730-936A-4279-92D0-DE6CFBF5A99F}" type="presParOf" srcId="{67144B78-383D-422E-8AF6-8C0D68ACBFD4}" destId="{6CFE447A-F9AD-4B14-A5DA-3765F4EED10B}" srcOrd="2" destOrd="0" presId="urn:microsoft.com/office/officeart/2005/8/layout/radial1"/>
    <dgm:cxn modelId="{526892A3-0935-4137-BE3A-BEFC9DBCCD11}" type="presParOf" srcId="{67144B78-383D-422E-8AF6-8C0D68ACBFD4}" destId="{4B903FEF-E756-460D-B93F-8CC2ED54EDA4}" srcOrd="3" destOrd="0" presId="urn:microsoft.com/office/officeart/2005/8/layout/radial1"/>
    <dgm:cxn modelId="{9C11DE2E-1B49-47AB-8795-FBD808BC1A85}" type="presParOf" srcId="{4B903FEF-E756-460D-B93F-8CC2ED54EDA4}" destId="{64714B1D-2F49-4940-8945-48B02C4A2AE5}" srcOrd="0" destOrd="0" presId="urn:microsoft.com/office/officeart/2005/8/layout/radial1"/>
    <dgm:cxn modelId="{0ACC9179-FADA-468D-A245-05A427408FC2}" type="presParOf" srcId="{67144B78-383D-422E-8AF6-8C0D68ACBFD4}" destId="{9B331E24-9863-4563-BF16-078C9DCDC35F}" srcOrd="4" destOrd="0" presId="urn:microsoft.com/office/officeart/2005/8/layout/radial1"/>
    <dgm:cxn modelId="{04CFA28E-9AC1-4045-AAC9-1FE31597FDE8}" type="presParOf" srcId="{67144B78-383D-422E-8AF6-8C0D68ACBFD4}" destId="{500B2F9E-ECED-4741-BA69-826C13C55FB0}" srcOrd="5" destOrd="0" presId="urn:microsoft.com/office/officeart/2005/8/layout/radial1"/>
    <dgm:cxn modelId="{38BEE065-2DB1-497F-9027-29B35F752E44}" type="presParOf" srcId="{500B2F9E-ECED-4741-BA69-826C13C55FB0}" destId="{2B4CCD26-D3D6-4A78-B189-CF63D4EE2D2F}" srcOrd="0" destOrd="0" presId="urn:microsoft.com/office/officeart/2005/8/layout/radial1"/>
    <dgm:cxn modelId="{5C2C05D7-50C3-4785-AFE4-6A02B2C72C7A}" type="presParOf" srcId="{67144B78-383D-422E-8AF6-8C0D68ACBFD4}" destId="{D8B061F2-DE2C-494D-841F-5A5ACD37D3D7}" srcOrd="6" destOrd="0" presId="urn:microsoft.com/office/officeart/2005/8/layout/radial1"/>
    <dgm:cxn modelId="{911B6A52-67E2-42DD-8651-4D5FBEA6F407}" type="presParOf" srcId="{67144B78-383D-422E-8AF6-8C0D68ACBFD4}" destId="{C64E9EFA-B71B-47DC-822A-BA5656C24F96}" srcOrd="7" destOrd="0" presId="urn:microsoft.com/office/officeart/2005/8/layout/radial1"/>
    <dgm:cxn modelId="{12D8DB20-EBCE-4099-85FD-2C7560ED0F14}" type="presParOf" srcId="{C64E9EFA-B71B-47DC-822A-BA5656C24F96}" destId="{FE45F005-DFD5-4742-B2AF-D8AE9734BBE9}" srcOrd="0" destOrd="0" presId="urn:microsoft.com/office/officeart/2005/8/layout/radial1"/>
    <dgm:cxn modelId="{40A77559-957A-4051-8A4C-224812413947}" type="presParOf" srcId="{67144B78-383D-422E-8AF6-8C0D68ACBFD4}" destId="{58673CE9-92BB-409A-A6FC-502B1264A17C}" srcOrd="8" destOrd="0" presId="urn:microsoft.com/office/officeart/2005/8/layout/radial1"/>
    <dgm:cxn modelId="{A94A703B-8665-43AB-8E3F-7F10E7700760}" type="presParOf" srcId="{67144B78-383D-422E-8AF6-8C0D68ACBFD4}" destId="{8AFE994D-D6F9-451D-9FEF-BBA83D6F2864}" srcOrd="9" destOrd="0" presId="urn:microsoft.com/office/officeart/2005/8/layout/radial1"/>
    <dgm:cxn modelId="{0AF3B8A7-161C-47A6-9487-9CC0BBB16CDE}" type="presParOf" srcId="{8AFE994D-D6F9-451D-9FEF-BBA83D6F2864}" destId="{2293F934-A181-4B51-92DF-905439305702}" srcOrd="0" destOrd="0" presId="urn:microsoft.com/office/officeart/2005/8/layout/radial1"/>
    <dgm:cxn modelId="{2AFAF83D-6218-4B10-80CD-0A560B435584}" type="presParOf" srcId="{67144B78-383D-422E-8AF6-8C0D68ACBFD4}" destId="{D47DC7E6-D17A-46E7-B48F-C61767701217}" srcOrd="10" destOrd="0" presId="urn:microsoft.com/office/officeart/2005/8/layout/radial1"/>
    <dgm:cxn modelId="{B7A5E15E-176C-472D-A0D0-5563BC173A79}" type="presParOf" srcId="{67144B78-383D-422E-8AF6-8C0D68ACBFD4}" destId="{566A12BF-3D71-4F1E-AA47-D8F11029BEDD}" srcOrd="11" destOrd="0" presId="urn:microsoft.com/office/officeart/2005/8/layout/radial1"/>
    <dgm:cxn modelId="{0CBD278D-17A4-4AA1-90A9-26B968344D72}" type="presParOf" srcId="{566A12BF-3D71-4F1E-AA47-D8F11029BEDD}" destId="{8A0D7DFA-E533-481C-BF49-37678D403642}" srcOrd="0" destOrd="0" presId="urn:microsoft.com/office/officeart/2005/8/layout/radial1"/>
    <dgm:cxn modelId="{6A462C4C-BF1A-4A15-8B8D-62A869D3202B}" type="presParOf" srcId="{67144B78-383D-422E-8AF6-8C0D68ACBFD4}" destId="{2D87F9C5-5981-4F8E-B901-62BF68573803}" srcOrd="12" destOrd="0" presId="urn:microsoft.com/office/officeart/2005/8/layout/radial1"/>
    <dgm:cxn modelId="{551AE081-7B13-444B-B72F-43DD3FA1BA63}" type="presParOf" srcId="{67144B78-383D-422E-8AF6-8C0D68ACBFD4}" destId="{8AEE23B3-EE9D-427B-A152-3C377A705E80}" srcOrd="13" destOrd="0" presId="urn:microsoft.com/office/officeart/2005/8/layout/radial1"/>
    <dgm:cxn modelId="{EFDB07B9-AB40-4530-8127-E1E5523DC0DE}" type="presParOf" srcId="{8AEE23B3-EE9D-427B-A152-3C377A705E80}" destId="{FBE5F34B-62BE-4321-9981-CF900BD402CC}" srcOrd="0" destOrd="0" presId="urn:microsoft.com/office/officeart/2005/8/layout/radial1"/>
    <dgm:cxn modelId="{98C0FC13-E2E8-4B64-9CE7-92FFB7620105}" type="presParOf" srcId="{67144B78-383D-422E-8AF6-8C0D68ACBFD4}" destId="{27D5DFE8-664D-4197-A510-8897A6DC919F}"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AD2B4F9-8C19-43B2-ABA2-0794FB002D7D}"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9734C72D-FD85-49A0-9768-A5DDDDE5F07A}">
      <dgm:prSet/>
      <dgm:spPr/>
      <dgm:t>
        <a:bodyPr/>
        <a:lstStyle/>
        <a:p>
          <a:r>
            <a:rPr lang="en-GB"/>
            <a:t>Basic errors: e.g. wrong name used, spelling mistakes</a:t>
          </a:r>
          <a:endParaRPr lang="en-US"/>
        </a:p>
      </dgm:t>
    </dgm:pt>
    <dgm:pt modelId="{248620FB-7431-40E3-868D-A4A311F60E5A}" type="parTrans" cxnId="{5175E578-BC67-4846-99E7-03CAAFE25718}">
      <dgm:prSet/>
      <dgm:spPr/>
      <dgm:t>
        <a:bodyPr/>
        <a:lstStyle/>
        <a:p>
          <a:endParaRPr lang="en-US"/>
        </a:p>
      </dgm:t>
    </dgm:pt>
    <dgm:pt modelId="{0F34BB5E-3469-43CE-AC95-20E828EA4894}" type="sibTrans" cxnId="{5175E578-BC67-4846-99E7-03CAAFE25718}">
      <dgm:prSet/>
      <dgm:spPr/>
      <dgm:t>
        <a:bodyPr/>
        <a:lstStyle/>
        <a:p>
          <a:endParaRPr lang="en-US"/>
        </a:p>
      </dgm:t>
    </dgm:pt>
    <dgm:pt modelId="{7A99B020-C2D3-4DCF-96BB-08277C7EE38D}">
      <dgm:prSet/>
      <dgm:spPr/>
      <dgm:t>
        <a:bodyPr/>
        <a:lstStyle/>
        <a:p>
          <a:r>
            <a:rPr lang="en-GB"/>
            <a:t>Not specific enough/not enough research done in advance: on the firm and your experience</a:t>
          </a:r>
          <a:endParaRPr lang="en-US"/>
        </a:p>
      </dgm:t>
    </dgm:pt>
    <dgm:pt modelId="{1267D99E-50A2-4B4E-BFB5-209322CAFFF0}" type="parTrans" cxnId="{E61A5853-9CD3-44DF-B696-8643CD2E928B}">
      <dgm:prSet/>
      <dgm:spPr/>
      <dgm:t>
        <a:bodyPr/>
        <a:lstStyle/>
        <a:p>
          <a:endParaRPr lang="en-US"/>
        </a:p>
      </dgm:t>
    </dgm:pt>
    <dgm:pt modelId="{2D2FCD6D-9FCC-420C-BED7-A8368A30BA66}" type="sibTrans" cxnId="{E61A5853-9CD3-44DF-B696-8643CD2E928B}">
      <dgm:prSet/>
      <dgm:spPr/>
      <dgm:t>
        <a:bodyPr/>
        <a:lstStyle/>
        <a:p>
          <a:endParaRPr lang="en-US"/>
        </a:p>
      </dgm:t>
    </dgm:pt>
    <dgm:pt modelId="{094936D9-2C11-43B7-A811-8B649B79CC7E}">
      <dgm:prSet/>
      <dgm:spPr/>
      <dgm:t>
        <a:bodyPr/>
        <a:lstStyle/>
        <a:p>
          <a:r>
            <a:rPr lang="en-GB"/>
            <a:t>Not well-written: wrong tone (too formal or academic),wasted words (get to the substance), not original (cliché)</a:t>
          </a:r>
          <a:endParaRPr lang="en-US"/>
        </a:p>
      </dgm:t>
    </dgm:pt>
    <dgm:pt modelId="{E79FB439-FB56-4FFD-9487-CC8146E6BD9E}" type="parTrans" cxnId="{5286ADD3-97D8-4A4D-9809-2EB9E60F94FE}">
      <dgm:prSet/>
      <dgm:spPr/>
      <dgm:t>
        <a:bodyPr/>
        <a:lstStyle/>
        <a:p>
          <a:endParaRPr lang="en-US"/>
        </a:p>
      </dgm:t>
    </dgm:pt>
    <dgm:pt modelId="{6E826A75-6FE2-426E-B948-9FEE7F1FA097}" type="sibTrans" cxnId="{5286ADD3-97D8-4A4D-9809-2EB9E60F94FE}">
      <dgm:prSet/>
      <dgm:spPr/>
      <dgm:t>
        <a:bodyPr/>
        <a:lstStyle/>
        <a:p>
          <a:endParaRPr lang="en-US"/>
        </a:p>
      </dgm:t>
    </dgm:pt>
    <dgm:pt modelId="{B51D2100-932F-45F4-8FDD-5F6615C691D7}">
      <dgm:prSet/>
      <dgm:spPr/>
      <dgm:t>
        <a:bodyPr/>
        <a:lstStyle/>
        <a:p>
          <a:r>
            <a:rPr lang="en-GB"/>
            <a:t>Not authentic: saying what you think they want to hear</a:t>
          </a:r>
          <a:endParaRPr lang="en-US"/>
        </a:p>
      </dgm:t>
    </dgm:pt>
    <dgm:pt modelId="{5EF8AF33-4859-4211-945A-0A1011F8BEDB}" type="parTrans" cxnId="{57676248-E757-46EE-80BB-ABA28901DAAF}">
      <dgm:prSet/>
      <dgm:spPr/>
      <dgm:t>
        <a:bodyPr/>
        <a:lstStyle/>
        <a:p>
          <a:endParaRPr lang="en-US"/>
        </a:p>
      </dgm:t>
    </dgm:pt>
    <dgm:pt modelId="{884D5B6E-E62A-454C-804F-3549F5348550}" type="sibTrans" cxnId="{57676248-E757-46EE-80BB-ABA28901DAAF}">
      <dgm:prSet/>
      <dgm:spPr/>
      <dgm:t>
        <a:bodyPr/>
        <a:lstStyle/>
        <a:p>
          <a:endParaRPr lang="en-US"/>
        </a:p>
      </dgm:t>
    </dgm:pt>
    <dgm:pt modelId="{52406740-BD29-4395-9041-F1C5A617C8D4}">
      <dgm:prSet/>
      <dgm:spPr/>
      <dgm:t>
        <a:bodyPr/>
        <a:lstStyle/>
        <a:p>
          <a:r>
            <a:rPr lang="en-GB"/>
            <a:t>Not balanced: e.g. too much focus on academics, not showing a good </a:t>
          </a:r>
          <a:endParaRPr lang="en-US"/>
        </a:p>
      </dgm:t>
    </dgm:pt>
    <dgm:pt modelId="{AA4D6086-6A94-448C-9FAC-710CD3D5FC4C}" type="parTrans" cxnId="{A7D1143D-343A-4D6B-853C-D3E270CB7BCC}">
      <dgm:prSet/>
      <dgm:spPr/>
      <dgm:t>
        <a:bodyPr/>
        <a:lstStyle/>
        <a:p>
          <a:endParaRPr lang="en-US"/>
        </a:p>
      </dgm:t>
    </dgm:pt>
    <dgm:pt modelId="{567FD4FC-5A78-47A8-9D53-C82B873C28FA}" type="sibTrans" cxnId="{A7D1143D-343A-4D6B-853C-D3E270CB7BCC}">
      <dgm:prSet/>
      <dgm:spPr/>
      <dgm:t>
        <a:bodyPr/>
        <a:lstStyle/>
        <a:p>
          <a:endParaRPr lang="en-US"/>
        </a:p>
      </dgm:t>
    </dgm:pt>
    <dgm:pt modelId="{EC0486B3-B60B-4A12-9C0C-96BB058AD128}">
      <dgm:prSet/>
      <dgm:spPr/>
      <dgm:t>
        <a:bodyPr/>
        <a:lstStyle/>
        <a:p>
          <a:r>
            <a:rPr lang="en-GB"/>
            <a:t>all-rounder</a:t>
          </a:r>
          <a:endParaRPr lang="en-US"/>
        </a:p>
      </dgm:t>
    </dgm:pt>
    <dgm:pt modelId="{5F159304-F56D-4532-92A3-C0AFDF3E94FD}" type="parTrans" cxnId="{1B920F20-724C-4D55-A4C2-2FD191E13123}">
      <dgm:prSet/>
      <dgm:spPr/>
      <dgm:t>
        <a:bodyPr/>
        <a:lstStyle/>
        <a:p>
          <a:endParaRPr lang="en-US"/>
        </a:p>
      </dgm:t>
    </dgm:pt>
    <dgm:pt modelId="{BDA328E2-147B-419F-980C-F1AA33C38BFE}" type="sibTrans" cxnId="{1B920F20-724C-4D55-A4C2-2FD191E13123}">
      <dgm:prSet/>
      <dgm:spPr/>
      <dgm:t>
        <a:bodyPr/>
        <a:lstStyle/>
        <a:p>
          <a:endParaRPr lang="en-US"/>
        </a:p>
      </dgm:t>
    </dgm:pt>
    <dgm:pt modelId="{12D3C18C-7AFE-411E-B4B7-4FB201076366}">
      <dgm:prSet/>
      <dgm:spPr/>
      <dgm:t>
        <a:bodyPr/>
        <a:lstStyle/>
        <a:p>
          <a:r>
            <a:rPr lang="en-GB"/>
            <a:t>Sending them in too late!</a:t>
          </a:r>
          <a:endParaRPr lang="en-US"/>
        </a:p>
      </dgm:t>
    </dgm:pt>
    <dgm:pt modelId="{A5AE60F9-19CE-4BF3-9DF1-5C64E6681AE5}" type="parTrans" cxnId="{718FE1C3-FA88-4A8B-B22B-A206E76D2E1F}">
      <dgm:prSet/>
      <dgm:spPr/>
      <dgm:t>
        <a:bodyPr/>
        <a:lstStyle/>
        <a:p>
          <a:endParaRPr lang="en-US"/>
        </a:p>
      </dgm:t>
    </dgm:pt>
    <dgm:pt modelId="{547FA27A-6278-4D6C-91E3-448256F547A0}" type="sibTrans" cxnId="{718FE1C3-FA88-4A8B-B22B-A206E76D2E1F}">
      <dgm:prSet/>
      <dgm:spPr/>
      <dgm:t>
        <a:bodyPr/>
        <a:lstStyle/>
        <a:p>
          <a:endParaRPr lang="en-US"/>
        </a:p>
      </dgm:t>
    </dgm:pt>
    <dgm:pt modelId="{F70B4482-C2C2-4A37-853F-F31E4BF9859C}" type="pres">
      <dgm:prSet presAssocID="{7AD2B4F9-8C19-43B2-ABA2-0794FB002D7D}" presName="diagram" presStyleCnt="0">
        <dgm:presLayoutVars>
          <dgm:dir/>
          <dgm:resizeHandles val="exact"/>
        </dgm:presLayoutVars>
      </dgm:prSet>
      <dgm:spPr/>
    </dgm:pt>
    <dgm:pt modelId="{0E607559-1CAB-4EAC-A018-426AEB58CF6B}" type="pres">
      <dgm:prSet presAssocID="{9734C72D-FD85-49A0-9768-A5DDDDE5F07A}" presName="node" presStyleLbl="node1" presStyleIdx="0" presStyleCnt="7">
        <dgm:presLayoutVars>
          <dgm:bulletEnabled val="1"/>
        </dgm:presLayoutVars>
      </dgm:prSet>
      <dgm:spPr/>
    </dgm:pt>
    <dgm:pt modelId="{EF4CC995-3E29-4D0D-A3C8-9A0C20A52282}" type="pres">
      <dgm:prSet presAssocID="{0F34BB5E-3469-43CE-AC95-20E828EA4894}" presName="sibTrans" presStyleCnt="0"/>
      <dgm:spPr/>
    </dgm:pt>
    <dgm:pt modelId="{ED316E18-D5B1-459C-9197-F422EE954DAB}" type="pres">
      <dgm:prSet presAssocID="{7A99B020-C2D3-4DCF-96BB-08277C7EE38D}" presName="node" presStyleLbl="node1" presStyleIdx="1" presStyleCnt="7">
        <dgm:presLayoutVars>
          <dgm:bulletEnabled val="1"/>
        </dgm:presLayoutVars>
      </dgm:prSet>
      <dgm:spPr/>
    </dgm:pt>
    <dgm:pt modelId="{8BF100D9-5836-438C-AAC4-103C51DCAD38}" type="pres">
      <dgm:prSet presAssocID="{2D2FCD6D-9FCC-420C-BED7-A8368A30BA66}" presName="sibTrans" presStyleCnt="0"/>
      <dgm:spPr/>
    </dgm:pt>
    <dgm:pt modelId="{B8F7DECE-C797-434C-B736-33791E8CC0F2}" type="pres">
      <dgm:prSet presAssocID="{094936D9-2C11-43B7-A811-8B649B79CC7E}" presName="node" presStyleLbl="node1" presStyleIdx="2" presStyleCnt="7">
        <dgm:presLayoutVars>
          <dgm:bulletEnabled val="1"/>
        </dgm:presLayoutVars>
      </dgm:prSet>
      <dgm:spPr/>
    </dgm:pt>
    <dgm:pt modelId="{9F31C53F-7914-4CA7-A147-B3942830CEB4}" type="pres">
      <dgm:prSet presAssocID="{6E826A75-6FE2-426E-B948-9FEE7F1FA097}" presName="sibTrans" presStyleCnt="0"/>
      <dgm:spPr/>
    </dgm:pt>
    <dgm:pt modelId="{34D86DDF-EA67-4024-8693-156D897247C5}" type="pres">
      <dgm:prSet presAssocID="{B51D2100-932F-45F4-8FDD-5F6615C691D7}" presName="node" presStyleLbl="node1" presStyleIdx="3" presStyleCnt="7">
        <dgm:presLayoutVars>
          <dgm:bulletEnabled val="1"/>
        </dgm:presLayoutVars>
      </dgm:prSet>
      <dgm:spPr/>
    </dgm:pt>
    <dgm:pt modelId="{0AF9F467-EE5C-49DD-B846-7DEC94933EA8}" type="pres">
      <dgm:prSet presAssocID="{884D5B6E-E62A-454C-804F-3549F5348550}" presName="sibTrans" presStyleCnt="0"/>
      <dgm:spPr/>
    </dgm:pt>
    <dgm:pt modelId="{8DBA839A-DDAA-48FA-9856-E9BBD0571BC5}" type="pres">
      <dgm:prSet presAssocID="{52406740-BD29-4395-9041-F1C5A617C8D4}" presName="node" presStyleLbl="node1" presStyleIdx="4" presStyleCnt="7">
        <dgm:presLayoutVars>
          <dgm:bulletEnabled val="1"/>
        </dgm:presLayoutVars>
      </dgm:prSet>
      <dgm:spPr/>
    </dgm:pt>
    <dgm:pt modelId="{0878FB63-691B-4089-86B3-960F7D71DA8F}" type="pres">
      <dgm:prSet presAssocID="{567FD4FC-5A78-47A8-9D53-C82B873C28FA}" presName="sibTrans" presStyleCnt="0"/>
      <dgm:spPr/>
    </dgm:pt>
    <dgm:pt modelId="{669BE85A-0DF6-440C-953B-86FF56289F1F}" type="pres">
      <dgm:prSet presAssocID="{EC0486B3-B60B-4A12-9C0C-96BB058AD128}" presName="node" presStyleLbl="node1" presStyleIdx="5" presStyleCnt="7">
        <dgm:presLayoutVars>
          <dgm:bulletEnabled val="1"/>
        </dgm:presLayoutVars>
      </dgm:prSet>
      <dgm:spPr/>
    </dgm:pt>
    <dgm:pt modelId="{CD48181D-1DE8-488C-8C0A-6095B695E768}" type="pres">
      <dgm:prSet presAssocID="{BDA328E2-147B-419F-980C-F1AA33C38BFE}" presName="sibTrans" presStyleCnt="0"/>
      <dgm:spPr/>
    </dgm:pt>
    <dgm:pt modelId="{D484D1C4-A662-4D49-BC98-0138DAF12E2B}" type="pres">
      <dgm:prSet presAssocID="{12D3C18C-7AFE-411E-B4B7-4FB201076366}" presName="node" presStyleLbl="node1" presStyleIdx="6" presStyleCnt="7">
        <dgm:presLayoutVars>
          <dgm:bulletEnabled val="1"/>
        </dgm:presLayoutVars>
      </dgm:prSet>
      <dgm:spPr/>
    </dgm:pt>
  </dgm:ptLst>
  <dgm:cxnLst>
    <dgm:cxn modelId="{E8350614-5A2C-4C85-9594-06F18DE70AE7}" type="presOf" srcId="{52406740-BD29-4395-9041-F1C5A617C8D4}" destId="{8DBA839A-DDAA-48FA-9856-E9BBD0571BC5}" srcOrd="0" destOrd="0" presId="urn:microsoft.com/office/officeart/2005/8/layout/default"/>
    <dgm:cxn modelId="{1B920F20-724C-4D55-A4C2-2FD191E13123}" srcId="{7AD2B4F9-8C19-43B2-ABA2-0794FB002D7D}" destId="{EC0486B3-B60B-4A12-9C0C-96BB058AD128}" srcOrd="5" destOrd="0" parTransId="{5F159304-F56D-4532-92A3-C0AFDF3E94FD}" sibTransId="{BDA328E2-147B-419F-980C-F1AA33C38BFE}"/>
    <dgm:cxn modelId="{5E769226-3B6E-4D08-AA57-31552DBC3E93}" type="presOf" srcId="{094936D9-2C11-43B7-A811-8B649B79CC7E}" destId="{B8F7DECE-C797-434C-B736-33791E8CC0F2}" srcOrd="0" destOrd="0" presId="urn:microsoft.com/office/officeart/2005/8/layout/default"/>
    <dgm:cxn modelId="{7F1D6634-474E-469A-B028-039050126033}" type="presOf" srcId="{EC0486B3-B60B-4A12-9C0C-96BB058AD128}" destId="{669BE85A-0DF6-440C-953B-86FF56289F1F}" srcOrd="0" destOrd="0" presId="urn:microsoft.com/office/officeart/2005/8/layout/default"/>
    <dgm:cxn modelId="{A7D1143D-343A-4D6B-853C-D3E270CB7BCC}" srcId="{7AD2B4F9-8C19-43B2-ABA2-0794FB002D7D}" destId="{52406740-BD29-4395-9041-F1C5A617C8D4}" srcOrd="4" destOrd="0" parTransId="{AA4D6086-6A94-448C-9FAC-710CD3D5FC4C}" sibTransId="{567FD4FC-5A78-47A8-9D53-C82B873C28FA}"/>
    <dgm:cxn modelId="{73942061-70ED-4DC7-8E11-EC41621BAE5B}" type="presOf" srcId="{B51D2100-932F-45F4-8FDD-5F6615C691D7}" destId="{34D86DDF-EA67-4024-8693-156D897247C5}" srcOrd="0" destOrd="0" presId="urn:microsoft.com/office/officeart/2005/8/layout/default"/>
    <dgm:cxn modelId="{57676248-E757-46EE-80BB-ABA28901DAAF}" srcId="{7AD2B4F9-8C19-43B2-ABA2-0794FB002D7D}" destId="{B51D2100-932F-45F4-8FDD-5F6615C691D7}" srcOrd="3" destOrd="0" parTransId="{5EF8AF33-4859-4211-945A-0A1011F8BEDB}" sibTransId="{884D5B6E-E62A-454C-804F-3549F5348550}"/>
    <dgm:cxn modelId="{E61A5853-9CD3-44DF-B696-8643CD2E928B}" srcId="{7AD2B4F9-8C19-43B2-ABA2-0794FB002D7D}" destId="{7A99B020-C2D3-4DCF-96BB-08277C7EE38D}" srcOrd="1" destOrd="0" parTransId="{1267D99E-50A2-4B4E-BFB5-209322CAFFF0}" sibTransId="{2D2FCD6D-9FCC-420C-BED7-A8368A30BA66}"/>
    <dgm:cxn modelId="{5175E578-BC67-4846-99E7-03CAAFE25718}" srcId="{7AD2B4F9-8C19-43B2-ABA2-0794FB002D7D}" destId="{9734C72D-FD85-49A0-9768-A5DDDDE5F07A}" srcOrd="0" destOrd="0" parTransId="{248620FB-7431-40E3-868D-A4A311F60E5A}" sibTransId="{0F34BB5E-3469-43CE-AC95-20E828EA4894}"/>
    <dgm:cxn modelId="{C8190585-EEFC-4416-9BEA-01AFB5445640}" type="presOf" srcId="{12D3C18C-7AFE-411E-B4B7-4FB201076366}" destId="{D484D1C4-A662-4D49-BC98-0138DAF12E2B}" srcOrd="0" destOrd="0" presId="urn:microsoft.com/office/officeart/2005/8/layout/default"/>
    <dgm:cxn modelId="{94023E9A-1280-400F-A038-C98B2C3F2B90}" type="presOf" srcId="{7AD2B4F9-8C19-43B2-ABA2-0794FB002D7D}" destId="{F70B4482-C2C2-4A37-853F-F31E4BF9859C}" srcOrd="0" destOrd="0" presId="urn:microsoft.com/office/officeart/2005/8/layout/default"/>
    <dgm:cxn modelId="{832EDEA2-DCEF-4BAA-A90B-EC31DC2F6C9C}" type="presOf" srcId="{9734C72D-FD85-49A0-9768-A5DDDDE5F07A}" destId="{0E607559-1CAB-4EAC-A018-426AEB58CF6B}" srcOrd="0" destOrd="0" presId="urn:microsoft.com/office/officeart/2005/8/layout/default"/>
    <dgm:cxn modelId="{517CBEB3-88D9-41DF-A3A1-D108ADECBC8A}" type="presOf" srcId="{7A99B020-C2D3-4DCF-96BB-08277C7EE38D}" destId="{ED316E18-D5B1-459C-9197-F422EE954DAB}" srcOrd="0" destOrd="0" presId="urn:microsoft.com/office/officeart/2005/8/layout/default"/>
    <dgm:cxn modelId="{718FE1C3-FA88-4A8B-B22B-A206E76D2E1F}" srcId="{7AD2B4F9-8C19-43B2-ABA2-0794FB002D7D}" destId="{12D3C18C-7AFE-411E-B4B7-4FB201076366}" srcOrd="6" destOrd="0" parTransId="{A5AE60F9-19CE-4BF3-9DF1-5C64E6681AE5}" sibTransId="{547FA27A-6278-4D6C-91E3-448256F547A0}"/>
    <dgm:cxn modelId="{5286ADD3-97D8-4A4D-9809-2EB9E60F94FE}" srcId="{7AD2B4F9-8C19-43B2-ABA2-0794FB002D7D}" destId="{094936D9-2C11-43B7-A811-8B649B79CC7E}" srcOrd="2" destOrd="0" parTransId="{E79FB439-FB56-4FFD-9487-CC8146E6BD9E}" sibTransId="{6E826A75-6FE2-426E-B948-9FEE7F1FA097}"/>
    <dgm:cxn modelId="{EF5E8C7A-33F8-4A7D-AD4E-ED1E8500F1B7}" type="presParOf" srcId="{F70B4482-C2C2-4A37-853F-F31E4BF9859C}" destId="{0E607559-1CAB-4EAC-A018-426AEB58CF6B}" srcOrd="0" destOrd="0" presId="urn:microsoft.com/office/officeart/2005/8/layout/default"/>
    <dgm:cxn modelId="{8FDE91A5-D1E8-473D-9C26-E0B98E009505}" type="presParOf" srcId="{F70B4482-C2C2-4A37-853F-F31E4BF9859C}" destId="{EF4CC995-3E29-4D0D-A3C8-9A0C20A52282}" srcOrd="1" destOrd="0" presId="urn:microsoft.com/office/officeart/2005/8/layout/default"/>
    <dgm:cxn modelId="{8CCC2304-C285-4530-8A4F-B9353A528075}" type="presParOf" srcId="{F70B4482-C2C2-4A37-853F-F31E4BF9859C}" destId="{ED316E18-D5B1-459C-9197-F422EE954DAB}" srcOrd="2" destOrd="0" presId="urn:microsoft.com/office/officeart/2005/8/layout/default"/>
    <dgm:cxn modelId="{F8DC6B13-B814-46F1-9739-AD1E1AF79998}" type="presParOf" srcId="{F70B4482-C2C2-4A37-853F-F31E4BF9859C}" destId="{8BF100D9-5836-438C-AAC4-103C51DCAD38}" srcOrd="3" destOrd="0" presId="urn:microsoft.com/office/officeart/2005/8/layout/default"/>
    <dgm:cxn modelId="{273F03A4-5393-447F-9FDA-762548FC31C7}" type="presParOf" srcId="{F70B4482-C2C2-4A37-853F-F31E4BF9859C}" destId="{B8F7DECE-C797-434C-B736-33791E8CC0F2}" srcOrd="4" destOrd="0" presId="urn:microsoft.com/office/officeart/2005/8/layout/default"/>
    <dgm:cxn modelId="{74AFFB9F-AEEE-484B-A0D0-2B53469947F9}" type="presParOf" srcId="{F70B4482-C2C2-4A37-853F-F31E4BF9859C}" destId="{9F31C53F-7914-4CA7-A147-B3942830CEB4}" srcOrd="5" destOrd="0" presId="urn:microsoft.com/office/officeart/2005/8/layout/default"/>
    <dgm:cxn modelId="{CBB4891B-7394-4F44-A87B-E93D5F4DE304}" type="presParOf" srcId="{F70B4482-C2C2-4A37-853F-F31E4BF9859C}" destId="{34D86DDF-EA67-4024-8693-156D897247C5}" srcOrd="6" destOrd="0" presId="urn:microsoft.com/office/officeart/2005/8/layout/default"/>
    <dgm:cxn modelId="{8BF53571-0E2B-4112-8816-D6216FEA2F8B}" type="presParOf" srcId="{F70B4482-C2C2-4A37-853F-F31E4BF9859C}" destId="{0AF9F467-EE5C-49DD-B846-7DEC94933EA8}" srcOrd="7" destOrd="0" presId="urn:microsoft.com/office/officeart/2005/8/layout/default"/>
    <dgm:cxn modelId="{BA52E3BE-C156-4FB4-84E8-47433321815C}" type="presParOf" srcId="{F70B4482-C2C2-4A37-853F-F31E4BF9859C}" destId="{8DBA839A-DDAA-48FA-9856-E9BBD0571BC5}" srcOrd="8" destOrd="0" presId="urn:microsoft.com/office/officeart/2005/8/layout/default"/>
    <dgm:cxn modelId="{0D429F3E-9365-4BF9-9B8E-D6BE17EDCC60}" type="presParOf" srcId="{F70B4482-C2C2-4A37-853F-F31E4BF9859C}" destId="{0878FB63-691B-4089-86B3-960F7D71DA8F}" srcOrd="9" destOrd="0" presId="urn:microsoft.com/office/officeart/2005/8/layout/default"/>
    <dgm:cxn modelId="{46A689B0-C0BA-477B-BF22-AC87B7CAD4B5}" type="presParOf" srcId="{F70B4482-C2C2-4A37-853F-F31E4BF9859C}" destId="{669BE85A-0DF6-440C-953B-86FF56289F1F}" srcOrd="10" destOrd="0" presId="urn:microsoft.com/office/officeart/2005/8/layout/default"/>
    <dgm:cxn modelId="{71C83477-BF39-49B6-A3AC-51837A39D9C5}" type="presParOf" srcId="{F70B4482-C2C2-4A37-853F-F31E4BF9859C}" destId="{CD48181D-1DE8-488C-8C0A-6095B695E768}" srcOrd="11" destOrd="0" presId="urn:microsoft.com/office/officeart/2005/8/layout/default"/>
    <dgm:cxn modelId="{5A04C3EB-6EC6-441D-8B0F-409D74C887EE}" type="presParOf" srcId="{F70B4482-C2C2-4A37-853F-F31E4BF9859C}" destId="{D484D1C4-A662-4D49-BC98-0138DAF12E2B}"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57B94-CDC5-4830-951A-94046581D83C}">
      <dsp:nvSpPr>
        <dsp:cNvPr id="0" name=""/>
        <dsp:cNvSpPr/>
      </dsp:nvSpPr>
      <dsp:spPr>
        <a:xfrm>
          <a:off x="635981" y="717621"/>
          <a:ext cx="963816" cy="9638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4AA3A8-14EC-46A4-9588-791421429D31}">
      <dsp:nvSpPr>
        <dsp:cNvPr id="0" name=""/>
        <dsp:cNvSpPr/>
      </dsp:nvSpPr>
      <dsp:spPr>
        <a:xfrm>
          <a:off x="46982" y="1978698"/>
          <a:ext cx="214181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GB" sz="1500" b="1" kern="1200"/>
            <a:t>Understand</a:t>
          </a:r>
          <a:r>
            <a:rPr lang="en-GB" sz="1500" kern="1200"/>
            <a:t> how to break down application questions</a:t>
          </a:r>
          <a:endParaRPr lang="en-US" sz="1500" kern="1200"/>
        </a:p>
      </dsp:txBody>
      <dsp:txXfrm>
        <a:off x="46982" y="1978698"/>
        <a:ext cx="2141815" cy="720000"/>
      </dsp:txXfrm>
    </dsp:sp>
    <dsp:sp modelId="{F823BAF4-CD59-4946-99F1-A0A6A3BF64D3}">
      <dsp:nvSpPr>
        <dsp:cNvPr id="0" name=""/>
        <dsp:cNvSpPr/>
      </dsp:nvSpPr>
      <dsp:spPr>
        <a:xfrm>
          <a:off x="3152615" y="717621"/>
          <a:ext cx="963816" cy="9638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A2CBF3-B231-49D8-8C96-3D1C44E63864}">
      <dsp:nvSpPr>
        <dsp:cNvPr id="0" name=""/>
        <dsp:cNvSpPr/>
      </dsp:nvSpPr>
      <dsp:spPr>
        <a:xfrm>
          <a:off x="2563615" y="1978698"/>
          <a:ext cx="214181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GB" sz="1500" b="1" kern="1200"/>
            <a:t>Identify</a:t>
          </a:r>
          <a:r>
            <a:rPr lang="en-GB" sz="1500" kern="1200"/>
            <a:t> examples to use in answering questions </a:t>
          </a:r>
          <a:endParaRPr lang="en-US" sz="1500" kern="1200"/>
        </a:p>
      </dsp:txBody>
      <dsp:txXfrm>
        <a:off x="2563615" y="1978698"/>
        <a:ext cx="2141815" cy="720000"/>
      </dsp:txXfrm>
    </dsp:sp>
    <dsp:sp modelId="{AAB5B463-0529-4CA4-9F56-BFD895C55746}">
      <dsp:nvSpPr>
        <dsp:cNvPr id="0" name=""/>
        <dsp:cNvSpPr/>
      </dsp:nvSpPr>
      <dsp:spPr>
        <a:xfrm>
          <a:off x="5669248" y="717621"/>
          <a:ext cx="963816" cy="9638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202B8E-9264-48F5-B702-021D070FE5D6}">
      <dsp:nvSpPr>
        <dsp:cNvPr id="0" name=""/>
        <dsp:cNvSpPr/>
      </dsp:nvSpPr>
      <dsp:spPr>
        <a:xfrm>
          <a:off x="5080248" y="1978698"/>
          <a:ext cx="214181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GB" sz="1500" b="1" kern="1200"/>
            <a:t>Use</a:t>
          </a:r>
          <a:r>
            <a:rPr lang="en-GB" sz="1500" kern="1200"/>
            <a:t> different techniques to articulate your strengths in an engaging way</a:t>
          </a:r>
          <a:endParaRPr lang="en-US" sz="1500" kern="1200"/>
        </a:p>
      </dsp:txBody>
      <dsp:txXfrm>
        <a:off x="5080248" y="1978698"/>
        <a:ext cx="2141815"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FCAE2-9BBA-42F5-BF00-9424C20FADA1}">
      <dsp:nvSpPr>
        <dsp:cNvPr id="0" name=""/>
        <dsp:cNvSpPr/>
      </dsp:nvSpPr>
      <dsp:spPr>
        <a:xfrm>
          <a:off x="0" y="87099"/>
          <a:ext cx="8672097" cy="635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Conversational (but professional) voice</a:t>
          </a:r>
          <a:endParaRPr lang="en-US" sz="1600" kern="1200"/>
        </a:p>
      </dsp:txBody>
      <dsp:txXfrm>
        <a:off x="31028" y="118127"/>
        <a:ext cx="8610041" cy="573546"/>
      </dsp:txXfrm>
    </dsp:sp>
    <dsp:sp modelId="{3ACF83DF-CC31-4872-A508-7B02A251656F}">
      <dsp:nvSpPr>
        <dsp:cNvPr id="0" name=""/>
        <dsp:cNvSpPr/>
      </dsp:nvSpPr>
      <dsp:spPr>
        <a:xfrm>
          <a:off x="0" y="768781"/>
          <a:ext cx="8672097" cy="635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Forget this is a form, remember there’s a person reading it</a:t>
          </a:r>
          <a:endParaRPr lang="en-US" sz="1600" kern="1200"/>
        </a:p>
      </dsp:txBody>
      <dsp:txXfrm>
        <a:off x="31028" y="799809"/>
        <a:ext cx="8610041" cy="573546"/>
      </dsp:txXfrm>
    </dsp:sp>
    <dsp:sp modelId="{8A5027EE-ED56-48DE-BEF4-805E9A903512}">
      <dsp:nvSpPr>
        <dsp:cNvPr id="0" name=""/>
        <dsp:cNvSpPr/>
      </dsp:nvSpPr>
      <dsp:spPr>
        <a:xfrm>
          <a:off x="0" y="1450464"/>
          <a:ext cx="8672097" cy="635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Edit, edit, reword, edit</a:t>
          </a:r>
          <a:endParaRPr lang="en-US" sz="1600" kern="1200"/>
        </a:p>
      </dsp:txBody>
      <dsp:txXfrm>
        <a:off x="31028" y="1481492"/>
        <a:ext cx="8610041" cy="573546"/>
      </dsp:txXfrm>
    </dsp:sp>
    <dsp:sp modelId="{F4029695-34DD-4C89-8936-282F0C0D12D0}">
      <dsp:nvSpPr>
        <dsp:cNvPr id="0" name=""/>
        <dsp:cNvSpPr/>
      </dsp:nvSpPr>
      <dsp:spPr>
        <a:xfrm>
          <a:off x="0" y="2132146"/>
          <a:ext cx="8672097" cy="635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Don’t be repetitive: use good vocabulary and range of examples</a:t>
          </a:r>
          <a:endParaRPr lang="en-US" sz="1600" kern="1200"/>
        </a:p>
      </dsp:txBody>
      <dsp:txXfrm>
        <a:off x="31028" y="2163174"/>
        <a:ext cx="8610041" cy="573546"/>
      </dsp:txXfrm>
    </dsp:sp>
    <dsp:sp modelId="{F1D63DD2-0A3B-43B6-A075-D4F3B42390E1}">
      <dsp:nvSpPr>
        <dsp:cNvPr id="0" name=""/>
        <dsp:cNvSpPr/>
      </dsp:nvSpPr>
      <dsp:spPr>
        <a:xfrm>
          <a:off x="0" y="2813829"/>
          <a:ext cx="8672097" cy="635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Keep sentences short and simple</a:t>
          </a:r>
          <a:endParaRPr lang="en-US" sz="1600" kern="1200"/>
        </a:p>
      </dsp:txBody>
      <dsp:txXfrm>
        <a:off x="31028" y="2844857"/>
        <a:ext cx="8610041" cy="573546"/>
      </dsp:txXfrm>
    </dsp:sp>
    <dsp:sp modelId="{CA8CA9BA-4557-4839-AA8A-4B2E7E0A1739}">
      <dsp:nvSpPr>
        <dsp:cNvPr id="0" name=""/>
        <dsp:cNvSpPr/>
      </dsp:nvSpPr>
      <dsp:spPr>
        <a:xfrm>
          <a:off x="0" y="3495511"/>
          <a:ext cx="8672097" cy="635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Avoid clichés</a:t>
          </a:r>
          <a:endParaRPr lang="en-US" sz="1600" kern="1200"/>
        </a:p>
      </dsp:txBody>
      <dsp:txXfrm>
        <a:off x="31028" y="3526539"/>
        <a:ext cx="8610041" cy="573546"/>
      </dsp:txXfrm>
    </dsp:sp>
    <dsp:sp modelId="{2F20F278-D751-4F31-A1A0-51A712069FCF}">
      <dsp:nvSpPr>
        <dsp:cNvPr id="0" name=""/>
        <dsp:cNvSpPr/>
      </dsp:nvSpPr>
      <dsp:spPr>
        <a:xfrm>
          <a:off x="0" y="4177194"/>
          <a:ext cx="8672097" cy="635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Make every word count. Does each sentence tell them something they didn’t know?   Make it all killer, no filler!</a:t>
          </a:r>
          <a:endParaRPr lang="en-US" sz="1600" kern="1200"/>
        </a:p>
      </dsp:txBody>
      <dsp:txXfrm>
        <a:off x="31028" y="4208222"/>
        <a:ext cx="8610041" cy="57354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7B3B3-ED9A-47ED-9317-FBE633377BE6}">
      <dsp:nvSpPr>
        <dsp:cNvPr id="0" name=""/>
        <dsp:cNvSpPr/>
      </dsp:nvSpPr>
      <dsp:spPr>
        <a:xfrm>
          <a:off x="0" y="639762"/>
          <a:ext cx="8672097" cy="11811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884B8C-BAB4-4707-886E-A20059D33E91}">
      <dsp:nvSpPr>
        <dsp:cNvPr id="0" name=""/>
        <dsp:cNvSpPr/>
      </dsp:nvSpPr>
      <dsp:spPr>
        <a:xfrm>
          <a:off x="357282" y="905510"/>
          <a:ext cx="649605" cy="6496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F24991-3636-43F1-953E-DFEF41FB35FF}">
      <dsp:nvSpPr>
        <dsp:cNvPr id="0" name=""/>
        <dsp:cNvSpPr/>
      </dsp:nvSpPr>
      <dsp:spPr>
        <a:xfrm>
          <a:off x="1364170" y="639762"/>
          <a:ext cx="7307926" cy="1181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00" tIns="125000" rIns="125000" bIns="125000" numCol="1" spcCol="1270" anchor="ctr" anchorCtr="0">
          <a:noAutofit/>
        </a:bodyPr>
        <a:lstStyle/>
        <a:p>
          <a:pPr marL="0" lvl="0" indent="0" algn="l" defTabSz="889000">
            <a:lnSpc>
              <a:spcPct val="100000"/>
            </a:lnSpc>
            <a:spcBef>
              <a:spcPct val="0"/>
            </a:spcBef>
            <a:spcAft>
              <a:spcPct val="35000"/>
            </a:spcAft>
            <a:buNone/>
          </a:pPr>
          <a:r>
            <a:rPr lang="en-GB" sz="2000" kern="1200"/>
            <a:t>Interpersonal skills are key – they need to know that you will be able to work alongside colleagues and that you will be able interact well with clients.</a:t>
          </a:r>
          <a:endParaRPr lang="en-US" sz="2000" kern="1200"/>
        </a:p>
      </dsp:txBody>
      <dsp:txXfrm>
        <a:off x="1364170" y="639762"/>
        <a:ext cx="7307926" cy="1181100"/>
      </dsp:txXfrm>
    </dsp:sp>
    <dsp:sp modelId="{2BC607DF-DA18-49D5-916F-4FFC8004C2A1}">
      <dsp:nvSpPr>
        <dsp:cNvPr id="0" name=""/>
        <dsp:cNvSpPr/>
      </dsp:nvSpPr>
      <dsp:spPr>
        <a:xfrm>
          <a:off x="0" y="2116137"/>
          <a:ext cx="8672097" cy="11811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818931-D7C6-4E1D-B7F0-50ECD579C5FD}">
      <dsp:nvSpPr>
        <dsp:cNvPr id="0" name=""/>
        <dsp:cNvSpPr/>
      </dsp:nvSpPr>
      <dsp:spPr>
        <a:xfrm>
          <a:off x="357282" y="2381885"/>
          <a:ext cx="649605" cy="6496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8DC981-336F-4AB7-B38C-207310FF11DD}">
      <dsp:nvSpPr>
        <dsp:cNvPr id="0" name=""/>
        <dsp:cNvSpPr/>
      </dsp:nvSpPr>
      <dsp:spPr>
        <a:xfrm>
          <a:off x="1364170" y="2116137"/>
          <a:ext cx="7307926" cy="1181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00" tIns="125000" rIns="125000" bIns="125000" numCol="1" spcCol="1270" anchor="ctr" anchorCtr="0">
          <a:noAutofit/>
        </a:bodyPr>
        <a:lstStyle/>
        <a:p>
          <a:pPr marL="0" lvl="0" indent="0" algn="l" defTabSz="889000">
            <a:lnSpc>
              <a:spcPct val="100000"/>
            </a:lnSpc>
            <a:spcBef>
              <a:spcPct val="0"/>
            </a:spcBef>
            <a:spcAft>
              <a:spcPct val="35000"/>
            </a:spcAft>
            <a:buNone/>
          </a:pPr>
          <a:r>
            <a:rPr lang="en-GB" sz="2000" kern="1200"/>
            <a:t>Communicating with clients is key- you need to be able to communicate difficult legal and technical concepts in a comprehensible way.</a:t>
          </a:r>
          <a:endParaRPr lang="en-US" sz="2000" kern="1200"/>
        </a:p>
      </dsp:txBody>
      <dsp:txXfrm>
        <a:off x="1364170" y="2116137"/>
        <a:ext cx="7307926" cy="11811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09BBC-FA14-41D0-9BE4-A474039B58AD}">
      <dsp:nvSpPr>
        <dsp:cNvPr id="0" name=""/>
        <dsp:cNvSpPr/>
      </dsp:nvSpPr>
      <dsp:spPr>
        <a:xfrm>
          <a:off x="1215672" y="376511"/>
          <a:ext cx="652587" cy="6525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44811D-5FA5-4A64-BC50-B3E30D4FABCA}">
      <dsp:nvSpPr>
        <dsp:cNvPr id="0" name=""/>
        <dsp:cNvSpPr/>
      </dsp:nvSpPr>
      <dsp:spPr>
        <a:xfrm>
          <a:off x="816868" y="1280667"/>
          <a:ext cx="1450195" cy="634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b="1" kern="1200"/>
            <a:t>1. Target </a:t>
          </a:r>
          <a:r>
            <a:rPr lang="en-GB" sz="1100" kern="1200"/>
            <a:t>your firms and </a:t>
          </a:r>
          <a:r>
            <a:rPr lang="en-GB" sz="1100" b="1" kern="1200"/>
            <a:t>research</a:t>
          </a:r>
          <a:r>
            <a:rPr lang="en-GB" sz="1100" kern="1200"/>
            <a:t> the employer so you know where they are coming from and what they want</a:t>
          </a:r>
          <a:endParaRPr lang="en-US" sz="1100" kern="1200"/>
        </a:p>
      </dsp:txBody>
      <dsp:txXfrm>
        <a:off x="816868" y="1280667"/>
        <a:ext cx="1450195" cy="634460"/>
      </dsp:txXfrm>
    </dsp:sp>
    <dsp:sp modelId="{EBDFB3E6-002C-442B-B660-D7318B7C8E32}">
      <dsp:nvSpPr>
        <dsp:cNvPr id="0" name=""/>
        <dsp:cNvSpPr/>
      </dsp:nvSpPr>
      <dsp:spPr>
        <a:xfrm>
          <a:off x="2919651" y="376511"/>
          <a:ext cx="652587" cy="6525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167D68-19A4-44AE-93B6-7902006CCE86}">
      <dsp:nvSpPr>
        <dsp:cNvPr id="0" name=""/>
        <dsp:cNvSpPr/>
      </dsp:nvSpPr>
      <dsp:spPr>
        <a:xfrm>
          <a:off x="2520848" y="1280667"/>
          <a:ext cx="1450195" cy="634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b="1" kern="1200"/>
            <a:t>2. Get the basics right</a:t>
          </a:r>
          <a:r>
            <a:rPr lang="en-GB" sz="1100" kern="1200"/>
            <a:t>: no excuse for  spelling mistakes,     over  the  word  count, late entries!</a:t>
          </a:r>
          <a:endParaRPr lang="en-US" sz="1100" kern="1200"/>
        </a:p>
      </dsp:txBody>
      <dsp:txXfrm>
        <a:off x="2520848" y="1280667"/>
        <a:ext cx="1450195" cy="634460"/>
      </dsp:txXfrm>
    </dsp:sp>
    <dsp:sp modelId="{632A5627-D466-43C4-BA4B-D6555C5AECDA}">
      <dsp:nvSpPr>
        <dsp:cNvPr id="0" name=""/>
        <dsp:cNvSpPr/>
      </dsp:nvSpPr>
      <dsp:spPr>
        <a:xfrm>
          <a:off x="4623631" y="376511"/>
          <a:ext cx="652587" cy="6525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BBDBEE-83D2-477B-B474-FF12C1A8C525}">
      <dsp:nvSpPr>
        <dsp:cNvPr id="0" name=""/>
        <dsp:cNvSpPr/>
      </dsp:nvSpPr>
      <dsp:spPr>
        <a:xfrm>
          <a:off x="4224827" y="1280667"/>
          <a:ext cx="1450195" cy="634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b="1" kern="1200"/>
            <a:t>3. Recognise purpose of questions </a:t>
          </a:r>
          <a:r>
            <a:rPr lang="en-GB" sz="1100" kern="1200"/>
            <a:t>: motivation,</a:t>
          </a:r>
          <a:endParaRPr lang="en-US" sz="1100" kern="1200"/>
        </a:p>
      </dsp:txBody>
      <dsp:txXfrm>
        <a:off x="4224827" y="1280667"/>
        <a:ext cx="1450195" cy="634460"/>
      </dsp:txXfrm>
    </dsp:sp>
    <dsp:sp modelId="{841CBA17-5F65-4C92-ADBB-CBFDE86AB08C}">
      <dsp:nvSpPr>
        <dsp:cNvPr id="0" name=""/>
        <dsp:cNvSpPr/>
      </dsp:nvSpPr>
      <dsp:spPr>
        <a:xfrm>
          <a:off x="6327610" y="376511"/>
          <a:ext cx="652587" cy="6525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21440C-9C06-4FAF-94E8-AF713030B7B7}">
      <dsp:nvSpPr>
        <dsp:cNvPr id="0" name=""/>
        <dsp:cNvSpPr/>
      </dsp:nvSpPr>
      <dsp:spPr>
        <a:xfrm>
          <a:off x="5928807" y="1280667"/>
          <a:ext cx="1450195" cy="634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kern="1200"/>
            <a:t>competencies, strengths–or any combination of the  three</a:t>
          </a:r>
          <a:endParaRPr lang="en-US" sz="1100" kern="1200"/>
        </a:p>
      </dsp:txBody>
      <dsp:txXfrm>
        <a:off x="5928807" y="1280667"/>
        <a:ext cx="1450195" cy="634460"/>
      </dsp:txXfrm>
    </dsp:sp>
    <dsp:sp modelId="{95251761-643A-4A56-84A2-9821C1BD11FA}">
      <dsp:nvSpPr>
        <dsp:cNvPr id="0" name=""/>
        <dsp:cNvSpPr/>
      </dsp:nvSpPr>
      <dsp:spPr>
        <a:xfrm>
          <a:off x="2919651" y="2277676"/>
          <a:ext cx="652587" cy="6525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22697C-52F9-4EC5-8647-FF0F034B3F64}">
      <dsp:nvSpPr>
        <dsp:cNvPr id="0" name=""/>
        <dsp:cNvSpPr/>
      </dsp:nvSpPr>
      <dsp:spPr>
        <a:xfrm>
          <a:off x="2520848" y="3181833"/>
          <a:ext cx="1450195" cy="634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b="1" kern="1200"/>
            <a:t>4. Have a conversation with the reader</a:t>
          </a:r>
          <a:r>
            <a:rPr lang="en-GB" sz="1100" kern="1200"/>
            <a:t>: use techniques to connect, make it memorable, show something of you. </a:t>
          </a:r>
          <a:endParaRPr lang="en-US" sz="1100" kern="1200"/>
        </a:p>
      </dsp:txBody>
      <dsp:txXfrm>
        <a:off x="2520848" y="3181833"/>
        <a:ext cx="1450195" cy="634460"/>
      </dsp:txXfrm>
    </dsp:sp>
    <dsp:sp modelId="{CA05FA8D-C7F9-489F-91ED-0EEEC720621A}">
      <dsp:nvSpPr>
        <dsp:cNvPr id="0" name=""/>
        <dsp:cNvSpPr/>
      </dsp:nvSpPr>
      <dsp:spPr>
        <a:xfrm>
          <a:off x="4623631" y="2277676"/>
          <a:ext cx="652587" cy="65258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C97340-11C1-4944-B9D1-1BA9DA837CE1}">
      <dsp:nvSpPr>
        <dsp:cNvPr id="0" name=""/>
        <dsp:cNvSpPr/>
      </dsp:nvSpPr>
      <dsp:spPr>
        <a:xfrm>
          <a:off x="4224827" y="3181833"/>
          <a:ext cx="1450195" cy="634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b="1" kern="1200"/>
            <a:t>5.</a:t>
          </a:r>
          <a:r>
            <a:rPr lang="en-GB" sz="1100" kern="1200"/>
            <a:t> Edit, rewrite, edit, reword, edit, review, share, save, send!</a:t>
          </a:r>
          <a:endParaRPr lang="en-US" sz="1100" kern="1200"/>
        </a:p>
      </dsp:txBody>
      <dsp:txXfrm>
        <a:off x="4224827" y="3181833"/>
        <a:ext cx="1450195" cy="6344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E98D7-07AD-42C5-A9BB-27548920C78E}">
      <dsp:nvSpPr>
        <dsp:cNvPr id="0" name=""/>
        <dsp:cNvSpPr/>
      </dsp:nvSpPr>
      <dsp:spPr>
        <a:xfrm>
          <a:off x="1191030" y="50124"/>
          <a:ext cx="832723" cy="83272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A71363-9A9F-477F-B84F-C9B9F43B3892}">
      <dsp:nvSpPr>
        <dsp:cNvPr id="0" name=""/>
        <dsp:cNvSpPr/>
      </dsp:nvSpPr>
      <dsp:spPr>
        <a:xfrm>
          <a:off x="1365902" y="224996"/>
          <a:ext cx="482979" cy="4829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9A9F99-5EC2-401F-A0CA-DB96EB50F7AE}">
      <dsp:nvSpPr>
        <dsp:cNvPr id="0" name=""/>
        <dsp:cNvSpPr/>
      </dsp:nvSpPr>
      <dsp:spPr>
        <a:xfrm>
          <a:off x="2202194" y="50124"/>
          <a:ext cx="1962848" cy="832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dirty="0"/>
            <a:t>Step 1: Listen to the sample question </a:t>
          </a:r>
          <a:endParaRPr lang="en-US" sz="1100" kern="1200" dirty="0"/>
        </a:p>
      </dsp:txBody>
      <dsp:txXfrm>
        <a:off x="2202194" y="50124"/>
        <a:ext cx="1962848" cy="832723"/>
      </dsp:txXfrm>
    </dsp:sp>
    <dsp:sp modelId="{81BC84CC-53BB-4174-B7C4-DD85BA69D697}">
      <dsp:nvSpPr>
        <dsp:cNvPr id="0" name=""/>
        <dsp:cNvSpPr/>
      </dsp:nvSpPr>
      <dsp:spPr>
        <a:xfrm>
          <a:off x="4507054" y="50124"/>
          <a:ext cx="832723" cy="83272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C81A28-9F99-4A8C-BB48-C1872FC7555F}">
      <dsp:nvSpPr>
        <dsp:cNvPr id="0" name=""/>
        <dsp:cNvSpPr/>
      </dsp:nvSpPr>
      <dsp:spPr>
        <a:xfrm>
          <a:off x="4681926" y="224996"/>
          <a:ext cx="482979" cy="4829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ACE724-D17B-4090-8295-CBF7E9570955}">
      <dsp:nvSpPr>
        <dsp:cNvPr id="0" name=""/>
        <dsp:cNvSpPr/>
      </dsp:nvSpPr>
      <dsp:spPr>
        <a:xfrm>
          <a:off x="5518218" y="50124"/>
          <a:ext cx="1962848" cy="832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a:t>Think about: how you will answer it, which category of question it is, which competencies or strengths you need to talk about, what experience you will draw from.</a:t>
          </a:r>
          <a:endParaRPr lang="en-US" sz="1100" kern="1200"/>
        </a:p>
      </dsp:txBody>
      <dsp:txXfrm>
        <a:off x="5518218" y="50124"/>
        <a:ext cx="1962848" cy="832723"/>
      </dsp:txXfrm>
    </dsp:sp>
    <dsp:sp modelId="{F616048B-F2FA-42C0-BA22-9A38CEB12AF0}">
      <dsp:nvSpPr>
        <dsp:cNvPr id="0" name=""/>
        <dsp:cNvSpPr/>
      </dsp:nvSpPr>
      <dsp:spPr>
        <a:xfrm>
          <a:off x="1191030" y="1552138"/>
          <a:ext cx="832723" cy="83272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8C18C6-FCCE-4B3A-B667-23840EB65D11}">
      <dsp:nvSpPr>
        <dsp:cNvPr id="0" name=""/>
        <dsp:cNvSpPr/>
      </dsp:nvSpPr>
      <dsp:spPr>
        <a:xfrm>
          <a:off x="1365902" y="1727010"/>
          <a:ext cx="482979" cy="4829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2167F2-FB8F-4FAA-8648-05A3D354B5A7}">
      <dsp:nvSpPr>
        <dsp:cNvPr id="0" name=""/>
        <dsp:cNvSpPr/>
      </dsp:nvSpPr>
      <dsp:spPr>
        <a:xfrm>
          <a:off x="2202194" y="1552138"/>
          <a:ext cx="1962848" cy="832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dirty="0"/>
            <a:t>Step 2: Think of one bullet point and share with the group</a:t>
          </a:r>
          <a:endParaRPr lang="en-US" sz="1100" kern="1200" dirty="0"/>
        </a:p>
      </dsp:txBody>
      <dsp:txXfrm>
        <a:off x="2202194" y="1552138"/>
        <a:ext cx="1962848" cy="832723"/>
      </dsp:txXfrm>
    </dsp:sp>
    <dsp:sp modelId="{370D4423-232B-4459-920D-D6B79F3C6DF9}">
      <dsp:nvSpPr>
        <dsp:cNvPr id="0" name=""/>
        <dsp:cNvSpPr/>
      </dsp:nvSpPr>
      <dsp:spPr>
        <a:xfrm>
          <a:off x="4507054" y="1552138"/>
          <a:ext cx="832723" cy="83272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F2ED2A-893F-4C4C-B6B6-EE5A640163E4}">
      <dsp:nvSpPr>
        <dsp:cNvPr id="0" name=""/>
        <dsp:cNvSpPr/>
      </dsp:nvSpPr>
      <dsp:spPr>
        <a:xfrm>
          <a:off x="4681926" y="1727010"/>
          <a:ext cx="482979" cy="48297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4DDEBA-48E0-4F80-A10B-BEEEFF34ED78}">
      <dsp:nvSpPr>
        <dsp:cNvPr id="0" name=""/>
        <dsp:cNvSpPr/>
      </dsp:nvSpPr>
      <dsp:spPr>
        <a:xfrm>
          <a:off x="5518218" y="1552138"/>
          <a:ext cx="1962848" cy="832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a:t>The other person jots down bullet points of key information as you speak. Then they summarise the information back to you. </a:t>
          </a:r>
          <a:endParaRPr lang="en-US" sz="1100" kern="1200"/>
        </a:p>
      </dsp:txBody>
      <dsp:txXfrm>
        <a:off x="5518218" y="1552138"/>
        <a:ext cx="1962848" cy="832723"/>
      </dsp:txXfrm>
    </dsp:sp>
    <dsp:sp modelId="{B9053250-662A-47B0-89BD-740D3AF2F27A}">
      <dsp:nvSpPr>
        <dsp:cNvPr id="0" name=""/>
        <dsp:cNvSpPr/>
      </dsp:nvSpPr>
      <dsp:spPr>
        <a:xfrm>
          <a:off x="1191030" y="3054151"/>
          <a:ext cx="832723" cy="83272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C5E7BB-1E95-4C16-B0FC-EF33E661AE73}">
      <dsp:nvSpPr>
        <dsp:cNvPr id="0" name=""/>
        <dsp:cNvSpPr/>
      </dsp:nvSpPr>
      <dsp:spPr>
        <a:xfrm>
          <a:off x="1365902" y="3229023"/>
          <a:ext cx="482979" cy="48297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99586C-F68A-4DDD-8404-BD87631FE269}">
      <dsp:nvSpPr>
        <dsp:cNvPr id="0" name=""/>
        <dsp:cNvSpPr/>
      </dsp:nvSpPr>
      <dsp:spPr>
        <a:xfrm>
          <a:off x="2202194" y="3054151"/>
          <a:ext cx="1962848" cy="832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dirty="0"/>
            <a:t>Step 3: You the bullet points and build from that a summary in refining your answer.</a:t>
          </a:r>
          <a:endParaRPr lang="en-US" sz="1100" kern="1200" dirty="0"/>
        </a:p>
      </dsp:txBody>
      <dsp:txXfrm>
        <a:off x="2202194" y="3054151"/>
        <a:ext cx="1962848" cy="832723"/>
      </dsp:txXfrm>
    </dsp:sp>
    <dsp:sp modelId="{ED20116D-5930-4AAA-B066-173DAF560A45}">
      <dsp:nvSpPr>
        <dsp:cNvPr id="0" name=""/>
        <dsp:cNvSpPr/>
      </dsp:nvSpPr>
      <dsp:spPr>
        <a:xfrm>
          <a:off x="4507054" y="3054151"/>
          <a:ext cx="832723" cy="83272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13A4D0-A005-47B0-9718-39AA05C065EC}">
      <dsp:nvSpPr>
        <dsp:cNvPr id="0" name=""/>
        <dsp:cNvSpPr/>
      </dsp:nvSpPr>
      <dsp:spPr>
        <a:xfrm>
          <a:off x="4681926" y="3229023"/>
          <a:ext cx="482979" cy="48297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C3BCEC-6E35-4EF4-BC3B-A73B12AE3636}">
      <dsp:nvSpPr>
        <dsp:cNvPr id="0" name=""/>
        <dsp:cNvSpPr/>
      </dsp:nvSpPr>
      <dsp:spPr>
        <a:xfrm>
          <a:off x="5518218" y="3054151"/>
          <a:ext cx="1962848" cy="832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a:t>Swap roles.</a:t>
          </a:r>
          <a:endParaRPr lang="en-US" sz="1100" kern="1200"/>
        </a:p>
      </dsp:txBody>
      <dsp:txXfrm>
        <a:off x="5518218" y="3054151"/>
        <a:ext cx="1962848" cy="8327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ABC900-2C20-4A05-A213-AF2E8569BD88}">
      <dsp:nvSpPr>
        <dsp:cNvPr id="0" name=""/>
        <dsp:cNvSpPr/>
      </dsp:nvSpPr>
      <dsp:spPr>
        <a:xfrm>
          <a:off x="530099" y="893169"/>
          <a:ext cx="1406812" cy="1406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B52FE3-983C-4002-9931-A799160BE6A2}">
      <dsp:nvSpPr>
        <dsp:cNvPr id="0" name=""/>
        <dsp:cNvSpPr/>
      </dsp:nvSpPr>
      <dsp:spPr>
        <a:xfrm>
          <a:off x="829912" y="1192981"/>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001946-EAAD-444E-972B-AA9B983513C4}">
      <dsp:nvSpPr>
        <dsp:cNvPr id="0" name=""/>
        <dsp:cNvSpPr/>
      </dsp:nvSpPr>
      <dsp:spPr>
        <a:xfrm>
          <a:off x="80381" y="273816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GB" sz="1500" b="1" kern="1200"/>
            <a:t>Introduction</a:t>
          </a:r>
          <a:r>
            <a:rPr lang="en-GB" sz="1500" kern="1200"/>
            <a:t> basic essentials of an application</a:t>
          </a:r>
          <a:endParaRPr lang="en-US" sz="1500" kern="1200"/>
        </a:p>
      </dsp:txBody>
      <dsp:txXfrm>
        <a:off x="80381" y="2738169"/>
        <a:ext cx="2306250" cy="720000"/>
      </dsp:txXfrm>
    </dsp:sp>
    <dsp:sp modelId="{3CD6AFF0-482B-4442-8CEF-25903C4AA411}">
      <dsp:nvSpPr>
        <dsp:cNvPr id="0" name=""/>
        <dsp:cNvSpPr/>
      </dsp:nvSpPr>
      <dsp:spPr>
        <a:xfrm>
          <a:off x="3239943" y="893169"/>
          <a:ext cx="1406812" cy="1406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59D853-5F97-4ABD-8029-7CA35E69F3B3}">
      <dsp:nvSpPr>
        <dsp:cNvPr id="0" name=""/>
        <dsp:cNvSpPr/>
      </dsp:nvSpPr>
      <dsp:spPr>
        <a:xfrm>
          <a:off x="3539756" y="1192981"/>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5FB85C-E0C0-4728-87E9-EC3CE4B80C2E}">
      <dsp:nvSpPr>
        <dsp:cNvPr id="0" name=""/>
        <dsp:cNvSpPr/>
      </dsp:nvSpPr>
      <dsp:spPr>
        <a:xfrm>
          <a:off x="2790224" y="273816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GB" sz="1500" b="1" kern="1200"/>
            <a:t>Interpreting questions</a:t>
          </a:r>
          <a:r>
            <a:rPr lang="en-GB" sz="1500" kern="1200"/>
            <a:t> what are they looking for?</a:t>
          </a:r>
          <a:endParaRPr lang="en-US" sz="1500" kern="1200"/>
        </a:p>
      </dsp:txBody>
      <dsp:txXfrm>
        <a:off x="2790224" y="2738169"/>
        <a:ext cx="2306250" cy="720000"/>
      </dsp:txXfrm>
    </dsp:sp>
    <dsp:sp modelId="{5746F56D-DE59-4626-B397-AAF62CE86BA4}">
      <dsp:nvSpPr>
        <dsp:cNvPr id="0" name=""/>
        <dsp:cNvSpPr/>
      </dsp:nvSpPr>
      <dsp:spPr>
        <a:xfrm>
          <a:off x="5949787" y="893169"/>
          <a:ext cx="1406812" cy="1406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11CCC9-0AFB-471D-A822-41BCE036B767}">
      <dsp:nvSpPr>
        <dsp:cNvPr id="0" name=""/>
        <dsp:cNvSpPr/>
      </dsp:nvSpPr>
      <dsp:spPr>
        <a:xfrm>
          <a:off x="6249600" y="1192981"/>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E3626A-C216-43BB-8390-E424ECEDA38D}">
      <dsp:nvSpPr>
        <dsp:cNvPr id="0" name=""/>
        <dsp:cNvSpPr/>
      </dsp:nvSpPr>
      <dsp:spPr>
        <a:xfrm>
          <a:off x="5500068" y="273816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GB" sz="1500" b="1" kern="1200"/>
            <a:t>Making the connections</a:t>
          </a:r>
          <a:r>
            <a:rPr lang="en-GB" sz="1500" kern="1200"/>
            <a:t> with the firm and reader</a:t>
          </a:r>
          <a:endParaRPr lang="en-US" sz="1500" kern="1200"/>
        </a:p>
      </dsp:txBody>
      <dsp:txXfrm>
        <a:off x="5500068" y="2738169"/>
        <a:ext cx="23062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46773-3AF3-4217-8FD5-B35FDEE5F582}">
      <dsp:nvSpPr>
        <dsp:cNvPr id="0" name=""/>
        <dsp:cNvSpPr/>
      </dsp:nvSpPr>
      <dsp:spPr>
        <a:xfrm>
          <a:off x="334403" y="2601"/>
          <a:ext cx="955560" cy="9555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5CB586-9E95-40CF-A5F4-433AD597DFC9}">
      <dsp:nvSpPr>
        <dsp:cNvPr id="0" name=""/>
        <dsp:cNvSpPr/>
      </dsp:nvSpPr>
      <dsp:spPr>
        <a:xfrm>
          <a:off x="535070" y="203268"/>
          <a:ext cx="554225" cy="5542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3EE257-CFFD-4718-A9AE-BC2284938950}">
      <dsp:nvSpPr>
        <dsp:cNvPr id="0" name=""/>
        <dsp:cNvSpPr/>
      </dsp:nvSpPr>
      <dsp:spPr>
        <a:xfrm>
          <a:off x="1494726" y="2601"/>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GB" sz="1500" b="1" kern="1200"/>
            <a:t>Motivation:</a:t>
          </a:r>
          <a:r>
            <a:rPr lang="en-GB" sz="1500" kern="1200"/>
            <a:t> </a:t>
          </a:r>
          <a:r>
            <a:rPr lang="en-GB" sz="1500" b="1" kern="1200"/>
            <a:t>Do you want the job? </a:t>
          </a:r>
          <a:endParaRPr lang="en-US" sz="1500" kern="1200"/>
        </a:p>
      </dsp:txBody>
      <dsp:txXfrm>
        <a:off x="1494726" y="2601"/>
        <a:ext cx="2252392" cy="955560"/>
      </dsp:txXfrm>
    </dsp:sp>
    <dsp:sp modelId="{CCCF9022-3DB4-4A82-A193-D8927EBFB8EF}">
      <dsp:nvSpPr>
        <dsp:cNvPr id="0" name=""/>
        <dsp:cNvSpPr/>
      </dsp:nvSpPr>
      <dsp:spPr>
        <a:xfrm>
          <a:off x="4139581" y="2601"/>
          <a:ext cx="955560" cy="9555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16D704-D6B0-44E4-9B73-715BAA7FFE90}">
      <dsp:nvSpPr>
        <dsp:cNvPr id="0" name=""/>
        <dsp:cNvSpPr/>
      </dsp:nvSpPr>
      <dsp:spPr>
        <a:xfrm>
          <a:off x="4340248" y="203268"/>
          <a:ext cx="554225" cy="5542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C0029F-1622-4DA9-ABF2-3A7E29F95CB0}">
      <dsp:nvSpPr>
        <dsp:cNvPr id="0" name=""/>
        <dsp:cNvSpPr/>
      </dsp:nvSpPr>
      <dsp:spPr>
        <a:xfrm>
          <a:off x="5299904" y="2601"/>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GB" sz="1500" kern="1200"/>
            <a:t>Commitment, drive, understanding of what the role entails, interest in the sector</a:t>
          </a:r>
          <a:endParaRPr lang="en-US" sz="1500" kern="1200"/>
        </a:p>
      </dsp:txBody>
      <dsp:txXfrm>
        <a:off x="5299904" y="2601"/>
        <a:ext cx="2252392" cy="955560"/>
      </dsp:txXfrm>
    </dsp:sp>
    <dsp:sp modelId="{B811E647-E8A5-460D-BD4C-CA454CB34D04}">
      <dsp:nvSpPr>
        <dsp:cNvPr id="0" name=""/>
        <dsp:cNvSpPr/>
      </dsp:nvSpPr>
      <dsp:spPr>
        <a:xfrm>
          <a:off x="334403" y="1697889"/>
          <a:ext cx="955560" cy="9555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BA742C-FA9A-42A2-BE34-7C11EAA80630}">
      <dsp:nvSpPr>
        <dsp:cNvPr id="0" name=""/>
        <dsp:cNvSpPr/>
      </dsp:nvSpPr>
      <dsp:spPr>
        <a:xfrm>
          <a:off x="535070" y="1898556"/>
          <a:ext cx="554225" cy="5542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142A4D-896A-4E8B-B6AF-8180CB6AAB79}">
      <dsp:nvSpPr>
        <dsp:cNvPr id="0" name=""/>
        <dsp:cNvSpPr/>
      </dsp:nvSpPr>
      <dsp:spPr>
        <a:xfrm>
          <a:off x="1494726" y="1697889"/>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GB" sz="1500" b="1" kern="1200"/>
            <a:t>Competence:</a:t>
          </a:r>
          <a:r>
            <a:rPr lang="en-GB" sz="1500" kern="1200"/>
            <a:t> </a:t>
          </a:r>
          <a:r>
            <a:rPr lang="en-GB" sz="1500" b="1" kern="1200"/>
            <a:t>Can you do the job? </a:t>
          </a:r>
          <a:endParaRPr lang="en-US" sz="1500" kern="1200"/>
        </a:p>
      </dsp:txBody>
      <dsp:txXfrm>
        <a:off x="1494726" y="1697889"/>
        <a:ext cx="2252392" cy="955560"/>
      </dsp:txXfrm>
    </dsp:sp>
    <dsp:sp modelId="{EAEDB3F6-D8BB-461E-AAC4-6588967CC461}">
      <dsp:nvSpPr>
        <dsp:cNvPr id="0" name=""/>
        <dsp:cNvSpPr/>
      </dsp:nvSpPr>
      <dsp:spPr>
        <a:xfrm>
          <a:off x="4139581" y="1697889"/>
          <a:ext cx="955560" cy="9555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56F66-BF6D-4325-9E22-B928E39E3A3B}">
      <dsp:nvSpPr>
        <dsp:cNvPr id="0" name=""/>
        <dsp:cNvSpPr/>
      </dsp:nvSpPr>
      <dsp:spPr>
        <a:xfrm>
          <a:off x="4340248" y="1898556"/>
          <a:ext cx="554225" cy="55422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A7B611-4F5D-47A1-8B3D-88FF7CE3AD13}">
      <dsp:nvSpPr>
        <dsp:cNvPr id="0" name=""/>
        <dsp:cNvSpPr/>
      </dsp:nvSpPr>
      <dsp:spPr>
        <a:xfrm>
          <a:off x="5299904" y="1697889"/>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GB" sz="1500" kern="1200"/>
            <a:t>Technical skills, commercial awareness, interpersonal skills</a:t>
          </a:r>
          <a:endParaRPr lang="en-US" sz="1500" kern="1200"/>
        </a:p>
      </dsp:txBody>
      <dsp:txXfrm>
        <a:off x="5299904" y="1697889"/>
        <a:ext cx="2252392" cy="955560"/>
      </dsp:txXfrm>
    </dsp:sp>
    <dsp:sp modelId="{C75D9D94-635A-4AF7-92F3-76DCEDAEF5F7}">
      <dsp:nvSpPr>
        <dsp:cNvPr id="0" name=""/>
        <dsp:cNvSpPr/>
      </dsp:nvSpPr>
      <dsp:spPr>
        <a:xfrm>
          <a:off x="334403" y="3393177"/>
          <a:ext cx="955560" cy="9555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F29814-7178-49AB-A108-6ECFEB773607}">
      <dsp:nvSpPr>
        <dsp:cNvPr id="0" name=""/>
        <dsp:cNvSpPr/>
      </dsp:nvSpPr>
      <dsp:spPr>
        <a:xfrm>
          <a:off x="535070" y="3593844"/>
          <a:ext cx="554225" cy="55422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03FC5C-AB08-4701-A3EC-BBCDAF475703}">
      <dsp:nvSpPr>
        <dsp:cNvPr id="0" name=""/>
        <dsp:cNvSpPr/>
      </dsp:nvSpPr>
      <dsp:spPr>
        <a:xfrm>
          <a:off x="1494726" y="3393177"/>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GB" sz="1500" b="1" kern="1200" dirty="0"/>
            <a:t>Compatibility:</a:t>
          </a:r>
          <a:r>
            <a:rPr lang="en-GB" sz="1500" kern="1200" dirty="0"/>
            <a:t> </a:t>
          </a:r>
          <a:r>
            <a:rPr lang="en-GB" sz="1500" b="1" kern="1200" dirty="0"/>
            <a:t>Are you someone they would like to work alongside (and put in front of clients)?</a:t>
          </a:r>
          <a:endParaRPr lang="en-US" sz="1500" kern="1200" dirty="0"/>
        </a:p>
      </dsp:txBody>
      <dsp:txXfrm>
        <a:off x="1494726" y="3393177"/>
        <a:ext cx="2252392" cy="955560"/>
      </dsp:txXfrm>
    </dsp:sp>
    <dsp:sp modelId="{2D97697F-BDAA-4858-B312-FCE54E2C733D}">
      <dsp:nvSpPr>
        <dsp:cNvPr id="0" name=""/>
        <dsp:cNvSpPr/>
      </dsp:nvSpPr>
      <dsp:spPr>
        <a:xfrm>
          <a:off x="4139581" y="3393177"/>
          <a:ext cx="955560" cy="9555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B7BF21-12B3-4538-9F03-CD05B928A89B}">
      <dsp:nvSpPr>
        <dsp:cNvPr id="0" name=""/>
        <dsp:cNvSpPr/>
      </dsp:nvSpPr>
      <dsp:spPr>
        <a:xfrm>
          <a:off x="4340248" y="3593844"/>
          <a:ext cx="554225" cy="55422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29508F-01D3-4AD0-8428-2457269056CE}">
      <dsp:nvSpPr>
        <dsp:cNvPr id="0" name=""/>
        <dsp:cNvSpPr/>
      </dsp:nvSpPr>
      <dsp:spPr>
        <a:xfrm>
          <a:off x="5299904" y="3393177"/>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GB" sz="1500" kern="1200"/>
            <a:t>Communication skills, ability to influence, personal interests, personality type </a:t>
          </a:r>
          <a:endParaRPr lang="en-US" sz="1500" kern="1200"/>
        </a:p>
      </dsp:txBody>
      <dsp:txXfrm>
        <a:off x="5299904" y="3393177"/>
        <a:ext cx="2252392" cy="9555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6055C-1656-418B-A4B5-923344B5353B}">
      <dsp:nvSpPr>
        <dsp:cNvPr id="0" name=""/>
        <dsp:cNvSpPr/>
      </dsp:nvSpPr>
      <dsp:spPr>
        <a:xfrm>
          <a:off x="2537366" y="533412"/>
          <a:ext cx="411813" cy="91440"/>
        </a:xfrm>
        <a:custGeom>
          <a:avLst/>
          <a:gdLst/>
          <a:ahLst/>
          <a:cxnLst/>
          <a:rect l="0" t="0" r="0" b="0"/>
          <a:pathLst>
            <a:path>
              <a:moveTo>
                <a:pt x="0" y="45720"/>
              </a:moveTo>
              <a:lnTo>
                <a:pt x="41181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32213" y="576920"/>
        <a:ext cx="22120" cy="4424"/>
      </dsp:txXfrm>
    </dsp:sp>
    <dsp:sp modelId="{0146A294-1785-4BC4-91E6-6CED6A63CA72}">
      <dsp:nvSpPr>
        <dsp:cNvPr id="0" name=""/>
        <dsp:cNvSpPr/>
      </dsp:nvSpPr>
      <dsp:spPr>
        <a:xfrm>
          <a:off x="615628" y="2070"/>
          <a:ext cx="1923538" cy="115412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255" tIns="98937" rIns="94255" bIns="98937" numCol="1" spcCol="1270" anchor="ctr" anchorCtr="0">
          <a:noAutofit/>
        </a:bodyPr>
        <a:lstStyle/>
        <a:p>
          <a:pPr marL="0" lvl="0" indent="0" algn="ctr" defTabSz="533400">
            <a:lnSpc>
              <a:spcPct val="100000"/>
            </a:lnSpc>
            <a:spcBef>
              <a:spcPct val="0"/>
            </a:spcBef>
            <a:spcAft>
              <a:spcPct val="35000"/>
            </a:spcAft>
            <a:buNone/>
            <a:defRPr cap="all"/>
          </a:pPr>
          <a:r>
            <a:rPr lang="en-GB" sz="1200" kern="1200" cap="none" dirty="0"/>
            <a:t>Do what they ask– read carefully, keep to word counts</a:t>
          </a:r>
          <a:endParaRPr lang="en-US" sz="1200" kern="1200" cap="none" dirty="0"/>
        </a:p>
      </dsp:txBody>
      <dsp:txXfrm>
        <a:off x="615628" y="2070"/>
        <a:ext cx="1923538" cy="1154123"/>
      </dsp:txXfrm>
    </dsp:sp>
    <dsp:sp modelId="{D82D94C1-37F5-4A78-A4C8-BB5C52E87065}">
      <dsp:nvSpPr>
        <dsp:cNvPr id="0" name=""/>
        <dsp:cNvSpPr/>
      </dsp:nvSpPr>
      <dsp:spPr>
        <a:xfrm>
          <a:off x="4903319" y="533412"/>
          <a:ext cx="411813" cy="91440"/>
        </a:xfrm>
        <a:custGeom>
          <a:avLst/>
          <a:gdLst/>
          <a:ahLst/>
          <a:cxnLst/>
          <a:rect l="0" t="0" r="0" b="0"/>
          <a:pathLst>
            <a:path>
              <a:moveTo>
                <a:pt x="0" y="45720"/>
              </a:moveTo>
              <a:lnTo>
                <a:pt x="411813" y="45720"/>
              </a:lnTo>
            </a:path>
          </a:pathLst>
        </a:custGeom>
        <a:noFill/>
        <a:ln w="6350" cap="flat" cmpd="sng" algn="ctr">
          <a:solidFill>
            <a:schemeClr val="accent2">
              <a:hueOff val="-291073"/>
              <a:satOff val="-16786"/>
              <a:lumOff val="172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98165" y="576920"/>
        <a:ext cx="22120" cy="4424"/>
      </dsp:txXfrm>
    </dsp:sp>
    <dsp:sp modelId="{C8AA60D6-2408-4D93-82CE-032987383C82}">
      <dsp:nvSpPr>
        <dsp:cNvPr id="0" name=""/>
        <dsp:cNvSpPr/>
      </dsp:nvSpPr>
      <dsp:spPr>
        <a:xfrm>
          <a:off x="2981580" y="2070"/>
          <a:ext cx="1923538" cy="1154123"/>
        </a:xfrm>
        <a:prstGeom prst="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255" tIns="98937" rIns="94255" bIns="98937" numCol="1" spcCol="1270" anchor="ctr" anchorCtr="0">
          <a:noAutofit/>
        </a:bodyPr>
        <a:lstStyle/>
        <a:p>
          <a:pPr marL="0" lvl="0" indent="0" algn="ctr" defTabSz="533400">
            <a:lnSpc>
              <a:spcPct val="100000"/>
            </a:lnSpc>
            <a:spcBef>
              <a:spcPct val="0"/>
            </a:spcBef>
            <a:spcAft>
              <a:spcPct val="35000"/>
            </a:spcAft>
            <a:buNone/>
            <a:defRPr cap="all"/>
          </a:pPr>
          <a:r>
            <a:rPr lang="en-GB" sz="1200" kern="1200" cap="none" dirty="0"/>
            <a:t>Ensure NO spelling errors, typos, inconsistent use of names or abbreviations: get someone else to check it</a:t>
          </a:r>
          <a:endParaRPr lang="en-US" sz="1200" kern="1200" cap="none" dirty="0"/>
        </a:p>
      </dsp:txBody>
      <dsp:txXfrm>
        <a:off x="2981580" y="2070"/>
        <a:ext cx="1923538" cy="1154123"/>
      </dsp:txXfrm>
    </dsp:sp>
    <dsp:sp modelId="{45D90588-976C-409B-A675-DEDA9484D840}">
      <dsp:nvSpPr>
        <dsp:cNvPr id="0" name=""/>
        <dsp:cNvSpPr/>
      </dsp:nvSpPr>
      <dsp:spPr>
        <a:xfrm>
          <a:off x="1577397" y="1154393"/>
          <a:ext cx="4731904" cy="411813"/>
        </a:xfrm>
        <a:custGeom>
          <a:avLst/>
          <a:gdLst/>
          <a:ahLst/>
          <a:cxnLst/>
          <a:rect l="0" t="0" r="0" b="0"/>
          <a:pathLst>
            <a:path>
              <a:moveTo>
                <a:pt x="4731904" y="0"/>
              </a:moveTo>
              <a:lnTo>
                <a:pt x="4731904" y="223006"/>
              </a:lnTo>
              <a:lnTo>
                <a:pt x="0" y="223006"/>
              </a:lnTo>
              <a:lnTo>
                <a:pt x="0" y="411813"/>
              </a:lnTo>
            </a:path>
          </a:pathLst>
        </a:custGeom>
        <a:noFill/>
        <a:ln w="6350" cap="flat" cmpd="sng" algn="ctr">
          <a:solidFill>
            <a:schemeClr val="accent2">
              <a:hueOff val="-582145"/>
              <a:satOff val="-33571"/>
              <a:lumOff val="345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24536" y="1358088"/>
        <a:ext cx="237627" cy="4424"/>
      </dsp:txXfrm>
    </dsp:sp>
    <dsp:sp modelId="{6C944BFD-3202-412F-A474-06A83A0F0580}">
      <dsp:nvSpPr>
        <dsp:cNvPr id="0" name=""/>
        <dsp:cNvSpPr/>
      </dsp:nvSpPr>
      <dsp:spPr>
        <a:xfrm>
          <a:off x="5347533" y="2070"/>
          <a:ext cx="1923538" cy="1154123"/>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255" tIns="98937" rIns="94255" bIns="98937" numCol="1" spcCol="1270" anchor="ctr" anchorCtr="0">
          <a:noAutofit/>
        </a:bodyPr>
        <a:lstStyle/>
        <a:p>
          <a:pPr marL="0" lvl="0" indent="0" algn="ctr" defTabSz="533400">
            <a:lnSpc>
              <a:spcPct val="100000"/>
            </a:lnSpc>
            <a:spcBef>
              <a:spcPct val="0"/>
            </a:spcBef>
            <a:spcAft>
              <a:spcPct val="35000"/>
            </a:spcAft>
            <a:buNone/>
            <a:defRPr cap="all"/>
          </a:pPr>
          <a:r>
            <a:rPr lang="en-GB" sz="1200" kern="1200" cap="none" dirty="0"/>
            <a:t>Make sure it’s targeted towards that employer (research)</a:t>
          </a:r>
          <a:endParaRPr lang="en-US" sz="1200" kern="1200" cap="none" dirty="0"/>
        </a:p>
      </dsp:txBody>
      <dsp:txXfrm>
        <a:off x="5347533" y="2070"/>
        <a:ext cx="1923538" cy="1154123"/>
      </dsp:txXfrm>
    </dsp:sp>
    <dsp:sp modelId="{B2BD2EEA-C1E2-447A-8909-8043285AAD86}">
      <dsp:nvSpPr>
        <dsp:cNvPr id="0" name=""/>
        <dsp:cNvSpPr/>
      </dsp:nvSpPr>
      <dsp:spPr>
        <a:xfrm>
          <a:off x="2537366" y="2129949"/>
          <a:ext cx="411813" cy="91440"/>
        </a:xfrm>
        <a:custGeom>
          <a:avLst/>
          <a:gdLst/>
          <a:ahLst/>
          <a:cxnLst/>
          <a:rect l="0" t="0" r="0" b="0"/>
          <a:pathLst>
            <a:path>
              <a:moveTo>
                <a:pt x="0" y="45720"/>
              </a:moveTo>
              <a:lnTo>
                <a:pt x="411813" y="45720"/>
              </a:lnTo>
            </a:path>
          </a:pathLst>
        </a:custGeom>
        <a:noFill/>
        <a:ln w="6350" cap="flat" cmpd="sng" algn="ctr">
          <a:solidFill>
            <a:schemeClr val="accent2">
              <a:hueOff val="-873218"/>
              <a:satOff val="-50357"/>
              <a:lumOff val="517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32213" y="2173456"/>
        <a:ext cx="22120" cy="4424"/>
      </dsp:txXfrm>
    </dsp:sp>
    <dsp:sp modelId="{A05CC220-1B11-4221-BA12-9A224EEF15AC}">
      <dsp:nvSpPr>
        <dsp:cNvPr id="0" name=""/>
        <dsp:cNvSpPr/>
      </dsp:nvSpPr>
      <dsp:spPr>
        <a:xfrm>
          <a:off x="615628" y="1598607"/>
          <a:ext cx="1923538" cy="1154123"/>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255" tIns="98937" rIns="94255" bIns="98937" numCol="1" spcCol="1270" anchor="ctr" anchorCtr="0">
          <a:noAutofit/>
        </a:bodyPr>
        <a:lstStyle/>
        <a:p>
          <a:pPr marL="0" lvl="0" indent="0" algn="ctr" defTabSz="533400">
            <a:lnSpc>
              <a:spcPct val="100000"/>
            </a:lnSpc>
            <a:spcBef>
              <a:spcPct val="0"/>
            </a:spcBef>
            <a:spcAft>
              <a:spcPct val="35000"/>
            </a:spcAft>
            <a:buNone/>
            <a:defRPr cap="all"/>
          </a:pPr>
          <a:r>
            <a:rPr lang="en-GB" sz="1200" kern="1200" dirty="0"/>
            <a:t>Make sure it looks well presented </a:t>
          </a:r>
          <a:endParaRPr lang="en-US" sz="1200" kern="1200" dirty="0"/>
        </a:p>
      </dsp:txBody>
      <dsp:txXfrm>
        <a:off x="615628" y="1598607"/>
        <a:ext cx="1923538" cy="1154123"/>
      </dsp:txXfrm>
    </dsp:sp>
    <dsp:sp modelId="{5CE94D37-BF69-47CE-BA10-D9AE4590D22A}">
      <dsp:nvSpPr>
        <dsp:cNvPr id="0" name=""/>
        <dsp:cNvSpPr/>
      </dsp:nvSpPr>
      <dsp:spPr>
        <a:xfrm>
          <a:off x="4903319" y="2129949"/>
          <a:ext cx="411813" cy="91440"/>
        </a:xfrm>
        <a:custGeom>
          <a:avLst/>
          <a:gdLst/>
          <a:ahLst/>
          <a:cxnLst/>
          <a:rect l="0" t="0" r="0" b="0"/>
          <a:pathLst>
            <a:path>
              <a:moveTo>
                <a:pt x="0" y="45720"/>
              </a:moveTo>
              <a:lnTo>
                <a:pt x="411813" y="45720"/>
              </a:lnTo>
            </a:path>
          </a:pathLst>
        </a:custGeom>
        <a:noFill/>
        <a:ln w="6350" cap="flat" cmpd="sng" algn="ctr">
          <a:solidFill>
            <a:schemeClr val="accent2">
              <a:hueOff val="-1164290"/>
              <a:satOff val="-67142"/>
              <a:lumOff val="690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98165" y="2173456"/>
        <a:ext cx="22120" cy="4424"/>
      </dsp:txXfrm>
    </dsp:sp>
    <dsp:sp modelId="{561A185F-E7B0-4957-BBBA-BCB70A711FDF}">
      <dsp:nvSpPr>
        <dsp:cNvPr id="0" name=""/>
        <dsp:cNvSpPr/>
      </dsp:nvSpPr>
      <dsp:spPr>
        <a:xfrm>
          <a:off x="2981580" y="1598607"/>
          <a:ext cx="1923538" cy="1154123"/>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255" tIns="98937" rIns="94255" bIns="98937" numCol="1" spcCol="1270" anchor="ctr" anchorCtr="0">
          <a:noAutofit/>
        </a:bodyPr>
        <a:lstStyle/>
        <a:p>
          <a:pPr marL="0" lvl="0" indent="0" algn="ctr" defTabSz="533400">
            <a:lnSpc>
              <a:spcPct val="100000"/>
            </a:lnSpc>
            <a:spcBef>
              <a:spcPct val="0"/>
            </a:spcBef>
            <a:spcAft>
              <a:spcPct val="35000"/>
            </a:spcAft>
            <a:buNone/>
            <a:defRPr cap="all"/>
          </a:pPr>
          <a:r>
            <a:rPr lang="en-GB" sz="1200" kern="1200" cap="none" dirty="0"/>
            <a:t>Explain questionable grades/mitigating circumstances if necessary</a:t>
          </a:r>
          <a:endParaRPr lang="en-US" sz="1200" kern="1200" cap="none" dirty="0"/>
        </a:p>
      </dsp:txBody>
      <dsp:txXfrm>
        <a:off x="2981580" y="1598607"/>
        <a:ext cx="1923538" cy="1154123"/>
      </dsp:txXfrm>
    </dsp:sp>
    <dsp:sp modelId="{F3E417EC-1811-4431-A36F-2E9391C78A5F}">
      <dsp:nvSpPr>
        <dsp:cNvPr id="0" name=""/>
        <dsp:cNvSpPr/>
      </dsp:nvSpPr>
      <dsp:spPr>
        <a:xfrm>
          <a:off x="1577397" y="2750930"/>
          <a:ext cx="4731904" cy="411813"/>
        </a:xfrm>
        <a:custGeom>
          <a:avLst/>
          <a:gdLst/>
          <a:ahLst/>
          <a:cxnLst/>
          <a:rect l="0" t="0" r="0" b="0"/>
          <a:pathLst>
            <a:path>
              <a:moveTo>
                <a:pt x="4731904" y="0"/>
              </a:moveTo>
              <a:lnTo>
                <a:pt x="4731904" y="223006"/>
              </a:lnTo>
              <a:lnTo>
                <a:pt x="0" y="223006"/>
              </a:lnTo>
              <a:lnTo>
                <a:pt x="0" y="411813"/>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24536" y="2954625"/>
        <a:ext cx="237627" cy="4424"/>
      </dsp:txXfrm>
    </dsp:sp>
    <dsp:sp modelId="{1BC08320-7BE3-42FE-8F34-D95CEEE9F497}">
      <dsp:nvSpPr>
        <dsp:cNvPr id="0" name=""/>
        <dsp:cNvSpPr/>
      </dsp:nvSpPr>
      <dsp:spPr>
        <a:xfrm>
          <a:off x="5347533" y="1598607"/>
          <a:ext cx="1923538" cy="1154123"/>
        </a:xfrm>
        <a:prstGeom prst="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255" tIns="98937" rIns="94255" bIns="98937" numCol="1" spcCol="1270" anchor="ctr" anchorCtr="0">
          <a:noAutofit/>
        </a:bodyPr>
        <a:lstStyle/>
        <a:p>
          <a:pPr marL="0" lvl="0" indent="0" algn="ctr" defTabSz="533400">
            <a:lnSpc>
              <a:spcPct val="100000"/>
            </a:lnSpc>
            <a:spcBef>
              <a:spcPct val="0"/>
            </a:spcBef>
            <a:spcAft>
              <a:spcPct val="35000"/>
            </a:spcAft>
            <a:buNone/>
            <a:defRPr cap="all"/>
          </a:pPr>
          <a:r>
            <a:rPr lang="en-GB" sz="1200" kern="1200"/>
            <a:t>Don’t leave it to the last minute</a:t>
          </a:r>
          <a:endParaRPr lang="en-US" sz="1200" kern="1200"/>
        </a:p>
      </dsp:txBody>
      <dsp:txXfrm>
        <a:off x="5347533" y="1598607"/>
        <a:ext cx="1923538" cy="1154123"/>
      </dsp:txXfrm>
    </dsp:sp>
    <dsp:sp modelId="{49329C08-984E-4F14-8531-0FF8D5804701}">
      <dsp:nvSpPr>
        <dsp:cNvPr id="0" name=""/>
        <dsp:cNvSpPr/>
      </dsp:nvSpPr>
      <dsp:spPr>
        <a:xfrm>
          <a:off x="615628" y="3195144"/>
          <a:ext cx="1923538" cy="115412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255" tIns="98937" rIns="94255" bIns="98937" numCol="1" spcCol="1270" anchor="ctr" anchorCtr="0">
          <a:noAutofit/>
        </a:bodyPr>
        <a:lstStyle/>
        <a:p>
          <a:pPr marL="0" lvl="0" indent="0" algn="ctr" defTabSz="533400">
            <a:lnSpc>
              <a:spcPct val="100000"/>
            </a:lnSpc>
            <a:spcBef>
              <a:spcPct val="0"/>
            </a:spcBef>
            <a:spcAft>
              <a:spcPct val="35000"/>
            </a:spcAft>
            <a:buNone/>
            <a:defRPr cap="all"/>
          </a:pPr>
          <a:r>
            <a:rPr lang="en-GB" sz="1200" kern="1200"/>
            <a:t>Print out a copy if possible: to review and to keep</a:t>
          </a:r>
          <a:endParaRPr lang="en-US" sz="1200" kern="1200"/>
        </a:p>
      </dsp:txBody>
      <dsp:txXfrm>
        <a:off x="615628" y="3195144"/>
        <a:ext cx="1923538" cy="11541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4F5E5-79AF-4E6E-B1B6-1DF92EA8ACE6}">
      <dsp:nvSpPr>
        <dsp:cNvPr id="0" name=""/>
        <dsp:cNvSpPr/>
      </dsp:nvSpPr>
      <dsp:spPr>
        <a:xfrm>
          <a:off x="429570" y="472"/>
          <a:ext cx="3346456" cy="200787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Individual level: Why a [commercial] solicitor? (as opposed to all the other career options)</a:t>
          </a:r>
          <a:endParaRPr lang="en-US" sz="2300" kern="1200" dirty="0"/>
        </a:p>
      </dsp:txBody>
      <dsp:txXfrm>
        <a:off x="429570" y="472"/>
        <a:ext cx="3346456" cy="2007873"/>
      </dsp:txXfrm>
    </dsp:sp>
    <dsp:sp modelId="{3C9E3FD0-31FC-4A6A-BDF6-86123FD340D6}">
      <dsp:nvSpPr>
        <dsp:cNvPr id="0" name=""/>
        <dsp:cNvSpPr/>
      </dsp:nvSpPr>
      <dsp:spPr>
        <a:xfrm>
          <a:off x="4110672" y="472"/>
          <a:ext cx="3346456" cy="2007873"/>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Firm level: Why this firm? (as opposed to all the other firms)</a:t>
          </a:r>
          <a:endParaRPr lang="en-US" sz="2300" kern="1200" dirty="0"/>
        </a:p>
      </dsp:txBody>
      <dsp:txXfrm>
        <a:off x="4110672" y="472"/>
        <a:ext cx="3346456" cy="2007873"/>
      </dsp:txXfrm>
    </dsp:sp>
    <dsp:sp modelId="{2282CC4E-FABE-433B-9805-1089A4D00742}">
      <dsp:nvSpPr>
        <dsp:cNvPr id="0" name=""/>
        <dsp:cNvSpPr/>
      </dsp:nvSpPr>
      <dsp:spPr>
        <a:xfrm>
          <a:off x="2270121" y="2342991"/>
          <a:ext cx="3346456" cy="2007873"/>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Sector level: What are the main challenges affecting the legal profession now? (commercial awareness question)</a:t>
          </a:r>
          <a:endParaRPr lang="en-US" sz="2300" kern="1200" dirty="0"/>
        </a:p>
      </dsp:txBody>
      <dsp:txXfrm>
        <a:off x="2270121" y="2342991"/>
        <a:ext cx="3346456" cy="20078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EE38C-C45C-48EB-B8EB-64C738608B60}">
      <dsp:nvSpPr>
        <dsp:cNvPr id="0" name=""/>
        <dsp:cNvSpPr/>
      </dsp:nvSpPr>
      <dsp:spPr>
        <a:xfrm>
          <a:off x="0" y="273890"/>
          <a:ext cx="8672097" cy="9114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GB" sz="3800" b="0" i="0" kern="1200" baseline="0"/>
            <a:t>For each firm that interests you, find out:</a:t>
          </a:r>
          <a:endParaRPr lang="en-US" sz="3800" kern="1200"/>
        </a:p>
      </dsp:txBody>
      <dsp:txXfrm>
        <a:off x="44492" y="318382"/>
        <a:ext cx="8583113" cy="822446"/>
      </dsp:txXfrm>
    </dsp:sp>
    <dsp:sp modelId="{ED0B1BC6-D7FE-4BA4-AA3E-21685B32DAEF}">
      <dsp:nvSpPr>
        <dsp:cNvPr id="0" name=""/>
        <dsp:cNvSpPr/>
      </dsp:nvSpPr>
      <dsp:spPr>
        <a:xfrm>
          <a:off x="0" y="1368490"/>
          <a:ext cx="8672097" cy="2477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339" tIns="48260" rIns="270256" bIns="48260" numCol="1" spcCol="1270" anchor="t" anchorCtr="0">
          <a:noAutofit/>
        </a:bodyPr>
        <a:lstStyle/>
        <a:p>
          <a:pPr marL="285750" lvl="1" indent="-285750" algn="l" defTabSz="1333500">
            <a:lnSpc>
              <a:spcPct val="90000"/>
            </a:lnSpc>
            <a:spcBef>
              <a:spcPct val="0"/>
            </a:spcBef>
            <a:spcAft>
              <a:spcPct val="20000"/>
            </a:spcAft>
            <a:buChar char="•"/>
          </a:pPr>
          <a:r>
            <a:rPr lang="en-GB" sz="3000" b="0" i="0" kern="1200" baseline="0" dirty="0"/>
            <a:t>what areas of legal practice they cover</a:t>
          </a:r>
          <a:endParaRPr lang="en-US" sz="3000" kern="1200" dirty="0"/>
        </a:p>
        <a:p>
          <a:pPr marL="285750" lvl="1" indent="-285750" algn="l" defTabSz="1333500">
            <a:lnSpc>
              <a:spcPct val="90000"/>
            </a:lnSpc>
            <a:spcBef>
              <a:spcPct val="0"/>
            </a:spcBef>
            <a:spcAft>
              <a:spcPct val="20000"/>
            </a:spcAft>
            <a:buChar char="•"/>
          </a:pPr>
          <a:r>
            <a:rPr lang="en-GB" sz="3000" b="0" i="0" kern="1200" baseline="0" dirty="0"/>
            <a:t>which of those areas of law it is strongest in/known for</a:t>
          </a:r>
          <a:endParaRPr lang="en-US" sz="3000" kern="1200" dirty="0"/>
        </a:p>
        <a:p>
          <a:pPr marL="285750" lvl="1" indent="-285750" algn="l" defTabSz="1333500">
            <a:lnSpc>
              <a:spcPct val="90000"/>
            </a:lnSpc>
            <a:spcBef>
              <a:spcPct val="0"/>
            </a:spcBef>
            <a:spcAft>
              <a:spcPct val="20000"/>
            </a:spcAft>
            <a:buChar char="•"/>
          </a:pPr>
          <a:r>
            <a:rPr lang="en-GB" sz="3000" b="0" i="0" kern="1200" baseline="0"/>
            <a:t>who its clients are </a:t>
          </a:r>
          <a:endParaRPr lang="en-US" sz="3000" kern="1200"/>
        </a:p>
        <a:p>
          <a:pPr marL="285750" lvl="1" indent="-285750" algn="l" defTabSz="1333500">
            <a:lnSpc>
              <a:spcPct val="90000"/>
            </a:lnSpc>
            <a:spcBef>
              <a:spcPct val="0"/>
            </a:spcBef>
            <a:spcAft>
              <a:spcPct val="20000"/>
            </a:spcAft>
            <a:buChar char="•"/>
          </a:pPr>
          <a:r>
            <a:rPr lang="en-GB" sz="3000" b="0" i="0" kern="1200" baseline="0" dirty="0"/>
            <a:t>where it has offices</a:t>
          </a:r>
          <a:endParaRPr lang="en-US" sz="3000" kern="1200" dirty="0"/>
        </a:p>
      </dsp:txBody>
      <dsp:txXfrm>
        <a:off x="0" y="1368490"/>
        <a:ext cx="8672097" cy="24777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68F77-3AAD-4BFA-83CB-E37761DF5A11}">
      <dsp:nvSpPr>
        <dsp:cNvPr id="0" name=""/>
        <dsp:cNvSpPr/>
      </dsp:nvSpPr>
      <dsp:spPr>
        <a:xfrm>
          <a:off x="1165896" y="324976"/>
          <a:ext cx="628857" cy="6288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7C54DA-9F7C-4495-A839-A3C844390D3A}">
      <dsp:nvSpPr>
        <dsp:cNvPr id="0" name=""/>
        <dsp:cNvSpPr/>
      </dsp:nvSpPr>
      <dsp:spPr>
        <a:xfrm>
          <a:off x="781594" y="1214914"/>
          <a:ext cx="1397460" cy="786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a:t>For all firms, check- </a:t>
          </a:r>
          <a:endParaRPr lang="en-US" sz="1800" kern="1200"/>
        </a:p>
      </dsp:txBody>
      <dsp:txXfrm>
        <a:off x="781594" y="1214914"/>
        <a:ext cx="1397460" cy="786071"/>
      </dsp:txXfrm>
    </dsp:sp>
    <dsp:sp modelId="{2DB8AA7C-B97F-4528-A60C-77B774C632EC}">
      <dsp:nvSpPr>
        <dsp:cNvPr id="0" name=""/>
        <dsp:cNvSpPr/>
      </dsp:nvSpPr>
      <dsp:spPr>
        <a:xfrm>
          <a:off x="2807912" y="324976"/>
          <a:ext cx="628857" cy="6288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7DB0FC-4696-479E-99B5-150AF6DD2C62}">
      <dsp:nvSpPr>
        <dsp:cNvPr id="0" name=""/>
        <dsp:cNvSpPr/>
      </dsp:nvSpPr>
      <dsp:spPr>
        <a:xfrm>
          <a:off x="2423611" y="1214914"/>
          <a:ext cx="1397460" cy="786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b="0" i="0" kern="1200" baseline="0"/>
            <a:t>what areas of legal practice they cover</a:t>
          </a:r>
          <a:endParaRPr lang="en-US" sz="1800" kern="1200"/>
        </a:p>
      </dsp:txBody>
      <dsp:txXfrm>
        <a:off x="2423611" y="1214914"/>
        <a:ext cx="1397460" cy="786071"/>
      </dsp:txXfrm>
    </dsp:sp>
    <dsp:sp modelId="{ED314182-9A5E-4949-AEB8-60A81366085F}">
      <dsp:nvSpPr>
        <dsp:cNvPr id="0" name=""/>
        <dsp:cNvSpPr/>
      </dsp:nvSpPr>
      <dsp:spPr>
        <a:xfrm>
          <a:off x="4449929" y="324976"/>
          <a:ext cx="628857" cy="6288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E1747A-24DD-433A-BEC7-6C48ED66B7D0}">
      <dsp:nvSpPr>
        <dsp:cNvPr id="0" name=""/>
        <dsp:cNvSpPr/>
      </dsp:nvSpPr>
      <dsp:spPr>
        <a:xfrm>
          <a:off x="4065627" y="1214914"/>
          <a:ext cx="1397460" cy="786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b="0" i="0" kern="1200" baseline="0" dirty="0"/>
            <a:t>which of those areas of law it is strongest in/known for</a:t>
          </a:r>
          <a:endParaRPr lang="en-US" sz="1800" kern="1200" dirty="0"/>
        </a:p>
      </dsp:txBody>
      <dsp:txXfrm>
        <a:off x="4065627" y="1214914"/>
        <a:ext cx="1397460" cy="786071"/>
      </dsp:txXfrm>
    </dsp:sp>
    <dsp:sp modelId="{B928541F-2505-448A-8C59-2F0839AAB8F6}">
      <dsp:nvSpPr>
        <dsp:cNvPr id="0" name=""/>
        <dsp:cNvSpPr/>
      </dsp:nvSpPr>
      <dsp:spPr>
        <a:xfrm>
          <a:off x="6091946" y="324976"/>
          <a:ext cx="628857" cy="6288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F62F36-D0EE-4400-AB57-752DB17BD35A}">
      <dsp:nvSpPr>
        <dsp:cNvPr id="0" name=""/>
        <dsp:cNvSpPr/>
      </dsp:nvSpPr>
      <dsp:spPr>
        <a:xfrm>
          <a:off x="5707644" y="1214914"/>
          <a:ext cx="1397460" cy="786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b="0" i="0" kern="1200" baseline="0" dirty="0"/>
            <a:t>who its clients are </a:t>
          </a:r>
          <a:endParaRPr lang="en-US" sz="1800" kern="1200" dirty="0"/>
        </a:p>
      </dsp:txBody>
      <dsp:txXfrm>
        <a:off x="5707644" y="1214914"/>
        <a:ext cx="1397460" cy="786071"/>
      </dsp:txXfrm>
    </dsp:sp>
    <dsp:sp modelId="{57CED6C9-466E-4DC5-AE4B-40E3BC27380D}">
      <dsp:nvSpPr>
        <dsp:cNvPr id="0" name=""/>
        <dsp:cNvSpPr/>
      </dsp:nvSpPr>
      <dsp:spPr>
        <a:xfrm>
          <a:off x="3628921" y="2350351"/>
          <a:ext cx="628857" cy="62885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68E9DF-3484-4C14-B58F-90AD969493DA}">
      <dsp:nvSpPr>
        <dsp:cNvPr id="0" name=""/>
        <dsp:cNvSpPr/>
      </dsp:nvSpPr>
      <dsp:spPr>
        <a:xfrm>
          <a:off x="3244619" y="3240289"/>
          <a:ext cx="1397460" cy="786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b="0" i="0" kern="1200" baseline="0" dirty="0"/>
            <a:t>where it has offices</a:t>
          </a:r>
          <a:endParaRPr lang="en-US" sz="1800" kern="1200" dirty="0"/>
        </a:p>
      </dsp:txBody>
      <dsp:txXfrm>
        <a:off x="3244619" y="3240289"/>
        <a:ext cx="1397460" cy="7860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9119B-A983-447A-9721-A83B96412942}">
      <dsp:nvSpPr>
        <dsp:cNvPr id="0" name=""/>
        <dsp:cNvSpPr/>
      </dsp:nvSpPr>
      <dsp:spPr>
        <a:xfrm>
          <a:off x="2521148" y="1583331"/>
          <a:ext cx="1053703" cy="1053703"/>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en-GB" sz="4800" kern="1200">
              <a:latin typeface="Calibri Light" panose="020F0302020204030204"/>
            </a:rPr>
            <a:t>?</a:t>
          </a:r>
          <a:endParaRPr lang="en-GB" sz="4800" kern="1200"/>
        </a:p>
      </dsp:txBody>
      <dsp:txXfrm>
        <a:off x="2675459" y="1737642"/>
        <a:ext cx="745081" cy="745081"/>
      </dsp:txXfrm>
    </dsp:sp>
    <dsp:sp modelId="{AE6DE670-7675-461B-BCA7-F88D0E744A21}">
      <dsp:nvSpPr>
        <dsp:cNvPr id="0" name=""/>
        <dsp:cNvSpPr/>
      </dsp:nvSpPr>
      <dsp:spPr>
        <a:xfrm rot="16200000">
          <a:off x="2785367" y="1305143"/>
          <a:ext cx="525264" cy="31113"/>
        </a:xfrm>
        <a:custGeom>
          <a:avLst/>
          <a:gdLst/>
          <a:ahLst/>
          <a:cxnLst/>
          <a:rect l="0" t="0" r="0" b="0"/>
          <a:pathLst>
            <a:path>
              <a:moveTo>
                <a:pt x="0" y="15556"/>
              </a:moveTo>
              <a:lnTo>
                <a:pt x="525264" y="15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34868" y="1307568"/>
        <a:ext cx="26263" cy="26263"/>
      </dsp:txXfrm>
    </dsp:sp>
    <dsp:sp modelId="{6CFE447A-F9AD-4B14-A5DA-3765F4EED10B}">
      <dsp:nvSpPr>
        <dsp:cNvPr id="0" name=""/>
        <dsp:cNvSpPr/>
      </dsp:nvSpPr>
      <dsp:spPr>
        <a:xfrm>
          <a:off x="2521148" y="4364"/>
          <a:ext cx="1053703" cy="10537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FontTx/>
            <a:buNone/>
          </a:pPr>
          <a:r>
            <a:rPr lang="en-GB" altLang="en-US" sz="1000" kern="1200">
              <a:latin typeface="Arial"/>
              <a:cs typeface="Arial"/>
            </a:rPr>
            <a:t>Work shadowing</a:t>
          </a:r>
          <a:endParaRPr lang="en-GB" sz="1000" kern="1200">
            <a:latin typeface="Arial"/>
            <a:cs typeface="Arial"/>
          </a:endParaRPr>
        </a:p>
      </dsp:txBody>
      <dsp:txXfrm>
        <a:off x="2675459" y="158675"/>
        <a:ext cx="745081" cy="745081"/>
      </dsp:txXfrm>
    </dsp:sp>
    <dsp:sp modelId="{4B903FEF-E756-460D-B93F-8CC2ED54EDA4}">
      <dsp:nvSpPr>
        <dsp:cNvPr id="0" name=""/>
        <dsp:cNvSpPr/>
      </dsp:nvSpPr>
      <dsp:spPr>
        <a:xfrm rot="19285714">
          <a:off x="3402611" y="1602391"/>
          <a:ext cx="525264" cy="31113"/>
        </a:xfrm>
        <a:custGeom>
          <a:avLst/>
          <a:gdLst/>
          <a:ahLst/>
          <a:cxnLst/>
          <a:rect l="0" t="0" r="0" b="0"/>
          <a:pathLst>
            <a:path>
              <a:moveTo>
                <a:pt x="0" y="15556"/>
              </a:moveTo>
              <a:lnTo>
                <a:pt x="525264" y="15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652111" y="1604816"/>
        <a:ext cx="26263" cy="26263"/>
      </dsp:txXfrm>
    </dsp:sp>
    <dsp:sp modelId="{9B331E24-9863-4563-BF16-078C9DCDC35F}">
      <dsp:nvSpPr>
        <dsp:cNvPr id="0" name=""/>
        <dsp:cNvSpPr/>
      </dsp:nvSpPr>
      <dsp:spPr>
        <a:xfrm>
          <a:off x="3755634" y="598861"/>
          <a:ext cx="1053703" cy="10537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GB" altLang="en-US" sz="1000" kern="1200">
              <a:latin typeface="Arial"/>
              <a:cs typeface="Arial"/>
            </a:rPr>
            <a:t>Local community </a:t>
          </a:r>
        </a:p>
      </dsp:txBody>
      <dsp:txXfrm>
        <a:off x="3909945" y="753172"/>
        <a:ext cx="745081" cy="745081"/>
      </dsp:txXfrm>
    </dsp:sp>
    <dsp:sp modelId="{500B2F9E-ECED-4741-BA69-826C13C55FB0}">
      <dsp:nvSpPr>
        <dsp:cNvPr id="0" name=""/>
        <dsp:cNvSpPr/>
      </dsp:nvSpPr>
      <dsp:spPr>
        <a:xfrm rot="771429">
          <a:off x="3555057" y="2270303"/>
          <a:ext cx="525264" cy="31113"/>
        </a:xfrm>
        <a:custGeom>
          <a:avLst/>
          <a:gdLst/>
          <a:ahLst/>
          <a:cxnLst/>
          <a:rect l="0" t="0" r="0" b="0"/>
          <a:pathLst>
            <a:path>
              <a:moveTo>
                <a:pt x="0" y="15556"/>
              </a:moveTo>
              <a:lnTo>
                <a:pt x="525264" y="15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804558" y="2272728"/>
        <a:ext cx="26263" cy="26263"/>
      </dsp:txXfrm>
    </dsp:sp>
    <dsp:sp modelId="{D8B061F2-DE2C-494D-841F-5A5ACD37D3D7}">
      <dsp:nvSpPr>
        <dsp:cNvPr id="0" name=""/>
        <dsp:cNvSpPr/>
      </dsp:nvSpPr>
      <dsp:spPr>
        <a:xfrm>
          <a:off x="4060527" y="1934685"/>
          <a:ext cx="1053703" cy="10537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altLang="en-US" sz="1000" kern="1200">
              <a:latin typeface="Arial"/>
              <a:cs typeface="Arial"/>
            </a:rPr>
            <a:t>Other work experience</a:t>
          </a:r>
          <a:endParaRPr lang="en-GB" sz="1000" kern="1200" dirty="0"/>
        </a:p>
      </dsp:txBody>
      <dsp:txXfrm>
        <a:off x="4214838" y="2088996"/>
        <a:ext cx="745081" cy="745081"/>
      </dsp:txXfrm>
    </dsp:sp>
    <dsp:sp modelId="{C64E9EFA-B71B-47DC-822A-BA5656C24F96}">
      <dsp:nvSpPr>
        <dsp:cNvPr id="0" name=""/>
        <dsp:cNvSpPr/>
      </dsp:nvSpPr>
      <dsp:spPr>
        <a:xfrm rot="3857143">
          <a:off x="3127912" y="2805927"/>
          <a:ext cx="525264" cy="31113"/>
        </a:xfrm>
        <a:custGeom>
          <a:avLst/>
          <a:gdLst/>
          <a:ahLst/>
          <a:cxnLst/>
          <a:rect l="0" t="0" r="0" b="0"/>
          <a:pathLst>
            <a:path>
              <a:moveTo>
                <a:pt x="0" y="15556"/>
              </a:moveTo>
              <a:lnTo>
                <a:pt x="525264" y="15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77412" y="2808352"/>
        <a:ext cx="26263" cy="26263"/>
      </dsp:txXfrm>
    </dsp:sp>
    <dsp:sp modelId="{58673CE9-92BB-409A-A6FC-502B1264A17C}">
      <dsp:nvSpPr>
        <dsp:cNvPr id="0" name=""/>
        <dsp:cNvSpPr/>
      </dsp:nvSpPr>
      <dsp:spPr>
        <a:xfrm>
          <a:off x="3206236" y="3005932"/>
          <a:ext cx="1053703" cy="10537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altLang="en-US" sz="1000" kern="1200">
              <a:latin typeface="Arial" panose="020B0604020202020204" pitchFamily="34" charset="0"/>
              <a:cs typeface="Arial" panose="020B0604020202020204" pitchFamily="34" charset="0"/>
            </a:rPr>
            <a:t>Volunteering</a:t>
          </a:r>
          <a:endParaRPr lang="en-US" altLang="en-US" sz="1000" kern="1200">
            <a:latin typeface="Arial" panose="020B0604020202020204" pitchFamily="34" charset="0"/>
            <a:cs typeface="Arial" panose="020B0604020202020204" pitchFamily="34" charset="0"/>
          </a:endParaRPr>
        </a:p>
      </dsp:txBody>
      <dsp:txXfrm>
        <a:off x="3360547" y="3160243"/>
        <a:ext cx="745081" cy="745081"/>
      </dsp:txXfrm>
    </dsp:sp>
    <dsp:sp modelId="{8AFE994D-D6F9-451D-9FEF-BBA83D6F2864}">
      <dsp:nvSpPr>
        <dsp:cNvPr id="0" name=""/>
        <dsp:cNvSpPr/>
      </dsp:nvSpPr>
      <dsp:spPr>
        <a:xfrm rot="6942857">
          <a:off x="2442823" y="2805927"/>
          <a:ext cx="525264" cy="31113"/>
        </a:xfrm>
        <a:custGeom>
          <a:avLst/>
          <a:gdLst/>
          <a:ahLst/>
          <a:cxnLst/>
          <a:rect l="0" t="0" r="0" b="0"/>
          <a:pathLst>
            <a:path>
              <a:moveTo>
                <a:pt x="0" y="15556"/>
              </a:moveTo>
              <a:lnTo>
                <a:pt x="525264" y="15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692324" y="2808352"/>
        <a:ext cx="26263" cy="26263"/>
      </dsp:txXfrm>
    </dsp:sp>
    <dsp:sp modelId="{D47DC7E6-D17A-46E7-B48F-C61767701217}">
      <dsp:nvSpPr>
        <dsp:cNvPr id="0" name=""/>
        <dsp:cNvSpPr/>
      </dsp:nvSpPr>
      <dsp:spPr>
        <a:xfrm>
          <a:off x="1836060" y="3005932"/>
          <a:ext cx="1053703" cy="10537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altLang="en-US" sz="1000" kern="1200" dirty="0">
              <a:latin typeface="Arial"/>
              <a:cs typeface="Arial"/>
            </a:rPr>
            <a:t>Legal work experience</a:t>
          </a:r>
        </a:p>
      </dsp:txBody>
      <dsp:txXfrm>
        <a:off x="1990371" y="3160243"/>
        <a:ext cx="745081" cy="745081"/>
      </dsp:txXfrm>
    </dsp:sp>
    <dsp:sp modelId="{566A12BF-3D71-4F1E-AA47-D8F11029BEDD}">
      <dsp:nvSpPr>
        <dsp:cNvPr id="0" name=""/>
        <dsp:cNvSpPr/>
      </dsp:nvSpPr>
      <dsp:spPr>
        <a:xfrm rot="10028571">
          <a:off x="2015678" y="2270303"/>
          <a:ext cx="525264" cy="31113"/>
        </a:xfrm>
        <a:custGeom>
          <a:avLst/>
          <a:gdLst/>
          <a:ahLst/>
          <a:cxnLst/>
          <a:rect l="0" t="0" r="0" b="0"/>
          <a:pathLst>
            <a:path>
              <a:moveTo>
                <a:pt x="0" y="15556"/>
              </a:moveTo>
              <a:lnTo>
                <a:pt x="525264" y="15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265178" y="2272728"/>
        <a:ext cx="26263" cy="26263"/>
      </dsp:txXfrm>
    </dsp:sp>
    <dsp:sp modelId="{2D87F9C5-5981-4F8E-B901-62BF68573803}">
      <dsp:nvSpPr>
        <dsp:cNvPr id="0" name=""/>
        <dsp:cNvSpPr/>
      </dsp:nvSpPr>
      <dsp:spPr>
        <a:xfrm>
          <a:off x="981769" y="1934685"/>
          <a:ext cx="1053703" cy="10537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FontTx/>
            <a:buNone/>
          </a:pPr>
          <a:r>
            <a:rPr lang="en-GB" altLang="en-US" sz="1000" kern="1200" dirty="0">
              <a:latin typeface="Arial" panose="020B0604020202020204" pitchFamily="34" charset="0"/>
              <a:cs typeface="Arial" panose="020B0604020202020204" pitchFamily="34" charset="0"/>
            </a:rPr>
            <a:t>Studies</a:t>
          </a:r>
          <a:endParaRPr lang="en-GB" sz="1000" kern="1200" dirty="0">
            <a:latin typeface="Arial" panose="020B0604020202020204" pitchFamily="34" charset="0"/>
            <a:cs typeface="Arial" panose="020B0604020202020204" pitchFamily="34" charset="0"/>
          </a:endParaRPr>
        </a:p>
      </dsp:txBody>
      <dsp:txXfrm>
        <a:off x="1136080" y="2088996"/>
        <a:ext cx="745081" cy="745081"/>
      </dsp:txXfrm>
    </dsp:sp>
    <dsp:sp modelId="{8AEE23B3-EE9D-427B-A152-3C377A705E80}">
      <dsp:nvSpPr>
        <dsp:cNvPr id="0" name=""/>
        <dsp:cNvSpPr/>
      </dsp:nvSpPr>
      <dsp:spPr>
        <a:xfrm rot="13086915">
          <a:off x="2101353" y="1585602"/>
          <a:ext cx="595638" cy="31113"/>
        </a:xfrm>
        <a:custGeom>
          <a:avLst/>
          <a:gdLst/>
          <a:ahLst/>
          <a:cxnLst/>
          <a:rect l="0" t="0" r="0" b="0"/>
          <a:pathLst>
            <a:path>
              <a:moveTo>
                <a:pt x="0" y="15556"/>
              </a:moveTo>
              <a:lnTo>
                <a:pt x="595638" y="15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384282" y="1586268"/>
        <a:ext cx="29781" cy="29781"/>
      </dsp:txXfrm>
    </dsp:sp>
    <dsp:sp modelId="{27D5DFE8-664D-4197-A510-8897A6DC919F}">
      <dsp:nvSpPr>
        <dsp:cNvPr id="0" name=""/>
        <dsp:cNvSpPr/>
      </dsp:nvSpPr>
      <dsp:spPr>
        <a:xfrm>
          <a:off x="1223494" y="565283"/>
          <a:ext cx="1053703" cy="10537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FontTx/>
            <a:buNone/>
          </a:pPr>
          <a:r>
            <a:rPr lang="en-GB" altLang="en-US" sz="1000" kern="1200">
              <a:latin typeface="Arial"/>
              <a:cs typeface="Arial"/>
            </a:rPr>
            <a:t>Sports teams/societies</a:t>
          </a:r>
          <a:endParaRPr lang="en-GB" sz="1000" kern="1200">
            <a:latin typeface="Arial"/>
            <a:cs typeface="Arial"/>
          </a:endParaRPr>
        </a:p>
      </dsp:txBody>
      <dsp:txXfrm>
        <a:off x="1377805" y="719594"/>
        <a:ext cx="745081" cy="7450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07559-1CAB-4EAC-A018-426AEB58CF6B}">
      <dsp:nvSpPr>
        <dsp:cNvPr id="0" name=""/>
        <dsp:cNvSpPr/>
      </dsp:nvSpPr>
      <dsp:spPr>
        <a:xfrm>
          <a:off x="468272" y="3745"/>
          <a:ext cx="2171923" cy="130315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Basic errors: e.g. wrong name used, spelling mistakes</a:t>
          </a:r>
          <a:endParaRPr lang="en-US" sz="1600" kern="1200"/>
        </a:p>
      </dsp:txBody>
      <dsp:txXfrm>
        <a:off x="468272" y="3745"/>
        <a:ext cx="2171923" cy="1303153"/>
      </dsp:txXfrm>
    </dsp:sp>
    <dsp:sp modelId="{ED316E18-D5B1-459C-9197-F422EE954DAB}">
      <dsp:nvSpPr>
        <dsp:cNvPr id="0" name=""/>
        <dsp:cNvSpPr/>
      </dsp:nvSpPr>
      <dsp:spPr>
        <a:xfrm>
          <a:off x="2857388" y="3745"/>
          <a:ext cx="2171923" cy="1303153"/>
        </a:xfrm>
        <a:prstGeom prst="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Not specific enough/not enough research done in advance: on the firm and your experience</a:t>
          </a:r>
          <a:endParaRPr lang="en-US" sz="1600" kern="1200"/>
        </a:p>
      </dsp:txBody>
      <dsp:txXfrm>
        <a:off x="2857388" y="3745"/>
        <a:ext cx="2171923" cy="1303153"/>
      </dsp:txXfrm>
    </dsp:sp>
    <dsp:sp modelId="{B8F7DECE-C797-434C-B736-33791E8CC0F2}">
      <dsp:nvSpPr>
        <dsp:cNvPr id="0" name=""/>
        <dsp:cNvSpPr/>
      </dsp:nvSpPr>
      <dsp:spPr>
        <a:xfrm>
          <a:off x="5246503" y="3745"/>
          <a:ext cx="2171923" cy="1303153"/>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Not well-written: wrong tone (too formal or academic),wasted words (get to the substance), not original (cliché)</a:t>
          </a:r>
          <a:endParaRPr lang="en-US" sz="1600" kern="1200"/>
        </a:p>
      </dsp:txBody>
      <dsp:txXfrm>
        <a:off x="5246503" y="3745"/>
        <a:ext cx="2171923" cy="1303153"/>
      </dsp:txXfrm>
    </dsp:sp>
    <dsp:sp modelId="{34D86DDF-EA67-4024-8693-156D897247C5}">
      <dsp:nvSpPr>
        <dsp:cNvPr id="0" name=""/>
        <dsp:cNvSpPr/>
      </dsp:nvSpPr>
      <dsp:spPr>
        <a:xfrm>
          <a:off x="468272" y="1524092"/>
          <a:ext cx="2171923" cy="1303153"/>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Not authentic: saying what you think they want to hear</a:t>
          </a:r>
          <a:endParaRPr lang="en-US" sz="1600" kern="1200"/>
        </a:p>
      </dsp:txBody>
      <dsp:txXfrm>
        <a:off x="468272" y="1524092"/>
        <a:ext cx="2171923" cy="1303153"/>
      </dsp:txXfrm>
    </dsp:sp>
    <dsp:sp modelId="{8DBA839A-DDAA-48FA-9856-E9BBD0571BC5}">
      <dsp:nvSpPr>
        <dsp:cNvPr id="0" name=""/>
        <dsp:cNvSpPr/>
      </dsp:nvSpPr>
      <dsp:spPr>
        <a:xfrm>
          <a:off x="2857388" y="1524092"/>
          <a:ext cx="2171923" cy="1303153"/>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Not balanced: e.g. too much focus on academics, not showing a good </a:t>
          </a:r>
          <a:endParaRPr lang="en-US" sz="1600" kern="1200"/>
        </a:p>
      </dsp:txBody>
      <dsp:txXfrm>
        <a:off x="2857388" y="1524092"/>
        <a:ext cx="2171923" cy="1303153"/>
      </dsp:txXfrm>
    </dsp:sp>
    <dsp:sp modelId="{669BE85A-0DF6-440C-953B-86FF56289F1F}">
      <dsp:nvSpPr>
        <dsp:cNvPr id="0" name=""/>
        <dsp:cNvSpPr/>
      </dsp:nvSpPr>
      <dsp:spPr>
        <a:xfrm>
          <a:off x="5246503" y="1524092"/>
          <a:ext cx="2171923" cy="1303153"/>
        </a:xfrm>
        <a:prstGeom prst="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all-rounder</a:t>
          </a:r>
          <a:endParaRPr lang="en-US" sz="1600" kern="1200"/>
        </a:p>
      </dsp:txBody>
      <dsp:txXfrm>
        <a:off x="5246503" y="1524092"/>
        <a:ext cx="2171923" cy="1303153"/>
      </dsp:txXfrm>
    </dsp:sp>
    <dsp:sp modelId="{D484D1C4-A662-4D49-BC98-0138DAF12E2B}">
      <dsp:nvSpPr>
        <dsp:cNvPr id="0" name=""/>
        <dsp:cNvSpPr/>
      </dsp:nvSpPr>
      <dsp:spPr>
        <a:xfrm>
          <a:off x="2857388" y="3044438"/>
          <a:ext cx="2171923" cy="130315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Sending them in too late!</a:t>
          </a:r>
          <a:endParaRPr lang="en-US" sz="1600" kern="1200"/>
        </a:p>
      </dsp:txBody>
      <dsp:txXfrm>
        <a:off x="2857388" y="3044438"/>
        <a:ext cx="2171923" cy="130315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8B0FDD0-D1C4-4A4E-993D-17683080D654}" type="datetimeFigureOut">
              <a:rPr lang="en-GB" smtClean="0"/>
              <a:t>11/11/2024</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DAB8780-1273-4022-A637-1A472EB79106}" type="slidenum">
              <a:rPr lang="en-GB" smtClean="0"/>
              <a:t>‹#›</a:t>
            </a:fld>
            <a:endParaRPr lang="en-GB"/>
          </a:p>
        </p:txBody>
      </p:sp>
    </p:spTree>
    <p:extLst>
      <p:ext uri="{BB962C8B-B14F-4D97-AF65-F5344CB8AC3E}">
        <p14:creationId xmlns:p14="http://schemas.microsoft.com/office/powerpoint/2010/main" val="1022486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946150" y="1347788"/>
            <a:ext cx="4846638" cy="3636962"/>
          </a:xfrm>
          <a:ln/>
        </p:spPr>
      </p:sp>
      <p:sp>
        <p:nvSpPr>
          <p:cNvPr id="90115" name="Notes Placeholder 2"/>
          <p:cNvSpPr>
            <a:spLocks noGrp="1"/>
          </p:cNvSpPr>
          <p:nvPr>
            <p:ph type="body" idx="1"/>
          </p:nvPr>
        </p:nvSpPr>
        <p:spPr>
          <a:noFill/>
        </p:spPr>
        <p:txBody>
          <a:bodyPr/>
          <a:lstStyle/>
          <a:p>
            <a:endParaRPr lang="en-US" altLang="en-US"/>
          </a:p>
        </p:txBody>
      </p:sp>
      <p:sp>
        <p:nvSpPr>
          <p:cNvPr id="90116"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fld id="{C7E007D5-F2CB-4756-82FC-C7AA5FDB795D}"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80404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946150" y="1347788"/>
            <a:ext cx="4846638" cy="3636962"/>
          </a:xfrm>
          <a:ln/>
        </p:spPr>
      </p:sp>
      <p:sp>
        <p:nvSpPr>
          <p:cNvPr id="90115" name="Notes Placeholder 2"/>
          <p:cNvSpPr>
            <a:spLocks noGrp="1"/>
          </p:cNvSpPr>
          <p:nvPr>
            <p:ph type="body" idx="1"/>
          </p:nvPr>
        </p:nvSpPr>
        <p:spPr>
          <a:noFill/>
        </p:spPr>
        <p:txBody>
          <a:bodyPr/>
          <a:lstStyle/>
          <a:p>
            <a:endParaRPr lang="en-US" altLang="en-US"/>
          </a:p>
        </p:txBody>
      </p:sp>
      <p:sp>
        <p:nvSpPr>
          <p:cNvPr id="90116"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fld id="{C7E007D5-F2CB-4756-82FC-C7AA5FDB795D}"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21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80404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946150" y="1347788"/>
            <a:ext cx="4846638" cy="3636962"/>
          </a:xfrm>
          <a:ln/>
        </p:spPr>
      </p:sp>
      <p:sp>
        <p:nvSpPr>
          <p:cNvPr id="90115" name="Notes Placeholder 2"/>
          <p:cNvSpPr>
            <a:spLocks noGrp="1"/>
          </p:cNvSpPr>
          <p:nvPr>
            <p:ph type="body" idx="1"/>
          </p:nvPr>
        </p:nvSpPr>
        <p:spPr>
          <a:noFill/>
        </p:spPr>
        <p:txBody>
          <a:bodyPr/>
          <a:lstStyle/>
          <a:p>
            <a:endParaRPr lang="en-US" altLang="en-US"/>
          </a:p>
        </p:txBody>
      </p:sp>
      <p:sp>
        <p:nvSpPr>
          <p:cNvPr id="90116"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fld id="{C7E007D5-F2CB-4756-82FC-C7AA5FDB795D}"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22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80404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946150" y="1347788"/>
            <a:ext cx="4846638" cy="3636962"/>
          </a:xfrm>
          <a:ln/>
        </p:spPr>
      </p:sp>
      <p:sp>
        <p:nvSpPr>
          <p:cNvPr id="90115" name="Notes Placeholder 2"/>
          <p:cNvSpPr>
            <a:spLocks noGrp="1"/>
          </p:cNvSpPr>
          <p:nvPr>
            <p:ph type="body" idx="1"/>
          </p:nvPr>
        </p:nvSpPr>
        <p:spPr>
          <a:noFill/>
        </p:spPr>
        <p:txBody>
          <a:bodyPr/>
          <a:lstStyle/>
          <a:p>
            <a:endParaRPr lang="en-US" altLang="en-US"/>
          </a:p>
        </p:txBody>
      </p:sp>
      <p:sp>
        <p:nvSpPr>
          <p:cNvPr id="90116"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fld id="{C7E007D5-F2CB-4756-82FC-C7AA5FDB795D}"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80404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946150" y="1347788"/>
            <a:ext cx="4846638" cy="3636962"/>
          </a:xfrm>
          <a:ln/>
        </p:spPr>
      </p:sp>
      <p:sp>
        <p:nvSpPr>
          <p:cNvPr id="90115" name="Notes Placeholder 2"/>
          <p:cNvSpPr>
            <a:spLocks noGrp="1"/>
          </p:cNvSpPr>
          <p:nvPr>
            <p:ph type="body" idx="1"/>
          </p:nvPr>
        </p:nvSpPr>
        <p:spPr>
          <a:noFill/>
        </p:spPr>
        <p:txBody>
          <a:bodyPr/>
          <a:lstStyle/>
          <a:p>
            <a:endParaRPr lang="en-US" altLang="en-US"/>
          </a:p>
        </p:txBody>
      </p:sp>
      <p:sp>
        <p:nvSpPr>
          <p:cNvPr id="90116"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fld id="{C7E007D5-F2CB-4756-82FC-C7AA5FDB795D}"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80404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946150" y="1347788"/>
            <a:ext cx="4846638" cy="3636962"/>
          </a:xfrm>
          <a:ln/>
        </p:spPr>
      </p:sp>
      <p:sp>
        <p:nvSpPr>
          <p:cNvPr id="90115" name="Notes Placeholder 2"/>
          <p:cNvSpPr>
            <a:spLocks noGrp="1"/>
          </p:cNvSpPr>
          <p:nvPr>
            <p:ph type="body" idx="1"/>
          </p:nvPr>
        </p:nvSpPr>
        <p:spPr>
          <a:noFill/>
        </p:spPr>
        <p:txBody>
          <a:bodyPr/>
          <a:lstStyle/>
          <a:p>
            <a:endParaRPr lang="en-US" altLang="en-US"/>
          </a:p>
        </p:txBody>
      </p:sp>
      <p:sp>
        <p:nvSpPr>
          <p:cNvPr id="90116"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fld id="{C7E007D5-F2CB-4756-82FC-C7AA5FDB795D}"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64483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946150" y="1347788"/>
            <a:ext cx="4846638" cy="3636962"/>
          </a:xfrm>
          <a:ln/>
        </p:spPr>
      </p:sp>
      <p:sp>
        <p:nvSpPr>
          <p:cNvPr id="90115" name="Notes Placeholder 2"/>
          <p:cNvSpPr>
            <a:spLocks noGrp="1"/>
          </p:cNvSpPr>
          <p:nvPr>
            <p:ph type="body" idx="1"/>
          </p:nvPr>
        </p:nvSpPr>
        <p:spPr>
          <a:noFill/>
        </p:spPr>
        <p:txBody>
          <a:bodyPr/>
          <a:lstStyle/>
          <a:p>
            <a:r>
              <a:rPr lang="en-US" altLang="en-US"/>
              <a:t>Deliberately left 2 blank for them to brainstorm</a:t>
            </a:r>
          </a:p>
        </p:txBody>
      </p:sp>
      <p:sp>
        <p:nvSpPr>
          <p:cNvPr id="90116"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fld id="{C7E007D5-F2CB-4756-82FC-C7AA5FDB795D}"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14</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76189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946150" y="1347788"/>
            <a:ext cx="4846638" cy="3636962"/>
          </a:xfrm>
          <a:ln/>
        </p:spPr>
      </p:sp>
      <p:sp>
        <p:nvSpPr>
          <p:cNvPr id="90115" name="Notes Placeholder 2"/>
          <p:cNvSpPr>
            <a:spLocks noGrp="1"/>
          </p:cNvSpPr>
          <p:nvPr>
            <p:ph type="body" idx="1"/>
          </p:nvPr>
        </p:nvSpPr>
        <p:spPr>
          <a:noFill/>
        </p:spPr>
        <p:txBody>
          <a:bodyPr/>
          <a:lstStyle/>
          <a:p>
            <a:endParaRPr lang="en-US" altLang="en-US"/>
          </a:p>
        </p:txBody>
      </p:sp>
      <p:sp>
        <p:nvSpPr>
          <p:cNvPr id="90116"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fld id="{C7E007D5-F2CB-4756-82FC-C7AA5FDB795D}"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402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946150" y="1347788"/>
            <a:ext cx="4846638" cy="3636962"/>
          </a:xfrm>
          <a:ln/>
        </p:spPr>
      </p:sp>
      <p:sp>
        <p:nvSpPr>
          <p:cNvPr id="90115" name="Notes Placeholder 2"/>
          <p:cNvSpPr>
            <a:spLocks noGrp="1"/>
          </p:cNvSpPr>
          <p:nvPr>
            <p:ph type="body" idx="1"/>
          </p:nvPr>
        </p:nvSpPr>
        <p:spPr>
          <a:noFill/>
        </p:spPr>
        <p:txBody>
          <a:bodyPr/>
          <a:lstStyle/>
          <a:p>
            <a:endParaRPr lang="en-US" altLang="en-US"/>
          </a:p>
        </p:txBody>
      </p:sp>
      <p:sp>
        <p:nvSpPr>
          <p:cNvPr id="90116"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fld id="{C7E007D5-F2CB-4756-82FC-C7AA5FDB795D}"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17</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80404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946150" y="1347788"/>
            <a:ext cx="4846638" cy="3636962"/>
          </a:xfrm>
          <a:ln/>
        </p:spPr>
      </p:sp>
      <p:sp>
        <p:nvSpPr>
          <p:cNvPr id="90115" name="Notes Placeholder 2"/>
          <p:cNvSpPr>
            <a:spLocks noGrp="1"/>
          </p:cNvSpPr>
          <p:nvPr>
            <p:ph type="body" idx="1"/>
          </p:nvPr>
        </p:nvSpPr>
        <p:spPr>
          <a:noFill/>
        </p:spPr>
        <p:txBody>
          <a:bodyPr/>
          <a:lstStyle/>
          <a:p>
            <a:endParaRPr lang="en-US" altLang="en-US"/>
          </a:p>
        </p:txBody>
      </p:sp>
      <p:sp>
        <p:nvSpPr>
          <p:cNvPr id="90116"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fld id="{C7E007D5-F2CB-4756-82FC-C7AA5FDB795D}"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18</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80404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946150" y="1347788"/>
            <a:ext cx="4846638" cy="3636962"/>
          </a:xfrm>
          <a:ln/>
        </p:spPr>
      </p:sp>
      <p:sp>
        <p:nvSpPr>
          <p:cNvPr id="90115" name="Notes Placeholder 2"/>
          <p:cNvSpPr>
            <a:spLocks noGrp="1"/>
          </p:cNvSpPr>
          <p:nvPr>
            <p:ph type="body" idx="1"/>
          </p:nvPr>
        </p:nvSpPr>
        <p:spPr>
          <a:noFill/>
        </p:spPr>
        <p:txBody>
          <a:bodyPr/>
          <a:lstStyle/>
          <a:p>
            <a:endParaRPr lang="en-US" altLang="en-US"/>
          </a:p>
        </p:txBody>
      </p:sp>
      <p:sp>
        <p:nvSpPr>
          <p:cNvPr id="90116"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fld id="{C7E007D5-F2CB-4756-82FC-C7AA5FDB795D}"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19</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80404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946150" y="1347788"/>
            <a:ext cx="4846638" cy="3636962"/>
          </a:xfrm>
          <a:ln/>
        </p:spPr>
      </p:sp>
      <p:sp>
        <p:nvSpPr>
          <p:cNvPr id="90115" name="Notes Placeholder 2"/>
          <p:cNvSpPr>
            <a:spLocks noGrp="1"/>
          </p:cNvSpPr>
          <p:nvPr>
            <p:ph type="body" idx="1"/>
          </p:nvPr>
        </p:nvSpPr>
        <p:spPr>
          <a:noFill/>
        </p:spPr>
        <p:txBody>
          <a:bodyPr/>
          <a:lstStyle/>
          <a:p>
            <a:endParaRPr lang="en-US" altLang="en-US"/>
          </a:p>
        </p:txBody>
      </p:sp>
      <p:sp>
        <p:nvSpPr>
          <p:cNvPr id="90116"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fld id="{C7E007D5-F2CB-4756-82FC-C7AA5FDB795D}"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20</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80404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A5C7C2-32CD-4603-83D3-FDB2F8AA45C3}" type="datetimeFigureOut">
              <a:rPr lang="en-GB" smtClean="0"/>
              <a:t>11/11/2024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DCD221-3793-49DF-9773-E4CB6EFE062F}" type="slidenum">
              <a:rPr lang="en-GB" smtClean="0"/>
              <a:t>‹#›</a:t>
            </a:fld>
            <a:endParaRPr lang="en-GB"/>
          </a:p>
        </p:txBody>
      </p:sp>
    </p:spTree>
    <p:extLst>
      <p:ext uri="{BB962C8B-B14F-4D97-AF65-F5344CB8AC3E}">
        <p14:creationId xmlns:p14="http://schemas.microsoft.com/office/powerpoint/2010/main" val="1415127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A5C7C2-32CD-4603-83D3-FDB2F8AA45C3}" type="datetimeFigureOut">
              <a:rPr lang="en-GB" smtClean="0"/>
              <a:t>11/11/2024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DCD221-3793-49DF-9773-E4CB6EFE062F}" type="slidenum">
              <a:rPr lang="en-GB" smtClean="0"/>
              <a:t>‹#›</a:t>
            </a:fld>
            <a:endParaRPr lang="en-GB"/>
          </a:p>
        </p:txBody>
      </p:sp>
    </p:spTree>
    <p:extLst>
      <p:ext uri="{BB962C8B-B14F-4D97-AF65-F5344CB8AC3E}">
        <p14:creationId xmlns:p14="http://schemas.microsoft.com/office/powerpoint/2010/main" val="2398189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A5C7C2-32CD-4603-83D3-FDB2F8AA45C3}" type="datetimeFigureOut">
              <a:rPr lang="en-GB" smtClean="0"/>
              <a:t>11/11/2024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DCD221-3793-49DF-9773-E4CB6EFE062F}" type="slidenum">
              <a:rPr lang="en-GB" smtClean="0"/>
              <a:t>‹#›</a:t>
            </a:fld>
            <a:endParaRPr lang="en-GB"/>
          </a:p>
        </p:txBody>
      </p:sp>
    </p:spTree>
    <p:extLst>
      <p:ext uri="{BB962C8B-B14F-4D97-AF65-F5344CB8AC3E}">
        <p14:creationId xmlns:p14="http://schemas.microsoft.com/office/powerpoint/2010/main" val="3973711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Custom Layout">
    <p:bg>
      <p:bgPr>
        <a:gradFill flip="none" rotWithShape="1">
          <a:gsLst>
            <a:gs pos="50000">
              <a:srgbClr val="8D3786"/>
            </a:gs>
            <a:gs pos="0">
              <a:srgbClr val="1C3D74"/>
            </a:gs>
          </a:gsLst>
          <a:lin ang="2700000" scaled="1"/>
          <a:tileRect/>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600" y="3249861"/>
            <a:ext cx="7870825" cy="1562100"/>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a:t>Title page – </a:t>
            </a:r>
            <a:br>
              <a:rPr lang="en-US"/>
            </a:br>
            <a:r>
              <a:rPr lang="en-US"/>
              <a:t>Arial Bold 40pt</a:t>
            </a:r>
          </a:p>
        </p:txBody>
      </p:sp>
      <p:sp>
        <p:nvSpPr>
          <p:cNvPr id="5" name="Content Placeholder 2"/>
          <p:cNvSpPr>
            <a:spLocks noGrp="1"/>
          </p:cNvSpPr>
          <p:nvPr>
            <p:ph sz="quarter" idx="11" hasCustomPrompt="1"/>
          </p:nvPr>
        </p:nvSpPr>
        <p:spPr>
          <a:xfrm>
            <a:off x="943599" y="4879250"/>
            <a:ext cx="7870825" cy="1562100"/>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a:t>Insert sub-heading / date</a:t>
            </a:r>
          </a:p>
        </p:txBody>
      </p:sp>
      <p:pic>
        <p:nvPicPr>
          <p:cNvPr id="3" name="Picture 2">
            <a:extLst>
              <a:ext uri="{FF2B5EF4-FFF2-40B4-BE49-F238E27FC236}">
                <a16:creationId xmlns:a16="http://schemas.microsoft.com/office/drawing/2014/main" id="{9A6B8344-2BB4-46AC-BF67-24F417DE55E9}"/>
              </a:ext>
            </a:extLst>
          </p:cNvPr>
          <p:cNvPicPr>
            <a:picLocks noChangeAspect="1"/>
          </p:cNvPicPr>
          <p:nvPr userDrawn="1"/>
        </p:nvPicPr>
        <p:blipFill>
          <a:blip r:embed="rId2"/>
          <a:stretch>
            <a:fillRect/>
          </a:stretch>
        </p:blipFill>
        <p:spPr>
          <a:xfrm>
            <a:off x="1051887" y="2241108"/>
            <a:ext cx="3628402" cy="446295"/>
          </a:xfrm>
          <a:prstGeom prst="rect">
            <a:avLst/>
          </a:prstGeom>
        </p:spPr>
      </p:pic>
      <p:sp>
        <p:nvSpPr>
          <p:cNvPr id="11" name="Content Placeholder 2">
            <a:extLst>
              <a:ext uri="{FF2B5EF4-FFF2-40B4-BE49-F238E27FC236}">
                <a16:creationId xmlns:a16="http://schemas.microsoft.com/office/drawing/2014/main" id="{034006D1-B55A-40FB-96F4-3E101622A8A4}"/>
              </a:ext>
            </a:extLst>
          </p:cNvPr>
          <p:cNvSpPr>
            <a:spLocks noGrp="1"/>
          </p:cNvSpPr>
          <p:nvPr>
            <p:ph sz="quarter" idx="13" hasCustomPrompt="1"/>
          </p:nvPr>
        </p:nvSpPr>
        <p:spPr>
          <a:xfrm>
            <a:off x="5702966" y="611720"/>
            <a:ext cx="3111456" cy="751861"/>
          </a:xfrm>
          <a:prstGeom prst="rect">
            <a:avLst/>
          </a:prstGeom>
        </p:spPr>
        <p:txBody>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r>
              <a:rPr lang="en-US"/>
              <a:t>Insert School </a:t>
            </a:r>
          </a:p>
          <a:p>
            <a:r>
              <a:rPr lang="en-US"/>
              <a:t>name here</a:t>
            </a:r>
          </a:p>
        </p:txBody>
      </p:sp>
    </p:spTree>
    <p:extLst>
      <p:ext uri="{BB962C8B-B14F-4D97-AF65-F5344CB8AC3E}">
        <p14:creationId xmlns:p14="http://schemas.microsoft.com/office/powerpoint/2010/main" val="1338269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5"/>
            <a:ext cx="7772400" cy="2387601"/>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40"/>
            <a:ext cx="6858000" cy="1655763"/>
          </a:xfrm>
        </p:spPr>
        <p:txBody>
          <a:bodyPr/>
          <a:lstStyle>
            <a:lvl1pPr marL="0" indent="0" algn="ctr">
              <a:buNone/>
              <a:defRPr sz="1801"/>
            </a:lvl1pPr>
            <a:lvl2pPr marL="342914" indent="0" algn="ctr">
              <a:buNone/>
              <a:defRPr sz="1500"/>
            </a:lvl2pPr>
            <a:lvl3pPr marL="685828" indent="0" algn="ctr">
              <a:buNone/>
              <a:defRPr sz="1350"/>
            </a:lvl3pPr>
            <a:lvl4pPr marL="1028742" indent="0" algn="ctr">
              <a:buNone/>
              <a:defRPr sz="1200"/>
            </a:lvl4pPr>
            <a:lvl5pPr marL="1371656" indent="0" algn="ctr">
              <a:buNone/>
              <a:defRPr sz="1200"/>
            </a:lvl5pPr>
            <a:lvl6pPr marL="1714571" indent="0" algn="ctr">
              <a:buNone/>
              <a:defRPr sz="1200"/>
            </a:lvl6pPr>
            <a:lvl7pPr marL="2057485" indent="0" algn="ctr">
              <a:buNone/>
              <a:defRPr sz="1200"/>
            </a:lvl7pPr>
            <a:lvl8pPr marL="2400398" indent="0" algn="ctr">
              <a:buNone/>
              <a:defRPr sz="1200"/>
            </a:lvl8pPr>
            <a:lvl9pPr marL="2743313"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11/11/2024</a:t>
            </a:fld>
            <a:endParaRPr lang="en-US"/>
          </a:p>
        </p:txBody>
      </p:sp>
      <p:sp>
        <p:nvSpPr>
          <p:cNvPr id="5" name="Footer Placeholder 4"/>
          <p:cNvSpPr>
            <a:spLocks noGrp="1"/>
          </p:cNvSpPr>
          <p:nvPr>
            <p:ph type="ftr" sz="quarter" idx="11"/>
          </p:nvPr>
        </p:nvSpPr>
        <p:spPr/>
        <p:txBody>
          <a:bodyPr/>
          <a:lstStyle/>
          <a:p>
            <a:r>
              <a:rPr lang="en-GB"/>
              <a:t>Insert School name here</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3233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36127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1"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91" y="4589466"/>
            <a:ext cx="7886700" cy="1500187"/>
          </a:xfrm>
        </p:spPr>
        <p:txBody>
          <a:bodyPr/>
          <a:lstStyle>
            <a:lvl1pPr marL="0" indent="0">
              <a:buNone/>
              <a:defRPr sz="1801">
                <a:solidFill>
                  <a:schemeClr val="tx1"/>
                </a:solidFill>
              </a:defRPr>
            </a:lvl1pPr>
            <a:lvl2pPr marL="342914" indent="0">
              <a:buNone/>
              <a:defRPr sz="1500">
                <a:solidFill>
                  <a:schemeClr val="tx1">
                    <a:tint val="75000"/>
                  </a:schemeClr>
                </a:solidFill>
              </a:defRPr>
            </a:lvl2pPr>
            <a:lvl3pPr marL="685828" indent="0">
              <a:buNone/>
              <a:defRPr sz="1350">
                <a:solidFill>
                  <a:schemeClr val="tx1">
                    <a:tint val="75000"/>
                  </a:schemeClr>
                </a:solidFill>
              </a:defRPr>
            </a:lvl3pPr>
            <a:lvl4pPr marL="1028742" indent="0">
              <a:buNone/>
              <a:defRPr sz="1200">
                <a:solidFill>
                  <a:schemeClr val="tx1">
                    <a:tint val="75000"/>
                  </a:schemeClr>
                </a:solidFill>
              </a:defRPr>
            </a:lvl4pPr>
            <a:lvl5pPr marL="1371656" indent="0">
              <a:buNone/>
              <a:defRPr sz="1200">
                <a:solidFill>
                  <a:schemeClr val="tx1">
                    <a:tint val="75000"/>
                  </a:schemeClr>
                </a:solidFill>
              </a:defRPr>
            </a:lvl5pPr>
            <a:lvl6pPr marL="1714571" indent="0">
              <a:buNone/>
              <a:defRPr sz="1200">
                <a:solidFill>
                  <a:schemeClr val="tx1">
                    <a:tint val="75000"/>
                  </a:schemeClr>
                </a:solidFill>
              </a:defRPr>
            </a:lvl6pPr>
            <a:lvl7pPr marL="2057485" indent="0">
              <a:buNone/>
              <a:defRPr sz="1200">
                <a:solidFill>
                  <a:schemeClr val="tx1">
                    <a:tint val="75000"/>
                  </a:schemeClr>
                </a:solidFill>
              </a:defRPr>
            </a:lvl7pPr>
            <a:lvl8pPr marL="2400398" indent="0">
              <a:buNone/>
              <a:defRPr sz="1200">
                <a:solidFill>
                  <a:schemeClr val="tx1">
                    <a:tint val="75000"/>
                  </a:schemeClr>
                </a:solidFill>
              </a:defRPr>
            </a:lvl8pPr>
            <a:lvl9pPr marL="2743313"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11/11/2024</a:t>
            </a:fld>
            <a:endParaRPr lang="en-US"/>
          </a:p>
        </p:txBody>
      </p:sp>
      <p:sp>
        <p:nvSpPr>
          <p:cNvPr id="5" name="Footer Placeholder 4"/>
          <p:cNvSpPr>
            <a:spLocks noGrp="1"/>
          </p:cNvSpPr>
          <p:nvPr>
            <p:ph type="ftr" sz="quarter" idx="11"/>
          </p:nvPr>
        </p:nvSpPr>
        <p:spPr/>
        <p:txBody>
          <a:bodyPr/>
          <a:lstStyle/>
          <a:p>
            <a:r>
              <a:rPr lang="en-GB"/>
              <a:t>Insert School name here</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58436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1825628"/>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825628"/>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11/11/2024</a:t>
            </a:fld>
            <a:endParaRPr lang="en-US"/>
          </a:p>
        </p:txBody>
      </p:sp>
      <p:sp>
        <p:nvSpPr>
          <p:cNvPr id="6" name="Footer Placeholder 5"/>
          <p:cNvSpPr>
            <a:spLocks noGrp="1"/>
          </p:cNvSpPr>
          <p:nvPr>
            <p:ph type="ftr" sz="quarter" idx="11"/>
          </p:nvPr>
        </p:nvSpPr>
        <p:spPr/>
        <p:txBody>
          <a:bodyPr/>
          <a:lstStyle/>
          <a:p>
            <a:r>
              <a:rPr lang="en-GB"/>
              <a:t>Insert School name here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64137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5"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1" b="1"/>
            </a:lvl1pPr>
            <a:lvl2pPr marL="342914" indent="0">
              <a:buNone/>
              <a:defRPr sz="1500" b="1"/>
            </a:lvl2pPr>
            <a:lvl3pPr marL="685828" indent="0">
              <a:buNone/>
              <a:defRPr sz="1350" b="1"/>
            </a:lvl3pPr>
            <a:lvl4pPr marL="1028742" indent="0">
              <a:buNone/>
              <a:defRPr sz="1200" b="1"/>
            </a:lvl4pPr>
            <a:lvl5pPr marL="1371656" indent="0">
              <a:buNone/>
              <a:defRPr sz="1200" b="1"/>
            </a:lvl5pPr>
            <a:lvl6pPr marL="1714571" indent="0">
              <a:buNone/>
              <a:defRPr sz="1200" b="1"/>
            </a:lvl6pPr>
            <a:lvl7pPr marL="2057485" indent="0">
              <a:buNone/>
              <a:defRPr sz="1200" b="1"/>
            </a:lvl7pPr>
            <a:lvl8pPr marL="2400398" indent="0">
              <a:buNone/>
              <a:defRPr sz="1200" b="1"/>
            </a:lvl8pPr>
            <a:lvl9pPr marL="2743313"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7"/>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681163"/>
            <a:ext cx="3887391" cy="823912"/>
          </a:xfrm>
        </p:spPr>
        <p:txBody>
          <a:bodyPr anchor="b"/>
          <a:lstStyle>
            <a:lvl1pPr marL="0" indent="0">
              <a:buNone/>
              <a:defRPr sz="1801" b="1"/>
            </a:lvl1pPr>
            <a:lvl2pPr marL="342914" indent="0">
              <a:buNone/>
              <a:defRPr sz="1500" b="1"/>
            </a:lvl2pPr>
            <a:lvl3pPr marL="685828" indent="0">
              <a:buNone/>
              <a:defRPr sz="1350" b="1"/>
            </a:lvl3pPr>
            <a:lvl4pPr marL="1028742" indent="0">
              <a:buNone/>
              <a:defRPr sz="1200" b="1"/>
            </a:lvl4pPr>
            <a:lvl5pPr marL="1371656" indent="0">
              <a:buNone/>
              <a:defRPr sz="1200" b="1"/>
            </a:lvl5pPr>
            <a:lvl6pPr marL="1714571" indent="0">
              <a:buNone/>
              <a:defRPr sz="1200" b="1"/>
            </a:lvl6pPr>
            <a:lvl7pPr marL="2057485" indent="0">
              <a:buNone/>
              <a:defRPr sz="1200" b="1"/>
            </a:lvl7pPr>
            <a:lvl8pPr marL="2400398" indent="0">
              <a:buNone/>
              <a:defRPr sz="1200" b="1"/>
            </a:lvl8pPr>
            <a:lvl9pPr marL="2743313"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4" y="2505077"/>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11/11/2024</a:t>
            </a:fld>
            <a:endParaRPr lang="en-US"/>
          </a:p>
        </p:txBody>
      </p:sp>
      <p:sp>
        <p:nvSpPr>
          <p:cNvPr id="8" name="Footer Placeholder 7"/>
          <p:cNvSpPr>
            <a:spLocks noGrp="1"/>
          </p:cNvSpPr>
          <p:nvPr>
            <p:ph type="ftr" sz="quarter" idx="11"/>
          </p:nvPr>
        </p:nvSpPr>
        <p:spPr/>
        <p:txBody>
          <a:bodyPr/>
          <a:lstStyle/>
          <a:p>
            <a:r>
              <a:rPr lang="en-GB"/>
              <a:t>Insert School name here</a:t>
            </a: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02997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22903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99209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A5C7C2-32CD-4603-83D3-FDB2F8AA45C3}" type="datetimeFigureOut">
              <a:rPr lang="en-GB" smtClean="0"/>
              <a:t>11/11/2024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DCD221-3793-49DF-9773-E4CB6EFE062F}" type="slidenum">
              <a:rPr lang="en-GB" smtClean="0"/>
              <a:t>‹#›</a:t>
            </a:fld>
            <a:endParaRPr lang="en-GB"/>
          </a:p>
        </p:txBody>
      </p:sp>
    </p:spTree>
    <p:extLst>
      <p:ext uri="{BB962C8B-B14F-4D97-AF65-F5344CB8AC3E}">
        <p14:creationId xmlns:p14="http://schemas.microsoft.com/office/powerpoint/2010/main" val="8396569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4" y="987428"/>
            <a:ext cx="4629151" cy="4873627"/>
          </a:xfrm>
        </p:spPr>
        <p:txBody>
          <a:bodyPr/>
          <a:lstStyle>
            <a:lvl1pPr>
              <a:defRPr sz="2400"/>
            </a:lvl1pPr>
            <a:lvl2pPr>
              <a:defRPr sz="2100"/>
            </a:lvl2pPr>
            <a:lvl3pPr>
              <a:defRPr sz="1801"/>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2" y="2057403"/>
            <a:ext cx="2949179" cy="3811588"/>
          </a:xfrm>
        </p:spPr>
        <p:txBody>
          <a:bodyPr/>
          <a:lstStyle>
            <a:lvl1pPr marL="0" indent="0">
              <a:buNone/>
              <a:defRPr sz="1200"/>
            </a:lvl1pPr>
            <a:lvl2pPr marL="342914" indent="0">
              <a:buNone/>
              <a:defRPr sz="1050"/>
            </a:lvl2pPr>
            <a:lvl3pPr marL="685828" indent="0">
              <a:buNone/>
              <a:defRPr sz="900"/>
            </a:lvl3pPr>
            <a:lvl4pPr marL="1028742" indent="0">
              <a:buNone/>
              <a:defRPr sz="750"/>
            </a:lvl4pPr>
            <a:lvl5pPr marL="1371656" indent="0">
              <a:buNone/>
              <a:defRPr sz="750"/>
            </a:lvl5pPr>
            <a:lvl6pPr marL="1714571" indent="0">
              <a:buNone/>
              <a:defRPr sz="750"/>
            </a:lvl6pPr>
            <a:lvl7pPr marL="2057485" indent="0">
              <a:buNone/>
              <a:defRPr sz="750"/>
            </a:lvl7pPr>
            <a:lvl8pPr marL="2400398" indent="0">
              <a:buNone/>
              <a:defRPr sz="750"/>
            </a:lvl8pPr>
            <a:lvl9pPr marL="2743313"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11/11/2024</a:t>
            </a:fld>
            <a:endParaRPr lang="en-US"/>
          </a:p>
        </p:txBody>
      </p:sp>
      <p:sp>
        <p:nvSpPr>
          <p:cNvPr id="6" name="Footer Placeholder 5"/>
          <p:cNvSpPr>
            <a:spLocks noGrp="1"/>
          </p:cNvSpPr>
          <p:nvPr>
            <p:ph type="ftr" sz="quarter" idx="11"/>
          </p:nvPr>
        </p:nvSpPr>
        <p:spPr/>
        <p:txBody>
          <a:bodyPr/>
          <a:lstStyle/>
          <a:p>
            <a:r>
              <a:rPr lang="en-GB"/>
              <a:t>Insert School name here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13741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9"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4" y="987428"/>
            <a:ext cx="4629151" cy="4873627"/>
          </a:xfrm>
        </p:spPr>
        <p:txBody>
          <a:bodyPr anchor="t"/>
          <a:lstStyle>
            <a:lvl1pPr marL="0" indent="0">
              <a:buNone/>
              <a:defRPr sz="2400"/>
            </a:lvl1pPr>
            <a:lvl2pPr marL="342914" indent="0">
              <a:buNone/>
              <a:defRPr sz="2100"/>
            </a:lvl2pPr>
            <a:lvl3pPr marL="685828" indent="0">
              <a:buNone/>
              <a:defRPr sz="1801"/>
            </a:lvl3pPr>
            <a:lvl4pPr marL="1028742" indent="0">
              <a:buNone/>
              <a:defRPr sz="1500"/>
            </a:lvl4pPr>
            <a:lvl5pPr marL="1371656" indent="0">
              <a:buNone/>
              <a:defRPr sz="1500"/>
            </a:lvl5pPr>
            <a:lvl6pPr marL="1714571" indent="0">
              <a:buNone/>
              <a:defRPr sz="1500"/>
            </a:lvl6pPr>
            <a:lvl7pPr marL="2057485" indent="0">
              <a:buNone/>
              <a:defRPr sz="1500"/>
            </a:lvl7pPr>
            <a:lvl8pPr marL="2400398" indent="0">
              <a:buNone/>
              <a:defRPr sz="1500"/>
            </a:lvl8pPr>
            <a:lvl9pPr marL="2743313" indent="0">
              <a:buNone/>
              <a:defRPr sz="1500"/>
            </a:lvl9pPr>
          </a:lstStyle>
          <a:p>
            <a:r>
              <a:rPr lang="en-US"/>
              <a:t>Click icon to add picture</a:t>
            </a:r>
          </a:p>
        </p:txBody>
      </p:sp>
      <p:sp>
        <p:nvSpPr>
          <p:cNvPr id="4" name="Text Placeholder 3"/>
          <p:cNvSpPr>
            <a:spLocks noGrp="1"/>
          </p:cNvSpPr>
          <p:nvPr>
            <p:ph type="body" sz="half" idx="2"/>
          </p:nvPr>
        </p:nvSpPr>
        <p:spPr>
          <a:xfrm>
            <a:off x="629842" y="2057403"/>
            <a:ext cx="2949179" cy="3811588"/>
          </a:xfrm>
        </p:spPr>
        <p:txBody>
          <a:bodyPr/>
          <a:lstStyle>
            <a:lvl1pPr marL="0" indent="0">
              <a:buNone/>
              <a:defRPr sz="1200"/>
            </a:lvl1pPr>
            <a:lvl2pPr marL="342914" indent="0">
              <a:buNone/>
              <a:defRPr sz="1050"/>
            </a:lvl2pPr>
            <a:lvl3pPr marL="685828" indent="0">
              <a:buNone/>
              <a:defRPr sz="900"/>
            </a:lvl3pPr>
            <a:lvl4pPr marL="1028742" indent="0">
              <a:buNone/>
              <a:defRPr sz="750"/>
            </a:lvl4pPr>
            <a:lvl5pPr marL="1371656" indent="0">
              <a:buNone/>
              <a:defRPr sz="750"/>
            </a:lvl5pPr>
            <a:lvl6pPr marL="1714571" indent="0">
              <a:buNone/>
              <a:defRPr sz="750"/>
            </a:lvl6pPr>
            <a:lvl7pPr marL="2057485" indent="0">
              <a:buNone/>
              <a:defRPr sz="750"/>
            </a:lvl7pPr>
            <a:lvl8pPr marL="2400398" indent="0">
              <a:buNone/>
              <a:defRPr sz="750"/>
            </a:lvl8pPr>
            <a:lvl9pPr marL="2743313"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11/11/2024</a:t>
            </a:fld>
            <a:endParaRPr lang="en-US"/>
          </a:p>
        </p:txBody>
      </p:sp>
      <p:sp>
        <p:nvSpPr>
          <p:cNvPr id="6" name="Footer Placeholder 5"/>
          <p:cNvSpPr>
            <a:spLocks noGrp="1"/>
          </p:cNvSpPr>
          <p:nvPr>
            <p:ph type="ftr" sz="quarter" idx="11"/>
          </p:nvPr>
        </p:nvSpPr>
        <p:spPr/>
        <p:txBody>
          <a:bodyPr/>
          <a:lstStyle/>
          <a:p>
            <a:r>
              <a:rPr lang="en-GB"/>
              <a:t>Insert School name here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64658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11/11/2024</a:t>
            </a:fld>
            <a:endParaRPr lang="en-US"/>
          </a:p>
        </p:txBody>
      </p:sp>
      <p:sp>
        <p:nvSpPr>
          <p:cNvPr id="5" name="Footer Placeholder 4"/>
          <p:cNvSpPr>
            <a:spLocks noGrp="1"/>
          </p:cNvSpPr>
          <p:nvPr>
            <p:ph type="ftr" sz="quarter" idx="11"/>
          </p:nvPr>
        </p:nvSpPr>
        <p:spPr/>
        <p:txBody>
          <a:bodyPr/>
          <a:lstStyle/>
          <a:p>
            <a:r>
              <a:rPr lang="en-GB"/>
              <a:t>Insert School name here</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45405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7"/>
            <a:ext cx="1971675"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7"/>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11/11/2024</a:t>
            </a:fld>
            <a:endParaRPr lang="en-US"/>
          </a:p>
        </p:txBody>
      </p:sp>
      <p:sp>
        <p:nvSpPr>
          <p:cNvPr id="5" name="Footer Placeholder 4"/>
          <p:cNvSpPr>
            <a:spLocks noGrp="1"/>
          </p:cNvSpPr>
          <p:nvPr>
            <p:ph type="ftr" sz="quarter" idx="11"/>
          </p:nvPr>
        </p:nvSpPr>
        <p:spPr/>
        <p:txBody>
          <a:bodyPr/>
          <a:lstStyle/>
          <a:p>
            <a:r>
              <a:rPr lang="en-GB"/>
              <a:t>Insert School name here</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3920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186599" y="349865"/>
            <a:ext cx="8672097" cy="1381836"/>
          </a:xfrm>
          <a:prstGeom prst="rect">
            <a:avLst/>
          </a:prstGeom>
        </p:spPr>
        <p:txBody>
          <a:bodyPr/>
          <a:lstStyle>
            <a:lvl1pPr marL="0" indent="0">
              <a:buNone/>
              <a:defRPr sz="1875"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186599" y="1748367"/>
            <a:ext cx="8672097" cy="3937000"/>
          </a:xfrm>
          <a:prstGeom prst="rect">
            <a:avLst/>
          </a:prstGeom>
        </p:spPr>
        <p:txBody>
          <a:bodyPr/>
          <a:lstStyle>
            <a:lvl1pPr marL="0" indent="0">
              <a:buFont typeface="Arial" panose="020B0604020202020204" pitchFamily="34" charset="0"/>
              <a:buNone/>
              <a:defRPr sz="1050">
                <a:solidFill>
                  <a:srgbClr val="1C3D74"/>
                </a:solidFill>
                <a:latin typeface="+mj-lt"/>
              </a:defRPr>
            </a:lvl1pPr>
            <a:lvl2pPr>
              <a:buFont typeface="Arial" panose="020B0604020202020204" pitchFamily="34" charset="0"/>
              <a:buChar char="-"/>
              <a:defRPr sz="105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050">
                <a:solidFill>
                  <a:srgbClr val="1C3D74"/>
                </a:solidFill>
                <a:latin typeface="Arial" panose="020B0604020202020204" pitchFamily="34" charset="0"/>
                <a:cs typeface="Arial" panose="020B0604020202020204" pitchFamily="34" charset="0"/>
              </a:rPr>
              <a:t>Sub-bullet point</a:t>
            </a:r>
          </a:p>
          <a:p>
            <a:pPr marL="0" indent="0">
              <a:buNone/>
            </a:pPr>
            <a:endParaRPr lang="en-US"/>
          </a:p>
        </p:txBody>
      </p:sp>
    </p:spTree>
    <p:extLst>
      <p:ext uri="{BB962C8B-B14F-4D97-AF65-F5344CB8AC3E}">
        <p14:creationId xmlns:p14="http://schemas.microsoft.com/office/powerpoint/2010/main" val="40088365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End slide_Logo">
    <p:bg>
      <p:bgPr>
        <a:gradFill>
          <a:gsLst>
            <a:gs pos="50000">
              <a:srgbClr val="8D3786"/>
            </a:gs>
            <a:gs pos="0">
              <a:srgbClr val="1C3D74"/>
            </a:gs>
          </a:gsLst>
          <a:lin ang="2700000" scaled="1"/>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F016AB-50EC-D145-8FEE-4F74E8E3B1D6}"/>
              </a:ext>
            </a:extLst>
          </p:cNvPr>
          <p:cNvPicPr>
            <a:picLocks noChangeAspect="1"/>
          </p:cNvPicPr>
          <p:nvPr userDrawn="1"/>
        </p:nvPicPr>
        <p:blipFill>
          <a:blip r:embed="rId2"/>
          <a:stretch>
            <a:fillRect/>
          </a:stretch>
        </p:blipFill>
        <p:spPr>
          <a:xfrm>
            <a:off x="2126987" y="4305290"/>
            <a:ext cx="4335556" cy="1545083"/>
          </a:xfrm>
          <a:prstGeom prst="rect">
            <a:avLst/>
          </a:prstGeom>
        </p:spPr>
      </p:pic>
      <p:sp>
        <p:nvSpPr>
          <p:cNvPr id="2" name="TextBox 1">
            <a:extLst>
              <a:ext uri="{FF2B5EF4-FFF2-40B4-BE49-F238E27FC236}">
                <a16:creationId xmlns:a16="http://schemas.microsoft.com/office/drawing/2014/main" id="{AF811C00-D549-464E-ADFA-3C1836754071}"/>
              </a:ext>
            </a:extLst>
          </p:cNvPr>
          <p:cNvSpPr txBox="1"/>
          <p:nvPr userDrawn="1"/>
        </p:nvSpPr>
        <p:spPr>
          <a:xfrm>
            <a:off x="3282512" y="2427282"/>
            <a:ext cx="2770419" cy="646331"/>
          </a:xfrm>
          <a:prstGeom prst="rect">
            <a:avLst/>
          </a:prstGeom>
          <a:noFill/>
        </p:spPr>
        <p:txBody>
          <a:bodyPr wrap="square" rtlCol="0">
            <a:spAutoFit/>
          </a:bodyPr>
          <a:lstStyle/>
          <a:p>
            <a:pPr algn="l"/>
            <a:r>
              <a:rPr lang="en-GB" sz="3600" b="1">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5870993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186596" y="349862"/>
            <a:ext cx="8672097" cy="1381836"/>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186596" y="1748367"/>
            <a:ext cx="8672097" cy="3937000"/>
          </a:xfrm>
          <a:prstGeom prst="rect">
            <a:avLst/>
          </a:prstGeom>
        </p:spPr>
        <p:txBody>
          <a:bodyPr/>
          <a:lstStyle>
            <a:lvl1pPr marL="0" indent="0">
              <a:buFont typeface="Arial" panose="020B0604020202020204" pitchFamily="34" charset="0"/>
              <a:buNone/>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marL="0" indent="0">
              <a:buNone/>
            </a:pPr>
            <a:endParaRPr lang="en-US"/>
          </a:p>
        </p:txBody>
      </p:sp>
    </p:spTree>
    <p:extLst>
      <p:ext uri="{BB962C8B-B14F-4D97-AF65-F5344CB8AC3E}">
        <p14:creationId xmlns:p14="http://schemas.microsoft.com/office/powerpoint/2010/main" val="14236064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Custom Layout">
    <p:bg>
      <p:bgPr>
        <a:gradFill flip="none" rotWithShape="1">
          <a:gsLst>
            <a:gs pos="50000">
              <a:srgbClr val="8D3786"/>
            </a:gs>
            <a:gs pos="0">
              <a:srgbClr val="1C3D74"/>
            </a:gs>
          </a:gsLst>
          <a:lin ang="2700000" scaled="1"/>
          <a:tileRect/>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600" y="3249861"/>
            <a:ext cx="7870825" cy="1562100"/>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a:t>Title page – </a:t>
            </a:r>
            <a:br>
              <a:rPr lang="en-US"/>
            </a:br>
            <a:r>
              <a:rPr lang="en-US"/>
              <a:t>Arial Bold 40pt</a:t>
            </a:r>
          </a:p>
        </p:txBody>
      </p:sp>
      <p:sp>
        <p:nvSpPr>
          <p:cNvPr id="5" name="Content Placeholder 2"/>
          <p:cNvSpPr>
            <a:spLocks noGrp="1"/>
          </p:cNvSpPr>
          <p:nvPr>
            <p:ph sz="quarter" idx="11" hasCustomPrompt="1"/>
          </p:nvPr>
        </p:nvSpPr>
        <p:spPr>
          <a:xfrm>
            <a:off x="943599" y="4879250"/>
            <a:ext cx="7870825" cy="1562100"/>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a:t>Insert sub-heading / date</a:t>
            </a:r>
          </a:p>
        </p:txBody>
      </p:sp>
      <p:pic>
        <p:nvPicPr>
          <p:cNvPr id="3" name="Picture 2">
            <a:extLst>
              <a:ext uri="{FF2B5EF4-FFF2-40B4-BE49-F238E27FC236}">
                <a16:creationId xmlns:a16="http://schemas.microsoft.com/office/drawing/2014/main" id="{9A6B8344-2BB4-46AC-BF67-24F417DE55E9}"/>
              </a:ext>
            </a:extLst>
          </p:cNvPr>
          <p:cNvPicPr>
            <a:picLocks noChangeAspect="1"/>
          </p:cNvPicPr>
          <p:nvPr userDrawn="1"/>
        </p:nvPicPr>
        <p:blipFill>
          <a:blip r:embed="rId2"/>
          <a:stretch>
            <a:fillRect/>
          </a:stretch>
        </p:blipFill>
        <p:spPr>
          <a:xfrm>
            <a:off x="1051887" y="2241108"/>
            <a:ext cx="3628402" cy="446295"/>
          </a:xfrm>
          <a:prstGeom prst="rect">
            <a:avLst/>
          </a:prstGeom>
        </p:spPr>
      </p:pic>
      <p:sp>
        <p:nvSpPr>
          <p:cNvPr id="11" name="Content Placeholder 2">
            <a:extLst>
              <a:ext uri="{FF2B5EF4-FFF2-40B4-BE49-F238E27FC236}">
                <a16:creationId xmlns:a16="http://schemas.microsoft.com/office/drawing/2014/main" id="{034006D1-B55A-40FB-96F4-3E101622A8A4}"/>
              </a:ext>
            </a:extLst>
          </p:cNvPr>
          <p:cNvSpPr>
            <a:spLocks noGrp="1"/>
          </p:cNvSpPr>
          <p:nvPr>
            <p:ph sz="quarter" idx="13" hasCustomPrompt="1"/>
          </p:nvPr>
        </p:nvSpPr>
        <p:spPr>
          <a:xfrm>
            <a:off x="5702966" y="611720"/>
            <a:ext cx="3111456" cy="751861"/>
          </a:xfrm>
          <a:prstGeom prst="rect">
            <a:avLst/>
          </a:prstGeom>
        </p:spPr>
        <p:txBody>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r>
              <a:rPr lang="en-US"/>
              <a:t>Insert School </a:t>
            </a:r>
          </a:p>
          <a:p>
            <a:r>
              <a:rPr lang="en-US"/>
              <a:t>name here</a:t>
            </a:r>
          </a:p>
        </p:txBody>
      </p:sp>
    </p:spTree>
    <p:extLst>
      <p:ext uri="{BB962C8B-B14F-4D97-AF65-F5344CB8AC3E}">
        <p14:creationId xmlns:p14="http://schemas.microsoft.com/office/powerpoint/2010/main" val="1395983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 slide text + image + capti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C74048-C75E-FD4A-A2F0-C36E16C2A344}"/>
              </a:ext>
            </a:extLst>
          </p:cNvPr>
          <p:cNvSpPr>
            <a:spLocks noGrp="1"/>
          </p:cNvSpPr>
          <p:nvPr>
            <p:ph type="pic" sz="quarter" idx="11" hasCustomPrompt="1"/>
          </p:nvPr>
        </p:nvSpPr>
        <p:spPr>
          <a:xfrm>
            <a:off x="4679950" y="1748370"/>
            <a:ext cx="4186238" cy="3722663"/>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9"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4679950" y="5568096"/>
            <a:ext cx="4186238" cy="117272"/>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892" indent="0">
              <a:buNone/>
              <a:defRPr sz="1000">
                <a:solidFill>
                  <a:schemeClr val="accent5"/>
                </a:solidFill>
                <a:latin typeface="Channel 4 Chadwick" pitchFamily="2" charset="77"/>
              </a:defRPr>
            </a:lvl2pPr>
            <a:lvl3pPr marL="685783" indent="0">
              <a:buNone/>
              <a:defRPr sz="1000">
                <a:solidFill>
                  <a:schemeClr val="accent5"/>
                </a:solidFill>
                <a:latin typeface="Channel 4 Chadwick" pitchFamily="2" charset="77"/>
              </a:defRPr>
            </a:lvl3pPr>
            <a:lvl4pPr marL="1028675" indent="0">
              <a:buNone/>
              <a:defRPr sz="1000">
                <a:solidFill>
                  <a:schemeClr val="accent5"/>
                </a:solidFill>
                <a:latin typeface="Channel 4 Chadwick" pitchFamily="2" charset="77"/>
              </a:defRPr>
            </a:lvl4pPr>
            <a:lvl5pPr marL="1371566" indent="0">
              <a:buNone/>
              <a:defRPr sz="1000">
                <a:solidFill>
                  <a:schemeClr val="accent5"/>
                </a:solidFill>
                <a:latin typeface="Channel 4 Chadwick" pitchFamily="2" charset="77"/>
              </a:defRPr>
            </a:lvl5pPr>
          </a:lstStyle>
          <a:p>
            <a:pPr lvl="0"/>
            <a:r>
              <a:rPr lang="en-US"/>
              <a:t>Click to edit caption: Arial Regular 10pt</a:t>
            </a:r>
          </a:p>
        </p:txBody>
      </p:sp>
      <p:sp>
        <p:nvSpPr>
          <p:cNvPr id="11" name="Content Placeholder 2"/>
          <p:cNvSpPr>
            <a:spLocks noGrp="1"/>
          </p:cNvSpPr>
          <p:nvPr>
            <p:ph sz="quarter" idx="10" hasCustomPrompt="1"/>
          </p:nvPr>
        </p:nvSpPr>
        <p:spPr>
          <a:xfrm>
            <a:off x="186596" y="349862"/>
            <a:ext cx="8672097" cy="1381836"/>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7" name="Text Placeholder 2">
            <a:extLst>
              <a:ext uri="{FF2B5EF4-FFF2-40B4-BE49-F238E27FC236}">
                <a16:creationId xmlns:a16="http://schemas.microsoft.com/office/drawing/2014/main" id="{00C9E275-0734-425E-938B-16131D4657EE}"/>
              </a:ext>
            </a:extLst>
          </p:cNvPr>
          <p:cNvSpPr>
            <a:spLocks noGrp="1"/>
          </p:cNvSpPr>
          <p:nvPr>
            <p:ph type="body" sz="quarter" idx="13" hasCustomPrompt="1"/>
          </p:nvPr>
        </p:nvSpPr>
        <p:spPr>
          <a:xfrm>
            <a:off x="186597" y="1748367"/>
            <a:ext cx="4385404" cy="3937000"/>
          </a:xfrm>
          <a:prstGeom prst="rect">
            <a:avLst/>
          </a:prstGeom>
        </p:spPr>
        <p:txBody>
          <a:bodyPr/>
          <a:lstStyle>
            <a:lvl1pPr marL="0" indent="0">
              <a:buFont typeface="Arial" panose="020B0604020202020204" pitchFamily="34" charset="0"/>
              <a:buNone/>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16385953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186596" y="349862"/>
            <a:ext cx="8672097" cy="1381836"/>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186597" y="1748367"/>
            <a:ext cx="4277455" cy="3937000"/>
          </a:xfrm>
          <a:prstGeom prst="rect">
            <a:avLst/>
          </a:prstGeom>
        </p:spPr>
        <p:txBody>
          <a:bodyPr/>
          <a:lstStyle>
            <a:lvl1pPr marL="0" indent="0">
              <a:buFont typeface="Arial" panose="020B0604020202020204" pitchFamily="34" charset="0"/>
              <a:buNone/>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marL="0" indent="0">
              <a:buNone/>
            </a:pPr>
            <a:endParaRPr lang="en-US"/>
          </a:p>
        </p:txBody>
      </p:sp>
      <p:sp>
        <p:nvSpPr>
          <p:cNvPr id="9" name="Text Placeholder 2">
            <a:extLst>
              <a:ext uri="{FF2B5EF4-FFF2-40B4-BE49-F238E27FC236}">
                <a16:creationId xmlns:a16="http://schemas.microsoft.com/office/drawing/2014/main" id="{35C7A6F9-784D-428C-B9C4-650A70FFC077}"/>
              </a:ext>
            </a:extLst>
          </p:cNvPr>
          <p:cNvSpPr>
            <a:spLocks noGrp="1"/>
          </p:cNvSpPr>
          <p:nvPr>
            <p:ph type="body" sz="quarter" idx="14" hasCustomPrompt="1"/>
          </p:nvPr>
        </p:nvSpPr>
        <p:spPr>
          <a:xfrm>
            <a:off x="4580866" y="1748367"/>
            <a:ext cx="4277455" cy="3937000"/>
          </a:xfrm>
          <a:prstGeom prst="rect">
            <a:avLst/>
          </a:prstGeom>
        </p:spPr>
        <p:txBody>
          <a:bodyPr/>
          <a:lstStyle>
            <a:lvl1pPr marL="0" indent="0">
              <a:buFont typeface="Arial" panose="020B0604020202020204" pitchFamily="34" charset="0"/>
              <a:buNone/>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p:txBody>
      </p:sp>
    </p:spTree>
    <p:extLst>
      <p:ext uri="{BB962C8B-B14F-4D97-AF65-F5344CB8AC3E}">
        <p14:creationId xmlns:p14="http://schemas.microsoft.com/office/powerpoint/2010/main" val="2171982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A5C7C2-32CD-4603-83D3-FDB2F8AA45C3}" type="datetimeFigureOut">
              <a:rPr lang="en-GB" smtClean="0"/>
              <a:t>11/11/2024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DCD221-3793-49DF-9773-E4CB6EFE062F}" type="slidenum">
              <a:rPr lang="en-GB" smtClean="0"/>
              <a:t>‹#›</a:t>
            </a:fld>
            <a:endParaRPr lang="en-GB"/>
          </a:p>
        </p:txBody>
      </p:sp>
    </p:spTree>
    <p:extLst>
      <p:ext uri="{BB962C8B-B14F-4D97-AF65-F5344CB8AC3E}">
        <p14:creationId xmlns:p14="http://schemas.microsoft.com/office/powerpoint/2010/main" val="30020295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ntent slide text + image + caption 3 ">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BDDE399-7978-8146-B813-A0B3CFED1CCE}"/>
              </a:ext>
            </a:extLst>
          </p:cNvPr>
          <p:cNvSpPr>
            <a:spLocks noGrp="1"/>
          </p:cNvSpPr>
          <p:nvPr>
            <p:ph type="pic" sz="quarter" idx="14" hasCustomPrompt="1"/>
          </p:nvPr>
        </p:nvSpPr>
        <p:spPr>
          <a:xfrm>
            <a:off x="6767513" y="3832189"/>
            <a:ext cx="2098675" cy="1654349"/>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11" name="Picture Placeholder 5">
            <a:extLst>
              <a:ext uri="{FF2B5EF4-FFF2-40B4-BE49-F238E27FC236}">
                <a16:creationId xmlns:a16="http://schemas.microsoft.com/office/drawing/2014/main" id="{6D51F31A-86D2-8C4F-A1A9-C88372B37B39}"/>
              </a:ext>
            </a:extLst>
          </p:cNvPr>
          <p:cNvSpPr>
            <a:spLocks noGrp="1"/>
          </p:cNvSpPr>
          <p:nvPr>
            <p:ph type="pic" sz="quarter" idx="16" hasCustomPrompt="1"/>
          </p:nvPr>
        </p:nvSpPr>
        <p:spPr>
          <a:xfrm>
            <a:off x="6767514" y="1748365"/>
            <a:ext cx="2098675" cy="1656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17"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2" y="3476810"/>
            <a:ext cx="2098676" cy="117271"/>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892" indent="0">
              <a:buNone/>
              <a:defRPr sz="1000">
                <a:solidFill>
                  <a:schemeClr val="accent5"/>
                </a:solidFill>
                <a:latin typeface="Channel 4 Chadwick" pitchFamily="2" charset="77"/>
              </a:defRPr>
            </a:lvl2pPr>
            <a:lvl3pPr marL="685783" indent="0">
              <a:buNone/>
              <a:defRPr sz="1000">
                <a:solidFill>
                  <a:schemeClr val="accent5"/>
                </a:solidFill>
                <a:latin typeface="Channel 4 Chadwick" pitchFamily="2" charset="77"/>
              </a:defRPr>
            </a:lvl3pPr>
            <a:lvl4pPr marL="1028675" indent="0">
              <a:buNone/>
              <a:defRPr sz="1000">
                <a:solidFill>
                  <a:schemeClr val="accent5"/>
                </a:solidFill>
                <a:latin typeface="Channel 4 Chadwick" pitchFamily="2" charset="77"/>
              </a:defRPr>
            </a:lvl4pPr>
            <a:lvl5pPr marL="1371566" indent="0">
              <a:buNone/>
              <a:defRPr sz="1000">
                <a:solidFill>
                  <a:schemeClr val="accent5"/>
                </a:solidFill>
                <a:latin typeface="Channel 4 Chadwick" pitchFamily="2" charset="77"/>
              </a:defRPr>
            </a:lvl5pPr>
          </a:lstStyle>
          <a:p>
            <a:pPr lvl="0"/>
            <a:r>
              <a:rPr lang="en-US"/>
              <a:t>Click to edit caption: Arial Regular 10pt</a:t>
            </a:r>
          </a:p>
        </p:txBody>
      </p:sp>
      <p:sp>
        <p:nvSpPr>
          <p:cNvPr id="18" name="Text Placeholder 8">
            <a:extLst>
              <a:ext uri="{FF2B5EF4-FFF2-40B4-BE49-F238E27FC236}">
                <a16:creationId xmlns:a16="http://schemas.microsoft.com/office/drawing/2014/main" id="{C8558A91-5849-F74E-9FFB-8BB3E3F86F0C}"/>
              </a:ext>
            </a:extLst>
          </p:cNvPr>
          <p:cNvSpPr>
            <a:spLocks noGrp="1"/>
          </p:cNvSpPr>
          <p:nvPr>
            <p:ph type="body" sz="quarter" idx="17" hasCustomPrompt="1"/>
          </p:nvPr>
        </p:nvSpPr>
        <p:spPr>
          <a:xfrm>
            <a:off x="6767514" y="5568098"/>
            <a:ext cx="2098676" cy="117271"/>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892" indent="0">
              <a:buNone/>
              <a:defRPr sz="1000">
                <a:solidFill>
                  <a:schemeClr val="accent5"/>
                </a:solidFill>
                <a:latin typeface="Channel 4 Chadwick" pitchFamily="2" charset="77"/>
              </a:defRPr>
            </a:lvl2pPr>
            <a:lvl3pPr marL="685783" indent="0">
              <a:buNone/>
              <a:defRPr sz="1000">
                <a:solidFill>
                  <a:schemeClr val="accent5"/>
                </a:solidFill>
                <a:latin typeface="Channel 4 Chadwick" pitchFamily="2" charset="77"/>
              </a:defRPr>
            </a:lvl3pPr>
            <a:lvl4pPr marL="1028675" indent="0">
              <a:buNone/>
              <a:defRPr sz="1000">
                <a:solidFill>
                  <a:schemeClr val="accent5"/>
                </a:solidFill>
                <a:latin typeface="Channel 4 Chadwick" pitchFamily="2" charset="77"/>
              </a:defRPr>
            </a:lvl4pPr>
            <a:lvl5pPr marL="1371566" indent="0">
              <a:buNone/>
              <a:defRPr sz="1000">
                <a:solidFill>
                  <a:schemeClr val="accent5"/>
                </a:solidFill>
                <a:latin typeface="Channel 4 Chadwick" pitchFamily="2" charset="77"/>
              </a:defRPr>
            </a:lvl5pPr>
          </a:lstStyle>
          <a:p>
            <a:pPr lvl="0"/>
            <a:r>
              <a:rPr lang="en-US"/>
              <a:t>Click to edit caption: Arial Regular 10pt</a:t>
            </a:r>
          </a:p>
        </p:txBody>
      </p:sp>
      <p:sp>
        <p:nvSpPr>
          <p:cNvPr id="13" name="Content Placeholder 2"/>
          <p:cNvSpPr>
            <a:spLocks noGrp="1"/>
          </p:cNvSpPr>
          <p:nvPr>
            <p:ph sz="quarter" idx="10" hasCustomPrompt="1"/>
          </p:nvPr>
        </p:nvSpPr>
        <p:spPr>
          <a:xfrm>
            <a:off x="186596" y="349862"/>
            <a:ext cx="8672097" cy="1381836"/>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10" name="Text Placeholder 2">
            <a:extLst>
              <a:ext uri="{FF2B5EF4-FFF2-40B4-BE49-F238E27FC236}">
                <a16:creationId xmlns:a16="http://schemas.microsoft.com/office/drawing/2014/main" id="{739CEF63-09E5-47AB-B122-292E3DA7266B}"/>
              </a:ext>
            </a:extLst>
          </p:cNvPr>
          <p:cNvSpPr>
            <a:spLocks noGrp="1"/>
          </p:cNvSpPr>
          <p:nvPr>
            <p:ph type="body" sz="quarter" idx="13" hasCustomPrompt="1"/>
          </p:nvPr>
        </p:nvSpPr>
        <p:spPr>
          <a:xfrm>
            <a:off x="186597" y="1748367"/>
            <a:ext cx="6447286" cy="3937000"/>
          </a:xfrm>
          <a:prstGeom prst="rect">
            <a:avLst/>
          </a:prstGeom>
        </p:spPr>
        <p:txBody>
          <a:bodyPr/>
          <a:lstStyle>
            <a:lvl1pPr marL="0" indent="0">
              <a:buFont typeface="Arial" panose="020B0604020202020204" pitchFamily="34" charset="0"/>
              <a:buNone/>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28646689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t slide text + image + caption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C74048-C75E-FD4A-A2F0-C36E16C2A344}"/>
              </a:ext>
            </a:extLst>
          </p:cNvPr>
          <p:cNvSpPr>
            <a:spLocks noGrp="1"/>
          </p:cNvSpPr>
          <p:nvPr>
            <p:ph type="pic" sz="quarter" idx="11" hasCustomPrompt="1"/>
          </p:nvPr>
        </p:nvSpPr>
        <p:spPr>
          <a:xfrm>
            <a:off x="6767513" y="1748369"/>
            <a:ext cx="2098675" cy="3698276"/>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13"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2" y="5568098"/>
            <a:ext cx="2098676" cy="117271"/>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892" indent="0">
              <a:buNone/>
              <a:defRPr sz="1000">
                <a:solidFill>
                  <a:schemeClr val="accent5"/>
                </a:solidFill>
                <a:latin typeface="Channel 4 Chadwick" pitchFamily="2" charset="77"/>
              </a:defRPr>
            </a:lvl2pPr>
            <a:lvl3pPr marL="685783" indent="0">
              <a:buNone/>
              <a:defRPr sz="1000">
                <a:solidFill>
                  <a:schemeClr val="accent5"/>
                </a:solidFill>
                <a:latin typeface="Channel 4 Chadwick" pitchFamily="2" charset="77"/>
              </a:defRPr>
            </a:lvl3pPr>
            <a:lvl4pPr marL="1028675" indent="0">
              <a:buNone/>
              <a:defRPr sz="1000">
                <a:solidFill>
                  <a:schemeClr val="accent5"/>
                </a:solidFill>
                <a:latin typeface="Channel 4 Chadwick" pitchFamily="2" charset="77"/>
              </a:defRPr>
            </a:lvl4pPr>
            <a:lvl5pPr marL="1371566" indent="0">
              <a:buNone/>
              <a:defRPr sz="1000">
                <a:solidFill>
                  <a:schemeClr val="accent5"/>
                </a:solidFill>
                <a:latin typeface="Channel 4 Chadwick" pitchFamily="2" charset="77"/>
              </a:defRPr>
            </a:lvl5pPr>
          </a:lstStyle>
          <a:p>
            <a:pPr lvl="0"/>
            <a:r>
              <a:rPr lang="en-US"/>
              <a:t>Click to edit caption: Arial Regular 10pt</a:t>
            </a:r>
          </a:p>
        </p:txBody>
      </p:sp>
      <p:sp>
        <p:nvSpPr>
          <p:cNvPr id="10" name="Content Placeholder 2"/>
          <p:cNvSpPr>
            <a:spLocks noGrp="1"/>
          </p:cNvSpPr>
          <p:nvPr>
            <p:ph sz="quarter" idx="10" hasCustomPrompt="1"/>
          </p:nvPr>
        </p:nvSpPr>
        <p:spPr>
          <a:xfrm>
            <a:off x="186596" y="349862"/>
            <a:ext cx="8672097" cy="1381836"/>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3" name="Text Placeholder 2">
            <a:extLst>
              <a:ext uri="{FF2B5EF4-FFF2-40B4-BE49-F238E27FC236}">
                <a16:creationId xmlns:a16="http://schemas.microsoft.com/office/drawing/2014/main" id="{9602840F-CF0A-4B0C-876C-214741C51912}"/>
              </a:ext>
            </a:extLst>
          </p:cNvPr>
          <p:cNvSpPr>
            <a:spLocks noGrp="1"/>
          </p:cNvSpPr>
          <p:nvPr>
            <p:ph type="body" sz="quarter" idx="13" hasCustomPrompt="1"/>
          </p:nvPr>
        </p:nvSpPr>
        <p:spPr>
          <a:xfrm>
            <a:off x="186597" y="1748367"/>
            <a:ext cx="6447286" cy="3937000"/>
          </a:xfrm>
          <a:prstGeom prst="rect">
            <a:avLst/>
          </a:prstGeom>
        </p:spPr>
        <p:txBody>
          <a:bodyPr/>
          <a:lstStyle>
            <a:lvl1pPr marL="0" indent="0">
              <a:buFont typeface="Arial" panose="020B0604020202020204" pitchFamily="34" charset="0"/>
              <a:buNone/>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2007730325"/>
      </p:ext>
    </p:extLst>
  </p:cSld>
  <p:clrMapOvr>
    <a:masterClrMapping/>
  </p:clrMapOvr>
  <p:extLst>
    <p:ext uri="{DCECCB84-F9BA-43D5-87BE-67443E8EF086}">
      <p15:sldGuideLst xmlns:p15="http://schemas.microsoft.com/office/powerpoint/2012/main">
        <p15:guide id="1" pos="419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slide text + image + caption 4">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DE942392-5A1D-4B43-9FC3-CF83A59FC53E}"/>
              </a:ext>
            </a:extLst>
          </p:cNvPr>
          <p:cNvSpPr>
            <a:spLocks noGrp="1"/>
          </p:cNvSpPr>
          <p:nvPr>
            <p:ph type="pic" sz="quarter" idx="16" hasCustomPrompt="1"/>
          </p:nvPr>
        </p:nvSpPr>
        <p:spPr>
          <a:xfrm>
            <a:off x="6767514" y="1748367"/>
            <a:ext cx="2098675" cy="1656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18"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2" y="1763469"/>
            <a:ext cx="2098675" cy="1656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2" y="3476810"/>
            <a:ext cx="2098676" cy="117271"/>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892" indent="0">
              <a:buNone/>
              <a:defRPr sz="1000">
                <a:solidFill>
                  <a:schemeClr val="accent5"/>
                </a:solidFill>
                <a:latin typeface="Channel 4 Chadwick" pitchFamily="2" charset="77"/>
              </a:defRPr>
            </a:lvl2pPr>
            <a:lvl3pPr marL="685783" indent="0">
              <a:buNone/>
              <a:defRPr sz="1000">
                <a:solidFill>
                  <a:schemeClr val="accent5"/>
                </a:solidFill>
                <a:latin typeface="Channel 4 Chadwick" pitchFamily="2" charset="77"/>
              </a:defRPr>
            </a:lvl3pPr>
            <a:lvl4pPr marL="1028675" indent="0">
              <a:buNone/>
              <a:defRPr sz="1000">
                <a:solidFill>
                  <a:schemeClr val="accent5"/>
                </a:solidFill>
                <a:latin typeface="Channel 4 Chadwick" pitchFamily="2" charset="77"/>
              </a:defRPr>
            </a:lvl4pPr>
            <a:lvl5pPr marL="1371566" indent="0">
              <a:buNone/>
              <a:defRPr sz="1000">
                <a:solidFill>
                  <a:schemeClr val="accent5"/>
                </a:solidFill>
                <a:latin typeface="Channel 4 Chadwick" pitchFamily="2" charset="77"/>
              </a:defRPr>
            </a:lvl5pPr>
          </a:lstStyle>
          <a:p>
            <a:pPr lvl="0"/>
            <a:r>
              <a:rPr lang="en-US"/>
              <a:t>Click to edit caption: Arial Regular 10pt</a:t>
            </a:r>
          </a:p>
        </p:txBody>
      </p:sp>
      <p:sp>
        <p:nvSpPr>
          <p:cNvPr id="25" name="Text Placeholder 8">
            <a:extLst>
              <a:ext uri="{FF2B5EF4-FFF2-40B4-BE49-F238E27FC236}">
                <a16:creationId xmlns:a16="http://schemas.microsoft.com/office/drawing/2014/main" id="{C8558A91-5849-F74E-9FFB-8BB3E3F86F0C}"/>
              </a:ext>
            </a:extLst>
          </p:cNvPr>
          <p:cNvSpPr>
            <a:spLocks noGrp="1"/>
          </p:cNvSpPr>
          <p:nvPr>
            <p:ph type="body" sz="quarter" idx="17" hasCustomPrompt="1"/>
          </p:nvPr>
        </p:nvSpPr>
        <p:spPr>
          <a:xfrm>
            <a:off x="6767514" y="5568098"/>
            <a:ext cx="2098676" cy="117271"/>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892" indent="0">
              <a:buNone/>
              <a:defRPr sz="1000">
                <a:solidFill>
                  <a:schemeClr val="accent5"/>
                </a:solidFill>
                <a:latin typeface="Channel 4 Chadwick" pitchFamily="2" charset="77"/>
              </a:defRPr>
            </a:lvl2pPr>
            <a:lvl3pPr marL="685783" indent="0">
              <a:buNone/>
              <a:defRPr sz="1000">
                <a:solidFill>
                  <a:schemeClr val="accent5"/>
                </a:solidFill>
                <a:latin typeface="Channel 4 Chadwick" pitchFamily="2" charset="77"/>
              </a:defRPr>
            </a:lvl3pPr>
            <a:lvl4pPr marL="1028675" indent="0">
              <a:buNone/>
              <a:defRPr sz="1000">
                <a:solidFill>
                  <a:schemeClr val="accent5"/>
                </a:solidFill>
                <a:latin typeface="Channel 4 Chadwick" pitchFamily="2" charset="77"/>
              </a:defRPr>
            </a:lvl4pPr>
            <a:lvl5pPr marL="1371566" indent="0">
              <a:buNone/>
              <a:defRPr sz="1000">
                <a:solidFill>
                  <a:schemeClr val="accent5"/>
                </a:solidFill>
                <a:latin typeface="Channel 4 Chadwick" pitchFamily="2" charset="77"/>
              </a:defRPr>
            </a:lvl5pPr>
          </a:lstStyle>
          <a:p>
            <a:pPr lvl="0"/>
            <a:r>
              <a:rPr lang="en-US"/>
              <a:t>Click to edit caption: Arial Regular 10pt</a:t>
            </a:r>
          </a:p>
        </p:txBody>
      </p:sp>
      <p:sp>
        <p:nvSpPr>
          <p:cNvPr id="26" name="Picture Placeholder 5">
            <a:extLst>
              <a:ext uri="{FF2B5EF4-FFF2-40B4-BE49-F238E27FC236}">
                <a16:creationId xmlns:a16="http://schemas.microsoft.com/office/drawing/2014/main" id="{EBDDE399-7978-8146-B813-A0B3CFED1CCE}"/>
              </a:ext>
            </a:extLst>
          </p:cNvPr>
          <p:cNvSpPr>
            <a:spLocks noGrp="1"/>
          </p:cNvSpPr>
          <p:nvPr>
            <p:ph type="pic" sz="quarter" idx="14" hasCustomPrompt="1"/>
          </p:nvPr>
        </p:nvSpPr>
        <p:spPr>
          <a:xfrm>
            <a:off x="6767513" y="3832189"/>
            <a:ext cx="2098675" cy="1654349"/>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7"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2" y="3832189"/>
            <a:ext cx="2098675" cy="1654349"/>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8"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2000" y="3476810"/>
            <a:ext cx="2098676" cy="117271"/>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892" indent="0">
              <a:buNone/>
              <a:defRPr sz="1000">
                <a:solidFill>
                  <a:schemeClr val="accent5"/>
                </a:solidFill>
                <a:latin typeface="Channel 4 Chadwick" pitchFamily="2" charset="77"/>
              </a:defRPr>
            </a:lvl2pPr>
            <a:lvl3pPr marL="685783" indent="0">
              <a:buNone/>
              <a:defRPr sz="1000">
                <a:solidFill>
                  <a:schemeClr val="accent5"/>
                </a:solidFill>
                <a:latin typeface="Channel 4 Chadwick" pitchFamily="2" charset="77"/>
              </a:defRPr>
            </a:lvl3pPr>
            <a:lvl4pPr marL="1028675" indent="0">
              <a:buNone/>
              <a:defRPr sz="1000">
                <a:solidFill>
                  <a:schemeClr val="accent5"/>
                </a:solidFill>
                <a:latin typeface="Channel 4 Chadwick" pitchFamily="2" charset="77"/>
              </a:defRPr>
            </a:lvl4pPr>
            <a:lvl5pPr marL="1371566" indent="0">
              <a:buNone/>
              <a:defRPr sz="1000">
                <a:solidFill>
                  <a:schemeClr val="accent5"/>
                </a:solidFill>
                <a:latin typeface="Channel 4 Chadwick" pitchFamily="2" charset="77"/>
              </a:defRPr>
            </a:lvl5pPr>
          </a:lstStyle>
          <a:p>
            <a:pPr lvl="0"/>
            <a:r>
              <a:rPr lang="en-US"/>
              <a:t>Click to edit caption: Arial Regular 10pt</a:t>
            </a:r>
          </a:p>
        </p:txBody>
      </p:sp>
      <p:sp>
        <p:nvSpPr>
          <p:cNvPr id="29"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2000" y="5564002"/>
            <a:ext cx="2098676" cy="117271"/>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892" indent="0">
              <a:buNone/>
              <a:defRPr sz="1000">
                <a:solidFill>
                  <a:schemeClr val="accent5"/>
                </a:solidFill>
                <a:latin typeface="Channel 4 Chadwick" pitchFamily="2" charset="77"/>
              </a:defRPr>
            </a:lvl2pPr>
            <a:lvl3pPr marL="685783" indent="0">
              <a:buNone/>
              <a:defRPr sz="1000">
                <a:solidFill>
                  <a:schemeClr val="accent5"/>
                </a:solidFill>
                <a:latin typeface="Channel 4 Chadwick" pitchFamily="2" charset="77"/>
              </a:defRPr>
            </a:lvl3pPr>
            <a:lvl4pPr marL="1028675" indent="0">
              <a:buNone/>
              <a:defRPr sz="1000">
                <a:solidFill>
                  <a:schemeClr val="accent5"/>
                </a:solidFill>
                <a:latin typeface="Channel 4 Chadwick" pitchFamily="2" charset="77"/>
              </a:defRPr>
            </a:lvl4pPr>
            <a:lvl5pPr marL="1371566" indent="0">
              <a:buNone/>
              <a:defRPr sz="1000">
                <a:solidFill>
                  <a:schemeClr val="accent5"/>
                </a:solidFill>
                <a:latin typeface="Channel 4 Chadwick" pitchFamily="2" charset="77"/>
              </a:defRPr>
            </a:lvl5pPr>
          </a:lstStyle>
          <a:p>
            <a:pPr lvl="0"/>
            <a:r>
              <a:rPr lang="en-US"/>
              <a:t>Click to edit caption: Arial Regular 10pt</a:t>
            </a:r>
          </a:p>
        </p:txBody>
      </p:sp>
      <p:sp>
        <p:nvSpPr>
          <p:cNvPr id="19" name="Content Placeholder 2"/>
          <p:cNvSpPr>
            <a:spLocks noGrp="1"/>
          </p:cNvSpPr>
          <p:nvPr>
            <p:ph sz="quarter" idx="10" hasCustomPrompt="1"/>
          </p:nvPr>
        </p:nvSpPr>
        <p:spPr>
          <a:xfrm>
            <a:off x="186596" y="349862"/>
            <a:ext cx="8672097" cy="1381836"/>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12" name="Text Placeholder 2">
            <a:extLst>
              <a:ext uri="{FF2B5EF4-FFF2-40B4-BE49-F238E27FC236}">
                <a16:creationId xmlns:a16="http://schemas.microsoft.com/office/drawing/2014/main" id="{A5E523E2-4C7B-424A-8715-BA3BD5E8B973}"/>
              </a:ext>
            </a:extLst>
          </p:cNvPr>
          <p:cNvSpPr>
            <a:spLocks noGrp="1"/>
          </p:cNvSpPr>
          <p:nvPr>
            <p:ph type="body" sz="quarter" idx="13" hasCustomPrompt="1"/>
          </p:nvPr>
        </p:nvSpPr>
        <p:spPr>
          <a:xfrm>
            <a:off x="186597" y="1748367"/>
            <a:ext cx="4288564" cy="3937000"/>
          </a:xfrm>
          <a:prstGeom prst="rect">
            <a:avLst/>
          </a:prstGeom>
        </p:spPr>
        <p:txBody>
          <a:bodyPr/>
          <a:lstStyle>
            <a:lvl1pPr marL="0" indent="0">
              <a:buFont typeface="Arial" panose="020B0604020202020204" pitchFamily="34" charset="0"/>
              <a:buNone/>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1438889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ntent slide text + image + caption 5">
    <p:spTree>
      <p:nvGrpSpPr>
        <p:cNvPr id="1" name=""/>
        <p:cNvGrpSpPr/>
        <p:nvPr/>
      </p:nvGrpSpPr>
      <p:grpSpPr>
        <a:xfrm>
          <a:off x="0" y="0"/>
          <a:ext cx="0" cy="0"/>
          <a:chOff x="0" y="0"/>
          <a:chExt cx="0" cy="0"/>
        </a:xfrm>
      </p:grpSpPr>
      <p:sp>
        <p:nvSpPr>
          <p:cNvPr id="21"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2" y="1763469"/>
            <a:ext cx="2098675" cy="1656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2"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2" y="3832189"/>
            <a:ext cx="2098675" cy="1654349"/>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3"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2000" y="3476810"/>
            <a:ext cx="2098676" cy="117271"/>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892" indent="0">
              <a:buNone/>
              <a:defRPr sz="1000">
                <a:solidFill>
                  <a:schemeClr val="accent5"/>
                </a:solidFill>
                <a:latin typeface="Channel 4 Chadwick" pitchFamily="2" charset="77"/>
              </a:defRPr>
            </a:lvl2pPr>
            <a:lvl3pPr marL="685783" indent="0">
              <a:buNone/>
              <a:defRPr sz="1000">
                <a:solidFill>
                  <a:schemeClr val="accent5"/>
                </a:solidFill>
                <a:latin typeface="Channel 4 Chadwick" pitchFamily="2" charset="77"/>
              </a:defRPr>
            </a:lvl3pPr>
            <a:lvl4pPr marL="1028675" indent="0">
              <a:buNone/>
              <a:defRPr sz="1000">
                <a:solidFill>
                  <a:schemeClr val="accent5"/>
                </a:solidFill>
                <a:latin typeface="Channel 4 Chadwick" pitchFamily="2" charset="77"/>
              </a:defRPr>
            </a:lvl4pPr>
            <a:lvl5pPr marL="1371566" indent="0">
              <a:buNone/>
              <a:defRPr sz="1000">
                <a:solidFill>
                  <a:schemeClr val="accent5"/>
                </a:solidFill>
                <a:latin typeface="Channel 4 Chadwick" pitchFamily="2" charset="77"/>
              </a:defRPr>
            </a:lvl5pPr>
          </a:lstStyle>
          <a:p>
            <a:pPr lvl="0"/>
            <a:r>
              <a:rPr lang="en-US"/>
              <a:t>Click to edit caption: Arial Regular 10pt</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2000" y="5564002"/>
            <a:ext cx="2098676" cy="117271"/>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892" indent="0">
              <a:buNone/>
              <a:defRPr sz="1000">
                <a:solidFill>
                  <a:schemeClr val="accent5"/>
                </a:solidFill>
                <a:latin typeface="Channel 4 Chadwick" pitchFamily="2" charset="77"/>
              </a:defRPr>
            </a:lvl2pPr>
            <a:lvl3pPr marL="685783" indent="0">
              <a:buNone/>
              <a:defRPr sz="1000">
                <a:solidFill>
                  <a:schemeClr val="accent5"/>
                </a:solidFill>
                <a:latin typeface="Channel 4 Chadwick" pitchFamily="2" charset="77"/>
              </a:defRPr>
            </a:lvl3pPr>
            <a:lvl4pPr marL="1028675" indent="0">
              <a:buNone/>
              <a:defRPr sz="1000">
                <a:solidFill>
                  <a:schemeClr val="accent5"/>
                </a:solidFill>
                <a:latin typeface="Channel 4 Chadwick" pitchFamily="2" charset="77"/>
              </a:defRPr>
            </a:lvl4pPr>
            <a:lvl5pPr marL="1371566" indent="0">
              <a:buNone/>
              <a:defRPr sz="1000">
                <a:solidFill>
                  <a:schemeClr val="accent5"/>
                </a:solidFill>
                <a:latin typeface="Channel 4 Chadwick" pitchFamily="2" charset="77"/>
              </a:defRPr>
            </a:lvl5pPr>
          </a:lstStyle>
          <a:p>
            <a:pPr lvl="0"/>
            <a:r>
              <a:rPr lang="en-US"/>
              <a:t>Click to edit caption: Arial Regular 10pt</a:t>
            </a:r>
          </a:p>
        </p:txBody>
      </p:sp>
      <p:sp>
        <p:nvSpPr>
          <p:cNvPr id="33"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6767514" y="1763469"/>
            <a:ext cx="2098675" cy="3723068"/>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34"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767512" y="5570602"/>
            <a:ext cx="2098676" cy="117271"/>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892" indent="0">
              <a:buNone/>
              <a:defRPr sz="1000">
                <a:solidFill>
                  <a:schemeClr val="accent5"/>
                </a:solidFill>
                <a:latin typeface="Channel 4 Chadwick" pitchFamily="2" charset="77"/>
              </a:defRPr>
            </a:lvl2pPr>
            <a:lvl3pPr marL="685783" indent="0">
              <a:buNone/>
              <a:defRPr sz="1000">
                <a:solidFill>
                  <a:schemeClr val="accent5"/>
                </a:solidFill>
                <a:latin typeface="Channel 4 Chadwick" pitchFamily="2" charset="77"/>
              </a:defRPr>
            </a:lvl3pPr>
            <a:lvl4pPr marL="1028675" indent="0">
              <a:buNone/>
              <a:defRPr sz="1000">
                <a:solidFill>
                  <a:schemeClr val="accent5"/>
                </a:solidFill>
                <a:latin typeface="Channel 4 Chadwick" pitchFamily="2" charset="77"/>
              </a:defRPr>
            </a:lvl4pPr>
            <a:lvl5pPr marL="1371566" indent="0">
              <a:buNone/>
              <a:defRPr sz="1000">
                <a:solidFill>
                  <a:schemeClr val="accent5"/>
                </a:solidFill>
                <a:latin typeface="Channel 4 Chadwick" pitchFamily="2" charset="77"/>
              </a:defRPr>
            </a:lvl5pPr>
          </a:lstStyle>
          <a:p>
            <a:pPr lvl="0"/>
            <a:r>
              <a:rPr lang="en-US"/>
              <a:t>Click to edit caption: Arial Regular 10pt</a:t>
            </a:r>
          </a:p>
        </p:txBody>
      </p:sp>
      <p:sp>
        <p:nvSpPr>
          <p:cNvPr id="16" name="Content Placeholder 2"/>
          <p:cNvSpPr>
            <a:spLocks noGrp="1"/>
          </p:cNvSpPr>
          <p:nvPr>
            <p:ph sz="quarter" idx="10" hasCustomPrompt="1"/>
          </p:nvPr>
        </p:nvSpPr>
        <p:spPr>
          <a:xfrm>
            <a:off x="186596" y="349862"/>
            <a:ext cx="8672097" cy="1381836"/>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10" name="Text Placeholder 2">
            <a:extLst>
              <a:ext uri="{FF2B5EF4-FFF2-40B4-BE49-F238E27FC236}">
                <a16:creationId xmlns:a16="http://schemas.microsoft.com/office/drawing/2014/main" id="{7216A11E-B4A5-4F26-9049-F166D72D6258}"/>
              </a:ext>
            </a:extLst>
          </p:cNvPr>
          <p:cNvSpPr>
            <a:spLocks noGrp="1"/>
          </p:cNvSpPr>
          <p:nvPr>
            <p:ph type="body" sz="quarter" idx="13" hasCustomPrompt="1"/>
          </p:nvPr>
        </p:nvSpPr>
        <p:spPr>
          <a:xfrm>
            <a:off x="186597" y="1748367"/>
            <a:ext cx="4288564" cy="3937000"/>
          </a:xfrm>
          <a:prstGeom prst="rect">
            <a:avLst/>
          </a:prstGeom>
        </p:spPr>
        <p:txBody>
          <a:bodyPr/>
          <a:lstStyle>
            <a:lvl1pPr marL="0" indent="0">
              <a:buFont typeface="Arial" panose="020B0604020202020204" pitchFamily="34" charset="0"/>
              <a:buNone/>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20785321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ent slide text + image + caption 6">
    <p:spTree>
      <p:nvGrpSpPr>
        <p:cNvPr id="1" name=""/>
        <p:cNvGrpSpPr/>
        <p:nvPr/>
      </p:nvGrpSpPr>
      <p:grpSpPr>
        <a:xfrm>
          <a:off x="0" y="0"/>
          <a:ext cx="0" cy="0"/>
          <a:chOff x="0" y="0"/>
          <a:chExt cx="0" cy="0"/>
        </a:xfrm>
      </p:grpSpPr>
      <p:sp>
        <p:nvSpPr>
          <p:cNvPr id="21"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763469"/>
            <a:ext cx="4305300" cy="1656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2"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2000" y="3476810"/>
            <a:ext cx="4305302" cy="117271"/>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892" indent="0">
              <a:buNone/>
              <a:defRPr sz="1000">
                <a:solidFill>
                  <a:schemeClr val="accent5"/>
                </a:solidFill>
                <a:latin typeface="Channel 4 Chadwick" pitchFamily="2" charset="77"/>
              </a:defRPr>
            </a:lvl2pPr>
            <a:lvl3pPr marL="685783" indent="0">
              <a:buNone/>
              <a:defRPr sz="1000">
                <a:solidFill>
                  <a:schemeClr val="accent5"/>
                </a:solidFill>
                <a:latin typeface="Channel 4 Chadwick" pitchFamily="2" charset="77"/>
              </a:defRPr>
            </a:lvl3pPr>
            <a:lvl4pPr marL="1028675" indent="0">
              <a:buNone/>
              <a:defRPr sz="1000">
                <a:solidFill>
                  <a:schemeClr val="accent5"/>
                </a:solidFill>
                <a:latin typeface="Channel 4 Chadwick" pitchFamily="2" charset="77"/>
              </a:defRPr>
            </a:lvl4pPr>
            <a:lvl5pPr marL="1371566" indent="0">
              <a:buNone/>
              <a:defRPr sz="1000">
                <a:solidFill>
                  <a:schemeClr val="accent5"/>
                </a:solidFill>
                <a:latin typeface="Channel 4 Chadwick" pitchFamily="2" charset="77"/>
              </a:defRPr>
            </a:lvl5pPr>
          </a:lstStyle>
          <a:p>
            <a:pPr lvl="0"/>
            <a:r>
              <a:rPr lang="en-US"/>
              <a:t>Click to edit caption: Arial Regular 10pt</a:t>
            </a:r>
          </a:p>
        </p:txBody>
      </p:sp>
      <p:sp>
        <p:nvSpPr>
          <p:cNvPr id="23"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2" y="3832189"/>
            <a:ext cx="2098675" cy="1654349"/>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2000" y="5564002"/>
            <a:ext cx="2098676" cy="117271"/>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892" indent="0">
              <a:buNone/>
              <a:defRPr sz="1000">
                <a:solidFill>
                  <a:schemeClr val="accent5"/>
                </a:solidFill>
                <a:latin typeface="Channel 4 Chadwick" pitchFamily="2" charset="77"/>
              </a:defRPr>
            </a:lvl2pPr>
            <a:lvl3pPr marL="685783" indent="0">
              <a:buNone/>
              <a:defRPr sz="1000">
                <a:solidFill>
                  <a:schemeClr val="accent5"/>
                </a:solidFill>
                <a:latin typeface="Channel 4 Chadwick" pitchFamily="2" charset="77"/>
              </a:defRPr>
            </a:lvl3pPr>
            <a:lvl4pPr marL="1028675" indent="0">
              <a:buNone/>
              <a:defRPr sz="1000">
                <a:solidFill>
                  <a:schemeClr val="accent5"/>
                </a:solidFill>
                <a:latin typeface="Channel 4 Chadwick" pitchFamily="2" charset="77"/>
              </a:defRPr>
            </a:lvl4pPr>
            <a:lvl5pPr marL="1371566" indent="0">
              <a:buNone/>
              <a:defRPr sz="1000">
                <a:solidFill>
                  <a:schemeClr val="accent5"/>
                </a:solidFill>
                <a:latin typeface="Channel 4 Chadwick" pitchFamily="2" charset="77"/>
              </a:defRPr>
            </a:lvl5pPr>
          </a:lstStyle>
          <a:p>
            <a:pPr lvl="0"/>
            <a:r>
              <a:rPr lang="en-US"/>
              <a:t>Click to edit caption: Arial Regular 10pt</a:t>
            </a:r>
          </a:p>
        </p:txBody>
      </p:sp>
      <p:sp>
        <p:nvSpPr>
          <p:cNvPr id="25"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6778627" y="3836285"/>
            <a:ext cx="2098675" cy="1654349"/>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778624" y="5568098"/>
            <a:ext cx="2098676" cy="117271"/>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892" indent="0">
              <a:buNone/>
              <a:defRPr sz="1000">
                <a:solidFill>
                  <a:schemeClr val="accent5"/>
                </a:solidFill>
                <a:latin typeface="Channel 4 Chadwick" pitchFamily="2" charset="77"/>
              </a:defRPr>
            </a:lvl2pPr>
            <a:lvl3pPr marL="685783" indent="0">
              <a:buNone/>
              <a:defRPr sz="1000">
                <a:solidFill>
                  <a:schemeClr val="accent5"/>
                </a:solidFill>
                <a:latin typeface="Channel 4 Chadwick" pitchFamily="2" charset="77"/>
              </a:defRPr>
            </a:lvl3pPr>
            <a:lvl4pPr marL="1028675" indent="0">
              <a:buNone/>
              <a:defRPr sz="1000">
                <a:solidFill>
                  <a:schemeClr val="accent5"/>
                </a:solidFill>
                <a:latin typeface="Channel 4 Chadwick" pitchFamily="2" charset="77"/>
              </a:defRPr>
            </a:lvl4pPr>
            <a:lvl5pPr marL="1371566" indent="0">
              <a:buNone/>
              <a:defRPr sz="1000">
                <a:solidFill>
                  <a:schemeClr val="accent5"/>
                </a:solidFill>
                <a:latin typeface="Channel 4 Chadwick" pitchFamily="2" charset="77"/>
              </a:defRPr>
            </a:lvl5pPr>
          </a:lstStyle>
          <a:p>
            <a:pPr lvl="0"/>
            <a:r>
              <a:rPr lang="en-US"/>
              <a:t>Click to edit caption: Arial Regular 10pt</a:t>
            </a:r>
          </a:p>
        </p:txBody>
      </p:sp>
      <p:sp>
        <p:nvSpPr>
          <p:cNvPr id="15" name="Content Placeholder 2"/>
          <p:cNvSpPr>
            <a:spLocks noGrp="1"/>
          </p:cNvSpPr>
          <p:nvPr>
            <p:ph sz="quarter" idx="10" hasCustomPrompt="1"/>
          </p:nvPr>
        </p:nvSpPr>
        <p:spPr>
          <a:xfrm>
            <a:off x="186596" y="349862"/>
            <a:ext cx="8672097" cy="1381836"/>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10" name="Text Placeholder 2">
            <a:extLst>
              <a:ext uri="{FF2B5EF4-FFF2-40B4-BE49-F238E27FC236}">
                <a16:creationId xmlns:a16="http://schemas.microsoft.com/office/drawing/2014/main" id="{11A76B9A-C73D-41F4-848B-7B422BD2540C}"/>
              </a:ext>
            </a:extLst>
          </p:cNvPr>
          <p:cNvSpPr>
            <a:spLocks noGrp="1"/>
          </p:cNvSpPr>
          <p:nvPr>
            <p:ph type="body" sz="quarter" idx="13" hasCustomPrompt="1"/>
          </p:nvPr>
        </p:nvSpPr>
        <p:spPr>
          <a:xfrm>
            <a:off x="186597" y="1748367"/>
            <a:ext cx="4288564" cy="3937000"/>
          </a:xfrm>
          <a:prstGeom prst="rect">
            <a:avLst/>
          </a:prstGeom>
        </p:spPr>
        <p:txBody>
          <a:bodyPr/>
          <a:lstStyle>
            <a:lvl1pPr marL="0" indent="0">
              <a:buFont typeface="Arial" panose="020B0604020202020204" pitchFamily="34" charset="0"/>
              <a:buNone/>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1155612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ent slide 2 column text + image + caption 1">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6102848" y="1763469"/>
            <a:ext cx="2763341" cy="3723068"/>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0"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102848" y="5570602"/>
            <a:ext cx="2763341" cy="117271"/>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892" indent="0">
              <a:buNone/>
              <a:defRPr sz="1000">
                <a:solidFill>
                  <a:schemeClr val="accent5"/>
                </a:solidFill>
                <a:latin typeface="Channel 4 Chadwick" pitchFamily="2" charset="77"/>
              </a:defRPr>
            </a:lvl2pPr>
            <a:lvl3pPr marL="685783" indent="0">
              <a:buNone/>
              <a:defRPr sz="1000">
                <a:solidFill>
                  <a:schemeClr val="accent5"/>
                </a:solidFill>
                <a:latin typeface="Channel 4 Chadwick" pitchFamily="2" charset="77"/>
              </a:defRPr>
            </a:lvl3pPr>
            <a:lvl4pPr marL="1028675" indent="0">
              <a:buNone/>
              <a:defRPr sz="1000">
                <a:solidFill>
                  <a:schemeClr val="accent5"/>
                </a:solidFill>
                <a:latin typeface="Channel 4 Chadwick" pitchFamily="2" charset="77"/>
              </a:defRPr>
            </a:lvl4pPr>
            <a:lvl5pPr marL="1371566" indent="0">
              <a:buNone/>
              <a:defRPr sz="1000">
                <a:solidFill>
                  <a:schemeClr val="accent5"/>
                </a:solidFill>
                <a:latin typeface="Channel 4 Chadwick" pitchFamily="2" charset="77"/>
              </a:defRPr>
            </a:lvl5pPr>
          </a:lstStyle>
          <a:p>
            <a:pPr lvl="0"/>
            <a:r>
              <a:rPr lang="en-US"/>
              <a:t>Click to edit caption: Arial Regular 10pt</a:t>
            </a:r>
          </a:p>
        </p:txBody>
      </p:sp>
      <p:sp>
        <p:nvSpPr>
          <p:cNvPr id="11" name="Content Placeholder 2"/>
          <p:cNvSpPr>
            <a:spLocks noGrp="1"/>
          </p:cNvSpPr>
          <p:nvPr>
            <p:ph sz="quarter" idx="10" hasCustomPrompt="1"/>
          </p:nvPr>
        </p:nvSpPr>
        <p:spPr>
          <a:xfrm>
            <a:off x="186596" y="349862"/>
            <a:ext cx="8672097" cy="1381836"/>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9" name="Text Placeholder 2">
            <a:extLst>
              <a:ext uri="{FF2B5EF4-FFF2-40B4-BE49-F238E27FC236}">
                <a16:creationId xmlns:a16="http://schemas.microsoft.com/office/drawing/2014/main" id="{6B742EC7-0905-4619-9932-945C15BD9FB8}"/>
              </a:ext>
            </a:extLst>
          </p:cNvPr>
          <p:cNvSpPr>
            <a:spLocks noGrp="1"/>
          </p:cNvSpPr>
          <p:nvPr>
            <p:ph type="body" sz="quarter" idx="26" hasCustomPrompt="1"/>
          </p:nvPr>
        </p:nvSpPr>
        <p:spPr>
          <a:xfrm>
            <a:off x="3144722" y="1748367"/>
            <a:ext cx="2854557" cy="3937000"/>
          </a:xfrm>
          <a:prstGeom prst="rect">
            <a:avLst/>
          </a:prstGeom>
        </p:spPr>
        <p:txBody>
          <a:bodyPr/>
          <a:lstStyle>
            <a:lvl1pPr marL="0" indent="0">
              <a:buFont typeface="Arial" panose="020B0604020202020204" pitchFamily="34" charset="0"/>
              <a:buNone/>
              <a:defRPr sz="1400">
                <a:solidFill>
                  <a:srgbClr val="1C3D74"/>
                </a:solidFill>
                <a:latin typeface="+mj-lt"/>
              </a:defRPr>
            </a:lvl1pPr>
            <a:lvl2pPr marL="457189" indent="0">
              <a:buFont typeface="Arial" panose="020B0604020202020204" pitchFamily="34" charset="0"/>
              <a:buNone/>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p:txBody>
      </p:sp>
      <p:sp>
        <p:nvSpPr>
          <p:cNvPr id="8" name="Text Placeholder 2">
            <a:extLst>
              <a:ext uri="{FF2B5EF4-FFF2-40B4-BE49-F238E27FC236}">
                <a16:creationId xmlns:a16="http://schemas.microsoft.com/office/drawing/2014/main" id="{E839734A-FE59-489D-8235-3CE5E3DE21EF}"/>
              </a:ext>
            </a:extLst>
          </p:cNvPr>
          <p:cNvSpPr>
            <a:spLocks noGrp="1"/>
          </p:cNvSpPr>
          <p:nvPr>
            <p:ph type="body" sz="quarter" idx="27" hasCustomPrompt="1"/>
          </p:nvPr>
        </p:nvSpPr>
        <p:spPr>
          <a:xfrm>
            <a:off x="186596" y="1748367"/>
            <a:ext cx="2854557" cy="3937000"/>
          </a:xfrm>
          <a:prstGeom prst="rect">
            <a:avLst/>
          </a:prstGeom>
        </p:spPr>
        <p:txBody>
          <a:bodyPr/>
          <a:lstStyle>
            <a:lvl1pPr marL="0" indent="0">
              <a:buFont typeface="Arial" panose="020B0604020202020204" pitchFamily="34" charset="0"/>
              <a:buNone/>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16477093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ntent slide 1 column text + image + caption">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2496621" y="1746137"/>
            <a:ext cx="6380681" cy="3744496"/>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14"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496621" y="5568098"/>
            <a:ext cx="6380680" cy="117271"/>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892" indent="0">
              <a:buNone/>
              <a:defRPr sz="1000">
                <a:solidFill>
                  <a:schemeClr val="accent5"/>
                </a:solidFill>
                <a:latin typeface="Channel 4 Chadwick" pitchFamily="2" charset="77"/>
              </a:defRPr>
            </a:lvl2pPr>
            <a:lvl3pPr marL="685783" indent="0">
              <a:buNone/>
              <a:defRPr sz="1000">
                <a:solidFill>
                  <a:schemeClr val="accent5"/>
                </a:solidFill>
                <a:latin typeface="Channel 4 Chadwick" pitchFamily="2" charset="77"/>
              </a:defRPr>
            </a:lvl3pPr>
            <a:lvl4pPr marL="1028675" indent="0">
              <a:buNone/>
              <a:defRPr sz="1000">
                <a:solidFill>
                  <a:schemeClr val="accent5"/>
                </a:solidFill>
                <a:latin typeface="Channel 4 Chadwick" pitchFamily="2" charset="77"/>
              </a:defRPr>
            </a:lvl4pPr>
            <a:lvl5pPr marL="1371566" indent="0">
              <a:buNone/>
              <a:defRPr sz="1000">
                <a:solidFill>
                  <a:schemeClr val="accent5"/>
                </a:solidFill>
                <a:latin typeface="Channel 4 Chadwick" pitchFamily="2" charset="77"/>
              </a:defRPr>
            </a:lvl5pPr>
          </a:lstStyle>
          <a:p>
            <a:pPr lvl="0"/>
            <a:r>
              <a:rPr lang="en-US"/>
              <a:t>Click to edit caption: Arial Regular 10pt</a:t>
            </a:r>
          </a:p>
        </p:txBody>
      </p:sp>
      <p:sp>
        <p:nvSpPr>
          <p:cNvPr id="10" name="Content Placeholder 2"/>
          <p:cNvSpPr>
            <a:spLocks noGrp="1"/>
          </p:cNvSpPr>
          <p:nvPr>
            <p:ph sz="quarter" idx="10" hasCustomPrompt="1"/>
          </p:nvPr>
        </p:nvSpPr>
        <p:spPr>
          <a:xfrm>
            <a:off x="186596" y="349862"/>
            <a:ext cx="8672097" cy="1381836"/>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6" name="Text Placeholder 2">
            <a:extLst>
              <a:ext uri="{FF2B5EF4-FFF2-40B4-BE49-F238E27FC236}">
                <a16:creationId xmlns:a16="http://schemas.microsoft.com/office/drawing/2014/main" id="{57C490C0-3F42-428E-9663-C0315B61F18B}"/>
              </a:ext>
            </a:extLst>
          </p:cNvPr>
          <p:cNvSpPr>
            <a:spLocks noGrp="1"/>
          </p:cNvSpPr>
          <p:nvPr>
            <p:ph type="body" sz="quarter" idx="13" hasCustomPrompt="1"/>
          </p:nvPr>
        </p:nvSpPr>
        <p:spPr>
          <a:xfrm>
            <a:off x="186598" y="1748367"/>
            <a:ext cx="2126297" cy="3937000"/>
          </a:xfrm>
          <a:prstGeom prst="rect">
            <a:avLst/>
          </a:prstGeom>
        </p:spPr>
        <p:txBody>
          <a:bodyPr/>
          <a:lstStyle>
            <a:lvl1pPr marL="0" indent="0">
              <a:buFont typeface="Arial" panose="020B0604020202020204" pitchFamily="34" charset="0"/>
              <a:buNone/>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3638434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 hero image + caption">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287340" y="1763469"/>
            <a:ext cx="8578850" cy="3723068"/>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10"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87340" y="5570602"/>
            <a:ext cx="8578850" cy="117271"/>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892" indent="0">
              <a:buNone/>
              <a:defRPr sz="1000">
                <a:solidFill>
                  <a:schemeClr val="accent5"/>
                </a:solidFill>
                <a:latin typeface="Channel 4 Chadwick" pitchFamily="2" charset="77"/>
              </a:defRPr>
            </a:lvl2pPr>
            <a:lvl3pPr marL="685783" indent="0">
              <a:buNone/>
              <a:defRPr sz="1000">
                <a:solidFill>
                  <a:schemeClr val="accent5"/>
                </a:solidFill>
                <a:latin typeface="Channel 4 Chadwick" pitchFamily="2" charset="77"/>
              </a:defRPr>
            </a:lvl3pPr>
            <a:lvl4pPr marL="1028675" indent="0">
              <a:buNone/>
              <a:defRPr sz="1000">
                <a:solidFill>
                  <a:schemeClr val="accent5"/>
                </a:solidFill>
                <a:latin typeface="Channel 4 Chadwick" pitchFamily="2" charset="77"/>
              </a:defRPr>
            </a:lvl4pPr>
            <a:lvl5pPr marL="1371566" indent="0">
              <a:buNone/>
              <a:defRPr sz="1000">
                <a:solidFill>
                  <a:schemeClr val="accent5"/>
                </a:solidFill>
                <a:latin typeface="Channel 4 Chadwick" pitchFamily="2" charset="77"/>
              </a:defRPr>
            </a:lvl5pPr>
          </a:lstStyle>
          <a:p>
            <a:pPr lvl="0"/>
            <a:r>
              <a:rPr lang="en-US"/>
              <a:t>Click to edit caption: Arial Regular 10pt</a:t>
            </a:r>
          </a:p>
        </p:txBody>
      </p:sp>
      <p:sp>
        <p:nvSpPr>
          <p:cNvPr id="12" name="Content Placeholder 2"/>
          <p:cNvSpPr>
            <a:spLocks noGrp="1"/>
          </p:cNvSpPr>
          <p:nvPr>
            <p:ph sz="quarter" idx="10" hasCustomPrompt="1"/>
          </p:nvPr>
        </p:nvSpPr>
        <p:spPr>
          <a:xfrm>
            <a:off x="186596" y="349862"/>
            <a:ext cx="8672097" cy="1381836"/>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Tree>
    <p:extLst>
      <p:ext uri="{BB962C8B-B14F-4D97-AF65-F5344CB8AC3E}">
        <p14:creationId xmlns:p14="http://schemas.microsoft.com/office/powerpoint/2010/main" val="3694049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Hero image + caption">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279401" y="334436"/>
            <a:ext cx="8597901" cy="5156199"/>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87340" y="5570602"/>
            <a:ext cx="8578850" cy="117271"/>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892" indent="0">
              <a:buNone/>
              <a:defRPr sz="1000">
                <a:solidFill>
                  <a:schemeClr val="accent5"/>
                </a:solidFill>
                <a:latin typeface="Channel 4 Chadwick" pitchFamily="2" charset="77"/>
              </a:defRPr>
            </a:lvl2pPr>
            <a:lvl3pPr marL="685783" indent="0">
              <a:buNone/>
              <a:defRPr sz="1000">
                <a:solidFill>
                  <a:schemeClr val="accent5"/>
                </a:solidFill>
                <a:latin typeface="Channel 4 Chadwick" pitchFamily="2" charset="77"/>
              </a:defRPr>
            </a:lvl3pPr>
            <a:lvl4pPr marL="1028675" indent="0">
              <a:buNone/>
              <a:defRPr sz="1000">
                <a:solidFill>
                  <a:schemeClr val="accent5"/>
                </a:solidFill>
                <a:latin typeface="Channel 4 Chadwick" pitchFamily="2" charset="77"/>
              </a:defRPr>
            </a:lvl4pPr>
            <a:lvl5pPr marL="1371566" indent="0">
              <a:buNone/>
              <a:defRPr sz="1000">
                <a:solidFill>
                  <a:schemeClr val="accent5"/>
                </a:solidFill>
                <a:latin typeface="Channel 4 Chadwick" pitchFamily="2" charset="77"/>
              </a:defRPr>
            </a:lvl5pPr>
          </a:lstStyle>
          <a:p>
            <a:pPr lvl="0"/>
            <a:r>
              <a:rPr lang="en-US"/>
              <a:t>Click to edit caption: Arial Regular 10pt</a:t>
            </a:r>
          </a:p>
        </p:txBody>
      </p:sp>
    </p:spTree>
    <p:extLst>
      <p:ext uri="{BB962C8B-B14F-4D97-AF65-F5344CB8AC3E}">
        <p14:creationId xmlns:p14="http://schemas.microsoft.com/office/powerpoint/2010/main" val="26870672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186599" y="349865"/>
            <a:ext cx="8672097" cy="1381836"/>
          </a:xfrm>
          <a:prstGeom prst="rect">
            <a:avLst/>
          </a:prstGeom>
        </p:spPr>
        <p:txBody>
          <a:bodyPr/>
          <a:lstStyle>
            <a:lvl1pPr marL="0" indent="0">
              <a:buNone/>
              <a:defRPr sz="1875"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186599" y="1748367"/>
            <a:ext cx="8672097" cy="3937000"/>
          </a:xfrm>
          <a:prstGeom prst="rect">
            <a:avLst/>
          </a:prstGeom>
        </p:spPr>
        <p:txBody>
          <a:bodyPr/>
          <a:lstStyle>
            <a:lvl1pPr marL="0" indent="0">
              <a:buFont typeface="Arial" panose="020B0604020202020204" pitchFamily="34" charset="0"/>
              <a:buNone/>
              <a:defRPr sz="1050">
                <a:solidFill>
                  <a:srgbClr val="1C3D74"/>
                </a:solidFill>
                <a:latin typeface="+mj-lt"/>
              </a:defRPr>
            </a:lvl1pPr>
            <a:lvl2pPr>
              <a:buFont typeface="Arial" panose="020B0604020202020204" pitchFamily="34" charset="0"/>
              <a:buChar char="-"/>
              <a:defRPr sz="105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050">
                <a:solidFill>
                  <a:srgbClr val="1C3D74"/>
                </a:solidFill>
                <a:latin typeface="Arial" panose="020B0604020202020204" pitchFamily="34" charset="0"/>
                <a:cs typeface="Arial" panose="020B0604020202020204" pitchFamily="34" charset="0"/>
              </a:rPr>
              <a:t>Sub-bullet point</a:t>
            </a:r>
          </a:p>
          <a:p>
            <a:pPr marL="0" indent="0">
              <a:buNone/>
            </a:pPr>
            <a:endParaRPr lang="en-US"/>
          </a:p>
        </p:txBody>
      </p:sp>
    </p:spTree>
    <p:extLst>
      <p:ext uri="{BB962C8B-B14F-4D97-AF65-F5344CB8AC3E}">
        <p14:creationId xmlns:p14="http://schemas.microsoft.com/office/powerpoint/2010/main" val="3060100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A5C7C2-32CD-4603-83D3-FDB2F8AA45C3}" type="datetimeFigureOut">
              <a:rPr lang="en-GB" smtClean="0"/>
              <a:t>11/11/2024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DCD221-3793-49DF-9773-E4CB6EFE062F}" type="slidenum">
              <a:rPr lang="en-GB" smtClean="0"/>
              <a:t>‹#›</a:t>
            </a:fld>
            <a:endParaRPr lang="en-GB"/>
          </a:p>
        </p:txBody>
      </p:sp>
    </p:spTree>
    <p:extLst>
      <p:ext uri="{BB962C8B-B14F-4D97-AF65-F5344CB8AC3E}">
        <p14:creationId xmlns:p14="http://schemas.microsoft.com/office/powerpoint/2010/main" val="2533078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A5C7C2-32CD-4603-83D3-FDB2F8AA45C3}" type="datetimeFigureOut">
              <a:rPr lang="en-GB" smtClean="0"/>
              <a:t>11/11/2024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DCD221-3793-49DF-9773-E4CB6EFE062F}" type="slidenum">
              <a:rPr lang="en-GB" smtClean="0"/>
              <a:t>‹#›</a:t>
            </a:fld>
            <a:endParaRPr lang="en-GB"/>
          </a:p>
        </p:txBody>
      </p:sp>
    </p:spTree>
    <p:extLst>
      <p:ext uri="{BB962C8B-B14F-4D97-AF65-F5344CB8AC3E}">
        <p14:creationId xmlns:p14="http://schemas.microsoft.com/office/powerpoint/2010/main" val="2799376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A5C7C2-32CD-4603-83D3-FDB2F8AA45C3}" type="datetimeFigureOut">
              <a:rPr lang="en-GB" smtClean="0"/>
              <a:t>11/11/2024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DCD221-3793-49DF-9773-E4CB6EFE062F}" type="slidenum">
              <a:rPr lang="en-GB" smtClean="0"/>
              <a:t>‹#›</a:t>
            </a:fld>
            <a:endParaRPr lang="en-GB"/>
          </a:p>
        </p:txBody>
      </p:sp>
    </p:spTree>
    <p:extLst>
      <p:ext uri="{BB962C8B-B14F-4D97-AF65-F5344CB8AC3E}">
        <p14:creationId xmlns:p14="http://schemas.microsoft.com/office/powerpoint/2010/main" val="3967125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5C7C2-32CD-4603-83D3-FDB2F8AA45C3}" type="datetimeFigureOut">
              <a:rPr lang="en-GB" smtClean="0"/>
              <a:t>11/11/2024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DCD221-3793-49DF-9773-E4CB6EFE062F}" type="slidenum">
              <a:rPr lang="en-GB" smtClean="0"/>
              <a:t>‹#›</a:t>
            </a:fld>
            <a:endParaRPr lang="en-GB"/>
          </a:p>
        </p:txBody>
      </p:sp>
    </p:spTree>
    <p:extLst>
      <p:ext uri="{BB962C8B-B14F-4D97-AF65-F5344CB8AC3E}">
        <p14:creationId xmlns:p14="http://schemas.microsoft.com/office/powerpoint/2010/main" val="1261576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A5C7C2-32CD-4603-83D3-FDB2F8AA45C3}" type="datetimeFigureOut">
              <a:rPr lang="en-GB" smtClean="0"/>
              <a:t>11/11/2024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DCD221-3793-49DF-9773-E4CB6EFE062F}" type="slidenum">
              <a:rPr lang="en-GB" smtClean="0"/>
              <a:t>‹#›</a:t>
            </a:fld>
            <a:endParaRPr lang="en-GB"/>
          </a:p>
        </p:txBody>
      </p:sp>
    </p:spTree>
    <p:extLst>
      <p:ext uri="{BB962C8B-B14F-4D97-AF65-F5344CB8AC3E}">
        <p14:creationId xmlns:p14="http://schemas.microsoft.com/office/powerpoint/2010/main" val="2426579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A5C7C2-32CD-4603-83D3-FDB2F8AA45C3}" type="datetimeFigureOut">
              <a:rPr lang="en-GB" smtClean="0"/>
              <a:t>11/11/2024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DCD221-3793-49DF-9773-E4CB6EFE062F}" type="slidenum">
              <a:rPr lang="en-GB" smtClean="0"/>
              <a:t>‹#›</a:t>
            </a:fld>
            <a:endParaRPr lang="en-GB"/>
          </a:p>
        </p:txBody>
      </p:sp>
    </p:spTree>
    <p:extLst>
      <p:ext uri="{BB962C8B-B14F-4D97-AF65-F5344CB8AC3E}">
        <p14:creationId xmlns:p14="http://schemas.microsoft.com/office/powerpoint/2010/main" val="3115458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A5C7C2-32CD-4603-83D3-FDB2F8AA45C3}" type="datetimeFigureOut">
              <a:rPr lang="en-GB" smtClean="0"/>
              <a:t>11/11/2024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DCD221-3793-49DF-9773-E4CB6EFE062F}" type="slidenum">
              <a:rPr lang="en-GB" smtClean="0"/>
              <a:t>‹#›</a:t>
            </a:fld>
            <a:endParaRPr lang="en-GB"/>
          </a:p>
        </p:txBody>
      </p:sp>
    </p:spTree>
    <p:extLst>
      <p:ext uri="{BB962C8B-B14F-4D97-AF65-F5344CB8AC3E}">
        <p14:creationId xmlns:p14="http://schemas.microsoft.com/office/powerpoint/2010/main" val="318209483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4"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4" y="1825628"/>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1"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11/11/2024</a:t>
            </a:fld>
            <a:endParaRPr lang="en-US"/>
          </a:p>
        </p:txBody>
      </p:sp>
      <p:sp>
        <p:nvSpPr>
          <p:cNvPr id="5" name="Footer Placeholder 4"/>
          <p:cNvSpPr>
            <a:spLocks noGrp="1"/>
          </p:cNvSpPr>
          <p:nvPr>
            <p:ph type="ftr" sz="quarter" idx="3"/>
          </p:nvPr>
        </p:nvSpPr>
        <p:spPr>
          <a:xfrm>
            <a:off x="3028954"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Insert School name here</a:t>
            </a:r>
          </a:p>
        </p:txBody>
      </p:sp>
      <p:sp>
        <p:nvSpPr>
          <p:cNvPr id="6" name="Slide Number Placeholder 5"/>
          <p:cNvSpPr>
            <a:spLocks noGrp="1"/>
          </p:cNvSpPr>
          <p:nvPr>
            <p:ph type="sldNum" sz="quarter" idx="4"/>
          </p:nvPr>
        </p:nvSpPr>
        <p:spPr>
          <a:xfrm>
            <a:off x="6457951"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a:p>
        </p:txBody>
      </p:sp>
      <p:sp>
        <p:nvSpPr>
          <p:cNvPr id="7" name="Rectangle 6">
            <a:extLst>
              <a:ext uri="{FF2B5EF4-FFF2-40B4-BE49-F238E27FC236}">
                <a16:creationId xmlns:a16="http://schemas.microsoft.com/office/drawing/2014/main" id="{ECB09E79-0491-4934-8161-9B21930C30AB}"/>
              </a:ext>
            </a:extLst>
          </p:cNvPr>
          <p:cNvSpPr/>
          <p:nvPr userDrawn="1"/>
        </p:nvSpPr>
        <p:spPr>
          <a:xfrm>
            <a:off x="10188" y="5959453"/>
            <a:ext cx="9144000" cy="898549"/>
          </a:xfrm>
          <a:prstGeom prst="rect">
            <a:avLst/>
          </a:prstGeom>
          <a:gradFill>
            <a:gsLst>
              <a:gs pos="0">
                <a:srgbClr val="1C3D74"/>
              </a:gs>
              <a:gs pos="50000">
                <a:srgbClr val="8D3786"/>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8" name="Picture 7">
            <a:extLst>
              <a:ext uri="{FF2B5EF4-FFF2-40B4-BE49-F238E27FC236}">
                <a16:creationId xmlns:a16="http://schemas.microsoft.com/office/drawing/2014/main" id="{6FBF5677-A02A-436E-8BD4-40B5476C8304}"/>
              </a:ext>
            </a:extLst>
          </p:cNvPr>
          <p:cNvPicPr>
            <a:picLocks noChangeAspect="1"/>
          </p:cNvPicPr>
          <p:nvPr userDrawn="1"/>
        </p:nvPicPr>
        <p:blipFill>
          <a:blip r:embed="rId29">
            <a:alphaModFix/>
          </a:blip>
          <a:stretch>
            <a:fillRect/>
          </a:stretch>
        </p:blipFill>
        <p:spPr>
          <a:xfrm>
            <a:off x="298191" y="6053179"/>
            <a:ext cx="1760103" cy="627256"/>
          </a:xfrm>
          <a:prstGeom prst="rect">
            <a:avLst/>
          </a:prstGeom>
        </p:spPr>
      </p:pic>
      <p:sp>
        <p:nvSpPr>
          <p:cNvPr id="9" name="TextBox 8">
            <a:extLst>
              <a:ext uri="{FF2B5EF4-FFF2-40B4-BE49-F238E27FC236}">
                <a16:creationId xmlns:a16="http://schemas.microsoft.com/office/drawing/2014/main" id="{850E9414-3D2C-400C-AF96-F4825E6602C5}"/>
              </a:ext>
            </a:extLst>
          </p:cNvPr>
          <p:cNvSpPr txBox="1"/>
          <p:nvPr userDrawn="1"/>
        </p:nvSpPr>
        <p:spPr>
          <a:xfrm>
            <a:off x="7926849" y="6462189"/>
            <a:ext cx="939339" cy="103875"/>
          </a:xfrm>
          <a:prstGeom prst="rect">
            <a:avLst/>
          </a:prstGeom>
          <a:noFill/>
        </p:spPr>
        <p:txBody>
          <a:bodyPr wrap="square" lIns="0" tIns="0" rIns="0" bIns="0" rtlCol="0">
            <a:spAutoFit/>
          </a:bodyPr>
          <a:lstStyle/>
          <a:p>
            <a:pPr algn="r"/>
            <a:fld id="{A98891B2-5225-5C40-A770-7C3A43B5E5B1}" type="slidenum">
              <a:rPr lang="en-US" sz="675" b="0" i="0" smtClean="0">
                <a:solidFill>
                  <a:schemeClr val="bg1"/>
                </a:solidFill>
                <a:latin typeface="Arial" panose="020B0604020202020204" pitchFamily="34" charset="0"/>
                <a:cs typeface="Arial" panose="020B0604020202020204" pitchFamily="34" charset="0"/>
              </a:rPr>
              <a:pPr algn="r"/>
              <a:t>‹#›</a:t>
            </a:fld>
            <a:endParaRPr lang="en-US" sz="675" b="0" i="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F3FCF04F-46A6-4276-A5B6-B0F840D62710}"/>
              </a:ext>
            </a:extLst>
          </p:cNvPr>
          <p:cNvPicPr>
            <a:picLocks noChangeAspect="1"/>
          </p:cNvPicPr>
          <p:nvPr userDrawn="1"/>
        </p:nvPicPr>
        <p:blipFill>
          <a:blip r:embed="rId30"/>
          <a:stretch>
            <a:fillRect/>
          </a:stretch>
        </p:blipFill>
        <p:spPr>
          <a:xfrm>
            <a:off x="6062816" y="6259893"/>
            <a:ext cx="2490540" cy="306336"/>
          </a:xfrm>
          <a:prstGeom prst="rect">
            <a:avLst/>
          </a:prstGeom>
        </p:spPr>
      </p:pic>
      <p:sp>
        <p:nvSpPr>
          <p:cNvPr id="11" name="Content Placeholder 2">
            <a:extLst>
              <a:ext uri="{FF2B5EF4-FFF2-40B4-BE49-F238E27FC236}">
                <a16:creationId xmlns:a16="http://schemas.microsoft.com/office/drawing/2014/main" id="{7C54736E-9D25-4E42-8E39-76801FBB3025}"/>
              </a:ext>
            </a:extLst>
          </p:cNvPr>
          <p:cNvSpPr txBox="1">
            <a:spLocks/>
          </p:cNvSpPr>
          <p:nvPr userDrawn="1"/>
        </p:nvSpPr>
        <p:spPr>
          <a:xfrm>
            <a:off x="2315780" y="3781969"/>
            <a:ext cx="4512447" cy="1942145"/>
          </a:xfrm>
          <a:prstGeom prst="rect">
            <a:avLst/>
          </a:prstGeom>
        </p:spPr>
        <p:txBody>
          <a:bodyPr/>
          <a:lstStyle>
            <a:lvl1pPr marL="0" indent="0" algn="r" defTabSz="914400" rtl="0" eaLnBrk="1" latinLnBrk="0" hangingPunct="1">
              <a:lnSpc>
                <a:spcPct val="100000"/>
              </a:lnSpc>
              <a:spcBef>
                <a:spcPts val="0"/>
              </a:spcBef>
              <a:buFont typeface="Arial" panose="020B0604020202020204"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50"/>
              <a:t>School of English </a:t>
            </a:r>
          </a:p>
          <a:p>
            <a:r>
              <a:rPr lang="en-US" sz="1350"/>
              <a:t>and Drama</a:t>
            </a:r>
          </a:p>
        </p:txBody>
      </p:sp>
    </p:spTree>
    <p:extLst>
      <p:ext uri="{BB962C8B-B14F-4D97-AF65-F5344CB8AC3E}">
        <p14:creationId xmlns:p14="http://schemas.microsoft.com/office/powerpoint/2010/main" val="132541581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41"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01" r:id="rId27"/>
  </p:sldLayoutIdLst>
  <p:txStyles>
    <p:titleStyle>
      <a:lvl1pPr algn="l" defTabSz="68582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8" indent="-171458" algn="l" defTabSz="68582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70" indent="-171458" algn="l" defTabSz="685828" rtl="0" eaLnBrk="1" latinLnBrk="0" hangingPunct="1">
        <a:lnSpc>
          <a:spcPct val="90000"/>
        </a:lnSpc>
        <a:spcBef>
          <a:spcPts val="375"/>
        </a:spcBef>
        <a:buFont typeface="Arial" panose="020B0604020202020204" pitchFamily="34" charset="0"/>
        <a:buChar char="•"/>
        <a:defRPr sz="1801" kern="1200">
          <a:solidFill>
            <a:schemeClr val="tx1"/>
          </a:solidFill>
          <a:latin typeface="+mn-lt"/>
          <a:ea typeface="+mn-ea"/>
          <a:cs typeface="+mn-cs"/>
        </a:defRPr>
      </a:lvl2pPr>
      <a:lvl3pPr marL="857285" indent="-171458" algn="l" defTabSz="68582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99" indent="-171458" algn="l" defTabSz="68582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12" indent="-171458" algn="l" defTabSz="68582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27" indent="-171458" algn="l" defTabSz="68582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40" indent="-171458" algn="l" defTabSz="68582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55" indent="-171458" algn="l" defTabSz="68582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69" indent="-171458" algn="l" defTabSz="68582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28" rtl="0" eaLnBrk="1" latinLnBrk="0" hangingPunct="1">
        <a:defRPr sz="1350" kern="1200">
          <a:solidFill>
            <a:schemeClr val="tx1"/>
          </a:solidFill>
          <a:latin typeface="+mn-lt"/>
          <a:ea typeface="+mn-ea"/>
          <a:cs typeface="+mn-cs"/>
        </a:defRPr>
      </a:lvl1pPr>
      <a:lvl2pPr marL="342914" algn="l" defTabSz="685828" rtl="0" eaLnBrk="1" latinLnBrk="0" hangingPunct="1">
        <a:defRPr sz="1350" kern="1200">
          <a:solidFill>
            <a:schemeClr val="tx1"/>
          </a:solidFill>
          <a:latin typeface="+mn-lt"/>
          <a:ea typeface="+mn-ea"/>
          <a:cs typeface="+mn-cs"/>
        </a:defRPr>
      </a:lvl2pPr>
      <a:lvl3pPr marL="685828" algn="l" defTabSz="685828" rtl="0" eaLnBrk="1" latinLnBrk="0" hangingPunct="1">
        <a:defRPr sz="1350" kern="1200">
          <a:solidFill>
            <a:schemeClr val="tx1"/>
          </a:solidFill>
          <a:latin typeface="+mn-lt"/>
          <a:ea typeface="+mn-ea"/>
          <a:cs typeface="+mn-cs"/>
        </a:defRPr>
      </a:lvl3pPr>
      <a:lvl4pPr marL="1028742" algn="l" defTabSz="685828" rtl="0" eaLnBrk="1" latinLnBrk="0" hangingPunct="1">
        <a:defRPr sz="1350" kern="1200">
          <a:solidFill>
            <a:schemeClr val="tx1"/>
          </a:solidFill>
          <a:latin typeface="+mn-lt"/>
          <a:ea typeface="+mn-ea"/>
          <a:cs typeface="+mn-cs"/>
        </a:defRPr>
      </a:lvl4pPr>
      <a:lvl5pPr marL="1371656" algn="l" defTabSz="685828" rtl="0" eaLnBrk="1" latinLnBrk="0" hangingPunct="1">
        <a:defRPr sz="1350" kern="1200">
          <a:solidFill>
            <a:schemeClr val="tx1"/>
          </a:solidFill>
          <a:latin typeface="+mn-lt"/>
          <a:ea typeface="+mn-ea"/>
          <a:cs typeface="+mn-cs"/>
        </a:defRPr>
      </a:lvl5pPr>
      <a:lvl6pPr marL="1714571" algn="l" defTabSz="685828" rtl="0" eaLnBrk="1" latinLnBrk="0" hangingPunct="1">
        <a:defRPr sz="1350" kern="1200">
          <a:solidFill>
            <a:schemeClr val="tx1"/>
          </a:solidFill>
          <a:latin typeface="+mn-lt"/>
          <a:ea typeface="+mn-ea"/>
          <a:cs typeface="+mn-cs"/>
        </a:defRPr>
      </a:lvl6pPr>
      <a:lvl7pPr marL="2057485" algn="l" defTabSz="685828" rtl="0" eaLnBrk="1" latinLnBrk="0" hangingPunct="1">
        <a:defRPr sz="1350" kern="1200">
          <a:solidFill>
            <a:schemeClr val="tx1"/>
          </a:solidFill>
          <a:latin typeface="+mn-lt"/>
          <a:ea typeface="+mn-ea"/>
          <a:cs typeface="+mn-cs"/>
        </a:defRPr>
      </a:lvl7pPr>
      <a:lvl8pPr marL="2400398" algn="l" defTabSz="685828" rtl="0" eaLnBrk="1" latinLnBrk="0" hangingPunct="1">
        <a:defRPr sz="1350" kern="1200">
          <a:solidFill>
            <a:schemeClr val="tx1"/>
          </a:solidFill>
          <a:latin typeface="+mn-lt"/>
          <a:ea typeface="+mn-ea"/>
          <a:cs typeface="+mn-cs"/>
        </a:defRPr>
      </a:lvl8pPr>
      <a:lvl9pPr marL="2743313" algn="l" defTabSz="685828"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86">
          <p15:clr>
            <a:srgbClr val="F26B43"/>
          </p15:clr>
        </p15:guide>
        <p15:guide id="2" pos="13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7.jpeg"/><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0.jpeg"/><Relationship Id="rId1" Type="http://schemas.openxmlformats.org/officeDocument/2006/relationships/slideLayout" Target="../slideLayouts/slideLayout1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hyperlink" Target="https://www.chambersstudent.co.uk/law-firms/getting-a-training-contract/making-successful-applications" TargetMode="External"/><Relationship Id="rId7" Type="http://schemas.openxmlformats.org/officeDocument/2006/relationships/hyperlink" Target="http://www.careers.qmul.ac.uk/how-to/prepare-for-interviews-and-assessment-centres/"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hyperlink" Target="http://www.careers.qmul.ac.uk/how-to/practise-psychometric-tests/" TargetMode="External"/><Relationship Id="rId5" Type="http://schemas.openxmlformats.org/officeDocument/2006/relationships/hyperlink" Target="https://www.lawcareers.net/Explore/Features/28062022-Online-application-tips" TargetMode="External"/><Relationship Id="rId4" Type="http://schemas.openxmlformats.org/officeDocument/2006/relationships/hyperlink" Target="https://targetjobs.co.uk/careers-advice/law/law-application-form-questions-examples-how-answer-extracurricular-activities-question"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eg"/><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4.jpeg"/><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5.jpeg"/><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140C466D-AFD2-4612-98EB-B28E84FC16E1}"/>
              </a:ext>
            </a:extLst>
          </p:cNvPr>
          <p:cNvSpPr>
            <a:spLocks noGrp="1"/>
          </p:cNvSpPr>
          <p:nvPr>
            <p:ph sz="quarter" idx="10"/>
          </p:nvPr>
        </p:nvSpPr>
        <p:spPr>
          <a:xfrm>
            <a:off x="943600" y="3294646"/>
            <a:ext cx="7870825" cy="1171575"/>
          </a:xfrm>
        </p:spPr>
        <p:txBody>
          <a:bodyPr>
            <a:normAutofit fontScale="92500" lnSpcReduction="10000"/>
          </a:bodyPr>
          <a:lstStyle/>
          <a:p>
            <a:r>
              <a:rPr lang="en-GB" sz="4500">
                <a:latin typeface="Source Sans Pro" panose="020B0503030403020204" pitchFamily="34" charset="0"/>
                <a:ea typeface="+mj-ea"/>
                <a:cs typeface="+mj-cs"/>
              </a:rPr>
              <a:t>Writing Standout Law Applications</a:t>
            </a:r>
            <a:endParaRPr lang="en-US"/>
          </a:p>
        </p:txBody>
      </p:sp>
      <p:sp>
        <p:nvSpPr>
          <p:cNvPr id="11" name="Content Placeholder 6">
            <a:extLst>
              <a:ext uri="{FF2B5EF4-FFF2-40B4-BE49-F238E27FC236}">
                <a16:creationId xmlns:a16="http://schemas.microsoft.com/office/drawing/2014/main" id="{2B3EFF6F-2781-4F5D-97C6-E4322216ADDC}"/>
              </a:ext>
            </a:extLst>
          </p:cNvPr>
          <p:cNvSpPr>
            <a:spLocks noGrp="1"/>
          </p:cNvSpPr>
          <p:nvPr>
            <p:ph sz="quarter" idx="11"/>
          </p:nvPr>
        </p:nvSpPr>
        <p:spPr>
          <a:xfrm>
            <a:off x="943599" y="4516688"/>
            <a:ext cx="7870825" cy="1171575"/>
          </a:xfrm>
        </p:spPr>
        <p:txBody>
          <a:bodyPr vert="horz" lIns="91440" tIns="45720" rIns="91440" bIns="45720" rtlCol="0" anchor="t">
            <a:normAutofit fontScale="70000" lnSpcReduction="20000"/>
          </a:bodyPr>
          <a:lstStyle/>
          <a:p>
            <a:r>
              <a:rPr lang="en-GB" dirty="0">
                <a:latin typeface="Arial"/>
                <a:cs typeface="Arial"/>
              </a:rPr>
              <a:t>October 2024</a:t>
            </a:r>
          </a:p>
          <a:p>
            <a:endParaRPr lang="en-GB" dirty="0">
              <a:latin typeface="Arial"/>
              <a:cs typeface="Arial"/>
            </a:endParaRPr>
          </a:p>
          <a:p>
            <a:r>
              <a:rPr lang="en-GB" sz="2600" dirty="0">
                <a:latin typeface="Arial"/>
                <a:cs typeface="Arial"/>
              </a:rPr>
              <a:t>Sera Singh- Careers Consultant</a:t>
            </a:r>
          </a:p>
          <a:p>
            <a:r>
              <a:rPr lang="en-GB" sz="2600" dirty="0">
                <a:latin typeface="Arial"/>
                <a:cs typeface="Arial"/>
              </a:rPr>
              <a:t>Dara Vexter- Careers Consultant </a:t>
            </a:r>
            <a:endParaRPr lang="en-GB" sz="2600" dirty="0"/>
          </a:p>
        </p:txBody>
      </p:sp>
      <p:sp>
        <p:nvSpPr>
          <p:cNvPr id="12" name="Content Placeholder 2">
            <a:extLst>
              <a:ext uri="{FF2B5EF4-FFF2-40B4-BE49-F238E27FC236}">
                <a16:creationId xmlns:a16="http://schemas.microsoft.com/office/drawing/2014/main" id="{4DBD83B4-A554-43D7-822D-5911805342B6}"/>
              </a:ext>
            </a:extLst>
          </p:cNvPr>
          <p:cNvSpPr>
            <a:spLocks noGrp="1"/>
          </p:cNvSpPr>
          <p:nvPr>
            <p:ph sz="quarter" idx="13"/>
          </p:nvPr>
        </p:nvSpPr>
        <p:spPr>
          <a:xfrm>
            <a:off x="5702966" y="1316040"/>
            <a:ext cx="3111456" cy="563896"/>
          </a:xfrm>
          <a:prstGeom prst="rect">
            <a:avLst/>
          </a:prstGeom>
        </p:spPr>
        <p:txBody>
          <a:bodyPr>
            <a:normAutofit/>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r>
              <a:rPr lang="en-US"/>
              <a:t>CCLS</a:t>
            </a:r>
          </a:p>
        </p:txBody>
      </p:sp>
    </p:spTree>
    <p:extLst>
      <p:ext uri="{BB962C8B-B14F-4D97-AF65-F5344CB8AC3E}">
        <p14:creationId xmlns:p14="http://schemas.microsoft.com/office/powerpoint/2010/main" val="3331294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A53AFDC-8782-D554-AC96-0E21E97FEE24}"/>
              </a:ext>
            </a:extLst>
          </p:cNvPr>
          <p:cNvPicPr>
            <a:picLocks noChangeAspect="1"/>
          </p:cNvPicPr>
          <p:nvPr/>
        </p:nvPicPr>
        <p:blipFill>
          <a:blip r:embed="rId2">
            <a:alphaModFix amt="35000"/>
          </a:blip>
          <a:srcRect l="18000"/>
          <a:stretch/>
        </p:blipFill>
        <p:spPr>
          <a:xfrm>
            <a:off x="20" y="10"/>
            <a:ext cx="9143980" cy="6857990"/>
          </a:xfrm>
          <a:prstGeom prst="rect">
            <a:avLst/>
          </a:prstGeom>
        </p:spPr>
      </p:pic>
      <p:sp>
        <p:nvSpPr>
          <p:cNvPr id="2" name="Title 1">
            <a:extLst>
              <a:ext uri="{FF2B5EF4-FFF2-40B4-BE49-F238E27FC236}">
                <a16:creationId xmlns:a16="http://schemas.microsoft.com/office/drawing/2014/main" id="{34F4A794-6A00-AD09-0A00-DB5CF0E6D6EE}"/>
              </a:ext>
            </a:extLst>
          </p:cNvPr>
          <p:cNvSpPr>
            <a:spLocks noGrp="1"/>
          </p:cNvSpPr>
          <p:nvPr>
            <p:ph type="title"/>
          </p:nvPr>
        </p:nvSpPr>
        <p:spPr>
          <a:xfrm>
            <a:off x="628650" y="365125"/>
            <a:ext cx="7886700" cy="1325563"/>
          </a:xfrm>
        </p:spPr>
        <p:txBody>
          <a:bodyPr>
            <a:normAutofit/>
          </a:bodyPr>
          <a:lstStyle/>
          <a:p>
            <a:r>
              <a:rPr lang="en-GB">
                <a:solidFill>
                  <a:srgbClr val="FFFFFF"/>
                </a:solidFill>
              </a:rPr>
              <a:t>Research</a:t>
            </a:r>
          </a:p>
        </p:txBody>
      </p:sp>
      <p:graphicFrame>
        <p:nvGraphicFramePr>
          <p:cNvPr id="5" name="Content Placeholder 2">
            <a:extLst>
              <a:ext uri="{FF2B5EF4-FFF2-40B4-BE49-F238E27FC236}">
                <a16:creationId xmlns:a16="http://schemas.microsoft.com/office/drawing/2014/main" id="{E0905CDA-0671-3289-3F5A-20249E8FDB69}"/>
              </a:ext>
            </a:extLst>
          </p:cNvPr>
          <p:cNvGraphicFramePr>
            <a:graphicFrameLocks noGrp="1"/>
          </p:cNvGraphicFramePr>
          <p:nvPr>
            <p:ph idx="1"/>
            <p:extLst>
              <p:ext uri="{D42A27DB-BD31-4B8C-83A1-F6EECF244321}">
                <p14:modId xmlns:p14="http://schemas.microsoft.com/office/powerpoint/2010/main" val="110203099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611171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82F40-EBD8-3308-DF26-B43AC335F469}"/>
              </a:ext>
            </a:extLst>
          </p:cNvPr>
          <p:cNvSpPr>
            <a:spLocks noGrp="1"/>
          </p:cNvSpPr>
          <p:nvPr>
            <p:ph type="ctrTitle"/>
          </p:nvPr>
        </p:nvSpPr>
        <p:spPr/>
        <p:txBody>
          <a:bodyPr/>
          <a:lstStyle/>
          <a:p>
            <a:r>
              <a:rPr lang="en-GB" dirty="0"/>
              <a:t>Sample Answers </a:t>
            </a:r>
          </a:p>
        </p:txBody>
      </p:sp>
    </p:spTree>
    <p:extLst>
      <p:ext uri="{BB962C8B-B14F-4D97-AF65-F5344CB8AC3E}">
        <p14:creationId xmlns:p14="http://schemas.microsoft.com/office/powerpoint/2010/main" val="3723649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8671EA-DB62-4530-B3BB-D67014266F4C}"/>
              </a:ext>
            </a:extLst>
          </p:cNvPr>
          <p:cNvSpPr>
            <a:spLocks noGrp="1"/>
          </p:cNvSpPr>
          <p:nvPr>
            <p:ph sz="quarter" idx="10"/>
          </p:nvPr>
        </p:nvSpPr>
        <p:spPr/>
        <p:txBody>
          <a:bodyPr vert="horz" lIns="91440" tIns="45720" rIns="91440" bIns="45720" rtlCol="0" anchor="t">
            <a:normAutofit/>
          </a:bodyPr>
          <a:lstStyle/>
          <a:p>
            <a:r>
              <a:rPr lang="en-GB" altLang="en-US" sz="2400" dirty="0">
                <a:latin typeface="Arial"/>
                <a:cs typeface="Arial"/>
              </a:rPr>
              <a:t>Conducting sector level research</a:t>
            </a:r>
            <a:br>
              <a:rPr lang="en-GB" altLang="en-US" sz="2400" dirty="0"/>
            </a:br>
            <a:r>
              <a:rPr lang="en-GB" altLang="en-US" sz="2400" i="1" dirty="0">
                <a:solidFill>
                  <a:srgbClr val="FF00FF"/>
                </a:solidFill>
                <a:latin typeface="Arial"/>
                <a:cs typeface="Arial"/>
              </a:rPr>
              <a:t>What are the main challenges affecting the legal profession now?</a:t>
            </a:r>
            <a:endParaRPr lang="en-GB" sz="2400" dirty="0">
              <a:latin typeface="Arial"/>
              <a:cs typeface="Arial"/>
            </a:endParaRPr>
          </a:p>
        </p:txBody>
      </p:sp>
      <p:sp>
        <p:nvSpPr>
          <p:cNvPr id="4" name="Text Placeholder 3">
            <a:extLst>
              <a:ext uri="{FF2B5EF4-FFF2-40B4-BE49-F238E27FC236}">
                <a16:creationId xmlns:a16="http://schemas.microsoft.com/office/drawing/2014/main" id="{2E52B2E8-DE1B-41CD-BFB5-68B2403911DB}"/>
              </a:ext>
            </a:extLst>
          </p:cNvPr>
          <p:cNvSpPr>
            <a:spLocks noGrp="1"/>
          </p:cNvSpPr>
          <p:nvPr>
            <p:ph type="body" sz="quarter" idx="13"/>
          </p:nvPr>
        </p:nvSpPr>
        <p:spPr>
          <a:xfrm>
            <a:off x="235951" y="1460819"/>
            <a:ext cx="8672097" cy="4224547"/>
          </a:xfrm>
        </p:spPr>
        <p:txBody>
          <a:bodyPr vert="horz" lIns="91440" tIns="45720" rIns="91440" bIns="45720" rtlCol="0" anchor="t">
            <a:normAutofit/>
          </a:bodyPr>
          <a:lstStyle/>
          <a:p>
            <a:pPr eaLnBrk="1" hangingPunct="1">
              <a:defRPr/>
            </a:pPr>
            <a:r>
              <a:rPr lang="en-GB" sz="2000" b="1" dirty="0">
                <a:latin typeface="Arial"/>
                <a:cs typeface="Arial"/>
              </a:rPr>
              <a:t>This is a commercial awareness question</a:t>
            </a:r>
          </a:p>
          <a:p>
            <a:pPr eaLnBrk="1" hangingPunct="1">
              <a:defRPr/>
            </a:pPr>
            <a:endParaRPr lang="en-GB" sz="2000" dirty="0">
              <a:cs typeface="Calibri Light"/>
            </a:endParaRPr>
          </a:p>
          <a:p>
            <a:pPr>
              <a:defRPr/>
            </a:pPr>
            <a:r>
              <a:rPr lang="en-GB" sz="2000" dirty="0">
                <a:latin typeface="Arial"/>
                <a:cs typeface="Arial"/>
              </a:rPr>
              <a:t>You need to be aware of current issues, the obvious one right now being the effect of the AI. Think about how this may affect the firm’s clients and specific practise areas</a:t>
            </a:r>
          </a:p>
          <a:p>
            <a:pPr>
              <a:defRPr/>
            </a:pPr>
            <a:endParaRPr lang="en-GB" sz="2000" dirty="0">
              <a:latin typeface="Arial" panose="020B0604020202020204" pitchFamily="34" charset="0"/>
              <a:cs typeface="Arial" panose="020B0604020202020204" pitchFamily="34" charset="0"/>
            </a:endParaRPr>
          </a:p>
          <a:p>
            <a:pPr>
              <a:defRPr/>
            </a:pPr>
            <a:r>
              <a:rPr lang="en-GB" sz="2000" dirty="0">
                <a:latin typeface="Arial"/>
                <a:cs typeface="Arial"/>
              </a:rPr>
              <a:t>Have a look at recent cases the firm has been involved with and new cases that are likely to arise </a:t>
            </a:r>
            <a:endParaRPr lang="en-GB" sz="2000" dirty="0">
              <a:latin typeface="Arial" panose="020B0604020202020204" pitchFamily="34" charset="0"/>
              <a:cs typeface="Arial" panose="020B0604020202020204" pitchFamily="34" charset="0"/>
            </a:endParaRPr>
          </a:p>
          <a:p>
            <a:pPr>
              <a:defRPr/>
            </a:pPr>
            <a:endParaRPr lang="en-GB" sz="2000" dirty="0">
              <a:latin typeface="Arial" panose="020B0604020202020204" pitchFamily="34" charset="0"/>
              <a:cs typeface="Arial" panose="020B0604020202020204" pitchFamily="34" charset="0"/>
            </a:endParaRPr>
          </a:p>
          <a:p>
            <a:pPr>
              <a:defRPr/>
            </a:pPr>
            <a:r>
              <a:rPr lang="en-GB" sz="2000" dirty="0">
                <a:latin typeface="Arial"/>
                <a:cs typeface="Arial"/>
              </a:rPr>
              <a:t>Consider the future of the legal profession in terms of new structures and approaches – e.g. use of new technology and platforms to provide legal services such as AI, new ways of billing clients. Changes in training lawyers</a:t>
            </a:r>
          </a:p>
          <a:p>
            <a:pPr>
              <a:defRPr/>
            </a:pPr>
            <a:endParaRPr lang="en-GB" sz="2000" dirty="0">
              <a:latin typeface="Arial"/>
              <a:cs typeface="Arial"/>
            </a:endParaRPr>
          </a:p>
          <a:p>
            <a:endParaRPr lang="en-GB" sz="2000" dirty="0">
              <a:cs typeface="Calibri Light"/>
            </a:endParaRPr>
          </a:p>
        </p:txBody>
      </p:sp>
    </p:spTree>
    <p:extLst>
      <p:ext uri="{BB962C8B-B14F-4D97-AF65-F5344CB8AC3E}">
        <p14:creationId xmlns:p14="http://schemas.microsoft.com/office/powerpoint/2010/main" val="3229088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Hands-on top of each other">
            <a:extLst>
              <a:ext uri="{FF2B5EF4-FFF2-40B4-BE49-F238E27FC236}">
                <a16:creationId xmlns:a16="http://schemas.microsoft.com/office/drawing/2014/main" id="{DBE86279-8489-82A4-86EA-B6121BBD259A}"/>
              </a:ext>
            </a:extLst>
          </p:cNvPr>
          <p:cNvPicPr>
            <a:picLocks noChangeAspect="1"/>
          </p:cNvPicPr>
          <p:nvPr/>
        </p:nvPicPr>
        <p:blipFill>
          <a:blip r:embed="rId2"/>
          <a:srcRect l="58407" r="15708" b="1"/>
          <a:stretch/>
        </p:blipFill>
        <p:spPr>
          <a:xfrm>
            <a:off x="20" y="-2"/>
            <a:ext cx="4057627" cy="6858002"/>
          </a:xfrm>
          <a:prstGeom prst="rect">
            <a:avLst/>
          </a:prstGeom>
        </p:spPr>
      </p:pic>
      <p:sp useBgFill="1">
        <p:nvSpPr>
          <p:cNvPr id="15" name="Rectangle 14">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7647" y="-1"/>
            <a:ext cx="508635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B57609-21A7-7ADE-36E7-5832D0386ADE}"/>
              </a:ext>
            </a:extLst>
          </p:cNvPr>
          <p:cNvSpPr>
            <a:spLocks noGrp="1"/>
          </p:cNvSpPr>
          <p:nvPr>
            <p:ph type="title"/>
          </p:nvPr>
        </p:nvSpPr>
        <p:spPr>
          <a:xfrm>
            <a:off x="4586487" y="405685"/>
            <a:ext cx="4098726" cy="1559301"/>
          </a:xfrm>
        </p:spPr>
        <p:txBody>
          <a:bodyPr>
            <a:normAutofit/>
          </a:bodyPr>
          <a:lstStyle/>
          <a:p>
            <a:r>
              <a:rPr lang="en-GB" sz="3500"/>
              <a:t>Can you do the job- skills</a:t>
            </a:r>
          </a:p>
        </p:txBody>
      </p:sp>
      <p:sp>
        <p:nvSpPr>
          <p:cNvPr id="16" name="Content Placeholder 2">
            <a:extLst>
              <a:ext uri="{FF2B5EF4-FFF2-40B4-BE49-F238E27FC236}">
                <a16:creationId xmlns:a16="http://schemas.microsoft.com/office/drawing/2014/main" id="{D7DF9AFB-C511-89B3-BA31-1BC1A4595340}"/>
              </a:ext>
            </a:extLst>
          </p:cNvPr>
          <p:cNvSpPr>
            <a:spLocks noGrp="1"/>
          </p:cNvSpPr>
          <p:nvPr>
            <p:ph idx="1"/>
          </p:nvPr>
        </p:nvSpPr>
        <p:spPr>
          <a:xfrm>
            <a:off x="4586487" y="2743200"/>
            <a:ext cx="3935505" cy="3496878"/>
          </a:xfrm>
        </p:spPr>
        <p:txBody>
          <a:bodyPr anchor="ctr">
            <a:normAutofit/>
          </a:bodyPr>
          <a:lstStyle/>
          <a:p>
            <a:pPr lvl="1" indent="-342900" eaLnBrk="1" hangingPunct="1">
              <a:buFont typeface="Arial" panose="020B0604020202020204" pitchFamily="34" charset="0"/>
              <a:buChar char="•"/>
            </a:pPr>
            <a:r>
              <a:rPr lang="en-GB" altLang="en-US" sz="1700">
                <a:latin typeface="Arial"/>
                <a:cs typeface="Arial"/>
              </a:rPr>
              <a:t>technical knowledge</a:t>
            </a:r>
          </a:p>
          <a:p>
            <a:pPr lvl="1" indent="-342900" eaLnBrk="1" hangingPunct="1">
              <a:buFont typeface="Arial" panose="020B0604020202020204" pitchFamily="34" charset="0"/>
              <a:buChar char="•"/>
            </a:pPr>
            <a:r>
              <a:rPr lang="en-GB" altLang="en-US" sz="1700">
                <a:latin typeface="Arial"/>
                <a:cs typeface="Arial"/>
              </a:rPr>
              <a:t>commercial awareness</a:t>
            </a:r>
          </a:p>
          <a:p>
            <a:pPr lvl="1" indent="-342900">
              <a:buFont typeface="Arial" panose="020B0604020202020204" pitchFamily="34" charset="0"/>
              <a:buChar char="•"/>
            </a:pPr>
            <a:r>
              <a:rPr lang="en-GB" altLang="en-US" sz="1700">
                <a:latin typeface="Arial"/>
                <a:cs typeface="Arial"/>
              </a:rPr>
              <a:t>communication </a:t>
            </a:r>
            <a:endParaRPr lang="en-GB" altLang="en-US" sz="1700">
              <a:latin typeface="Arial" panose="020B0604020202020204" pitchFamily="34" charset="0"/>
              <a:cs typeface="Arial" panose="020B0604020202020204" pitchFamily="34" charset="0"/>
            </a:endParaRPr>
          </a:p>
          <a:p>
            <a:pPr lvl="1" indent="-342900" eaLnBrk="1" hangingPunct="1">
              <a:buFont typeface="Arial" panose="020B0604020202020204" pitchFamily="34" charset="0"/>
              <a:buChar char="•"/>
            </a:pPr>
            <a:r>
              <a:rPr lang="en-GB" altLang="en-US" sz="1700">
                <a:latin typeface="Arial"/>
                <a:cs typeface="Arial"/>
              </a:rPr>
              <a:t>relationship building skills</a:t>
            </a:r>
          </a:p>
          <a:p>
            <a:pPr lvl="1" indent="-342900" eaLnBrk="1" hangingPunct="1">
              <a:buFont typeface="Arial" panose="020B0604020202020204" pitchFamily="34" charset="0"/>
              <a:buChar char="•"/>
            </a:pPr>
            <a:r>
              <a:rPr lang="en-GB" altLang="en-US" sz="1700">
                <a:latin typeface="Arial"/>
                <a:cs typeface="Arial"/>
              </a:rPr>
              <a:t>team working skills</a:t>
            </a:r>
          </a:p>
          <a:p>
            <a:pPr lvl="1" indent="-342900" eaLnBrk="1" hangingPunct="1">
              <a:buFont typeface="Arial" panose="020B0604020202020204" pitchFamily="34" charset="0"/>
              <a:buChar char="•"/>
            </a:pPr>
            <a:r>
              <a:rPr lang="en-GB" altLang="en-US" sz="1700">
                <a:latin typeface="Arial"/>
                <a:cs typeface="Arial"/>
              </a:rPr>
              <a:t>analytical ability</a:t>
            </a:r>
          </a:p>
          <a:p>
            <a:pPr lvl="1" indent="-342900" eaLnBrk="1" hangingPunct="1">
              <a:buFont typeface="Arial" panose="020B0604020202020204" pitchFamily="34" charset="0"/>
              <a:buChar char="•"/>
            </a:pPr>
            <a:r>
              <a:rPr lang="en-GB" altLang="en-US" sz="1700">
                <a:latin typeface="Arial"/>
                <a:cs typeface="Arial"/>
              </a:rPr>
              <a:t>an entrepreneurial instinct</a:t>
            </a:r>
          </a:p>
          <a:p>
            <a:endParaRPr lang="en-GB" sz="1700"/>
          </a:p>
          <a:p>
            <a:endParaRPr lang="en-GB" sz="1700"/>
          </a:p>
        </p:txBody>
      </p:sp>
    </p:spTree>
    <p:extLst>
      <p:ext uri="{BB962C8B-B14F-4D97-AF65-F5344CB8AC3E}">
        <p14:creationId xmlns:p14="http://schemas.microsoft.com/office/powerpoint/2010/main" val="3031558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71500" y="1141711"/>
            <a:ext cx="2425850" cy="3474364"/>
          </a:xfrm>
        </p:spPr>
        <p:txBody>
          <a:bodyPr vert="horz" lIns="91440" tIns="45720" rIns="91440" bIns="45720" rtlCol="0" anchor="t">
            <a:normAutofit/>
          </a:bodyPr>
          <a:lstStyle/>
          <a:p>
            <a:pPr defTabSz="914400">
              <a:defRPr/>
            </a:pPr>
            <a:br>
              <a:rPr lang="en-US" sz="3100" kern="1200">
                <a:solidFill>
                  <a:schemeClr val="tx1"/>
                </a:solidFill>
                <a:latin typeface="+mj-lt"/>
                <a:ea typeface="+mj-ea"/>
                <a:cs typeface="+mj-cs"/>
              </a:rPr>
            </a:br>
            <a:br>
              <a:rPr lang="en-US" sz="3100" kern="1200">
                <a:solidFill>
                  <a:schemeClr val="tx1"/>
                </a:solidFill>
                <a:latin typeface="+mj-lt"/>
                <a:ea typeface="+mj-ea"/>
                <a:cs typeface="+mj-cs"/>
              </a:rPr>
            </a:br>
            <a:endParaRPr lang="en-US" sz="3100" kern="1200">
              <a:solidFill>
                <a:schemeClr val="tx1"/>
              </a:solidFill>
              <a:latin typeface="+mj-lt"/>
              <a:ea typeface="+mj-ea"/>
              <a:cs typeface="+mj-cs"/>
            </a:endParaRPr>
          </a:p>
        </p:txBody>
      </p:sp>
      <p:sp>
        <p:nvSpPr>
          <p:cNvPr id="5" name="TextBox 4">
            <a:extLst>
              <a:ext uri="{FF2B5EF4-FFF2-40B4-BE49-F238E27FC236}">
                <a16:creationId xmlns:a16="http://schemas.microsoft.com/office/drawing/2014/main" id="{0914D090-8D8D-428A-A541-AAAB03B27CAA}"/>
              </a:ext>
            </a:extLst>
          </p:cNvPr>
          <p:cNvSpPr txBox="1"/>
          <p:nvPr/>
        </p:nvSpPr>
        <p:spPr>
          <a:xfrm>
            <a:off x="571500" y="4609474"/>
            <a:ext cx="2425850" cy="1263291"/>
          </a:xfrm>
          <a:prstGeom prst="rect">
            <a:avLst/>
          </a:prstGeom>
        </p:spPr>
        <p:txBody>
          <a:bodyPr vert="horz" lIns="91440" tIns="45720" rIns="91440" bIns="45720" rtlCol="0" anchor="b">
            <a:normAutofit/>
          </a:bodyPr>
          <a:lstStyle/>
          <a:p>
            <a:pPr>
              <a:lnSpc>
                <a:spcPct val="90000"/>
              </a:lnSpc>
              <a:spcBef>
                <a:spcPts val="1000"/>
              </a:spcBef>
              <a:defRPr/>
            </a:pPr>
            <a:r>
              <a:rPr lang="en-US" sz="1600" b="1" kern="1200">
                <a:solidFill>
                  <a:schemeClr val="tx1"/>
                </a:solidFill>
                <a:latin typeface="+mn-lt"/>
                <a:ea typeface="+mn-ea"/>
                <a:cs typeface="+mn-cs"/>
              </a:rPr>
              <a:t>Show and don’t tell - where to find your evidence</a:t>
            </a:r>
          </a:p>
        </p:txBody>
      </p:sp>
      <p:cxnSp>
        <p:nvCxnSpPr>
          <p:cNvPr id="4103" name="Straight Connector 4102">
            <a:extLst>
              <a:ext uri="{FF2B5EF4-FFF2-40B4-BE49-F238E27FC236}">
                <a16:creationId xmlns:a16="http://schemas.microsoft.com/office/drawing/2014/main" id="{33193FD5-6A49-7562-EA76-F15D42E15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87114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Rectangle 3"/>
          <p:cNvSpPr txBox="1">
            <a:spLocks noChangeArrowheads="1"/>
          </p:cNvSpPr>
          <p:nvPr/>
        </p:nvSpPr>
        <p:spPr bwMode="auto">
          <a:xfrm>
            <a:off x="1195086" y="2350929"/>
            <a:ext cx="6697630" cy="2727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6" tIns="19289" rIns="38576" bIns="19289"/>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144668" indent="-144668" defTabSz="385779">
              <a:lnSpc>
                <a:spcPct val="80000"/>
              </a:lnSpc>
              <a:defRPr/>
            </a:pPr>
            <a:endParaRPr lang="en-GB" sz="1013" kern="0">
              <a:solidFill>
                <a:srgbClr val="000000"/>
              </a:solidFill>
              <a:latin typeface="Calibri" panose="020F0502020204030204"/>
            </a:endParaRPr>
          </a:p>
        </p:txBody>
      </p:sp>
      <p:graphicFrame>
        <p:nvGraphicFramePr>
          <p:cNvPr id="2" name="Diagram 1">
            <a:extLst>
              <a:ext uri="{FF2B5EF4-FFF2-40B4-BE49-F238E27FC236}">
                <a16:creationId xmlns:a16="http://schemas.microsoft.com/office/drawing/2014/main" id="{3F54DDF8-81DF-44F8-96E5-EB09C0F75552}"/>
              </a:ext>
            </a:extLst>
          </p:cNvPr>
          <p:cNvGraphicFramePr/>
          <p:nvPr>
            <p:extLst>
              <p:ext uri="{D42A27DB-BD31-4B8C-83A1-F6EECF244321}">
                <p14:modId xmlns:p14="http://schemas.microsoft.com/office/powerpoint/2010/main" val="393852420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263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81C5F7D-1ACA-42BC-2906-46F73CBBE817}"/>
              </a:ext>
            </a:extLst>
          </p:cNvPr>
          <p:cNvPicPr>
            <a:picLocks noChangeAspect="1"/>
          </p:cNvPicPr>
          <p:nvPr/>
        </p:nvPicPr>
        <p:blipFill>
          <a:blip r:embed="rId2">
            <a:alphaModFix amt="35000"/>
          </a:blip>
          <a:srcRect l="14611" r="10389"/>
          <a:stretch/>
        </p:blipFill>
        <p:spPr>
          <a:xfrm>
            <a:off x="20" y="10"/>
            <a:ext cx="9143980" cy="6857990"/>
          </a:xfrm>
          <a:prstGeom prst="rect">
            <a:avLst/>
          </a:prstGeom>
        </p:spPr>
      </p:pic>
      <p:sp>
        <p:nvSpPr>
          <p:cNvPr id="2" name="Title 1">
            <a:extLst>
              <a:ext uri="{FF2B5EF4-FFF2-40B4-BE49-F238E27FC236}">
                <a16:creationId xmlns:a16="http://schemas.microsoft.com/office/drawing/2014/main" id="{70B1BC5C-3874-68F5-06DB-19612FF10398}"/>
              </a:ext>
            </a:extLst>
          </p:cNvPr>
          <p:cNvSpPr>
            <a:spLocks noGrp="1"/>
          </p:cNvSpPr>
          <p:nvPr>
            <p:ph type="title"/>
          </p:nvPr>
        </p:nvSpPr>
        <p:spPr>
          <a:xfrm>
            <a:off x="628650" y="365125"/>
            <a:ext cx="7886700" cy="1325563"/>
          </a:xfrm>
        </p:spPr>
        <p:txBody>
          <a:bodyPr>
            <a:normAutofit/>
          </a:bodyPr>
          <a:lstStyle/>
          <a:p>
            <a:r>
              <a:rPr lang="en-GB">
                <a:solidFill>
                  <a:srgbClr val="FFFFFF"/>
                </a:solidFill>
              </a:rPr>
              <a:t>Reasons for rejections</a:t>
            </a:r>
          </a:p>
        </p:txBody>
      </p:sp>
      <p:graphicFrame>
        <p:nvGraphicFramePr>
          <p:cNvPr id="5" name="Content Placeholder 2">
            <a:extLst>
              <a:ext uri="{FF2B5EF4-FFF2-40B4-BE49-F238E27FC236}">
                <a16:creationId xmlns:a16="http://schemas.microsoft.com/office/drawing/2014/main" id="{9F081704-FD09-A724-125F-67CC554DDED3}"/>
              </a:ext>
            </a:extLst>
          </p:cNvPr>
          <p:cNvGraphicFramePr>
            <a:graphicFrameLocks noGrp="1"/>
          </p:cNvGraphicFramePr>
          <p:nvPr>
            <p:ph idx="1"/>
            <p:extLst>
              <p:ext uri="{D42A27DB-BD31-4B8C-83A1-F6EECF244321}">
                <p14:modId xmlns:p14="http://schemas.microsoft.com/office/powerpoint/2010/main" val="119940165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184090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0AB8BB-2EDC-4017-8781-338AD995B9DB}"/>
              </a:ext>
            </a:extLst>
          </p:cNvPr>
          <p:cNvSpPr>
            <a:spLocks noGrp="1"/>
          </p:cNvSpPr>
          <p:nvPr>
            <p:ph sz="quarter" idx="10"/>
          </p:nvPr>
        </p:nvSpPr>
        <p:spPr>
          <a:xfrm>
            <a:off x="186599" y="349865"/>
            <a:ext cx="8672097" cy="822768"/>
          </a:xfrm>
        </p:spPr>
        <p:txBody>
          <a:bodyPr vert="horz" lIns="91440" tIns="45720" rIns="91440" bIns="45720" rtlCol="0" anchor="t">
            <a:normAutofit/>
          </a:bodyPr>
          <a:lstStyle/>
          <a:p>
            <a:r>
              <a:rPr lang="en-GB" sz="2400" kern="0" dirty="0">
                <a:solidFill>
                  <a:srgbClr val="660066"/>
                </a:solidFill>
                <a:latin typeface="Arial"/>
                <a:cs typeface="Arial"/>
              </a:rPr>
              <a:t>Tell a CAR story</a:t>
            </a:r>
          </a:p>
          <a:p>
            <a:endParaRPr lang="en-GB" dirty="0"/>
          </a:p>
        </p:txBody>
      </p:sp>
      <p:sp>
        <p:nvSpPr>
          <p:cNvPr id="3" name="Text Placeholder 2">
            <a:extLst>
              <a:ext uri="{FF2B5EF4-FFF2-40B4-BE49-F238E27FC236}">
                <a16:creationId xmlns:a16="http://schemas.microsoft.com/office/drawing/2014/main" id="{B3D63527-E7E5-46D4-BA76-CD90BE9FAEC0}"/>
              </a:ext>
            </a:extLst>
          </p:cNvPr>
          <p:cNvSpPr>
            <a:spLocks noGrp="1"/>
          </p:cNvSpPr>
          <p:nvPr>
            <p:ph type="body" sz="quarter" idx="13"/>
          </p:nvPr>
        </p:nvSpPr>
        <p:spPr/>
        <p:txBody>
          <a:bodyPr vert="horz" lIns="91440" tIns="45720" rIns="91440" bIns="45720" rtlCol="0" anchor="t">
            <a:normAutofit/>
          </a:bodyPr>
          <a:lstStyle/>
          <a:p>
            <a:pPr marL="0" indent="0" eaLnBrk="1" hangingPunct="1">
              <a:lnSpc>
                <a:spcPct val="90000"/>
              </a:lnSpc>
              <a:buFontTx/>
              <a:buNone/>
              <a:defRPr/>
            </a:pPr>
            <a:r>
              <a:rPr lang="en-GB" altLang="en-US" sz="2000" b="1" dirty="0">
                <a:latin typeface="Arial" panose="020B0604020202020204" pitchFamily="34" charset="0"/>
                <a:cs typeface="Arial" panose="020B0604020202020204" pitchFamily="34" charset="0"/>
              </a:rPr>
              <a:t>Try using the CAR model</a:t>
            </a:r>
          </a:p>
          <a:p>
            <a:pPr marL="0" indent="0" eaLnBrk="1" hangingPunct="1">
              <a:lnSpc>
                <a:spcPct val="90000"/>
              </a:lnSpc>
              <a:buFontTx/>
              <a:buNone/>
              <a:defRPr/>
            </a:pPr>
            <a:endParaRPr lang="en-GB" altLang="en-US" sz="1050" b="1" dirty="0"/>
          </a:p>
          <a:p>
            <a:pPr marL="342900" indent="-342900">
              <a:spcBef>
                <a:spcPts val="1200"/>
              </a:spcBef>
              <a:buFont typeface="+mj-lt"/>
              <a:buAutoNum type="arabicPeriod"/>
              <a:defRPr/>
            </a:pPr>
            <a:r>
              <a:rPr lang="en-GB" altLang="en-US" sz="1800" b="1" dirty="0">
                <a:solidFill>
                  <a:srgbClr val="002060"/>
                </a:solidFill>
                <a:latin typeface="Arial"/>
                <a:cs typeface="Arial"/>
              </a:rPr>
              <a:t>Challenge- </a:t>
            </a:r>
            <a:r>
              <a:rPr lang="en-GB" altLang="en-US" sz="1800" dirty="0">
                <a:latin typeface="Arial"/>
                <a:cs typeface="Arial"/>
              </a:rPr>
              <a:t> give some context - what was the problem to be solved or job to be accomplished?</a:t>
            </a:r>
          </a:p>
          <a:p>
            <a:pPr marL="342900" indent="-342900" eaLnBrk="1" hangingPunct="1">
              <a:lnSpc>
                <a:spcPct val="90000"/>
              </a:lnSpc>
              <a:spcBef>
                <a:spcPts val="1200"/>
              </a:spcBef>
              <a:buFont typeface="+mj-lt"/>
              <a:buAutoNum type="arabicPeriod"/>
              <a:defRPr/>
            </a:pPr>
            <a:endParaRPr lang="en-GB" altLang="en-US" sz="1800" dirty="0">
              <a:latin typeface="Arial" panose="020B0604020202020204" pitchFamily="34" charset="0"/>
              <a:cs typeface="Arial" panose="020B0604020202020204" pitchFamily="34" charset="0"/>
            </a:endParaRPr>
          </a:p>
          <a:p>
            <a:pPr marL="342900" indent="-342900">
              <a:spcBef>
                <a:spcPts val="1200"/>
              </a:spcBef>
              <a:buFont typeface="+mj-lt"/>
              <a:buAutoNum type="arabicPeriod"/>
              <a:defRPr/>
            </a:pPr>
            <a:r>
              <a:rPr lang="en-GB" altLang="en-US" sz="1800" b="1" dirty="0">
                <a:solidFill>
                  <a:srgbClr val="7030A0"/>
                </a:solidFill>
                <a:latin typeface="Arial"/>
                <a:cs typeface="Arial"/>
              </a:rPr>
              <a:t>Action</a:t>
            </a:r>
            <a:r>
              <a:rPr lang="en-GB" altLang="en-US" sz="1800" dirty="0">
                <a:solidFill>
                  <a:srgbClr val="7030A0"/>
                </a:solidFill>
                <a:latin typeface="Arial"/>
                <a:cs typeface="Arial"/>
              </a:rPr>
              <a:t> - </a:t>
            </a:r>
            <a:r>
              <a:rPr lang="en-GB" altLang="en-US" sz="1800" dirty="0">
                <a:latin typeface="Arial"/>
                <a:cs typeface="Arial"/>
              </a:rPr>
              <a:t>describe the action that you took (remember the competencies you are trying to demonstrate)</a:t>
            </a:r>
            <a:endParaRPr lang="en-GB" altLang="en-US" sz="1800" dirty="0">
              <a:latin typeface="Arial" panose="020B0604020202020204" pitchFamily="34" charset="0"/>
              <a:cs typeface="Arial" panose="020B0604020202020204" pitchFamily="34" charset="0"/>
            </a:endParaRPr>
          </a:p>
          <a:p>
            <a:pPr marL="342900" indent="-342900">
              <a:spcBef>
                <a:spcPts val="1200"/>
              </a:spcBef>
              <a:buFont typeface="+mj-lt"/>
              <a:buAutoNum type="arabicPeriod"/>
              <a:defRPr/>
            </a:pPr>
            <a:endParaRPr lang="en-GB" altLang="en-US" sz="1800" b="1" dirty="0">
              <a:solidFill>
                <a:srgbClr val="FF0000"/>
              </a:solidFill>
              <a:latin typeface="Arial"/>
              <a:cs typeface="Arial"/>
            </a:endParaRPr>
          </a:p>
          <a:p>
            <a:pPr marL="342900" indent="-342900">
              <a:lnSpc>
                <a:spcPct val="90000"/>
              </a:lnSpc>
              <a:spcBef>
                <a:spcPts val="1200"/>
              </a:spcBef>
              <a:buFont typeface="+mj-lt"/>
              <a:buAutoNum type="arabicPeriod"/>
              <a:defRPr/>
            </a:pPr>
            <a:r>
              <a:rPr lang="en-GB" altLang="en-US" sz="1800" b="1" dirty="0">
                <a:solidFill>
                  <a:srgbClr val="FF0000"/>
                </a:solidFill>
                <a:latin typeface="Arial"/>
                <a:cs typeface="Arial"/>
              </a:rPr>
              <a:t>Result- </a:t>
            </a:r>
            <a:r>
              <a:rPr lang="en-GB" altLang="en-US" sz="1800" dirty="0">
                <a:latin typeface="Arial"/>
                <a:cs typeface="Arial"/>
              </a:rPr>
              <a:t>what happened as a result of your action?</a:t>
            </a:r>
            <a:endParaRPr lang="en-GB" dirty="0">
              <a:latin typeface="Arial"/>
              <a:cs typeface="Arial"/>
            </a:endParaRPr>
          </a:p>
          <a:p>
            <a:endParaRPr lang="en-GB" dirty="0"/>
          </a:p>
        </p:txBody>
      </p:sp>
      <p:sp>
        <p:nvSpPr>
          <p:cNvPr id="4098" name="Rectangle 2"/>
          <p:cNvSpPr>
            <a:spLocks noGrp="1" noChangeArrowheads="1"/>
          </p:cNvSpPr>
          <p:nvPr>
            <p:ph type="title" idx="4294967295"/>
          </p:nvPr>
        </p:nvSpPr>
        <p:spPr>
          <a:xfrm>
            <a:off x="0" y="2698750"/>
            <a:ext cx="3038475" cy="177800"/>
          </a:xfrm>
        </p:spPr>
        <p:txBody>
          <a:bodyPr>
            <a:normAutofit fontScale="90000"/>
          </a:bodyPr>
          <a:lstStyle/>
          <a:p>
            <a:pPr algn="ctr" eaLnBrk="1" hangingPunct="1">
              <a:defRPr/>
            </a:pPr>
            <a:br>
              <a:rPr lang="en-GB"/>
            </a:br>
            <a:br>
              <a:rPr lang="en-GB"/>
            </a:br>
            <a:endParaRPr lang="en-GB"/>
          </a:p>
        </p:txBody>
      </p:sp>
    </p:spTree>
    <p:extLst>
      <p:ext uri="{BB962C8B-B14F-4D97-AF65-F5344CB8AC3E}">
        <p14:creationId xmlns:p14="http://schemas.microsoft.com/office/powerpoint/2010/main" val="3210218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B6BFD9-F59F-4BDF-9ED3-9F9704267F13}"/>
              </a:ext>
            </a:extLst>
          </p:cNvPr>
          <p:cNvSpPr>
            <a:spLocks noGrp="1"/>
          </p:cNvSpPr>
          <p:nvPr>
            <p:ph sz="quarter" idx="10"/>
          </p:nvPr>
        </p:nvSpPr>
        <p:spPr>
          <a:xfrm>
            <a:off x="414338" y="301739"/>
            <a:ext cx="8444358" cy="502623"/>
          </a:xfrm>
        </p:spPr>
        <p:txBody>
          <a:bodyPr vert="horz" lIns="91440" tIns="45720" rIns="91440" bIns="45720" rtlCol="0" anchor="t">
            <a:normAutofit/>
          </a:bodyPr>
          <a:lstStyle/>
          <a:p>
            <a:r>
              <a:rPr lang="en-GB" sz="2400" kern="0">
                <a:solidFill>
                  <a:srgbClr val="660066"/>
                </a:solidFill>
                <a:latin typeface="Arial"/>
                <a:cs typeface="Arial"/>
              </a:rPr>
              <a:t>Speak to the reader</a:t>
            </a:r>
          </a:p>
          <a:p>
            <a:endParaRPr lang="en-GB" sz="2400"/>
          </a:p>
        </p:txBody>
      </p:sp>
      <p:sp>
        <p:nvSpPr>
          <p:cNvPr id="4098" name="Rectangle 2"/>
          <p:cNvSpPr>
            <a:spLocks noGrp="1" noChangeArrowheads="1"/>
          </p:cNvSpPr>
          <p:nvPr>
            <p:ph type="title" idx="4294967295"/>
          </p:nvPr>
        </p:nvSpPr>
        <p:spPr>
          <a:xfrm>
            <a:off x="0" y="2698750"/>
            <a:ext cx="3038475" cy="177800"/>
          </a:xfrm>
        </p:spPr>
        <p:txBody>
          <a:bodyPr>
            <a:normAutofit fontScale="90000"/>
          </a:bodyPr>
          <a:lstStyle/>
          <a:p>
            <a:pPr algn="ctr" eaLnBrk="1" hangingPunct="1">
              <a:defRPr/>
            </a:pPr>
            <a:br>
              <a:rPr lang="en-GB"/>
            </a:br>
            <a:br>
              <a:rPr lang="en-GB"/>
            </a:br>
            <a:endParaRPr lang="en-GB"/>
          </a:p>
        </p:txBody>
      </p:sp>
      <p:sp>
        <p:nvSpPr>
          <p:cNvPr id="7" name="Rectangle 2"/>
          <p:cNvSpPr txBox="1">
            <a:spLocks noChangeArrowheads="1"/>
          </p:cNvSpPr>
          <p:nvPr/>
        </p:nvSpPr>
        <p:spPr bwMode="auto">
          <a:xfrm>
            <a:off x="1460749" y="1626601"/>
            <a:ext cx="4263926" cy="25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6" tIns="19289" rIns="38576" bIns="19289" anchor="ct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Verdana" pitchFamily="34" charset="0"/>
              </a:defRPr>
            </a:lvl2pPr>
            <a:lvl3pPr algn="l" rtl="0" eaLnBrk="0" fontAlgn="base" hangingPunct="0">
              <a:spcBef>
                <a:spcPct val="0"/>
              </a:spcBef>
              <a:spcAft>
                <a:spcPct val="0"/>
              </a:spcAft>
              <a:defRPr sz="4400" b="1">
                <a:solidFill>
                  <a:schemeClr val="tx2"/>
                </a:solidFill>
                <a:latin typeface="Verdana" pitchFamily="34" charset="0"/>
              </a:defRPr>
            </a:lvl3pPr>
            <a:lvl4pPr algn="l" rtl="0" eaLnBrk="0" fontAlgn="base" hangingPunct="0">
              <a:spcBef>
                <a:spcPct val="0"/>
              </a:spcBef>
              <a:spcAft>
                <a:spcPct val="0"/>
              </a:spcAft>
              <a:defRPr sz="4400" b="1">
                <a:solidFill>
                  <a:schemeClr val="tx2"/>
                </a:solidFill>
                <a:latin typeface="Verdana" pitchFamily="34" charset="0"/>
              </a:defRPr>
            </a:lvl4pPr>
            <a:lvl5pPr algn="l" rtl="0" eaLnBrk="0" fontAlgn="base" hangingPunct="0">
              <a:spcBef>
                <a:spcPct val="0"/>
              </a:spcBef>
              <a:spcAft>
                <a:spcPct val="0"/>
              </a:spcAft>
              <a:defRPr sz="4400" b="1">
                <a:solidFill>
                  <a:schemeClr val="tx2"/>
                </a:solidFill>
                <a:latin typeface="Verdana" pitchFamily="34" charset="0"/>
              </a:defRPr>
            </a:lvl5pPr>
            <a:lvl6pPr marL="457200" algn="l" rtl="0" eaLnBrk="1" fontAlgn="base" hangingPunct="1">
              <a:spcBef>
                <a:spcPct val="0"/>
              </a:spcBef>
              <a:spcAft>
                <a:spcPct val="0"/>
              </a:spcAft>
              <a:defRPr sz="4400" b="1">
                <a:solidFill>
                  <a:schemeClr val="tx2"/>
                </a:solidFill>
                <a:latin typeface="Verdana" pitchFamily="34" charset="0"/>
              </a:defRPr>
            </a:lvl6pPr>
            <a:lvl7pPr marL="914400" algn="l" rtl="0" eaLnBrk="1" fontAlgn="base" hangingPunct="1">
              <a:spcBef>
                <a:spcPct val="0"/>
              </a:spcBef>
              <a:spcAft>
                <a:spcPct val="0"/>
              </a:spcAft>
              <a:defRPr sz="4400" b="1">
                <a:solidFill>
                  <a:schemeClr val="tx2"/>
                </a:solidFill>
                <a:latin typeface="Verdana" pitchFamily="34" charset="0"/>
              </a:defRPr>
            </a:lvl7pPr>
            <a:lvl8pPr marL="1371600" algn="l" rtl="0" eaLnBrk="1" fontAlgn="base" hangingPunct="1">
              <a:spcBef>
                <a:spcPct val="0"/>
              </a:spcBef>
              <a:spcAft>
                <a:spcPct val="0"/>
              </a:spcAft>
              <a:defRPr sz="4400" b="1">
                <a:solidFill>
                  <a:schemeClr val="tx2"/>
                </a:solidFill>
                <a:latin typeface="Verdana" pitchFamily="34" charset="0"/>
              </a:defRPr>
            </a:lvl8pPr>
            <a:lvl9pPr marL="1828800" algn="l" rtl="0" eaLnBrk="1" fontAlgn="base" hangingPunct="1">
              <a:spcBef>
                <a:spcPct val="0"/>
              </a:spcBef>
              <a:spcAft>
                <a:spcPct val="0"/>
              </a:spcAft>
              <a:defRPr sz="4400" b="1">
                <a:solidFill>
                  <a:schemeClr val="tx2"/>
                </a:solidFill>
                <a:latin typeface="Verdana" pitchFamily="34" charset="0"/>
              </a:defRPr>
            </a:lvl9pPr>
          </a:lstStyle>
          <a:p>
            <a:pPr defTabSz="385779">
              <a:defRPr/>
            </a:pPr>
            <a:endParaRPr lang="en-GB" sz="2400" kern="0">
              <a:solidFill>
                <a:srgbClr val="1C3D74"/>
              </a:solidFill>
              <a:latin typeface="Arial" panose="020B0604020202020204" pitchFamily="34" charset="0"/>
              <a:ea typeface="Source Sans Pro" panose="020B0503030403020204" pitchFamily="34" charset="0"/>
              <a:cs typeface="Arial"/>
            </a:endParaRPr>
          </a:p>
        </p:txBody>
      </p:sp>
      <p:graphicFrame>
        <p:nvGraphicFramePr>
          <p:cNvPr id="4102" name="Text Placeholder 2">
            <a:extLst>
              <a:ext uri="{FF2B5EF4-FFF2-40B4-BE49-F238E27FC236}">
                <a16:creationId xmlns:a16="http://schemas.microsoft.com/office/drawing/2014/main" id="{B234C51E-6EC4-BA1E-ED3F-C8AB5D72AC70}"/>
              </a:ext>
            </a:extLst>
          </p:cNvPr>
          <p:cNvGraphicFramePr/>
          <p:nvPr>
            <p:extLst>
              <p:ext uri="{D42A27DB-BD31-4B8C-83A1-F6EECF244321}">
                <p14:modId xmlns:p14="http://schemas.microsoft.com/office/powerpoint/2010/main" val="3220047851"/>
              </p:ext>
            </p:extLst>
          </p:nvPr>
        </p:nvGraphicFramePr>
        <p:xfrm>
          <a:off x="186599" y="887586"/>
          <a:ext cx="8672097" cy="4899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2610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74B0EC-5402-4A8B-AC68-BE1BF12FCB94}"/>
              </a:ext>
            </a:extLst>
          </p:cNvPr>
          <p:cNvSpPr>
            <a:spLocks noGrp="1"/>
          </p:cNvSpPr>
          <p:nvPr>
            <p:ph sz="quarter" idx="10"/>
          </p:nvPr>
        </p:nvSpPr>
        <p:spPr/>
        <p:txBody>
          <a:bodyPr vert="horz" lIns="91440" tIns="45720" rIns="91440" bIns="45720" rtlCol="0" anchor="t">
            <a:normAutofit/>
          </a:bodyPr>
          <a:lstStyle/>
          <a:p>
            <a:r>
              <a:rPr lang="en-GB" sz="2400">
                <a:solidFill>
                  <a:srgbClr val="660066"/>
                </a:solidFill>
                <a:latin typeface="Arial"/>
                <a:cs typeface="Arial"/>
              </a:rPr>
              <a:t>3. Compatibility: Are you someone they would like to work alongside (and put in front of clients)?</a:t>
            </a:r>
            <a:endParaRPr lang="en-GB" sz="2400">
              <a:latin typeface="Arial"/>
              <a:cs typeface="Arial"/>
            </a:endParaRPr>
          </a:p>
        </p:txBody>
      </p:sp>
      <p:sp>
        <p:nvSpPr>
          <p:cNvPr id="4098" name="Rectangle 2"/>
          <p:cNvSpPr>
            <a:spLocks noGrp="1" noChangeArrowheads="1"/>
          </p:cNvSpPr>
          <p:nvPr>
            <p:ph type="title" idx="4294967295"/>
          </p:nvPr>
        </p:nvSpPr>
        <p:spPr>
          <a:xfrm>
            <a:off x="0" y="2698750"/>
            <a:ext cx="3038475" cy="177800"/>
          </a:xfrm>
        </p:spPr>
        <p:txBody>
          <a:bodyPr>
            <a:normAutofit fontScale="90000"/>
          </a:bodyPr>
          <a:lstStyle/>
          <a:p>
            <a:pPr algn="ctr" eaLnBrk="1" hangingPunct="1">
              <a:defRPr/>
            </a:pPr>
            <a:br>
              <a:rPr lang="en-GB"/>
            </a:br>
            <a:br>
              <a:rPr lang="en-GB"/>
            </a:br>
            <a:endParaRPr lang="en-GB"/>
          </a:p>
        </p:txBody>
      </p:sp>
      <p:sp>
        <p:nvSpPr>
          <p:cNvPr id="7" name="Rectangle 2"/>
          <p:cNvSpPr txBox="1">
            <a:spLocks noChangeArrowheads="1"/>
          </p:cNvSpPr>
          <p:nvPr/>
        </p:nvSpPr>
        <p:spPr bwMode="auto">
          <a:xfrm>
            <a:off x="1618900" y="1511582"/>
            <a:ext cx="4263926" cy="25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6" tIns="19289" rIns="38576" bIns="19289" anchor="ct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Verdana" pitchFamily="34" charset="0"/>
              </a:defRPr>
            </a:lvl2pPr>
            <a:lvl3pPr algn="l" rtl="0" eaLnBrk="0" fontAlgn="base" hangingPunct="0">
              <a:spcBef>
                <a:spcPct val="0"/>
              </a:spcBef>
              <a:spcAft>
                <a:spcPct val="0"/>
              </a:spcAft>
              <a:defRPr sz="4400" b="1">
                <a:solidFill>
                  <a:schemeClr val="tx2"/>
                </a:solidFill>
                <a:latin typeface="Verdana" pitchFamily="34" charset="0"/>
              </a:defRPr>
            </a:lvl3pPr>
            <a:lvl4pPr algn="l" rtl="0" eaLnBrk="0" fontAlgn="base" hangingPunct="0">
              <a:spcBef>
                <a:spcPct val="0"/>
              </a:spcBef>
              <a:spcAft>
                <a:spcPct val="0"/>
              </a:spcAft>
              <a:defRPr sz="4400" b="1">
                <a:solidFill>
                  <a:schemeClr val="tx2"/>
                </a:solidFill>
                <a:latin typeface="Verdana" pitchFamily="34" charset="0"/>
              </a:defRPr>
            </a:lvl4pPr>
            <a:lvl5pPr algn="l" rtl="0" eaLnBrk="0" fontAlgn="base" hangingPunct="0">
              <a:spcBef>
                <a:spcPct val="0"/>
              </a:spcBef>
              <a:spcAft>
                <a:spcPct val="0"/>
              </a:spcAft>
              <a:defRPr sz="4400" b="1">
                <a:solidFill>
                  <a:schemeClr val="tx2"/>
                </a:solidFill>
                <a:latin typeface="Verdana" pitchFamily="34" charset="0"/>
              </a:defRPr>
            </a:lvl5pPr>
            <a:lvl6pPr marL="457200" algn="l" rtl="0" eaLnBrk="1" fontAlgn="base" hangingPunct="1">
              <a:spcBef>
                <a:spcPct val="0"/>
              </a:spcBef>
              <a:spcAft>
                <a:spcPct val="0"/>
              </a:spcAft>
              <a:defRPr sz="4400" b="1">
                <a:solidFill>
                  <a:schemeClr val="tx2"/>
                </a:solidFill>
                <a:latin typeface="Verdana" pitchFamily="34" charset="0"/>
              </a:defRPr>
            </a:lvl6pPr>
            <a:lvl7pPr marL="914400" algn="l" rtl="0" eaLnBrk="1" fontAlgn="base" hangingPunct="1">
              <a:spcBef>
                <a:spcPct val="0"/>
              </a:spcBef>
              <a:spcAft>
                <a:spcPct val="0"/>
              </a:spcAft>
              <a:defRPr sz="4400" b="1">
                <a:solidFill>
                  <a:schemeClr val="tx2"/>
                </a:solidFill>
                <a:latin typeface="Verdana" pitchFamily="34" charset="0"/>
              </a:defRPr>
            </a:lvl7pPr>
            <a:lvl8pPr marL="1371600" algn="l" rtl="0" eaLnBrk="1" fontAlgn="base" hangingPunct="1">
              <a:spcBef>
                <a:spcPct val="0"/>
              </a:spcBef>
              <a:spcAft>
                <a:spcPct val="0"/>
              </a:spcAft>
              <a:defRPr sz="4400" b="1">
                <a:solidFill>
                  <a:schemeClr val="tx2"/>
                </a:solidFill>
                <a:latin typeface="Verdana" pitchFamily="34" charset="0"/>
              </a:defRPr>
            </a:lvl8pPr>
            <a:lvl9pPr marL="1828800" algn="l" rtl="0" eaLnBrk="1" fontAlgn="base" hangingPunct="1">
              <a:spcBef>
                <a:spcPct val="0"/>
              </a:spcBef>
              <a:spcAft>
                <a:spcPct val="0"/>
              </a:spcAft>
              <a:defRPr sz="4400" b="1">
                <a:solidFill>
                  <a:schemeClr val="tx2"/>
                </a:solidFill>
                <a:latin typeface="Verdana" pitchFamily="34" charset="0"/>
              </a:defRPr>
            </a:lvl9pPr>
          </a:lstStyle>
          <a:p>
            <a:pPr defTabSz="385779">
              <a:defRPr/>
            </a:pPr>
            <a:endParaRPr lang="en-GB" sz="2400" kern="0">
              <a:solidFill>
                <a:srgbClr val="1C3D74"/>
              </a:solidFill>
              <a:latin typeface="Arial" panose="020B0604020202020204" pitchFamily="34" charset="0"/>
              <a:ea typeface="Source Sans Pro" panose="020B0503030403020204" pitchFamily="34" charset="0"/>
              <a:cs typeface="Arial"/>
            </a:endParaRPr>
          </a:p>
        </p:txBody>
      </p:sp>
      <p:graphicFrame>
        <p:nvGraphicFramePr>
          <p:cNvPr id="4104" name="Text Placeholder 2">
            <a:extLst>
              <a:ext uri="{FF2B5EF4-FFF2-40B4-BE49-F238E27FC236}">
                <a16:creationId xmlns:a16="http://schemas.microsoft.com/office/drawing/2014/main" id="{3F325B4A-ED71-0856-27C9-BB409170699E}"/>
              </a:ext>
            </a:extLst>
          </p:cNvPr>
          <p:cNvGraphicFramePr/>
          <p:nvPr/>
        </p:nvGraphicFramePr>
        <p:xfrm>
          <a:off x="186599" y="1748367"/>
          <a:ext cx="8672097" cy="393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5619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BE2CA3-0962-4D23-93F7-EB633DA4FE95}"/>
              </a:ext>
            </a:extLst>
          </p:cNvPr>
          <p:cNvSpPr>
            <a:spLocks noGrp="1"/>
          </p:cNvSpPr>
          <p:nvPr>
            <p:ph sz="quarter" idx="10"/>
          </p:nvPr>
        </p:nvSpPr>
        <p:spPr>
          <a:xfrm>
            <a:off x="390525" y="349865"/>
            <a:ext cx="8468171" cy="631442"/>
          </a:xfrm>
        </p:spPr>
        <p:txBody>
          <a:bodyPr vert="horz" lIns="91440" tIns="45720" rIns="91440" bIns="45720" rtlCol="0" anchor="t">
            <a:normAutofit/>
          </a:bodyPr>
          <a:lstStyle/>
          <a:p>
            <a:r>
              <a:rPr lang="en-GB" sz="2400" dirty="0">
                <a:latin typeface="Arial"/>
                <a:cs typeface="Arial"/>
              </a:rPr>
              <a:t>Top ten Checklist – have I….</a:t>
            </a:r>
          </a:p>
        </p:txBody>
      </p:sp>
      <p:sp>
        <p:nvSpPr>
          <p:cNvPr id="3" name="Text Placeholder 2">
            <a:extLst>
              <a:ext uri="{FF2B5EF4-FFF2-40B4-BE49-F238E27FC236}">
                <a16:creationId xmlns:a16="http://schemas.microsoft.com/office/drawing/2014/main" id="{9A26FD95-8B4A-49E6-8AAF-CB4F23C1FAD7}"/>
              </a:ext>
            </a:extLst>
          </p:cNvPr>
          <p:cNvSpPr>
            <a:spLocks noGrp="1"/>
          </p:cNvSpPr>
          <p:nvPr>
            <p:ph type="body" sz="quarter" idx="13"/>
          </p:nvPr>
        </p:nvSpPr>
        <p:spPr>
          <a:xfrm>
            <a:off x="285304" y="1203873"/>
            <a:ext cx="8573392" cy="4104107"/>
          </a:xfrm>
        </p:spPr>
        <p:txBody>
          <a:bodyPr vert="horz" lIns="91440" tIns="45720" rIns="91440" bIns="45720" rtlCol="0" anchor="t">
            <a:noAutofit/>
          </a:bodyPr>
          <a:lstStyle/>
          <a:p>
            <a:pPr marL="342900" indent="-342900">
              <a:lnSpc>
                <a:spcPct val="100000"/>
              </a:lnSpc>
              <a:buFontTx/>
              <a:buAutoNum type="arabicPeriod"/>
              <a:defRPr/>
            </a:pPr>
            <a:r>
              <a:rPr lang="en-GB" sz="1800" dirty="0">
                <a:latin typeface="Arial"/>
                <a:cs typeface="Arial"/>
              </a:rPr>
              <a:t>  followed the specific instructions?</a:t>
            </a:r>
          </a:p>
          <a:p>
            <a:pPr marL="342900" indent="-342900">
              <a:lnSpc>
                <a:spcPct val="100000"/>
              </a:lnSpc>
              <a:buFontTx/>
              <a:buAutoNum type="arabicPeriod"/>
              <a:defRPr/>
            </a:pPr>
            <a:r>
              <a:rPr lang="en-GB" sz="1800" dirty="0">
                <a:latin typeface="Arial"/>
                <a:cs typeface="Arial"/>
              </a:rPr>
              <a:t> drawn on a range of experiences to showcase my strengths?</a:t>
            </a:r>
          </a:p>
          <a:p>
            <a:pPr marL="342900" indent="-342900">
              <a:lnSpc>
                <a:spcPct val="100000"/>
              </a:lnSpc>
              <a:buFontTx/>
              <a:buAutoNum type="arabicPeriod"/>
              <a:defRPr/>
            </a:pPr>
            <a:r>
              <a:rPr lang="en-GB" sz="1800" dirty="0">
                <a:latin typeface="Arial"/>
                <a:cs typeface="Arial"/>
              </a:rPr>
              <a:t> avoided repeating myself (across the whole application)?</a:t>
            </a:r>
          </a:p>
          <a:p>
            <a:pPr marL="342900" indent="-342900">
              <a:lnSpc>
                <a:spcPct val="100000"/>
              </a:lnSpc>
              <a:buFontTx/>
              <a:buAutoNum type="arabicPeriod"/>
              <a:defRPr/>
            </a:pPr>
            <a:r>
              <a:rPr lang="en-GB" sz="1800" dirty="0">
                <a:latin typeface="Arial"/>
                <a:cs typeface="Arial"/>
              </a:rPr>
              <a:t> given genuine, honest answers (esp. as to why I want this)?</a:t>
            </a:r>
          </a:p>
          <a:p>
            <a:pPr marL="342900" indent="-342900">
              <a:lnSpc>
                <a:spcPct val="100000"/>
              </a:lnSpc>
              <a:buFontTx/>
              <a:buAutoNum type="arabicPeriod"/>
              <a:defRPr/>
            </a:pPr>
            <a:r>
              <a:rPr lang="en-GB" sz="1800" dirty="0">
                <a:latin typeface="Arial"/>
                <a:cs typeface="Arial"/>
              </a:rPr>
              <a:t> given clear examples, with relevant facts, so you can infer my skills?</a:t>
            </a:r>
            <a:endParaRPr lang="en-GB" sz="1800" dirty="0">
              <a:latin typeface="Arial" panose="020B0604020202020204" pitchFamily="34" charset="0"/>
              <a:cs typeface="Arial" panose="020B0604020202020204" pitchFamily="34" charset="0"/>
            </a:endParaRPr>
          </a:p>
          <a:p>
            <a:pPr marL="342900" indent="-342900">
              <a:lnSpc>
                <a:spcPct val="100000"/>
              </a:lnSpc>
              <a:buFontTx/>
              <a:buAutoNum type="arabicPeriod"/>
              <a:defRPr/>
            </a:pPr>
            <a:r>
              <a:rPr lang="en-GB" sz="1800" dirty="0">
                <a:latin typeface="Arial"/>
                <a:cs typeface="Arial"/>
              </a:rPr>
              <a:t>avoided hyperbole, clichés and stock answers?</a:t>
            </a:r>
          </a:p>
          <a:p>
            <a:pPr marL="342900" indent="-342900">
              <a:lnSpc>
                <a:spcPct val="100000"/>
              </a:lnSpc>
              <a:buFontTx/>
              <a:buAutoNum type="arabicPeriod"/>
              <a:defRPr/>
            </a:pPr>
            <a:r>
              <a:rPr lang="en-GB" sz="1800" dirty="0">
                <a:latin typeface="Arial"/>
                <a:cs typeface="Arial"/>
              </a:rPr>
              <a:t>kept sentences short and easy to read?</a:t>
            </a:r>
          </a:p>
          <a:p>
            <a:pPr marL="342900" indent="-342900">
              <a:lnSpc>
                <a:spcPct val="100000"/>
              </a:lnSpc>
              <a:buFontTx/>
              <a:buAutoNum type="arabicPeriod"/>
              <a:defRPr/>
            </a:pPr>
            <a:r>
              <a:rPr lang="en-GB" sz="1800" dirty="0">
                <a:latin typeface="Arial"/>
                <a:cs typeface="Arial"/>
              </a:rPr>
              <a:t>ensured it looks professionally laid out?</a:t>
            </a:r>
          </a:p>
          <a:p>
            <a:pPr marL="342900" indent="-342900">
              <a:lnSpc>
                <a:spcPct val="100000"/>
              </a:lnSpc>
              <a:buFontTx/>
              <a:buAutoNum type="arabicPeriod"/>
              <a:defRPr/>
            </a:pPr>
            <a:r>
              <a:rPr lang="en-GB" sz="1800" dirty="0">
                <a:latin typeface="Arial"/>
                <a:cs typeface="Arial"/>
              </a:rPr>
              <a:t>made it sound like me, as if I were speaking?</a:t>
            </a:r>
          </a:p>
          <a:p>
            <a:pPr marL="342900" indent="-342900">
              <a:lnSpc>
                <a:spcPct val="100000"/>
              </a:lnSpc>
              <a:buFontTx/>
              <a:buAutoNum type="arabicPeriod"/>
              <a:defRPr/>
            </a:pPr>
            <a:r>
              <a:rPr lang="en-GB" sz="1800" dirty="0">
                <a:latin typeface="Arial"/>
                <a:cs typeface="Arial"/>
              </a:rPr>
              <a:t>checked and triple-checked that it is error free?</a:t>
            </a:r>
          </a:p>
        </p:txBody>
      </p:sp>
    </p:spTree>
    <p:extLst>
      <p:ext uri="{BB962C8B-B14F-4D97-AF65-F5344CB8AC3E}">
        <p14:creationId xmlns:p14="http://schemas.microsoft.com/office/powerpoint/2010/main" val="1230026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A237E5-3902-4EFC-BAC6-7433461452A2}"/>
              </a:ext>
            </a:extLst>
          </p:cNvPr>
          <p:cNvSpPr>
            <a:spLocks noGrp="1"/>
          </p:cNvSpPr>
          <p:nvPr>
            <p:ph sz="quarter" idx="10"/>
          </p:nvPr>
        </p:nvSpPr>
        <p:spPr>
          <a:xfrm>
            <a:off x="186599" y="349865"/>
            <a:ext cx="8672097" cy="719280"/>
          </a:xfrm>
        </p:spPr>
        <p:txBody>
          <a:bodyPr>
            <a:normAutofit/>
          </a:bodyPr>
          <a:lstStyle/>
          <a:p>
            <a:r>
              <a:rPr lang="en-GB" sz="2400" dirty="0">
                <a:solidFill>
                  <a:srgbClr val="7030A0"/>
                </a:solidFill>
              </a:rPr>
              <a:t>Objectives</a:t>
            </a:r>
          </a:p>
        </p:txBody>
      </p:sp>
      <p:sp>
        <p:nvSpPr>
          <p:cNvPr id="4098" name="Rectangle 2"/>
          <p:cNvSpPr>
            <a:spLocks noGrp="1" noChangeArrowheads="1"/>
          </p:cNvSpPr>
          <p:nvPr>
            <p:ph type="title" idx="4294967295"/>
          </p:nvPr>
        </p:nvSpPr>
        <p:spPr>
          <a:xfrm>
            <a:off x="0" y="2698750"/>
            <a:ext cx="3036888" cy="177800"/>
          </a:xfrm>
        </p:spPr>
        <p:txBody>
          <a:bodyPr>
            <a:normAutofit fontScale="90000"/>
          </a:bodyPr>
          <a:lstStyle/>
          <a:p>
            <a:pPr algn="ctr" eaLnBrk="1" hangingPunct="1">
              <a:defRPr/>
            </a:pPr>
            <a:br>
              <a:rPr lang="en-GB"/>
            </a:br>
            <a:br>
              <a:rPr lang="en-GB"/>
            </a:br>
            <a:endParaRPr lang="en-GB"/>
          </a:p>
        </p:txBody>
      </p:sp>
      <p:sp>
        <p:nvSpPr>
          <p:cNvPr id="10" name="Rectangle 3"/>
          <p:cNvSpPr txBox="1">
            <a:spLocks noChangeArrowheads="1"/>
          </p:cNvSpPr>
          <p:nvPr/>
        </p:nvSpPr>
        <p:spPr bwMode="auto">
          <a:xfrm>
            <a:off x="1195086" y="2350929"/>
            <a:ext cx="6697630" cy="2727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6" tIns="19289" rIns="38576" bIns="19289"/>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144668" indent="-144668" defTabSz="385779">
              <a:lnSpc>
                <a:spcPct val="80000"/>
              </a:lnSpc>
              <a:defRPr/>
            </a:pPr>
            <a:endParaRPr lang="en-GB" sz="1013" kern="0">
              <a:solidFill>
                <a:srgbClr val="000000"/>
              </a:solidFill>
              <a:latin typeface="Calibri" panose="020F0502020204030204"/>
            </a:endParaRPr>
          </a:p>
        </p:txBody>
      </p:sp>
      <p:graphicFrame>
        <p:nvGraphicFramePr>
          <p:cNvPr id="4100" name="TextBox 4">
            <a:extLst>
              <a:ext uri="{FF2B5EF4-FFF2-40B4-BE49-F238E27FC236}">
                <a16:creationId xmlns:a16="http://schemas.microsoft.com/office/drawing/2014/main" id="{12DB6C45-B015-73EE-FD51-ADEA99E5F869}"/>
              </a:ext>
            </a:extLst>
          </p:cNvPr>
          <p:cNvGraphicFramePr/>
          <p:nvPr/>
        </p:nvGraphicFramePr>
        <p:xfrm>
          <a:off x="679867" y="1626706"/>
          <a:ext cx="7269047" cy="3416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64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611313" y="349250"/>
            <a:ext cx="7532687" cy="877888"/>
          </a:xfrm>
        </p:spPr>
        <p:txBody>
          <a:bodyPr vert="horz" lIns="91440" tIns="45720" rIns="91440" bIns="45720" rtlCol="0" anchor="ctr">
            <a:normAutofit/>
          </a:bodyPr>
          <a:lstStyle/>
          <a:p>
            <a:pPr defTabSz="914400">
              <a:defRPr/>
            </a:pPr>
            <a:br>
              <a:rPr lang="en-US" sz="1900" kern="1200">
                <a:solidFill>
                  <a:srgbClr val="FFFFFF"/>
                </a:solidFill>
                <a:latin typeface="+mj-lt"/>
                <a:ea typeface="+mj-ea"/>
                <a:cs typeface="+mj-cs"/>
              </a:rPr>
            </a:br>
            <a:br>
              <a:rPr lang="en-US" sz="1900" kern="1200">
                <a:solidFill>
                  <a:srgbClr val="FFFFFF"/>
                </a:solidFill>
                <a:latin typeface="+mj-lt"/>
                <a:ea typeface="+mj-ea"/>
                <a:cs typeface="+mj-cs"/>
              </a:rPr>
            </a:br>
            <a:endParaRPr lang="en-US" sz="1900" kern="1200">
              <a:solidFill>
                <a:srgbClr val="FFFFFF"/>
              </a:solidFill>
              <a:latin typeface="+mj-lt"/>
              <a:ea typeface="+mj-ea"/>
              <a:cs typeface="+mj-cs"/>
            </a:endParaRPr>
          </a:p>
        </p:txBody>
      </p:sp>
      <p:sp>
        <p:nvSpPr>
          <p:cNvPr id="7" name="Rectangle 2"/>
          <p:cNvSpPr txBox="1">
            <a:spLocks noChangeArrowheads="1"/>
          </p:cNvSpPr>
          <p:nvPr/>
        </p:nvSpPr>
        <p:spPr bwMode="auto">
          <a:xfrm>
            <a:off x="1618900" y="1511582"/>
            <a:ext cx="4263926" cy="25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6" tIns="19289" rIns="38576" bIns="19289" anchor="ct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Verdana" pitchFamily="34" charset="0"/>
              </a:defRPr>
            </a:lvl2pPr>
            <a:lvl3pPr algn="l" rtl="0" eaLnBrk="0" fontAlgn="base" hangingPunct="0">
              <a:spcBef>
                <a:spcPct val="0"/>
              </a:spcBef>
              <a:spcAft>
                <a:spcPct val="0"/>
              </a:spcAft>
              <a:defRPr sz="4400" b="1">
                <a:solidFill>
                  <a:schemeClr val="tx2"/>
                </a:solidFill>
                <a:latin typeface="Verdana" pitchFamily="34" charset="0"/>
              </a:defRPr>
            </a:lvl3pPr>
            <a:lvl4pPr algn="l" rtl="0" eaLnBrk="0" fontAlgn="base" hangingPunct="0">
              <a:spcBef>
                <a:spcPct val="0"/>
              </a:spcBef>
              <a:spcAft>
                <a:spcPct val="0"/>
              </a:spcAft>
              <a:defRPr sz="4400" b="1">
                <a:solidFill>
                  <a:schemeClr val="tx2"/>
                </a:solidFill>
                <a:latin typeface="Verdana" pitchFamily="34" charset="0"/>
              </a:defRPr>
            </a:lvl4pPr>
            <a:lvl5pPr algn="l" rtl="0" eaLnBrk="0" fontAlgn="base" hangingPunct="0">
              <a:spcBef>
                <a:spcPct val="0"/>
              </a:spcBef>
              <a:spcAft>
                <a:spcPct val="0"/>
              </a:spcAft>
              <a:defRPr sz="4400" b="1">
                <a:solidFill>
                  <a:schemeClr val="tx2"/>
                </a:solidFill>
                <a:latin typeface="Verdana" pitchFamily="34" charset="0"/>
              </a:defRPr>
            </a:lvl5pPr>
            <a:lvl6pPr marL="457200" algn="l" rtl="0" eaLnBrk="1" fontAlgn="base" hangingPunct="1">
              <a:spcBef>
                <a:spcPct val="0"/>
              </a:spcBef>
              <a:spcAft>
                <a:spcPct val="0"/>
              </a:spcAft>
              <a:defRPr sz="4400" b="1">
                <a:solidFill>
                  <a:schemeClr val="tx2"/>
                </a:solidFill>
                <a:latin typeface="Verdana" pitchFamily="34" charset="0"/>
              </a:defRPr>
            </a:lvl6pPr>
            <a:lvl7pPr marL="914400" algn="l" rtl="0" eaLnBrk="1" fontAlgn="base" hangingPunct="1">
              <a:spcBef>
                <a:spcPct val="0"/>
              </a:spcBef>
              <a:spcAft>
                <a:spcPct val="0"/>
              </a:spcAft>
              <a:defRPr sz="4400" b="1">
                <a:solidFill>
                  <a:schemeClr val="tx2"/>
                </a:solidFill>
                <a:latin typeface="Verdana" pitchFamily="34" charset="0"/>
              </a:defRPr>
            </a:lvl7pPr>
            <a:lvl8pPr marL="1371600" algn="l" rtl="0" eaLnBrk="1" fontAlgn="base" hangingPunct="1">
              <a:spcBef>
                <a:spcPct val="0"/>
              </a:spcBef>
              <a:spcAft>
                <a:spcPct val="0"/>
              </a:spcAft>
              <a:defRPr sz="4400" b="1">
                <a:solidFill>
                  <a:schemeClr val="tx2"/>
                </a:solidFill>
                <a:latin typeface="Verdana" pitchFamily="34" charset="0"/>
              </a:defRPr>
            </a:lvl8pPr>
            <a:lvl9pPr marL="1828800" algn="l" rtl="0" eaLnBrk="1" fontAlgn="base" hangingPunct="1">
              <a:spcBef>
                <a:spcPct val="0"/>
              </a:spcBef>
              <a:spcAft>
                <a:spcPct val="0"/>
              </a:spcAft>
              <a:defRPr sz="4400" b="1">
                <a:solidFill>
                  <a:schemeClr val="tx2"/>
                </a:solidFill>
                <a:latin typeface="Verdana" pitchFamily="34" charset="0"/>
              </a:defRPr>
            </a:lvl9pPr>
          </a:lstStyle>
          <a:p>
            <a:pPr defTabSz="385779">
              <a:defRPr/>
            </a:pPr>
            <a:endParaRPr lang="en-GB" sz="2400" kern="0">
              <a:solidFill>
                <a:srgbClr val="1C3D74"/>
              </a:solidFill>
              <a:latin typeface="Arial" panose="020B0604020202020204" pitchFamily="34" charset="0"/>
              <a:ea typeface="Source Sans Pro" panose="020B0503030403020204" pitchFamily="34" charset="0"/>
              <a:cs typeface="Arial"/>
            </a:endParaRPr>
          </a:p>
        </p:txBody>
      </p:sp>
      <p:sp>
        <p:nvSpPr>
          <p:cNvPr id="10" name="Rectangle 3"/>
          <p:cNvSpPr txBox="1">
            <a:spLocks noChangeArrowheads="1"/>
          </p:cNvSpPr>
          <p:nvPr/>
        </p:nvSpPr>
        <p:spPr bwMode="auto">
          <a:xfrm>
            <a:off x="1195086" y="2350929"/>
            <a:ext cx="6697630" cy="2727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6" tIns="19289" rIns="38576" bIns="19289" anchor="t"/>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144142" indent="-144142" defTabSz="385779">
              <a:lnSpc>
                <a:spcPct val="80000"/>
              </a:lnSpc>
              <a:spcBef>
                <a:spcPts val="506"/>
              </a:spcBef>
              <a:defRPr/>
            </a:pPr>
            <a:endParaRPr lang="en-GB" sz="1800" kern="0">
              <a:solidFill>
                <a:srgbClr val="1C3D74"/>
              </a:solidFill>
              <a:latin typeface="Arial"/>
              <a:ea typeface="Source Sans Pro"/>
              <a:cs typeface="Arial"/>
            </a:endParaRPr>
          </a:p>
        </p:txBody>
      </p:sp>
      <p:graphicFrame>
        <p:nvGraphicFramePr>
          <p:cNvPr id="4116" name="TextBox 5">
            <a:extLst>
              <a:ext uri="{FF2B5EF4-FFF2-40B4-BE49-F238E27FC236}">
                <a16:creationId xmlns:a16="http://schemas.microsoft.com/office/drawing/2014/main" id="{6C23F255-614D-ADE3-77BD-8253851DB8BE}"/>
              </a:ext>
            </a:extLst>
          </p:cNvPr>
          <p:cNvGraphicFramePr/>
          <p:nvPr>
            <p:extLst>
              <p:ext uri="{D42A27DB-BD31-4B8C-83A1-F6EECF244321}">
                <p14:modId xmlns:p14="http://schemas.microsoft.com/office/powerpoint/2010/main" val="995434449"/>
              </p:ext>
            </p:extLst>
          </p:nvPr>
        </p:nvGraphicFramePr>
        <p:xfrm>
          <a:off x="474064" y="885921"/>
          <a:ext cx="8195871"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724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80049B-0628-4BAA-9FA7-0361B8F73506}"/>
              </a:ext>
            </a:extLst>
          </p:cNvPr>
          <p:cNvSpPr>
            <a:spLocks noGrp="1"/>
          </p:cNvSpPr>
          <p:nvPr>
            <p:ph sz="quarter" idx="10"/>
          </p:nvPr>
        </p:nvSpPr>
        <p:spPr>
          <a:xfrm>
            <a:off x="186599" y="349865"/>
            <a:ext cx="8672097" cy="821120"/>
          </a:xfrm>
        </p:spPr>
        <p:txBody>
          <a:bodyPr vert="horz" lIns="91440" tIns="45720" rIns="91440" bIns="45720" rtlCol="0" anchor="t">
            <a:normAutofit/>
          </a:bodyPr>
          <a:lstStyle/>
          <a:p>
            <a:r>
              <a:rPr lang="en-GB" sz="2400" b="1">
                <a:solidFill>
                  <a:srgbClr val="660066"/>
                </a:solidFill>
                <a:latin typeface="Arial"/>
                <a:ea typeface="+mj-ea"/>
                <a:cs typeface="Arial"/>
              </a:rPr>
              <a:t>Task: articulate and connect (say it!)</a:t>
            </a:r>
          </a:p>
          <a:p>
            <a:endParaRPr lang="en-GB"/>
          </a:p>
        </p:txBody>
      </p:sp>
      <p:sp>
        <p:nvSpPr>
          <p:cNvPr id="4098" name="Rectangle 2"/>
          <p:cNvSpPr>
            <a:spLocks noGrp="1" noChangeArrowheads="1"/>
          </p:cNvSpPr>
          <p:nvPr>
            <p:ph type="title" idx="4294967295"/>
          </p:nvPr>
        </p:nvSpPr>
        <p:spPr>
          <a:xfrm>
            <a:off x="0" y="2698750"/>
            <a:ext cx="3038475" cy="177800"/>
          </a:xfrm>
        </p:spPr>
        <p:txBody>
          <a:bodyPr>
            <a:normAutofit fontScale="90000"/>
          </a:bodyPr>
          <a:lstStyle/>
          <a:p>
            <a:pPr algn="ctr" eaLnBrk="1" hangingPunct="1">
              <a:defRPr/>
            </a:pPr>
            <a:br>
              <a:rPr lang="en-GB"/>
            </a:br>
            <a:br>
              <a:rPr lang="en-GB"/>
            </a:br>
            <a:endParaRPr lang="en-GB"/>
          </a:p>
        </p:txBody>
      </p:sp>
      <p:sp>
        <p:nvSpPr>
          <p:cNvPr id="7" name="Rectangle 2"/>
          <p:cNvSpPr txBox="1">
            <a:spLocks noChangeArrowheads="1"/>
          </p:cNvSpPr>
          <p:nvPr/>
        </p:nvSpPr>
        <p:spPr bwMode="auto">
          <a:xfrm>
            <a:off x="2208372" y="1482827"/>
            <a:ext cx="4263926" cy="25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6" tIns="19289" rIns="38576" bIns="19289" anchor="ct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Verdana" pitchFamily="34" charset="0"/>
              </a:defRPr>
            </a:lvl2pPr>
            <a:lvl3pPr algn="l" rtl="0" eaLnBrk="0" fontAlgn="base" hangingPunct="0">
              <a:spcBef>
                <a:spcPct val="0"/>
              </a:spcBef>
              <a:spcAft>
                <a:spcPct val="0"/>
              </a:spcAft>
              <a:defRPr sz="4400" b="1">
                <a:solidFill>
                  <a:schemeClr val="tx2"/>
                </a:solidFill>
                <a:latin typeface="Verdana" pitchFamily="34" charset="0"/>
              </a:defRPr>
            </a:lvl3pPr>
            <a:lvl4pPr algn="l" rtl="0" eaLnBrk="0" fontAlgn="base" hangingPunct="0">
              <a:spcBef>
                <a:spcPct val="0"/>
              </a:spcBef>
              <a:spcAft>
                <a:spcPct val="0"/>
              </a:spcAft>
              <a:defRPr sz="4400" b="1">
                <a:solidFill>
                  <a:schemeClr val="tx2"/>
                </a:solidFill>
                <a:latin typeface="Verdana" pitchFamily="34" charset="0"/>
              </a:defRPr>
            </a:lvl4pPr>
            <a:lvl5pPr algn="l" rtl="0" eaLnBrk="0" fontAlgn="base" hangingPunct="0">
              <a:spcBef>
                <a:spcPct val="0"/>
              </a:spcBef>
              <a:spcAft>
                <a:spcPct val="0"/>
              </a:spcAft>
              <a:defRPr sz="4400" b="1">
                <a:solidFill>
                  <a:schemeClr val="tx2"/>
                </a:solidFill>
                <a:latin typeface="Verdana" pitchFamily="34" charset="0"/>
              </a:defRPr>
            </a:lvl5pPr>
            <a:lvl6pPr marL="457200" algn="l" rtl="0" eaLnBrk="1" fontAlgn="base" hangingPunct="1">
              <a:spcBef>
                <a:spcPct val="0"/>
              </a:spcBef>
              <a:spcAft>
                <a:spcPct val="0"/>
              </a:spcAft>
              <a:defRPr sz="4400" b="1">
                <a:solidFill>
                  <a:schemeClr val="tx2"/>
                </a:solidFill>
                <a:latin typeface="Verdana" pitchFamily="34" charset="0"/>
              </a:defRPr>
            </a:lvl6pPr>
            <a:lvl7pPr marL="914400" algn="l" rtl="0" eaLnBrk="1" fontAlgn="base" hangingPunct="1">
              <a:spcBef>
                <a:spcPct val="0"/>
              </a:spcBef>
              <a:spcAft>
                <a:spcPct val="0"/>
              </a:spcAft>
              <a:defRPr sz="4400" b="1">
                <a:solidFill>
                  <a:schemeClr val="tx2"/>
                </a:solidFill>
                <a:latin typeface="Verdana" pitchFamily="34" charset="0"/>
              </a:defRPr>
            </a:lvl7pPr>
            <a:lvl8pPr marL="1371600" algn="l" rtl="0" eaLnBrk="1" fontAlgn="base" hangingPunct="1">
              <a:spcBef>
                <a:spcPct val="0"/>
              </a:spcBef>
              <a:spcAft>
                <a:spcPct val="0"/>
              </a:spcAft>
              <a:defRPr sz="4400" b="1">
                <a:solidFill>
                  <a:schemeClr val="tx2"/>
                </a:solidFill>
                <a:latin typeface="Verdana" pitchFamily="34" charset="0"/>
              </a:defRPr>
            </a:lvl8pPr>
            <a:lvl9pPr marL="1828800" algn="l" rtl="0" eaLnBrk="1" fontAlgn="base" hangingPunct="1">
              <a:spcBef>
                <a:spcPct val="0"/>
              </a:spcBef>
              <a:spcAft>
                <a:spcPct val="0"/>
              </a:spcAft>
              <a:defRPr sz="4400" b="1">
                <a:solidFill>
                  <a:schemeClr val="tx2"/>
                </a:solidFill>
                <a:latin typeface="Verdana" pitchFamily="34" charset="0"/>
              </a:defRPr>
            </a:lvl9pPr>
          </a:lstStyle>
          <a:p>
            <a:pPr defTabSz="385779">
              <a:defRPr/>
            </a:pPr>
            <a:endParaRPr lang="en-GB" sz="2400" kern="0">
              <a:solidFill>
                <a:srgbClr val="1C3D74"/>
              </a:solidFill>
              <a:latin typeface="Arial" panose="020B0604020202020204" pitchFamily="34" charset="0"/>
              <a:ea typeface="Source Sans Pro" panose="020B0503030403020204" pitchFamily="34" charset="0"/>
              <a:cs typeface="Arial"/>
            </a:endParaRPr>
          </a:p>
        </p:txBody>
      </p:sp>
      <p:graphicFrame>
        <p:nvGraphicFramePr>
          <p:cNvPr id="4100" name="Text Placeholder 2">
            <a:extLst>
              <a:ext uri="{FF2B5EF4-FFF2-40B4-BE49-F238E27FC236}">
                <a16:creationId xmlns:a16="http://schemas.microsoft.com/office/drawing/2014/main" id="{C0DF57D0-EB88-D663-85DF-0AEE0C17D083}"/>
              </a:ext>
            </a:extLst>
          </p:cNvPr>
          <p:cNvGraphicFramePr/>
          <p:nvPr>
            <p:extLst>
              <p:ext uri="{D42A27DB-BD31-4B8C-83A1-F6EECF244321}">
                <p14:modId xmlns:p14="http://schemas.microsoft.com/office/powerpoint/2010/main" val="3413354405"/>
              </p:ext>
            </p:extLst>
          </p:nvPr>
        </p:nvGraphicFramePr>
        <p:xfrm>
          <a:off x="186599" y="1748367"/>
          <a:ext cx="8672097" cy="393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5708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586B4F7-955E-4D3C-B7F7-5E2582E4A606}"/>
              </a:ext>
            </a:extLst>
          </p:cNvPr>
          <p:cNvSpPr>
            <a:spLocks noGrp="1"/>
          </p:cNvSpPr>
          <p:nvPr>
            <p:ph sz="quarter" idx="10"/>
          </p:nvPr>
        </p:nvSpPr>
        <p:spPr/>
        <p:txBody>
          <a:bodyPr vert="horz" lIns="91440" tIns="45720" rIns="91440" bIns="45720" rtlCol="0" anchor="t">
            <a:normAutofit/>
          </a:bodyPr>
          <a:lstStyle/>
          <a:p>
            <a:r>
              <a:rPr lang="en-GB" sz="2400" b="1">
                <a:solidFill>
                  <a:srgbClr val="660066"/>
                </a:solidFill>
                <a:latin typeface="Arial"/>
                <a:ea typeface="+mj-ea"/>
                <a:cs typeface="Arial"/>
              </a:rPr>
              <a:t>Sample application form question</a:t>
            </a:r>
            <a:endParaRPr lang="en-GB" sz="2400">
              <a:latin typeface="Arial"/>
              <a:cs typeface="Arial"/>
            </a:endParaRPr>
          </a:p>
        </p:txBody>
      </p:sp>
      <p:sp>
        <p:nvSpPr>
          <p:cNvPr id="5" name="Text Placeholder 4">
            <a:extLst>
              <a:ext uri="{FF2B5EF4-FFF2-40B4-BE49-F238E27FC236}">
                <a16:creationId xmlns:a16="http://schemas.microsoft.com/office/drawing/2014/main" id="{8BBC9CE0-BB31-4351-94F9-89C04A48745B}"/>
              </a:ext>
            </a:extLst>
          </p:cNvPr>
          <p:cNvSpPr>
            <a:spLocks noGrp="1"/>
          </p:cNvSpPr>
          <p:nvPr>
            <p:ph type="body" sz="quarter" idx="13"/>
          </p:nvPr>
        </p:nvSpPr>
        <p:spPr>
          <a:xfrm>
            <a:off x="285304" y="728663"/>
            <a:ext cx="8573392" cy="4956704"/>
          </a:xfrm>
        </p:spPr>
        <p:txBody>
          <a:bodyPr vert="horz" lIns="91440" tIns="45720" rIns="91440" bIns="45720" rtlCol="0" anchor="t">
            <a:normAutofit/>
          </a:bodyPr>
          <a:lstStyle/>
          <a:p>
            <a:pPr eaLnBrk="1" hangingPunct="1">
              <a:spcBef>
                <a:spcPct val="0"/>
              </a:spcBef>
              <a:buFontTx/>
              <a:buNone/>
            </a:pPr>
            <a:r>
              <a:rPr lang="en-GB" altLang="en-US" sz="2000">
                <a:latin typeface="Arial"/>
                <a:cs typeface="Arial"/>
              </a:rPr>
              <a:t>What are your main interests, activities and pastimes? Please describe any related positions of responsibility you have held during education and since (both during school/university and to date (250 words)</a:t>
            </a:r>
          </a:p>
          <a:p>
            <a:pPr eaLnBrk="1" hangingPunct="1">
              <a:spcBef>
                <a:spcPct val="0"/>
              </a:spcBef>
              <a:buFontTx/>
              <a:buNone/>
            </a:pPr>
            <a:endParaRPr lang="en-GB" altLang="en-US" sz="2000">
              <a:latin typeface="Arial" panose="020B0604020202020204" pitchFamily="34" charset="0"/>
              <a:cs typeface="Arial" panose="020B0604020202020204" pitchFamily="34" charset="0"/>
            </a:endParaRPr>
          </a:p>
          <a:p>
            <a:pPr eaLnBrk="1" hangingPunct="1">
              <a:spcBef>
                <a:spcPct val="0"/>
              </a:spcBef>
              <a:buFontTx/>
              <a:buNone/>
            </a:pPr>
            <a:r>
              <a:rPr lang="en-GB" altLang="en-US" sz="2000">
                <a:latin typeface="Arial"/>
                <a:cs typeface="Arial"/>
              </a:rPr>
              <a:t>Why do you want to work for our firm? (250 words)</a:t>
            </a:r>
          </a:p>
          <a:p>
            <a:pPr eaLnBrk="1" hangingPunct="1">
              <a:spcBef>
                <a:spcPct val="0"/>
              </a:spcBef>
              <a:buFontTx/>
              <a:buNone/>
            </a:pPr>
            <a:endParaRPr lang="en-GB" altLang="en-US" sz="2000">
              <a:latin typeface="Arial" panose="020B0604020202020204" pitchFamily="34" charset="0"/>
              <a:cs typeface="Arial" panose="020B0604020202020204" pitchFamily="34" charset="0"/>
            </a:endParaRPr>
          </a:p>
          <a:p>
            <a:pPr>
              <a:spcBef>
                <a:spcPct val="0"/>
              </a:spcBef>
            </a:pPr>
            <a:r>
              <a:rPr lang="en-GB" altLang="en-US" sz="2000">
                <a:latin typeface="Arial"/>
                <a:cs typeface="Arial"/>
              </a:rPr>
              <a:t>Please describe a recent major challenge that you have faced </a:t>
            </a:r>
            <a:endParaRPr lang="en-GB" altLang="en-US" sz="2000">
              <a:latin typeface="Arial" panose="020B0604020202020204" pitchFamily="34" charset="0"/>
              <a:cs typeface="Arial" panose="020B0604020202020204" pitchFamily="34" charset="0"/>
            </a:endParaRPr>
          </a:p>
          <a:p>
            <a:pPr eaLnBrk="1" hangingPunct="1">
              <a:spcBef>
                <a:spcPct val="0"/>
              </a:spcBef>
              <a:buFontTx/>
              <a:buNone/>
            </a:pPr>
            <a:r>
              <a:rPr lang="en-GB" altLang="en-US" sz="2000">
                <a:latin typeface="Arial"/>
                <a:cs typeface="Arial"/>
              </a:rPr>
              <a:t>and specifically how you responded as an individual (250 words)</a:t>
            </a:r>
          </a:p>
          <a:p>
            <a:pPr eaLnBrk="1" hangingPunct="1">
              <a:spcBef>
                <a:spcPct val="0"/>
              </a:spcBef>
              <a:buFontTx/>
              <a:buNone/>
            </a:pPr>
            <a:endParaRPr lang="en-GB" altLang="en-US" sz="2000">
              <a:latin typeface="Arial" panose="020B0604020202020204" pitchFamily="34" charset="0"/>
              <a:cs typeface="Arial" panose="020B0604020202020204" pitchFamily="34" charset="0"/>
            </a:endParaRPr>
          </a:p>
          <a:p>
            <a:pPr eaLnBrk="1" hangingPunct="1">
              <a:spcBef>
                <a:spcPct val="0"/>
              </a:spcBef>
              <a:buFontTx/>
              <a:buNone/>
            </a:pPr>
            <a:r>
              <a:rPr lang="en-GB" altLang="en-US" sz="2000">
                <a:latin typeface="Arial"/>
                <a:cs typeface="Arial"/>
              </a:rPr>
              <a:t>Describe a recent news article that interests you and explain how it could be relevant to us (250 words)</a:t>
            </a:r>
          </a:p>
          <a:p>
            <a:pPr eaLnBrk="1" hangingPunct="1">
              <a:spcBef>
                <a:spcPct val="0"/>
              </a:spcBef>
              <a:buFontTx/>
              <a:buNone/>
            </a:pPr>
            <a:endParaRPr lang="en-GB" altLang="en-US" sz="2000">
              <a:latin typeface="Arial" panose="020B0604020202020204" pitchFamily="34" charset="0"/>
              <a:cs typeface="Arial" panose="020B0604020202020204" pitchFamily="34" charset="0"/>
            </a:endParaRPr>
          </a:p>
          <a:p>
            <a:pPr eaLnBrk="1" hangingPunct="1">
              <a:spcBef>
                <a:spcPct val="0"/>
              </a:spcBef>
              <a:buFontTx/>
              <a:buNone/>
            </a:pPr>
            <a:r>
              <a:rPr lang="en-GB" altLang="en-US" sz="2000">
                <a:latin typeface="Arial"/>
                <a:cs typeface="Arial"/>
              </a:rPr>
              <a:t>What is your greatest achievement?</a:t>
            </a:r>
          </a:p>
          <a:p>
            <a:pPr eaLnBrk="1" hangingPunct="1">
              <a:spcBef>
                <a:spcPct val="0"/>
              </a:spcBef>
              <a:buFontTx/>
              <a:buNone/>
            </a:pPr>
            <a:endParaRPr lang="en-GB" altLang="en-US" sz="2000">
              <a:latin typeface="Arial" panose="020B0604020202020204" pitchFamily="34" charset="0"/>
              <a:cs typeface="Arial" panose="020B0604020202020204" pitchFamily="34" charset="0"/>
            </a:endParaRPr>
          </a:p>
          <a:p>
            <a:pPr eaLnBrk="1" hangingPunct="1">
              <a:spcBef>
                <a:spcPct val="0"/>
              </a:spcBef>
              <a:buFontTx/>
              <a:buNone/>
            </a:pPr>
            <a:r>
              <a:rPr lang="en-GB" altLang="en-US" sz="2000">
                <a:latin typeface="Arial"/>
                <a:cs typeface="Arial"/>
              </a:rPr>
              <a:t>What does commercial awareness mean to you and why do you feel it is important to the role of a solicitor?</a:t>
            </a:r>
          </a:p>
          <a:p>
            <a:endParaRPr lang="en-GB" sz="2000">
              <a:latin typeface="Arial"/>
              <a:cs typeface="Calibri Light"/>
            </a:endParaRPr>
          </a:p>
        </p:txBody>
      </p:sp>
      <p:sp>
        <p:nvSpPr>
          <p:cNvPr id="4098" name="Rectangle 2"/>
          <p:cNvSpPr>
            <a:spLocks noGrp="1" noChangeArrowheads="1"/>
          </p:cNvSpPr>
          <p:nvPr>
            <p:ph type="title" idx="4294967295"/>
          </p:nvPr>
        </p:nvSpPr>
        <p:spPr>
          <a:xfrm>
            <a:off x="0" y="2698750"/>
            <a:ext cx="3038475" cy="177800"/>
          </a:xfrm>
        </p:spPr>
        <p:txBody>
          <a:bodyPr>
            <a:normAutofit fontScale="90000"/>
          </a:bodyPr>
          <a:lstStyle/>
          <a:p>
            <a:pPr algn="ctr" eaLnBrk="1" hangingPunct="1">
              <a:defRPr/>
            </a:pPr>
            <a:br>
              <a:rPr lang="en-GB"/>
            </a:br>
            <a:br>
              <a:rPr lang="en-GB"/>
            </a:br>
            <a:endParaRPr lang="en-GB"/>
          </a:p>
        </p:txBody>
      </p:sp>
      <p:sp>
        <p:nvSpPr>
          <p:cNvPr id="7" name="Rectangle 2"/>
          <p:cNvSpPr txBox="1">
            <a:spLocks noChangeArrowheads="1"/>
          </p:cNvSpPr>
          <p:nvPr/>
        </p:nvSpPr>
        <p:spPr bwMode="auto">
          <a:xfrm>
            <a:off x="1618900" y="1511582"/>
            <a:ext cx="4263926" cy="25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6" tIns="19289" rIns="38576" bIns="19289" anchor="ct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Verdana" pitchFamily="34" charset="0"/>
              </a:defRPr>
            </a:lvl2pPr>
            <a:lvl3pPr algn="l" rtl="0" eaLnBrk="0" fontAlgn="base" hangingPunct="0">
              <a:spcBef>
                <a:spcPct val="0"/>
              </a:spcBef>
              <a:spcAft>
                <a:spcPct val="0"/>
              </a:spcAft>
              <a:defRPr sz="4400" b="1">
                <a:solidFill>
                  <a:schemeClr val="tx2"/>
                </a:solidFill>
                <a:latin typeface="Verdana" pitchFamily="34" charset="0"/>
              </a:defRPr>
            </a:lvl3pPr>
            <a:lvl4pPr algn="l" rtl="0" eaLnBrk="0" fontAlgn="base" hangingPunct="0">
              <a:spcBef>
                <a:spcPct val="0"/>
              </a:spcBef>
              <a:spcAft>
                <a:spcPct val="0"/>
              </a:spcAft>
              <a:defRPr sz="4400" b="1">
                <a:solidFill>
                  <a:schemeClr val="tx2"/>
                </a:solidFill>
                <a:latin typeface="Verdana" pitchFamily="34" charset="0"/>
              </a:defRPr>
            </a:lvl4pPr>
            <a:lvl5pPr algn="l" rtl="0" eaLnBrk="0" fontAlgn="base" hangingPunct="0">
              <a:spcBef>
                <a:spcPct val="0"/>
              </a:spcBef>
              <a:spcAft>
                <a:spcPct val="0"/>
              </a:spcAft>
              <a:defRPr sz="4400" b="1">
                <a:solidFill>
                  <a:schemeClr val="tx2"/>
                </a:solidFill>
                <a:latin typeface="Verdana" pitchFamily="34" charset="0"/>
              </a:defRPr>
            </a:lvl5pPr>
            <a:lvl6pPr marL="457200" algn="l" rtl="0" eaLnBrk="1" fontAlgn="base" hangingPunct="1">
              <a:spcBef>
                <a:spcPct val="0"/>
              </a:spcBef>
              <a:spcAft>
                <a:spcPct val="0"/>
              </a:spcAft>
              <a:defRPr sz="4400" b="1">
                <a:solidFill>
                  <a:schemeClr val="tx2"/>
                </a:solidFill>
                <a:latin typeface="Verdana" pitchFamily="34" charset="0"/>
              </a:defRPr>
            </a:lvl6pPr>
            <a:lvl7pPr marL="914400" algn="l" rtl="0" eaLnBrk="1" fontAlgn="base" hangingPunct="1">
              <a:spcBef>
                <a:spcPct val="0"/>
              </a:spcBef>
              <a:spcAft>
                <a:spcPct val="0"/>
              </a:spcAft>
              <a:defRPr sz="4400" b="1">
                <a:solidFill>
                  <a:schemeClr val="tx2"/>
                </a:solidFill>
                <a:latin typeface="Verdana" pitchFamily="34" charset="0"/>
              </a:defRPr>
            </a:lvl7pPr>
            <a:lvl8pPr marL="1371600" algn="l" rtl="0" eaLnBrk="1" fontAlgn="base" hangingPunct="1">
              <a:spcBef>
                <a:spcPct val="0"/>
              </a:spcBef>
              <a:spcAft>
                <a:spcPct val="0"/>
              </a:spcAft>
              <a:defRPr sz="4400" b="1">
                <a:solidFill>
                  <a:schemeClr val="tx2"/>
                </a:solidFill>
                <a:latin typeface="Verdana" pitchFamily="34" charset="0"/>
              </a:defRPr>
            </a:lvl8pPr>
            <a:lvl9pPr marL="1828800" algn="l" rtl="0" eaLnBrk="1" fontAlgn="base" hangingPunct="1">
              <a:spcBef>
                <a:spcPct val="0"/>
              </a:spcBef>
              <a:spcAft>
                <a:spcPct val="0"/>
              </a:spcAft>
              <a:defRPr sz="4400" b="1">
                <a:solidFill>
                  <a:schemeClr val="tx2"/>
                </a:solidFill>
                <a:latin typeface="Verdana" pitchFamily="34" charset="0"/>
              </a:defRPr>
            </a:lvl9pPr>
          </a:lstStyle>
          <a:p>
            <a:pPr defTabSz="385779">
              <a:defRPr/>
            </a:pPr>
            <a:endParaRPr lang="en-GB" sz="2400" kern="0">
              <a:solidFill>
                <a:srgbClr val="1C3D74"/>
              </a:solidFill>
              <a:latin typeface="Arial" panose="020B0604020202020204" pitchFamily="34" charset="0"/>
              <a:ea typeface="Source Sans Pro" panose="020B0503030403020204" pitchFamily="34" charset="0"/>
              <a:cs typeface="Arial"/>
            </a:endParaRPr>
          </a:p>
        </p:txBody>
      </p:sp>
      <p:sp>
        <p:nvSpPr>
          <p:cNvPr id="10" name="Rectangle 3"/>
          <p:cNvSpPr txBox="1">
            <a:spLocks noChangeArrowheads="1"/>
          </p:cNvSpPr>
          <p:nvPr/>
        </p:nvSpPr>
        <p:spPr bwMode="auto">
          <a:xfrm>
            <a:off x="1109" y="-233435"/>
            <a:ext cx="8451667" cy="571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6" tIns="19289" rIns="38576" bIns="19289" anchor="t"/>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143510" indent="-143510" defTabSz="385779">
              <a:lnSpc>
                <a:spcPct val="80000"/>
              </a:lnSpc>
              <a:spcBef>
                <a:spcPts val="506"/>
              </a:spcBef>
              <a:defRPr/>
            </a:pPr>
            <a:endParaRPr lang="en-GB" sz="1800" kern="0">
              <a:solidFill>
                <a:srgbClr val="1C3D74"/>
              </a:solidFill>
              <a:latin typeface="Arial"/>
              <a:ea typeface="Source Sans Pro"/>
              <a:cs typeface="Arial"/>
            </a:endParaRPr>
          </a:p>
          <a:p>
            <a:pPr marL="143510" indent="-143510" defTabSz="385779">
              <a:lnSpc>
                <a:spcPct val="80000"/>
              </a:lnSpc>
              <a:spcBef>
                <a:spcPts val="505"/>
              </a:spcBef>
              <a:defRPr/>
            </a:pPr>
            <a:endParaRPr lang="en-GB" sz="1800" kern="0">
              <a:solidFill>
                <a:srgbClr val="1C3D74"/>
              </a:solidFill>
              <a:latin typeface="Arial"/>
              <a:ea typeface="Source Sans Pro"/>
              <a:cs typeface="Arial"/>
            </a:endParaRPr>
          </a:p>
        </p:txBody>
      </p:sp>
    </p:spTree>
    <p:extLst>
      <p:ext uri="{BB962C8B-B14F-4D97-AF65-F5344CB8AC3E}">
        <p14:creationId xmlns:p14="http://schemas.microsoft.com/office/powerpoint/2010/main" val="260935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810673-B603-4F50-8BF7-B71CDF94880F}"/>
              </a:ext>
            </a:extLst>
          </p:cNvPr>
          <p:cNvSpPr>
            <a:spLocks noGrp="1"/>
          </p:cNvSpPr>
          <p:nvPr>
            <p:ph sz="quarter" idx="10"/>
          </p:nvPr>
        </p:nvSpPr>
        <p:spPr>
          <a:xfrm>
            <a:off x="314325" y="349865"/>
            <a:ext cx="8544371" cy="326410"/>
          </a:xfrm>
        </p:spPr>
        <p:txBody>
          <a:bodyPr vert="horz" lIns="91440" tIns="45720" rIns="91440" bIns="45720" rtlCol="0" anchor="t">
            <a:noAutofit/>
          </a:bodyPr>
          <a:lstStyle/>
          <a:p>
            <a:r>
              <a:rPr lang="en-GB" sz="2400">
                <a:latin typeface="Arial"/>
                <a:cs typeface="Arial"/>
              </a:rPr>
              <a:t>Resources</a:t>
            </a:r>
          </a:p>
        </p:txBody>
      </p:sp>
      <p:sp>
        <p:nvSpPr>
          <p:cNvPr id="3" name="Text Placeholder 2">
            <a:extLst>
              <a:ext uri="{FF2B5EF4-FFF2-40B4-BE49-F238E27FC236}">
                <a16:creationId xmlns:a16="http://schemas.microsoft.com/office/drawing/2014/main" id="{E9EDF673-C908-45D3-AAE9-A8A2F7A5CF62}"/>
              </a:ext>
            </a:extLst>
          </p:cNvPr>
          <p:cNvSpPr>
            <a:spLocks noGrp="1"/>
          </p:cNvSpPr>
          <p:nvPr>
            <p:ph type="body" sz="quarter" idx="13"/>
          </p:nvPr>
        </p:nvSpPr>
        <p:spPr>
          <a:xfrm>
            <a:off x="314325" y="926432"/>
            <a:ext cx="8544371" cy="4758935"/>
          </a:xfrm>
        </p:spPr>
        <p:txBody>
          <a:bodyPr vert="horz" lIns="91440" tIns="45720" rIns="91440" bIns="45720" rtlCol="0" anchor="t">
            <a:normAutofit fontScale="92500" lnSpcReduction="10000"/>
          </a:bodyPr>
          <a:lstStyle/>
          <a:p>
            <a:pPr>
              <a:spcBef>
                <a:spcPct val="0"/>
              </a:spcBef>
            </a:pPr>
            <a:r>
              <a:rPr lang="en-GB" sz="2000">
                <a:latin typeface="Arial"/>
                <a:ea typeface="+mj-lt"/>
                <a:cs typeface="+mj-lt"/>
                <a:hlinkClick r:id="rId3"/>
              </a:rPr>
              <a:t>https://www.chambersstudent.co.uk/law-firms/getting-a-training-contract/making-successful-applications</a:t>
            </a:r>
            <a:endParaRPr lang="en-US" sz="2000">
              <a:latin typeface="Arial"/>
              <a:cs typeface="Arial"/>
            </a:endParaRPr>
          </a:p>
          <a:p>
            <a:pPr>
              <a:spcBef>
                <a:spcPct val="0"/>
              </a:spcBef>
            </a:pPr>
            <a:endParaRPr lang="en-GB" sz="2000">
              <a:latin typeface="Arial"/>
              <a:ea typeface="+mj-lt"/>
              <a:cs typeface="+mj-lt"/>
            </a:endParaRPr>
          </a:p>
          <a:p>
            <a:pPr>
              <a:spcBef>
                <a:spcPct val="0"/>
              </a:spcBef>
              <a:buNone/>
            </a:pPr>
            <a:r>
              <a:rPr lang="en-GB" sz="2000">
                <a:latin typeface="Arial"/>
                <a:ea typeface="+mj-lt"/>
                <a:cs typeface="+mj-lt"/>
                <a:hlinkClick r:id="rId4"/>
              </a:rPr>
              <a:t>https://targetjobs.co.uk/careers-advice/law/law-application-form-questions-examples-how-answer-extracurricular-activities-question</a:t>
            </a:r>
            <a:endParaRPr lang="en-GB" sz="2000">
              <a:latin typeface="Arial"/>
              <a:cs typeface="Calibri Light" panose="020F0302020204030204"/>
            </a:endParaRPr>
          </a:p>
          <a:p>
            <a:pPr>
              <a:spcBef>
                <a:spcPct val="0"/>
              </a:spcBef>
            </a:pPr>
            <a:endParaRPr lang="en-GB" sz="2000">
              <a:latin typeface="Arial"/>
              <a:ea typeface="+mj-lt"/>
              <a:cs typeface="+mj-lt"/>
            </a:endParaRPr>
          </a:p>
          <a:p>
            <a:pPr>
              <a:spcBef>
                <a:spcPct val="0"/>
              </a:spcBef>
            </a:pPr>
            <a:r>
              <a:rPr lang="en-GB" sz="2000">
                <a:latin typeface="Arial"/>
                <a:ea typeface="+mj-lt"/>
                <a:cs typeface="+mj-lt"/>
                <a:hlinkClick r:id="rId5"/>
              </a:rPr>
              <a:t>https://www.lawcareers.net/Explore/Features/28062022-Online-application-tips</a:t>
            </a:r>
            <a:endParaRPr lang="en-GB">
              <a:latin typeface="Arial"/>
              <a:cs typeface="Calibri Light" panose="020F0302020204030204"/>
            </a:endParaRPr>
          </a:p>
          <a:p>
            <a:pPr>
              <a:spcBef>
                <a:spcPct val="0"/>
              </a:spcBef>
            </a:pPr>
            <a:endParaRPr lang="en-GB" sz="2000">
              <a:latin typeface="Calibri Light"/>
              <a:ea typeface="+mj-lt"/>
              <a:cs typeface="Calibri Light"/>
            </a:endParaRPr>
          </a:p>
          <a:p>
            <a:pPr>
              <a:spcBef>
                <a:spcPct val="0"/>
              </a:spcBef>
            </a:pPr>
            <a:endParaRPr lang="en-GB" altLang="en-US" sz="2000">
              <a:latin typeface="Arial" panose="020B0604020202020204" pitchFamily="34" charset="0"/>
              <a:ea typeface="+mj-lt"/>
              <a:cs typeface="Arial" panose="020B0604020202020204" pitchFamily="34" charset="0"/>
            </a:endParaRPr>
          </a:p>
          <a:p>
            <a:pPr>
              <a:spcBef>
                <a:spcPct val="0"/>
              </a:spcBef>
            </a:pPr>
            <a:endParaRPr lang="en-GB" sz="2000">
              <a:latin typeface="Arial"/>
              <a:cs typeface="Calibri Light"/>
            </a:endParaRPr>
          </a:p>
          <a:p>
            <a:pPr>
              <a:spcBef>
                <a:spcPct val="0"/>
              </a:spcBef>
              <a:buFontTx/>
              <a:buNone/>
            </a:pPr>
            <a:r>
              <a:rPr lang="en-GB" altLang="en-US" sz="2000" b="1">
                <a:latin typeface="Arial"/>
                <a:cs typeface="Arial"/>
              </a:rPr>
              <a:t>QM Careers website: Go into the ‘How to’ section:</a:t>
            </a:r>
            <a:endParaRPr lang="en-GB">
              <a:latin typeface="Arial"/>
              <a:cs typeface="Arial"/>
            </a:endParaRPr>
          </a:p>
          <a:p>
            <a:pPr eaLnBrk="1" hangingPunct="1">
              <a:spcBef>
                <a:spcPct val="0"/>
              </a:spcBef>
              <a:buFontTx/>
              <a:buNone/>
            </a:pPr>
            <a:endParaRPr lang="en-GB" altLang="en-US" sz="2000" b="1">
              <a:latin typeface="Arial" panose="020B0604020202020204" pitchFamily="34" charset="0"/>
              <a:cs typeface="Arial" panose="020B0604020202020204" pitchFamily="34" charset="0"/>
            </a:endParaRPr>
          </a:p>
          <a:p>
            <a:pPr eaLnBrk="1" hangingPunct="1">
              <a:spcBef>
                <a:spcPct val="0"/>
              </a:spcBef>
              <a:buFontTx/>
              <a:buNone/>
            </a:pPr>
            <a:r>
              <a:rPr lang="en-GB" altLang="en-US" sz="2000">
                <a:latin typeface="Arial" panose="020B0604020202020204" pitchFamily="34" charset="0"/>
                <a:cs typeface="Arial" panose="020B0604020202020204" pitchFamily="34" charset="0"/>
              </a:rPr>
              <a:t>Prepare for psychometric tests: </a:t>
            </a:r>
            <a:r>
              <a:rPr lang="en-GB" altLang="en-US" sz="2000">
                <a:latin typeface="Arial" panose="020B0604020202020204" pitchFamily="34" charset="0"/>
                <a:cs typeface="Arial" panose="020B0604020202020204" pitchFamily="34" charset="0"/>
                <a:hlinkClick r:id="rId6"/>
              </a:rPr>
              <a:t>http://www.careers.qmul.ac.uk/how-to/practise-psychometric-tests/</a:t>
            </a:r>
            <a:endParaRPr lang="en-GB" altLang="en-US" sz="2000">
              <a:latin typeface="Arial" panose="020B0604020202020204" pitchFamily="34" charset="0"/>
              <a:cs typeface="Arial" panose="020B0604020202020204" pitchFamily="34" charset="0"/>
            </a:endParaRPr>
          </a:p>
          <a:p>
            <a:pPr eaLnBrk="1" hangingPunct="1">
              <a:spcBef>
                <a:spcPct val="0"/>
              </a:spcBef>
              <a:buFontTx/>
              <a:buNone/>
            </a:pPr>
            <a:r>
              <a:rPr lang="en-GB" altLang="en-US" sz="2000">
                <a:latin typeface="Arial" panose="020B0604020202020204" pitchFamily="34" charset="0"/>
                <a:cs typeface="Arial" panose="020B0604020202020204" pitchFamily="34" charset="0"/>
              </a:rPr>
              <a:t>Prepare for interviews and assessment centres: </a:t>
            </a:r>
            <a:r>
              <a:rPr lang="en-GB" altLang="en-US" sz="2000">
                <a:latin typeface="Arial" panose="020B0604020202020204" pitchFamily="34" charset="0"/>
                <a:cs typeface="Arial" panose="020B0604020202020204" pitchFamily="34" charset="0"/>
                <a:hlinkClick r:id="rId7"/>
              </a:rPr>
              <a:t>http://www.careers.qmul.ac.uk/how-to/prepare-for-interviews-and-assessment-centres/</a:t>
            </a:r>
            <a:r>
              <a:rPr lang="en-GB" altLang="en-US" sz="2000">
                <a:latin typeface="Arial" panose="020B0604020202020204" pitchFamily="34" charset="0"/>
                <a:cs typeface="Arial" panose="020B0604020202020204" pitchFamily="34" charset="0"/>
              </a:rPr>
              <a:t> </a:t>
            </a:r>
          </a:p>
          <a:p>
            <a:pPr eaLnBrk="1" hangingPunct="1">
              <a:spcBef>
                <a:spcPct val="0"/>
              </a:spcBef>
              <a:buFontTx/>
              <a:buNone/>
            </a:pPr>
            <a:endParaRPr lang="en-GB" altLang="en-US" sz="2000" b="1">
              <a:latin typeface="Arial" panose="020B0604020202020204" pitchFamily="34" charset="0"/>
              <a:cs typeface="Arial" panose="020B0604020202020204" pitchFamily="34" charset="0"/>
            </a:endParaRPr>
          </a:p>
          <a:p>
            <a:pPr eaLnBrk="1" hangingPunct="1">
              <a:spcBef>
                <a:spcPct val="0"/>
              </a:spcBef>
              <a:buFontTx/>
              <a:buNone/>
            </a:pPr>
            <a:r>
              <a:rPr lang="en-GB" altLang="en-US" sz="2000" b="1">
                <a:latin typeface="Arial" panose="020B0604020202020204" pitchFamily="34" charset="0"/>
                <a:cs typeface="Arial" panose="020B0604020202020204" pitchFamily="34" charset="0"/>
              </a:rPr>
              <a:t>1-2-1 careers appointments: call 0207 882 8533 to book</a:t>
            </a:r>
          </a:p>
          <a:p>
            <a:endParaRPr lang="en-GB"/>
          </a:p>
        </p:txBody>
      </p:sp>
      <p:sp>
        <p:nvSpPr>
          <p:cNvPr id="4098" name="Rectangle 2"/>
          <p:cNvSpPr>
            <a:spLocks noGrp="1" noChangeArrowheads="1"/>
          </p:cNvSpPr>
          <p:nvPr>
            <p:ph type="title" idx="4294967295"/>
          </p:nvPr>
        </p:nvSpPr>
        <p:spPr>
          <a:xfrm>
            <a:off x="0" y="2713038"/>
            <a:ext cx="3038475" cy="177800"/>
          </a:xfrm>
        </p:spPr>
        <p:txBody>
          <a:bodyPr>
            <a:normAutofit fontScale="90000"/>
          </a:bodyPr>
          <a:lstStyle/>
          <a:p>
            <a:pPr algn="ctr" eaLnBrk="1" hangingPunct="1">
              <a:defRPr/>
            </a:pPr>
            <a:br>
              <a:rPr lang="en-GB"/>
            </a:br>
            <a:br>
              <a:rPr lang="en-GB"/>
            </a:br>
            <a:endParaRPr lang="en-GB"/>
          </a:p>
        </p:txBody>
      </p:sp>
      <p:sp>
        <p:nvSpPr>
          <p:cNvPr id="7" name="Rectangle 2"/>
          <p:cNvSpPr txBox="1">
            <a:spLocks noChangeArrowheads="1"/>
          </p:cNvSpPr>
          <p:nvPr/>
        </p:nvSpPr>
        <p:spPr bwMode="auto">
          <a:xfrm>
            <a:off x="1618900" y="1511582"/>
            <a:ext cx="4263926" cy="25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6" tIns="19289" rIns="38576" bIns="19289" anchor="ct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Verdana" pitchFamily="34" charset="0"/>
              </a:defRPr>
            </a:lvl2pPr>
            <a:lvl3pPr algn="l" rtl="0" eaLnBrk="0" fontAlgn="base" hangingPunct="0">
              <a:spcBef>
                <a:spcPct val="0"/>
              </a:spcBef>
              <a:spcAft>
                <a:spcPct val="0"/>
              </a:spcAft>
              <a:defRPr sz="4400" b="1">
                <a:solidFill>
                  <a:schemeClr val="tx2"/>
                </a:solidFill>
                <a:latin typeface="Verdana" pitchFamily="34" charset="0"/>
              </a:defRPr>
            </a:lvl3pPr>
            <a:lvl4pPr algn="l" rtl="0" eaLnBrk="0" fontAlgn="base" hangingPunct="0">
              <a:spcBef>
                <a:spcPct val="0"/>
              </a:spcBef>
              <a:spcAft>
                <a:spcPct val="0"/>
              </a:spcAft>
              <a:defRPr sz="4400" b="1">
                <a:solidFill>
                  <a:schemeClr val="tx2"/>
                </a:solidFill>
                <a:latin typeface="Verdana" pitchFamily="34" charset="0"/>
              </a:defRPr>
            </a:lvl4pPr>
            <a:lvl5pPr algn="l" rtl="0" eaLnBrk="0" fontAlgn="base" hangingPunct="0">
              <a:spcBef>
                <a:spcPct val="0"/>
              </a:spcBef>
              <a:spcAft>
                <a:spcPct val="0"/>
              </a:spcAft>
              <a:defRPr sz="4400" b="1">
                <a:solidFill>
                  <a:schemeClr val="tx2"/>
                </a:solidFill>
                <a:latin typeface="Verdana" pitchFamily="34" charset="0"/>
              </a:defRPr>
            </a:lvl5pPr>
            <a:lvl6pPr marL="457200" algn="l" rtl="0" eaLnBrk="1" fontAlgn="base" hangingPunct="1">
              <a:spcBef>
                <a:spcPct val="0"/>
              </a:spcBef>
              <a:spcAft>
                <a:spcPct val="0"/>
              </a:spcAft>
              <a:defRPr sz="4400" b="1">
                <a:solidFill>
                  <a:schemeClr val="tx2"/>
                </a:solidFill>
                <a:latin typeface="Verdana" pitchFamily="34" charset="0"/>
              </a:defRPr>
            </a:lvl6pPr>
            <a:lvl7pPr marL="914400" algn="l" rtl="0" eaLnBrk="1" fontAlgn="base" hangingPunct="1">
              <a:spcBef>
                <a:spcPct val="0"/>
              </a:spcBef>
              <a:spcAft>
                <a:spcPct val="0"/>
              </a:spcAft>
              <a:defRPr sz="4400" b="1">
                <a:solidFill>
                  <a:schemeClr val="tx2"/>
                </a:solidFill>
                <a:latin typeface="Verdana" pitchFamily="34" charset="0"/>
              </a:defRPr>
            </a:lvl7pPr>
            <a:lvl8pPr marL="1371600" algn="l" rtl="0" eaLnBrk="1" fontAlgn="base" hangingPunct="1">
              <a:spcBef>
                <a:spcPct val="0"/>
              </a:spcBef>
              <a:spcAft>
                <a:spcPct val="0"/>
              </a:spcAft>
              <a:defRPr sz="4400" b="1">
                <a:solidFill>
                  <a:schemeClr val="tx2"/>
                </a:solidFill>
                <a:latin typeface="Verdana" pitchFamily="34" charset="0"/>
              </a:defRPr>
            </a:lvl8pPr>
            <a:lvl9pPr marL="1828800" algn="l" rtl="0" eaLnBrk="1" fontAlgn="base" hangingPunct="1">
              <a:spcBef>
                <a:spcPct val="0"/>
              </a:spcBef>
              <a:spcAft>
                <a:spcPct val="0"/>
              </a:spcAft>
              <a:defRPr sz="4400" b="1">
                <a:solidFill>
                  <a:schemeClr val="tx2"/>
                </a:solidFill>
                <a:latin typeface="Verdana" pitchFamily="34" charset="0"/>
              </a:defRPr>
            </a:lvl9pPr>
          </a:lstStyle>
          <a:p>
            <a:pPr defTabSz="385779">
              <a:defRPr/>
            </a:pPr>
            <a:endParaRPr lang="en-GB" sz="2400" kern="0">
              <a:solidFill>
                <a:srgbClr val="1C3D74"/>
              </a:solidFill>
              <a:latin typeface="Arial" panose="020B0604020202020204" pitchFamily="34" charset="0"/>
              <a:ea typeface="Source Sans Pro" panose="020B0503030403020204" pitchFamily="34" charset="0"/>
              <a:cs typeface="Arial"/>
            </a:endParaRPr>
          </a:p>
        </p:txBody>
      </p:sp>
      <p:sp>
        <p:nvSpPr>
          <p:cNvPr id="10" name="Rectangle 3"/>
          <p:cNvSpPr txBox="1">
            <a:spLocks noChangeArrowheads="1"/>
          </p:cNvSpPr>
          <p:nvPr/>
        </p:nvSpPr>
        <p:spPr bwMode="auto">
          <a:xfrm>
            <a:off x="735011" y="2350929"/>
            <a:ext cx="6697630" cy="2727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6" tIns="19289" rIns="38576" bIns="19289" anchor="t"/>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144142" indent="-144142" defTabSz="385779">
              <a:lnSpc>
                <a:spcPct val="80000"/>
              </a:lnSpc>
              <a:spcBef>
                <a:spcPts val="506"/>
              </a:spcBef>
              <a:defRPr/>
            </a:pPr>
            <a:endParaRPr lang="en-GB" sz="1800" kern="0">
              <a:solidFill>
                <a:srgbClr val="1C3D74"/>
              </a:solidFill>
              <a:latin typeface="Arial"/>
              <a:ea typeface="Source Sans Pro"/>
              <a:cs typeface="Arial"/>
            </a:endParaRPr>
          </a:p>
        </p:txBody>
      </p:sp>
    </p:spTree>
    <p:extLst>
      <p:ext uri="{BB962C8B-B14F-4D97-AF65-F5344CB8AC3E}">
        <p14:creationId xmlns:p14="http://schemas.microsoft.com/office/powerpoint/2010/main" val="164092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445E6E-4839-09C1-AC33-168244A6B484}"/>
              </a:ext>
            </a:extLst>
          </p:cNvPr>
          <p:cNvSpPr txBox="1"/>
          <p:nvPr/>
        </p:nvSpPr>
        <p:spPr>
          <a:xfrm>
            <a:off x="5006898" y="3668751"/>
            <a:ext cx="2274848" cy="791737"/>
          </a:xfrm>
          <a:prstGeom prst="rect">
            <a:avLst/>
          </a:prstGeom>
          <a:solidFill>
            <a:srgbClr val="8D3786"/>
          </a:solidFill>
        </p:spPr>
        <p:txBody>
          <a:bodyPr wrap="square" rtlCol="0">
            <a:spAutoFit/>
          </a:bodyPr>
          <a:lstStyle/>
          <a:p>
            <a:endParaRPr lang="en-GB" dirty="0"/>
          </a:p>
        </p:txBody>
      </p:sp>
    </p:spTree>
    <p:extLst>
      <p:ext uri="{BB962C8B-B14F-4D97-AF65-F5344CB8AC3E}">
        <p14:creationId xmlns:p14="http://schemas.microsoft.com/office/powerpoint/2010/main" val="2418096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D5E228E-A926-D34E-4DA5-1BE806C7B557}"/>
              </a:ext>
            </a:extLst>
          </p:cNvPr>
          <p:cNvPicPr>
            <a:picLocks noChangeAspect="1"/>
          </p:cNvPicPr>
          <p:nvPr/>
        </p:nvPicPr>
        <p:blipFill>
          <a:blip r:embed="rId2">
            <a:alphaModFix amt="35000"/>
          </a:blip>
          <a:srcRect l="2119" r="8880" b="-1"/>
          <a:stretch/>
        </p:blipFill>
        <p:spPr>
          <a:xfrm>
            <a:off x="20" y="10"/>
            <a:ext cx="9143980" cy="6857990"/>
          </a:xfrm>
          <a:prstGeom prst="rect">
            <a:avLst/>
          </a:prstGeom>
        </p:spPr>
      </p:pic>
      <p:sp>
        <p:nvSpPr>
          <p:cNvPr id="2" name="Title 1">
            <a:extLst>
              <a:ext uri="{FF2B5EF4-FFF2-40B4-BE49-F238E27FC236}">
                <a16:creationId xmlns:a16="http://schemas.microsoft.com/office/drawing/2014/main" id="{E47340D7-23CB-4099-F971-9B8471438F16}"/>
              </a:ext>
            </a:extLst>
          </p:cNvPr>
          <p:cNvSpPr>
            <a:spLocks noGrp="1"/>
          </p:cNvSpPr>
          <p:nvPr>
            <p:ph type="title"/>
          </p:nvPr>
        </p:nvSpPr>
        <p:spPr>
          <a:xfrm>
            <a:off x="628650" y="365125"/>
            <a:ext cx="7886700" cy="1325563"/>
          </a:xfrm>
        </p:spPr>
        <p:txBody>
          <a:bodyPr>
            <a:normAutofit/>
          </a:bodyPr>
          <a:lstStyle/>
          <a:p>
            <a:r>
              <a:rPr lang="en-GB">
                <a:solidFill>
                  <a:srgbClr val="FFFFFF"/>
                </a:solidFill>
              </a:rPr>
              <a:t>We will cover</a:t>
            </a:r>
          </a:p>
        </p:txBody>
      </p:sp>
      <p:graphicFrame>
        <p:nvGraphicFramePr>
          <p:cNvPr id="5" name="Content Placeholder 2">
            <a:extLst>
              <a:ext uri="{FF2B5EF4-FFF2-40B4-BE49-F238E27FC236}">
                <a16:creationId xmlns:a16="http://schemas.microsoft.com/office/drawing/2014/main" id="{14DEC785-1194-CB96-1D3D-A5F3C56CFCE0}"/>
              </a:ext>
            </a:extLst>
          </p:cNvPr>
          <p:cNvGraphicFramePr>
            <a:graphicFrameLocks noGrp="1"/>
          </p:cNvGraphicFramePr>
          <p:nvPr>
            <p:ph idx="1"/>
            <p:extLst>
              <p:ext uri="{D42A27DB-BD31-4B8C-83A1-F6EECF244321}">
                <p14:modId xmlns:p14="http://schemas.microsoft.com/office/powerpoint/2010/main" val="254483093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823489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71A3A-6429-0506-28D1-6C5143AF70A3}"/>
              </a:ext>
            </a:extLst>
          </p:cNvPr>
          <p:cNvSpPr>
            <a:spLocks noGrp="1"/>
          </p:cNvSpPr>
          <p:nvPr>
            <p:ph type="title"/>
          </p:nvPr>
        </p:nvSpPr>
        <p:spPr/>
        <p:txBody>
          <a:bodyPr>
            <a:normAutofit fontScale="90000"/>
          </a:bodyPr>
          <a:lstStyle/>
          <a:p>
            <a:r>
              <a:rPr lang="en-GB" sz="3600">
                <a:solidFill>
                  <a:srgbClr val="660066"/>
                </a:solidFill>
              </a:rPr>
              <a:t>Basic essentials: purpose of application</a:t>
            </a:r>
            <a:br>
              <a:rPr lang="en-GB" sz="3600"/>
            </a:br>
            <a:br>
              <a:rPr lang="en-GB"/>
            </a:br>
            <a:endParaRPr lang="en-GB" dirty="0"/>
          </a:p>
        </p:txBody>
      </p:sp>
      <p:graphicFrame>
        <p:nvGraphicFramePr>
          <p:cNvPr id="20" name="Content Placeholder 2">
            <a:extLst>
              <a:ext uri="{FF2B5EF4-FFF2-40B4-BE49-F238E27FC236}">
                <a16:creationId xmlns:a16="http://schemas.microsoft.com/office/drawing/2014/main" id="{A314FA36-E616-1B57-0A79-A142670F737F}"/>
              </a:ext>
            </a:extLst>
          </p:cNvPr>
          <p:cNvGraphicFramePr>
            <a:graphicFrameLocks noGrp="1"/>
          </p:cNvGraphicFramePr>
          <p:nvPr>
            <p:ph idx="1"/>
            <p:extLst>
              <p:ext uri="{D42A27DB-BD31-4B8C-83A1-F6EECF244321}">
                <p14:modId xmlns:p14="http://schemas.microsoft.com/office/powerpoint/2010/main" val="369473717"/>
              </p:ext>
            </p:extLst>
          </p:nvPr>
        </p:nvGraphicFramePr>
        <p:xfrm>
          <a:off x="383327" y="1253330"/>
          <a:ext cx="7886700" cy="435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512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6450F3A8-13F5-7F01-9D53-26D843A7FE49}"/>
              </a:ext>
            </a:extLst>
          </p:cNvPr>
          <p:cNvPicPr>
            <a:picLocks noChangeAspect="1"/>
          </p:cNvPicPr>
          <p:nvPr/>
        </p:nvPicPr>
        <p:blipFill>
          <a:blip r:embed="rId2">
            <a:alphaModFix amt="35000"/>
          </a:blip>
          <a:srcRect l="21058" r="3942"/>
          <a:stretch/>
        </p:blipFill>
        <p:spPr>
          <a:xfrm>
            <a:off x="20" y="10"/>
            <a:ext cx="9143980" cy="6857990"/>
          </a:xfrm>
          <a:prstGeom prst="rect">
            <a:avLst/>
          </a:prstGeom>
        </p:spPr>
      </p:pic>
      <p:sp>
        <p:nvSpPr>
          <p:cNvPr id="2" name="Title 1">
            <a:extLst>
              <a:ext uri="{FF2B5EF4-FFF2-40B4-BE49-F238E27FC236}">
                <a16:creationId xmlns:a16="http://schemas.microsoft.com/office/drawing/2014/main" id="{64499D7A-EB07-B069-310B-B86D111439B8}"/>
              </a:ext>
            </a:extLst>
          </p:cNvPr>
          <p:cNvSpPr>
            <a:spLocks noGrp="1"/>
          </p:cNvSpPr>
          <p:nvPr>
            <p:ph type="title"/>
          </p:nvPr>
        </p:nvSpPr>
        <p:spPr>
          <a:xfrm>
            <a:off x="628650" y="365125"/>
            <a:ext cx="7886700" cy="1325563"/>
          </a:xfrm>
        </p:spPr>
        <p:txBody>
          <a:bodyPr>
            <a:normAutofit/>
          </a:bodyPr>
          <a:lstStyle/>
          <a:p>
            <a:r>
              <a:rPr lang="en-GB" altLang="en-US" dirty="0">
                <a:solidFill>
                  <a:srgbClr val="FFFFFF"/>
                </a:solidFill>
                <a:latin typeface="Arial"/>
                <a:ea typeface="Source Sans Pro"/>
                <a:cs typeface="Arial"/>
              </a:rPr>
              <a:t>Basic </a:t>
            </a:r>
            <a:r>
              <a:rPr lang="en-GB" altLang="en-US" dirty="0">
                <a:solidFill>
                  <a:srgbClr val="FFFFFF"/>
                </a:solidFill>
                <a:latin typeface="Arial"/>
                <a:ea typeface="+mj-ea"/>
                <a:cs typeface="Arial"/>
              </a:rPr>
              <a:t>essentials</a:t>
            </a:r>
            <a:r>
              <a:rPr lang="en-GB" altLang="en-US" dirty="0">
                <a:solidFill>
                  <a:srgbClr val="FFFFFF"/>
                </a:solidFill>
                <a:latin typeface="Arial"/>
                <a:ea typeface="Source Sans Pro"/>
                <a:cs typeface="Arial"/>
              </a:rPr>
              <a:t>: top tips</a:t>
            </a:r>
            <a:br>
              <a:rPr lang="en-GB" dirty="0">
                <a:solidFill>
                  <a:srgbClr val="FFFFFF"/>
                </a:solidFill>
                <a:latin typeface="Arial"/>
                <a:ea typeface="Source Sans Pro"/>
                <a:cs typeface="Arial"/>
              </a:rPr>
            </a:br>
            <a:endParaRPr lang="en-GB" dirty="0">
              <a:solidFill>
                <a:srgbClr val="FFFFFF"/>
              </a:solidFill>
            </a:endParaRPr>
          </a:p>
        </p:txBody>
      </p:sp>
      <p:graphicFrame>
        <p:nvGraphicFramePr>
          <p:cNvPr id="5" name="Content Placeholder 2">
            <a:extLst>
              <a:ext uri="{FF2B5EF4-FFF2-40B4-BE49-F238E27FC236}">
                <a16:creationId xmlns:a16="http://schemas.microsoft.com/office/drawing/2014/main" id="{6BA5846B-6BF1-AE4B-90C0-3579DFEC38CF}"/>
              </a:ext>
            </a:extLst>
          </p:cNvPr>
          <p:cNvGraphicFramePr>
            <a:graphicFrameLocks noGrp="1"/>
          </p:cNvGraphicFramePr>
          <p:nvPr>
            <p:ph idx="1"/>
            <p:extLst>
              <p:ext uri="{D42A27DB-BD31-4B8C-83A1-F6EECF244321}">
                <p14:modId xmlns:p14="http://schemas.microsoft.com/office/powerpoint/2010/main" val="321424869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54539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E16148-5F3A-4313-A501-84199682BFCC}"/>
              </a:ext>
            </a:extLst>
          </p:cNvPr>
          <p:cNvSpPr>
            <a:spLocks noGrp="1"/>
          </p:cNvSpPr>
          <p:nvPr>
            <p:ph sz="quarter" idx="10"/>
          </p:nvPr>
        </p:nvSpPr>
        <p:spPr>
          <a:xfrm>
            <a:off x="186599" y="321729"/>
            <a:ext cx="8672097" cy="1381836"/>
          </a:xfrm>
        </p:spPr>
        <p:txBody>
          <a:bodyPr>
            <a:normAutofit/>
          </a:bodyPr>
          <a:lstStyle/>
          <a:p>
            <a:r>
              <a:rPr lang="en-GB" altLang="en-US" sz="2400">
                <a:solidFill>
                  <a:srgbClr val="660066"/>
                </a:solidFill>
              </a:rPr>
              <a:t>Basic essentials: do what they ask</a:t>
            </a:r>
            <a:endParaRPr lang="en-GB" sz="2400"/>
          </a:p>
        </p:txBody>
      </p:sp>
      <p:sp>
        <p:nvSpPr>
          <p:cNvPr id="3" name="Text Placeholder 2">
            <a:extLst>
              <a:ext uri="{FF2B5EF4-FFF2-40B4-BE49-F238E27FC236}">
                <a16:creationId xmlns:a16="http://schemas.microsoft.com/office/drawing/2014/main" id="{789AABBF-3521-4DF1-879A-13F73D1A2CFE}"/>
              </a:ext>
            </a:extLst>
          </p:cNvPr>
          <p:cNvSpPr>
            <a:spLocks noGrp="1"/>
          </p:cNvSpPr>
          <p:nvPr>
            <p:ph type="body" sz="quarter" idx="13"/>
          </p:nvPr>
        </p:nvSpPr>
        <p:spPr>
          <a:xfrm>
            <a:off x="186599" y="1374556"/>
            <a:ext cx="8672097" cy="4310811"/>
          </a:xfrm>
        </p:spPr>
        <p:txBody>
          <a:bodyPr vert="horz" lIns="91440" tIns="45720" rIns="91440" bIns="45720" rtlCol="0" anchor="t">
            <a:normAutofit/>
          </a:bodyPr>
          <a:lstStyle/>
          <a:p>
            <a:pPr>
              <a:defRPr/>
            </a:pPr>
            <a:r>
              <a:rPr lang="en-GB" sz="2000" b="1" dirty="0">
                <a:latin typeface="Arial"/>
                <a:cs typeface="Arial"/>
              </a:rPr>
              <a:t>Firm A (250 word limit):</a:t>
            </a:r>
            <a:r>
              <a:rPr lang="en-GB" sz="2000" dirty="0">
                <a:latin typeface="Arial"/>
                <a:cs typeface="Arial"/>
              </a:rPr>
              <a:t> </a:t>
            </a:r>
            <a:endParaRPr lang="en-GB" sz="2000" dirty="0">
              <a:latin typeface="Arial" panose="020B0604020202020204" pitchFamily="34" charset="0"/>
              <a:cs typeface="Arial" panose="020B0604020202020204" pitchFamily="34" charset="0"/>
            </a:endParaRPr>
          </a:p>
          <a:p>
            <a:pPr lvl="1">
              <a:defRPr/>
            </a:pPr>
            <a:r>
              <a:rPr lang="en-GB" sz="2000" dirty="0">
                <a:latin typeface="Arial"/>
                <a:cs typeface="Arial"/>
              </a:rPr>
              <a:t>What are your main interests, activities and pastimes? </a:t>
            </a:r>
            <a:endParaRPr lang="en-GB" sz="2000" dirty="0">
              <a:latin typeface="Arial" panose="020B0604020202020204" pitchFamily="34" charset="0"/>
              <a:cs typeface="Arial" panose="020B0604020202020204" pitchFamily="34" charset="0"/>
            </a:endParaRPr>
          </a:p>
          <a:p>
            <a:pPr lvl="1">
              <a:defRPr/>
            </a:pPr>
            <a:r>
              <a:rPr lang="en-GB" sz="2000" dirty="0">
                <a:latin typeface="Arial"/>
                <a:cs typeface="Arial"/>
              </a:rPr>
              <a:t>Please describe any related positions of responsibility you </a:t>
            </a:r>
            <a:endParaRPr lang="en-GB" sz="2000" dirty="0">
              <a:latin typeface="Arial" panose="020B0604020202020204" pitchFamily="34" charset="0"/>
              <a:cs typeface="Arial" panose="020B0604020202020204" pitchFamily="34" charset="0"/>
            </a:endParaRPr>
          </a:p>
          <a:p>
            <a:pPr marL="342900" lvl="1" indent="0">
              <a:buNone/>
              <a:defRPr/>
            </a:pPr>
            <a:r>
              <a:rPr lang="en-GB" sz="2000" dirty="0">
                <a:latin typeface="Arial"/>
                <a:cs typeface="Arial"/>
              </a:rPr>
              <a:t>have held from school/university and onwards </a:t>
            </a:r>
            <a:endParaRPr lang="en-GB" sz="2000" dirty="0">
              <a:latin typeface="Arial" panose="020B0604020202020204" pitchFamily="34" charset="0"/>
              <a:cs typeface="Arial" panose="020B0604020202020204" pitchFamily="34" charset="0"/>
            </a:endParaRPr>
          </a:p>
          <a:p>
            <a:pPr lvl="1">
              <a:defRPr/>
            </a:pPr>
            <a:r>
              <a:rPr lang="en-GB" sz="2000" dirty="0">
                <a:latin typeface="Arial"/>
                <a:cs typeface="Arial"/>
              </a:rPr>
              <a:t>Please describe a recent major challenge that you have </a:t>
            </a:r>
            <a:endParaRPr lang="en-GB" sz="2000" dirty="0">
              <a:latin typeface="Arial" panose="020B0604020202020204" pitchFamily="34" charset="0"/>
              <a:cs typeface="Arial" panose="020B0604020202020204" pitchFamily="34" charset="0"/>
            </a:endParaRPr>
          </a:p>
          <a:p>
            <a:pPr marL="342900" lvl="1" indent="0">
              <a:buNone/>
              <a:defRPr/>
            </a:pPr>
            <a:r>
              <a:rPr lang="en-GB" sz="2000" dirty="0">
                <a:latin typeface="Arial"/>
                <a:cs typeface="Arial"/>
              </a:rPr>
              <a:t>faced and specifically how you responded as an individual</a:t>
            </a:r>
          </a:p>
          <a:p>
            <a:pPr>
              <a:defRPr/>
            </a:pPr>
            <a:endParaRPr lang="en-GB" sz="2000" dirty="0">
              <a:latin typeface="Arial" panose="020B0604020202020204" pitchFamily="34" charset="0"/>
              <a:cs typeface="Arial" panose="020B0604020202020204" pitchFamily="34" charset="0"/>
            </a:endParaRPr>
          </a:p>
          <a:p>
            <a:pPr>
              <a:defRPr/>
            </a:pPr>
            <a:r>
              <a:rPr lang="en-GB" sz="2000" b="1" dirty="0">
                <a:latin typeface="Arial"/>
                <a:cs typeface="Arial"/>
              </a:rPr>
              <a:t>Firm B: </a:t>
            </a:r>
            <a:endParaRPr lang="en-GB" sz="2000" b="1" dirty="0">
              <a:latin typeface="Arial" panose="020B0604020202020204" pitchFamily="34" charset="0"/>
              <a:cs typeface="Arial" panose="020B0604020202020204" pitchFamily="34" charset="0"/>
            </a:endParaRPr>
          </a:p>
          <a:p>
            <a:pPr lvl="1">
              <a:defRPr/>
            </a:pPr>
            <a:r>
              <a:rPr lang="en-GB" sz="2000" dirty="0">
                <a:latin typeface="Arial"/>
                <a:cs typeface="Arial"/>
              </a:rPr>
              <a:t>Write about yourself in no more than 850 words, including </a:t>
            </a:r>
            <a:endParaRPr lang="en-GB" sz="2000" dirty="0">
              <a:latin typeface="Arial" panose="020B0604020202020204" pitchFamily="34" charset="0"/>
              <a:cs typeface="Arial" panose="020B0604020202020204" pitchFamily="34" charset="0"/>
            </a:endParaRPr>
          </a:p>
          <a:p>
            <a:pPr marL="342900" lvl="1" indent="0">
              <a:buNone/>
              <a:defRPr/>
            </a:pPr>
            <a:r>
              <a:rPr lang="en-GB" sz="2000" dirty="0">
                <a:latin typeface="Arial"/>
                <a:cs typeface="Arial"/>
              </a:rPr>
              <a:t>a brief statement on why you are making this application.</a:t>
            </a:r>
          </a:p>
          <a:p>
            <a:pPr>
              <a:defRPr/>
            </a:pPr>
            <a:endParaRPr lang="en-GB" sz="2000" dirty="0">
              <a:latin typeface="Arial"/>
              <a:cs typeface="Arial"/>
            </a:endParaRPr>
          </a:p>
          <a:p>
            <a:endParaRPr lang="en-GB" sz="2000" dirty="0">
              <a:latin typeface="Arial"/>
              <a:cs typeface="Calibri Light"/>
            </a:endParaRPr>
          </a:p>
        </p:txBody>
      </p:sp>
      <p:sp>
        <p:nvSpPr>
          <p:cNvPr id="4098" name="Rectangle 2"/>
          <p:cNvSpPr>
            <a:spLocks noGrp="1" noChangeArrowheads="1"/>
          </p:cNvSpPr>
          <p:nvPr>
            <p:ph type="title" idx="4294967295"/>
          </p:nvPr>
        </p:nvSpPr>
        <p:spPr>
          <a:xfrm>
            <a:off x="0" y="2698750"/>
            <a:ext cx="3036888" cy="177800"/>
          </a:xfrm>
        </p:spPr>
        <p:txBody>
          <a:bodyPr>
            <a:normAutofit fontScale="90000"/>
          </a:bodyPr>
          <a:lstStyle/>
          <a:p>
            <a:pPr algn="ctr" eaLnBrk="1" hangingPunct="1">
              <a:defRPr/>
            </a:pPr>
            <a:br>
              <a:rPr lang="en-GB"/>
            </a:br>
            <a:br>
              <a:rPr lang="en-GB"/>
            </a:br>
            <a:endParaRPr lang="en-GB"/>
          </a:p>
        </p:txBody>
      </p:sp>
    </p:spTree>
    <p:extLst>
      <p:ext uri="{BB962C8B-B14F-4D97-AF65-F5344CB8AC3E}">
        <p14:creationId xmlns:p14="http://schemas.microsoft.com/office/powerpoint/2010/main" val="3207592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75BAD7D-6547-9EFC-08B8-7B0C614AC56A}"/>
              </a:ext>
            </a:extLst>
          </p:cNvPr>
          <p:cNvPicPr>
            <a:picLocks noChangeAspect="1"/>
          </p:cNvPicPr>
          <p:nvPr/>
        </p:nvPicPr>
        <p:blipFill>
          <a:blip r:embed="rId2">
            <a:alphaModFix amt="35000"/>
          </a:blip>
          <a:srcRect r="10999" b="-1"/>
          <a:stretch/>
        </p:blipFill>
        <p:spPr>
          <a:xfrm>
            <a:off x="20" y="10"/>
            <a:ext cx="9143980" cy="6857990"/>
          </a:xfrm>
          <a:prstGeom prst="rect">
            <a:avLst/>
          </a:prstGeom>
        </p:spPr>
      </p:pic>
      <p:sp>
        <p:nvSpPr>
          <p:cNvPr id="2" name="Title 1">
            <a:extLst>
              <a:ext uri="{FF2B5EF4-FFF2-40B4-BE49-F238E27FC236}">
                <a16:creationId xmlns:a16="http://schemas.microsoft.com/office/drawing/2014/main" id="{70796161-AC5A-69D1-ACDE-EF423F790856}"/>
              </a:ext>
            </a:extLst>
          </p:cNvPr>
          <p:cNvSpPr>
            <a:spLocks noGrp="1"/>
          </p:cNvSpPr>
          <p:nvPr>
            <p:ph type="title"/>
          </p:nvPr>
        </p:nvSpPr>
        <p:spPr>
          <a:xfrm>
            <a:off x="628650" y="365125"/>
            <a:ext cx="7886700" cy="1325563"/>
          </a:xfrm>
        </p:spPr>
        <p:txBody>
          <a:bodyPr>
            <a:normAutofit/>
          </a:bodyPr>
          <a:lstStyle/>
          <a:p>
            <a:r>
              <a:rPr lang="en-GB" altLang="en-US">
                <a:solidFill>
                  <a:srgbClr val="FFFFFF"/>
                </a:solidFill>
                <a:latin typeface="Arial"/>
                <a:cs typeface="Arial"/>
              </a:rPr>
              <a:t>Motivation: do you want the job?</a:t>
            </a:r>
            <a:br>
              <a:rPr lang="en-GB">
                <a:solidFill>
                  <a:srgbClr val="FFFFFF"/>
                </a:solidFill>
                <a:latin typeface="Arial"/>
                <a:cs typeface="Arial"/>
              </a:rPr>
            </a:br>
            <a:endParaRPr lang="en-GB">
              <a:solidFill>
                <a:srgbClr val="FFFFFF"/>
              </a:solidFill>
            </a:endParaRPr>
          </a:p>
        </p:txBody>
      </p:sp>
      <p:graphicFrame>
        <p:nvGraphicFramePr>
          <p:cNvPr id="5" name="Content Placeholder 2">
            <a:extLst>
              <a:ext uri="{FF2B5EF4-FFF2-40B4-BE49-F238E27FC236}">
                <a16:creationId xmlns:a16="http://schemas.microsoft.com/office/drawing/2014/main" id="{87109CA4-4DB7-1622-3845-834C16AB7AFA}"/>
              </a:ext>
            </a:extLst>
          </p:cNvPr>
          <p:cNvGraphicFramePr>
            <a:graphicFrameLocks noGrp="1"/>
          </p:cNvGraphicFramePr>
          <p:nvPr>
            <p:ph idx="1"/>
            <p:extLst>
              <p:ext uri="{D42A27DB-BD31-4B8C-83A1-F6EECF244321}">
                <p14:modId xmlns:p14="http://schemas.microsoft.com/office/powerpoint/2010/main" val="269870425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185243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9143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Magnifying glass showing decling performance">
            <a:extLst>
              <a:ext uri="{FF2B5EF4-FFF2-40B4-BE49-F238E27FC236}">
                <a16:creationId xmlns:a16="http://schemas.microsoft.com/office/drawing/2014/main" id="{21F2A1AB-3E42-1775-F0EB-26EDC7D31EE8}"/>
              </a:ext>
            </a:extLst>
          </p:cNvPr>
          <p:cNvPicPr>
            <a:picLocks noChangeAspect="1"/>
          </p:cNvPicPr>
          <p:nvPr/>
        </p:nvPicPr>
        <p:blipFill>
          <a:blip r:embed="rId2">
            <a:alphaModFix amt="55000"/>
          </a:blip>
          <a:srcRect r="10999" b="-2"/>
          <a:stretch/>
        </p:blipFill>
        <p:spPr>
          <a:xfrm>
            <a:off x="20" y="-9107"/>
            <a:ext cx="9143980" cy="6858000"/>
          </a:xfrm>
          <a:prstGeom prst="rect">
            <a:avLst/>
          </a:prstGeom>
        </p:spPr>
      </p:pic>
      <p:sp>
        <p:nvSpPr>
          <p:cNvPr id="2" name="Title 1">
            <a:extLst>
              <a:ext uri="{FF2B5EF4-FFF2-40B4-BE49-F238E27FC236}">
                <a16:creationId xmlns:a16="http://schemas.microsoft.com/office/drawing/2014/main" id="{61A8E164-3E94-C7E2-3572-9EAB69A14044}"/>
              </a:ext>
            </a:extLst>
          </p:cNvPr>
          <p:cNvSpPr>
            <a:spLocks noGrp="1"/>
          </p:cNvSpPr>
          <p:nvPr>
            <p:ph type="title"/>
          </p:nvPr>
        </p:nvSpPr>
        <p:spPr>
          <a:xfrm>
            <a:off x="515125" y="591344"/>
            <a:ext cx="2400300" cy="5585619"/>
          </a:xfrm>
        </p:spPr>
        <p:txBody>
          <a:bodyPr>
            <a:normAutofit/>
          </a:bodyPr>
          <a:lstStyle/>
          <a:p>
            <a:r>
              <a:rPr lang="en-GB" altLang="en-US">
                <a:solidFill>
                  <a:srgbClr val="FFFFFF"/>
                </a:solidFill>
                <a:latin typeface="Arial"/>
                <a:cs typeface="Arial"/>
              </a:rPr>
              <a:t>Why this firm? </a:t>
            </a:r>
            <a:br>
              <a:rPr lang="en-GB" altLang="en-US">
                <a:solidFill>
                  <a:srgbClr val="FFFFFF"/>
                </a:solidFill>
              </a:rPr>
            </a:br>
            <a:r>
              <a:rPr lang="en-GB" altLang="en-US">
                <a:solidFill>
                  <a:srgbClr val="FFFFFF"/>
                </a:solidFill>
                <a:latin typeface="Arial"/>
                <a:cs typeface="Arial"/>
              </a:rPr>
              <a:t>Conducting effective research</a:t>
            </a:r>
            <a:br>
              <a:rPr lang="en-GB">
                <a:solidFill>
                  <a:srgbClr val="FFFFFF"/>
                </a:solidFill>
                <a:latin typeface="Arial"/>
                <a:cs typeface="Arial"/>
              </a:rPr>
            </a:br>
            <a:endParaRPr lang="en-GB">
              <a:solidFill>
                <a:srgbClr val="FFFFFF"/>
              </a:solidFill>
            </a:endParaRP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312E65D-91ED-9A0A-5AAA-9246D483CA46}"/>
              </a:ext>
            </a:extLst>
          </p:cNvPr>
          <p:cNvSpPr>
            <a:spLocks noGrp="1"/>
          </p:cNvSpPr>
          <p:nvPr>
            <p:ph idx="1"/>
          </p:nvPr>
        </p:nvSpPr>
        <p:spPr>
          <a:xfrm>
            <a:off x="3335481" y="591344"/>
            <a:ext cx="5179868" cy="5585619"/>
          </a:xfrm>
        </p:spPr>
        <p:txBody>
          <a:bodyPr anchor="ctr">
            <a:normAutofit/>
          </a:bodyPr>
          <a:lstStyle/>
          <a:p>
            <a:pPr marL="0" indent="0" eaLnBrk="1" hangingPunct="1">
              <a:buNone/>
              <a:defRPr/>
            </a:pPr>
            <a:r>
              <a:rPr lang="en-GB" sz="2000" dirty="0">
                <a:solidFill>
                  <a:srgbClr val="FFFFFF"/>
                </a:solidFill>
                <a:latin typeface="Arial"/>
                <a:cs typeface="Arial"/>
              </a:rPr>
              <a:t>Target Jobs has a good checklist on how to research firms effectively</a:t>
            </a:r>
            <a:endParaRPr lang="en-GB" sz="2000" dirty="0">
              <a:solidFill>
                <a:srgbClr val="FFFFFF"/>
              </a:solidFill>
              <a:latin typeface="Arial" panose="020B0604020202020204" pitchFamily="34" charset="0"/>
              <a:cs typeface="Arial" panose="020B0604020202020204" pitchFamily="34" charset="0"/>
            </a:endParaRPr>
          </a:p>
          <a:p>
            <a:pPr marL="0" indent="0">
              <a:buNone/>
              <a:defRPr/>
            </a:pPr>
            <a:endParaRPr lang="en-GB" sz="2000" dirty="0">
              <a:solidFill>
                <a:srgbClr val="FFFFFF"/>
              </a:solidFill>
              <a:latin typeface="Arial"/>
              <a:cs typeface="Arial"/>
            </a:endParaRPr>
          </a:p>
          <a:p>
            <a:pPr marL="0" indent="0">
              <a:buNone/>
              <a:defRPr/>
            </a:pPr>
            <a:r>
              <a:rPr lang="en-GB" sz="2000" dirty="0">
                <a:solidFill>
                  <a:srgbClr val="FFFFFF"/>
                </a:solidFill>
                <a:latin typeface="Arial"/>
                <a:cs typeface="Arial"/>
              </a:rPr>
              <a:t>For example: </a:t>
            </a:r>
          </a:p>
          <a:p>
            <a:pPr lvl="1">
              <a:defRPr/>
            </a:pPr>
            <a:r>
              <a:rPr lang="en-GB" sz="2000" dirty="0">
                <a:solidFill>
                  <a:srgbClr val="FFFFFF"/>
                </a:solidFill>
                <a:latin typeface="Arial"/>
                <a:cs typeface="Arial"/>
              </a:rPr>
              <a:t>The firm’s background information</a:t>
            </a:r>
          </a:p>
          <a:p>
            <a:pPr lvl="1">
              <a:defRPr/>
            </a:pPr>
            <a:r>
              <a:rPr lang="en-GB" sz="2000" dirty="0">
                <a:solidFill>
                  <a:srgbClr val="FFFFFF"/>
                </a:solidFill>
                <a:latin typeface="Arial"/>
                <a:ea typeface="+mn-lt"/>
                <a:cs typeface="+mn-lt"/>
              </a:rPr>
              <a:t>Legal500.com</a:t>
            </a:r>
            <a:endParaRPr lang="en-GB" sz="2000" dirty="0">
              <a:solidFill>
                <a:srgbClr val="FFFFFF"/>
              </a:solidFill>
              <a:latin typeface="Arial"/>
              <a:cs typeface="Arial"/>
            </a:endParaRPr>
          </a:p>
          <a:p>
            <a:pPr marL="0" indent="0" defTabSz="385779">
              <a:buNone/>
              <a:defRPr/>
            </a:pPr>
            <a:endParaRPr lang="en-GB" kern="0" dirty="0">
              <a:solidFill>
                <a:srgbClr val="FFFFFF"/>
              </a:solidFill>
              <a:latin typeface="Arial" panose="020B0604020202020204" pitchFamily="34" charset="0"/>
              <a:cs typeface="Arial" panose="020B0604020202020204" pitchFamily="34" charset="0"/>
            </a:endParaRPr>
          </a:p>
          <a:p>
            <a:endParaRPr lang="en-GB" dirty="0">
              <a:solidFill>
                <a:srgbClr val="FFFFFF"/>
              </a:solidFill>
            </a:endParaRPr>
          </a:p>
        </p:txBody>
      </p:sp>
    </p:spTree>
    <p:extLst>
      <p:ext uri="{BB962C8B-B14F-4D97-AF65-F5344CB8AC3E}">
        <p14:creationId xmlns:p14="http://schemas.microsoft.com/office/powerpoint/2010/main" val="459604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D79D00-9F59-65D1-8585-87912CC23819}"/>
              </a:ext>
            </a:extLst>
          </p:cNvPr>
          <p:cNvSpPr>
            <a:spLocks noGrp="1"/>
          </p:cNvSpPr>
          <p:nvPr>
            <p:ph sz="quarter" idx="10"/>
          </p:nvPr>
        </p:nvSpPr>
        <p:spPr/>
        <p:txBody>
          <a:bodyPr>
            <a:normAutofit/>
          </a:bodyPr>
          <a:lstStyle/>
          <a:p>
            <a:r>
              <a:rPr lang="en-GB" sz="4000" dirty="0"/>
              <a:t>Research </a:t>
            </a:r>
          </a:p>
        </p:txBody>
      </p:sp>
      <p:graphicFrame>
        <p:nvGraphicFramePr>
          <p:cNvPr id="5" name="Text Placeholder 2">
            <a:extLst>
              <a:ext uri="{FF2B5EF4-FFF2-40B4-BE49-F238E27FC236}">
                <a16:creationId xmlns:a16="http://schemas.microsoft.com/office/drawing/2014/main" id="{A0FC33E9-F822-055C-5EEB-4C3CE70D4878}"/>
              </a:ext>
            </a:extLst>
          </p:cNvPr>
          <p:cNvGraphicFramePr/>
          <p:nvPr>
            <p:extLst>
              <p:ext uri="{D42A27DB-BD31-4B8C-83A1-F6EECF244321}">
                <p14:modId xmlns:p14="http://schemas.microsoft.com/office/powerpoint/2010/main" val="3752609526"/>
              </p:ext>
            </p:extLst>
          </p:nvPr>
        </p:nvGraphicFramePr>
        <p:xfrm>
          <a:off x="235951" y="1280016"/>
          <a:ext cx="8672097" cy="393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98383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5ae7f3d-bcd0-4e4b-af93-f03a9fbb19b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654ADC9F12924A98775CE4A71E31EA" ma:contentTypeVersion="17" ma:contentTypeDescription="Create a new document." ma:contentTypeScope="" ma:versionID="acae971cc21b63e9377099ab1110726a">
  <xsd:schema xmlns:xsd="http://www.w3.org/2001/XMLSchema" xmlns:xs="http://www.w3.org/2001/XMLSchema" xmlns:p="http://schemas.microsoft.com/office/2006/metadata/properties" xmlns:ns2="45ae7f3d-bcd0-4e4b-af93-f03a9fbb19b5" xmlns:ns3="6649982f-b66b-4072-8006-4697fed55f9d" targetNamespace="http://schemas.microsoft.com/office/2006/metadata/properties" ma:root="true" ma:fieldsID="7508310ee705ff6d6d6c39271a085496" ns2:_="" ns3:_="">
    <xsd:import namespace="45ae7f3d-bcd0-4e4b-af93-f03a9fbb19b5"/>
    <xsd:import namespace="6649982f-b66b-4072-8006-4697fed55f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ae7f3d-bcd0-4e4b-af93-f03a9fbb19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c18f9b8-5ae4-4f0b-a238-a922c51e2dd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649982f-b66b-4072-8006-4697fed55f9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D69321-7737-44B4-979E-8A544E20FD80}">
  <ds:schemaRefs>
    <ds:schemaRef ds:uri="http://purl.org/dc/term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6649982f-b66b-4072-8006-4697fed55f9d"/>
    <ds:schemaRef ds:uri="45ae7f3d-bcd0-4e4b-af93-f03a9fbb19b5"/>
    <ds:schemaRef ds:uri="http://www.w3.org/XML/1998/namespace"/>
  </ds:schemaRefs>
</ds:datastoreItem>
</file>

<file path=customXml/itemProps2.xml><?xml version="1.0" encoding="utf-8"?>
<ds:datastoreItem xmlns:ds="http://schemas.openxmlformats.org/officeDocument/2006/customXml" ds:itemID="{11BD6913-2479-4FD8-A9C6-AC601E72ADCC}">
  <ds:schemaRefs>
    <ds:schemaRef ds:uri="http://schemas.microsoft.com/sharepoint/v3/contenttype/forms"/>
  </ds:schemaRefs>
</ds:datastoreItem>
</file>

<file path=customXml/itemProps3.xml><?xml version="1.0" encoding="utf-8"?>
<ds:datastoreItem xmlns:ds="http://schemas.openxmlformats.org/officeDocument/2006/customXml" ds:itemID="{42CC019A-0F88-4BDF-92B7-82AAED908DDD}">
  <ds:schemaRefs>
    <ds:schemaRef ds:uri="45ae7f3d-bcd0-4e4b-af93-f03a9fbb19b5"/>
    <ds:schemaRef ds:uri="6649982f-b66b-4072-8006-4697fed55f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120</TotalTime>
  <Words>1532</Words>
  <Application>Microsoft Office PowerPoint</Application>
  <PresentationFormat>On-screen Show (4:3)</PresentationFormat>
  <Paragraphs>190</Paragraphs>
  <Slides>24</Slides>
  <Notes>12</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4_Custom Design</vt:lpstr>
      <vt:lpstr>PowerPoint Presentation</vt:lpstr>
      <vt:lpstr>  </vt:lpstr>
      <vt:lpstr>We will cover</vt:lpstr>
      <vt:lpstr>Basic essentials: purpose of application  </vt:lpstr>
      <vt:lpstr>Basic essentials: top tips </vt:lpstr>
      <vt:lpstr>  </vt:lpstr>
      <vt:lpstr>Motivation: do you want the job? </vt:lpstr>
      <vt:lpstr>Why this firm?  Conducting effective research </vt:lpstr>
      <vt:lpstr>PowerPoint Presentation</vt:lpstr>
      <vt:lpstr>Research</vt:lpstr>
      <vt:lpstr>Sample Answers </vt:lpstr>
      <vt:lpstr>PowerPoint Presentation</vt:lpstr>
      <vt:lpstr>Can you do the job- skills</vt:lpstr>
      <vt:lpstr>  </vt:lpstr>
      <vt:lpstr>Reasons for rejections</vt:lpstr>
      <vt:lpstr>  </vt:lpstr>
      <vt:lpstr>  </vt:lpstr>
      <vt:lpstr>  </vt:lpstr>
      <vt:lpstr>PowerPoint Presentation</vt:lpstr>
      <vt:lpstr>  </vt:lpstr>
      <vt:lpstr>  </vt:lpstr>
      <vt:lpstr>  </vt:lpstr>
      <vt:lpstr>  </vt:lpstr>
      <vt:lpstr>PowerPoint Presentation</vt:lpstr>
    </vt:vector>
  </TitlesOfParts>
  <Company>Queen Mary, University of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Brown</dc:creator>
  <cp:lastModifiedBy>Sera Singh</cp:lastModifiedBy>
  <cp:revision>3</cp:revision>
  <cp:lastPrinted>2024-10-23T10:58:37Z</cp:lastPrinted>
  <dcterms:created xsi:type="dcterms:W3CDTF">2022-08-16T11:24:23Z</dcterms:created>
  <dcterms:modified xsi:type="dcterms:W3CDTF">2024-11-11T16:23:04Z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0x01010005654ADC9F12924A98775CE4A71E31EA</vt:lpwstr>
  </property>
  <property fmtid="{D5CDD505-2E9C-101B-9397-08002B2CF9AE}" pid="3" name="QMULInformationClassificationTaxHTField0">
    <vt:lpwstr>Protect|9124d8d9-0c1c-41e9-aa14-aba001e9a028</vt:lpwstr>
  </property>
  <property fmtid="{D5CDD505-2E9C-101B-9397-08002B2CF9AE}" pid="4" name="TaxCatchAll">
    <vt:lpwstr>1;#Protect|9124d8d9-0c1c-41e9-aa14-aba001e9a028</vt:lpwstr>
  </property>
  <property fmtid="{D5CDD505-2E9C-101B-9397-08002B2CF9AE}" pid="5" name="TaxKeyword">
    <vt:lpwstr/>
  </property>
  <property fmtid="{D5CDD505-2E9C-101B-9397-08002B2CF9AE}" pid="6" name="QMULLocationTaxHTField0">
    <vt:lpwstr/>
  </property>
  <property fmtid="{D5CDD505-2E9C-101B-9397-08002B2CF9AE}" pid="7" name="QMULDocumentStatus">
    <vt:lpwstr/>
  </property>
  <property fmtid="{D5CDD505-2E9C-101B-9397-08002B2CF9AE}" pid="8" name="QMULDocumentTypeTaxHTField0">
    <vt:lpwstr/>
  </property>
  <property fmtid="{D5CDD505-2E9C-101B-9397-08002B2CF9AE}" pid="9" name="MediaServiceImageTags">
    <vt:lpwstr/>
  </property>
  <property fmtid="{D5CDD505-2E9C-101B-9397-08002B2CF9AE}" pid="10" name="QMULInformationClassification">
    <vt:lpwstr>1;#Protect|9124d8d9-0c1c-41e9-aa14-aba001e9a028</vt:lpwstr>
  </property>
  <property fmtid="{D5CDD505-2E9C-101B-9397-08002B2CF9AE}" pid="11" name="QMULLocation">
    <vt:lpwstr/>
  </property>
  <property fmtid="{D5CDD505-2E9C-101B-9397-08002B2CF9AE}" pid="12" name="TaxKeywordTaxHTField">
    <vt:lpwstr/>
  </property>
  <property fmtid="{D5CDD505-2E9C-101B-9397-08002B2CF9AE}" pid="13" name="QMULDepartment">
    <vt:lpwstr/>
  </property>
  <property fmtid="{D5CDD505-2E9C-101B-9397-08002B2CF9AE}" pid="14" name="QMULDocumentType">
    <vt:lpwstr/>
  </property>
  <property fmtid="{D5CDD505-2E9C-101B-9397-08002B2CF9AE}" pid="15" name="QMULDepartmentTaxHTField0">
    <vt:lpwstr/>
  </property>
  <property fmtid="{D5CDD505-2E9C-101B-9397-08002B2CF9AE}" pid="16" name="QMULSchoolTaxHTField0">
    <vt:lpwstr/>
  </property>
  <property fmtid="{D5CDD505-2E9C-101B-9397-08002B2CF9AE}" pid="17" name="QMULDocumentStatusTaxHTField0">
    <vt:lpwstr/>
  </property>
  <property fmtid="{D5CDD505-2E9C-101B-9397-08002B2CF9AE}" pid="18" name="QMULSchool">
    <vt:lpwstr/>
  </property>
</Properties>
</file>