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6"/>
  </p:notesMasterIdLst>
  <p:sldIdLst>
    <p:sldId id="256" r:id="rId5"/>
    <p:sldId id="285" r:id="rId6"/>
    <p:sldId id="293" r:id="rId7"/>
    <p:sldId id="296" r:id="rId8"/>
    <p:sldId id="295" r:id="rId9"/>
    <p:sldId id="297" r:id="rId10"/>
    <p:sldId id="292" r:id="rId11"/>
    <p:sldId id="294" r:id="rId12"/>
    <p:sldId id="283" r:id="rId13"/>
    <p:sldId id="291" r:id="rId14"/>
    <p:sldId id="289" r:id="rId15"/>
  </p:sldIdLst>
  <p:sldSz cx="18288000" cy="10287000"/>
  <p:notesSz cx="6858000" cy="9144000"/>
  <p:embeddedFontLst>
    <p:embeddedFont>
      <p:font typeface="Source Sans Pro" panose="020B0503030403020204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13E"/>
    <a:srgbClr val="FFF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709C5-78EC-F5CA-6A48-C3DE1D58D808}" v="114" dt="2024-10-30T11:15:49.972"/>
    <p1510:client id="{3E2FADC6-4F09-070C-8D88-645F453A62D3}" v="79" dt="2024-10-31T12:38:32.030"/>
    <p1510:client id="{A34F9FD3-3B28-3A95-11EC-CC68FB05F6ED}" v="10" dt="2024-10-31T15:02:50.755"/>
    <p1510:client id="{F6E5D231-F6F9-4632-BF52-7AD00D7CD1E8}" v="752" dt="2024-10-31T11:23:08.529"/>
    <p1510:client id="{F745D6E8-F9DA-5D5F-6FE1-A6A7BDA268BA}" v="262" dt="2024-10-30T16:00:31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 Platts-Mills" userId="S::lcx063@qmul.ac.uk::fa615195-007b-43bb-9c57-017a82ad2f6f" providerId="AD" clId="Web-{315709C5-78EC-F5CA-6A48-C3DE1D58D808}"/>
    <pc:docChg chg="addSld delSld modSld">
      <pc:chgData name="Eliza Platts-Mills" userId="S::lcx063@qmul.ac.uk::fa615195-007b-43bb-9c57-017a82ad2f6f" providerId="AD" clId="Web-{315709C5-78EC-F5CA-6A48-C3DE1D58D808}" dt="2024-10-30T11:15:44.472" v="64" actId="20577"/>
      <pc:docMkLst>
        <pc:docMk/>
      </pc:docMkLst>
      <pc:sldChg chg="modSp">
        <pc:chgData name="Eliza Platts-Mills" userId="S::lcx063@qmul.ac.uk::fa615195-007b-43bb-9c57-017a82ad2f6f" providerId="AD" clId="Web-{315709C5-78EC-F5CA-6A48-C3DE1D58D808}" dt="2024-10-30T11:15:44.472" v="64" actId="20577"/>
        <pc:sldMkLst>
          <pc:docMk/>
          <pc:sldMk cId="0" sldId="283"/>
        </pc:sldMkLst>
        <pc:spChg chg="mod">
          <ac:chgData name="Eliza Platts-Mills" userId="S::lcx063@qmul.ac.uk::fa615195-007b-43bb-9c57-017a82ad2f6f" providerId="AD" clId="Web-{315709C5-78EC-F5CA-6A48-C3DE1D58D808}" dt="2024-10-30T11:05:25.142" v="47" actId="20577"/>
          <ac:spMkLst>
            <pc:docMk/>
            <pc:sldMk cId="0" sldId="283"/>
            <ac:spMk id="3" creationId="{C7F82A94-F08B-4643-51BE-F2223DFFF13F}"/>
          </ac:spMkLst>
        </pc:spChg>
        <pc:spChg chg="mod">
          <ac:chgData name="Eliza Platts-Mills" userId="S::lcx063@qmul.ac.uk::fa615195-007b-43bb-9c57-017a82ad2f6f" providerId="AD" clId="Web-{315709C5-78EC-F5CA-6A48-C3DE1D58D808}" dt="2024-10-30T11:15:44.472" v="64" actId="20577"/>
          <ac:spMkLst>
            <pc:docMk/>
            <pc:sldMk cId="0" sldId="283"/>
            <ac:spMk id="4" creationId="{3BB252CB-8E7F-AFE0-5453-0766D07BE1EA}"/>
          </ac:spMkLst>
        </pc:spChg>
      </pc:sldChg>
      <pc:sldChg chg="new del">
        <pc:chgData name="Eliza Platts-Mills" userId="S::lcx063@qmul.ac.uk::fa615195-007b-43bb-9c57-017a82ad2f6f" providerId="AD" clId="Web-{315709C5-78EC-F5CA-6A48-C3DE1D58D808}" dt="2024-10-30T10:57:50.582" v="1"/>
        <pc:sldMkLst>
          <pc:docMk/>
          <pc:sldMk cId="354778340" sldId="294"/>
        </pc:sldMkLst>
      </pc:sldChg>
      <pc:sldChg chg="modSp add replId">
        <pc:chgData name="Eliza Platts-Mills" userId="S::lcx063@qmul.ac.uk::fa615195-007b-43bb-9c57-017a82ad2f6f" providerId="AD" clId="Web-{315709C5-78EC-F5CA-6A48-C3DE1D58D808}" dt="2024-10-30T11:04:58.203" v="43" actId="20577"/>
        <pc:sldMkLst>
          <pc:docMk/>
          <pc:sldMk cId="887554891" sldId="294"/>
        </pc:sldMkLst>
        <pc:spChg chg="mod">
          <ac:chgData name="Eliza Platts-Mills" userId="S::lcx063@qmul.ac.uk::fa615195-007b-43bb-9c57-017a82ad2f6f" providerId="AD" clId="Web-{315709C5-78EC-F5CA-6A48-C3DE1D58D808}" dt="2024-10-30T11:03:30.967" v="16" actId="20577"/>
          <ac:spMkLst>
            <pc:docMk/>
            <pc:sldMk cId="887554891" sldId="294"/>
            <ac:spMk id="3" creationId="{C7F82A94-F08B-4643-51BE-F2223DFFF13F}"/>
          </ac:spMkLst>
        </pc:spChg>
        <pc:spChg chg="mod">
          <ac:chgData name="Eliza Platts-Mills" userId="S::lcx063@qmul.ac.uk::fa615195-007b-43bb-9c57-017a82ad2f6f" providerId="AD" clId="Web-{315709C5-78EC-F5CA-6A48-C3DE1D58D808}" dt="2024-10-30T11:04:58.203" v="43" actId="20577"/>
          <ac:spMkLst>
            <pc:docMk/>
            <pc:sldMk cId="887554891" sldId="294"/>
            <ac:spMk id="4" creationId="{3BB252CB-8E7F-AFE0-5453-0766D07BE1EA}"/>
          </ac:spMkLst>
        </pc:spChg>
      </pc:sldChg>
    </pc:docChg>
  </pc:docChgLst>
  <pc:docChgLst>
    <pc:chgData name="Eliza Platts-Mills" userId="S::lcx063@qmul.ac.uk::fa615195-007b-43bb-9c57-017a82ad2f6f" providerId="AD" clId="Web-{F6E5D231-F6F9-4632-BF52-7AD00D7CD1E8}"/>
    <pc:docChg chg="addSld modSld sldOrd">
      <pc:chgData name="Eliza Platts-Mills" userId="S::lcx063@qmul.ac.uk::fa615195-007b-43bb-9c57-017a82ad2f6f" providerId="AD" clId="Web-{F6E5D231-F6F9-4632-BF52-7AD00D7CD1E8}" dt="2024-10-31T11:23:06.013" v="382" actId="20577"/>
      <pc:docMkLst>
        <pc:docMk/>
      </pc:docMkLst>
      <pc:sldChg chg="modSp">
        <pc:chgData name="Eliza Platts-Mills" userId="S::lcx063@qmul.ac.uk::fa615195-007b-43bb-9c57-017a82ad2f6f" providerId="AD" clId="Web-{F6E5D231-F6F9-4632-BF52-7AD00D7CD1E8}" dt="2024-10-31T11:21:31.037" v="297" actId="20577"/>
        <pc:sldMkLst>
          <pc:docMk/>
          <pc:sldMk cId="3571730197" sldId="285"/>
        </pc:sldMkLst>
        <pc:spChg chg="mod">
          <ac:chgData name="Eliza Platts-Mills" userId="S::lcx063@qmul.ac.uk::fa615195-007b-43bb-9c57-017a82ad2f6f" providerId="AD" clId="Web-{F6E5D231-F6F9-4632-BF52-7AD00D7CD1E8}" dt="2024-10-31T11:21:31.037" v="297" actId="20577"/>
          <ac:spMkLst>
            <pc:docMk/>
            <pc:sldMk cId="3571730197" sldId="285"/>
            <ac:spMk id="5" creationId="{9E512BB8-DF62-1ADF-D870-28FEF6BCD0ED}"/>
          </ac:spMkLst>
        </pc:spChg>
      </pc:sldChg>
      <pc:sldChg chg="modSp">
        <pc:chgData name="Eliza Platts-Mills" userId="S::lcx063@qmul.ac.uk::fa615195-007b-43bb-9c57-017a82ad2f6f" providerId="AD" clId="Web-{F6E5D231-F6F9-4632-BF52-7AD00D7CD1E8}" dt="2024-10-31T11:19:24.857" v="287" actId="20577"/>
        <pc:sldMkLst>
          <pc:docMk/>
          <pc:sldMk cId="3379534305" sldId="289"/>
        </pc:sldMkLst>
        <pc:spChg chg="mod">
          <ac:chgData name="Eliza Platts-Mills" userId="S::lcx063@qmul.ac.uk::fa615195-007b-43bb-9c57-017a82ad2f6f" providerId="AD" clId="Web-{F6E5D231-F6F9-4632-BF52-7AD00D7CD1E8}" dt="2024-10-31T11:19:24.857" v="287" actId="20577"/>
          <ac:spMkLst>
            <pc:docMk/>
            <pc:sldMk cId="3379534305" sldId="289"/>
            <ac:spMk id="5" creationId="{9E512BB8-DF62-1ADF-D870-28FEF6BCD0ED}"/>
          </ac:spMkLst>
        </pc:spChg>
        <pc:spChg chg="mod">
          <ac:chgData name="Eliza Platts-Mills" userId="S::lcx063@qmul.ac.uk::fa615195-007b-43bb-9c57-017a82ad2f6f" providerId="AD" clId="Web-{F6E5D231-F6F9-4632-BF52-7AD00D7CD1E8}" dt="2024-10-31T11:17:08.441" v="162" actId="20577"/>
          <ac:spMkLst>
            <pc:docMk/>
            <pc:sldMk cId="3379534305" sldId="289"/>
            <ac:spMk id="13" creationId="{97BE2B18-9FD6-0C66-6A23-45192B6CCE72}"/>
          </ac:spMkLst>
        </pc:spChg>
      </pc:sldChg>
      <pc:sldChg chg="modSp">
        <pc:chgData name="Eliza Platts-Mills" userId="S::lcx063@qmul.ac.uk::fa615195-007b-43bb-9c57-017a82ad2f6f" providerId="AD" clId="Web-{F6E5D231-F6F9-4632-BF52-7AD00D7CD1E8}" dt="2024-10-31T11:22:06.494" v="343" actId="20577"/>
        <pc:sldMkLst>
          <pc:docMk/>
          <pc:sldMk cId="93269166" sldId="292"/>
        </pc:sldMkLst>
        <pc:spChg chg="mod">
          <ac:chgData name="Eliza Platts-Mills" userId="S::lcx063@qmul.ac.uk::fa615195-007b-43bb-9c57-017a82ad2f6f" providerId="AD" clId="Web-{F6E5D231-F6F9-4632-BF52-7AD00D7CD1E8}" dt="2024-10-31T11:22:06.494" v="343" actId="20577"/>
          <ac:spMkLst>
            <pc:docMk/>
            <pc:sldMk cId="93269166" sldId="292"/>
            <ac:spMk id="4" creationId="{3BB252CB-8E7F-AFE0-5453-0766D07BE1EA}"/>
          </ac:spMkLst>
        </pc:spChg>
      </pc:sldChg>
      <pc:sldChg chg="modSp ord">
        <pc:chgData name="Eliza Platts-Mills" userId="S::lcx063@qmul.ac.uk::fa615195-007b-43bb-9c57-017a82ad2f6f" providerId="AD" clId="Web-{F6E5D231-F6F9-4632-BF52-7AD00D7CD1E8}" dt="2024-10-31T11:23:06.013" v="382" actId="20577"/>
        <pc:sldMkLst>
          <pc:docMk/>
          <pc:sldMk cId="3947268560" sldId="293"/>
        </pc:sldMkLst>
        <pc:spChg chg="mod">
          <ac:chgData name="Eliza Platts-Mills" userId="S::lcx063@qmul.ac.uk::fa615195-007b-43bb-9c57-017a82ad2f6f" providerId="AD" clId="Web-{F6E5D231-F6F9-4632-BF52-7AD00D7CD1E8}" dt="2024-10-31T11:23:06.013" v="382" actId="20577"/>
          <ac:spMkLst>
            <pc:docMk/>
            <pc:sldMk cId="3947268560" sldId="293"/>
            <ac:spMk id="5" creationId="{9E512BB8-DF62-1ADF-D870-28FEF6BCD0ED}"/>
          </ac:spMkLst>
        </pc:spChg>
      </pc:sldChg>
      <pc:sldChg chg="modSp add replId">
        <pc:chgData name="Eliza Platts-Mills" userId="S::lcx063@qmul.ac.uk::fa615195-007b-43bb-9c57-017a82ad2f6f" providerId="AD" clId="Web-{F6E5D231-F6F9-4632-BF52-7AD00D7CD1E8}" dt="2024-10-31T11:13:41.802" v="69" actId="20577"/>
        <pc:sldMkLst>
          <pc:docMk/>
          <pc:sldMk cId="2831039974" sldId="295"/>
        </pc:sldMkLst>
        <pc:spChg chg="mod">
          <ac:chgData name="Eliza Platts-Mills" userId="S::lcx063@qmul.ac.uk::fa615195-007b-43bb-9c57-017a82ad2f6f" providerId="AD" clId="Web-{F6E5D231-F6F9-4632-BF52-7AD00D7CD1E8}" dt="2024-10-31T11:13:41.802" v="69" actId="20577"/>
          <ac:spMkLst>
            <pc:docMk/>
            <pc:sldMk cId="2831039974" sldId="295"/>
            <ac:spMk id="5" creationId="{9E512BB8-DF62-1ADF-D870-28FEF6BCD0ED}"/>
          </ac:spMkLst>
        </pc:spChg>
        <pc:spChg chg="mod">
          <ac:chgData name="Eliza Platts-Mills" userId="S::lcx063@qmul.ac.uk::fa615195-007b-43bb-9c57-017a82ad2f6f" providerId="AD" clId="Web-{F6E5D231-F6F9-4632-BF52-7AD00D7CD1E8}" dt="2024-10-31T11:13:07.940" v="28" actId="14100"/>
          <ac:spMkLst>
            <pc:docMk/>
            <pc:sldMk cId="2831039974" sldId="295"/>
            <ac:spMk id="13" creationId="{97BE2B18-9FD6-0C66-6A23-45192B6CCE72}"/>
          </ac:spMkLst>
        </pc:spChg>
      </pc:sldChg>
      <pc:sldChg chg="modSp add replId">
        <pc:chgData name="Eliza Platts-Mills" userId="S::lcx063@qmul.ac.uk::fa615195-007b-43bb-9c57-017a82ad2f6f" providerId="AD" clId="Web-{F6E5D231-F6F9-4632-BF52-7AD00D7CD1E8}" dt="2024-10-31T11:14:42.025" v="99" actId="20577"/>
        <pc:sldMkLst>
          <pc:docMk/>
          <pc:sldMk cId="4023796502" sldId="296"/>
        </pc:sldMkLst>
        <pc:spChg chg="mod">
          <ac:chgData name="Eliza Platts-Mills" userId="S::lcx063@qmul.ac.uk::fa615195-007b-43bb-9c57-017a82ad2f6f" providerId="AD" clId="Web-{F6E5D231-F6F9-4632-BF52-7AD00D7CD1E8}" dt="2024-10-31T11:14:42.025" v="99" actId="20577"/>
          <ac:spMkLst>
            <pc:docMk/>
            <pc:sldMk cId="4023796502" sldId="296"/>
            <ac:spMk id="5" creationId="{9E512BB8-DF62-1ADF-D870-28FEF6BCD0ED}"/>
          </ac:spMkLst>
        </pc:spChg>
        <pc:spChg chg="mod">
          <ac:chgData name="Eliza Platts-Mills" userId="S::lcx063@qmul.ac.uk::fa615195-007b-43bb-9c57-017a82ad2f6f" providerId="AD" clId="Web-{F6E5D231-F6F9-4632-BF52-7AD00D7CD1E8}" dt="2024-10-31T11:14:29.774" v="81" actId="20577"/>
          <ac:spMkLst>
            <pc:docMk/>
            <pc:sldMk cId="4023796502" sldId="296"/>
            <ac:spMk id="13" creationId="{97BE2B18-9FD6-0C66-6A23-45192B6CCE72}"/>
          </ac:spMkLst>
        </pc:spChg>
      </pc:sldChg>
      <pc:sldChg chg="modSp add replId">
        <pc:chgData name="Eliza Platts-Mills" userId="S::lcx063@qmul.ac.uk::fa615195-007b-43bb-9c57-017a82ad2f6f" providerId="AD" clId="Web-{F6E5D231-F6F9-4632-BF52-7AD00D7CD1E8}" dt="2024-10-31T11:22:30.230" v="351" actId="20577"/>
        <pc:sldMkLst>
          <pc:docMk/>
          <pc:sldMk cId="3781824038" sldId="297"/>
        </pc:sldMkLst>
        <pc:spChg chg="mod">
          <ac:chgData name="Eliza Platts-Mills" userId="S::lcx063@qmul.ac.uk::fa615195-007b-43bb-9c57-017a82ad2f6f" providerId="AD" clId="Web-{F6E5D231-F6F9-4632-BF52-7AD00D7CD1E8}" dt="2024-10-31T11:22:30.230" v="351" actId="20577"/>
          <ac:spMkLst>
            <pc:docMk/>
            <pc:sldMk cId="3781824038" sldId="297"/>
            <ac:spMk id="5" creationId="{9E512BB8-DF62-1ADF-D870-28FEF6BCD0ED}"/>
          </ac:spMkLst>
        </pc:spChg>
        <pc:spChg chg="mod">
          <ac:chgData name="Eliza Platts-Mills" userId="S::lcx063@qmul.ac.uk::fa615195-007b-43bb-9c57-017a82ad2f6f" providerId="AD" clId="Web-{F6E5D231-F6F9-4632-BF52-7AD00D7CD1E8}" dt="2024-10-31T11:15:01.807" v="102" actId="20577"/>
          <ac:spMkLst>
            <pc:docMk/>
            <pc:sldMk cId="3781824038" sldId="297"/>
            <ac:spMk id="13" creationId="{97BE2B18-9FD6-0C66-6A23-45192B6CCE72}"/>
          </ac:spMkLst>
        </pc:spChg>
      </pc:sldChg>
    </pc:docChg>
  </pc:docChgLst>
  <pc:docChgLst>
    <pc:chgData name="Eliza Platts-Mills" userId="S::lcx063@qmul.ac.uk::fa615195-007b-43bb-9c57-017a82ad2f6f" providerId="AD" clId="Web-{3E2FADC6-4F09-070C-8D88-645F453A62D3}"/>
    <pc:docChg chg="modSld">
      <pc:chgData name="Eliza Platts-Mills" userId="S::lcx063@qmul.ac.uk::fa615195-007b-43bb-9c57-017a82ad2f6f" providerId="AD" clId="Web-{3E2FADC6-4F09-070C-8D88-645F453A62D3}" dt="2024-10-31T12:38:30.608" v="40" actId="20577"/>
      <pc:docMkLst>
        <pc:docMk/>
      </pc:docMkLst>
      <pc:sldChg chg="modSp">
        <pc:chgData name="Eliza Platts-Mills" userId="S::lcx063@qmul.ac.uk::fa615195-007b-43bb-9c57-017a82ad2f6f" providerId="AD" clId="Web-{3E2FADC6-4F09-070C-8D88-645F453A62D3}" dt="2024-10-31T12:38:30.608" v="40" actId="20577"/>
        <pc:sldMkLst>
          <pc:docMk/>
          <pc:sldMk cId="93269166" sldId="292"/>
        </pc:sldMkLst>
        <pc:spChg chg="mod">
          <ac:chgData name="Eliza Platts-Mills" userId="S::lcx063@qmul.ac.uk::fa615195-007b-43bb-9c57-017a82ad2f6f" providerId="AD" clId="Web-{3E2FADC6-4F09-070C-8D88-645F453A62D3}" dt="2024-10-31T12:38:30.608" v="40" actId="20577"/>
          <ac:spMkLst>
            <pc:docMk/>
            <pc:sldMk cId="93269166" sldId="292"/>
            <ac:spMk id="4" creationId="{3BB252CB-8E7F-AFE0-5453-0766D07BE1EA}"/>
          </ac:spMkLst>
        </pc:spChg>
      </pc:sldChg>
    </pc:docChg>
  </pc:docChgLst>
  <pc:docChgLst>
    <pc:chgData name="Eliza Platts-Mills" userId="S::lcx063@qmul.ac.uk::fa615195-007b-43bb-9c57-017a82ad2f6f" providerId="AD" clId="Web-{A34F9FD3-3B28-3A95-11EC-CC68FB05F6ED}"/>
    <pc:docChg chg="modSld">
      <pc:chgData name="Eliza Platts-Mills" userId="S::lcx063@qmul.ac.uk::fa615195-007b-43bb-9c57-017a82ad2f6f" providerId="AD" clId="Web-{A34F9FD3-3B28-3A95-11EC-CC68FB05F6ED}" dt="2024-10-31T15:02:50.755" v="4" actId="20577"/>
      <pc:docMkLst>
        <pc:docMk/>
      </pc:docMkLst>
      <pc:sldChg chg="modSp">
        <pc:chgData name="Eliza Platts-Mills" userId="S::lcx063@qmul.ac.uk::fa615195-007b-43bb-9c57-017a82ad2f6f" providerId="AD" clId="Web-{A34F9FD3-3B28-3A95-11EC-CC68FB05F6ED}" dt="2024-10-31T15:02:50.755" v="4" actId="20577"/>
        <pc:sldMkLst>
          <pc:docMk/>
          <pc:sldMk cId="0" sldId="256"/>
        </pc:sldMkLst>
        <pc:spChg chg="mod">
          <ac:chgData name="Eliza Platts-Mills" userId="S::lcx063@qmul.ac.uk::fa615195-007b-43bb-9c57-017a82ad2f6f" providerId="AD" clId="Web-{A34F9FD3-3B28-3A95-11EC-CC68FB05F6ED}" dt="2024-10-31T15:02:50.755" v="4" actId="20577"/>
          <ac:spMkLst>
            <pc:docMk/>
            <pc:sldMk cId="0" sldId="256"/>
            <ac:spMk id="6" creationId="{00000000-0000-0000-0000-000000000000}"/>
          </ac:spMkLst>
        </pc:spChg>
      </pc:sldChg>
    </pc:docChg>
  </pc:docChgLst>
  <pc:docChgLst>
    <pc:chgData name="Eliza Platts-Mills" userId="S::lcx063@qmul.ac.uk::fa615195-007b-43bb-9c57-017a82ad2f6f" providerId="AD" clId="Web-{F745D6E8-F9DA-5D5F-6FE1-A6A7BDA268BA}"/>
    <pc:docChg chg="modSld">
      <pc:chgData name="Eliza Platts-Mills" userId="S::lcx063@qmul.ac.uk::fa615195-007b-43bb-9c57-017a82ad2f6f" providerId="AD" clId="Web-{F745D6E8-F9DA-5D5F-6FE1-A6A7BDA268BA}" dt="2024-10-30T16:00:31.560" v="135" actId="1076"/>
      <pc:docMkLst>
        <pc:docMk/>
      </pc:docMkLst>
      <pc:sldChg chg="modSp">
        <pc:chgData name="Eliza Platts-Mills" userId="S::lcx063@qmul.ac.uk::fa615195-007b-43bb-9c57-017a82ad2f6f" providerId="AD" clId="Web-{F745D6E8-F9DA-5D5F-6FE1-A6A7BDA268BA}" dt="2024-10-30T15:58:22.478" v="2" actId="20577"/>
        <pc:sldMkLst>
          <pc:docMk/>
          <pc:sldMk cId="0" sldId="283"/>
        </pc:sldMkLst>
        <pc:spChg chg="mod">
          <ac:chgData name="Eliza Platts-Mills" userId="S::lcx063@qmul.ac.uk::fa615195-007b-43bb-9c57-017a82ad2f6f" providerId="AD" clId="Web-{F745D6E8-F9DA-5D5F-6FE1-A6A7BDA268BA}" dt="2024-10-30T15:58:22.478" v="2" actId="20577"/>
          <ac:spMkLst>
            <pc:docMk/>
            <pc:sldMk cId="0" sldId="283"/>
            <ac:spMk id="4" creationId="{3BB252CB-8E7F-AFE0-5453-0766D07BE1EA}"/>
          </ac:spMkLst>
        </pc:spChg>
      </pc:sldChg>
      <pc:sldChg chg="modSp">
        <pc:chgData name="Eliza Platts-Mills" userId="S::lcx063@qmul.ac.uk::fa615195-007b-43bb-9c57-017a82ad2f6f" providerId="AD" clId="Web-{F745D6E8-F9DA-5D5F-6FE1-A6A7BDA268BA}" dt="2024-10-30T16:00:31.560" v="135" actId="1076"/>
        <pc:sldMkLst>
          <pc:docMk/>
          <pc:sldMk cId="3947268560" sldId="293"/>
        </pc:sldMkLst>
        <pc:spChg chg="mod">
          <ac:chgData name="Eliza Platts-Mills" userId="S::lcx063@qmul.ac.uk::fa615195-007b-43bb-9c57-017a82ad2f6f" providerId="AD" clId="Web-{F745D6E8-F9DA-5D5F-6FE1-A6A7BDA268BA}" dt="2024-10-30T16:00:31.560" v="135" actId="1076"/>
          <ac:spMkLst>
            <pc:docMk/>
            <pc:sldMk cId="3947268560" sldId="293"/>
            <ac:spMk id="5" creationId="{9E512BB8-DF62-1ADF-D870-28FEF6BCD0ED}"/>
          </ac:spMkLst>
        </pc:spChg>
      </pc:sldChg>
      <pc:sldChg chg="modSp">
        <pc:chgData name="Eliza Platts-Mills" userId="S::lcx063@qmul.ac.uk::fa615195-007b-43bb-9c57-017a82ad2f6f" providerId="AD" clId="Web-{F745D6E8-F9DA-5D5F-6FE1-A6A7BDA268BA}" dt="2024-10-30T15:59:04.323" v="116" actId="20577"/>
        <pc:sldMkLst>
          <pc:docMk/>
          <pc:sldMk cId="887554891" sldId="294"/>
        </pc:sldMkLst>
        <pc:spChg chg="mod">
          <ac:chgData name="Eliza Platts-Mills" userId="S::lcx063@qmul.ac.uk::fa615195-007b-43bb-9c57-017a82ad2f6f" providerId="AD" clId="Web-{F745D6E8-F9DA-5D5F-6FE1-A6A7BDA268BA}" dt="2024-10-30T15:59:04.323" v="116" actId="20577"/>
          <ac:spMkLst>
            <pc:docMk/>
            <pc:sldMk cId="887554891" sldId="294"/>
            <ac:spMk id="4" creationId="{3BB252CB-8E7F-AFE0-5453-0766D07BE1EA}"/>
          </ac:spMkLst>
        </pc:spChg>
      </pc:sldChg>
    </pc:docChg>
  </pc:docChgLst>
  <pc:docChgLst>
    <pc:chgData name="Eliza Platts-Mills" userId="S::lcx063@qmul.ac.uk::fa615195-007b-43bb-9c57-017a82ad2f6f" providerId="AD" clId="Web-{1A8FA589-B7C0-9197-0AD9-15708C4F0224}"/>
    <pc:docChg chg="modSld sldOrd">
      <pc:chgData name="Eliza Platts-Mills" userId="S::lcx063@qmul.ac.uk::fa615195-007b-43bb-9c57-017a82ad2f6f" providerId="AD" clId="Web-{1A8FA589-B7C0-9197-0AD9-15708C4F0224}" dt="2024-10-28T14:29:01.778" v="162" actId="20577"/>
      <pc:docMkLst>
        <pc:docMk/>
      </pc:docMkLst>
      <pc:sldChg chg="modSp">
        <pc:chgData name="Eliza Platts-Mills" userId="S::lcx063@qmul.ac.uk::fa615195-007b-43bb-9c57-017a82ad2f6f" providerId="AD" clId="Web-{1A8FA589-B7C0-9197-0AD9-15708C4F0224}" dt="2024-10-28T14:26:16.725" v="120" actId="20577"/>
        <pc:sldMkLst>
          <pc:docMk/>
          <pc:sldMk cId="0" sldId="256"/>
        </pc:sldMkLst>
        <pc:spChg chg="mod">
          <ac:chgData name="Eliza Platts-Mills" userId="S::lcx063@qmul.ac.uk::fa615195-007b-43bb-9c57-017a82ad2f6f" providerId="AD" clId="Web-{1A8FA589-B7C0-9197-0AD9-15708C4F0224}" dt="2024-10-28T14:26:16.725" v="120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ord">
        <pc:chgData name="Eliza Platts-Mills" userId="S::lcx063@qmul.ac.uk::fa615195-007b-43bb-9c57-017a82ad2f6f" providerId="AD" clId="Web-{1A8FA589-B7C0-9197-0AD9-15708C4F0224}" dt="2024-10-28T14:25:29.489" v="99" actId="20577"/>
        <pc:sldMkLst>
          <pc:docMk/>
          <pc:sldMk cId="0" sldId="283"/>
        </pc:sldMkLst>
        <pc:spChg chg="mod">
          <ac:chgData name="Eliza Platts-Mills" userId="S::lcx063@qmul.ac.uk::fa615195-007b-43bb-9c57-017a82ad2f6f" providerId="AD" clId="Web-{1A8FA589-B7C0-9197-0AD9-15708C4F0224}" dt="2024-10-28T14:24:50.722" v="70" actId="20577"/>
          <ac:spMkLst>
            <pc:docMk/>
            <pc:sldMk cId="0" sldId="283"/>
            <ac:spMk id="3" creationId="{C7F82A94-F08B-4643-51BE-F2223DFFF13F}"/>
          </ac:spMkLst>
        </pc:spChg>
        <pc:spChg chg="mod">
          <ac:chgData name="Eliza Platts-Mills" userId="S::lcx063@qmul.ac.uk::fa615195-007b-43bb-9c57-017a82ad2f6f" providerId="AD" clId="Web-{1A8FA589-B7C0-9197-0AD9-15708C4F0224}" dt="2024-10-28T14:25:29.489" v="99" actId="20577"/>
          <ac:spMkLst>
            <pc:docMk/>
            <pc:sldMk cId="0" sldId="283"/>
            <ac:spMk id="4" creationId="{3BB252CB-8E7F-AFE0-5453-0766D07BE1EA}"/>
          </ac:spMkLst>
        </pc:spChg>
      </pc:sldChg>
      <pc:sldChg chg="modSp">
        <pc:chgData name="Eliza Platts-Mills" userId="S::lcx063@qmul.ac.uk::fa615195-007b-43bb-9c57-017a82ad2f6f" providerId="AD" clId="Web-{1A8FA589-B7C0-9197-0AD9-15708C4F0224}" dt="2024-10-28T14:26:08.272" v="118" actId="20577"/>
        <pc:sldMkLst>
          <pc:docMk/>
          <pc:sldMk cId="3571730197" sldId="285"/>
        </pc:sldMkLst>
        <pc:spChg chg="mod">
          <ac:chgData name="Eliza Platts-Mills" userId="S::lcx063@qmul.ac.uk::fa615195-007b-43bb-9c57-017a82ad2f6f" providerId="AD" clId="Web-{1A8FA589-B7C0-9197-0AD9-15708C4F0224}" dt="2024-10-28T14:26:08.272" v="118" actId="20577"/>
          <ac:spMkLst>
            <pc:docMk/>
            <pc:sldMk cId="3571730197" sldId="285"/>
            <ac:spMk id="5" creationId="{9E512BB8-DF62-1ADF-D870-28FEF6BCD0ED}"/>
          </ac:spMkLst>
        </pc:spChg>
      </pc:sldChg>
      <pc:sldChg chg="modSp">
        <pc:chgData name="Eliza Platts-Mills" userId="S::lcx063@qmul.ac.uk::fa615195-007b-43bb-9c57-017a82ad2f6f" providerId="AD" clId="Web-{1A8FA589-B7C0-9197-0AD9-15708C4F0224}" dt="2024-10-28T14:29:01.778" v="162" actId="20577"/>
        <pc:sldMkLst>
          <pc:docMk/>
          <pc:sldMk cId="3379534305" sldId="289"/>
        </pc:sldMkLst>
        <pc:spChg chg="mod">
          <ac:chgData name="Eliza Platts-Mills" userId="S::lcx063@qmul.ac.uk::fa615195-007b-43bb-9c57-017a82ad2f6f" providerId="AD" clId="Web-{1A8FA589-B7C0-9197-0AD9-15708C4F0224}" dt="2024-10-28T14:29:01.778" v="162" actId="20577"/>
          <ac:spMkLst>
            <pc:docMk/>
            <pc:sldMk cId="3379534305" sldId="289"/>
            <ac:spMk id="5" creationId="{9E512BB8-DF62-1ADF-D870-28FEF6BCD0ED}"/>
          </ac:spMkLst>
        </pc:spChg>
      </pc:sldChg>
      <pc:sldChg chg="modSp ord">
        <pc:chgData name="Eliza Platts-Mills" userId="S::lcx063@qmul.ac.uk::fa615195-007b-43bb-9c57-017a82ad2f6f" providerId="AD" clId="Web-{1A8FA589-B7C0-9197-0AD9-15708C4F0224}" dt="2024-10-28T14:24:18.049" v="62" actId="20577"/>
        <pc:sldMkLst>
          <pc:docMk/>
          <pc:sldMk cId="3590158407" sldId="291"/>
        </pc:sldMkLst>
        <pc:spChg chg="mod">
          <ac:chgData name="Eliza Platts-Mills" userId="S::lcx063@qmul.ac.uk::fa615195-007b-43bb-9c57-017a82ad2f6f" providerId="AD" clId="Web-{1A8FA589-B7C0-9197-0AD9-15708C4F0224}" dt="2024-10-28T14:23:31.844" v="47" actId="20577"/>
          <ac:spMkLst>
            <pc:docMk/>
            <pc:sldMk cId="3590158407" sldId="291"/>
            <ac:spMk id="3" creationId="{C7F82A94-F08B-4643-51BE-F2223DFFF13F}"/>
          </ac:spMkLst>
        </pc:spChg>
        <pc:spChg chg="mod">
          <ac:chgData name="Eliza Platts-Mills" userId="S::lcx063@qmul.ac.uk::fa615195-007b-43bb-9c57-017a82ad2f6f" providerId="AD" clId="Web-{1A8FA589-B7C0-9197-0AD9-15708C4F0224}" dt="2024-10-28T14:24:18.049" v="62" actId="20577"/>
          <ac:spMkLst>
            <pc:docMk/>
            <pc:sldMk cId="3590158407" sldId="291"/>
            <ac:spMk id="4" creationId="{3BB252CB-8E7F-AFE0-5453-0766D07BE1EA}"/>
          </ac:spMkLst>
        </pc:spChg>
      </pc:sldChg>
      <pc:sldChg chg="modSp">
        <pc:chgData name="Eliza Platts-Mills" userId="S::lcx063@qmul.ac.uk::fa615195-007b-43bb-9c57-017a82ad2f6f" providerId="AD" clId="Web-{1A8FA589-B7C0-9197-0AD9-15708C4F0224}" dt="2024-10-28T14:26:50.961" v="126" actId="20577"/>
        <pc:sldMkLst>
          <pc:docMk/>
          <pc:sldMk cId="3947268560" sldId="293"/>
        </pc:sldMkLst>
        <pc:spChg chg="mod">
          <ac:chgData name="Eliza Platts-Mills" userId="S::lcx063@qmul.ac.uk::fa615195-007b-43bb-9c57-017a82ad2f6f" providerId="AD" clId="Web-{1A8FA589-B7C0-9197-0AD9-15708C4F0224}" dt="2024-10-28T14:26:50.961" v="126" actId="20577"/>
          <ac:spMkLst>
            <pc:docMk/>
            <pc:sldMk cId="3947268560" sldId="293"/>
            <ac:spMk id="5" creationId="{9E512BB8-DF62-1ADF-D870-28FEF6BCD0E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 / JF</a:t>
            </a:r>
          </a:p>
          <a:p>
            <a:endParaRPr lang="en-US"/>
          </a:p>
          <a:p>
            <a:r>
              <a:rPr lang="en-US"/>
              <a:t>- HOUSE KEEPING</a:t>
            </a:r>
          </a:p>
          <a:p>
            <a:r>
              <a:rPr lang="en-US"/>
              <a:t>-- break</a:t>
            </a:r>
          </a:p>
          <a:p>
            <a:r>
              <a:rPr lang="en-US"/>
              <a:t>-- discussion</a:t>
            </a:r>
          </a:p>
          <a:p>
            <a:r>
              <a:rPr lang="en-US"/>
              <a:t>-- menti / quiz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648735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43930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06184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57444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02216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3636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SH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041639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07946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17024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21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2070354" y="2552700"/>
            <a:ext cx="3276600" cy="1494618"/>
          </a:xfrm>
          <a:custGeom>
            <a:avLst/>
            <a:gdLst/>
            <a:ahLst/>
            <a:cxnLst/>
            <a:rect l="l" t="t" r="r" b="b"/>
            <a:pathLst>
              <a:path w="3095505" h="1479010">
                <a:moveTo>
                  <a:pt x="0" y="0"/>
                </a:moveTo>
                <a:lnTo>
                  <a:pt x="3095504" y="0"/>
                </a:lnTo>
                <a:lnTo>
                  <a:pt x="3095504" y="1479009"/>
                </a:lnTo>
                <a:lnTo>
                  <a:pt x="0" y="147900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3C5996-47FF-8C61-17CA-5B865B93BF12}"/>
              </a:ext>
            </a:extLst>
          </p:cNvPr>
          <p:cNvSpPr/>
          <p:nvPr/>
        </p:nvSpPr>
        <p:spPr>
          <a:xfrm>
            <a:off x="6109447" y="0"/>
            <a:ext cx="12496800" cy="10287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4588CC-CECE-56FF-972F-7F6D3D41D9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51" y="853423"/>
            <a:ext cx="4571249" cy="1219671"/>
          </a:xfrm>
          <a:prstGeom prst="rect">
            <a:avLst/>
          </a:prstGeom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BC38DC9F-9446-4778-0AE0-1F652C5C3CDF}"/>
              </a:ext>
            </a:extLst>
          </p:cNvPr>
          <p:cNvSpPr txBox="1"/>
          <p:nvPr/>
        </p:nvSpPr>
        <p:spPr>
          <a:xfrm>
            <a:off x="6603312" y="2438400"/>
            <a:ext cx="11347804" cy="26466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endParaRPr lang="en-US" sz="4400">
              <a:solidFill>
                <a:srgbClr val="FFFEEB"/>
              </a:solidFill>
              <a:latin typeface="Source Sans Pro"/>
              <a:ea typeface="Source Sans Pro"/>
            </a:endParaRPr>
          </a:p>
          <a:p>
            <a:pPr>
              <a:lnSpc>
                <a:spcPts val="10891"/>
              </a:lnSpc>
            </a:pPr>
            <a:r>
              <a:rPr lang="en-US" sz="6000">
                <a:solidFill>
                  <a:srgbClr val="FFFEEB"/>
                </a:solidFill>
                <a:latin typeface="Source Sans Pro"/>
                <a:ea typeface="Source Sans Pro"/>
              </a:rPr>
              <a:t>SOLM 307, Public Legal Education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945220" y="7541337"/>
            <a:ext cx="9417728" cy="16158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200"/>
              </a:lnSpc>
            </a:pPr>
            <a:r>
              <a:rPr lang="en-US" sz="4000" dirty="0">
                <a:solidFill>
                  <a:srgbClr val="FFFEEB"/>
                </a:solidFill>
                <a:latin typeface="Source Sans Pro"/>
                <a:ea typeface="Source Sans Pro"/>
              </a:rPr>
              <a:t>Eliza Platts-Mills</a:t>
            </a:r>
          </a:p>
          <a:p>
            <a:pPr>
              <a:lnSpc>
                <a:spcPts val="4200"/>
              </a:lnSpc>
            </a:pPr>
            <a:endParaRPr lang="en-US" sz="4000">
              <a:solidFill>
                <a:srgbClr val="FFFEE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lnSpc>
                <a:spcPts val="4200"/>
              </a:lnSpc>
            </a:pPr>
            <a:r>
              <a:rPr lang="en-US" sz="4000" dirty="0">
                <a:solidFill>
                  <a:srgbClr val="FFFEEB"/>
                </a:solidFill>
                <a:latin typeface="Source Sans Pro"/>
                <a:ea typeface="Source Sans Pro"/>
              </a:rPr>
              <a:t>Attendance Code: BD-TO-TN</a:t>
            </a:r>
            <a:endParaRPr lang="en-US" sz="4000" dirty="0">
              <a:solidFill>
                <a:srgbClr val="FFFEE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3291639" y="507227"/>
            <a:ext cx="13977686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Module Survey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3941435" y="2575310"/>
            <a:ext cx="12208041" cy="55399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>
                <a:solidFill>
                  <a:prstClr val="black"/>
                </a:solidFill>
                <a:ea typeface="+mn-lt"/>
                <a:cs typeface="+mn-lt"/>
              </a:rPr>
              <a:t>The module evaluation will take place from 21st October to 3rd November 2024.</a:t>
            </a:r>
          </a:p>
          <a:p>
            <a:endParaRPr lang="en-GB" sz="4800">
              <a:solidFill>
                <a:prstClr val="black"/>
              </a:solidFill>
              <a:ea typeface="+mn-lt"/>
              <a:cs typeface="+mn-lt"/>
            </a:endParaRPr>
          </a:p>
          <a:p>
            <a:r>
              <a:rPr lang="en-GB" sz="4800">
                <a:solidFill>
                  <a:prstClr val="black"/>
                </a:solidFill>
                <a:ea typeface="+mn-lt"/>
                <a:cs typeface="+mn-lt"/>
              </a:rPr>
              <a:t>Students can access it from QM app or Module code via the link sent through by email.  </a:t>
            </a:r>
            <a:r>
              <a:rPr lang="en-GB" sz="4000">
                <a:solidFill>
                  <a:prstClr val="black"/>
                </a:solidFill>
                <a:ea typeface="+mn-lt"/>
                <a:cs typeface="+mn-lt"/>
              </a:rPr>
              <a:t>         </a:t>
            </a:r>
            <a:r>
              <a:rPr lang="en-GB" sz="1100">
                <a:solidFill>
                  <a:prstClr val="black"/>
                </a:solidFill>
                <a:ea typeface="+mn-lt"/>
                <a:cs typeface="+mn-lt"/>
              </a:rPr>
              <a:t>  </a:t>
            </a:r>
            <a:endParaRPr lang="en-US">
              <a:solidFill>
                <a:prstClr val="black"/>
              </a:solidFill>
              <a:ea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  <a:p>
            <a:endParaRPr kumimoji="0"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158407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713733" y="497304"/>
            <a:ext cx="12456709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 dirty="0">
                <a:solidFill>
                  <a:srgbClr val="13213E"/>
                </a:solidFill>
                <a:latin typeface="Source Sans Pro"/>
                <a:ea typeface="Source Sans Pro"/>
              </a:rPr>
              <a:t>Next Steps</a:t>
            </a:r>
            <a:endParaRPr lang="en-US" sz="8800" b="0" i="0" u="none" strike="noStrike" kern="1200" cap="none" spc="0" normalizeH="0" baseline="0" noProof="0" dirty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010996" y="2297486"/>
            <a:ext cx="13876420" cy="4157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latin typeface="Source Sans Pro"/>
                <a:ea typeface="Source Sans Pro"/>
              </a:rPr>
              <a:t>Let's set and share our dress rehearsal and workshop dates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FF0000"/>
                </a:solidFill>
                <a:latin typeface="Source Sans Pro"/>
                <a:ea typeface="Source Sans Pro"/>
              </a:rPr>
              <a:t>Would we like to continue meeting as a full group over the next month to do case rounds?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latin typeface="Source Sans Pro"/>
                <a:ea typeface="Source Sans Pro"/>
              </a:rPr>
              <a:t>Need to set a date and time to do a final, group reflection</a:t>
            </a:r>
          </a:p>
          <a:p>
            <a:pPr>
              <a:lnSpc>
                <a:spcPct val="150000"/>
              </a:lnSpc>
              <a:defRPr/>
            </a:pPr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37953430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004238" y="195584"/>
            <a:ext cx="7934615" cy="13424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89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>
                <a:ln>
                  <a:noFill/>
                </a:ln>
                <a:solidFill>
                  <a:srgbClr val="13213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Agenda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216221" y="2559082"/>
            <a:ext cx="14579356" cy="73818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 dirty="0">
                <a:solidFill>
                  <a:prstClr val="black"/>
                </a:solidFill>
                <a:latin typeface="Source Sans Pro"/>
              </a:rPr>
              <a:t>Welcome </a:t>
            </a:r>
            <a:r>
              <a:rPr lang="en-GB" sz="4000" dirty="0">
                <a:solidFill>
                  <a:prstClr val="black"/>
                </a:solidFill>
                <a:latin typeface="Source Sans Pro"/>
              </a:rPr>
              <a:t>and</a:t>
            </a:r>
            <a:r>
              <a:rPr lang="en-GB" sz="4000" b="1" dirty="0">
                <a:solidFill>
                  <a:prstClr val="black"/>
                </a:solidFill>
                <a:latin typeface="Source Sans Pro"/>
              </a:rPr>
              <a:t> Housekeeping (3:05-3:10)</a:t>
            </a:r>
            <a:endParaRPr lang="en-US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 dirty="0">
                <a:solidFill>
                  <a:prstClr val="black"/>
                </a:solidFill>
                <a:latin typeface="Source Sans Pro"/>
                <a:ea typeface="Source Sans Pro"/>
              </a:rPr>
              <a:t>Feedback, Slides and Handouts, Survey Questions (3:10-3:30)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prstClr val="black"/>
                </a:solidFill>
                <a:latin typeface="Source Sans Pro"/>
                <a:ea typeface="Source Sans Pro"/>
              </a:rPr>
              <a:t>Case Rounds (3:30 to 4:30)</a:t>
            </a:r>
            <a:endParaRPr lang="en-GB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 dirty="0">
                <a:solidFill>
                  <a:prstClr val="black"/>
                </a:solidFill>
                <a:latin typeface="Source Sans Pro"/>
                <a:ea typeface="Source Sans Pro"/>
              </a:rPr>
              <a:t>BREAK (4:30 to 4:45)</a:t>
            </a:r>
            <a:endParaRPr lang="en-GB" sz="4000" b="1" dirty="0">
              <a:solidFill>
                <a:prstClr val="black"/>
              </a:solidFill>
              <a:latin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prstClr val="black"/>
                </a:solidFill>
                <a:latin typeface="Source Sans Pro"/>
                <a:ea typeface="Source Sans Pro"/>
              </a:rPr>
              <a:t>Assessment (4:45 to 5:15)</a:t>
            </a:r>
            <a:endParaRPr lang="en-GB" sz="4000" dirty="0">
              <a:solidFill>
                <a:prstClr val="black"/>
              </a:solidFill>
              <a:latin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b="1" dirty="0">
                <a:solidFill>
                  <a:prstClr val="black"/>
                </a:solidFill>
                <a:latin typeface="Source Sans Pro"/>
                <a:ea typeface="Source Sans Pro"/>
              </a:rPr>
              <a:t>Module Survey (5:15 – 5:30)</a:t>
            </a:r>
            <a:endParaRPr lang="en-GB" sz="4000" b="1" dirty="0">
              <a:solidFill>
                <a:prstClr val="black"/>
              </a:solidFill>
              <a:latin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prstClr val="black"/>
                </a:solidFill>
                <a:latin typeface="Source Sans Pro"/>
              </a:rPr>
              <a:t>Next Steps and Questions (5:30 – 5:55)</a:t>
            </a:r>
            <a:endParaRPr lang="en-GB" sz="40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0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57173019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713733" y="497304"/>
            <a:ext cx="12456709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Housekeeping</a:t>
            </a:r>
            <a:endParaRPr lang="en-US" sz="8800" b="0" i="0" u="none" strike="noStrike" kern="1200" cap="none" spc="0" normalizeH="0" baseline="0" noProof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317710" y="2317083"/>
            <a:ext cx="13876420" cy="69274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FF0000"/>
                </a:solidFill>
                <a:latin typeface="Source Sans Pro"/>
                <a:ea typeface="Source Sans Pro"/>
              </a:rPr>
              <a:t>Deadlines for script to Eliza and to solicitors – why important; please cc Eliza on all emails to your solicitors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13213E"/>
                </a:solidFill>
                <a:latin typeface="Source Sans Pro"/>
                <a:ea typeface="Source Sans Pro"/>
              </a:rPr>
              <a:t>Don't forget to look back at your client and solicitor memos to remember what you promised these key stakeholders</a:t>
            </a:r>
            <a:endParaRPr lang="en-GB" sz="4000" b="0" i="0" u="none" strike="noStrike" kern="1200" cap="none" spc="0" normalizeH="0" baseline="0" noProof="0" dirty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solidFill>
                  <a:srgbClr val="FF0000"/>
                </a:solidFill>
                <a:latin typeface="Source Sans Pro"/>
                <a:ea typeface="Source Sans Pro"/>
              </a:rPr>
              <a:t>Expectations for dress rehearsals: online or in-person, 2-hour sessions, other teams will participate as audience and also give feedback (schedule/share at end of class today)</a:t>
            </a:r>
          </a:p>
          <a:p>
            <a:pPr>
              <a:lnSpc>
                <a:spcPct val="150000"/>
              </a:lnSpc>
              <a:defRPr/>
            </a:pPr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47268560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004238" y="195584"/>
            <a:ext cx="11122983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 dirty="0">
                <a:solidFill>
                  <a:srgbClr val="13213E"/>
                </a:solidFill>
                <a:latin typeface="Source Sans Pro"/>
                <a:ea typeface="Source Sans Pro"/>
              </a:rPr>
              <a:t>Feedback</a:t>
            </a:r>
            <a:endParaRPr lang="en-US" sz="8800" b="0" i="0" u="none" strike="noStrike" kern="1200" cap="none" spc="0" normalizeH="0" baseline="0" noProof="0" dirty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216221" y="2559082"/>
            <a:ext cx="14579356" cy="39655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</a:rPr>
              <a:t>What do we do with feedback?</a:t>
            </a:r>
            <a:endParaRPr lang="en-GB" sz="44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4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  <a:ea typeface="Source Sans Pro"/>
              </a:rPr>
              <a:t>Timing, technology, next steps, professionalism.</a:t>
            </a:r>
            <a:endParaRPr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0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23796502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004238" y="195584"/>
            <a:ext cx="11122983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 dirty="0">
                <a:solidFill>
                  <a:srgbClr val="13213E"/>
                </a:solidFill>
                <a:latin typeface="Source Sans Pro"/>
                <a:ea typeface="Source Sans Pro"/>
              </a:rPr>
              <a:t>Slides and Handouts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216221" y="2559082"/>
            <a:ext cx="14579356" cy="39655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</a:rPr>
              <a:t>What are best practices for slides?</a:t>
            </a:r>
            <a:endParaRPr lang="en-GB" sz="44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4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  <a:ea typeface="Source Sans Pro"/>
              </a:rPr>
              <a:t>What are best practices for handouts?</a:t>
            </a:r>
            <a:endParaRPr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0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831039974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>
            <a:extLst>
              <a:ext uri="{FF2B5EF4-FFF2-40B4-BE49-F238E27FC236}">
                <a16:creationId xmlns:a16="http://schemas.microsoft.com/office/drawing/2014/main" id="{97BE2B18-9FD6-0C66-6A23-45192B6CCE72}"/>
              </a:ext>
            </a:extLst>
          </p:cNvPr>
          <p:cNvSpPr txBox="1"/>
          <p:nvPr/>
        </p:nvSpPr>
        <p:spPr>
          <a:xfrm>
            <a:off x="3004238" y="195584"/>
            <a:ext cx="11122983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  <a:defRPr/>
            </a:pPr>
            <a:r>
              <a:rPr lang="en-US" sz="8800" dirty="0">
                <a:solidFill>
                  <a:srgbClr val="13213E"/>
                </a:solidFill>
                <a:latin typeface="Source Sans Pro"/>
                <a:ea typeface="Source Sans Pro"/>
              </a:rPr>
              <a:t>Surveys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13213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851A93-210E-75B1-063A-4D4CF51767B7}"/>
              </a:ext>
            </a:extLst>
          </p:cNvPr>
          <p:cNvSpPr/>
          <p:nvPr/>
        </p:nvSpPr>
        <p:spPr>
          <a:xfrm>
            <a:off x="0" y="0"/>
            <a:ext cx="2286000" cy="10287000"/>
          </a:xfrm>
          <a:prstGeom prst="rect">
            <a:avLst/>
          </a:prstGeom>
          <a:solidFill>
            <a:srgbClr val="13213E"/>
          </a:solidFill>
          <a:ln>
            <a:solidFill>
              <a:srgbClr val="13213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732752" y="1390753"/>
            <a:ext cx="1360714" cy="685800"/>
          </a:xfrm>
          <a:custGeom>
            <a:avLst/>
            <a:gdLst/>
            <a:ahLst/>
            <a:cxnLst/>
            <a:rect l="l" t="t" r="r" b="b"/>
            <a:pathLst>
              <a:path w="1900932" h="908252">
                <a:moveTo>
                  <a:pt x="0" y="0"/>
                </a:moveTo>
                <a:lnTo>
                  <a:pt x="1900932" y="0"/>
                </a:lnTo>
                <a:lnTo>
                  <a:pt x="1900932" y="908252"/>
                </a:lnTo>
                <a:lnTo>
                  <a:pt x="0" y="9082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C3ECFF-B348-A5FF-C000-C7F9E5FA5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34" y="613229"/>
            <a:ext cx="1900932" cy="5071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512BB8-DF62-1ADF-D870-28FEF6BCD0ED}"/>
              </a:ext>
            </a:extLst>
          </p:cNvPr>
          <p:cNvSpPr txBox="1"/>
          <p:nvPr/>
        </p:nvSpPr>
        <p:spPr>
          <a:xfrm>
            <a:off x="3216221" y="2559082"/>
            <a:ext cx="14579356" cy="59968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</a:rPr>
              <a:t>Who are we surveying?</a:t>
            </a:r>
            <a:endParaRPr lang="en-GB" sz="4400" b="1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4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  <a:ea typeface="Source Sans Pro"/>
              </a:rPr>
              <a:t>Why are surveying them?</a:t>
            </a:r>
            <a:endParaRPr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400" b="1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4400" b="1" dirty="0">
                <a:solidFill>
                  <a:prstClr val="black"/>
                </a:solidFill>
                <a:latin typeface="Source Sans Pro"/>
                <a:ea typeface="Source Sans Pro"/>
              </a:rPr>
              <a:t>How will we do the survey?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40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78182403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2975810" y="371872"/>
            <a:ext cx="13436265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Case rounds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3918193" y="3106705"/>
            <a:ext cx="13714722" cy="70173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Source Sans Pro"/>
                <a:ea typeface="Source Sans Pro"/>
              </a:rPr>
              <a:t> Workshop topic, audience and learning objectives</a:t>
            </a:r>
            <a:endParaRPr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endParaRPr kumimoji="0"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r>
              <a:rPr lang="en-GB" sz="4800" dirty="0">
                <a:solidFill>
                  <a:prstClr val="black"/>
                </a:solidFill>
                <a:latin typeface="Source Sans Pro"/>
                <a:ea typeface="Source Sans Pro"/>
              </a:rPr>
              <a:t>What do you need our help with?</a:t>
            </a:r>
          </a:p>
          <a:p>
            <a:endParaRPr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r>
              <a:rPr lang="en-GB" sz="4800" dirty="0">
                <a:solidFill>
                  <a:prstClr val="black"/>
                </a:solidFill>
                <a:latin typeface="Source Sans Pro"/>
                <a:ea typeface="Source Sans Pro"/>
              </a:rPr>
              <a:t>What do you want to share with others?</a:t>
            </a:r>
          </a:p>
          <a:p>
            <a:endParaRPr lang="en-GB" sz="4800" dirty="0">
              <a:solidFill>
                <a:prstClr val="black"/>
              </a:solidFill>
              <a:latin typeface="Source Sans Pro"/>
              <a:ea typeface="Source Sans Pro"/>
            </a:endParaRPr>
          </a:p>
          <a:p>
            <a:r>
              <a:rPr lang="en-GB" sz="4800" dirty="0">
                <a:solidFill>
                  <a:prstClr val="black"/>
                </a:solidFill>
                <a:latin typeface="Source Sans Pro"/>
                <a:ea typeface="Source Sans Pro"/>
              </a:rPr>
              <a:t>Please share what you are learning in terms of script review by Eliza. Eliza share what she is learning too.</a:t>
            </a:r>
          </a:p>
          <a:p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93269166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2975810" y="371872"/>
            <a:ext cx="13436265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Module Assessment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3918193" y="3106705"/>
            <a:ext cx="13714722" cy="77559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Written Essays (50%) and Oral Presentation (50%)</a:t>
            </a:r>
            <a:endParaRPr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endParaRPr lang="en-GB" sz="4800">
              <a:solidFill>
                <a:prstClr val="black"/>
              </a:solidFill>
              <a:ea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Written Essays are up on QM+ now and due 6 January 2025 at 10am UK time</a:t>
            </a:r>
          </a:p>
          <a:p>
            <a:endParaRPr lang="en-GB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r>
              <a:rPr lang="en-GB" sz="4800">
                <a:solidFill>
                  <a:prstClr val="black"/>
                </a:solidFill>
                <a:latin typeface="Source Sans Pro"/>
                <a:ea typeface="Source Sans Pro"/>
              </a:rPr>
              <a:t>Oral Presentation questions will be emailed to you 48 hours before they are due. The due date will be set once I the exam schedule is released.</a:t>
            </a: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endParaRPr lang="en-GB">
              <a:solidFill>
                <a:prstClr val="black"/>
              </a:solidFill>
              <a:latin typeface="Source Sans Pro"/>
              <a:ea typeface="Source Sans Pro"/>
            </a:endParaRPr>
          </a:p>
          <a:p>
            <a:endParaRPr lang="en-GB" sz="4800">
              <a:solidFill>
                <a:prstClr val="black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887554891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B7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A46A95-7BE2-07FA-C53A-6F967EA74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82" y="0"/>
            <a:ext cx="2304239" cy="10287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C7F82A94-F08B-4643-51BE-F2223DFFF13F}"/>
              </a:ext>
            </a:extLst>
          </p:cNvPr>
          <p:cNvSpPr txBox="1"/>
          <p:nvPr/>
        </p:nvSpPr>
        <p:spPr>
          <a:xfrm>
            <a:off x="2975810" y="371872"/>
            <a:ext cx="12007515" cy="13424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891"/>
              </a:lnSpc>
            </a:pPr>
            <a:r>
              <a:rPr lang="en-US" sz="8800">
                <a:solidFill>
                  <a:srgbClr val="13213E"/>
                </a:solidFill>
                <a:latin typeface="Source Sans Pro"/>
                <a:ea typeface="Source Sans Pro"/>
              </a:rPr>
              <a:t>Written Essay Questions</a:t>
            </a:r>
            <a:endParaRPr lang="en-US" sz="8800">
              <a:solidFill>
                <a:srgbClr val="13213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252CB-8E7F-AFE0-5453-0766D07BE1EA}"/>
              </a:ext>
            </a:extLst>
          </p:cNvPr>
          <p:cNvSpPr txBox="1"/>
          <p:nvPr/>
        </p:nvSpPr>
        <p:spPr>
          <a:xfrm>
            <a:off x="3135228" y="2164688"/>
            <a:ext cx="14313568" cy="84946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u="sng">
                <a:solidFill>
                  <a:prstClr val="black"/>
                </a:solidFill>
                <a:latin typeface="Source Sans Pro"/>
                <a:ea typeface="Source Sans Pro"/>
                <a:cs typeface="Calibri"/>
              </a:rPr>
              <a:t>Two Required Written Essay Submissions, due date 6 January 2025 (10am UK time)</a:t>
            </a:r>
            <a:endParaRPr lang="en-GB" sz="2400">
              <a:solidFill>
                <a:prstClr val="black"/>
              </a:solidFill>
              <a:latin typeface="Source Sans Pro"/>
              <a:ea typeface="Source Sans Pro"/>
              <a:cs typeface="Calibri"/>
            </a:endParaRPr>
          </a:p>
          <a:p>
            <a:endParaRPr lang="en-GB" sz="2400" i="1">
              <a:solidFill>
                <a:prstClr val="black"/>
              </a:solidFill>
              <a:latin typeface="Source Sans Pro"/>
              <a:ea typeface="Source Sans Pro"/>
              <a:cs typeface="Calibri"/>
            </a:endParaRPr>
          </a:p>
          <a:p>
            <a:r>
              <a:rPr lang="en-GB" sz="2400" i="1">
                <a:solidFill>
                  <a:prstClr val="black"/>
                </a:solidFill>
                <a:latin typeface="Source Sans Pro"/>
                <a:ea typeface="Source Sans Pro"/>
                <a:cs typeface="Calibri"/>
              </a:rPr>
              <a:t>Please note: To do well with this part of the assessment, we want you to go deep. Reflect on your own experience in the module classes and with your </a:t>
            </a:r>
            <a:r>
              <a:rPr lang="en-GB" sz="2400" i="1" err="1">
                <a:solidFill>
                  <a:prstClr val="black"/>
                </a:solidFill>
                <a:latin typeface="Source Sans Pro"/>
                <a:ea typeface="Source Sans Pro"/>
                <a:cs typeface="Calibri"/>
              </a:rPr>
              <a:t>qLegal</a:t>
            </a:r>
            <a:r>
              <a:rPr lang="en-GB" sz="2400" i="1">
                <a:solidFill>
                  <a:prstClr val="black"/>
                </a:solidFill>
                <a:latin typeface="Source Sans Pro"/>
                <a:ea typeface="Source Sans Pro"/>
                <a:cs typeface="Calibri"/>
              </a:rPr>
              <a:t> client work; pull in information from outside readings and resources; and, most importantly, share your own personal opinions on the topics. </a:t>
            </a:r>
            <a:endParaRPr lang="en-GB" sz="2400">
              <a:solidFill>
                <a:prstClr val="black"/>
              </a:solidFill>
              <a:latin typeface="Source Sans Pro"/>
              <a:ea typeface="Source Sans Pro"/>
              <a:cs typeface="Calibri"/>
            </a:endParaRPr>
          </a:p>
          <a:p>
            <a:endParaRPr lang="en-GB" sz="2400">
              <a:solidFill>
                <a:prstClr val="black"/>
              </a:solidFill>
              <a:latin typeface="Source Sans Pro"/>
              <a:ea typeface="Source Sans Pro"/>
              <a:cs typeface="Calibri"/>
            </a:endParaRPr>
          </a:p>
          <a:p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Please </a:t>
            </a:r>
            <a:r>
              <a:rPr lang="en-GB" sz="2400" b="1">
                <a:solidFill>
                  <a:prstClr val="black"/>
                </a:solidFill>
                <a:latin typeface="Source Sans Pro"/>
                <a:ea typeface="Source Sans Pro"/>
              </a:rPr>
              <a:t>choose 2 out of these 4 questions</a:t>
            </a: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 and </a:t>
            </a:r>
            <a:r>
              <a:rPr lang="en-GB" sz="2400" b="1">
                <a:solidFill>
                  <a:prstClr val="black"/>
                </a:solidFill>
                <a:latin typeface="Source Sans Pro"/>
                <a:ea typeface="Source Sans Pro"/>
              </a:rPr>
              <a:t>write 1,200 words on each of those 2 questions</a:t>
            </a: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.</a:t>
            </a: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  <a:cs typeface="Calibri"/>
              </a:rPr>
              <a:t> </a:t>
            </a: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The 1,200 words limit per essay includes words contained in your in-text citations or footnotes but does not include words in your References section.</a:t>
            </a: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  <a:cs typeface="Calibri"/>
              </a:rPr>
              <a:t> </a:t>
            </a:r>
          </a:p>
          <a:p>
            <a:endParaRPr lang="en-GB" sz="2400">
              <a:solidFill>
                <a:prstClr val="black"/>
              </a:solidFill>
              <a:latin typeface="Source Sans Pro"/>
              <a:ea typeface="Source Sans Pro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What learning objectives did you have for the audience at your public legal education workshop, and how did you decide on those learning objectives?</a:t>
            </a:r>
          </a:p>
          <a:p>
            <a:endParaRPr lang="en-GB" sz="24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285750" indent="-285750">
              <a:buFont typeface="Arial"/>
              <a:buChar char="•"/>
            </a:pP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How do you see public legal education filling the access to justice gaps in the UK?</a:t>
            </a:r>
          </a:p>
          <a:p>
            <a:endParaRPr lang="en-GB" sz="2400">
              <a:solidFill>
                <a:prstClr val="black"/>
              </a:solidFill>
              <a:latin typeface="Source Sans Pro"/>
              <a:ea typeface="Source Sans Pro"/>
            </a:endParaRPr>
          </a:p>
          <a:p>
            <a:pPr marL="285750" indent="-285750">
              <a:buFont typeface="Arial"/>
              <a:buChar char="•"/>
            </a:pP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Compare the value of your public legal education workshop with the value of the publicly available information on your workshop topic.</a:t>
            </a:r>
          </a:p>
          <a:p>
            <a:endParaRPr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/>
              <a:ea typeface="Source Sans Pro"/>
            </a:endParaRPr>
          </a:p>
          <a:p>
            <a:pPr marL="285750" indent="-285750">
              <a:buFont typeface="Arial"/>
              <a:buChar char="•"/>
            </a:pPr>
            <a:r>
              <a:rPr lang="en-GB" sz="2400">
                <a:solidFill>
                  <a:prstClr val="black"/>
                </a:solidFill>
                <a:latin typeface="Source Sans Pro"/>
                <a:ea typeface="Source Sans Pro"/>
              </a:rPr>
              <a:t>What skills do lawyers need to develop to remain relevant and valuable in the provision of legal services to their community?</a:t>
            </a:r>
          </a:p>
          <a:p>
            <a:endParaRPr lang="en-GB" sz="4800">
              <a:solidFill>
                <a:prstClr val="black"/>
              </a:solidFill>
              <a:ea typeface="Source Sans Pro"/>
            </a:endParaRPr>
          </a:p>
          <a:p>
            <a:endParaRPr lang="en-GB">
              <a:ea typeface="Source Sans Pro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8a715c-07e7-4a73-b052-e1186e7fbd9e" xsi:nil="true"/>
    <lcf76f155ced4ddcb4097134ff3c332f xmlns="67dfe5a4-3fb7-43cb-a2fe-9484ffbadcf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84C531533941A9513D197E3F799D" ma:contentTypeVersion="15" ma:contentTypeDescription="Create a new document." ma:contentTypeScope="" ma:versionID="7c6851c3ba6e7b360c65b701270fb7be">
  <xsd:schema xmlns:xsd="http://www.w3.org/2001/XMLSchema" xmlns:xs="http://www.w3.org/2001/XMLSchema" xmlns:p="http://schemas.microsoft.com/office/2006/metadata/properties" xmlns:ns2="67dfe5a4-3fb7-43cb-a2fe-9484ffbadcfa" xmlns:ns3="f88a715c-07e7-4a73-b052-e1186e7fbd9e" targetNamespace="http://schemas.microsoft.com/office/2006/metadata/properties" ma:root="true" ma:fieldsID="09bd78aebf5377edd89f9fa9143e0ba2" ns2:_="" ns3:_="">
    <xsd:import namespace="67dfe5a4-3fb7-43cb-a2fe-9484ffbadcfa"/>
    <xsd:import namespace="f88a715c-07e7-4a73-b052-e1186e7fb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fe5a4-3fb7-43cb-a2fe-9484ffbadc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8a715c-07e7-4a73-b052-e1186e7fbd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1ec13d-5faa-47d9-abab-c7027fe00c15}" ma:internalName="TaxCatchAll" ma:showField="CatchAllData" ma:web="f88a715c-07e7-4a73-b052-e1186e7fbd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C85528-2C52-40F2-87A6-63E356CE1C78}">
  <ds:schemaRefs>
    <ds:schemaRef ds:uri="67dfe5a4-3fb7-43cb-a2fe-9484ffbadcfa"/>
    <ds:schemaRef ds:uri="f88a715c-07e7-4a73-b052-e1186e7fbd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C0AD14-D092-4B74-A5B7-040F224B4F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4AC1A3-8B6A-4F83-ACF8-4CF87B1E844E}">
  <ds:schemaRefs>
    <ds:schemaRef ds:uri="67dfe5a4-3fb7-43cb-a2fe-9484ffbadcfa"/>
    <ds:schemaRef ds:uri="f88a715c-07e7-4a73-b052-e1186e7fbd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11</Slides>
  <Notes>11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Ed Tech</dc:title>
  <dc:creator>Clemence Tanzi</dc:creator>
  <cp:revision>78</cp:revision>
  <dcterms:created xsi:type="dcterms:W3CDTF">2006-08-16T00:00:00Z</dcterms:created>
  <dcterms:modified xsi:type="dcterms:W3CDTF">2024-10-31T15:02:55Z</dcterms:modified>
  <dc:identifier>DAFiD2Vl9qs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0x010100F27084C531533941A9513D197E3F799D</vt:lpwstr>
  </property>
  <property fmtid="{D5CDD505-2E9C-101B-9397-08002B2CF9AE}" pid="3" name="MediaServiceImageTags">
    <vt:lpwstr/>
  </property>
</Properties>
</file>