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-Luce Bourguet" userId="5b67e012-9845-4df5-9681-64a4178d0b50" providerId="ADAL" clId="{B0443B87-EFD4-4536-8074-5F9E77F03F3C}"/>
    <pc:docChg chg="delSld">
      <pc:chgData name="Marie-Luce Bourguet" userId="5b67e012-9845-4df5-9681-64a4178d0b50" providerId="ADAL" clId="{B0443B87-EFD4-4536-8074-5F9E77F03F3C}" dt="2024-10-10T03:08:01.315" v="0" actId="2696"/>
      <pc:docMkLst>
        <pc:docMk/>
      </pc:docMkLst>
      <pc:sldChg chg="del">
        <pc:chgData name="Marie-Luce Bourguet" userId="5b67e012-9845-4df5-9681-64a4178d0b50" providerId="ADAL" clId="{B0443B87-EFD4-4536-8074-5F9E77F03F3C}" dt="2024-10-10T03:08:01.315" v="0" actId="2696"/>
        <pc:sldMkLst>
          <pc:docMk/>
          <pc:sldMk cId="3366376887" sldId="265"/>
        </pc:sldMkLst>
      </pc:sldChg>
    </pc:docChg>
  </pc:docChgLst>
  <pc:docChgLst>
    <pc:chgData name="Marie-Luce Bourguet" userId="5b67e012-9845-4df5-9681-64a4178d0b50" providerId="ADAL" clId="{08D81DA1-01DD-4210-910F-36E99E1F6AC6}"/>
    <pc:docChg chg="custSel addSld modSld">
      <pc:chgData name="Marie-Luce Bourguet" userId="5b67e012-9845-4df5-9681-64a4178d0b50" providerId="ADAL" clId="{08D81DA1-01DD-4210-910F-36E99E1F6AC6}" dt="2024-05-22T06:56:10.919" v="35" actId="1076"/>
      <pc:docMkLst>
        <pc:docMk/>
      </pc:docMkLst>
      <pc:sldChg chg="modSp mod">
        <pc:chgData name="Marie-Luce Bourguet" userId="5b67e012-9845-4df5-9681-64a4178d0b50" providerId="ADAL" clId="{08D81DA1-01DD-4210-910F-36E99E1F6AC6}" dt="2024-05-22T04:29:50.228" v="3" actId="14100"/>
        <pc:sldMkLst>
          <pc:docMk/>
          <pc:sldMk cId="3376640879" sldId="257"/>
        </pc:sldMkLst>
        <pc:picChg chg="mod modCrop">
          <ac:chgData name="Marie-Luce Bourguet" userId="5b67e012-9845-4df5-9681-64a4178d0b50" providerId="ADAL" clId="{08D81DA1-01DD-4210-910F-36E99E1F6AC6}" dt="2024-05-22T04:29:50.228" v="3" actId="14100"/>
          <ac:picMkLst>
            <pc:docMk/>
            <pc:sldMk cId="3376640879" sldId="257"/>
            <ac:picMk id="3" creationId="{34AAB086-968C-2B02-DB54-31942FAA324C}"/>
          </ac:picMkLst>
        </pc:picChg>
      </pc:sldChg>
      <pc:sldChg chg="modSp mod">
        <pc:chgData name="Marie-Luce Bourguet" userId="5b67e012-9845-4df5-9681-64a4178d0b50" providerId="ADAL" clId="{08D81DA1-01DD-4210-910F-36E99E1F6AC6}" dt="2024-05-22T04:30:09.212" v="7" actId="14100"/>
        <pc:sldMkLst>
          <pc:docMk/>
          <pc:sldMk cId="3828251245" sldId="258"/>
        </pc:sldMkLst>
        <pc:picChg chg="mod modCrop">
          <ac:chgData name="Marie-Luce Bourguet" userId="5b67e012-9845-4df5-9681-64a4178d0b50" providerId="ADAL" clId="{08D81DA1-01DD-4210-910F-36E99E1F6AC6}" dt="2024-05-22T04:30:09.212" v="7" actId="14100"/>
          <ac:picMkLst>
            <pc:docMk/>
            <pc:sldMk cId="3828251245" sldId="258"/>
            <ac:picMk id="3" creationId="{1B609208-AC2F-27CE-1BAC-74F99F6E56DA}"/>
          </ac:picMkLst>
        </pc:picChg>
      </pc:sldChg>
      <pc:sldChg chg="modSp mod">
        <pc:chgData name="Marie-Luce Bourguet" userId="5b67e012-9845-4df5-9681-64a4178d0b50" providerId="ADAL" clId="{08D81DA1-01DD-4210-910F-36E99E1F6AC6}" dt="2024-05-22T04:30:30.307" v="11" actId="14100"/>
        <pc:sldMkLst>
          <pc:docMk/>
          <pc:sldMk cId="2715837971" sldId="259"/>
        </pc:sldMkLst>
        <pc:picChg chg="mod modCrop">
          <ac:chgData name="Marie-Luce Bourguet" userId="5b67e012-9845-4df5-9681-64a4178d0b50" providerId="ADAL" clId="{08D81DA1-01DD-4210-910F-36E99E1F6AC6}" dt="2024-05-22T04:30:30.307" v="11" actId="14100"/>
          <ac:picMkLst>
            <pc:docMk/>
            <pc:sldMk cId="2715837971" sldId="259"/>
            <ac:picMk id="3" creationId="{D5EB89B8-132D-1FCF-439B-F9D206859088}"/>
          </ac:picMkLst>
        </pc:picChg>
      </pc:sldChg>
      <pc:sldChg chg="modSp mod">
        <pc:chgData name="Marie-Luce Bourguet" userId="5b67e012-9845-4df5-9681-64a4178d0b50" providerId="ADAL" clId="{08D81DA1-01DD-4210-910F-36E99E1F6AC6}" dt="2024-05-22T04:30:51.395" v="15" actId="14100"/>
        <pc:sldMkLst>
          <pc:docMk/>
          <pc:sldMk cId="1849033559" sldId="260"/>
        </pc:sldMkLst>
        <pc:picChg chg="mod modCrop">
          <ac:chgData name="Marie-Luce Bourguet" userId="5b67e012-9845-4df5-9681-64a4178d0b50" providerId="ADAL" clId="{08D81DA1-01DD-4210-910F-36E99E1F6AC6}" dt="2024-05-22T04:30:51.395" v="15" actId="14100"/>
          <ac:picMkLst>
            <pc:docMk/>
            <pc:sldMk cId="1849033559" sldId="260"/>
            <ac:picMk id="3" creationId="{7A18EC3E-4E1C-5844-9B42-BBFCB1180BE3}"/>
          </ac:picMkLst>
        </pc:picChg>
      </pc:sldChg>
      <pc:sldChg chg="modSp mod">
        <pc:chgData name="Marie-Luce Bourguet" userId="5b67e012-9845-4df5-9681-64a4178d0b50" providerId="ADAL" clId="{08D81DA1-01DD-4210-910F-36E99E1F6AC6}" dt="2024-05-22T04:31:09.851" v="19" actId="14100"/>
        <pc:sldMkLst>
          <pc:docMk/>
          <pc:sldMk cId="1722568780" sldId="261"/>
        </pc:sldMkLst>
        <pc:picChg chg="mod modCrop">
          <ac:chgData name="Marie-Luce Bourguet" userId="5b67e012-9845-4df5-9681-64a4178d0b50" providerId="ADAL" clId="{08D81DA1-01DD-4210-910F-36E99E1F6AC6}" dt="2024-05-22T04:31:09.851" v="19" actId="14100"/>
          <ac:picMkLst>
            <pc:docMk/>
            <pc:sldMk cId="1722568780" sldId="261"/>
            <ac:picMk id="3" creationId="{202C8ADC-7373-B1B8-8607-D1701B4123FC}"/>
          </ac:picMkLst>
        </pc:picChg>
      </pc:sldChg>
      <pc:sldChg chg="modSp mod">
        <pc:chgData name="Marie-Luce Bourguet" userId="5b67e012-9845-4df5-9681-64a4178d0b50" providerId="ADAL" clId="{08D81DA1-01DD-4210-910F-36E99E1F6AC6}" dt="2024-05-22T04:31:30.115" v="23" actId="14100"/>
        <pc:sldMkLst>
          <pc:docMk/>
          <pc:sldMk cId="2839498078" sldId="262"/>
        </pc:sldMkLst>
        <pc:picChg chg="mod modCrop">
          <ac:chgData name="Marie-Luce Bourguet" userId="5b67e012-9845-4df5-9681-64a4178d0b50" providerId="ADAL" clId="{08D81DA1-01DD-4210-910F-36E99E1F6AC6}" dt="2024-05-22T04:31:30.115" v="23" actId="14100"/>
          <ac:picMkLst>
            <pc:docMk/>
            <pc:sldMk cId="2839498078" sldId="262"/>
            <ac:picMk id="3" creationId="{02240177-C9DD-DD35-B3B2-8043A47BB1B9}"/>
          </ac:picMkLst>
        </pc:picChg>
      </pc:sldChg>
      <pc:sldChg chg="modSp mod">
        <pc:chgData name="Marie-Luce Bourguet" userId="5b67e012-9845-4df5-9681-64a4178d0b50" providerId="ADAL" clId="{08D81DA1-01DD-4210-910F-36E99E1F6AC6}" dt="2024-05-22T04:31:55.828" v="27" actId="14100"/>
        <pc:sldMkLst>
          <pc:docMk/>
          <pc:sldMk cId="1696631" sldId="263"/>
        </pc:sldMkLst>
        <pc:picChg chg="mod modCrop">
          <ac:chgData name="Marie-Luce Bourguet" userId="5b67e012-9845-4df5-9681-64a4178d0b50" providerId="ADAL" clId="{08D81DA1-01DD-4210-910F-36E99E1F6AC6}" dt="2024-05-22T04:31:55.828" v="27" actId="14100"/>
          <ac:picMkLst>
            <pc:docMk/>
            <pc:sldMk cId="1696631" sldId="263"/>
            <ac:picMk id="3" creationId="{0F340951-680C-2F19-000E-13805C60A261}"/>
          </ac:picMkLst>
        </pc:picChg>
      </pc:sldChg>
      <pc:sldChg chg="addSp delSp modSp new mod">
        <pc:chgData name="Marie-Luce Bourguet" userId="5b67e012-9845-4df5-9681-64a4178d0b50" providerId="ADAL" clId="{08D81DA1-01DD-4210-910F-36E99E1F6AC6}" dt="2024-05-22T06:56:10.919" v="35" actId="1076"/>
        <pc:sldMkLst>
          <pc:docMk/>
          <pc:sldMk cId="3366376887" sldId="265"/>
        </pc:sldMkLst>
        <pc:spChg chg="del">
          <ac:chgData name="Marie-Luce Bourguet" userId="5b67e012-9845-4df5-9681-64a4178d0b50" providerId="ADAL" clId="{08D81DA1-01DD-4210-910F-36E99E1F6AC6}" dt="2024-05-22T06:55:58.393" v="32" actId="478"/>
          <ac:spMkLst>
            <pc:docMk/>
            <pc:sldMk cId="3366376887" sldId="265"/>
            <ac:spMk id="2" creationId="{D980F953-EEFB-E9FB-BA03-CAA2E45F1425}"/>
          </ac:spMkLst>
        </pc:spChg>
        <pc:spChg chg="del">
          <ac:chgData name="Marie-Luce Bourguet" userId="5b67e012-9845-4df5-9681-64a4178d0b50" providerId="ADAL" clId="{08D81DA1-01DD-4210-910F-36E99E1F6AC6}" dt="2024-05-22T06:55:58.393" v="32" actId="478"/>
          <ac:spMkLst>
            <pc:docMk/>
            <pc:sldMk cId="3366376887" sldId="265"/>
            <ac:spMk id="3" creationId="{0DFCB012-9C83-BCDC-D76A-5DE92618ABC1}"/>
          </ac:spMkLst>
        </pc:spChg>
        <pc:picChg chg="add mod modCrop">
          <ac:chgData name="Marie-Luce Bourguet" userId="5b67e012-9845-4df5-9681-64a4178d0b50" providerId="ADAL" clId="{08D81DA1-01DD-4210-910F-36E99E1F6AC6}" dt="2024-05-22T06:56:10.919" v="35" actId="1076"/>
          <ac:picMkLst>
            <pc:docMk/>
            <pc:sldMk cId="3366376887" sldId="265"/>
            <ac:picMk id="5" creationId="{C015DBD9-170C-1475-1EBA-3EE6024750C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7C388-D40C-60C4-A7DE-6F8A6FA82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699B18-8C84-005E-81B0-D4B27682A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61761-66A3-CD4F-4A0A-44F5A7C5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7939-E996-464A-5442-425D512A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7B384-9A81-3286-10C7-6BA578F7C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26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2AAC5-E04F-8B85-FFF4-0A441571E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BE987C-EBFE-6EEE-B14A-996AD1C27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B39CD-143B-31CC-B4E7-D4001148E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88EB-8C08-9FB4-E631-1E341E6B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6CB5E-6540-3C93-121C-50FB4486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930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27B127-D0D8-62E7-3A24-DD6DBB013F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44012F-CC86-C480-3E1C-7782085FDC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B990D-48D7-B891-5C4A-B3CE2904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BFB1D-357B-22CF-E94C-94BE94C44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2C956-4EB3-2119-D2F8-A9A697D76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45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A0309-8594-6ABD-1F74-9360715AD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65406-7CD4-C483-9830-9C3602C1C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1B4074-6B04-CC83-FE59-FC7B43FA9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E98BD-ED35-A73D-845C-B84A80DAE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B066E-5966-E614-22E9-A112509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0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E839-EE17-66F5-32B9-94920E109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10B7FD-1834-64DD-CAEF-0670465F8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37E03-63BC-4991-4EFF-2EFAA8CA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59B93-2CF7-869B-394B-236A945AF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F3BAB-3467-C8AE-C04F-40C76BBB6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66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7198-5FEB-433C-C91C-F82AD5AA1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EDADB-5EF3-A49E-5D2B-5A375ABE9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2712E-70AF-024A-65BE-7880BAD1E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33C0D4-7947-4514-0246-5C467D9C7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6A00B3-76D5-853A-288F-5D4F242F0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447F3-B09B-2117-3EA2-597BB7EED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49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A21D7-D659-C19F-8E97-8BA15D9D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3A0E1D-5534-DB87-F86D-2F3A98C14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5344B-5DEC-4C61-7F37-D1308956F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84A578-7A0B-C8DA-3E01-F6A0F28E11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03D031-DDA6-471C-F59D-180AAB73C0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F1F580-1B6A-52C2-690D-A4899F664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A55AFE-8BB0-9924-3A05-420F81B12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B49ED87-9020-7127-4CF5-C93277921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753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CBA6C-9D6E-4A3A-7E96-502E80DAE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DC3179-8797-AD28-5F31-1D5B91D56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C8469D-06DB-CC97-7F82-C7B6B43C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607EF3-6E4E-DDF9-3937-27DB9DCCB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829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21D663-B8E7-0441-125F-9FFB3B414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36B7F-D1EA-1925-BB0D-E5DEBB733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BC42B-8116-B71E-E531-3A9B30B3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02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6048E-93C6-CEE9-AE56-10C7E84A4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6E3C0-BC43-D0CA-073A-326C0AA16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31655-D58E-F946-8825-8C936B802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767705-A00E-BC5F-5E48-C68066669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87504-E91A-47E7-6C6F-6C681ECCE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A74FB-FFCA-18C4-3126-E96D3821F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56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DBB2-A924-2926-6BED-DE3431E6F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40E127-A934-18C5-8A47-7E0F1B6CA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73108-729E-83F9-CE71-C7C41E919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E5F3D2-BACD-3CF0-BB07-F800FDCD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82DD2-2EE5-EC56-5E72-4147CA80E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F4D6EC-3CE3-E250-82EC-36DFEF5BB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25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0C559A-A4A1-2F7D-CB4D-7F9524DB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64640-E18F-9F3A-83D7-0E4C9C852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E7D8B-3710-473C-58C5-0F9C3F3D7D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9A7234-7420-47AE-9B5A-079696051FCC}" type="datetimeFigureOut">
              <a:rPr lang="en-GB" smtClean="0"/>
              <a:t>10/10/2024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F4D01-84F0-B1C0-49B5-0481BA31D1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CF3A0-C4C9-E206-49CC-FE8A4D7C9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FE42FB-DCAB-4B45-9108-A864CA8EB2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640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BDF713-714F-D0E7-465B-0F4EBF33D6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0" r="4232" b="33012"/>
          <a:stretch/>
        </p:blipFill>
        <p:spPr>
          <a:xfrm>
            <a:off x="214217" y="198304"/>
            <a:ext cx="11817201" cy="64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1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AAB086-968C-2B02-DB54-31942FAA32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874" t="5141" r="3554" b="33012"/>
          <a:stretch/>
        </p:blipFill>
        <p:spPr>
          <a:xfrm>
            <a:off x="330505" y="187287"/>
            <a:ext cx="11752164" cy="63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640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09208-AC2F-27CE-1BAC-74F99F6E56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" t="5462" r="3554" b="32691"/>
          <a:stretch/>
        </p:blipFill>
        <p:spPr>
          <a:xfrm>
            <a:off x="286438" y="176269"/>
            <a:ext cx="11759661" cy="6367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1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EB89B8-132D-1FCF-439B-F9D2068590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2" r="3690" b="33172"/>
          <a:stretch/>
        </p:blipFill>
        <p:spPr>
          <a:xfrm>
            <a:off x="302352" y="176268"/>
            <a:ext cx="11783128" cy="633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37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18EC3E-4E1C-5844-9B42-BBFCB1180B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2" r="3555" b="33494"/>
          <a:stretch/>
        </p:blipFill>
        <p:spPr>
          <a:xfrm>
            <a:off x="236251" y="154235"/>
            <a:ext cx="11871834" cy="63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33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C8ADC-7373-B1B8-8607-D1701B4123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3" r="3825" b="33011"/>
          <a:stretch/>
        </p:blipFill>
        <p:spPr>
          <a:xfrm>
            <a:off x="236250" y="187286"/>
            <a:ext cx="11827937" cy="63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68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40177-C9DD-DD35-B3B2-8043A47BB1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1" r="4097" b="33333"/>
          <a:stretch/>
        </p:blipFill>
        <p:spPr>
          <a:xfrm>
            <a:off x="192183" y="99151"/>
            <a:ext cx="11774194" cy="635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49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340951-680C-2F19-000E-13805C60A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80" r="3555" b="33012"/>
          <a:stretch/>
        </p:blipFill>
        <p:spPr>
          <a:xfrm>
            <a:off x="258284" y="132201"/>
            <a:ext cx="11677437" cy="633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552138-E9FE-7B1C-1D79-619D9B243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20" r="3690" b="32048"/>
          <a:stretch/>
        </p:blipFill>
        <p:spPr>
          <a:xfrm>
            <a:off x="192182" y="176270"/>
            <a:ext cx="11712265" cy="647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709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Marie-Luce Bourguet</dc:creator>
  <cp:lastModifiedBy>Marie-Luce Bourguet</cp:lastModifiedBy>
  <cp:revision>1</cp:revision>
  <dcterms:created xsi:type="dcterms:W3CDTF">2024-05-22T03:43:16Z</dcterms:created>
  <dcterms:modified xsi:type="dcterms:W3CDTF">2024-10-10T03:08:01Z</dcterms:modified>
</cp:coreProperties>
</file>