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33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454" r:id="rId15"/>
    <p:sldId id="2455" r:id="rId16"/>
    <p:sldId id="2456" r:id="rId17"/>
    <p:sldId id="267" r:id="rId18"/>
    <p:sldId id="268" r:id="rId19"/>
    <p:sldId id="2463" r:id="rId20"/>
    <p:sldId id="2464" r:id="rId21"/>
    <p:sldId id="2466" r:id="rId22"/>
    <p:sldId id="283" r:id="rId23"/>
    <p:sldId id="272" r:id="rId24"/>
    <p:sldId id="335" r:id="rId25"/>
    <p:sldId id="2477" r:id="rId26"/>
    <p:sldId id="336" r:id="rId27"/>
    <p:sldId id="274" r:id="rId28"/>
    <p:sldId id="275" r:id="rId29"/>
    <p:sldId id="277" r:id="rId30"/>
    <p:sldId id="323" r:id="rId31"/>
    <p:sldId id="281" r:id="rId32"/>
  </p:sldIdLst>
  <p:sldSz cx="9144000" cy="5143500" type="screen16x9"/>
  <p:notesSz cx="9928225" cy="6797675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E1F5DD-865C-4FEC-BAB3-76A5BECB272A}" v="1" dt="2024-10-02T10:11:28.424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sv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svg"/><Relationship Id="rId1" Type="http://schemas.openxmlformats.org/officeDocument/2006/relationships/image" Target="../media/image22.png"/><Relationship Id="rId6" Type="http://schemas.openxmlformats.org/officeDocument/2006/relationships/image" Target="../media/image27.svg"/><Relationship Id="rId5" Type="http://schemas.openxmlformats.org/officeDocument/2006/relationships/image" Target="../media/image26.png"/><Relationship Id="rId4" Type="http://schemas.openxmlformats.org/officeDocument/2006/relationships/image" Target="../media/image25.sv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svg"/><Relationship Id="rId13" Type="http://schemas.openxmlformats.org/officeDocument/2006/relationships/image" Target="../media/image46.pn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12" Type="http://schemas.openxmlformats.org/officeDocument/2006/relationships/image" Target="../media/image45.svg"/><Relationship Id="rId2" Type="http://schemas.openxmlformats.org/officeDocument/2006/relationships/image" Target="../media/image35.svg"/><Relationship Id="rId1" Type="http://schemas.openxmlformats.org/officeDocument/2006/relationships/image" Target="../media/image34.png"/><Relationship Id="rId6" Type="http://schemas.openxmlformats.org/officeDocument/2006/relationships/image" Target="../media/image39.svg"/><Relationship Id="rId11" Type="http://schemas.openxmlformats.org/officeDocument/2006/relationships/image" Target="../media/image44.png"/><Relationship Id="rId5" Type="http://schemas.openxmlformats.org/officeDocument/2006/relationships/image" Target="../media/image38.png"/><Relationship Id="rId10" Type="http://schemas.openxmlformats.org/officeDocument/2006/relationships/image" Target="../media/image43.svg"/><Relationship Id="rId4" Type="http://schemas.openxmlformats.org/officeDocument/2006/relationships/image" Target="../media/image37.svg"/><Relationship Id="rId9" Type="http://schemas.openxmlformats.org/officeDocument/2006/relationships/image" Target="../media/image42.png"/><Relationship Id="rId14" Type="http://schemas.openxmlformats.org/officeDocument/2006/relationships/image" Target="../media/image47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sv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svg"/><Relationship Id="rId1" Type="http://schemas.openxmlformats.org/officeDocument/2006/relationships/image" Target="../media/image22.png"/><Relationship Id="rId6" Type="http://schemas.openxmlformats.org/officeDocument/2006/relationships/image" Target="../media/image27.svg"/><Relationship Id="rId5" Type="http://schemas.openxmlformats.org/officeDocument/2006/relationships/image" Target="../media/image26.png"/><Relationship Id="rId4" Type="http://schemas.openxmlformats.org/officeDocument/2006/relationships/image" Target="../media/image25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svg"/><Relationship Id="rId13" Type="http://schemas.openxmlformats.org/officeDocument/2006/relationships/image" Target="../media/image46.pn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12" Type="http://schemas.openxmlformats.org/officeDocument/2006/relationships/image" Target="../media/image45.svg"/><Relationship Id="rId2" Type="http://schemas.openxmlformats.org/officeDocument/2006/relationships/image" Target="../media/image35.svg"/><Relationship Id="rId1" Type="http://schemas.openxmlformats.org/officeDocument/2006/relationships/image" Target="../media/image34.png"/><Relationship Id="rId6" Type="http://schemas.openxmlformats.org/officeDocument/2006/relationships/image" Target="../media/image39.svg"/><Relationship Id="rId11" Type="http://schemas.openxmlformats.org/officeDocument/2006/relationships/image" Target="../media/image44.png"/><Relationship Id="rId5" Type="http://schemas.openxmlformats.org/officeDocument/2006/relationships/image" Target="../media/image38.png"/><Relationship Id="rId10" Type="http://schemas.openxmlformats.org/officeDocument/2006/relationships/image" Target="../media/image43.svg"/><Relationship Id="rId4" Type="http://schemas.openxmlformats.org/officeDocument/2006/relationships/image" Target="../media/image37.svg"/><Relationship Id="rId9" Type="http://schemas.openxmlformats.org/officeDocument/2006/relationships/image" Target="../media/image42.png"/><Relationship Id="rId14" Type="http://schemas.openxmlformats.org/officeDocument/2006/relationships/image" Target="../media/image4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D64DE4-A390-4809-A1DA-E50EE4070A66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AB6211F7-1E7F-413A-B0B9-08000697CCA0}">
      <dgm:prSet/>
      <dgm:spPr/>
      <dgm:t>
        <a:bodyPr/>
        <a:lstStyle/>
        <a:p>
          <a:r>
            <a:rPr lang="en-US" b="1"/>
            <a:t>Which of these statements do you agree with?</a:t>
          </a:r>
          <a:endParaRPr lang="en-US"/>
        </a:p>
      </dgm:t>
    </dgm:pt>
    <dgm:pt modelId="{08C2A5E3-D2FA-4200-BB11-C8A79061594D}" type="parTrans" cxnId="{E1D690EB-03EA-421D-8612-ED0B82674CBD}">
      <dgm:prSet/>
      <dgm:spPr/>
      <dgm:t>
        <a:bodyPr/>
        <a:lstStyle/>
        <a:p>
          <a:endParaRPr lang="en-US"/>
        </a:p>
      </dgm:t>
    </dgm:pt>
    <dgm:pt modelId="{E425319F-45C4-4232-8E20-12978896C12C}" type="sibTrans" cxnId="{E1D690EB-03EA-421D-8612-ED0B82674CBD}">
      <dgm:prSet/>
      <dgm:spPr/>
      <dgm:t>
        <a:bodyPr/>
        <a:lstStyle/>
        <a:p>
          <a:endParaRPr lang="en-US"/>
        </a:p>
      </dgm:t>
    </dgm:pt>
    <dgm:pt modelId="{AF9427D0-A552-4CC1-A9BE-EDFDB23818D8}">
      <dgm:prSet/>
      <dgm:spPr/>
      <dgm:t>
        <a:bodyPr/>
        <a:lstStyle/>
        <a:p>
          <a:r>
            <a:rPr lang="en-US"/>
            <a:t>A CV is a formally documented list of all my professional and educational skills and experience</a:t>
          </a:r>
        </a:p>
      </dgm:t>
    </dgm:pt>
    <dgm:pt modelId="{4EEC5B54-CA38-4DD1-AE7A-14D5E559524D}" type="parTrans" cxnId="{D3D9A515-838C-4F14-81E2-A9474838A4C8}">
      <dgm:prSet/>
      <dgm:spPr/>
      <dgm:t>
        <a:bodyPr/>
        <a:lstStyle/>
        <a:p>
          <a:endParaRPr lang="en-US"/>
        </a:p>
      </dgm:t>
    </dgm:pt>
    <dgm:pt modelId="{55950193-A2AB-417A-9057-20F5ACA0FD8D}" type="sibTrans" cxnId="{D3D9A515-838C-4F14-81E2-A9474838A4C8}">
      <dgm:prSet/>
      <dgm:spPr/>
      <dgm:t>
        <a:bodyPr/>
        <a:lstStyle/>
        <a:p>
          <a:endParaRPr lang="en-US"/>
        </a:p>
      </dgm:t>
    </dgm:pt>
    <dgm:pt modelId="{949135AF-D3C0-454B-AE85-41BA7155D25F}">
      <dgm:prSet/>
      <dgm:spPr/>
      <dgm:t>
        <a:bodyPr/>
        <a:lstStyle/>
        <a:p>
          <a:r>
            <a:rPr lang="en-US"/>
            <a:t>A CV is a marketing document</a:t>
          </a:r>
        </a:p>
      </dgm:t>
    </dgm:pt>
    <dgm:pt modelId="{32A28084-69E9-4161-90AD-E23CD23394E2}" type="parTrans" cxnId="{DB2FA5CC-F4C8-4F46-941F-5BE26A21EEB5}">
      <dgm:prSet/>
      <dgm:spPr/>
      <dgm:t>
        <a:bodyPr/>
        <a:lstStyle/>
        <a:p>
          <a:endParaRPr lang="en-US"/>
        </a:p>
      </dgm:t>
    </dgm:pt>
    <dgm:pt modelId="{23E80DF3-2EAA-4BF2-9C65-942F460800F1}" type="sibTrans" cxnId="{DB2FA5CC-F4C8-4F46-941F-5BE26A21EEB5}">
      <dgm:prSet/>
      <dgm:spPr/>
      <dgm:t>
        <a:bodyPr/>
        <a:lstStyle/>
        <a:p>
          <a:endParaRPr lang="en-US"/>
        </a:p>
      </dgm:t>
    </dgm:pt>
    <dgm:pt modelId="{61BFE774-45F1-46DD-AA57-1325110D3662}">
      <dgm:prSet/>
      <dgm:spPr/>
      <dgm:t>
        <a:bodyPr/>
        <a:lstStyle/>
        <a:p>
          <a:r>
            <a:rPr lang="en-US"/>
            <a:t>A CV must follow a strict format</a:t>
          </a:r>
        </a:p>
      </dgm:t>
    </dgm:pt>
    <dgm:pt modelId="{60359FE6-92F2-4350-93E7-24D9A79797E5}" type="parTrans" cxnId="{763D1DCE-427B-4D2F-A359-515CF4F7EB66}">
      <dgm:prSet/>
      <dgm:spPr/>
      <dgm:t>
        <a:bodyPr/>
        <a:lstStyle/>
        <a:p>
          <a:endParaRPr lang="en-US"/>
        </a:p>
      </dgm:t>
    </dgm:pt>
    <dgm:pt modelId="{01B284B7-871D-4691-870F-AC90962423DB}" type="sibTrans" cxnId="{763D1DCE-427B-4D2F-A359-515CF4F7EB66}">
      <dgm:prSet/>
      <dgm:spPr/>
      <dgm:t>
        <a:bodyPr/>
        <a:lstStyle/>
        <a:p>
          <a:endParaRPr lang="en-US"/>
        </a:p>
      </dgm:t>
    </dgm:pt>
    <dgm:pt modelId="{F4BBB150-679A-4F5A-A19B-24BA9A4DED2E}">
      <dgm:prSet/>
      <dgm:spPr/>
      <dgm:t>
        <a:bodyPr/>
        <a:lstStyle/>
        <a:p>
          <a:r>
            <a:rPr lang="en-US"/>
            <a:t>A CV is either good or it’s not</a:t>
          </a:r>
        </a:p>
      </dgm:t>
    </dgm:pt>
    <dgm:pt modelId="{E3C97561-C010-4A5C-81FA-35C7D9FA1B04}" type="parTrans" cxnId="{DFDD132F-EBCD-46BA-9832-C2D511DDA1C9}">
      <dgm:prSet/>
      <dgm:spPr/>
      <dgm:t>
        <a:bodyPr/>
        <a:lstStyle/>
        <a:p>
          <a:endParaRPr lang="en-US"/>
        </a:p>
      </dgm:t>
    </dgm:pt>
    <dgm:pt modelId="{35748E85-AA23-42C7-8383-37994D600274}" type="sibTrans" cxnId="{DFDD132F-EBCD-46BA-9832-C2D511DDA1C9}">
      <dgm:prSet/>
      <dgm:spPr/>
      <dgm:t>
        <a:bodyPr/>
        <a:lstStyle/>
        <a:p>
          <a:endParaRPr lang="en-US"/>
        </a:p>
      </dgm:t>
    </dgm:pt>
    <dgm:pt modelId="{40FE7464-CDB2-48A5-9A8A-E758C3E9E228}">
      <dgm:prSet/>
      <dgm:spPr/>
      <dgm:t>
        <a:bodyPr/>
        <a:lstStyle/>
        <a:p>
          <a:r>
            <a:rPr lang="en-US"/>
            <a:t>The purpose of a CV is more to inform than to persuade</a:t>
          </a:r>
        </a:p>
      </dgm:t>
    </dgm:pt>
    <dgm:pt modelId="{AED472D4-31CA-4377-A27E-F0BA24FFE8A0}" type="parTrans" cxnId="{FE641000-F05B-4D5D-8550-C26ED1F648FD}">
      <dgm:prSet/>
      <dgm:spPr/>
      <dgm:t>
        <a:bodyPr/>
        <a:lstStyle/>
        <a:p>
          <a:endParaRPr lang="en-US"/>
        </a:p>
      </dgm:t>
    </dgm:pt>
    <dgm:pt modelId="{E2F01DF8-52DA-4BDC-95E8-2529496A0691}" type="sibTrans" cxnId="{FE641000-F05B-4D5D-8550-C26ED1F648FD}">
      <dgm:prSet/>
      <dgm:spPr/>
      <dgm:t>
        <a:bodyPr/>
        <a:lstStyle/>
        <a:p>
          <a:endParaRPr lang="en-US"/>
        </a:p>
      </dgm:t>
    </dgm:pt>
    <dgm:pt modelId="{EC8C4ACE-0755-41C8-9343-F46E553070A5}" type="pres">
      <dgm:prSet presAssocID="{29D64DE4-A390-4809-A1DA-E50EE4070A66}" presName="vert0" presStyleCnt="0">
        <dgm:presLayoutVars>
          <dgm:dir/>
          <dgm:animOne val="branch"/>
          <dgm:animLvl val="lvl"/>
        </dgm:presLayoutVars>
      </dgm:prSet>
      <dgm:spPr/>
    </dgm:pt>
    <dgm:pt modelId="{30BEAAB0-F88C-46CA-8F3A-B7728DE2BDD5}" type="pres">
      <dgm:prSet presAssocID="{AB6211F7-1E7F-413A-B0B9-08000697CCA0}" presName="thickLine" presStyleLbl="alignNode1" presStyleIdx="0" presStyleCnt="1"/>
      <dgm:spPr/>
    </dgm:pt>
    <dgm:pt modelId="{742A3B6B-55B6-4553-ACF6-E39B38276D9E}" type="pres">
      <dgm:prSet presAssocID="{AB6211F7-1E7F-413A-B0B9-08000697CCA0}" presName="horz1" presStyleCnt="0"/>
      <dgm:spPr/>
    </dgm:pt>
    <dgm:pt modelId="{92D7CF77-26D6-497F-8EE0-1980B5DC204C}" type="pres">
      <dgm:prSet presAssocID="{AB6211F7-1E7F-413A-B0B9-08000697CCA0}" presName="tx1" presStyleLbl="revTx" presStyleIdx="0" presStyleCnt="6"/>
      <dgm:spPr/>
    </dgm:pt>
    <dgm:pt modelId="{131F4068-F730-42BD-AE31-A4F3BE611D42}" type="pres">
      <dgm:prSet presAssocID="{AB6211F7-1E7F-413A-B0B9-08000697CCA0}" presName="vert1" presStyleCnt="0"/>
      <dgm:spPr/>
    </dgm:pt>
    <dgm:pt modelId="{1BDC3BB6-C8A8-4526-853C-E7F29D13BE71}" type="pres">
      <dgm:prSet presAssocID="{AF9427D0-A552-4CC1-A9BE-EDFDB23818D8}" presName="vertSpace2a" presStyleCnt="0"/>
      <dgm:spPr/>
    </dgm:pt>
    <dgm:pt modelId="{C0D5CB8A-8C4E-4CDA-812A-01CBD666A78C}" type="pres">
      <dgm:prSet presAssocID="{AF9427D0-A552-4CC1-A9BE-EDFDB23818D8}" presName="horz2" presStyleCnt="0"/>
      <dgm:spPr/>
    </dgm:pt>
    <dgm:pt modelId="{B78945BB-6A2F-43D5-B08B-28D35AF7EC1A}" type="pres">
      <dgm:prSet presAssocID="{AF9427D0-A552-4CC1-A9BE-EDFDB23818D8}" presName="horzSpace2" presStyleCnt="0"/>
      <dgm:spPr/>
    </dgm:pt>
    <dgm:pt modelId="{787C5AFD-7815-42D1-B18F-F55773C5E9D0}" type="pres">
      <dgm:prSet presAssocID="{AF9427D0-A552-4CC1-A9BE-EDFDB23818D8}" presName="tx2" presStyleLbl="revTx" presStyleIdx="1" presStyleCnt="6"/>
      <dgm:spPr/>
    </dgm:pt>
    <dgm:pt modelId="{15CF1BE0-F39E-4A2C-9EB8-0E540BFD87B3}" type="pres">
      <dgm:prSet presAssocID="{AF9427D0-A552-4CC1-A9BE-EDFDB23818D8}" presName="vert2" presStyleCnt="0"/>
      <dgm:spPr/>
    </dgm:pt>
    <dgm:pt modelId="{B5817D2C-58E8-4B65-9529-A188C41F10DF}" type="pres">
      <dgm:prSet presAssocID="{AF9427D0-A552-4CC1-A9BE-EDFDB23818D8}" presName="thinLine2b" presStyleLbl="callout" presStyleIdx="0" presStyleCnt="5"/>
      <dgm:spPr/>
    </dgm:pt>
    <dgm:pt modelId="{FAE8B4B9-5516-4B04-BE3A-F6702423EAEB}" type="pres">
      <dgm:prSet presAssocID="{AF9427D0-A552-4CC1-A9BE-EDFDB23818D8}" presName="vertSpace2b" presStyleCnt="0"/>
      <dgm:spPr/>
    </dgm:pt>
    <dgm:pt modelId="{007D16BD-C282-42CE-A1CC-60D826068268}" type="pres">
      <dgm:prSet presAssocID="{949135AF-D3C0-454B-AE85-41BA7155D25F}" presName="horz2" presStyleCnt="0"/>
      <dgm:spPr/>
    </dgm:pt>
    <dgm:pt modelId="{057703CD-3AC1-4F5F-80B0-F63737E9ED1D}" type="pres">
      <dgm:prSet presAssocID="{949135AF-D3C0-454B-AE85-41BA7155D25F}" presName="horzSpace2" presStyleCnt="0"/>
      <dgm:spPr/>
    </dgm:pt>
    <dgm:pt modelId="{829B18D5-4D37-47D2-AE06-8B7BD9280791}" type="pres">
      <dgm:prSet presAssocID="{949135AF-D3C0-454B-AE85-41BA7155D25F}" presName="tx2" presStyleLbl="revTx" presStyleIdx="2" presStyleCnt="6"/>
      <dgm:spPr/>
    </dgm:pt>
    <dgm:pt modelId="{43684B80-7B16-4ACE-81B6-08954FDC90E1}" type="pres">
      <dgm:prSet presAssocID="{949135AF-D3C0-454B-AE85-41BA7155D25F}" presName="vert2" presStyleCnt="0"/>
      <dgm:spPr/>
    </dgm:pt>
    <dgm:pt modelId="{0F7DCD21-B608-44EE-ABE3-DC8B4ACC4991}" type="pres">
      <dgm:prSet presAssocID="{949135AF-D3C0-454B-AE85-41BA7155D25F}" presName="thinLine2b" presStyleLbl="callout" presStyleIdx="1" presStyleCnt="5"/>
      <dgm:spPr/>
    </dgm:pt>
    <dgm:pt modelId="{E03C8D9C-CEC7-4C0F-9B33-CBF0EC6AA0B3}" type="pres">
      <dgm:prSet presAssocID="{949135AF-D3C0-454B-AE85-41BA7155D25F}" presName="vertSpace2b" presStyleCnt="0"/>
      <dgm:spPr/>
    </dgm:pt>
    <dgm:pt modelId="{DE8278DC-6090-40C9-A63C-C76FFD3E81EA}" type="pres">
      <dgm:prSet presAssocID="{61BFE774-45F1-46DD-AA57-1325110D3662}" presName="horz2" presStyleCnt="0"/>
      <dgm:spPr/>
    </dgm:pt>
    <dgm:pt modelId="{4F495692-C31D-4592-84EB-6AF0074C5AE1}" type="pres">
      <dgm:prSet presAssocID="{61BFE774-45F1-46DD-AA57-1325110D3662}" presName="horzSpace2" presStyleCnt="0"/>
      <dgm:spPr/>
    </dgm:pt>
    <dgm:pt modelId="{381DE3EC-88A7-4229-A8EC-C82230954ABA}" type="pres">
      <dgm:prSet presAssocID="{61BFE774-45F1-46DD-AA57-1325110D3662}" presName="tx2" presStyleLbl="revTx" presStyleIdx="3" presStyleCnt="6"/>
      <dgm:spPr/>
    </dgm:pt>
    <dgm:pt modelId="{A96444E7-6B43-4882-90CF-D187C19B44F1}" type="pres">
      <dgm:prSet presAssocID="{61BFE774-45F1-46DD-AA57-1325110D3662}" presName="vert2" presStyleCnt="0"/>
      <dgm:spPr/>
    </dgm:pt>
    <dgm:pt modelId="{AFADF46A-694B-453C-9358-D84F178711A0}" type="pres">
      <dgm:prSet presAssocID="{61BFE774-45F1-46DD-AA57-1325110D3662}" presName="thinLine2b" presStyleLbl="callout" presStyleIdx="2" presStyleCnt="5"/>
      <dgm:spPr/>
    </dgm:pt>
    <dgm:pt modelId="{8F6E8466-9813-434E-9586-CE21042120A7}" type="pres">
      <dgm:prSet presAssocID="{61BFE774-45F1-46DD-AA57-1325110D3662}" presName="vertSpace2b" presStyleCnt="0"/>
      <dgm:spPr/>
    </dgm:pt>
    <dgm:pt modelId="{1582CB50-898B-43B8-915C-22819E6CF68D}" type="pres">
      <dgm:prSet presAssocID="{F4BBB150-679A-4F5A-A19B-24BA9A4DED2E}" presName="horz2" presStyleCnt="0"/>
      <dgm:spPr/>
    </dgm:pt>
    <dgm:pt modelId="{E1316C52-3D0A-481B-BF3D-540F75A58BC7}" type="pres">
      <dgm:prSet presAssocID="{F4BBB150-679A-4F5A-A19B-24BA9A4DED2E}" presName="horzSpace2" presStyleCnt="0"/>
      <dgm:spPr/>
    </dgm:pt>
    <dgm:pt modelId="{9F0452DE-2946-46CD-854D-782E0BC7EEC6}" type="pres">
      <dgm:prSet presAssocID="{F4BBB150-679A-4F5A-A19B-24BA9A4DED2E}" presName="tx2" presStyleLbl="revTx" presStyleIdx="4" presStyleCnt="6"/>
      <dgm:spPr/>
    </dgm:pt>
    <dgm:pt modelId="{FA914859-7036-45AF-A172-FB0B3CA598AC}" type="pres">
      <dgm:prSet presAssocID="{F4BBB150-679A-4F5A-A19B-24BA9A4DED2E}" presName="vert2" presStyleCnt="0"/>
      <dgm:spPr/>
    </dgm:pt>
    <dgm:pt modelId="{6954BDD6-EE86-4CE8-87CA-EC33F41042BE}" type="pres">
      <dgm:prSet presAssocID="{F4BBB150-679A-4F5A-A19B-24BA9A4DED2E}" presName="thinLine2b" presStyleLbl="callout" presStyleIdx="3" presStyleCnt="5"/>
      <dgm:spPr/>
    </dgm:pt>
    <dgm:pt modelId="{A7826A11-5A56-487E-BF20-2AC8D048DDF7}" type="pres">
      <dgm:prSet presAssocID="{F4BBB150-679A-4F5A-A19B-24BA9A4DED2E}" presName="vertSpace2b" presStyleCnt="0"/>
      <dgm:spPr/>
    </dgm:pt>
    <dgm:pt modelId="{E09AEBF9-A893-4344-95F6-2113FEEA3EE1}" type="pres">
      <dgm:prSet presAssocID="{40FE7464-CDB2-48A5-9A8A-E758C3E9E228}" presName="horz2" presStyleCnt="0"/>
      <dgm:spPr/>
    </dgm:pt>
    <dgm:pt modelId="{584BF42D-D396-4C40-B6A8-28BB9F8E0207}" type="pres">
      <dgm:prSet presAssocID="{40FE7464-CDB2-48A5-9A8A-E758C3E9E228}" presName="horzSpace2" presStyleCnt="0"/>
      <dgm:spPr/>
    </dgm:pt>
    <dgm:pt modelId="{21A5F19D-116C-40D7-ABF9-4B5E3E59BE5B}" type="pres">
      <dgm:prSet presAssocID="{40FE7464-CDB2-48A5-9A8A-E758C3E9E228}" presName="tx2" presStyleLbl="revTx" presStyleIdx="5" presStyleCnt="6"/>
      <dgm:spPr/>
    </dgm:pt>
    <dgm:pt modelId="{A5239775-7824-42C6-8716-069EC3E9437C}" type="pres">
      <dgm:prSet presAssocID="{40FE7464-CDB2-48A5-9A8A-E758C3E9E228}" presName="vert2" presStyleCnt="0"/>
      <dgm:spPr/>
    </dgm:pt>
    <dgm:pt modelId="{620D96FB-2E76-414D-A7EB-078D4CB11749}" type="pres">
      <dgm:prSet presAssocID="{40FE7464-CDB2-48A5-9A8A-E758C3E9E228}" presName="thinLine2b" presStyleLbl="callout" presStyleIdx="4" presStyleCnt="5"/>
      <dgm:spPr/>
    </dgm:pt>
    <dgm:pt modelId="{E12FCF53-2E18-4D2F-9A97-3DD463471678}" type="pres">
      <dgm:prSet presAssocID="{40FE7464-CDB2-48A5-9A8A-E758C3E9E228}" presName="vertSpace2b" presStyleCnt="0"/>
      <dgm:spPr/>
    </dgm:pt>
  </dgm:ptLst>
  <dgm:cxnLst>
    <dgm:cxn modelId="{FE641000-F05B-4D5D-8550-C26ED1F648FD}" srcId="{AB6211F7-1E7F-413A-B0B9-08000697CCA0}" destId="{40FE7464-CDB2-48A5-9A8A-E758C3E9E228}" srcOrd="4" destOrd="0" parTransId="{AED472D4-31CA-4377-A27E-F0BA24FFE8A0}" sibTransId="{E2F01DF8-52DA-4BDC-95E8-2529496A0691}"/>
    <dgm:cxn modelId="{587B4205-6689-4659-9A62-7428B747835A}" type="presOf" srcId="{AB6211F7-1E7F-413A-B0B9-08000697CCA0}" destId="{92D7CF77-26D6-497F-8EE0-1980B5DC204C}" srcOrd="0" destOrd="0" presId="urn:microsoft.com/office/officeart/2008/layout/LinedList"/>
    <dgm:cxn modelId="{D3D9A515-838C-4F14-81E2-A9474838A4C8}" srcId="{AB6211F7-1E7F-413A-B0B9-08000697CCA0}" destId="{AF9427D0-A552-4CC1-A9BE-EDFDB23818D8}" srcOrd="0" destOrd="0" parTransId="{4EEC5B54-CA38-4DD1-AE7A-14D5E559524D}" sibTransId="{55950193-A2AB-417A-9057-20F5ACA0FD8D}"/>
    <dgm:cxn modelId="{DFDD132F-EBCD-46BA-9832-C2D511DDA1C9}" srcId="{AB6211F7-1E7F-413A-B0B9-08000697CCA0}" destId="{F4BBB150-679A-4F5A-A19B-24BA9A4DED2E}" srcOrd="3" destOrd="0" parTransId="{E3C97561-C010-4A5C-81FA-35C7D9FA1B04}" sibTransId="{35748E85-AA23-42C7-8383-37994D600274}"/>
    <dgm:cxn modelId="{990AF13E-D47A-4824-BA7E-5F642B749BFA}" type="presOf" srcId="{F4BBB150-679A-4F5A-A19B-24BA9A4DED2E}" destId="{9F0452DE-2946-46CD-854D-782E0BC7EEC6}" srcOrd="0" destOrd="0" presId="urn:microsoft.com/office/officeart/2008/layout/LinedList"/>
    <dgm:cxn modelId="{25086097-A30E-42DA-B719-8DB8D1C746AB}" type="presOf" srcId="{29D64DE4-A390-4809-A1DA-E50EE4070A66}" destId="{EC8C4ACE-0755-41C8-9343-F46E553070A5}" srcOrd="0" destOrd="0" presId="urn:microsoft.com/office/officeart/2008/layout/LinedList"/>
    <dgm:cxn modelId="{389566A7-012B-4249-A5E5-9269C13342F2}" type="presOf" srcId="{AF9427D0-A552-4CC1-A9BE-EDFDB23818D8}" destId="{787C5AFD-7815-42D1-B18F-F55773C5E9D0}" srcOrd="0" destOrd="0" presId="urn:microsoft.com/office/officeart/2008/layout/LinedList"/>
    <dgm:cxn modelId="{E989F6A7-686B-450E-9254-C3A010C65EBF}" type="presOf" srcId="{949135AF-D3C0-454B-AE85-41BA7155D25F}" destId="{829B18D5-4D37-47D2-AE06-8B7BD9280791}" srcOrd="0" destOrd="0" presId="urn:microsoft.com/office/officeart/2008/layout/LinedList"/>
    <dgm:cxn modelId="{72150CA9-CC5C-41B3-B894-C60530DB0EBB}" type="presOf" srcId="{40FE7464-CDB2-48A5-9A8A-E758C3E9E228}" destId="{21A5F19D-116C-40D7-ABF9-4B5E3E59BE5B}" srcOrd="0" destOrd="0" presId="urn:microsoft.com/office/officeart/2008/layout/LinedList"/>
    <dgm:cxn modelId="{8D35BDAA-3D1A-402D-B29A-BDDAE36FCCB3}" type="presOf" srcId="{61BFE774-45F1-46DD-AA57-1325110D3662}" destId="{381DE3EC-88A7-4229-A8EC-C82230954ABA}" srcOrd="0" destOrd="0" presId="urn:microsoft.com/office/officeart/2008/layout/LinedList"/>
    <dgm:cxn modelId="{DB2FA5CC-F4C8-4F46-941F-5BE26A21EEB5}" srcId="{AB6211F7-1E7F-413A-B0B9-08000697CCA0}" destId="{949135AF-D3C0-454B-AE85-41BA7155D25F}" srcOrd="1" destOrd="0" parTransId="{32A28084-69E9-4161-90AD-E23CD23394E2}" sibTransId="{23E80DF3-2EAA-4BF2-9C65-942F460800F1}"/>
    <dgm:cxn modelId="{763D1DCE-427B-4D2F-A359-515CF4F7EB66}" srcId="{AB6211F7-1E7F-413A-B0B9-08000697CCA0}" destId="{61BFE774-45F1-46DD-AA57-1325110D3662}" srcOrd="2" destOrd="0" parTransId="{60359FE6-92F2-4350-93E7-24D9A79797E5}" sibTransId="{01B284B7-871D-4691-870F-AC90962423DB}"/>
    <dgm:cxn modelId="{E1D690EB-03EA-421D-8612-ED0B82674CBD}" srcId="{29D64DE4-A390-4809-A1DA-E50EE4070A66}" destId="{AB6211F7-1E7F-413A-B0B9-08000697CCA0}" srcOrd="0" destOrd="0" parTransId="{08C2A5E3-D2FA-4200-BB11-C8A79061594D}" sibTransId="{E425319F-45C4-4232-8E20-12978896C12C}"/>
    <dgm:cxn modelId="{B0DD33B2-2A11-48BA-96B3-F4B347A94EE4}" type="presParOf" srcId="{EC8C4ACE-0755-41C8-9343-F46E553070A5}" destId="{30BEAAB0-F88C-46CA-8F3A-B7728DE2BDD5}" srcOrd="0" destOrd="0" presId="urn:microsoft.com/office/officeart/2008/layout/LinedList"/>
    <dgm:cxn modelId="{D4EAEBDD-7287-4283-8BE7-B7AA8B4E5E56}" type="presParOf" srcId="{EC8C4ACE-0755-41C8-9343-F46E553070A5}" destId="{742A3B6B-55B6-4553-ACF6-E39B38276D9E}" srcOrd="1" destOrd="0" presId="urn:microsoft.com/office/officeart/2008/layout/LinedList"/>
    <dgm:cxn modelId="{0869CA27-FFE6-42B5-8D71-D8E7C9C44B00}" type="presParOf" srcId="{742A3B6B-55B6-4553-ACF6-E39B38276D9E}" destId="{92D7CF77-26D6-497F-8EE0-1980B5DC204C}" srcOrd="0" destOrd="0" presId="urn:microsoft.com/office/officeart/2008/layout/LinedList"/>
    <dgm:cxn modelId="{0AD72FF0-5C6C-4479-83FD-0BD99BCB3251}" type="presParOf" srcId="{742A3B6B-55B6-4553-ACF6-E39B38276D9E}" destId="{131F4068-F730-42BD-AE31-A4F3BE611D42}" srcOrd="1" destOrd="0" presId="urn:microsoft.com/office/officeart/2008/layout/LinedList"/>
    <dgm:cxn modelId="{DF69C111-DFC2-4529-BFDA-C181E9A0AC8C}" type="presParOf" srcId="{131F4068-F730-42BD-AE31-A4F3BE611D42}" destId="{1BDC3BB6-C8A8-4526-853C-E7F29D13BE71}" srcOrd="0" destOrd="0" presId="urn:microsoft.com/office/officeart/2008/layout/LinedList"/>
    <dgm:cxn modelId="{3C95B2AB-9A90-40BC-AB65-A3E94AD010C7}" type="presParOf" srcId="{131F4068-F730-42BD-AE31-A4F3BE611D42}" destId="{C0D5CB8A-8C4E-4CDA-812A-01CBD666A78C}" srcOrd="1" destOrd="0" presId="urn:microsoft.com/office/officeart/2008/layout/LinedList"/>
    <dgm:cxn modelId="{2F457BA3-4E28-457C-8CF9-F17C8F9C2024}" type="presParOf" srcId="{C0D5CB8A-8C4E-4CDA-812A-01CBD666A78C}" destId="{B78945BB-6A2F-43D5-B08B-28D35AF7EC1A}" srcOrd="0" destOrd="0" presId="urn:microsoft.com/office/officeart/2008/layout/LinedList"/>
    <dgm:cxn modelId="{DD74930F-B188-4D54-BFFF-CAF788194C95}" type="presParOf" srcId="{C0D5CB8A-8C4E-4CDA-812A-01CBD666A78C}" destId="{787C5AFD-7815-42D1-B18F-F55773C5E9D0}" srcOrd="1" destOrd="0" presId="urn:microsoft.com/office/officeart/2008/layout/LinedList"/>
    <dgm:cxn modelId="{7EBAAD6F-A50D-4978-A0C5-8C8D9C9ECF56}" type="presParOf" srcId="{C0D5CB8A-8C4E-4CDA-812A-01CBD666A78C}" destId="{15CF1BE0-F39E-4A2C-9EB8-0E540BFD87B3}" srcOrd="2" destOrd="0" presId="urn:microsoft.com/office/officeart/2008/layout/LinedList"/>
    <dgm:cxn modelId="{53C9F7D4-C84C-4AB8-A758-159018FF6A8F}" type="presParOf" srcId="{131F4068-F730-42BD-AE31-A4F3BE611D42}" destId="{B5817D2C-58E8-4B65-9529-A188C41F10DF}" srcOrd="2" destOrd="0" presId="urn:microsoft.com/office/officeart/2008/layout/LinedList"/>
    <dgm:cxn modelId="{5F9A88A1-C2B5-4B93-9D88-8E81EB367D25}" type="presParOf" srcId="{131F4068-F730-42BD-AE31-A4F3BE611D42}" destId="{FAE8B4B9-5516-4B04-BE3A-F6702423EAEB}" srcOrd="3" destOrd="0" presId="urn:microsoft.com/office/officeart/2008/layout/LinedList"/>
    <dgm:cxn modelId="{D7C6710B-1431-4585-B96B-BD2149A35608}" type="presParOf" srcId="{131F4068-F730-42BD-AE31-A4F3BE611D42}" destId="{007D16BD-C282-42CE-A1CC-60D826068268}" srcOrd="4" destOrd="0" presId="urn:microsoft.com/office/officeart/2008/layout/LinedList"/>
    <dgm:cxn modelId="{5C1EBFB3-5DB3-4B12-A5FE-9C974DDF6477}" type="presParOf" srcId="{007D16BD-C282-42CE-A1CC-60D826068268}" destId="{057703CD-3AC1-4F5F-80B0-F63737E9ED1D}" srcOrd="0" destOrd="0" presId="urn:microsoft.com/office/officeart/2008/layout/LinedList"/>
    <dgm:cxn modelId="{247867FA-FDA8-4F03-8DA4-63E9F202C855}" type="presParOf" srcId="{007D16BD-C282-42CE-A1CC-60D826068268}" destId="{829B18D5-4D37-47D2-AE06-8B7BD9280791}" srcOrd="1" destOrd="0" presId="urn:microsoft.com/office/officeart/2008/layout/LinedList"/>
    <dgm:cxn modelId="{8DA6AF6C-3A92-433B-8423-3776E49089A2}" type="presParOf" srcId="{007D16BD-C282-42CE-A1CC-60D826068268}" destId="{43684B80-7B16-4ACE-81B6-08954FDC90E1}" srcOrd="2" destOrd="0" presId="urn:microsoft.com/office/officeart/2008/layout/LinedList"/>
    <dgm:cxn modelId="{04067175-674A-407C-AB17-E90BCF5478E9}" type="presParOf" srcId="{131F4068-F730-42BD-AE31-A4F3BE611D42}" destId="{0F7DCD21-B608-44EE-ABE3-DC8B4ACC4991}" srcOrd="5" destOrd="0" presId="urn:microsoft.com/office/officeart/2008/layout/LinedList"/>
    <dgm:cxn modelId="{2AA8236E-EDF7-4B11-84CA-50A5D73163F3}" type="presParOf" srcId="{131F4068-F730-42BD-AE31-A4F3BE611D42}" destId="{E03C8D9C-CEC7-4C0F-9B33-CBF0EC6AA0B3}" srcOrd="6" destOrd="0" presId="urn:microsoft.com/office/officeart/2008/layout/LinedList"/>
    <dgm:cxn modelId="{3AEE0B51-F5BE-4C20-B528-34A86EFCB46F}" type="presParOf" srcId="{131F4068-F730-42BD-AE31-A4F3BE611D42}" destId="{DE8278DC-6090-40C9-A63C-C76FFD3E81EA}" srcOrd="7" destOrd="0" presId="urn:microsoft.com/office/officeart/2008/layout/LinedList"/>
    <dgm:cxn modelId="{D7F02279-1749-4DCE-B0D3-9B5024CA3811}" type="presParOf" srcId="{DE8278DC-6090-40C9-A63C-C76FFD3E81EA}" destId="{4F495692-C31D-4592-84EB-6AF0074C5AE1}" srcOrd="0" destOrd="0" presId="urn:microsoft.com/office/officeart/2008/layout/LinedList"/>
    <dgm:cxn modelId="{57414B61-E486-44AC-AFAF-A72BB79A4E9C}" type="presParOf" srcId="{DE8278DC-6090-40C9-A63C-C76FFD3E81EA}" destId="{381DE3EC-88A7-4229-A8EC-C82230954ABA}" srcOrd="1" destOrd="0" presId="urn:microsoft.com/office/officeart/2008/layout/LinedList"/>
    <dgm:cxn modelId="{E937E86A-E9B2-435C-B1D6-C3DBFBD792C4}" type="presParOf" srcId="{DE8278DC-6090-40C9-A63C-C76FFD3E81EA}" destId="{A96444E7-6B43-4882-90CF-D187C19B44F1}" srcOrd="2" destOrd="0" presId="urn:microsoft.com/office/officeart/2008/layout/LinedList"/>
    <dgm:cxn modelId="{237C9FFD-E7C8-4AEE-99E3-076158782DFD}" type="presParOf" srcId="{131F4068-F730-42BD-AE31-A4F3BE611D42}" destId="{AFADF46A-694B-453C-9358-D84F178711A0}" srcOrd="8" destOrd="0" presId="urn:microsoft.com/office/officeart/2008/layout/LinedList"/>
    <dgm:cxn modelId="{E3AAFA30-7BAD-47F6-B7AC-EF6CFEA7C156}" type="presParOf" srcId="{131F4068-F730-42BD-AE31-A4F3BE611D42}" destId="{8F6E8466-9813-434E-9586-CE21042120A7}" srcOrd="9" destOrd="0" presId="urn:microsoft.com/office/officeart/2008/layout/LinedList"/>
    <dgm:cxn modelId="{B2620BF3-B0BF-4CB4-A20C-5560C5CC2D7F}" type="presParOf" srcId="{131F4068-F730-42BD-AE31-A4F3BE611D42}" destId="{1582CB50-898B-43B8-915C-22819E6CF68D}" srcOrd="10" destOrd="0" presId="urn:microsoft.com/office/officeart/2008/layout/LinedList"/>
    <dgm:cxn modelId="{E80CB698-73FF-4222-A27E-5E47A51CFC73}" type="presParOf" srcId="{1582CB50-898B-43B8-915C-22819E6CF68D}" destId="{E1316C52-3D0A-481B-BF3D-540F75A58BC7}" srcOrd="0" destOrd="0" presId="urn:microsoft.com/office/officeart/2008/layout/LinedList"/>
    <dgm:cxn modelId="{568287D9-43A7-4066-BADE-409E02EC6D8E}" type="presParOf" srcId="{1582CB50-898B-43B8-915C-22819E6CF68D}" destId="{9F0452DE-2946-46CD-854D-782E0BC7EEC6}" srcOrd="1" destOrd="0" presId="urn:microsoft.com/office/officeart/2008/layout/LinedList"/>
    <dgm:cxn modelId="{6E7E4733-2CA6-4169-95B8-AF0350F64730}" type="presParOf" srcId="{1582CB50-898B-43B8-915C-22819E6CF68D}" destId="{FA914859-7036-45AF-A172-FB0B3CA598AC}" srcOrd="2" destOrd="0" presId="urn:microsoft.com/office/officeart/2008/layout/LinedList"/>
    <dgm:cxn modelId="{D28F16F1-4E4E-4D3D-8906-901B15716568}" type="presParOf" srcId="{131F4068-F730-42BD-AE31-A4F3BE611D42}" destId="{6954BDD6-EE86-4CE8-87CA-EC33F41042BE}" srcOrd="11" destOrd="0" presId="urn:microsoft.com/office/officeart/2008/layout/LinedList"/>
    <dgm:cxn modelId="{A8014E13-5D6F-4EED-8E37-52DA1D9A3E17}" type="presParOf" srcId="{131F4068-F730-42BD-AE31-A4F3BE611D42}" destId="{A7826A11-5A56-487E-BF20-2AC8D048DDF7}" srcOrd="12" destOrd="0" presId="urn:microsoft.com/office/officeart/2008/layout/LinedList"/>
    <dgm:cxn modelId="{12D9D7B0-DF12-49D9-A97F-6B7B8AFA2C17}" type="presParOf" srcId="{131F4068-F730-42BD-AE31-A4F3BE611D42}" destId="{E09AEBF9-A893-4344-95F6-2113FEEA3EE1}" srcOrd="13" destOrd="0" presId="urn:microsoft.com/office/officeart/2008/layout/LinedList"/>
    <dgm:cxn modelId="{B8BABDE4-2D37-4BE8-B36D-C54E050A098C}" type="presParOf" srcId="{E09AEBF9-A893-4344-95F6-2113FEEA3EE1}" destId="{584BF42D-D396-4C40-B6A8-28BB9F8E0207}" srcOrd="0" destOrd="0" presId="urn:microsoft.com/office/officeart/2008/layout/LinedList"/>
    <dgm:cxn modelId="{694CA65C-2C8D-41B7-A0DD-3952D6CA1463}" type="presParOf" srcId="{E09AEBF9-A893-4344-95F6-2113FEEA3EE1}" destId="{21A5F19D-116C-40D7-ABF9-4B5E3E59BE5B}" srcOrd="1" destOrd="0" presId="urn:microsoft.com/office/officeart/2008/layout/LinedList"/>
    <dgm:cxn modelId="{9A38C8EE-A538-4FD1-97F8-429300C55FC1}" type="presParOf" srcId="{E09AEBF9-A893-4344-95F6-2113FEEA3EE1}" destId="{A5239775-7824-42C6-8716-069EC3E9437C}" srcOrd="2" destOrd="0" presId="urn:microsoft.com/office/officeart/2008/layout/LinedList"/>
    <dgm:cxn modelId="{D4E38B2C-4754-49FF-8B23-ED0D92D5FC09}" type="presParOf" srcId="{131F4068-F730-42BD-AE31-A4F3BE611D42}" destId="{620D96FB-2E76-414D-A7EB-078D4CB11749}" srcOrd="14" destOrd="0" presId="urn:microsoft.com/office/officeart/2008/layout/LinedList"/>
    <dgm:cxn modelId="{AFDBF304-6DD8-46C3-A8E0-373B135C3A13}" type="presParOf" srcId="{131F4068-F730-42BD-AE31-A4F3BE611D42}" destId="{E12FCF53-2E18-4D2F-9A97-3DD463471678}" srcOrd="15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486B79F-0B62-4C6F-9577-CA2F89002341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EDF31F1-3C39-47E6-8212-8C4A243B82A7}">
      <dgm:prSet/>
      <dgm:spPr/>
      <dgm:t>
        <a:bodyPr/>
        <a:lstStyle/>
        <a:p>
          <a:r>
            <a:rPr lang="en-US"/>
            <a:t>Key information on page 1</a:t>
          </a:r>
        </a:p>
      </dgm:t>
    </dgm:pt>
    <dgm:pt modelId="{780306A1-3BB0-4C90-8F89-44FBC4949A1A}" type="parTrans" cxnId="{8D8C02DB-BA19-4F0F-A359-721A208CE90C}">
      <dgm:prSet/>
      <dgm:spPr/>
      <dgm:t>
        <a:bodyPr/>
        <a:lstStyle/>
        <a:p>
          <a:endParaRPr lang="en-US"/>
        </a:p>
      </dgm:t>
    </dgm:pt>
    <dgm:pt modelId="{42F3279A-CAAD-4316-A339-B7A15C941BDE}" type="sibTrans" cxnId="{8D8C02DB-BA19-4F0F-A359-721A208CE90C}">
      <dgm:prSet/>
      <dgm:spPr/>
      <dgm:t>
        <a:bodyPr/>
        <a:lstStyle/>
        <a:p>
          <a:endParaRPr lang="en-US"/>
        </a:p>
      </dgm:t>
    </dgm:pt>
    <dgm:pt modelId="{6A93F37A-C589-48EB-9FF4-3496144D5322}">
      <dgm:prSet/>
      <dgm:spPr/>
      <dgm:t>
        <a:bodyPr/>
        <a:lstStyle/>
        <a:p>
          <a:r>
            <a:rPr lang="en-US"/>
            <a:t>Most relevant = more prominent</a:t>
          </a:r>
        </a:p>
      </dgm:t>
    </dgm:pt>
    <dgm:pt modelId="{547EFDF7-8053-4FFA-8910-27F7DDAB8F4E}" type="parTrans" cxnId="{24A0EE62-BB06-48E4-8B62-7E546C6A9DE1}">
      <dgm:prSet/>
      <dgm:spPr/>
      <dgm:t>
        <a:bodyPr/>
        <a:lstStyle/>
        <a:p>
          <a:endParaRPr lang="en-US"/>
        </a:p>
      </dgm:t>
    </dgm:pt>
    <dgm:pt modelId="{AF4D5A3A-13A4-4D51-8FBC-218E9CED4359}" type="sibTrans" cxnId="{24A0EE62-BB06-48E4-8B62-7E546C6A9DE1}">
      <dgm:prSet/>
      <dgm:spPr/>
      <dgm:t>
        <a:bodyPr/>
        <a:lstStyle/>
        <a:p>
          <a:endParaRPr lang="en-US"/>
        </a:p>
      </dgm:t>
    </dgm:pt>
    <dgm:pt modelId="{2FEDC127-96E4-4C5E-9406-E7C0EDCD0495}">
      <dgm:prSet/>
      <dgm:spPr/>
      <dgm:t>
        <a:bodyPr/>
        <a:lstStyle/>
        <a:p>
          <a:r>
            <a:rPr lang="en-US"/>
            <a:t>Logical structure with clear headings</a:t>
          </a:r>
        </a:p>
      </dgm:t>
    </dgm:pt>
    <dgm:pt modelId="{66BBAE2D-E8AC-4D92-BCB9-005CD2C28924}" type="parTrans" cxnId="{1A92A936-9D49-4C80-9816-B5612171B666}">
      <dgm:prSet/>
      <dgm:spPr/>
      <dgm:t>
        <a:bodyPr/>
        <a:lstStyle/>
        <a:p>
          <a:endParaRPr lang="en-US"/>
        </a:p>
      </dgm:t>
    </dgm:pt>
    <dgm:pt modelId="{970823CC-ABBF-4DF8-A3C3-CFD5DD0F47EE}" type="sibTrans" cxnId="{1A92A936-9D49-4C80-9816-B5612171B666}">
      <dgm:prSet/>
      <dgm:spPr/>
      <dgm:t>
        <a:bodyPr/>
        <a:lstStyle/>
        <a:p>
          <a:endParaRPr lang="en-US"/>
        </a:p>
      </dgm:t>
    </dgm:pt>
    <dgm:pt modelId="{71D54142-A227-4C7C-B313-BEAED808D434}">
      <dgm:prSet/>
      <dgm:spPr/>
      <dgm:t>
        <a:bodyPr/>
        <a:lstStyle/>
        <a:p>
          <a:r>
            <a:rPr lang="en-US"/>
            <a:t>Reverse chronology (most recent first)</a:t>
          </a:r>
        </a:p>
      </dgm:t>
    </dgm:pt>
    <dgm:pt modelId="{5E7300A7-60B9-45B5-B38D-6933FEDF9CC4}" type="parTrans" cxnId="{EFF18C8A-8E78-4851-987E-6ECC957D0F16}">
      <dgm:prSet/>
      <dgm:spPr/>
      <dgm:t>
        <a:bodyPr/>
        <a:lstStyle/>
        <a:p>
          <a:endParaRPr lang="en-US"/>
        </a:p>
      </dgm:t>
    </dgm:pt>
    <dgm:pt modelId="{E8F5C0AE-6BC7-42F0-B71D-6D10ABDA3C3E}" type="sibTrans" cxnId="{EFF18C8A-8E78-4851-987E-6ECC957D0F16}">
      <dgm:prSet/>
      <dgm:spPr/>
      <dgm:t>
        <a:bodyPr/>
        <a:lstStyle/>
        <a:p>
          <a:endParaRPr lang="en-US"/>
        </a:p>
      </dgm:t>
    </dgm:pt>
    <dgm:pt modelId="{253580B3-ED26-46C6-BEF9-0870195510BC}">
      <dgm:prSet/>
      <dgm:spPr/>
      <dgm:t>
        <a:bodyPr/>
        <a:lstStyle/>
        <a:p>
          <a:r>
            <a:rPr lang="en-US"/>
            <a:t>Avoid repetition</a:t>
          </a:r>
        </a:p>
      </dgm:t>
    </dgm:pt>
    <dgm:pt modelId="{135C0828-B220-4DAC-9ABB-9E32630B95A2}" type="parTrans" cxnId="{0803D373-7FFE-4A08-AD5B-2A45FB0B3F65}">
      <dgm:prSet/>
      <dgm:spPr/>
      <dgm:t>
        <a:bodyPr/>
        <a:lstStyle/>
        <a:p>
          <a:endParaRPr lang="en-US"/>
        </a:p>
      </dgm:t>
    </dgm:pt>
    <dgm:pt modelId="{8C1F88D2-EDB8-4827-89E1-E609E9A156FF}" type="sibTrans" cxnId="{0803D373-7FFE-4A08-AD5B-2A45FB0B3F65}">
      <dgm:prSet/>
      <dgm:spPr/>
      <dgm:t>
        <a:bodyPr/>
        <a:lstStyle/>
        <a:p>
          <a:endParaRPr lang="en-US"/>
        </a:p>
      </dgm:t>
    </dgm:pt>
    <dgm:pt modelId="{861F53F9-30EA-4103-B423-7230BA7659CE}">
      <dgm:prSet/>
      <dgm:spPr/>
      <dgm:t>
        <a:bodyPr/>
        <a:lstStyle/>
        <a:p>
          <a:r>
            <a:rPr lang="en-US"/>
            <a:t>White space helps things stand out (but not too much)</a:t>
          </a:r>
        </a:p>
      </dgm:t>
    </dgm:pt>
    <dgm:pt modelId="{5DE6F06F-158F-426C-A348-21D73DC5086F}" type="parTrans" cxnId="{175A0793-6294-4AB0-83C9-006CD331E4C7}">
      <dgm:prSet/>
      <dgm:spPr/>
      <dgm:t>
        <a:bodyPr/>
        <a:lstStyle/>
        <a:p>
          <a:endParaRPr lang="en-US"/>
        </a:p>
      </dgm:t>
    </dgm:pt>
    <dgm:pt modelId="{5B284BAF-1D29-4DDF-9B1C-FDACC5B24802}" type="sibTrans" cxnId="{175A0793-6294-4AB0-83C9-006CD331E4C7}">
      <dgm:prSet/>
      <dgm:spPr/>
      <dgm:t>
        <a:bodyPr/>
        <a:lstStyle/>
        <a:p>
          <a:endParaRPr lang="en-US"/>
        </a:p>
      </dgm:t>
    </dgm:pt>
    <dgm:pt modelId="{BF5A9642-F7D5-4AF5-99AE-EAA06ECB96C2}">
      <dgm:prSet/>
      <dgm:spPr/>
      <dgm:t>
        <a:bodyPr/>
        <a:lstStyle/>
        <a:p>
          <a:r>
            <a:rPr lang="en-US"/>
            <a:t>Consistent formatting</a:t>
          </a:r>
        </a:p>
      </dgm:t>
    </dgm:pt>
    <dgm:pt modelId="{7D449EA9-47A9-40CB-9F62-66B7F8E607EB}" type="parTrans" cxnId="{A16372CF-598E-40A8-B226-AC2A22F26D7F}">
      <dgm:prSet/>
      <dgm:spPr/>
      <dgm:t>
        <a:bodyPr/>
        <a:lstStyle/>
        <a:p>
          <a:endParaRPr lang="en-US"/>
        </a:p>
      </dgm:t>
    </dgm:pt>
    <dgm:pt modelId="{CD4E5F70-FCB4-4E27-81AA-B8CC2EAF83C0}" type="sibTrans" cxnId="{A16372CF-598E-40A8-B226-AC2A22F26D7F}">
      <dgm:prSet/>
      <dgm:spPr/>
      <dgm:t>
        <a:bodyPr/>
        <a:lstStyle/>
        <a:p>
          <a:endParaRPr lang="en-US"/>
        </a:p>
      </dgm:t>
    </dgm:pt>
    <dgm:pt modelId="{A9E0918F-A9BB-4C3D-8F79-4174F9EEEC83}">
      <dgm:prSet/>
      <dgm:spPr/>
      <dgm:t>
        <a:bodyPr/>
        <a:lstStyle/>
        <a:p>
          <a:r>
            <a:rPr lang="en-US"/>
            <a:t>Easy to read and visually uncluttered</a:t>
          </a:r>
        </a:p>
      </dgm:t>
    </dgm:pt>
    <dgm:pt modelId="{7D25896B-08FF-4F47-AD1B-8485710F7D1A}" type="parTrans" cxnId="{1A95C548-14B4-452E-88C4-61585C435FCE}">
      <dgm:prSet/>
      <dgm:spPr/>
      <dgm:t>
        <a:bodyPr/>
        <a:lstStyle/>
        <a:p>
          <a:endParaRPr lang="en-US"/>
        </a:p>
      </dgm:t>
    </dgm:pt>
    <dgm:pt modelId="{B4C859A2-E084-4005-8F6D-613C1D0C12F3}" type="sibTrans" cxnId="{1A95C548-14B4-452E-88C4-61585C435FCE}">
      <dgm:prSet/>
      <dgm:spPr/>
      <dgm:t>
        <a:bodyPr/>
        <a:lstStyle/>
        <a:p>
          <a:endParaRPr lang="en-US"/>
        </a:p>
      </dgm:t>
    </dgm:pt>
    <dgm:pt modelId="{E0FCC456-5884-4B6A-940F-3A2F494A7AD1}">
      <dgm:prSet/>
      <dgm:spPr/>
      <dgm:t>
        <a:bodyPr/>
        <a:lstStyle/>
        <a:p>
          <a:r>
            <a:rPr lang="en-US"/>
            <a:t>Triple check spelling and grammar!</a:t>
          </a:r>
        </a:p>
      </dgm:t>
    </dgm:pt>
    <dgm:pt modelId="{F8434831-57A1-4AC7-BB47-3DC27D6A1842}" type="parTrans" cxnId="{FDAED558-442A-4D78-BA66-6911CEC8FAD1}">
      <dgm:prSet/>
      <dgm:spPr/>
      <dgm:t>
        <a:bodyPr/>
        <a:lstStyle/>
        <a:p>
          <a:endParaRPr lang="en-US"/>
        </a:p>
      </dgm:t>
    </dgm:pt>
    <dgm:pt modelId="{05385BF8-8B21-44C6-9ECF-9645652753D7}" type="sibTrans" cxnId="{FDAED558-442A-4D78-BA66-6911CEC8FAD1}">
      <dgm:prSet/>
      <dgm:spPr/>
      <dgm:t>
        <a:bodyPr/>
        <a:lstStyle/>
        <a:p>
          <a:endParaRPr lang="en-US"/>
        </a:p>
      </dgm:t>
    </dgm:pt>
    <dgm:pt modelId="{A327083D-E772-4941-A800-B5580BDEC014}" type="pres">
      <dgm:prSet presAssocID="{B486B79F-0B62-4C6F-9577-CA2F89002341}" presName="vert0" presStyleCnt="0">
        <dgm:presLayoutVars>
          <dgm:dir/>
          <dgm:animOne val="branch"/>
          <dgm:animLvl val="lvl"/>
        </dgm:presLayoutVars>
      </dgm:prSet>
      <dgm:spPr/>
    </dgm:pt>
    <dgm:pt modelId="{4CCD5BC2-15AB-4DB9-A97E-5AF7A7CD04BB}" type="pres">
      <dgm:prSet presAssocID="{4EDF31F1-3C39-47E6-8212-8C4A243B82A7}" presName="thickLine" presStyleLbl="alignNode1" presStyleIdx="0" presStyleCnt="9"/>
      <dgm:spPr/>
    </dgm:pt>
    <dgm:pt modelId="{40123EA9-0877-4CF3-9E01-770CDE61A54A}" type="pres">
      <dgm:prSet presAssocID="{4EDF31F1-3C39-47E6-8212-8C4A243B82A7}" presName="horz1" presStyleCnt="0"/>
      <dgm:spPr/>
    </dgm:pt>
    <dgm:pt modelId="{96C165DA-D2F5-4A38-A1DC-B5240B324180}" type="pres">
      <dgm:prSet presAssocID="{4EDF31F1-3C39-47E6-8212-8C4A243B82A7}" presName="tx1" presStyleLbl="revTx" presStyleIdx="0" presStyleCnt="9"/>
      <dgm:spPr/>
    </dgm:pt>
    <dgm:pt modelId="{293B5046-5701-42F9-83A8-237F2CF4FB69}" type="pres">
      <dgm:prSet presAssocID="{4EDF31F1-3C39-47E6-8212-8C4A243B82A7}" presName="vert1" presStyleCnt="0"/>
      <dgm:spPr/>
    </dgm:pt>
    <dgm:pt modelId="{CB200613-178E-409C-8E70-BE4B81597C9D}" type="pres">
      <dgm:prSet presAssocID="{6A93F37A-C589-48EB-9FF4-3496144D5322}" presName="thickLine" presStyleLbl="alignNode1" presStyleIdx="1" presStyleCnt="9"/>
      <dgm:spPr/>
    </dgm:pt>
    <dgm:pt modelId="{01EB4696-7187-48E3-821B-97A231A89CD0}" type="pres">
      <dgm:prSet presAssocID="{6A93F37A-C589-48EB-9FF4-3496144D5322}" presName="horz1" presStyleCnt="0"/>
      <dgm:spPr/>
    </dgm:pt>
    <dgm:pt modelId="{D3819C5D-8143-4B00-BF64-316A26316DC6}" type="pres">
      <dgm:prSet presAssocID="{6A93F37A-C589-48EB-9FF4-3496144D5322}" presName="tx1" presStyleLbl="revTx" presStyleIdx="1" presStyleCnt="9"/>
      <dgm:spPr/>
    </dgm:pt>
    <dgm:pt modelId="{8601136D-9E2F-4737-B450-E5D560240360}" type="pres">
      <dgm:prSet presAssocID="{6A93F37A-C589-48EB-9FF4-3496144D5322}" presName="vert1" presStyleCnt="0"/>
      <dgm:spPr/>
    </dgm:pt>
    <dgm:pt modelId="{D878CD4D-0854-41CC-B96D-317550A15010}" type="pres">
      <dgm:prSet presAssocID="{2FEDC127-96E4-4C5E-9406-E7C0EDCD0495}" presName="thickLine" presStyleLbl="alignNode1" presStyleIdx="2" presStyleCnt="9"/>
      <dgm:spPr/>
    </dgm:pt>
    <dgm:pt modelId="{694E34C1-45B1-48BD-A4BE-6101AD7DF6D9}" type="pres">
      <dgm:prSet presAssocID="{2FEDC127-96E4-4C5E-9406-E7C0EDCD0495}" presName="horz1" presStyleCnt="0"/>
      <dgm:spPr/>
    </dgm:pt>
    <dgm:pt modelId="{33780F85-C815-45FF-8832-74C1C867D5EB}" type="pres">
      <dgm:prSet presAssocID="{2FEDC127-96E4-4C5E-9406-E7C0EDCD0495}" presName="tx1" presStyleLbl="revTx" presStyleIdx="2" presStyleCnt="9"/>
      <dgm:spPr/>
    </dgm:pt>
    <dgm:pt modelId="{30574C48-4E84-40A5-8EA2-D452E4735ED7}" type="pres">
      <dgm:prSet presAssocID="{2FEDC127-96E4-4C5E-9406-E7C0EDCD0495}" presName="vert1" presStyleCnt="0"/>
      <dgm:spPr/>
    </dgm:pt>
    <dgm:pt modelId="{04FBD1D3-087B-4AB6-8812-7CA638E88BAE}" type="pres">
      <dgm:prSet presAssocID="{71D54142-A227-4C7C-B313-BEAED808D434}" presName="thickLine" presStyleLbl="alignNode1" presStyleIdx="3" presStyleCnt="9"/>
      <dgm:spPr/>
    </dgm:pt>
    <dgm:pt modelId="{1ACE2400-AEF8-4325-99B2-4025E76AC107}" type="pres">
      <dgm:prSet presAssocID="{71D54142-A227-4C7C-B313-BEAED808D434}" presName="horz1" presStyleCnt="0"/>
      <dgm:spPr/>
    </dgm:pt>
    <dgm:pt modelId="{F45C994D-3409-4056-960D-1839AFAD5698}" type="pres">
      <dgm:prSet presAssocID="{71D54142-A227-4C7C-B313-BEAED808D434}" presName="tx1" presStyleLbl="revTx" presStyleIdx="3" presStyleCnt="9"/>
      <dgm:spPr/>
    </dgm:pt>
    <dgm:pt modelId="{21E18A15-1AC7-4BAC-A335-98E4E87C40C5}" type="pres">
      <dgm:prSet presAssocID="{71D54142-A227-4C7C-B313-BEAED808D434}" presName="vert1" presStyleCnt="0"/>
      <dgm:spPr/>
    </dgm:pt>
    <dgm:pt modelId="{D75007AD-36B1-423C-AD9B-9ACDC4BAB1E3}" type="pres">
      <dgm:prSet presAssocID="{253580B3-ED26-46C6-BEF9-0870195510BC}" presName="thickLine" presStyleLbl="alignNode1" presStyleIdx="4" presStyleCnt="9"/>
      <dgm:spPr/>
    </dgm:pt>
    <dgm:pt modelId="{BD96F3A2-2775-4D46-B289-6195FFE379CA}" type="pres">
      <dgm:prSet presAssocID="{253580B3-ED26-46C6-BEF9-0870195510BC}" presName="horz1" presStyleCnt="0"/>
      <dgm:spPr/>
    </dgm:pt>
    <dgm:pt modelId="{1C2794E8-645F-4B4E-BE05-0231BC34A257}" type="pres">
      <dgm:prSet presAssocID="{253580B3-ED26-46C6-BEF9-0870195510BC}" presName="tx1" presStyleLbl="revTx" presStyleIdx="4" presStyleCnt="9"/>
      <dgm:spPr/>
    </dgm:pt>
    <dgm:pt modelId="{29AC921C-E550-44C0-ACFE-8E54659B9355}" type="pres">
      <dgm:prSet presAssocID="{253580B3-ED26-46C6-BEF9-0870195510BC}" presName="vert1" presStyleCnt="0"/>
      <dgm:spPr/>
    </dgm:pt>
    <dgm:pt modelId="{C6717149-2B1A-4C4C-A250-8BDD7E01CAB2}" type="pres">
      <dgm:prSet presAssocID="{861F53F9-30EA-4103-B423-7230BA7659CE}" presName="thickLine" presStyleLbl="alignNode1" presStyleIdx="5" presStyleCnt="9"/>
      <dgm:spPr/>
    </dgm:pt>
    <dgm:pt modelId="{1A1BB383-8C73-4D67-A121-51B1D1D67B0B}" type="pres">
      <dgm:prSet presAssocID="{861F53F9-30EA-4103-B423-7230BA7659CE}" presName="horz1" presStyleCnt="0"/>
      <dgm:spPr/>
    </dgm:pt>
    <dgm:pt modelId="{259FED9E-DD1C-488E-8B28-76CF51B59D21}" type="pres">
      <dgm:prSet presAssocID="{861F53F9-30EA-4103-B423-7230BA7659CE}" presName="tx1" presStyleLbl="revTx" presStyleIdx="5" presStyleCnt="9"/>
      <dgm:spPr/>
    </dgm:pt>
    <dgm:pt modelId="{AF4E3425-17C5-4735-B78F-E5E69652C8CF}" type="pres">
      <dgm:prSet presAssocID="{861F53F9-30EA-4103-B423-7230BA7659CE}" presName="vert1" presStyleCnt="0"/>
      <dgm:spPr/>
    </dgm:pt>
    <dgm:pt modelId="{63F359D4-BCC0-4DE4-8359-6B5B72830CBB}" type="pres">
      <dgm:prSet presAssocID="{BF5A9642-F7D5-4AF5-99AE-EAA06ECB96C2}" presName="thickLine" presStyleLbl="alignNode1" presStyleIdx="6" presStyleCnt="9"/>
      <dgm:spPr/>
    </dgm:pt>
    <dgm:pt modelId="{99540A84-6B32-4C82-8FE4-30BF54FE6909}" type="pres">
      <dgm:prSet presAssocID="{BF5A9642-F7D5-4AF5-99AE-EAA06ECB96C2}" presName="horz1" presStyleCnt="0"/>
      <dgm:spPr/>
    </dgm:pt>
    <dgm:pt modelId="{B010AA9D-791A-4155-989F-924C5003561B}" type="pres">
      <dgm:prSet presAssocID="{BF5A9642-F7D5-4AF5-99AE-EAA06ECB96C2}" presName="tx1" presStyleLbl="revTx" presStyleIdx="6" presStyleCnt="9"/>
      <dgm:spPr/>
    </dgm:pt>
    <dgm:pt modelId="{5EBA6B64-C32A-4046-9C20-C1FA2F58932D}" type="pres">
      <dgm:prSet presAssocID="{BF5A9642-F7D5-4AF5-99AE-EAA06ECB96C2}" presName="vert1" presStyleCnt="0"/>
      <dgm:spPr/>
    </dgm:pt>
    <dgm:pt modelId="{760F5AD9-E6D3-42B8-A1BF-7E400355BC00}" type="pres">
      <dgm:prSet presAssocID="{A9E0918F-A9BB-4C3D-8F79-4174F9EEEC83}" presName="thickLine" presStyleLbl="alignNode1" presStyleIdx="7" presStyleCnt="9"/>
      <dgm:spPr/>
    </dgm:pt>
    <dgm:pt modelId="{64BC3FC4-9FF3-4844-920E-A27FC267E874}" type="pres">
      <dgm:prSet presAssocID="{A9E0918F-A9BB-4C3D-8F79-4174F9EEEC83}" presName="horz1" presStyleCnt="0"/>
      <dgm:spPr/>
    </dgm:pt>
    <dgm:pt modelId="{08B45A9F-5462-440C-B8FC-5B37AB2C2A0C}" type="pres">
      <dgm:prSet presAssocID="{A9E0918F-A9BB-4C3D-8F79-4174F9EEEC83}" presName="tx1" presStyleLbl="revTx" presStyleIdx="7" presStyleCnt="9"/>
      <dgm:spPr/>
    </dgm:pt>
    <dgm:pt modelId="{348F7AF0-E51D-4EDA-BBD7-8B60802AFE58}" type="pres">
      <dgm:prSet presAssocID="{A9E0918F-A9BB-4C3D-8F79-4174F9EEEC83}" presName="vert1" presStyleCnt="0"/>
      <dgm:spPr/>
    </dgm:pt>
    <dgm:pt modelId="{F91FE492-D0DC-4B93-8DD2-DD0B45EEB36F}" type="pres">
      <dgm:prSet presAssocID="{E0FCC456-5884-4B6A-940F-3A2F494A7AD1}" presName="thickLine" presStyleLbl="alignNode1" presStyleIdx="8" presStyleCnt="9"/>
      <dgm:spPr/>
    </dgm:pt>
    <dgm:pt modelId="{098053F5-E6B9-439C-A04D-E76BC89E5A6D}" type="pres">
      <dgm:prSet presAssocID="{E0FCC456-5884-4B6A-940F-3A2F494A7AD1}" presName="horz1" presStyleCnt="0"/>
      <dgm:spPr/>
    </dgm:pt>
    <dgm:pt modelId="{150AC836-C586-4B5C-A320-9B83247E97F9}" type="pres">
      <dgm:prSet presAssocID="{E0FCC456-5884-4B6A-940F-3A2F494A7AD1}" presName="tx1" presStyleLbl="revTx" presStyleIdx="8" presStyleCnt="9"/>
      <dgm:spPr/>
    </dgm:pt>
    <dgm:pt modelId="{7E0226E7-3BE3-476F-B15A-0B94225A2FBE}" type="pres">
      <dgm:prSet presAssocID="{E0FCC456-5884-4B6A-940F-3A2F494A7AD1}" presName="vert1" presStyleCnt="0"/>
      <dgm:spPr/>
    </dgm:pt>
  </dgm:ptLst>
  <dgm:cxnLst>
    <dgm:cxn modelId="{1A92A936-9D49-4C80-9816-B5612171B666}" srcId="{B486B79F-0B62-4C6F-9577-CA2F89002341}" destId="{2FEDC127-96E4-4C5E-9406-E7C0EDCD0495}" srcOrd="2" destOrd="0" parTransId="{66BBAE2D-E8AC-4D92-BCB9-005CD2C28924}" sibTransId="{970823CC-ABBF-4DF8-A3C3-CFD5DD0F47EE}"/>
    <dgm:cxn modelId="{6AEA515C-6DDE-45E1-8455-334A6B3B08CD}" type="presOf" srcId="{A9E0918F-A9BB-4C3D-8F79-4174F9EEEC83}" destId="{08B45A9F-5462-440C-B8FC-5B37AB2C2A0C}" srcOrd="0" destOrd="0" presId="urn:microsoft.com/office/officeart/2008/layout/LinedList"/>
    <dgm:cxn modelId="{24A0EE62-BB06-48E4-8B62-7E546C6A9DE1}" srcId="{B486B79F-0B62-4C6F-9577-CA2F89002341}" destId="{6A93F37A-C589-48EB-9FF4-3496144D5322}" srcOrd="1" destOrd="0" parTransId="{547EFDF7-8053-4FFA-8910-27F7DDAB8F4E}" sibTransId="{AF4D5A3A-13A4-4D51-8FBC-218E9CED4359}"/>
    <dgm:cxn modelId="{309ED344-DF9F-478E-8FA0-6CD5B9F46BFC}" type="presOf" srcId="{4EDF31F1-3C39-47E6-8212-8C4A243B82A7}" destId="{96C165DA-D2F5-4A38-A1DC-B5240B324180}" srcOrd="0" destOrd="0" presId="urn:microsoft.com/office/officeart/2008/layout/LinedList"/>
    <dgm:cxn modelId="{1A95C548-14B4-452E-88C4-61585C435FCE}" srcId="{B486B79F-0B62-4C6F-9577-CA2F89002341}" destId="{A9E0918F-A9BB-4C3D-8F79-4174F9EEEC83}" srcOrd="7" destOrd="0" parTransId="{7D25896B-08FF-4F47-AD1B-8485710F7D1A}" sibTransId="{B4C859A2-E084-4005-8F6D-613C1D0C12F3}"/>
    <dgm:cxn modelId="{0803D373-7FFE-4A08-AD5B-2A45FB0B3F65}" srcId="{B486B79F-0B62-4C6F-9577-CA2F89002341}" destId="{253580B3-ED26-46C6-BEF9-0870195510BC}" srcOrd="4" destOrd="0" parTransId="{135C0828-B220-4DAC-9ABB-9E32630B95A2}" sibTransId="{8C1F88D2-EDB8-4827-89E1-E609E9A156FF}"/>
    <dgm:cxn modelId="{FDAED558-442A-4D78-BA66-6911CEC8FAD1}" srcId="{B486B79F-0B62-4C6F-9577-CA2F89002341}" destId="{E0FCC456-5884-4B6A-940F-3A2F494A7AD1}" srcOrd="8" destOrd="0" parTransId="{F8434831-57A1-4AC7-BB47-3DC27D6A1842}" sibTransId="{05385BF8-8B21-44C6-9ECF-9645652753D7}"/>
    <dgm:cxn modelId="{C4CFFD84-881F-4EF3-ACD5-30993B7FF2DC}" type="presOf" srcId="{2FEDC127-96E4-4C5E-9406-E7C0EDCD0495}" destId="{33780F85-C815-45FF-8832-74C1C867D5EB}" srcOrd="0" destOrd="0" presId="urn:microsoft.com/office/officeart/2008/layout/LinedList"/>
    <dgm:cxn modelId="{30CAC586-477B-40D4-9F68-0301C101E789}" type="presOf" srcId="{6A93F37A-C589-48EB-9FF4-3496144D5322}" destId="{D3819C5D-8143-4B00-BF64-316A26316DC6}" srcOrd="0" destOrd="0" presId="urn:microsoft.com/office/officeart/2008/layout/LinedList"/>
    <dgm:cxn modelId="{EFF18C8A-8E78-4851-987E-6ECC957D0F16}" srcId="{B486B79F-0B62-4C6F-9577-CA2F89002341}" destId="{71D54142-A227-4C7C-B313-BEAED808D434}" srcOrd="3" destOrd="0" parTransId="{5E7300A7-60B9-45B5-B38D-6933FEDF9CC4}" sibTransId="{E8F5C0AE-6BC7-42F0-B71D-6D10ABDA3C3E}"/>
    <dgm:cxn modelId="{175A0793-6294-4AB0-83C9-006CD331E4C7}" srcId="{B486B79F-0B62-4C6F-9577-CA2F89002341}" destId="{861F53F9-30EA-4103-B423-7230BA7659CE}" srcOrd="5" destOrd="0" parTransId="{5DE6F06F-158F-426C-A348-21D73DC5086F}" sibTransId="{5B284BAF-1D29-4DDF-9B1C-FDACC5B24802}"/>
    <dgm:cxn modelId="{5F6456A3-969F-4092-B57C-C85F65096E80}" type="presOf" srcId="{E0FCC456-5884-4B6A-940F-3A2F494A7AD1}" destId="{150AC836-C586-4B5C-A320-9B83247E97F9}" srcOrd="0" destOrd="0" presId="urn:microsoft.com/office/officeart/2008/layout/LinedList"/>
    <dgm:cxn modelId="{0D08DAAD-1C15-489D-8C2D-BE040C3473D2}" type="presOf" srcId="{253580B3-ED26-46C6-BEF9-0870195510BC}" destId="{1C2794E8-645F-4B4E-BE05-0231BC34A257}" srcOrd="0" destOrd="0" presId="urn:microsoft.com/office/officeart/2008/layout/LinedList"/>
    <dgm:cxn modelId="{77FD3CC9-505D-4EC3-9718-FB68039A8AE1}" type="presOf" srcId="{B486B79F-0B62-4C6F-9577-CA2F89002341}" destId="{A327083D-E772-4941-A800-B5580BDEC014}" srcOrd="0" destOrd="0" presId="urn:microsoft.com/office/officeart/2008/layout/LinedList"/>
    <dgm:cxn modelId="{A16372CF-598E-40A8-B226-AC2A22F26D7F}" srcId="{B486B79F-0B62-4C6F-9577-CA2F89002341}" destId="{BF5A9642-F7D5-4AF5-99AE-EAA06ECB96C2}" srcOrd="6" destOrd="0" parTransId="{7D449EA9-47A9-40CB-9F62-66B7F8E607EB}" sibTransId="{CD4E5F70-FCB4-4E27-81AA-B8CC2EAF83C0}"/>
    <dgm:cxn modelId="{8D8C02DB-BA19-4F0F-A359-721A208CE90C}" srcId="{B486B79F-0B62-4C6F-9577-CA2F89002341}" destId="{4EDF31F1-3C39-47E6-8212-8C4A243B82A7}" srcOrd="0" destOrd="0" parTransId="{780306A1-3BB0-4C90-8F89-44FBC4949A1A}" sibTransId="{42F3279A-CAAD-4316-A339-B7A15C941BDE}"/>
    <dgm:cxn modelId="{E0C22BE4-4359-4392-BB91-22237FAEC018}" type="presOf" srcId="{BF5A9642-F7D5-4AF5-99AE-EAA06ECB96C2}" destId="{B010AA9D-791A-4155-989F-924C5003561B}" srcOrd="0" destOrd="0" presId="urn:microsoft.com/office/officeart/2008/layout/LinedList"/>
    <dgm:cxn modelId="{EE4724E8-3FF9-426C-93AF-248F67EEC21E}" type="presOf" srcId="{71D54142-A227-4C7C-B313-BEAED808D434}" destId="{F45C994D-3409-4056-960D-1839AFAD5698}" srcOrd="0" destOrd="0" presId="urn:microsoft.com/office/officeart/2008/layout/LinedList"/>
    <dgm:cxn modelId="{F92DB8FF-3508-41E4-A825-EB9312922D74}" type="presOf" srcId="{861F53F9-30EA-4103-B423-7230BA7659CE}" destId="{259FED9E-DD1C-488E-8B28-76CF51B59D21}" srcOrd="0" destOrd="0" presId="urn:microsoft.com/office/officeart/2008/layout/LinedList"/>
    <dgm:cxn modelId="{4EE31E3D-DB48-4CF4-A9C6-504BE2D04E98}" type="presParOf" srcId="{A327083D-E772-4941-A800-B5580BDEC014}" destId="{4CCD5BC2-15AB-4DB9-A97E-5AF7A7CD04BB}" srcOrd="0" destOrd="0" presId="urn:microsoft.com/office/officeart/2008/layout/LinedList"/>
    <dgm:cxn modelId="{8BA2138B-7A02-49B1-99D7-9804A6722F0B}" type="presParOf" srcId="{A327083D-E772-4941-A800-B5580BDEC014}" destId="{40123EA9-0877-4CF3-9E01-770CDE61A54A}" srcOrd="1" destOrd="0" presId="urn:microsoft.com/office/officeart/2008/layout/LinedList"/>
    <dgm:cxn modelId="{B7EEF3F2-2A6F-49AA-BB42-A536AC43A651}" type="presParOf" srcId="{40123EA9-0877-4CF3-9E01-770CDE61A54A}" destId="{96C165DA-D2F5-4A38-A1DC-B5240B324180}" srcOrd="0" destOrd="0" presId="urn:microsoft.com/office/officeart/2008/layout/LinedList"/>
    <dgm:cxn modelId="{19B0AC83-3B15-4630-9618-E55968D47029}" type="presParOf" srcId="{40123EA9-0877-4CF3-9E01-770CDE61A54A}" destId="{293B5046-5701-42F9-83A8-237F2CF4FB69}" srcOrd="1" destOrd="0" presId="urn:microsoft.com/office/officeart/2008/layout/LinedList"/>
    <dgm:cxn modelId="{2222C82E-9B43-47AC-A5D1-1B5C3D46F5F0}" type="presParOf" srcId="{A327083D-E772-4941-A800-B5580BDEC014}" destId="{CB200613-178E-409C-8E70-BE4B81597C9D}" srcOrd="2" destOrd="0" presId="urn:microsoft.com/office/officeart/2008/layout/LinedList"/>
    <dgm:cxn modelId="{28CD8A31-67D8-4AEA-AECA-6B82457AA3B3}" type="presParOf" srcId="{A327083D-E772-4941-A800-B5580BDEC014}" destId="{01EB4696-7187-48E3-821B-97A231A89CD0}" srcOrd="3" destOrd="0" presId="urn:microsoft.com/office/officeart/2008/layout/LinedList"/>
    <dgm:cxn modelId="{8553311A-68F8-4DFC-A387-0D33EFD9A876}" type="presParOf" srcId="{01EB4696-7187-48E3-821B-97A231A89CD0}" destId="{D3819C5D-8143-4B00-BF64-316A26316DC6}" srcOrd="0" destOrd="0" presId="urn:microsoft.com/office/officeart/2008/layout/LinedList"/>
    <dgm:cxn modelId="{E252F1EF-84ED-4972-B3FC-6F40A9D9C89A}" type="presParOf" srcId="{01EB4696-7187-48E3-821B-97A231A89CD0}" destId="{8601136D-9E2F-4737-B450-E5D560240360}" srcOrd="1" destOrd="0" presId="urn:microsoft.com/office/officeart/2008/layout/LinedList"/>
    <dgm:cxn modelId="{72859323-570F-499F-854B-110665CFEDFB}" type="presParOf" srcId="{A327083D-E772-4941-A800-B5580BDEC014}" destId="{D878CD4D-0854-41CC-B96D-317550A15010}" srcOrd="4" destOrd="0" presId="urn:microsoft.com/office/officeart/2008/layout/LinedList"/>
    <dgm:cxn modelId="{6986F943-6913-4743-9DC1-8FA2399055FB}" type="presParOf" srcId="{A327083D-E772-4941-A800-B5580BDEC014}" destId="{694E34C1-45B1-48BD-A4BE-6101AD7DF6D9}" srcOrd="5" destOrd="0" presId="urn:microsoft.com/office/officeart/2008/layout/LinedList"/>
    <dgm:cxn modelId="{C9F4F678-7AB9-462F-8DA7-C8CD2A3B5CBC}" type="presParOf" srcId="{694E34C1-45B1-48BD-A4BE-6101AD7DF6D9}" destId="{33780F85-C815-45FF-8832-74C1C867D5EB}" srcOrd="0" destOrd="0" presId="urn:microsoft.com/office/officeart/2008/layout/LinedList"/>
    <dgm:cxn modelId="{D6B75FCA-CC9E-42E1-8BB5-DE692FF2D566}" type="presParOf" srcId="{694E34C1-45B1-48BD-A4BE-6101AD7DF6D9}" destId="{30574C48-4E84-40A5-8EA2-D452E4735ED7}" srcOrd="1" destOrd="0" presId="urn:microsoft.com/office/officeart/2008/layout/LinedList"/>
    <dgm:cxn modelId="{D76A8DEC-53AF-42DD-BB43-A4302E14CCF2}" type="presParOf" srcId="{A327083D-E772-4941-A800-B5580BDEC014}" destId="{04FBD1D3-087B-4AB6-8812-7CA638E88BAE}" srcOrd="6" destOrd="0" presId="urn:microsoft.com/office/officeart/2008/layout/LinedList"/>
    <dgm:cxn modelId="{A9DF194F-C66B-43A4-8888-EEB2E9EA9876}" type="presParOf" srcId="{A327083D-E772-4941-A800-B5580BDEC014}" destId="{1ACE2400-AEF8-4325-99B2-4025E76AC107}" srcOrd="7" destOrd="0" presId="urn:microsoft.com/office/officeart/2008/layout/LinedList"/>
    <dgm:cxn modelId="{DC6C219C-6B13-4B06-8832-3C8410E61166}" type="presParOf" srcId="{1ACE2400-AEF8-4325-99B2-4025E76AC107}" destId="{F45C994D-3409-4056-960D-1839AFAD5698}" srcOrd="0" destOrd="0" presId="urn:microsoft.com/office/officeart/2008/layout/LinedList"/>
    <dgm:cxn modelId="{AFC977B3-A7C1-45CF-AFC3-089C0F219838}" type="presParOf" srcId="{1ACE2400-AEF8-4325-99B2-4025E76AC107}" destId="{21E18A15-1AC7-4BAC-A335-98E4E87C40C5}" srcOrd="1" destOrd="0" presId="urn:microsoft.com/office/officeart/2008/layout/LinedList"/>
    <dgm:cxn modelId="{93B2DED1-4B2F-4842-BCB0-AA251C9454EA}" type="presParOf" srcId="{A327083D-E772-4941-A800-B5580BDEC014}" destId="{D75007AD-36B1-423C-AD9B-9ACDC4BAB1E3}" srcOrd="8" destOrd="0" presId="urn:microsoft.com/office/officeart/2008/layout/LinedList"/>
    <dgm:cxn modelId="{62E745CB-2FED-4DE7-A80B-A6DE1644C494}" type="presParOf" srcId="{A327083D-E772-4941-A800-B5580BDEC014}" destId="{BD96F3A2-2775-4D46-B289-6195FFE379CA}" srcOrd="9" destOrd="0" presId="urn:microsoft.com/office/officeart/2008/layout/LinedList"/>
    <dgm:cxn modelId="{01994F82-2F64-4A83-A823-FEF8DC11EE00}" type="presParOf" srcId="{BD96F3A2-2775-4D46-B289-6195FFE379CA}" destId="{1C2794E8-645F-4B4E-BE05-0231BC34A257}" srcOrd="0" destOrd="0" presId="urn:microsoft.com/office/officeart/2008/layout/LinedList"/>
    <dgm:cxn modelId="{181D2781-3BFB-425F-94F0-26DACE6DE9EC}" type="presParOf" srcId="{BD96F3A2-2775-4D46-B289-6195FFE379CA}" destId="{29AC921C-E550-44C0-ACFE-8E54659B9355}" srcOrd="1" destOrd="0" presId="urn:microsoft.com/office/officeart/2008/layout/LinedList"/>
    <dgm:cxn modelId="{49F6919F-8C88-444C-B2C4-81272D982759}" type="presParOf" srcId="{A327083D-E772-4941-A800-B5580BDEC014}" destId="{C6717149-2B1A-4C4C-A250-8BDD7E01CAB2}" srcOrd="10" destOrd="0" presId="urn:microsoft.com/office/officeart/2008/layout/LinedList"/>
    <dgm:cxn modelId="{93DC9561-B13B-4CCD-9C3C-B4276B8E2260}" type="presParOf" srcId="{A327083D-E772-4941-A800-B5580BDEC014}" destId="{1A1BB383-8C73-4D67-A121-51B1D1D67B0B}" srcOrd="11" destOrd="0" presId="urn:microsoft.com/office/officeart/2008/layout/LinedList"/>
    <dgm:cxn modelId="{6C7B9336-FEB0-4BE3-B415-F2C7C33F4D49}" type="presParOf" srcId="{1A1BB383-8C73-4D67-A121-51B1D1D67B0B}" destId="{259FED9E-DD1C-488E-8B28-76CF51B59D21}" srcOrd="0" destOrd="0" presId="urn:microsoft.com/office/officeart/2008/layout/LinedList"/>
    <dgm:cxn modelId="{D8D59932-53C8-413D-A7F1-21E0AA64DACB}" type="presParOf" srcId="{1A1BB383-8C73-4D67-A121-51B1D1D67B0B}" destId="{AF4E3425-17C5-4735-B78F-E5E69652C8CF}" srcOrd="1" destOrd="0" presId="urn:microsoft.com/office/officeart/2008/layout/LinedList"/>
    <dgm:cxn modelId="{0B3EC2F9-FB86-47DF-830D-145A1FFACD43}" type="presParOf" srcId="{A327083D-E772-4941-A800-B5580BDEC014}" destId="{63F359D4-BCC0-4DE4-8359-6B5B72830CBB}" srcOrd="12" destOrd="0" presId="urn:microsoft.com/office/officeart/2008/layout/LinedList"/>
    <dgm:cxn modelId="{FF37A2D9-F754-4F2E-8FD0-D7F17A6EB13B}" type="presParOf" srcId="{A327083D-E772-4941-A800-B5580BDEC014}" destId="{99540A84-6B32-4C82-8FE4-30BF54FE6909}" srcOrd="13" destOrd="0" presId="urn:microsoft.com/office/officeart/2008/layout/LinedList"/>
    <dgm:cxn modelId="{C8FCCE29-D031-4CD2-99C1-538E1AB7FF5A}" type="presParOf" srcId="{99540A84-6B32-4C82-8FE4-30BF54FE6909}" destId="{B010AA9D-791A-4155-989F-924C5003561B}" srcOrd="0" destOrd="0" presId="urn:microsoft.com/office/officeart/2008/layout/LinedList"/>
    <dgm:cxn modelId="{80B43F60-2310-46F1-8F77-0CDE22EEF12D}" type="presParOf" srcId="{99540A84-6B32-4C82-8FE4-30BF54FE6909}" destId="{5EBA6B64-C32A-4046-9C20-C1FA2F58932D}" srcOrd="1" destOrd="0" presId="urn:microsoft.com/office/officeart/2008/layout/LinedList"/>
    <dgm:cxn modelId="{F413F7B5-F0A4-4814-9597-3CB7EA357214}" type="presParOf" srcId="{A327083D-E772-4941-A800-B5580BDEC014}" destId="{760F5AD9-E6D3-42B8-A1BF-7E400355BC00}" srcOrd="14" destOrd="0" presId="urn:microsoft.com/office/officeart/2008/layout/LinedList"/>
    <dgm:cxn modelId="{3D91224B-8DBE-4A0F-A0C9-3DFF636A9ABF}" type="presParOf" srcId="{A327083D-E772-4941-A800-B5580BDEC014}" destId="{64BC3FC4-9FF3-4844-920E-A27FC267E874}" srcOrd="15" destOrd="0" presId="urn:microsoft.com/office/officeart/2008/layout/LinedList"/>
    <dgm:cxn modelId="{43E47B2C-1F13-4622-AF26-463B3B8D16C8}" type="presParOf" srcId="{64BC3FC4-9FF3-4844-920E-A27FC267E874}" destId="{08B45A9F-5462-440C-B8FC-5B37AB2C2A0C}" srcOrd="0" destOrd="0" presId="urn:microsoft.com/office/officeart/2008/layout/LinedList"/>
    <dgm:cxn modelId="{C6029141-85BE-43CA-8F73-3B2B324831F6}" type="presParOf" srcId="{64BC3FC4-9FF3-4844-920E-A27FC267E874}" destId="{348F7AF0-E51D-4EDA-BBD7-8B60802AFE58}" srcOrd="1" destOrd="0" presId="urn:microsoft.com/office/officeart/2008/layout/LinedList"/>
    <dgm:cxn modelId="{864F81BB-0632-454E-B36C-16BF9D7A99F2}" type="presParOf" srcId="{A327083D-E772-4941-A800-B5580BDEC014}" destId="{F91FE492-D0DC-4B93-8DD2-DD0B45EEB36F}" srcOrd="16" destOrd="0" presId="urn:microsoft.com/office/officeart/2008/layout/LinedList"/>
    <dgm:cxn modelId="{9EEA8B3F-0540-40A1-A2DF-CFC254C2BCDE}" type="presParOf" srcId="{A327083D-E772-4941-A800-B5580BDEC014}" destId="{098053F5-E6B9-439C-A04D-E76BC89E5A6D}" srcOrd="17" destOrd="0" presId="urn:microsoft.com/office/officeart/2008/layout/LinedList"/>
    <dgm:cxn modelId="{3564845E-CE88-460A-9642-39199FB97CC5}" type="presParOf" srcId="{098053F5-E6B9-439C-A04D-E76BC89E5A6D}" destId="{150AC836-C586-4B5C-A320-9B83247E97F9}" srcOrd="0" destOrd="0" presId="urn:microsoft.com/office/officeart/2008/layout/LinedList"/>
    <dgm:cxn modelId="{445FD755-7977-4647-B62A-017842F6601A}" type="presParOf" srcId="{098053F5-E6B9-439C-A04D-E76BC89E5A6D}" destId="{7E0226E7-3BE3-476F-B15A-0B94225A2FB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F785F90-822B-4E4E-9DC1-5A1EE01E23F4}" type="doc">
      <dgm:prSet loTypeId="urn:microsoft.com/office/officeart/2018/2/layout/IconLabel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5E2C7E3E-CD5F-45BF-9DE7-3A1645EA333A}">
      <dgm:prSet/>
      <dgm:spPr/>
      <dgm:t>
        <a:bodyPr/>
        <a:lstStyle/>
        <a:p>
          <a:r>
            <a:rPr lang="en-US"/>
            <a:t>Length, format and formalities</a:t>
          </a:r>
        </a:p>
      </dgm:t>
    </dgm:pt>
    <dgm:pt modelId="{84727720-FC08-4F27-AE77-272AD8E7E255}" type="parTrans" cxnId="{AC1EBB4A-DFB1-40C4-A285-B697363BE0CF}">
      <dgm:prSet/>
      <dgm:spPr/>
      <dgm:t>
        <a:bodyPr/>
        <a:lstStyle/>
        <a:p>
          <a:endParaRPr lang="en-US"/>
        </a:p>
      </dgm:t>
    </dgm:pt>
    <dgm:pt modelId="{0E97C656-BA10-4462-A16C-EA9AE6952A20}" type="sibTrans" cxnId="{AC1EBB4A-DFB1-40C4-A285-B697363BE0CF}">
      <dgm:prSet/>
      <dgm:spPr/>
      <dgm:t>
        <a:bodyPr/>
        <a:lstStyle/>
        <a:p>
          <a:endParaRPr lang="en-US"/>
        </a:p>
      </dgm:t>
    </dgm:pt>
    <dgm:pt modelId="{1AD2A4D5-F0AC-415D-AECD-6D31963E8900}">
      <dgm:prSet/>
      <dgm:spPr/>
      <dgm:t>
        <a:bodyPr/>
        <a:lstStyle/>
        <a:p>
          <a:r>
            <a:rPr lang="en-US"/>
            <a:t>Structure</a:t>
          </a:r>
        </a:p>
      </dgm:t>
    </dgm:pt>
    <dgm:pt modelId="{C85FC07C-9756-4A6F-B951-5127CC2FE69A}" type="parTrans" cxnId="{6961AB01-2637-404D-9D34-AA75AF573163}">
      <dgm:prSet/>
      <dgm:spPr/>
      <dgm:t>
        <a:bodyPr/>
        <a:lstStyle/>
        <a:p>
          <a:endParaRPr lang="en-US"/>
        </a:p>
      </dgm:t>
    </dgm:pt>
    <dgm:pt modelId="{01013669-AA93-4C2F-9CF6-E4823339C001}" type="sibTrans" cxnId="{6961AB01-2637-404D-9D34-AA75AF573163}">
      <dgm:prSet/>
      <dgm:spPr/>
      <dgm:t>
        <a:bodyPr/>
        <a:lstStyle/>
        <a:p>
          <a:endParaRPr lang="en-US"/>
        </a:p>
      </dgm:t>
    </dgm:pt>
    <dgm:pt modelId="{74E21109-84AA-4F68-8D7A-2FAA4062E545}">
      <dgm:prSet/>
      <dgm:spPr/>
      <dgm:t>
        <a:bodyPr/>
        <a:lstStyle/>
        <a:p>
          <a:r>
            <a:rPr lang="en-US"/>
            <a:t>How much information to include</a:t>
          </a:r>
        </a:p>
      </dgm:t>
    </dgm:pt>
    <dgm:pt modelId="{985E6EA1-B7AF-4CA6-9AC5-CA011FEB5852}" type="parTrans" cxnId="{29F66BDA-03F4-41B9-A890-57F789F78330}">
      <dgm:prSet/>
      <dgm:spPr/>
      <dgm:t>
        <a:bodyPr/>
        <a:lstStyle/>
        <a:p>
          <a:endParaRPr lang="en-US"/>
        </a:p>
      </dgm:t>
    </dgm:pt>
    <dgm:pt modelId="{720BE532-CE72-478E-AA24-34C19D4C3076}" type="sibTrans" cxnId="{29F66BDA-03F4-41B9-A890-57F789F78330}">
      <dgm:prSet/>
      <dgm:spPr/>
      <dgm:t>
        <a:bodyPr/>
        <a:lstStyle/>
        <a:p>
          <a:endParaRPr lang="en-US"/>
        </a:p>
      </dgm:t>
    </dgm:pt>
    <dgm:pt modelId="{315A9022-275C-4641-8377-42EA0892F6A9}">
      <dgm:prSet/>
      <dgm:spPr/>
      <dgm:t>
        <a:bodyPr/>
        <a:lstStyle/>
        <a:p>
          <a:r>
            <a:rPr lang="en-US"/>
            <a:t>What information to include</a:t>
          </a:r>
        </a:p>
      </dgm:t>
    </dgm:pt>
    <dgm:pt modelId="{E1C03528-2311-45C2-ADD5-F22DAAF573BF}" type="parTrans" cxnId="{1AACC7F7-F6CB-4802-AF8D-2E7F3D5045DE}">
      <dgm:prSet/>
      <dgm:spPr/>
      <dgm:t>
        <a:bodyPr/>
        <a:lstStyle/>
        <a:p>
          <a:endParaRPr lang="en-US"/>
        </a:p>
      </dgm:t>
    </dgm:pt>
    <dgm:pt modelId="{C88FE5C3-9DA3-482C-8BA5-3E949CA3827D}" type="sibTrans" cxnId="{1AACC7F7-F6CB-4802-AF8D-2E7F3D5045DE}">
      <dgm:prSet/>
      <dgm:spPr/>
      <dgm:t>
        <a:bodyPr/>
        <a:lstStyle/>
        <a:p>
          <a:endParaRPr lang="en-US"/>
        </a:p>
      </dgm:t>
    </dgm:pt>
    <dgm:pt modelId="{D46271A6-10BC-4783-8503-530DA2047F88}" type="pres">
      <dgm:prSet presAssocID="{BF785F90-822B-4E4E-9DC1-5A1EE01E23F4}" presName="root" presStyleCnt="0">
        <dgm:presLayoutVars>
          <dgm:dir/>
          <dgm:resizeHandles val="exact"/>
        </dgm:presLayoutVars>
      </dgm:prSet>
      <dgm:spPr/>
    </dgm:pt>
    <dgm:pt modelId="{0752CB50-3A7D-4DD4-BAEC-50BBC64FE7C9}" type="pres">
      <dgm:prSet presAssocID="{5E2C7E3E-CD5F-45BF-9DE7-3A1645EA333A}" presName="compNode" presStyleCnt="0"/>
      <dgm:spPr/>
    </dgm:pt>
    <dgm:pt modelId="{3C61BCBA-7A94-421F-B63D-D5EBB75C90F5}" type="pres">
      <dgm:prSet presAssocID="{5E2C7E3E-CD5F-45BF-9DE7-3A1645EA333A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mall paint brush"/>
        </a:ext>
      </dgm:extLst>
    </dgm:pt>
    <dgm:pt modelId="{9103318A-4D14-493D-891D-296E824A9AC0}" type="pres">
      <dgm:prSet presAssocID="{5E2C7E3E-CD5F-45BF-9DE7-3A1645EA333A}" presName="spaceRect" presStyleCnt="0"/>
      <dgm:spPr/>
    </dgm:pt>
    <dgm:pt modelId="{6DBA81E2-677A-4EDE-900F-2B7040590D2C}" type="pres">
      <dgm:prSet presAssocID="{5E2C7E3E-CD5F-45BF-9DE7-3A1645EA333A}" presName="textRect" presStyleLbl="revTx" presStyleIdx="0" presStyleCnt="4">
        <dgm:presLayoutVars>
          <dgm:chMax val="1"/>
          <dgm:chPref val="1"/>
        </dgm:presLayoutVars>
      </dgm:prSet>
      <dgm:spPr/>
    </dgm:pt>
    <dgm:pt modelId="{D1A4D09B-5327-4ED8-ADA5-1DBA30EDC167}" type="pres">
      <dgm:prSet presAssocID="{0E97C656-BA10-4462-A16C-EA9AE6952A20}" presName="sibTrans" presStyleCnt="0"/>
      <dgm:spPr/>
    </dgm:pt>
    <dgm:pt modelId="{CEC70A43-BFE2-4975-85FD-F8ABC3FA2CA3}" type="pres">
      <dgm:prSet presAssocID="{1AD2A4D5-F0AC-415D-AECD-6D31963E8900}" presName="compNode" presStyleCnt="0"/>
      <dgm:spPr/>
    </dgm:pt>
    <dgm:pt modelId="{23B69333-C391-4620-9838-C6AB70A93149}" type="pres">
      <dgm:prSet presAssocID="{1AD2A4D5-F0AC-415D-AECD-6D31963E8900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ilo"/>
        </a:ext>
      </dgm:extLst>
    </dgm:pt>
    <dgm:pt modelId="{B19258C0-3FE5-4DC3-8D30-43C3BDAAAE95}" type="pres">
      <dgm:prSet presAssocID="{1AD2A4D5-F0AC-415D-AECD-6D31963E8900}" presName="spaceRect" presStyleCnt="0"/>
      <dgm:spPr/>
    </dgm:pt>
    <dgm:pt modelId="{A1DB0885-9551-4A06-9B97-6C2FCB1A9713}" type="pres">
      <dgm:prSet presAssocID="{1AD2A4D5-F0AC-415D-AECD-6D31963E8900}" presName="textRect" presStyleLbl="revTx" presStyleIdx="1" presStyleCnt="4">
        <dgm:presLayoutVars>
          <dgm:chMax val="1"/>
          <dgm:chPref val="1"/>
        </dgm:presLayoutVars>
      </dgm:prSet>
      <dgm:spPr/>
    </dgm:pt>
    <dgm:pt modelId="{6E4420E5-FB65-4F8E-812B-A3EFF24C2978}" type="pres">
      <dgm:prSet presAssocID="{01013669-AA93-4C2F-9CF6-E4823339C001}" presName="sibTrans" presStyleCnt="0"/>
      <dgm:spPr/>
    </dgm:pt>
    <dgm:pt modelId="{45FD51B9-1587-4737-B1D6-09E81927FF5E}" type="pres">
      <dgm:prSet presAssocID="{74E21109-84AA-4F68-8D7A-2FAA4062E545}" presName="compNode" presStyleCnt="0"/>
      <dgm:spPr/>
    </dgm:pt>
    <dgm:pt modelId="{5EC969B5-205E-42E5-837F-626D899613A4}" type="pres">
      <dgm:prSet presAssocID="{74E21109-84AA-4F68-8D7A-2FAA4062E545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lp"/>
        </a:ext>
      </dgm:extLst>
    </dgm:pt>
    <dgm:pt modelId="{B5713468-9687-4F88-9CBE-A58375A286BB}" type="pres">
      <dgm:prSet presAssocID="{74E21109-84AA-4F68-8D7A-2FAA4062E545}" presName="spaceRect" presStyleCnt="0"/>
      <dgm:spPr/>
    </dgm:pt>
    <dgm:pt modelId="{A611FE90-9F74-4932-A3A4-19B5DDB20008}" type="pres">
      <dgm:prSet presAssocID="{74E21109-84AA-4F68-8D7A-2FAA4062E545}" presName="textRect" presStyleLbl="revTx" presStyleIdx="2" presStyleCnt="4">
        <dgm:presLayoutVars>
          <dgm:chMax val="1"/>
          <dgm:chPref val="1"/>
        </dgm:presLayoutVars>
      </dgm:prSet>
      <dgm:spPr/>
    </dgm:pt>
    <dgm:pt modelId="{A4F20C06-0880-4FCD-8CE9-124B29B6BFD6}" type="pres">
      <dgm:prSet presAssocID="{720BE532-CE72-478E-AA24-34C19D4C3076}" presName="sibTrans" presStyleCnt="0"/>
      <dgm:spPr/>
    </dgm:pt>
    <dgm:pt modelId="{CEEA5186-2EF4-4B01-AD7A-8B9DE42C7946}" type="pres">
      <dgm:prSet presAssocID="{315A9022-275C-4641-8377-42EA0892F6A9}" presName="compNode" presStyleCnt="0"/>
      <dgm:spPr/>
    </dgm:pt>
    <dgm:pt modelId="{3A139FAE-FF01-46D0-9680-3AC67EE75A47}" type="pres">
      <dgm:prSet presAssocID="{315A9022-275C-4641-8377-42EA0892F6A9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nformation"/>
        </a:ext>
      </dgm:extLst>
    </dgm:pt>
    <dgm:pt modelId="{7CACA7EB-35EB-45B0-87E3-A04AA45814BD}" type="pres">
      <dgm:prSet presAssocID="{315A9022-275C-4641-8377-42EA0892F6A9}" presName="spaceRect" presStyleCnt="0"/>
      <dgm:spPr/>
    </dgm:pt>
    <dgm:pt modelId="{89F61C62-F35B-4267-8652-897BB1F29185}" type="pres">
      <dgm:prSet presAssocID="{315A9022-275C-4641-8377-42EA0892F6A9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6961AB01-2637-404D-9D34-AA75AF573163}" srcId="{BF785F90-822B-4E4E-9DC1-5A1EE01E23F4}" destId="{1AD2A4D5-F0AC-415D-AECD-6D31963E8900}" srcOrd="1" destOrd="0" parTransId="{C85FC07C-9756-4A6F-B951-5127CC2FE69A}" sibTransId="{01013669-AA93-4C2F-9CF6-E4823339C001}"/>
    <dgm:cxn modelId="{12CD5215-E12E-4F58-B9EE-0365965D0F67}" type="presOf" srcId="{315A9022-275C-4641-8377-42EA0892F6A9}" destId="{89F61C62-F35B-4267-8652-897BB1F29185}" srcOrd="0" destOrd="0" presId="urn:microsoft.com/office/officeart/2018/2/layout/IconLabelList"/>
    <dgm:cxn modelId="{7FD0C922-1EC7-40ED-8A1C-D6A0B6E9495D}" type="presOf" srcId="{5E2C7E3E-CD5F-45BF-9DE7-3A1645EA333A}" destId="{6DBA81E2-677A-4EDE-900F-2B7040590D2C}" srcOrd="0" destOrd="0" presId="urn:microsoft.com/office/officeart/2018/2/layout/IconLabelList"/>
    <dgm:cxn modelId="{AC1EBB4A-DFB1-40C4-A285-B697363BE0CF}" srcId="{BF785F90-822B-4E4E-9DC1-5A1EE01E23F4}" destId="{5E2C7E3E-CD5F-45BF-9DE7-3A1645EA333A}" srcOrd="0" destOrd="0" parTransId="{84727720-FC08-4F27-AE77-272AD8E7E255}" sibTransId="{0E97C656-BA10-4462-A16C-EA9AE6952A20}"/>
    <dgm:cxn modelId="{3395239E-3578-42A3-A51F-8CD68C2CBC5B}" type="presOf" srcId="{1AD2A4D5-F0AC-415D-AECD-6D31963E8900}" destId="{A1DB0885-9551-4A06-9B97-6C2FCB1A9713}" srcOrd="0" destOrd="0" presId="urn:microsoft.com/office/officeart/2018/2/layout/IconLabelList"/>
    <dgm:cxn modelId="{90EAC5AD-2DBB-4ACF-8EC3-11AB0A187AF5}" type="presOf" srcId="{BF785F90-822B-4E4E-9DC1-5A1EE01E23F4}" destId="{D46271A6-10BC-4783-8503-530DA2047F88}" srcOrd="0" destOrd="0" presId="urn:microsoft.com/office/officeart/2018/2/layout/IconLabelList"/>
    <dgm:cxn modelId="{350471D0-8C6C-4D70-99B0-737B372399AB}" type="presOf" srcId="{74E21109-84AA-4F68-8D7A-2FAA4062E545}" destId="{A611FE90-9F74-4932-A3A4-19B5DDB20008}" srcOrd="0" destOrd="0" presId="urn:microsoft.com/office/officeart/2018/2/layout/IconLabelList"/>
    <dgm:cxn modelId="{29F66BDA-03F4-41B9-A890-57F789F78330}" srcId="{BF785F90-822B-4E4E-9DC1-5A1EE01E23F4}" destId="{74E21109-84AA-4F68-8D7A-2FAA4062E545}" srcOrd="2" destOrd="0" parTransId="{985E6EA1-B7AF-4CA6-9AC5-CA011FEB5852}" sibTransId="{720BE532-CE72-478E-AA24-34C19D4C3076}"/>
    <dgm:cxn modelId="{1AACC7F7-F6CB-4802-AF8D-2E7F3D5045DE}" srcId="{BF785F90-822B-4E4E-9DC1-5A1EE01E23F4}" destId="{315A9022-275C-4641-8377-42EA0892F6A9}" srcOrd="3" destOrd="0" parTransId="{E1C03528-2311-45C2-ADD5-F22DAAF573BF}" sibTransId="{C88FE5C3-9DA3-482C-8BA5-3E949CA3827D}"/>
    <dgm:cxn modelId="{9FA782BF-519F-4F21-9E58-463D65522451}" type="presParOf" srcId="{D46271A6-10BC-4783-8503-530DA2047F88}" destId="{0752CB50-3A7D-4DD4-BAEC-50BBC64FE7C9}" srcOrd="0" destOrd="0" presId="urn:microsoft.com/office/officeart/2018/2/layout/IconLabelList"/>
    <dgm:cxn modelId="{FE590275-57F9-4AD5-AE10-70E9CF62DBD0}" type="presParOf" srcId="{0752CB50-3A7D-4DD4-BAEC-50BBC64FE7C9}" destId="{3C61BCBA-7A94-421F-B63D-D5EBB75C90F5}" srcOrd="0" destOrd="0" presId="urn:microsoft.com/office/officeart/2018/2/layout/IconLabelList"/>
    <dgm:cxn modelId="{E2C8D267-DD81-4491-A3B1-2E86E23268DF}" type="presParOf" srcId="{0752CB50-3A7D-4DD4-BAEC-50BBC64FE7C9}" destId="{9103318A-4D14-493D-891D-296E824A9AC0}" srcOrd="1" destOrd="0" presId="urn:microsoft.com/office/officeart/2018/2/layout/IconLabelList"/>
    <dgm:cxn modelId="{09E5F465-40C1-4CAD-A4BB-A68F6A7457E2}" type="presParOf" srcId="{0752CB50-3A7D-4DD4-BAEC-50BBC64FE7C9}" destId="{6DBA81E2-677A-4EDE-900F-2B7040590D2C}" srcOrd="2" destOrd="0" presId="urn:microsoft.com/office/officeart/2018/2/layout/IconLabelList"/>
    <dgm:cxn modelId="{1C880039-8F08-4663-B3D7-123F0E445854}" type="presParOf" srcId="{D46271A6-10BC-4783-8503-530DA2047F88}" destId="{D1A4D09B-5327-4ED8-ADA5-1DBA30EDC167}" srcOrd="1" destOrd="0" presId="urn:microsoft.com/office/officeart/2018/2/layout/IconLabelList"/>
    <dgm:cxn modelId="{A543B1DA-C7A1-4B92-A5C7-3D9FAEAA8285}" type="presParOf" srcId="{D46271A6-10BC-4783-8503-530DA2047F88}" destId="{CEC70A43-BFE2-4975-85FD-F8ABC3FA2CA3}" srcOrd="2" destOrd="0" presId="urn:microsoft.com/office/officeart/2018/2/layout/IconLabelList"/>
    <dgm:cxn modelId="{D7B49E1E-B267-49D7-8348-3049098B01B4}" type="presParOf" srcId="{CEC70A43-BFE2-4975-85FD-F8ABC3FA2CA3}" destId="{23B69333-C391-4620-9838-C6AB70A93149}" srcOrd="0" destOrd="0" presId="urn:microsoft.com/office/officeart/2018/2/layout/IconLabelList"/>
    <dgm:cxn modelId="{DAB9129A-C6C2-4893-8313-00667CDA3784}" type="presParOf" srcId="{CEC70A43-BFE2-4975-85FD-F8ABC3FA2CA3}" destId="{B19258C0-3FE5-4DC3-8D30-43C3BDAAAE95}" srcOrd="1" destOrd="0" presId="urn:microsoft.com/office/officeart/2018/2/layout/IconLabelList"/>
    <dgm:cxn modelId="{58B8BE12-216F-473E-88CC-032649C00AD5}" type="presParOf" srcId="{CEC70A43-BFE2-4975-85FD-F8ABC3FA2CA3}" destId="{A1DB0885-9551-4A06-9B97-6C2FCB1A9713}" srcOrd="2" destOrd="0" presId="urn:microsoft.com/office/officeart/2018/2/layout/IconLabelList"/>
    <dgm:cxn modelId="{5E84AC3D-A718-4392-8589-9ACEA09A9619}" type="presParOf" srcId="{D46271A6-10BC-4783-8503-530DA2047F88}" destId="{6E4420E5-FB65-4F8E-812B-A3EFF24C2978}" srcOrd="3" destOrd="0" presId="urn:microsoft.com/office/officeart/2018/2/layout/IconLabelList"/>
    <dgm:cxn modelId="{AEAE3671-649A-4B83-9817-4EF124DC16A2}" type="presParOf" srcId="{D46271A6-10BC-4783-8503-530DA2047F88}" destId="{45FD51B9-1587-4737-B1D6-09E81927FF5E}" srcOrd="4" destOrd="0" presId="urn:microsoft.com/office/officeart/2018/2/layout/IconLabelList"/>
    <dgm:cxn modelId="{CE945757-C038-416C-8853-7E694A5295F4}" type="presParOf" srcId="{45FD51B9-1587-4737-B1D6-09E81927FF5E}" destId="{5EC969B5-205E-42E5-837F-626D899613A4}" srcOrd="0" destOrd="0" presId="urn:microsoft.com/office/officeart/2018/2/layout/IconLabelList"/>
    <dgm:cxn modelId="{10F96D5E-9C7E-4201-B389-ADB4B6A51CE3}" type="presParOf" srcId="{45FD51B9-1587-4737-B1D6-09E81927FF5E}" destId="{B5713468-9687-4F88-9CBE-A58375A286BB}" srcOrd="1" destOrd="0" presId="urn:microsoft.com/office/officeart/2018/2/layout/IconLabelList"/>
    <dgm:cxn modelId="{B8C931F8-BCDD-4628-AFE2-774F48EBCACF}" type="presParOf" srcId="{45FD51B9-1587-4737-B1D6-09E81927FF5E}" destId="{A611FE90-9F74-4932-A3A4-19B5DDB20008}" srcOrd="2" destOrd="0" presId="urn:microsoft.com/office/officeart/2018/2/layout/IconLabelList"/>
    <dgm:cxn modelId="{3956C6AB-D8AF-4243-8CC1-4A3FE611F661}" type="presParOf" srcId="{D46271A6-10BC-4783-8503-530DA2047F88}" destId="{A4F20C06-0880-4FCD-8CE9-124B29B6BFD6}" srcOrd="5" destOrd="0" presId="urn:microsoft.com/office/officeart/2018/2/layout/IconLabelList"/>
    <dgm:cxn modelId="{3C22AB7A-BECB-4F38-9D1A-CFA0FFC8763B}" type="presParOf" srcId="{D46271A6-10BC-4783-8503-530DA2047F88}" destId="{CEEA5186-2EF4-4B01-AD7A-8B9DE42C7946}" srcOrd="6" destOrd="0" presId="urn:microsoft.com/office/officeart/2018/2/layout/IconLabelList"/>
    <dgm:cxn modelId="{412A4F8D-8D30-4678-B21E-C781C78B5DC5}" type="presParOf" srcId="{CEEA5186-2EF4-4B01-AD7A-8B9DE42C7946}" destId="{3A139FAE-FF01-46D0-9680-3AC67EE75A47}" srcOrd="0" destOrd="0" presId="urn:microsoft.com/office/officeart/2018/2/layout/IconLabelList"/>
    <dgm:cxn modelId="{288E94C2-971E-4AFE-AF73-AE7B8C436AE5}" type="presParOf" srcId="{CEEA5186-2EF4-4B01-AD7A-8B9DE42C7946}" destId="{7CACA7EB-35EB-45B0-87E3-A04AA45814BD}" srcOrd="1" destOrd="0" presId="urn:microsoft.com/office/officeart/2018/2/layout/IconLabelList"/>
    <dgm:cxn modelId="{5BD1C361-EDDA-4A0B-A283-1BD131C14C33}" type="presParOf" srcId="{CEEA5186-2EF4-4B01-AD7A-8B9DE42C7946}" destId="{89F61C62-F35B-4267-8652-897BB1F29185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6B7A9AA-0BE7-46A0-A8A0-C332EA2A826D}" type="doc">
      <dgm:prSet loTypeId="urn:microsoft.com/office/officeart/2018/2/layout/IconLabel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281E2DA-AD79-457E-A898-EF6AE3C2847E}">
      <dgm:prSet/>
      <dgm:spPr/>
      <dgm:t>
        <a:bodyPr/>
        <a:lstStyle/>
        <a:p>
          <a:r>
            <a:rPr lang="en-US"/>
            <a:t>Clear &amp; succinct/quickly reach YOUR reason for writing the letter! Refer to yourself as “I”</a:t>
          </a:r>
        </a:p>
      </dgm:t>
    </dgm:pt>
    <dgm:pt modelId="{78B29FA7-C86F-4B75-8FE2-F8AECE573501}" type="parTrans" cxnId="{760E9507-C102-4028-9E78-D443E0D2E4F9}">
      <dgm:prSet/>
      <dgm:spPr/>
      <dgm:t>
        <a:bodyPr/>
        <a:lstStyle/>
        <a:p>
          <a:endParaRPr lang="en-US"/>
        </a:p>
      </dgm:t>
    </dgm:pt>
    <dgm:pt modelId="{F1B256F1-A183-497F-8A35-1AF7685D7CB9}" type="sibTrans" cxnId="{760E9507-C102-4028-9E78-D443E0D2E4F9}">
      <dgm:prSet/>
      <dgm:spPr/>
      <dgm:t>
        <a:bodyPr/>
        <a:lstStyle/>
        <a:p>
          <a:endParaRPr lang="en-US"/>
        </a:p>
      </dgm:t>
    </dgm:pt>
    <dgm:pt modelId="{EBA31B99-CAA2-4442-AFCE-CBB449AF0114}">
      <dgm:prSet/>
      <dgm:spPr/>
      <dgm:t>
        <a:bodyPr/>
        <a:lstStyle/>
        <a:p>
          <a:r>
            <a:rPr lang="en-US"/>
            <a:t>Start by thinking of the employer’s perspective – what 3 criteria will they most value. Then provide your evidence.</a:t>
          </a:r>
        </a:p>
      </dgm:t>
    </dgm:pt>
    <dgm:pt modelId="{5B1F02CC-5D33-4936-B551-13700B729CDC}" type="parTrans" cxnId="{96CE9B43-5D64-4AB2-B427-DE7B0A6CF3E0}">
      <dgm:prSet/>
      <dgm:spPr/>
      <dgm:t>
        <a:bodyPr/>
        <a:lstStyle/>
        <a:p>
          <a:endParaRPr lang="en-US"/>
        </a:p>
      </dgm:t>
    </dgm:pt>
    <dgm:pt modelId="{943566D4-8577-48A5-A2F9-1ED29323E313}" type="sibTrans" cxnId="{96CE9B43-5D64-4AB2-B427-DE7B0A6CF3E0}">
      <dgm:prSet/>
      <dgm:spPr/>
      <dgm:t>
        <a:bodyPr/>
        <a:lstStyle/>
        <a:p>
          <a:endParaRPr lang="en-US"/>
        </a:p>
      </dgm:t>
    </dgm:pt>
    <dgm:pt modelId="{ADCB3F77-E04B-4A50-B23F-EA330721F0C3}">
      <dgm:prSet/>
      <dgm:spPr/>
      <dgm:t>
        <a:bodyPr/>
        <a:lstStyle/>
        <a:p>
          <a:r>
            <a:rPr lang="en-US"/>
            <a:t>Avoid too much outright/overt effusion (emotional sentiment/gush) towards target institution</a:t>
          </a:r>
        </a:p>
      </dgm:t>
    </dgm:pt>
    <dgm:pt modelId="{AC4CCAFA-88DD-4325-89EA-41CDBCB2AD7E}" type="parTrans" cxnId="{B3078F11-E6EC-421C-9940-2D155614F77F}">
      <dgm:prSet/>
      <dgm:spPr/>
      <dgm:t>
        <a:bodyPr/>
        <a:lstStyle/>
        <a:p>
          <a:endParaRPr lang="en-US"/>
        </a:p>
      </dgm:t>
    </dgm:pt>
    <dgm:pt modelId="{9E664DF0-378F-4D25-A02A-3DEF837C33B0}" type="sibTrans" cxnId="{B3078F11-E6EC-421C-9940-2D155614F77F}">
      <dgm:prSet/>
      <dgm:spPr/>
      <dgm:t>
        <a:bodyPr/>
        <a:lstStyle/>
        <a:p>
          <a:endParaRPr lang="en-US"/>
        </a:p>
      </dgm:t>
    </dgm:pt>
    <dgm:pt modelId="{F3A5568A-A80E-4043-945E-EB9FBB32E03C}">
      <dgm:prSet/>
      <dgm:spPr/>
      <dgm:t>
        <a:bodyPr/>
        <a:lstStyle/>
        <a:p>
          <a:r>
            <a:rPr lang="en-US"/>
            <a:t>Don’t be so modest that your qualities are in disguise!</a:t>
          </a:r>
        </a:p>
      </dgm:t>
    </dgm:pt>
    <dgm:pt modelId="{86150798-3DF5-4859-99D6-E9D2824869F1}" type="parTrans" cxnId="{7229583D-4A41-4766-B833-577A76CF5016}">
      <dgm:prSet/>
      <dgm:spPr/>
      <dgm:t>
        <a:bodyPr/>
        <a:lstStyle/>
        <a:p>
          <a:endParaRPr lang="en-US"/>
        </a:p>
      </dgm:t>
    </dgm:pt>
    <dgm:pt modelId="{D6CE97C2-6BC7-4629-9C59-50F1755789F6}" type="sibTrans" cxnId="{7229583D-4A41-4766-B833-577A76CF5016}">
      <dgm:prSet/>
      <dgm:spPr/>
      <dgm:t>
        <a:bodyPr/>
        <a:lstStyle/>
        <a:p>
          <a:endParaRPr lang="en-US"/>
        </a:p>
      </dgm:t>
    </dgm:pt>
    <dgm:pt modelId="{664DA4E6-E11E-4505-BD3D-1BFCDBDBFFC3}">
      <dgm:prSet/>
      <dgm:spPr/>
      <dgm:t>
        <a:bodyPr/>
        <a:lstStyle/>
        <a:p>
          <a:r>
            <a:rPr lang="en-US"/>
            <a:t>Don’t be so immodest that on paper potential employers are left with sense of too good to be true!</a:t>
          </a:r>
        </a:p>
      </dgm:t>
    </dgm:pt>
    <dgm:pt modelId="{1C608992-F1BE-4B42-B3DB-B0AEBFC07FAC}" type="parTrans" cxnId="{8AC5CB03-5058-4612-A635-200097C0AB19}">
      <dgm:prSet/>
      <dgm:spPr/>
      <dgm:t>
        <a:bodyPr/>
        <a:lstStyle/>
        <a:p>
          <a:endParaRPr lang="en-US"/>
        </a:p>
      </dgm:t>
    </dgm:pt>
    <dgm:pt modelId="{972872F1-8189-4321-9FC9-4B795AA8F4D8}" type="sibTrans" cxnId="{8AC5CB03-5058-4612-A635-200097C0AB19}">
      <dgm:prSet/>
      <dgm:spPr/>
      <dgm:t>
        <a:bodyPr/>
        <a:lstStyle/>
        <a:p>
          <a:endParaRPr lang="en-US"/>
        </a:p>
      </dgm:t>
    </dgm:pt>
    <dgm:pt modelId="{E308D1C4-A981-42E3-ACCD-747ADF0F0A2E}">
      <dgm:prSet/>
      <dgm:spPr/>
      <dgm:t>
        <a:bodyPr/>
        <a:lstStyle/>
        <a:p>
          <a:r>
            <a:rPr lang="en-US"/>
            <a:t>Don’t assume you WILL be given the position! Don’t be impatient or overly assertive.</a:t>
          </a:r>
        </a:p>
      </dgm:t>
    </dgm:pt>
    <dgm:pt modelId="{04DB3014-0F2E-4666-AAB0-974924EF83CA}" type="parTrans" cxnId="{53CC4D1E-8D9B-4543-8555-DF74337D2222}">
      <dgm:prSet/>
      <dgm:spPr/>
      <dgm:t>
        <a:bodyPr/>
        <a:lstStyle/>
        <a:p>
          <a:endParaRPr lang="en-US"/>
        </a:p>
      </dgm:t>
    </dgm:pt>
    <dgm:pt modelId="{2AC5E28E-6F12-43EA-90F5-B1CB5DB66ED5}" type="sibTrans" cxnId="{53CC4D1E-8D9B-4543-8555-DF74337D2222}">
      <dgm:prSet/>
      <dgm:spPr/>
      <dgm:t>
        <a:bodyPr/>
        <a:lstStyle/>
        <a:p>
          <a:endParaRPr lang="en-US"/>
        </a:p>
      </dgm:t>
    </dgm:pt>
    <dgm:pt modelId="{BFD0AAB9-129C-4790-B883-01C041DA5319}">
      <dgm:prSet/>
      <dgm:spPr/>
      <dgm:t>
        <a:bodyPr/>
        <a:lstStyle/>
        <a:p>
          <a:r>
            <a:rPr lang="en-US"/>
            <a:t>Keep it brief- 1 page</a:t>
          </a:r>
        </a:p>
      </dgm:t>
    </dgm:pt>
    <dgm:pt modelId="{5EDBBA14-4C94-47CD-BE68-46C1653BFCE3}" type="parTrans" cxnId="{BF1475DA-8771-450A-B46C-0A2985388712}">
      <dgm:prSet/>
      <dgm:spPr/>
      <dgm:t>
        <a:bodyPr/>
        <a:lstStyle/>
        <a:p>
          <a:endParaRPr lang="en-US"/>
        </a:p>
      </dgm:t>
    </dgm:pt>
    <dgm:pt modelId="{F9C355C3-C3FE-4696-AD61-2F8FAECE185B}" type="sibTrans" cxnId="{BF1475DA-8771-450A-B46C-0A2985388712}">
      <dgm:prSet/>
      <dgm:spPr/>
      <dgm:t>
        <a:bodyPr/>
        <a:lstStyle/>
        <a:p>
          <a:endParaRPr lang="en-US"/>
        </a:p>
      </dgm:t>
    </dgm:pt>
    <dgm:pt modelId="{E108CC0E-506B-459A-B99C-FD93476F7BBA}" type="pres">
      <dgm:prSet presAssocID="{86B7A9AA-0BE7-46A0-A8A0-C332EA2A826D}" presName="root" presStyleCnt="0">
        <dgm:presLayoutVars>
          <dgm:dir/>
          <dgm:resizeHandles val="exact"/>
        </dgm:presLayoutVars>
      </dgm:prSet>
      <dgm:spPr/>
    </dgm:pt>
    <dgm:pt modelId="{1DE44425-F088-4ABC-A5F9-F3E366441322}" type="pres">
      <dgm:prSet presAssocID="{F281E2DA-AD79-457E-A898-EF6AE3C2847E}" presName="compNode" presStyleCnt="0"/>
      <dgm:spPr/>
    </dgm:pt>
    <dgm:pt modelId="{B1FE15A3-F7A9-401E-A018-588EFA650566}" type="pres">
      <dgm:prSet presAssocID="{F281E2DA-AD79-457E-A898-EF6AE3C2847E}" presName="iconRect" presStyleLbl="node1" presStyleIdx="0" presStyleCnt="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6489BDF0-BF95-4D1E-97FF-9C7F0A800BA7}" type="pres">
      <dgm:prSet presAssocID="{F281E2DA-AD79-457E-A898-EF6AE3C2847E}" presName="spaceRect" presStyleCnt="0"/>
      <dgm:spPr/>
    </dgm:pt>
    <dgm:pt modelId="{4297E46B-AB4E-4C19-872F-2681DA0E6594}" type="pres">
      <dgm:prSet presAssocID="{F281E2DA-AD79-457E-A898-EF6AE3C2847E}" presName="textRect" presStyleLbl="revTx" presStyleIdx="0" presStyleCnt="7">
        <dgm:presLayoutVars>
          <dgm:chMax val="1"/>
          <dgm:chPref val="1"/>
        </dgm:presLayoutVars>
      </dgm:prSet>
      <dgm:spPr/>
    </dgm:pt>
    <dgm:pt modelId="{3FAA7712-0C96-4EC0-841B-1CEA8221E0F6}" type="pres">
      <dgm:prSet presAssocID="{F1B256F1-A183-497F-8A35-1AF7685D7CB9}" presName="sibTrans" presStyleCnt="0"/>
      <dgm:spPr/>
    </dgm:pt>
    <dgm:pt modelId="{D0AC9C10-A082-4394-A95D-12469159115B}" type="pres">
      <dgm:prSet presAssocID="{EBA31B99-CAA2-4442-AFCE-CBB449AF0114}" presName="compNode" presStyleCnt="0"/>
      <dgm:spPr/>
    </dgm:pt>
    <dgm:pt modelId="{333AF88B-01A1-4358-A838-3C9EC6BD108E}" type="pres">
      <dgm:prSet presAssocID="{EBA31B99-CAA2-4442-AFCE-CBB449AF0114}" presName="iconRect" presStyleLbl="node1" presStyleIdx="1" presStyleCnt="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FD3735A2-D2D3-4243-BA2D-F7669026A7C0}" type="pres">
      <dgm:prSet presAssocID="{EBA31B99-CAA2-4442-AFCE-CBB449AF0114}" presName="spaceRect" presStyleCnt="0"/>
      <dgm:spPr/>
    </dgm:pt>
    <dgm:pt modelId="{DB7A2636-7E50-4742-AB78-B21CF5FF879F}" type="pres">
      <dgm:prSet presAssocID="{EBA31B99-CAA2-4442-AFCE-CBB449AF0114}" presName="textRect" presStyleLbl="revTx" presStyleIdx="1" presStyleCnt="7">
        <dgm:presLayoutVars>
          <dgm:chMax val="1"/>
          <dgm:chPref val="1"/>
        </dgm:presLayoutVars>
      </dgm:prSet>
      <dgm:spPr/>
    </dgm:pt>
    <dgm:pt modelId="{A6B3EE0C-BC9B-4CD2-98DE-BBA98C295406}" type="pres">
      <dgm:prSet presAssocID="{943566D4-8577-48A5-A2F9-1ED29323E313}" presName="sibTrans" presStyleCnt="0"/>
      <dgm:spPr/>
    </dgm:pt>
    <dgm:pt modelId="{3F5BD5E9-884E-4D81-BD16-81619E0B53D7}" type="pres">
      <dgm:prSet presAssocID="{ADCB3F77-E04B-4A50-B23F-EA330721F0C3}" presName="compNode" presStyleCnt="0"/>
      <dgm:spPr/>
    </dgm:pt>
    <dgm:pt modelId="{33FADC17-C78B-4019-A373-122E06F9427E}" type="pres">
      <dgm:prSet presAssocID="{ADCB3F77-E04B-4A50-B23F-EA330721F0C3}" presName="iconRect" presStyleLbl="node1" presStyleIdx="2" presStyleCnt="7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rying Face with No Fill"/>
        </a:ext>
      </dgm:extLst>
    </dgm:pt>
    <dgm:pt modelId="{5FE7A747-1137-44E2-B718-535CF371AFAE}" type="pres">
      <dgm:prSet presAssocID="{ADCB3F77-E04B-4A50-B23F-EA330721F0C3}" presName="spaceRect" presStyleCnt="0"/>
      <dgm:spPr/>
    </dgm:pt>
    <dgm:pt modelId="{5B554F9F-69CC-4C76-9143-7D8C14BE4E92}" type="pres">
      <dgm:prSet presAssocID="{ADCB3F77-E04B-4A50-B23F-EA330721F0C3}" presName="textRect" presStyleLbl="revTx" presStyleIdx="2" presStyleCnt="7">
        <dgm:presLayoutVars>
          <dgm:chMax val="1"/>
          <dgm:chPref val="1"/>
        </dgm:presLayoutVars>
      </dgm:prSet>
      <dgm:spPr/>
    </dgm:pt>
    <dgm:pt modelId="{77E7E211-9DF4-4356-B45B-AAF832E68F69}" type="pres">
      <dgm:prSet presAssocID="{9E664DF0-378F-4D25-A02A-3DEF837C33B0}" presName="sibTrans" presStyleCnt="0"/>
      <dgm:spPr/>
    </dgm:pt>
    <dgm:pt modelId="{2014A1EC-F16E-4F9F-BFE8-11754540BBFF}" type="pres">
      <dgm:prSet presAssocID="{F3A5568A-A80E-4043-945E-EB9FBB32E03C}" presName="compNode" presStyleCnt="0"/>
      <dgm:spPr/>
    </dgm:pt>
    <dgm:pt modelId="{49D57AD0-D1B1-40F2-9407-48CA73BD6870}" type="pres">
      <dgm:prSet presAssocID="{F3A5568A-A80E-4043-945E-EB9FBB32E03C}" presName="iconRect" presStyleLbl="node1" presStyleIdx="3" presStyleCnt="7" custLinFactNeighborX="-2299" custLinFactNeighborY="16527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ress"/>
        </a:ext>
      </dgm:extLst>
    </dgm:pt>
    <dgm:pt modelId="{AA904E57-C154-425D-955B-F93C9D2D8F3A}" type="pres">
      <dgm:prSet presAssocID="{F3A5568A-A80E-4043-945E-EB9FBB32E03C}" presName="spaceRect" presStyleCnt="0"/>
      <dgm:spPr/>
    </dgm:pt>
    <dgm:pt modelId="{93B4CB5E-47FF-495F-87B6-E6A86136972C}" type="pres">
      <dgm:prSet presAssocID="{F3A5568A-A80E-4043-945E-EB9FBB32E03C}" presName="textRect" presStyleLbl="revTx" presStyleIdx="3" presStyleCnt="7">
        <dgm:presLayoutVars>
          <dgm:chMax val="1"/>
          <dgm:chPref val="1"/>
        </dgm:presLayoutVars>
      </dgm:prSet>
      <dgm:spPr/>
    </dgm:pt>
    <dgm:pt modelId="{23A1E6FD-146B-4037-9F00-2BDFDB63E684}" type="pres">
      <dgm:prSet presAssocID="{D6CE97C2-6BC7-4629-9C59-50F1755789F6}" presName="sibTrans" presStyleCnt="0"/>
      <dgm:spPr/>
    </dgm:pt>
    <dgm:pt modelId="{FEA6551E-17FA-4969-A0EA-3D41A3637704}" type="pres">
      <dgm:prSet presAssocID="{664DA4E6-E11E-4505-BD3D-1BFCDBDBFFC3}" presName="compNode" presStyleCnt="0"/>
      <dgm:spPr/>
    </dgm:pt>
    <dgm:pt modelId="{B55C6613-26CB-4D77-B326-E0CA5BBFF2D1}" type="pres">
      <dgm:prSet presAssocID="{664DA4E6-E11E-4505-BD3D-1BFCDBDBFFC3}" presName="iconRect" presStyleLbl="node1" presStyleIdx="4" presStyleCnt="7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B7F1ED8C-9E06-4213-B8CF-FB16C7CAB1F5}" type="pres">
      <dgm:prSet presAssocID="{664DA4E6-E11E-4505-BD3D-1BFCDBDBFFC3}" presName="spaceRect" presStyleCnt="0"/>
      <dgm:spPr/>
    </dgm:pt>
    <dgm:pt modelId="{4225A8C7-49D1-4041-9ED0-ACE5CA17C0C7}" type="pres">
      <dgm:prSet presAssocID="{664DA4E6-E11E-4505-BD3D-1BFCDBDBFFC3}" presName="textRect" presStyleLbl="revTx" presStyleIdx="4" presStyleCnt="7">
        <dgm:presLayoutVars>
          <dgm:chMax val="1"/>
          <dgm:chPref val="1"/>
        </dgm:presLayoutVars>
      </dgm:prSet>
      <dgm:spPr/>
    </dgm:pt>
    <dgm:pt modelId="{6644ED7E-1F36-4237-9A07-B9CA59561071}" type="pres">
      <dgm:prSet presAssocID="{972872F1-8189-4321-9FC9-4B795AA8F4D8}" presName="sibTrans" presStyleCnt="0"/>
      <dgm:spPr/>
    </dgm:pt>
    <dgm:pt modelId="{F8607FB1-A68D-4BE3-98F5-F25738CDDDA0}" type="pres">
      <dgm:prSet presAssocID="{E308D1C4-A981-42E3-ACCD-747ADF0F0A2E}" presName="compNode" presStyleCnt="0"/>
      <dgm:spPr/>
    </dgm:pt>
    <dgm:pt modelId="{1E0ED22C-6E0A-4F02-BE2B-8753E9808E96}" type="pres">
      <dgm:prSet presAssocID="{E308D1C4-A981-42E3-ACCD-747ADF0F0A2E}" presName="iconRect" presStyleLbl="node1" presStyleIdx="5" presStyleCnt="7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fused Person"/>
        </a:ext>
      </dgm:extLst>
    </dgm:pt>
    <dgm:pt modelId="{88931F53-7DF2-47E5-A97B-1FA5EA81246D}" type="pres">
      <dgm:prSet presAssocID="{E308D1C4-A981-42E3-ACCD-747ADF0F0A2E}" presName="spaceRect" presStyleCnt="0"/>
      <dgm:spPr/>
    </dgm:pt>
    <dgm:pt modelId="{C3A3EC01-22D6-4EE3-8793-E0AC341B12C1}" type="pres">
      <dgm:prSet presAssocID="{E308D1C4-A981-42E3-ACCD-747ADF0F0A2E}" presName="textRect" presStyleLbl="revTx" presStyleIdx="5" presStyleCnt="7">
        <dgm:presLayoutVars>
          <dgm:chMax val="1"/>
          <dgm:chPref val="1"/>
        </dgm:presLayoutVars>
      </dgm:prSet>
      <dgm:spPr/>
    </dgm:pt>
    <dgm:pt modelId="{DCBEC218-72BC-4330-AEF9-21196FD80AF9}" type="pres">
      <dgm:prSet presAssocID="{2AC5E28E-6F12-43EA-90F5-B1CB5DB66ED5}" presName="sibTrans" presStyleCnt="0"/>
      <dgm:spPr/>
    </dgm:pt>
    <dgm:pt modelId="{E768D36B-16EB-4D3D-A533-CB9EA1F31B4A}" type="pres">
      <dgm:prSet presAssocID="{BFD0AAB9-129C-4790-B883-01C041DA5319}" presName="compNode" presStyleCnt="0"/>
      <dgm:spPr/>
    </dgm:pt>
    <dgm:pt modelId="{B9DCD038-0577-46E6-8A2B-8A5C8F061A06}" type="pres">
      <dgm:prSet presAssocID="{BFD0AAB9-129C-4790-B883-01C041DA5319}" presName="iconRect" presStyleLbl="node1" presStyleIdx="6" presStyleCnt="7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aper"/>
        </a:ext>
      </dgm:extLst>
    </dgm:pt>
    <dgm:pt modelId="{9C04F398-6715-4353-AE3C-AB729305C264}" type="pres">
      <dgm:prSet presAssocID="{BFD0AAB9-129C-4790-B883-01C041DA5319}" presName="spaceRect" presStyleCnt="0"/>
      <dgm:spPr/>
    </dgm:pt>
    <dgm:pt modelId="{080D61FF-75C1-4DC1-8A26-FBDEDFA10A35}" type="pres">
      <dgm:prSet presAssocID="{BFD0AAB9-129C-4790-B883-01C041DA5319}" presName="textRect" presStyleLbl="revTx" presStyleIdx="6" presStyleCnt="7">
        <dgm:presLayoutVars>
          <dgm:chMax val="1"/>
          <dgm:chPref val="1"/>
        </dgm:presLayoutVars>
      </dgm:prSet>
      <dgm:spPr/>
    </dgm:pt>
  </dgm:ptLst>
  <dgm:cxnLst>
    <dgm:cxn modelId="{A9B0BE03-B370-48EE-87EE-40098FDB7FB7}" type="presOf" srcId="{F3A5568A-A80E-4043-945E-EB9FBB32E03C}" destId="{93B4CB5E-47FF-495F-87B6-E6A86136972C}" srcOrd="0" destOrd="0" presId="urn:microsoft.com/office/officeart/2018/2/layout/IconLabelList"/>
    <dgm:cxn modelId="{8AC5CB03-5058-4612-A635-200097C0AB19}" srcId="{86B7A9AA-0BE7-46A0-A8A0-C332EA2A826D}" destId="{664DA4E6-E11E-4505-BD3D-1BFCDBDBFFC3}" srcOrd="4" destOrd="0" parTransId="{1C608992-F1BE-4B42-B3DB-B0AEBFC07FAC}" sibTransId="{972872F1-8189-4321-9FC9-4B795AA8F4D8}"/>
    <dgm:cxn modelId="{47701906-9DB2-4E3A-BDB1-CD0A8BE1B10A}" type="presOf" srcId="{EBA31B99-CAA2-4442-AFCE-CBB449AF0114}" destId="{DB7A2636-7E50-4742-AB78-B21CF5FF879F}" srcOrd="0" destOrd="0" presId="urn:microsoft.com/office/officeart/2018/2/layout/IconLabelList"/>
    <dgm:cxn modelId="{760E9507-C102-4028-9E78-D443E0D2E4F9}" srcId="{86B7A9AA-0BE7-46A0-A8A0-C332EA2A826D}" destId="{F281E2DA-AD79-457E-A898-EF6AE3C2847E}" srcOrd="0" destOrd="0" parTransId="{78B29FA7-C86F-4B75-8FE2-F8AECE573501}" sibTransId="{F1B256F1-A183-497F-8A35-1AF7685D7CB9}"/>
    <dgm:cxn modelId="{B3078F11-E6EC-421C-9940-2D155614F77F}" srcId="{86B7A9AA-0BE7-46A0-A8A0-C332EA2A826D}" destId="{ADCB3F77-E04B-4A50-B23F-EA330721F0C3}" srcOrd="2" destOrd="0" parTransId="{AC4CCAFA-88DD-4325-89EA-41CDBCB2AD7E}" sibTransId="{9E664DF0-378F-4D25-A02A-3DEF837C33B0}"/>
    <dgm:cxn modelId="{53CC4D1E-8D9B-4543-8555-DF74337D2222}" srcId="{86B7A9AA-0BE7-46A0-A8A0-C332EA2A826D}" destId="{E308D1C4-A981-42E3-ACCD-747ADF0F0A2E}" srcOrd="5" destOrd="0" parTransId="{04DB3014-0F2E-4666-AAB0-974924EF83CA}" sibTransId="{2AC5E28E-6F12-43EA-90F5-B1CB5DB66ED5}"/>
    <dgm:cxn modelId="{A4AB0429-D173-4669-BECF-9D139AC86F01}" type="presOf" srcId="{86B7A9AA-0BE7-46A0-A8A0-C332EA2A826D}" destId="{E108CC0E-506B-459A-B99C-FD93476F7BBA}" srcOrd="0" destOrd="0" presId="urn:microsoft.com/office/officeart/2018/2/layout/IconLabelList"/>
    <dgm:cxn modelId="{E27D2E38-3B3D-4B59-B376-4B7BCBBC5DA2}" type="presOf" srcId="{BFD0AAB9-129C-4790-B883-01C041DA5319}" destId="{080D61FF-75C1-4DC1-8A26-FBDEDFA10A35}" srcOrd="0" destOrd="0" presId="urn:microsoft.com/office/officeart/2018/2/layout/IconLabelList"/>
    <dgm:cxn modelId="{7229583D-4A41-4766-B833-577A76CF5016}" srcId="{86B7A9AA-0BE7-46A0-A8A0-C332EA2A826D}" destId="{F3A5568A-A80E-4043-945E-EB9FBB32E03C}" srcOrd="3" destOrd="0" parTransId="{86150798-3DF5-4859-99D6-E9D2824869F1}" sibTransId="{D6CE97C2-6BC7-4629-9C59-50F1755789F6}"/>
    <dgm:cxn modelId="{96CE9B43-5D64-4AB2-B427-DE7B0A6CF3E0}" srcId="{86B7A9AA-0BE7-46A0-A8A0-C332EA2A826D}" destId="{EBA31B99-CAA2-4442-AFCE-CBB449AF0114}" srcOrd="1" destOrd="0" parTransId="{5B1F02CC-5D33-4936-B551-13700B729CDC}" sibTransId="{943566D4-8577-48A5-A2F9-1ED29323E313}"/>
    <dgm:cxn modelId="{6D714CAB-8F40-4794-9574-1B29D7B86B47}" type="presOf" srcId="{664DA4E6-E11E-4505-BD3D-1BFCDBDBFFC3}" destId="{4225A8C7-49D1-4041-9ED0-ACE5CA17C0C7}" srcOrd="0" destOrd="0" presId="urn:microsoft.com/office/officeart/2018/2/layout/IconLabelList"/>
    <dgm:cxn modelId="{354AD6AB-ADDF-4CA1-99B5-C836657EAD9F}" type="presOf" srcId="{F281E2DA-AD79-457E-A898-EF6AE3C2847E}" destId="{4297E46B-AB4E-4C19-872F-2681DA0E6594}" srcOrd="0" destOrd="0" presId="urn:microsoft.com/office/officeart/2018/2/layout/IconLabelList"/>
    <dgm:cxn modelId="{328B13B4-74F0-46A8-ABF6-4DDE8C0C4A7D}" type="presOf" srcId="{ADCB3F77-E04B-4A50-B23F-EA330721F0C3}" destId="{5B554F9F-69CC-4C76-9143-7D8C14BE4E92}" srcOrd="0" destOrd="0" presId="urn:microsoft.com/office/officeart/2018/2/layout/IconLabelList"/>
    <dgm:cxn modelId="{A70E85B4-24CA-4870-8451-F1D333A90D54}" type="presOf" srcId="{E308D1C4-A981-42E3-ACCD-747ADF0F0A2E}" destId="{C3A3EC01-22D6-4EE3-8793-E0AC341B12C1}" srcOrd="0" destOrd="0" presId="urn:microsoft.com/office/officeart/2018/2/layout/IconLabelList"/>
    <dgm:cxn modelId="{BF1475DA-8771-450A-B46C-0A2985388712}" srcId="{86B7A9AA-0BE7-46A0-A8A0-C332EA2A826D}" destId="{BFD0AAB9-129C-4790-B883-01C041DA5319}" srcOrd="6" destOrd="0" parTransId="{5EDBBA14-4C94-47CD-BE68-46C1653BFCE3}" sibTransId="{F9C355C3-C3FE-4696-AD61-2F8FAECE185B}"/>
    <dgm:cxn modelId="{FEF9501A-1207-4B74-AD9C-5684F585BAB6}" type="presParOf" srcId="{E108CC0E-506B-459A-B99C-FD93476F7BBA}" destId="{1DE44425-F088-4ABC-A5F9-F3E366441322}" srcOrd="0" destOrd="0" presId="urn:microsoft.com/office/officeart/2018/2/layout/IconLabelList"/>
    <dgm:cxn modelId="{5E93B12D-2455-4F03-B9DE-013C63A192C8}" type="presParOf" srcId="{1DE44425-F088-4ABC-A5F9-F3E366441322}" destId="{B1FE15A3-F7A9-401E-A018-588EFA650566}" srcOrd="0" destOrd="0" presId="urn:microsoft.com/office/officeart/2018/2/layout/IconLabelList"/>
    <dgm:cxn modelId="{37E01793-8196-43C2-B818-E421574DF9FA}" type="presParOf" srcId="{1DE44425-F088-4ABC-A5F9-F3E366441322}" destId="{6489BDF0-BF95-4D1E-97FF-9C7F0A800BA7}" srcOrd="1" destOrd="0" presId="urn:microsoft.com/office/officeart/2018/2/layout/IconLabelList"/>
    <dgm:cxn modelId="{C98C956A-AE72-49D8-8644-5CFF8AB173BC}" type="presParOf" srcId="{1DE44425-F088-4ABC-A5F9-F3E366441322}" destId="{4297E46B-AB4E-4C19-872F-2681DA0E6594}" srcOrd="2" destOrd="0" presId="urn:microsoft.com/office/officeart/2018/2/layout/IconLabelList"/>
    <dgm:cxn modelId="{E021DD51-F06E-49D9-9F89-DAE414F09EE6}" type="presParOf" srcId="{E108CC0E-506B-459A-B99C-FD93476F7BBA}" destId="{3FAA7712-0C96-4EC0-841B-1CEA8221E0F6}" srcOrd="1" destOrd="0" presId="urn:microsoft.com/office/officeart/2018/2/layout/IconLabelList"/>
    <dgm:cxn modelId="{0B33B422-7299-4A26-9521-137FC748EE32}" type="presParOf" srcId="{E108CC0E-506B-459A-B99C-FD93476F7BBA}" destId="{D0AC9C10-A082-4394-A95D-12469159115B}" srcOrd="2" destOrd="0" presId="urn:microsoft.com/office/officeart/2018/2/layout/IconLabelList"/>
    <dgm:cxn modelId="{FC05622F-48F0-45D8-8EBF-7838F9228455}" type="presParOf" srcId="{D0AC9C10-A082-4394-A95D-12469159115B}" destId="{333AF88B-01A1-4358-A838-3C9EC6BD108E}" srcOrd="0" destOrd="0" presId="urn:microsoft.com/office/officeart/2018/2/layout/IconLabelList"/>
    <dgm:cxn modelId="{607B1EC0-CFA9-44CE-B13F-C22B8A2B15BF}" type="presParOf" srcId="{D0AC9C10-A082-4394-A95D-12469159115B}" destId="{FD3735A2-D2D3-4243-BA2D-F7669026A7C0}" srcOrd="1" destOrd="0" presId="urn:microsoft.com/office/officeart/2018/2/layout/IconLabelList"/>
    <dgm:cxn modelId="{353F1AB4-6F16-419C-A90F-205F43503332}" type="presParOf" srcId="{D0AC9C10-A082-4394-A95D-12469159115B}" destId="{DB7A2636-7E50-4742-AB78-B21CF5FF879F}" srcOrd="2" destOrd="0" presId="urn:microsoft.com/office/officeart/2018/2/layout/IconLabelList"/>
    <dgm:cxn modelId="{E45E2491-0CBA-4392-9893-0DDAD057B9CD}" type="presParOf" srcId="{E108CC0E-506B-459A-B99C-FD93476F7BBA}" destId="{A6B3EE0C-BC9B-4CD2-98DE-BBA98C295406}" srcOrd="3" destOrd="0" presId="urn:microsoft.com/office/officeart/2018/2/layout/IconLabelList"/>
    <dgm:cxn modelId="{52FB2534-CA26-48B2-95B4-8C15415F45E4}" type="presParOf" srcId="{E108CC0E-506B-459A-B99C-FD93476F7BBA}" destId="{3F5BD5E9-884E-4D81-BD16-81619E0B53D7}" srcOrd="4" destOrd="0" presId="urn:microsoft.com/office/officeart/2018/2/layout/IconLabelList"/>
    <dgm:cxn modelId="{51EE6693-8798-4DFA-8E54-AFEA20A6A3EB}" type="presParOf" srcId="{3F5BD5E9-884E-4D81-BD16-81619E0B53D7}" destId="{33FADC17-C78B-4019-A373-122E06F9427E}" srcOrd="0" destOrd="0" presId="urn:microsoft.com/office/officeart/2018/2/layout/IconLabelList"/>
    <dgm:cxn modelId="{FC6E1656-B18C-47BC-901E-B5258711CDDC}" type="presParOf" srcId="{3F5BD5E9-884E-4D81-BD16-81619E0B53D7}" destId="{5FE7A747-1137-44E2-B718-535CF371AFAE}" srcOrd="1" destOrd="0" presId="urn:microsoft.com/office/officeart/2018/2/layout/IconLabelList"/>
    <dgm:cxn modelId="{1E7538EF-C2B8-4617-9A21-FA54B56941F3}" type="presParOf" srcId="{3F5BD5E9-884E-4D81-BD16-81619E0B53D7}" destId="{5B554F9F-69CC-4C76-9143-7D8C14BE4E92}" srcOrd="2" destOrd="0" presId="urn:microsoft.com/office/officeart/2018/2/layout/IconLabelList"/>
    <dgm:cxn modelId="{E4029051-33CD-4377-A8C2-F59FEB86A140}" type="presParOf" srcId="{E108CC0E-506B-459A-B99C-FD93476F7BBA}" destId="{77E7E211-9DF4-4356-B45B-AAF832E68F69}" srcOrd="5" destOrd="0" presId="urn:microsoft.com/office/officeart/2018/2/layout/IconLabelList"/>
    <dgm:cxn modelId="{38D24C39-3E76-4DCF-A7CD-A65F1FBC6C99}" type="presParOf" srcId="{E108CC0E-506B-459A-B99C-FD93476F7BBA}" destId="{2014A1EC-F16E-4F9F-BFE8-11754540BBFF}" srcOrd="6" destOrd="0" presId="urn:microsoft.com/office/officeart/2018/2/layout/IconLabelList"/>
    <dgm:cxn modelId="{0E94CC59-3C9C-4C84-8CF3-7BBAE0D1F9FB}" type="presParOf" srcId="{2014A1EC-F16E-4F9F-BFE8-11754540BBFF}" destId="{49D57AD0-D1B1-40F2-9407-48CA73BD6870}" srcOrd="0" destOrd="0" presId="urn:microsoft.com/office/officeart/2018/2/layout/IconLabelList"/>
    <dgm:cxn modelId="{23744D4F-920A-4470-9EA4-5AABD6168E07}" type="presParOf" srcId="{2014A1EC-F16E-4F9F-BFE8-11754540BBFF}" destId="{AA904E57-C154-425D-955B-F93C9D2D8F3A}" srcOrd="1" destOrd="0" presId="urn:microsoft.com/office/officeart/2018/2/layout/IconLabelList"/>
    <dgm:cxn modelId="{C031031C-2DFB-43B1-9E69-49B10EE2FD45}" type="presParOf" srcId="{2014A1EC-F16E-4F9F-BFE8-11754540BBFF}" destId="{93B4CB5E-47FF-495F-87B6-E6A86136972C}" srcOrd="2" destOrd="0" presId="urn:microsoft.com/office/officeart/2018/2/layout/IconLabelList"/>
    <dgm:cxn modelId="{ABE59462-64B4-4E2E-9717-4BBF9B567E94}" type="presParOf" srcId="{E108CC0E-506B-459A-B99C-FD93476F7BBA}" destId="{23A1E6FD-146B-4037-9F00-2BDFDB63E684}" srcOrd="7" destOrd="0" presId="urn:microsoft.com/office/officeart/2018/2/layout/IconLabelList"/>
    <dgm:cxn modelId="{886A0047-178C-4EA0-A150-F50161B710B2}" type="presParOf" srcId="{E108CC0E-506B-459A-B99C-FD93476F7BBA}" destId="{FEA6551E-17FA-4969-A0EA-3D41A3637704}" srcOrd="8" destOrd="0" presId="urn:microsoft.com/office/officeart/2018/2/layout/IconLabelList"/>
    <dgm:cxn modelId="{8B473A3D-0D7D-48E7-8CB8-28B3D3ADA1CC}" type="presParOf" srcId="{FEA6551E-17FA-4969-A0EA-3D41A3637704}" destId="{B55C6613-26CB-4D77-B326-E0CA5BBFF2D1}" srcOrd="0" destOrd="0" presId="urn:microsoft.com/office/officeart/2018/2/layout/IconLabelList"/>
    <dgm:cxn modelId="{0F86660B-95A2-45E3-873B-A6BD8332761C}" type="presParOf" srcId="{FEA6551E-17FA-4969-A0EA-3D41A3637704}" destId="{B7F1ED8C-9E06-4213-B8CF-FB16C7CAB1F5}" srcOrd="1" destOrd="0" presId="urn:microsoft.com/office/officeart/2018/2/layout/IconLabelList"/>
    <dgm:cxn modelId="{BC3738D1-1902-402A-B99F-88695BBF3D95}" type="presParOf" srcId="{FEA6551E-17FA-4969-A0EA-3D41A3637704}" destId="{4225A8C7-49D1-4041-9ED0-ACE5CA17C0C7}" srcOrd="2" destOrd="0" presId="urn:microsoft.com/office/officeart/2018/2/layout/IconLabelList"/>
    <dgm:cxn modelId="{15C3665B-D352-4BA9-91E0-E1416976F32A}" type="presParOf" srcId="{E108CC0E-506B-459A-B99C-FD93476F7BBA}" destId="{6644ED7E-1F36-4237-9A07-B9CA59561071}" srcOrd="9" destOrd="0" presId="urn:microsoft.com/office/officeart/2018/2/layout/IconLabelList"/>
    <dgm:cxn modelId="{96102596-D58B-4EE5-B60C-FBF650120B9F}" type="presParOf" srcId="{E108CC0E-506B-459A-B99C-FD93476F7BBA}" destId="{F8607FB1-A68D-4BE3-98F5-F25738CDDDA0}" srcOrd="10" destOrd="0" presId="urn:microsoft.com/office/officeart/2018/2/layout/IconLabelList"/>
    <dgm:cxn modelId="{650A3109-4A08-4582-B93B-271FA7B8CFC8}" type="presParOf" srcId="{F8607FB1-A68D-4BE3-98F5-F25738CDDDA0}" destId="{1E0ED22C-6E0A-4F02-BE2B-8753E9808E96}" srcOrd="0" destOrd="0" presId="urn:microsoft.com/office/officeart/2018/2/layout/IconLabelList"/>
    <dgm:cxn modelId="{1C70A5AE-564D-4D01-BC14-BA509822F6EE}" type="presParOf" srcId="{F8607FB1-A68D-4BE3-98F5-F25738CDDDA0}" destId="{88931F53-7DF2-47E5-A97B-1FA5EA81246D}" srcOrd="1" destOrd="0" presId="urn:microsoft.com/office/officeart/2018/2/layout/IconLabelList"/>
    <dgm:cxn modelId="{1770B4A8-871B-4E2E-94D4-1237FF5AAB2B}" type="presParOf" srcId="{F8607FB1-A68D-4BE3-98F5-F25738CDDDA0}" destId="{C3A3EC01-22D6-4EE3-8793-E0AC341B12C1}" srcOrd="2" destOrd="0" presId="urn:microsoft.com/office/officeart/2018/2/layout/IconLabelList"/>
    <dgm:cxn modelId="{5D3EB4A0-B162-4D6B-B741-3DE69C7EE69E}" type="presParOf" srcId="{E108CC0E-506B-459A-B99C-FD93476F7BBA}" destId="{DCBEC218-72BC-4330-AEF9-21196FD80AF9}" srcOrd="11" destOrd="0" presId="urn:microsoft.com/office/officeart/2018/2/layout/IconLabelList"/>
    <dgm:cxn modelId="{AE4649D0-57A5-42BF-A186-AB414F154471}" type="presParOf" srcId="{E108CC0E-506B-459A-B99C-FD93476F7BBA}" destId="{E768D36B-16EB-4D3D-A533-CB9EA1F31B4A}" srcOrd="12" destOrd="0" presId="urn:microsoft.com/office/officeart/2018/2/layout/IconLabelList"/>
    <dgm:cxn modelId="{7314C799-DB87-4F41-8FD7-2E4B1AD60CE7}" type="presParOf" srcId="{E768D36B-16EB-4D3D-A533-CB9EA1F31B4A}" destId="{B9DCD038-0577-46E6-8A2B-8A5C8F061A06}" srcOrd="0" destOrd="0" presId="urn:microsoft.com/office/officeart/2018/2/layout/IconLabelList"/>
    <dgm:cxn modelId="{24CF3BDE-0861-4A65-91BC-41D24C025769}" type="presParOf" srcId="{E768D36B-16EB-4D3D-A533-CB9EA1F31B4A}" destId="{9C04F398-6715-4353-AE3C-AB729305C264}" srcOrd="1" destOrd="0" presId="urn:microsoft.com/office/officeart/2018/2/layout/IconLabelList"/>
    <dgm:cxn modelId="{12FDF9EE-F644-454A-94AA-CC65FE817FE3}" type="presParOf" srcId="{E768D36B-16EB-4D3D-A533-CB9EA1F31B4A}" destId="{080D61FF-75C1-4DC1-8A26-FBDEDFA10A35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BEAAB0-F88C-46CA-8F3A-B7728DE2BDD5}">
      <dsp:nvSpPr>
        <dsp:cNvPr id="0" name=""/>
        <dsp:cNvSpPr/>
      </dsp:nvSpPr>
      <dsp:spPr>
        <a:xfrm>
          <a:off x="0" y="0"/>
          <a:ext cx="397764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D7CF77-26D6-497F-8EE0-1980B5DC204C}">
      <dsp:nvSpPr>
        <dsp:cNvPr id="0" name=""/>
        <dsp:cNvSpPr/>
      </dsp:nvSpPr>
      <dsp:spPr>
        <a:xfrm>
          <a:off x="0" y="0"/>
          <a:ext cx="795528" cy="33947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/>
            <a:t>Which of these statements do you agree with?</a:t>
          </a:r>
          <a:endParaRPr lang="en-US" sz="1100" kern="1200"/>
        </a:p>
      </dsp:txBody>
      <dsp:txXfrm>
        <a:off x="0" y="0"/>
        <a:ext cx="795528" cy="3394710"/>
      </dsp:txXfrm>
    </dsp:sp>
    <dsp:sp modelId="{787C5AFD-7815-42D1-B18F-F55773C5E9D0}">
      <dsp:nvSpPr>
        <dsp:cNvPr id="0" name=""/>
        <dsp:cNvSpPr/>
      </dsp:nvSpPr>
      <dsp:spPr>
        <a:xfrm>
          <a:off x="855192" y="31991"/>
          <a:ext cx="3122447" cy="6398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A CV is a formally documented list of all my professional and educational skills and experience</a:t>
          </a:r>
        </a:p>
      </dsp:txBody>
      <dsp:txXfrm>
        <a:off x="855192" y="31991"/>
        <a:ext cx="3122447" cy="639823"/>
      </dsp:txXfrm>
    </dsp:sp>
    <dsp:sp modelId="{B5817D2C-58E8-4B65-9529-A188C41F10DF}">
      <dsp:nvSpPr>
        <dsp:cNvPr id="0" name=""/>
        <dsp:cNvSpPr/>
      </dsp:nvSpPr>
      <dsp:spPr>
        <a:xfrm>
          <a:off x="795528" y="671814"/>
          <a:ext cx="31821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9B18D5-4D37-47D2-AE06-8B7BD9280791}">
      <dsp:nvSpPr>
        <dsp:cNvPr id="0" name=""/>
        <dsp:cNvSpPr/>
      </dsp:nvSpPr>
      <dsp:spPr>
        <a:xfrm>
          <a:off x="855192" y="703805"/>
          <a:ext cx="3122447" cy="6398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A CV is a marketing document</a:t>
          </a:r>
        </a:p>
      </dsp:txBody>
      <dsp:txXfrm>
        <a:off x="855192" y="703805"/>
        <a:ext cx="3122447" cy="639823"/>
      </dsp:txXfrm>
    </dsp:sp>
    <dsp:sp modelId="{0F7DCD21-B608-44EE-ABE3-DC8B4ACC4991}">
      <dsp:nvSpPr>
        <dsp:cNvPr id="0" name=""/>
        <dsp:cNvSpPr/>
      </dsp:nvSpPr>
      <dsp:spPr>
        <a:xfrm>
          <a:off x="795528" y="1343628"/>
          <a:ext cx="31821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1DE3EC-88A7-4229-A8EC-C82230954ABA}">
      <dsp:nvSpPr>
        <dsp:cNvPr id="0" name=""/>
        <dsp:cNvSpPr/>
      </dsp:nvSpPr>
      <dsp:spPr>
        <a:xfrm>
          <a:off x="855192" y="1375620"/>
          <a:ext cx="3122447" cy="6398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A CV must follow a strict format</a:t>
          </a:r>
        </a:p>
      </dsp:txBody>
      <dsp:txXfrm>
        <a:off x="855192" y="1375620"/>
        <a:ext cx="3122447" cy="639823"/>
      </dsp:txXfrm>
    </dsp:sp>
    <dsp:sp modelId="{AFADF46A-694B-453C-9358-D84F178711A0}">
      <dsp:nvSpPr>
        <dsp:cNvPr id="0" name=""/>
        <dsp:cNvSpPr/>
      </dsp:nvSpPr>
      <dsp:spPr>
        <a:xfrm>
          <a:off x="795528" y="2015443"/>
          <a:ext cx="31821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0452DE-2946-46CD-854D-782E0BC7EEC6}">
      <dsp:nvSpPr>
        <dsp:cNvPr id="0" name=""/>
        <dsp:cNvSpPr/>
      </dsp:nvSpPr>
      <dsp:spPr>
        <a:xfrm>
          <a:off x="855192" y="2047434"/>
          <a:ext cx="3122447" cy="6398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A CV is either good or it’s not</a:t>
          </a:r>
        </a:p>
      </dsp:txBody>
      <dsp:txXfrm>
        <a:off x="855192" y="2047434"/>
        <a:ext cx="3122447" cy="639823"/>
      </dsp:txXfrm>
    </dsp:sp>
    <dsp:sp modelId="{6954BDD6-EE86-4CE8-87CA-EC33F41042BE}">
      <dsp:nvSpPr>
        <dsp:cNvPr id="0" name=""/>
        <dsp:cNvSpPr/>
      </dsp:nvSpPr>
      <dsp:spPr>
        <a:xfrm>
          <a:off x="795528" y="2687257"/>
          <a:ext cx="31821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A5F19D-116C-40D7-ABF9-4B5E3E59BE5B}">
      <dsp:nvSpPr>
        <dsp:cNvPr id="0" name=""/>
        <dsp:cNvSpPr/>
      </dsp:nvSpPr>
      <dsp:spPr>
        <a:xfrm>
          <a:off x="855192" y="2719248"/>
          <a:ext cx="3122447" cy="6398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The purpose of a CV is more to inform than to persuade</a:t>
          </a:r>
        </a:p>
      </dsp:txBody>
      <dsp:txXfrm>
        <a:off x="855192" y="2719248"/>
        <a:ext cx="3122447" cy="639823"/>
      </dsp:txXfrm>
    </dsp:sp>
    <dsp:sp modelId="{620D96FB-2E76-414D-A7EB-078D4CB11749}">
      <dsp:nvSpPr>
        <dsp:cNvPr id="0" name=""/>
        <dsp:cNvSpPr/>
      </dsp:nvSpPr>
      <dsp:spPr>
        <a:xfrm>
          <a:off x="795528" y="3359072"/>
          <a:ext cx="31821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CD5BC2-15AB-4DB9-A97E-5AF7A7CD04BB}">
      <dsp:nvSpPr>
        <dsp:cNvPr id="0" name=""/>
        <dsp:cNvSpPr/>
      </dsp:nvSpPr>
      <dsp:spPr>
        <a:xfrm>
          <a:off x="0" y="414"/>
          <a:ext cx="397764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C165DA-D2F5-4A38-A1DC-B5240B324180}">
      <dsp:nvSpPr>
        <dsp:cNvPr id="0" name=""/>
        <dsp:cNvSpPr/>
      </dsp:nvSpPr>
      <dsp:spPr>
        <a:xfrm>
          <a:off x="0" y="414"/>
          <a:ext cx="3977640" cy="377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Key information on page 1</a:t>
          </a:r>
        </a:p>
      </dsp:txBody>
      <dsp:txXfrm>
        <a:off x="0" y="414"/>
        <a:ext cx="3977640" cy="377097"/>
      </dsp:txXfrm>
    </dsp:sp>
    <dsp:sp modelId="{CB200613-178E-409C-8E70-BE4B81597C9D}">
      <dsp:nvSpPr>
        <dsp:cNvPr id="0" name=""/>
        <dsp:cNvSpPr/>
      </dsp:nvSpPr>
      <dsp:spPr>
        <a:xfrm>
          <a:off x="0" y="377512"/>
          <a:ext cx="397764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819C5D-8143-4B00-BF64-316A26316DC6}">
      <dsp:nvSpPr>
        <dsp:cNvPr id="0" name=""/>
        <dsp:cNvSpPr/>
      </dsp:nvSpPr>
      <dsp:spPr>
        <a:xfrm>
          <a:off x="0" y="377512"/>
          <a:ext cx="3977640" cy="377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Most relevant = more prominent</a:t>
          </a:r>
        </a:p>
      </dsp:txBody>
      <dsp:txXfrm>
        <a:off x="0" y="377512"/>
        <a:ext cx="3977640" cy="377097"/>
      </dsp:txXfrm>
    </dsp:sp>
    <dsp:sp modelId="{D878CD4D-0854-41CC-B96D-317550A15010}">
      <dsp:nvSpPr>
        <dsp:cNvPr id="0" name=""/>
        <dsp:cNvSpPr/>
      </dsp:nvSpPr>
      <dsp:spPr>
        <a:xfrm>
          <a:off x="0" y="754610"/>
          <a:ext cx="397764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780F85-C815-45FF-8832-74C1C867D5EB}">
      <dsp:nvSpPr>
        <dsp:cNvPr id="0" name=""/>
        <dsp:cNvSpPr/>
      </dsp:nvSpPr>
      <dsp:spPr>
        <a:xfrm>
          <a:off x="0" y="754610"/>
          <a:ext cx="3977640" cy="377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Logical structure with clear headings</a:t>
          </a:r>
        </a:p>
      </dsp:txBody>
      <dsp:txXfrm>
        <a:off x="0" y="754610"/>
        <a:ext cx="3977640" cy="377097"/>
      </dsp:txXfrm>
    </dsp:sp>
    <dsp:sp modelId="{04FBD1D3-087B-4AB6-8812-7CA638E88BAE}">
      <dsp:nvSpPr>
        <dsp:cNvPr id="0" name=""/>
        <dsp:cNvSpPr/>
      </dsp:nvSpPr>
      <dsp:spPr>
        <a:xfrm>
          <a:off x="0" y="1131708"/>
          <a:ext cx="397764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5C994D-3409-4056-960D-1839AFAD5698}">
      <dsp:nvSpPr>
        <dsp:cNvPr id="0" name=""/>
        <dsp:cNvSpPr/>
      </dsp:nvSpPr>
      <dsp:spPr>
        <a:xfrm>
          <a:off x="0" y="1131708"/>
          <a:ext cx="3977640" cy="377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Reverse chronology (most recent first)</a:t>
          </a:r>
        </a:p>
      </dsp:txBody>
      <dsp:txXfrm>
        <a:off x="0" y="1131708"/>
        <a:ext cx="3977640" cy="377097"/>
      </dsp:txXfrm>
    </dsp:sp>
    <dsp:sp modelId="{D75007AD-36B1-423C-AD9B-9ACDC4BAB1E3}">
      <dsp:nvSpPr>
        <dsp:cNvPr id="0" name=""/>
        <dsp:cNvSpPr/>
      </dsp:nvSpPr>
      <dsp:spPr>
        <a:xfrm>
          <a:off x="0" y="1508806"/>
          <a:ext cx="397764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2794E8-645F-4B4E-BE05-0231BC34A257}">
      <dsp:nvSpPr>
        <dsp:cNvPr id="0" name=""/>
        <dsp:cNvSpPr/>
      </dsp:nvSpPr>
      <dsp:spPr>
        <a:xfrm>
          <a:off x="0" y="1508806"/>
          <a:ext cx="3977640" cy="377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Avoid repetition</a:t>
          </a:r>
        </a:p>
      </dsp:txBody>
      <dsp:txXfrm>
        <a:off x="0" y="1508806"/>
        <a:ext cx="3977640" cy="377097"/>
      </dsp:txXfrm>
    </dsp:sp>
    <dsp:sp modelId="{C6717149-2B1A-4C4C-A250-8BDD7E01CAB2}">
      <dsp:nvSpPr>
        <dsp:cNvPr id="0" name=""/>
        <dsp:cNvSpPr/>
      </dsp:nvSpPr>
      <dsp:spPr>
        <a:xfrm>
          <a:off x="0" y="1885903"/>
          <a:ext cx="397764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9FED9E-DD1C-488E-8B28-76CF51B59D21}">
      <dsp:nvSpPr>
        <dsp:cNvPr id="0" name=""/>
        <dsp:cNvSpPr/>
      </dsp:nvSpPr>
      <dsp:spPr>
        <a:xfrm>
          <a:off x="0" y="1885903"/>
          <a:ext cx="3977640" cy="377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White space helps things stand out (but not too much)</a:t>
          </a:r>
        </a:p>
      </dsp:txBody>
      <dsp:txXfrm>
        <a:off x="0" y="1885903"/>
        <a:ext cx="3977640" cy="377097"/>
      </dsp:txXfrm>
    </dsp:sp>
    <dsp:sp modelId="{63F359D4-BCC0-4DE4-8359-6B5B72830CBB}">
      <dsp:nvSpPr>
        <dsp:cNvPr id="0" name=""/>
        <dsp:cNvSpPr/>
      </dsp:nvSpPr>
      <dsp:spPr>
        <a:xfrm>
          <a:off x="0" y="2263001"/>
          <a:ext cx="397764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10AA9D-791A-4155-989F-924C5003561B}">
      <dsp:nvSpPr>
        <dsp:cNvPr id="0" name=""/>
        <dsp:cNvSpPr/>
      </dsp:nvSpPr>
      <dsp:spPr>
        <a:xfrm>
          <a:off x="0" y="2263001"/>
          <a:ext cx="3977640" cy="377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Consistent formatting</a:t>
          </a:r>
        </a:p>
      </dsp:txBody>
      <dsp:txXfrm>
        <a:off x="0" y="2263001"/>
        <a:ext cx="3977640" cy="377097"/>
      </dsp:txXfrm>
    </dsp:sp>
    <dsp:sp modelId="{760F5AD9-E6D3-42B8-A1BF-7E400355BC00}">
      <dsp:nvSpPr>
        <dsp:cNvPr id="0" name=""/>
        <dsp:cNvSpPr/>
      </dsp:nvSpPr>
      <dsp:spPr>
        <a:xfrm>
          <a:off x="0" y="2640099"/>
          <a:ext cx="397764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B45A9F-5462-440C-B8FC-5B37AB2C2A0C}">
      <dsp:nvSpPr>
        <dsp:cNvPr id="0" name=""/>
        <dsp:cNvSpPr/>
      </dsp:nvSpPr>
      <dsp:spPr>
        <a:xfrm>
          <a:off x="0" y="2640099"/>
          <a:ext cx="3977640" cy="377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Easy to read and visually uncluttered</a:t>
          </a:r>
        </a:p>
      </dsp:txBody>
      <dsp:txXfrm>
        <a:off x="0" y="2640099"/>
        <a:ext cx="3977640" cy="377097"/>
      </dsp:txXfrm>
    </dsp:sp>
    <dsp:sp modelId="{F91FE492-D0DC-4B93-8DD2-DD0B45EEB36F}">
      <dsp:nvSpPr>
        <dsp:cNvPr id="0" name=""/>
        <dsp:cNvSpPr/>
      </dsp:nvSpPr>
      <dsp:spPr>
        <a:xfrm>
          <a:off x="0" y="3017197"/>
          <a:ext cx="397764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0AC836-C586-4B5C-A320-9B83247E97F9}">
      <dsp:nvSpPr>
        <dsp:cNvPr id="0" name=""/>
        <dsp:cNvSpPr/>
      </dsp:nvSpPr>
      <dsp:spPr>
        <a:xfrm>
          <a:off x="0" y="3017197"/>
          <a:ext cx="3977640" cy="377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Triple check spelling and grammar!</a:t>
          </a:r>
        </a:p>
      </dsp:txBody>
      <dsp:txXfrm>
        <a:off x="0" y="3017197"/>
        <a:ext cx="3977640" cy="3770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61BCBA-7A94-421F-B63D-D5EBB75C90F5}">
      <dsp:nvSpPr>
        <dsp:cNvPr id="0" name=""/>
        <dsp:cNvSpPr/>
      </dsp:nvSpPr>
      <dsp:spPr>
        <a:xfrm>
          <a:off x="455481" y="871089"/>
          <a:ext cx="743554" cy="74355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BA81E2-677A-4EDE-900F-2B7040590D2C}">
      <dsp:nvSpPr>
        <dsp:cNvPr id="0" name=""/>
        <dsp:cNvSpPr/>
      </dsp:nvSpPr>
      <dsp:spPr>
        <a:xfrm>
          <a:off x="1087" y="1862683"/>
          <a:ext cx="1652343" cy="6609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Length, format and formalities</a:t>
          </a:r>
        </a:p>
      </dsp:txBody>
      <dsp:txXfrm>
        <a:off x="1087" y="1862683"/>
        <a:ext cx="1652343" cy="660937"/>
      </dsp:txXfrm>
    </dsp:sp>
    <dsp:sp modelId="{23B69333-C391-4620-9838-C6AB70A93149}">
      <dsp:nvSpPr>
        <dsp:cNvPr id="0" name=""/>
        <dsp:cNvSpPr/>
      </dsp:nvSpPr>
      <dsp:spPr>
        <a:xfrm>
          <a:off x="2396985" y="871089"/>
          <a:ext cx="743554" cy="74355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DB0885-9551-4A06-9B97-6C2FCB1A9713}">
      <dsp:nvSpPr>
        <dsp:cNvPr id="0" name=""/>
        <dsp:cNvSpPr/>
      </dsp:nvSpPr>
      <dsp:spPr>
        <a:xfrm>
          <a:off x="1942591" y="1862683"/>
          <a:ext cx="1652343" cy="6609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Structure</a:t>
          </a:r>
        </a:p>
      </dsp:txBody>
      <dsp:txXfrm>
        <a:off x="1942591" y="1862683"/>
        <a:ext cx="1652343" cy="660937"/>
      </dsp:txXfrm>
    </dsp:sp>
    <dsp:sp modelId="{5EC969B5-205E-42E5-837F-626D899613A4}">
      <dsp:nvSpPr>
        <dsp:cNvPr id="0" name=""/>
        <dsp:cNvSpPr/>
      </dsp:nvSpPr>
      <dsp:spPr>
        <a:xfrm>
          <a:off x="4338489" y="871089"/>
          <a:ext cx="743554" cy="74355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11FE90-9F74-4932-A3A4-19B5DDB20008}">
      <dsp:nvSpPr>
        <dsp:cNvPr id="0" name=""/>
        <dsp:cNvSpPr/>
      </dsp:nvSpPr>
      <dsp:spPr>
        <a:xfrm>
          <a:off x="3884095" y="1862683"/>
          <a:ext cx="1652343" cy="6609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How much information to include</a:t>
          </a:r>
        </a:p>
      </dsp:txBody>
      <dsp:txXfrm>
        <a:off x="3884095" y="1862683"/>
        <a:ext cx="1652343" cy="660937"/>
      </dsp:txXfrm>
    </dsp:sp>
    <dsp:sp modelId="{3A139FAE-FF01-46D0-9680-3AC67EE75A47}">
      <dsp:nvSpPr>
        <dsp:cNvPr id="0" name=""/>
        <dsp:cNvSpPr/>
      </dsp:nvSpPr>
      <dsp:spPr>
        <a:xfrm>
          <a:off x="6279993" y="871089"/>
          <a:ext cx="743554" cy="74355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F61C62-F35B-4267-8652-897BB1F29185}">
      <dsp:nvSpPr>
        <dsp:cNvPr id="0" name=""/>
        <dsp:cNvSpPr/>
      </dsp:nvSpPr>
      <dsp:spPr>
        <a:xfrm>
          <a:off x="5825598" y="1862683"/>
          <a:ext cx="1652343" cy="6609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What information to include</a:t>
          </a:r>
        </a:p>
      </dsp:txBody>
      <dsp:txXfrm>
        <a:off x="5825598" y="1862683"/>
        <a:ext cx="1652343" cy="66093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FE15A3-F7A9-401E-A018-588EFA650566}">
      <dsp:nvSpPr>
        <dsp:cNvPr id="0" name=""/>
        <dsp:cNvSpPr/>
      </dsp:nvSpPr>
      <dsp:spPr>
        <a:xfrm>
          <a:off x="934652" y="334625"/>
          <a:ext cx="562412" cy="5624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97E46B-AB4E-4C19-872F-2681DA0E6594}">
      <dsp:nvSpPr>
        <dsp:cNvPr id="0" name=""/>
        <dsp:cNvSpPr/>
      </dsp:nvSpPr>
      <dsp:spPr>
        <a:xfrm>
          <a:off x="590956" y="1108835"/>
          <a:ext cx="1249804" cy="4999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Clear &amp; succinct/quickly reach YOUR reason for writing the letter! Refer to yourself as “I”</a:t>
          </a:r>
        </a:p>
      </dsp:txBody>
      <dsp:txXfrm>
        <a:off x="590956" y="1108835"/>
        <a:ext cx="1249804" cy="499921"/>
      </dsp:txXfrm>
    </dsp:sp>
    <dsp:sp modelId="{333AF88B-01A1-4358-A838-3C9EC6BD108E}">
      <dsp:nvSpPr>
        <dsp:cNvPr id="0" name=""/>
        <dsp:cNvSpPr/>
      </dsp:nvSpPr>
      <dsp:spPr>
        <a:xfrm>
          <a:off x="2403173" y="334625"/>
          <a:ext cx="562412" cy="5624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7A2636-7E50-4742-AB78-B21CF5FF879F}">
      <dsp:nvSpPr>
        <dsp:cNvPr id="0" name=""/>
        <dsp:cNvSpPr/>
      </dsp:nvSpPr>
      <dsp:spPr>
        <a:xfrm>
          <a:off x="2059477" y="1108835"/>
          <a:ext cx="1249804" cy="4999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Start by thinking of the employer’s perspective – what 3 criteria will they most value. Then provide your evidence.</a:t>
          </a:r>
        </a:p>
      </dsp:txBody>
      <dsp:txXfrm>
        <a:off x="2059477" y="1108835"/>
        <a:ext cx="1249804" cy="499921"/>
      </dsp:txXfrm>
    </dsp:sp>
    <dsp:sp modelId="{33FADC17-C78B-4019-A373-122E06F9427E}">
      <dsp:nvSpPr>
        <dsp:cNvPr id="0" name=""/>
        <dsp:cNvSpPr/>
      </dsp:nvSpPr>
      <dsp:spPr>
        <a:xfrm>
          <a:off x="3871693" y="334625"/>
          <a:ext cx="562412" cy="56241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554F9F-69CC-4C76-9143-7D8C14BE4E92}">
      <dsp:nvSpPr>
        <dsp:cNvPr id="0" name=""/>
        <dsp:cNvSpPr/>
      </dsp:nvSpPr>
      <dsp:spPr>
        <a:xfrm>
          <a:off x="3527997" y="1108835"/>
          <a:ext cx="1249804" cy="4999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Avoid too much outright/overt effusion (emotional sentiment/gush) towards target institution</a:t>
          </a:r>
        </a:p>
      </dsp:txBody>
      <dsp:txXfrm>
        <a:off x="3527997" y="1108835"/>
        <a:ext cx="1249804" cy="499921"/>
      </dsp:txXfrm>
    </dsp:sp>
    <dsp:sp modelId="{49D57AD0-D1B1-40F2-9407-48CA73BD6870}">
      <dsp:nvSpPr>
        <dsp:cNvPr id="0" name=""/>
        <dsp:cNvSpPr/>
      </dsp:nvSpPr>
      <dsp:spPr>
        <a:xfrm>
          <a:off x="5327284" y="427574"/>
          <a:ext cx="562412" cy="56241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B4CB5E-47FF-495F-87B6-E6A86136972C}">
      <dsp:nvSpPr>
        <dsp:cNvPr id="0" name=""/>
        <dsp:cNvSpPr/>
      </dsp:nvSpPr>
      <dsp:spPr>
        <a:xfrm>
          <a:off x="4996518" y="1108835"/>
          <a:ext cx="1249804" cy="4999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Don’t be so modest that your qualities are in disguise!</a:t>
          </a:r>
        </a:p>
      </dsp:txBody>
      <dsp:txXfrm>
        <a:off x="4996518" y="1108835"/>
        <a:ext cx="1249804" cy="499921"/>
      </dsp:txXfrm>
    </dsp:sp>
    <dsp:sp modelId="{B55C6613-26CB-4D77-B326-E0CA5BBFF2D1}">
      <dsp:nvSpPr>
        <dsp:cNvPr id="0" name=""/>
        <dsp:cNvSpPr/>
      </dsp:nvSpPr>
      <dsp:spPr>
        <a:xfrm>
          <a:off x="6808734" y="334625"/>
          <a:ext cx="562412" cy="562412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25A8C7-49D1-4041-9ED0-ACE5CA17C0C7}">
      <dsp:nvSpPr>
        <dsp:cNvPr id="0" name=""/>
        <dsp:cNvSpPr/>
      </dsp:nvSpPr>
      <dsp:spPr>
        <a:xfrm>
          <a:off x="6465038" y="1108835"/>
          <a:ext cx="1249804" cy="4999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Don’t be so immodest that on paper potential employers are left with sense of too good to be true!</a:t>
          </a:r>
        </a:p>
      </dsp:txBody>
      <dsp:txXfrm>
        <a:off x="6465038" y="1108835"/>
        <a:ext cx="1249804" cy="499921"/>
      </dsp:txXfrm>
    </dsp:sp>
    <dsp:sp modelId="{1E0ED22C-6E0A-4F02-BE2B-8753E9808E96}">
      <dsp:nvSpPr>
        <dsp:cNvPr id="0" name=""/>
        <dsp:cNvSpPr/>
      </dsp:nvSpPr>
      <dsp:spPr>
        <a:xfrm>
          <a:off x="3137433" y="1921208"/>
          <a:ext cx="562412" cy="562412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A3EC01-22D6-4EE3-8793-E0AC341B12C1}">
      <dsp:nvSpPr>
        <dsp:cNvPr id="0" name=""/>
        <dsp:cNvSpPr/>
      </dsp:nvSpPr>
      <dsp:spPr>
        <a:xfrm>
          <a:off x="2793737" y="2695418"/>
          <a:ext cx="1249804" cy="4999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Don’t assume you WILL be given the position! Don’t be impatient or overly assertive.</a:t>
          </a:r>
        </a:p>
      </dsp:txBody>
      <dsp:txXfrm>
        <a:off x="2793737" y="2695418"/>
        <a:ext cx="1249804" cy="499921"/>
      </dsp:txXfrm>
    </dsp:sp>
    <dsp:sp modelId="{B9DCD038-0577-46E6-8A2B-8A5C8F061A06}">
      <dsp:nvSpPr>
        <dsp:cNvPr id="0" name=""/>
        <dsp:cNvSpPr/>
      </dsp:nvSpPr>
      <dsp:spPr>
        <a:xfrm>
          <a:off x="4605954" y="1921208"/>
          <a:ext cx="562412" cy="562412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0D61FF-75C1-4DC1-8A26-FBDEDFA10A35}">
      <dsp:nvSpPr>
        <dsp:cNvPr id="0" name=""/>
        <dsp:cNvSpPr/>
      </dsp:nvSpPr>
      <dsp:spPr>
        <a:xfrm>
          <a:off x="4262257" y="2695418"/>
          <a:ext cx="1249804" cy="4999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Keep it brief- 1 page</a:t>
          </a:r>
        </a:p>
      </dsp:txBody>
      <dsp:txXfrm>
        <a:off x="4262257" y="2695418"/>
        <a:ext cx="1249804" cy="4999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231" cy="339884"/>
          </a:xfrm>
          <a:prstGeom prst="rect">
            <a:avLst/>
          </a:prstGeom>
        </p:spPr>
        <p:txBody>
          <a:bodyPr vert="horz" lIns="107040" tIns="53520" rIns="107040" bIns="53520" rtlCol="0"/>
          <a:lstStyle>
            <a:lvl1pPr algn="l">
              <a:defRPr sz="14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4271" y="1"/>
            <a:ext cx="4302231" cy="339884"/>
          </a:xfrm>
          <a:prstGeom prst="rect">
            <a:avLst/>
          </a:prstGeom>
        </p:spPr>
        <p:txBody>
          <a:bodyPr vert="horz" lIns="107040" tIns="53520" rIns="107040" bIns="53520" rtlCol="0"/>
          <a:lstStyle>
            <a:lvl1pPr algn="r">
              <a:defRPr sz="1400"/>
            </a:lvl1pPr>
          </a:lstStyle>
          <a:p>
            <a:fld id="{30DB80E6-570E-41C2-A7CA-168F927E1700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9875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7040" tIns="53520" rIns="107040" bIns="535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823" y="3270857"/>
            <a:ext cx="7942580" cy="2677109"/>
          </a:xfrm>
          <a:prstGeom prst="rect">
            <a:avLst/>
          </a:prstGeom>
        </p:spPr>
        <p:txBody>
          <a:bodyPr vert="horz" lIns="107040" tIns="53520" rIns="107040" bIns="535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7792"/>
            <a:ext cx="4302231" cy="339884"/>
          </a:xfrm>
          <a:prstGeom prst="rect">
            <a:avLst/>
          </a:prstGeom>
        </p:spPr>
        <p:txBody>
          <a:bodyPr vert="horz" lIns="107040" tIns="53520" rIns="107040" bIns="53520" rtlCol="0" anchor="b"/>
          <a:lstStyle>
            <a:lvl1pPr algn="l">
              <a:defRPr sz="14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4271" y="6457792"/>
            <a:ext cx="4302231" cy="339884"/>
          </a:xfrm>
          <a:prstGeom prst="rect">
            <a:avLst/>
          </a:prstGeom>
        </p:spPr>
        <p:txBody>
          <a:bodyPr vert="horz" lIns="107040" tIns="53520" rIns="107040" bIns="53520" rtlCol="0" anchor="b"/>
          <a:lstStyle>
            <a:lvl1pPr algn="r">
              <a:defRPr sz="1400"/>
            </a:lvl1pPr>
          </a:lstStyle>
          <a:p>
            <a:fld id="{27972EA0-4CE8-4F2B-BF53-610361C84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658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obscan.co/blog/writing-your-resume-work-experience/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www.jobscan.co/blog/skills-to-put-on-resume/" TargetMode="External"/><Relationship Id="rId4" Type="http://schemas.openxmlformats.org/officeDocument/2006/relationships/hyperlink" Target="https://www.jobscan.co/blog/resume-education-section/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Resume parsing</a:t>
            </a:r>
            <a:r>
              <a:rPr lang="en-US"/>
              <a:t> – This is the process of extracting data from resumes, such as contact information, </a:t>
            </a:r>
            <a:r>
              <a:rPr lang="en-US" u="sng">
                <a:hlinkClick r:id="rId3"/>
              </a:rPr>
              <a:t>work history</a:t>
            </a:r>
            <a:r>
              <a:rPr lang="en-US"/>
              <a:t>, </a:t>
            </a:r>
            <a:r>
              <a:rPr lang="en-US" u="sng">
                <a:hlinkClick r:id="rId4"/>
              </a:rPr>
              <a:t>educational background</a:t>
            </a:r>
            <a:r>
              <a:rPr lang="en-US"/>
              <a:t>, and </a:t>
            </a:r>
            <a:r>
              <a:rPr lang="en-US" u="sng">
                <a:hlinkClick r:id="rId5"/>
              </a:rPr>
              <a:t>skills</a:t>
            </a:r>
            <a:r>
              <a:rPr lang="en-US"/>
              <a:t>. </a:t>
            </a:r>
          </a:p>
          <a:p>
            <a:r>
              <a:rPr lang="en-US" b="1"/>
              <a:t>Advanced search</a:t>
            </a:r>
            <a:r>
              <a:rPr lang="en-US"/>
              <a:t> – This enables you to filter applications by specific keywords, job titles, skills, experience, education, and more. </a:t>
            </a:r>
            <a:endParaRPr lang="en-US">
              <a:cs typeface="Calibri"/>
            </a:endParaRPr>
          </a:p>
          <a:p>
            <a:r>
              <a:rPr lang="en-US" b="1"/>
              <a:t>Candidate sourcing</a:t>
            </a:r>
            <a:r>
              <a:rPr lang="en-US"/>
              <a:t> – This allows you to actively search for, identify, and reach out to potential candidates for open positions.</a:t>
            </a:r>
            <a:endParaRPr lang="en-US">
              <a:cs typeface="Calibri"/>
            </a:endParaRPr>
          </a:p>
          <a:p>
            <a:r>
              <a:rPr lang="en-US" b="1"/>
              <a:t>Multi-channel candidate sourcing</a:t>
            </a:r>
            <a:r>
              <a:rPr lang="en-US"/>
              <a:t> – This lets you search for potential candidates using multiple channels, including job boards, social media, and employee referrals.</a:t>
            </a:r>
            <a:endParaRPr lang="en-US">
              <a:cs typeface="Calibri"/>
            </a:endParaRPr>
          </a:p>
          <a:p>
            <a:r>
              <a:rPr lang="en-US" b="1"/>
              <a:t>In-built CRM software</a:t>
            </a:r>
            <a:r>
              <a:rPr lang="en-US"/>
              <a:t> – Some ATS also feature CRM software to cover all your needs in one platform. </a:t>
            </a:r>
            <a:endParaRPr lang="en-US">
              <a:cs typeface="Calibri"/>
            </a:endParaRPr>
          </a:p>
          <a:p>
            <a:r>
              <a:rPr lang="en-US" b="1"/>
              <a:t>Email templates</a:t>
            </a:r>
            <a:r>
              <a:rPr lang="en-US"/>
              <a:t> –  Most ATS offer email templates to ensure that all your correspondence with candidates is consistent and professional. </a:t>
            </a:r>
            <a:endParaRPr lang="en-US">
              <a:cs typeface="Calibri"/>
            </a:endParaRPr>
          </a:p>
          <a:p>
            <a:r>
              <a:rPr lang="en-US" b="1"/>
              <a:t>Advanced analytics and reporting</a:t>
            </a:r>
            <a:r>
              <a:rPr lang="en-US"/>
              <a:t> –  This allows you to generate detailed reports on job seekers, hiring trends, and other data. </a:t>
            </a:r>
            <a:endParaRPr lang="en-US">
              <a:cs typeface="Calibri"/>
            </a:endParaRPr>
          </a:p>
          <a:p>
            <a:r>
              <a:rPr lang="en-US" b="1"/>
              <a:t>Various integrations</a:t>
            </a:r>
            <a:r>
              <a:rPr lang="en-US"/>
              <a:t> – This means the ATS can connect with different types of software, such as email marketing software, accounting software, and CRM systems.</a:t>
            </a:r>
            <a:endParaRPr lang="en-US">
              <a:cs typeface="Calibri"/>
            </a:endParaRPr>
          </a:p>
          <a:p>
            <a:r>
              <a:rPr lang="en-US" b="1"/>
              <a:t>Ability to schedule interviews</a:t>
            </a:r>
            <a:r>
              <a:rPr lang="en-US"/>
              <a:t> – By automating interviews, you won’t have to waste time rescheduling, sending out reminders, or coordinating multiple calendars.</a:t>
            </a:r>
            <a:endParaRPr lang="en-US">
              <a:cs typeface="Calibri"/>
            </a:endParaRPr>
          </a:p>
          <a:p>
            <a:r>
              <a:rPr lang="en-US" b="1"/>
              <a:t>Real-time collaboration</a:t>
            </a:r>
            <a:r>
              <a:rPr lang="en-US"/>
              <a:t> -This allows people from different parts of the organization to get involved in the sourcing, screening, and decision-making regarding new hires.</a:t>
            </a:r>
            <a:endParaRPr lang="en-US">
              <a:cs typeface="Calibri"/>
            </a:endParaRPr>
          </a:p>
          <a:p>
            <a:r>
              <a:rPr lang="en-US" b="1"/>
              <a:t>Automation based on certain events and conditions</a:t>
            </a:r>
            <a:r>
              <a:rPr lang="en-US"/>
              <a:t> – This means your ATS will only be triggered to do something if a specific scenario occurs.</a:t>
            </a:r>
            <a:endParaRPr lang="en-US">
              <a:cs typeface="Calibri"/>
            </a:endParaRP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942D00-D33B-6747-961F-9152114FB45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668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Most use proxies (such as a college degree or possession of precisely described skills) for attributes such as skills, work ethic, and self-efficacy. </a:t>
            </a:r>
          </a:p>
          <a:p>
            <a:r>
              <a:rPr lang="en-US"/>
              <a:t>Most also use a failure to meet certain criteria (such as a gap in full-time employment) as a basis for excluding a candidate from consideration irrespective of their other qualifications.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942D00-D33B-6747-961F-9152114FB45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369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>
              <a:cs typeface="Calibri"/>
            </a:endParaRPr>
          </a:p>
          <a:p>
            <a:endParaRPr lang="en-GB">
              <a:cs typeface="Calibri"/>
            </a:endParaRPr>
          </a:p>
          <a:p>
            <a:endParaRPr lang="en-GB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942D00-D33B-6747-961F-9152114FB45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6414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>
              <a:cs typeface="Calibri"/>
            </a:endParaRPr>
          </a:p>
          <a:p>
            <a:endParaRPr lang="en-GB">
              <a:cs typeface="Calibri"/>
            </a:endParaRPr>
          </a:p>
          <a:p>
            <a:endParaRPr lang="en-GB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942D00-D33B-6747-961F-9152114FB45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8776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>
              <a:cs typeface="Calibri"/>
            </a:endParaRPr>
          </a:p>
          <a:p>
            <a:endParaRPr lang="en-GB">
              <a:cs typeface="Calibri"/>
            </a:endParaRPr>
          </a:p>
          <a:p>
            <a:endParaRPr lang="en-GB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942D00-D33B-6747-961F-9152114FB45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724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42D00-D33B-6747-961F-9152114FB45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336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42D00-D33B-6747-961F-9152114FB45F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2033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altLang="en-US"/>
              <a:t>Dara</a:t>
            </a: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869697" indent="-334499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337996" indent="-267599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873194" indent="-267599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408392" indent="-267599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943591" indent="-267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478789" indent="-267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4013987" indent="-267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549186" indent="-267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1C3B525C-023B-4EC1-81B0-848E66B7BA60}" type="slidenum">
              <a:rPr lang="en-GB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pPr/>
              <a:t>27</a:t>
            </a:fld>
            <a:endParaRPr lang="en-GB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468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66006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25" dirty="0"/>
              <a:t>‹#›</a:t>
            </a:fld>
            <a:endParaRPr spc="-25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66006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25" dirty="0"/>
              <a:t>‹#›</a:t>
            </a:fld>
            <a:endParaRPr spc="-25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66006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25" dirty="0"/>
              <a:t>‹#›</a:t>
            </a:fld>
            <a:endParaRPr spc="-25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66006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25" dirty="0"/>
              <a:t>‹#›</a:t>
            </a:fld>
            <a:endParaRPr spc="-25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25" dirty="0"/>
              <a:t>‹#›</a:t>
            </a:fld>
            <a:endParaRPr spc="-25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Content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slide title (up to 2 lines)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BF9F98BB-2095-434E-97D1-3636B7E7563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6" y="1311275"/>
            <a:ext cx="8672097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/>
              <a:t>Click to edit Master title style – Arial Regular 14pt</a:t>
            </a:r>
          </a:p>
          <a:p>
            <a:r>
              <a:rPr lang="en-US"/>
              <a:t>Bullet points</a:t>
            </a:r>
          </a:p>
          <a:p>
            <a:pPr>
              <a:defRPr/>
            </a:pPr>
            <a:r>
              <a:rPr lang="en-US"/>
              <a:t>Bullet points</a:t>
            </a:r>
          </a:p>
          <a:p>
            <a:pPr>
              <a:defRPr/>
            </a:pPr>
            <a:r>
              <a:rPr lang="en-US"/>
              <a:t>Bullet points</a:t>
            </a:r>
          </a:p>
        </p:txBody>
      </p:sp>
    </p:spTree>
    <p:extLst>
      <p:ext uri="{BB962C8B-B14F-4D97-AF65-F5344CB8AC3E}">
        <p14:creationId xmlns:p14="http://schemas.microsoft.com/office/powerpoint/2010/main" val="377106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slide title (up to 2 lines) – </a:t>
            </a:r>
            <a:br>
              <a:rPr lang="en-US"/>
            </a:br>
            <a:r>
              <a:rPr lang="en-US"/>
              <a:t>Arial Bold 25pt title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BF9F98BB-2095-434E-97D1-3636B7E7563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6" y="1311275"/>
            <a:ext cx="4277455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/>
              <a:t>Click to edit Master title style – Arial Regular 14pt</a:t>
            </a:r>
          </a:p>
          <a:p>
            <a:r>
              <a:rPr lang="en-US"/>
              <a:t>Bullet points</a:t>
            </a:r>
          </a:p>
          <a:p>
            <a:pPr>
              <a:defRPr/>
            </a:pPr>
            <a:r>
              <a:rPr lang="en-US"/>
              <a:t>Bullet points</a:t>
            </a:r>
          </a:p>
          <a:p>
            <a:pPr>
              <a:defRPr/>
            </a:pPr>
            <a:r>
              <a:rPr lang="en-US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 marL="0" indent="0">
              <a:buNone/>
            </a:pPr>
            <a:endParaRPr 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35C7A6F9-784D-428C-B9C4-650A70FFC07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80865" y="1311275"/>
            <a:ext cx="4277455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/>
              <a:t>Click to edit Master title style – Arial Regular 14pt</a:t>
            </a:r>
          </a:p>
          <a:p>
            <a:r>
              <a:rPr lang="en-US"/>
              <a:t>Bullet points</a:t>
            </a:r>
          </a:p>
          <a:p>
            <a:pPr>
              <a:defRPr/>
            </a:pPr>
            <a:r>
              <a:rPr lang="en-US"/>
              <a:t>Bullet points</a:t>
            </a:r>
          </a:p>
          <a:p>
            <a:pPr>
              <a:defRPr/>
            </a:pPr>
            <a:r>
              <a:rPr lang="en-US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</p:txBody>
      </p:sp>
    </p:spTree>
    <p:extLst>
      <p:ext uri="{BB962C8B-B14F-4D97-AF65-F5344CB8AC3E}">
        <p14:creationId xmlns:p14="http://schemas.microsoft.com/office/powerpoint/2010/main" val="1276630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ext + image + captio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5">
            <a:extLst>
              <a:ext uri="{FF2B5EF4-FFF2-40B4-BE49-F238E27FC236}">
                <a16:creationId xmlns:a16="http://schemas.microsoft.com/office/drawing/2014/main" id="{DE942392-5A1D-4B43-9FC3-CF83A59FC53E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767513" y="1311275"/>
            <a:ext cx="2098675" cy="1242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/>
              <a:t>Drag and drop image</a:t>
            </a:r>
          </a:p>
        </p:txBody>
      </p:sp>
      <p:sp>
        <p:nvSpPr>
          <p:cNvPr id="18" name="Picture Placeholder 5">
            <a:extLst>
              <a:ext uri="{FF2B5EF4-FFF2-40B4-BE49-F238E27FC236}">
                <a16:creationId xmlns:a16="http://schemas.microsoft.com/office/drawing/2014/main" id="{FA0FF9DD-FA38-C644-8804-531A719824B2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4572001" y="1322602"/>
            <a:ext cx="2098675" cy="1242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/>
              <a:t>Drag and drop image</a:t>
            </a:r>
          </a:p>
        </p:txBody>
      </p:sp>
      <p:sp>
        <p:nvSpPr>
          <p:cNvPr id="24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767511" y="2607606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/>
              <a:t>Click to edit caption: Arial Regular 10pt</a:t>
            </a:r>
          </a:p>
        </p:txBody>
      </p:sp>
      <p:sp>
        <p:nvSpPr>
          <p:cNvPr id="25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767513" y="4176072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/>
              <a:t>Click to edit caption: Arial Regular 10pt</a:t>
            </a:r>
          </a:p>
        </p:txBody>
      </p:sp>
      <p:sp>
        <p:nvSpPr>
          <p:cNvPr id="26" name="Picture Placeholder 5">
            <a:extLst>
              <a:ext uri="{FF2B5EF4-FFF2-40B4-BE49-F238E27FC236}">
                <a16:creationId xmlns:a16="http://schemas.microsoft.com/office/drawing/2014/main" id="{EBDDE399-7978-8146-B813-A0B3CFED1CC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767512" y="2874141"/>
            <a:ext cx="2098675" cy="124076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/>
              <a:t>Drag and drop image</a:t>
            </a:r>
          </a:p>
        </p:txBody>
      </p:sp>
      <p:sp>
        <p:nvSpPr>
          <p:cNvPr id="27" name="Picture Placeholder 5">
            <a:extLst>
              <a:ext uri="{FF2B5EF4-FFF2-40B4-BE49-F238E27FC236}">
                <a16:creationId xmlns:a16="http://schemas.microsoft.com/office/drawing/2014/main" id="{EBDDE399-7978-8146-B813-A0B3CFED1CCE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572001" y="2874141"/>
            <a:ext cx="2098675" cy="124076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/>
              <a:t>Drag and drop image</a:t>
            </a:r>
          </a:p>
        </p:txBody>
      </p:sp>
      <p:sp>
        <p:nvSpPr>
          <p:cNvPr id="28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571999" y="2607606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/>
              <a:t>Click to edit caption: Arial Regular 10pt</a:t>
            </a:r>
          </a:p>
        </p:txBody>
      </p:sp>
      <p:sp>
        <p:nvSpPr>
          <p:cNvPr id="29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571999" y="4173000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/>
              <a:t>Click to edit caption: Arial Regular 10pt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slide title (up to 2 lines) – </a:t>
            </a:r>
            <a:br>
              <a:rPr lang="en-US"/>
            </a:br>
            <a:r>
              <a:rPr lang="en-US"/>
              <a:t>Arial Bold 25pt title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A5E523E2-4C7B-424A-8715-BA3BD5E8B97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7" y="1311275"/>
            <a:ext cx="4288564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/>
              <a:t>Click to edit Master title style – Arial Regular 14pt</a:t>
            </a:r>
          </a:p>
          <a:p>
            <a:r>
              <a:rPr lang="en-US"/>
              <a:t>Bullet points</a:t>
            </a:r>
          </a:p>
          <a:p>
            <a:pPr>
              <a:defRPr/>
            </a:pPr>
            <a:r>
              <a:rPr lang="en-US"/>
              <a:t>Bullet points</a:t>
            </a:r>
          </a:p>
          <a:p>
            <a:pPr>
              <a:defRPr/>
            </a:pPr>
            <a:r>
              <a:rPr lang="en-US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088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667" y="4469891"/>
            <a:ext cx="9133332" cy="673608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298704" y="4539995"/>
            <a:ext cx="1760220" cy="470916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6062471" y="4695443"/>
            <a:ext cx="2490216" cy="2286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10641" y="251586"/>
            <a:ext cx="7479030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66006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40639" y="1287271"/>
            <a:ext cx="8662720" cy="30441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01151" y="4843228"/>
            <a:ext cx="217170" cy="153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25" dirty="0"/>
              <a:t>‹#›</a:t>
            </a:fld>
            <a:endParaRPr spc="-25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sv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3.svg"/><Relationship Id="rId4" Type="http://schemas.openxmlformats.org/officeDocument/2006/relationships/image" Target="../media/image32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mailto:careers@qmul.ac.uk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8.jpeg"/><Relationship Id="rId4" Type="http://schemas.openxmlformats.org/officeDocument/2006/relationships/hyperlink" Target="http://www.careers.qmul.ac.uk/events/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5143500"/>
            <a:chOff x="0" y="0"/>
            <a:chExt cx="9144000" cy="51435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51435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8704" y="373379"/>
              <a:ext cx="2488692" cy="665988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98704" y="4831079"/>
              <a:ext cx="8568055" cy="0"/>
            </a:xfrm>
            <a:custGeom>
              <a:avLst/>
              <a:gdLst/>
              <a:ahLst/>
              <a:cxnLst/>
              <a:rect l="l" t="t" r="r" b="b"/>
              <a:pathLst>
                <a:path w="8568055">
                  <a:moveTo>
                    <a:pt x="0" y="0"/>
                  </a:moveTo>
                  <a:lnTo>
                    <a:pt x="8568055" y="0"/>
                  </a:lnTo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51560" y="1680972"/>
              <a:ext cx="3628644" cy="335279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022400" y="2396743"/>
            <a:ext cx="51917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>
                <a:solidFill>
                  <a:srgbClr val="FFFFFF"/>
                </a:solidFill>
                <a:latin typeface="Arial"/>
                <a:cs typeface="Arial"/>
              </a:rPr>
              <a:t>CV</a:t>
            </a:r>
            <a:r>
              <a:rPr sz="400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40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>
                <a:solidFill>
                  <a:srgbClr val="FFFFFF"/>
                </a:solidFill>
                <a:latin typeface="Arial"/>
                <a:cs typeface="Arial"/>
              </a:rPr>
              <a:t>Cover</a:t>
            </a:r>
            <a:r>
              <a:rPr sz="40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spc="-10">
                <a:solidFill>
                  <a:srgbClr val="FFFFFF"/>
                </a:solidFill>
                <a:latin typeface="Arial"/>
                <a:cs typeface="Arial"/>
              </a:rPr>
              <a:t>Letters</a:t>
            </a:r>
            <a:endParaRPr sz="4000">
              <a:latin typeface="Arial"/>
              <a:cs typeface="Arial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21D67DB-40A1-1969-FC46-1D7265156594}"/>
              </a:ext>
            </a:extLst>
          </p:cNvPr>
          <p:cNvSpPr txBox="1"/>
          <p:nvPr/>
        </p:nvSpPr>
        <p:spPr>
          <a:xfrm>
            <a:off x="1051560" y="3066281"/>
            <a:ext cx="6339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bg1"/>
                </a:solidFill>
              </a:rPr>
              <a:t>October 2024</a:t>
            </a:r>
          </a:p>
          <a:p>
            <a:endParaRPr lang="en-GB">
              <a:solidFill>
                <a:schemeClr val="bg1"/>
              </a:solidFill>
            </a:endParaRPr>
          </a:p>
          <a:p>
            <a:r>
              <a:rPr lang="en-GB" sz="2200">
                <a:solidFill>
                  <a:schemeClr val="bg1"/>
                </a:solidFill>
              </a:rPr>
              <a:t>Dara Vexter- Career Consultant</a:t>
            </a:r>
          </a:p>
          <a:p>
            <a:r>
              <a:rPr lang="en-GB" sz="2200">
                <a:solidFill>
                  <a:schemeClr val="bg1"/>
                </a:solidFill>
              </a:rPr>
              <a:t>Sera Singh- Career Consultant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10641" y="251586"/>
            <a:ext cx="7479030" cy="391159"/>
          </a:xfrm>
        </p:spPr>
        <p:txBody>
          <a:bodyPr vert="horz" wrap="square" lIns="0" tIns="0" rIns="0" bIns="0" rtlCol="0">
            <a:normAutofit/>
          </a:bodyPr>
          <a:lstStyle/>
          <a:p>
            <a:pPr marL="535305">
              <a:spcBef>
                <a:spcPts val="100"/>
              </a:spcBef>
            </a:pPr>
            <a:r>
              <a:rPr lang="en-GB" b="1" i="0">
                <a:latin typeface="Calibri"/>
                <a:ea typeface="+mj-ea"/>
                <a:cs typeface="Calibri"/>
              </a:rPr>
              <a:t>The</a:t>
            </a:r>
            <a:r>
              <a:rPr lang="en-GB" b="1" i="0" spc="-30">
                <a:latin typeface="Calibri"/>
                <a:ea typeface="+mj-ea"/>
                <a:cs typeface="Calibri"/>
              </a:rPr>
              <a:t> </a:t>
            </a:r>
            <a:r>
              <a:rPr lang="en-GB" b="1" i="0">
                <a:latin typeface="Calibri"/>
                <a:ea typeface="+mj-ea"/>
                <a:cs typeface="Calibri"/>
              </a:rPr>
              <a:t>form</a:t>
            </a:r>
            <a:r>
              <a:rPr lang="en-GB" b="1" i="0" spc="-35">
                <a:latin typeface="Calibri"/>
                <a:ea typeface="+mj-ea"/>
                <a:cs typeface="Calibri"/>
              </a:rPr>
              <a:t> </a:t>
            </a:r>
            <a:r>
              <a:rPr lang="en-GB" b="1" i="0">
                <a:latin typeface="Calibri"/>
                <a:ea typeface="+mj-ea"/>
                <a:cs typeface="Calibri"/>
              </a:rPr>
              <a:t>of</a:t>
            </a:r>
            <a:r>
              <a:rPr lang="en-GB" b="1" i="0" spc="-30">
                <a:latin typeface="Calibri"/>
                <a:ea typeface="+mj-ea"/>
                <a:cs typeface="Calibri"/>
              </a:rPr>
              <a:t> </a:t>
            </a:r>
            <a:r>
              <a:rPr lang="en-GB" b="1" i="0">
                <a:latin typeface="Calibri"/>
                <a:ea typeface="+mj-ea"/>
                <a:cs typeface="Calibri"/>
              </a:rPr>
              <a:t>a</a:t>
            </a:r>
            <a:r>
              <a:rPr lang="en-GB" b="1" i="0" spc="-35">
                <a:latin typeface="Calibri"/>
                <a:ea typeface="+mj-ea"/>
                <a:cs typeface="Calibri"/>
              </a:rPr>
              <a:t> </a:t>
            </a:r>
            <a:r>
              <a:rPr lang="en-GB" b="1" i="0">
                <a:latin typeface="Calibri"/>
                <a:ea typeface="+mj-ea"/>
                <a:cs typeface="Calibri"/>
              </a:rPr>
              <a:t>CV</a:t>
            </a:r>
            <a:r>
              <a:rPr lang="en-GB" b="1" i="0" spc="-5">
                <a:latin typeface="Calibri"/>
                <a:ea typeface="+mj-ea"/>
                <a:cs typeface="Calibri"/>
              </a:rPr>
              <a:t> </a:t>
            </a:r>
            <a:r>
              <a:rPr lang="en-GB" b="1" i="0">
                <a:latin typeface="Calibri"/>
                <a:ea typeface="+mj-ea"/>
                <a:cs typeface="Calibri"/>
              </a:rPr>
              <a:t>–</a:t>
            </a:r>
            <a:r>
              <a:rPr lang="en-GB" b="1" i="0" spc="-25">
                <a:latin typeface="Calibri"/>
                <a:ea typeface="+mj-ea"/>
                <a:cs typeface="Calibri"/>
              </a:rPr>
              <a:t> </a:t>
            </a:r>
            <a:r>
              <a:rPr lang="en-GB" b="1" i="0">
                <a:latin typeface="Calibri"/>
                <a:ea typeface="+mj-ea"/>
                <a:cs typeface="Calibri"/>
              </a:rPr>
              <a:t>writing</a:t>
            </a:r>
            <a:r>
              <a:rPr lang="en-GB" b="1" i="0" spc="-25">
                <a:latin typeface="Calibri"/>
                <a:ea typeface="+mj-ea"/>
                <a:cs typeface="Calibri"/>
              </a:rPr>
              <a:t> </a:t>
            </a:r>
            <a:r>
              <a:rPr lang="en-GB" b="1" i="0">
                <a:latin typeface="Calibri"/>
                <a:ea typeface="+mj-ea"/>
                <a:cs typeface="Calibri"/>
              </a:rPr>
              <a:t>a</a:t>
            </a:r>
            <a:r>
              <a:rPr lang="en-GB" b="1" i="0" spc="-25">
                <a:latin typeface="Calibri"/>
                <a:ea typeface="+mj-ea"/>
                <a:cs typeface="Calibri"/>
              </a:rPr>
              <a:t> </a:t>
            </a:r>
            <a:r>
              <a:rPr lang="en-GB" b="1" i="0" spc="-10">
                <a:latin typeface="Calibri"/>
                <a:ea typeface="+mj-ea"/>
                <a:cs typeface="Calibri"/>
              </a:rPr>
              <a:t>profile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457200" y="1183005"/>
            <a:ext cx="5105400" cy="3394710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/>
          <a:p>
            <a:pPr indent="-286385">
              <a:lnSpc>
                <a:spcPct val="90000"/>
              </a:lnSpc>
              <a:spcBef>
                <a:spcPts val="100"/>
              </a:spcBef>
              <a:buFont typeface="Arial"/>
              <a:buChar char="•"/>
              <a:tabLst>
                <a:tab pos="756285" algn="l"/>
              </a:tabLst>
            </a:pPr>
            <a:r>
              <a:rPr lang="en-US" sz="1400" i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Like</a:t>
            </a:r>
            <a:r>
              <a:rPr lang="en-US" sz="1400" i="0" spc="-25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a</a:t>
            </a:r>
            <a:r>
              <a:rPr lang="en-US" sz="1400" i="0" spc="-45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film</a:t>
            </a:r>
            <a:r>
              <a:rPr lang="en-US" sz="1400" i="0" spc="-25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 spc="-1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trailer</a:t>
            </a:r>
            <a:endParaRPr lang="en-US" sz="1400" i="0">
              <a:solidFill>
                <a:schemeClr val="tx1"/>
              </a:solidFill>
              <a:latin typeface="Calibri"/>
              <a:ea typeface="+mn-ea"/>
              <a:cs typeface="Calibri"/>
            </a:endParaRPr>
          </a:p>
          <a:p>
            <a:pPr indent="-286385">
              <a:lnSpc>
                <a:spcPct val="90000"/>
              </a:lnSpc>
              <a:buFont typeface="Arial"/>
              <a:buChar char="•"/>
              <a:tabLst>
                <a:tab pos="756285" algn="l"/>
              </a:tabLst>
            </a:pPr>
            <a:r>
              <a:rPr lang="en-US" sz="1400" i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At</a:t>
            </a:r>
            <a:r>
              <a:rPr lang="en-US" sz="1400" i="0" spc="-45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the</a:t>
            </a:r>
            <a:r>
              <a:rPr lang="en-US" sz="1400" i="0" spc="-3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start</a:t>
            </a:r>
            <a:r>
              <a:rPr lang="en-US" sz="1400" i="0" spc="-45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of</a:t>
            </a:r>
            <a:r>
              <a:rPr lang="en-US" sz="1400" i="0" spc="-45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your</a:t>
            </a:r>
            <a:r>
              <a:rPr lang="en-US" sz="1400" i="0" spc="-3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 spc="-25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CV</a:t>
            </a:r>
            <a:endParaRPr lang="en-US" sz="1400" i="0">
              <a:solidFill>
                <a:schemeClr val="tx1"/>
              </a:solidFill>
              <a:latin typeface="Calibri"/>
              <a:ea typeface="+mn-ea"/>
              <a:cs typeface="Calibri"/>
            </a:endParaRPr>
          </a:p>
          <a:p>
            <a:pPr indent="-286385">
              <a:lnSpc>
                <a:spcPct val="90000"/>
              </a:lnSpc>
              <a:buFont typeface="Arial"/>
              <a:buChar char="•"/>
              <a:tabLst>
                <a:tab pos="756285" algn="l"/>
              </a:tabLst>
            </a:pPr>
            <a:r>
              <a:rPr lang="en-US" sz="1400" i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No</a:t>
            </a:r>
            <a:r>
              <a:rPr lang="en-US" sz="1400" i="0" spc="-35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more</a:t>
            </a:r>
            <a:r>
              <a:rPr lang="en-US" sz="1400" i="0" spc="-15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than</a:t>
            </a:r>
            <a:r>
              <a:rPr lang="en-US" sz="1400" i="0" spc="-3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3</a:t>
            </a:r>
            <a:r>
              <a:rPr lang="en-US" sz="1400" i="0" spc="-2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 spc="-1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sentences</a:t>
            </a:r>
            <a:endParaRPr lang="en-US" sz="1400" i="0">
              <a:solidFill>
                <a:schemeClr val="tx1"/>
              </a:solidFill>
              <a:latin typeface="Calibri"/>
              <a:ea typeface="+mn-ea"/>
              <a:cs typeface="Calibri"/>
            </a:endParaRPr>
          </a:p>
          <a:p>
            <a:pPr indent="-286385">
              <a:lnSpc>
                <a:spcPct val="90000"/>
              </a:lnSpc>
              <a:buFont typeface="Arial"/>
              <a:buChar char="•"/>
              <a:tabLst>
                <a:tab pos="756285" algn="l"/>
              </a:tabLst>
            </a:pPr>
            <a:r>
              <a:rPr lang="en-US" sz="1400" i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The</a:t>
            </a:r>
            <a:r>
              <a:rPr lang="en-US" sz="1400" i="0" spc="-55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main</a:t>
            </a:r>
            <a:r>
              <a:rPr lang="en-US" sz="1400" i="0" spc="-45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things</a:t>
            </a:r>
            <a:r>
              <a:rPr lang="en-US" sz="1400" i="0" spc="-55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you</a:t>
            </a:r>
            <a:r>
              <a:rPr lang="en-US" sz="1400" i="0" spc="-45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want</a:t>
            </a:r>
            <a:r>
              <a:rPr lang="en-US" sz="1400" i="0" spc="-5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that</a:t>
            </a:r>
            <a:r>
              <a:rPr lang="en-US" sz="1400" i="0" spc="-6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employer</a:t>
            </a:r>
            <a:r>
              <a:rPr lang="en-US" sz="1400" i="0" spc="-45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to</a:t>
            </a:r>
            <a:r>
              <a:rPr lang="en-US" sz="1400" i="0" spc="-6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remember</a:t>
            </a:r>
            <a:r>
              <a:rPr lang="en-US" sz="1400" i="0" spc="-55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about you</a:t>
            </a:r>
          </a:p>
          <a:p>
            <a:pPr indent="-286385">
              <a:lnSpc>
                <a:spcPct val="90000"/>
              </a:lnSpc>
              <a:buFont typeface="Arial"/>
              <a:buChar char="•"/>
              <a:tabLst>
                <a:tab pos="756285" algn="l"/>
              </a:tabLst>
            </a:pPr>
            <a:r>
              <a:rPr lang="en-US" sz="1400" i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Further</a:t>
            </a:r>
            <a:r>
              <a:rPr lang="en-US" sz="1400" i="0" spc="-3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details</a:t>
            </a:r>
            <a:r>
              <a:rPr lang="en-US" sz="1400" i="0" spc="-4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can</a:t>
            </a:r>
            <a:r>
              <a:rPr lang="en-US" sz="1400" i="0" spc="-25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be</a:t>
            </a:r>
            <a:r>
              <a:rPr lang="en-US" sz="1400" i="0" spc="-25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 spc="-1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incorporated</a:t>
            </a:r>
            <a:r>
              <a:rPr lang="en-US" sz="1400" i="0" spc="-15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in</a:t>
            </a:r>
            <a:r>
              <a:rPr lang="en-US" sz="1400" i="0" spc="-25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the</a:t>
            </a:r>
            <a:r>
              <a:rPr lang="en-US" sz="1400" i="0" spc="-4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body</a:t>
            </a:r>
            <a:r>
              <a:rPr lang="en-US" sz="1400" i="0" spc="-3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of</a:t>
            </a:r>
            <a:r>
              <a:rPr lang="en-US" sz="1400" i="0" spc="-4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the</a:t>
            </a:r>
            <a:r>
              <a:rPr lang="en-US" sz="1400" i="0" spc="-25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CV</a:t>
            </a:r>
            <a:endParaRPr lang="en-US" sz="1400" i="0">
              <a:solidFill>
                <a:schemeClr val="tx1"/>
              </a:solidFill>
              <a:latin typeface="Calibri"/>
              <a:ea typeface="+mn-ea"/>
              <a:cs typeface="Calibri"/>
            </a:endParaRPr>
          </a:p>
          <a:p>
            <a:pPr>
              <a:lnSpc>
                <a:spcPct val="90000"/>
              </a:lnSpc>
              <a:spcBef>
                <a:spcPts val="835"/>
              </a:spcBef>
            </a:pPr>
            <a:endParaRPr lang="en-US" sz="1400" i="0">
              <a:solidFill>
                <a:schemeClr val="tx1"/>
              </a:solidFill>
              <a:latin typeface="Calibri"/>
              <a:ea typeface="+mn-ea"/>
              <a:cs typeface="Calibri"/>
            </a:endParaRPr>
          </a:p>
          <a:p>
            <a:pPr marR="5080">
              <a:lnSpc>
                <a:spcPct val="90000"/>
              </a:lnSpc>
              <a:spcBef>
                <a:spcPts val="5"/>
              </a:spcBef>
            </a:pPr>
            <a:r>
              <a:rPr lang="en-US" sz="1400" i="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Italian</a:t>
            </a:r>
            <a:r>
              <a:rPr lang="en-US" sz="1400" i="0" spc="-8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qualified</a:t>
            </a:r>
            <a:r>
              <a:rPr lang="en-US" sz="1400" i="0" spc="-65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lawyer</a:t>
            </a:r>
            <a:r>
              <a:rPr lang="en-US" sz="1400" i="0" spc="-35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currently</a:t>
            </a:r>
            <a:r>
              <a:rPr lang="en-US" sz="1400" i="0" spc="-3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undertaking</a:t>
            </a:r>
            <a:r>
              <a:rPr lang="en-US" sz="1400" i="0" spc="-4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an</a:t>
            </a:r>
            <a:r>
              <a:rPr lang="en-US" sz="1400" i="0" spc="-55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LLM</a:t>
            </a:r>
            <a:r>
              <a:rPr lang="en-US" sz="1400" i="0" spc="-45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in</a:t>
            </a:r>
            <a:r>
              <a:rPr lang="en-US" sz="1400" i="0" spc="-45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Commercial</a:t>
            </a:r>
            <a:r>
              <a:rPr lang="en-US" sz="1400" i="0" spc="-35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Law</a:t>
            </a:r>
            <a:r>
              <a:rPr lang="en-US" sz="1400" i="0" spc="-35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at</a:t>
            </a:r>
            <a:r>
              <a:rPr lang="en-US" sz="1400" i="0" spc="-5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Queen</a:t>
            </a:r>
            <a:r>
              <a:rPr lang="en-US" sz="1400" i="0" spc="-25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 spc="-2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Mary </a:t>
            </a:r>
            <a:r>
              <a:rPr lang="en-US" sz="1400" i="0" spc="-1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University</a:t>
            </a:r>
            <a:r>
              <a:rPr lang="en-US" sz="1400" i="0" spc="-45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of</a:t>
            </a:r>
            <a:r>
              <a:rPr lang="en-US" sz="1400" i="0" spc="-25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London,</a:t>
            </a:r>
            <a:r>
              <a:rPr lang="en-US" sz="1400" i="0" spc="-25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with</a:t>
            </a:r>
            <a:r>
              <a:rPr lang="en-US" sz="1400" i="0" spc="-4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pro</a:t>
            </a:r>
            <a:r>
              <a:rPr lang="en-US" sz="1400" i="0" spc="-3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bono</a:t>
            </a:r>
            <a:r>
              <a:rPr lang="en-US" sz="1400" i="0" spc="-2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experience</a:t>
            </a:r>
            <a:r>
              <a:rPr lang="en-US" sz="1400" i="0" spc="-25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of</a:t>
            </a:r>
            <a:r>
              <a:rPr lang="en-US" sz="1400" i="0" spc="-25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advising</a:t>
            </a:r>
            <a:r>
              <a:rPr lang="en-US" sz="1400" i="0" spc="-7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tech</a:t>
            </a:r>
            <a:r>
              <a:rPr lang="en-US" sz="1400" i="0" spc="-3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 spc="-1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start-</a:t>
            </a:r>
            <a:r>
              <a:rPr lang="en-US" sz="1400" i="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up</a:t>
            </a:r>
            <a:r>
              <a:rPr lang="en-US" sz="1400" i="0" spc="-45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companies</a:t>
            </a:r>
            <a:r>
              <a:rPr lang="en-US" sz="1400" i="0" spc="-35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 spc="-25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and </a:t>
            </a:r>
            <a:r>
              <a:rPr lang="en-US" sz="1400" i="0" spc="-1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entrepreneurs</a:t>
            </a:r>
            <a:r>
              <a:rPr lang="en-US" sz="1400" i="0" spc="-25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through</a:t>
            </a:r>
            <a:r>
              <a:rPr lang="en-US" sz="1400" i="0" spc="-55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Queen</a:t>
            </a:r>
            <a:r>
              <a:rPr lang="en-US" sz="1400" i="0" spc="-45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Mary</a:t>
            </a:r>
            <a:r>
              <a:rPr lang="en-US" sz="1400" i="0" spc="-65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Legal</a:t>
            </a:r>
            <a:r>
              <a:rPr lang="en-US" sz="1400" i="0" spc="-65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Advice</a:t>
            </a:r>
            <a:r>
              <a:rPr lang="en-US" sz="1400" i="0" spc="-7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Centre</a:t>
            </a:r>
            <a:r>
              <a:rPr lang="en-US" sz="1400" i="0" spc="-45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 spc="-1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(</a:t>
            </a:r>
            <a:r>
              <a:rPr lang="en-US" sz="1400" i="0" spc="-10" err="1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qLegal</a:t>
            </a:r>
            <a:r>
              <a:rPr lang="en-US" sz="1400" i="0" spc="-1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).</a:t>
            </a:r>
            <a:endParaRPr lang="en-US" sz="1400" i="0">
              <a:solidFill>
                <a:schemeClr val="tx2"/>
              </a:solidFill>
              <a:latin typeface="Calibri"/>
              <a:ea typeface="+mn-ea"/>
              <a:cs typeface="Calibri"/>
            </a:endParaRPr>
          </a:p>
          <a:p>
            <a:pPr marR="1400175">
              <a:lnSpc>
                <a:spcPct val="90000"/>
              </a:lnSpc>
            </a:pPr>
            <a:r>
              <a:rPr lang="en-US" sz="1400" i="0" spc="-1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Proven </a:t>
            </a:r>
            <a:r>
              <a:rPr lang="en-US" sz="1400" i="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ability</a:t>
            </a:r>
            <a:r>
              <a:rPr lang="en-US" sz="1400" i="0" spc="-5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in</a:t>
            </a:r>
            <a:r>
              <a:rPr lang="en-US" sz="1400" i="0" spc="-35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customer</a:t>
            </a:r>
            <a:r>
              <a:rPr lang="en-US" sz="1400" i="0" spc="-1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 relationship</a:t>
            </a:r>
            <a:r>
              <a:rPr lang="en-US" sz="1400" i="0" spc="-35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 spc="-1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development</a:t>
            </a:r>
            <a:r>
              <a:rPr lang="en-US" sz="1400" i="0" spc="-5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and</a:t>
            </a:r>
            <a:r>
              <a:rPr lang="en-US" sz="1400" i="0" spc="-35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 spc="-1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team-working </a:t>
            </a:r>
            <a:r>
              <a:rPr lang="en-US" sz="1400" i="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in</a:t>
            </a:r>
            <a:r>
              <a:rPr lang="en-US" sz="1400" i="0" spc="-45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a</a:t>
            </a:r>
            <a:r>
              <a:rPr lang="en-US" sz="1400" i="0" spc="-4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high</a:t>
            </a:r>
            <a:r>
              <a:rPr lang="en-US" sz="1400" i="0" spc="-55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pressure </a:t>
            </a:r>
            <a:r>
              <a:rPr lang="en-US" sz="1400" i="0" spc="-1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environment </a:t>
            </a:r>
            <a:r>
              <a:rPr lang="en-US" sz="1400" i="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within</a:t>
            </a:r>
            <a:r>
              <a:rPr lang="en-US" sz="1400" i="0" spc="-45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the</a:t>
            </a:r>
            <a:r>
              <a:rPr lang="en-US" sz="1400" i="0" spc="-4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retail</a:t>
            </a:r>
            <a:r>
              <a:rPr lang="en-US" sz="1400" i="0" spc="-35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and</a:t>
            </a:r>
            <a:r>
              <a:rPr lang="en-US" sz="1400" i="0" spc="-4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hospitality</a:t>
            </a:r>
            <a:r>
              <a:rPr lang="en-US" sz="1400" i="0" spc="-6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 spc="-1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sectors. </a:t>
            </a:r>
            <a:r>
              <a:rPr lang="en-US" sz="1400" i="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Fluent</a:t>
            </a:r>
            <a:r>
              <a:rPr lang="en-US" sz="1400" i="0" spc="-35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in</a:t>
            </a:r>
            <a:r>
              <a:rPr lang="en-US" sz="1400" i="0" spc="-45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French,</a:t>
            </a:r>
            <a:r>
              <a:rPr lang="en-US" sz="1400" i="0" spc="-15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Italian</a:t>
            </a:r>
            <a:r>
              <a:rPr lang="en-US" sz="1400" i="0" spc="-6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and</a:t>
            </a:r>
            <a:r>
              <a:rPr lang="en-US" sz="1400" i="0" spc="-45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1400" i="0" spc="-1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Spanish.</a:t>
            </a:r>
            <a:endParaRPr lang="en-US" sz="1400" i="0">
              <a:solidFill>
                <a:schemeClr val="tx2"/>
              </a:solidFill>
              <a:latin typeface="Calibri"/>
              <a:ea typeface="+mn-ea"/>
              <a:cs typeface="Calibri"/>
            </a:endParaRPr>
          </a:p>
        </p:txBody>
      </p:sp>
      <p:pic>
        <p:nvPicPr>
          <p:cNvPr id="6" name="Content Placeholder 5" descr="A black and white clapper board&#10;&#10;Description automatically generated">
            <a:extLst>
              <a:ext uri="{FF2B5EF4-FFF2-40B4-BE49-F238E27FC236}">
                <a16:creationId xmlns:a16="http://schemas.microsoft.com/office/drawing/2014/main" id="{16D2EBCD-3EF6-F015-34BB-3CFBF9D277B6}"/>
              </a:ext>
            </a:extLst>
          </p:cNvPr>
          <p:cNvPicPr>
            <a:picLocks noGrp="1" noChangeAspect="1"/>
          </p:cNvPicPr>
          <p:nvPr>
            <p:ph sz="half" idx="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0900" y="1328737"/>
            <a:ext cx="2755900" cy="2486025"/>
          </a:xfrm>
        </p:spPr>
      </p:pic>
      <p:sp>
        <p:nvSpPr>
          <p:cNvPr id="4" name="object 4" hidden="1"/>
          <p:cNvSpPr txBox="1">
            <a:spLocks noGrp="1"/>
          </p:cNvSpPr>
          <p:nvPr>
            <p:ph type="sldNum" sz="quarter" idx="7"/>
          </p:nvPr>
        </p:nvSpPr>
        <p:spPr>
          <a:xfrm>
            <a:off x="8701151" y="4843228"/>
            <a:ext cx="217170" cy="140423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38100">
              <a:spcBef>
                <a:spcPts val="15"/>
              </a:spcBef>
            </a:pPr>
            <a:fld id="{81D60167-4931-47E6-BA6A-407CBD079E47}" type="slidenum">
              <a:rPr lang="en-GB" spc="-25" smtClean="0"/>
              <a:pPr marL="38100">
                <a:spcBef>
                  <a:spcPts val="15"/>
                </a:spcBef>
              </a:pPr>
              <a:t>10</a:t>
            </a:fld>
            <a:endParaRPr lang="en-GB" spc="-25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5F4C910-9B5E-6F71-55FB-0AF72C0171BE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 lIns="91440" tIns="45720" rIns="91440" bIns="45720" anchor="t"/>
          <a:lstStyle/>
          <a:p>
            <a:r>
              <a:rPr lang="en-US">
                <a:latin typeface="Source Sans Pro"/>
                <a:ea typeface="Source Sans Pro"/>
                <a:cs typeface="Arial"/>
              </a:rPr>
              <a:t>Applicant Tracking Systems (ATS)</a:t>
            </a:r>
            <a:endParaRPr lang="en-US"/>
          </a:p>
        </p:txBody>
      </p:sp>
      <p:pic>
        <p:nvPicPr>
          <p:cNvPr id="4" name="Picture 3" descr="A diagram of a work flow&#10;&#10;Description automatically generated">
            <a:extLst>
              <a:ext uri="{FF2B5EF4-FFF2-40B4-BE49-F238E27FC236}">
                <a16:creationId xmlns:a16="http://schemas.microsoft.com/office/drawing/2014/main" id="{EA354A5D-12CD-0FBA-F152-EDA75D941C3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5619" r="129" b="203"/>
          <a:stretch/>
        </p:blipFill>
        <p:spPr>
          <a:xfrm>
            <a:off x="1512481" y="902200"/>
            <a:ext cx="5913034" cy="31668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2455343-CEDA-192B-4227-D45C281D1302}"/>
              </a:ext>
            </a:extLst>
          </p:cNvPr>
          <p:cNvSpPr txBox="1"/>
          <p:nvPr/>
        </p:nvSpPr>
        <p:spPr>
          <a:xfrm>
            <a:off x="93689" y="4244089"/>
            <a:ext cx="7399517" cy="21544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800">
                <a:solidFill>
                  <a:schemeClr val="bg1">
                    <a:lumMod val="50000"/>
                  </a:schemeClr>
                </a:solidFill>
                <a:cs typeface="Arial"/>
              </a:rPr>
              <a:t>Source: "Understanding ATS: What is ATS and How ATS Works" | </a:t>
            </a:r>
            <a:r>
              <a:rPr lang="en-US" sz="800" err="1">
                <a:solidFill>
                  <a:schemeClr val="bg1">
                    <a:lumMod val="50000"/>
                  </a:schemeClr>
                </a:solidFill>
                <a:cs typeface="Arial"/>
              </a:rPr>
              <a:t>Oorwin</a:t>
            </a:r>
            <a:r>
              <a:rPr lang="en-US" sz="800">
                <a:solidFill>
                  <a:schemeClr val="bg1">
                    <a:lumMod val="50000"/>
                  </a:schemeClr>
                </a:solidFill>
                <a:cs typeface="Arial"/>
              </a:rPr>
              <a:t> (2021)</a:t>
            </a:r>
            <a:endParaRPr lang="en-US" sz="800">
              <a:solidFill>
                <a:schemeClr val="bg1">
                  <a:lumMod val="50000"/>
                </a:schemeClr>
              </a:solidFill>
              <a:ea typeface="Source Sans Pro"/>
              <a:cs typeface="Arial"/>
            </a:endParaRPr>
          </a:p>
        </p:txBody>
      </p:sp>
      <p:pic>
        <p:nvPicPr>
          <p:cNvPr id="7" name="Picture 6" descr="A diagram of a work flow&#10;&#10;Description automatically generated">
            <a:extLst>
              <a:ext uri="{FF2B5EF4-FFF2-40B4-BE49-F238E27FC236}">
                <a16:creationId xmlns:a16="http://schemas.microsoft.com/office/drawing/2014/main" id="{EC036073-C218-581A-0B94-28546D06DE9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0633" t="33544" r="38411" b="62263"/>
          <a:stretch/>
        </p:blipFill>
        <p:spPr>
          <a:xfrm>
            <a:off x="6677509" y="1575630"/>
            <a:ext cx="56546" cy="1577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56474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5F4C910-9B5E-6F71-55FB-0AF72C0171BE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 lIns="91440" tIns="45720" rIns="91440" bIns="45720" anchor="t"/>
          <a:lstStyle/>
          <a:p>
            <a:r>
              <a:rPr lang="en-US">
                <a:latin typeface="Source Sans Pro"/>
                <a:ea typeface="Source Sans Pro"/>
                <a:cs typeface="Arial"/>
              </a:rPr>
              <a:t>Applicant Tracking Systems (ATS)</a:t>
            </a:r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455343-CEDA-192B-4227-D45C281D1302}"/>
              </a:ext>
            </a:extLst>
          </p:cNvPr>
          <p:cNvSpPr txBox="1"/>
          <p:nvPr/>
        </p:nvSpPr>
        <p:spPr>
          <a:xfrm>
            <a:off x="129996" y="4476577"/>
            <a:ext cx="8028167" cy="21544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800">
                <a:solidFill>
                  <a:schemeClr val="bg1">
                    <a:lumMod val="50000"/>
                  </a:schemeClr>
                </a:solidFill>
                <a:cs typeface="Arial"/>
              </a:rPr>
              <a:t>Source: "Hidden Workers: Untapped Talent" | Harvard Business Review (2021) &amp; "What Is An ATS? 8 Things You Need to Know About Applicant Tracking Systems" | </a:t>
            </a:r>
            <a:r>
              <a:rPr lang="en-US" sz="800" err="1">
                <a:solidFill>
                  <a:schemeClr val="bg1">
                    <a:lumMod val="50000"/>
                  </a:schemeClr>
                </a:solidFill>
                <a:cs typeface="Arial"/>
              </a:rPr>
              <a:t>Jobscan</a:t>
            </a:r>
            <a:r>
              <a:rPr lang="en-US" sz="800">
                <a:solidFill>
                  <a:schemeClr val="bg1">
                    <a:lumMod val="50000"/>
                  </a:schemeClr>
                </a:solidFill>
                <a:cs typeface="Arial"/>
              </a:rPr>
              <a:t> (2018)</a:t>
            </a:r>
            <a:endParaRPr lang="en-US" sz="800">
              <a:solidFill>
                <a:schemeClr val="bg1">
                  <a:lumMod val="50000"/>
                </a:schemeClr>
              </a:solidFill>
              <a:ea typeface="Source Sans Pro"/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C10DB7-04FC-B173-3C40-38CE232503B2}"/>
              </a:ext>
            </a:extLst>
          </p:cNvPr>
          <p:cNvSpPr txBox="1"/>
          <p:nvPr/>
        </p:nvSpPr>
        <p:spPr>
          <a:xfrm>
            <a:off x="838202" y="2716251"/>
            <a:ext cx="3378993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/>
              <a:t>Employers agree that qualified candidates are vetted out</a:t>
            </a:r>
            <a:r>
              <a:rPr lang="en-US"/>
              <a:t> of the process because they </a:t>
            </a:r>
            <a:r>
              <a:rPr lang="en-US" b="1"/>
              <a:t>do not match the exact criteria</a:t>
            </a:r>
            <a:r>
              <a:rPr lang="en-US"/>
              <a:t> established by the job</a:t>
            </a:r>
            <a:r>
              <a:rPr lang="en-US">
                <a:solidFill>
                  <a:srgbClr val="0D3273"/>
                </a:solidFill>
                <a:ea typeface="+mn-lt"/>
                <a:cs typeface="+mn-lt"/>
              </a:rPr>
              <a:t> </a:t>
            </a:r>
            <a:r>
              <a:rPr lang="en-US"/>
              <a:t>description.</a:t>
            </a:r>
          </a:p>
        </p:txBody>
      </p:sp>
      <p:sp>
        <p:nvSpPr>
          <p:cNvPr id="8" name="Circle: Hollow 7">
            <a:extLst>
              <a:ext uri="{FF2B5EF4-FFF2-40B4-BE49-F238E27FC236}">
                <a16:creationId xmlns:a16="http://schemas.microsoft.com/office/drawing/2014/main" id="{9D8D625D-C3D6-380C-4DCC-5CD264D4C914}"/>
              </a:ext>
            </a:extLst>
          </p:cNvPr>
          <p:cNvSpPr/>
          <p:nvPr/>
        </p:nvSpPr>
        <p:spPr>
          <a:xfrm>
            <a:off x="635162" y="1208030"/>
            <a:ext cx="1568711" cy="1546299"/>
          </a:xfrm>
          <a:prstGeom prst="donu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685783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892" algn="l" defTabSz="685783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783" algn="l" defTabSz="685783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675" algn="l" defTabSz="685783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566" algn="l" defTabSz="685783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457" algn="l" defTabSz="685783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348" algn="l" defTabSz="685783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240" algn="l" defTabSz="685783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132" algn="l" defTabSz="685783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Block Arc 8">
            <a:extLst>
              <a:ext uri="{FF2B5EF4-FFF2-40B4-BE49-F238E27FC236}">
                <a16:creationId xmlns:a16="http://schemas.microsoft.com/office/drawing/2014/main" id="{1B48A6E3-A413-2388-7D57-CD67E1B1820F}"/>
              </a:ext>
            </a:extLst>
          </p:cNvPr>
          <p:cNvSpPr/>
          <p:nvPr/>
        </p:nvSpPr>
        <p:spPr>
          <a:xfrm rot="5400000">
            <a:off x="639281" y="1197696"/>
            <a:ext cx="1548740" cy="1571225"/>
          </a:xfrm>
          <a:prstGeom prst="blockArc">
            <a:avLst/>
          </a:prstGeom>
          <a:solidFill>
            <a:srgbClr val="E600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685783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892" algn="l" defTabSz="685783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783" algn="l" defTabSz="685783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675" algn="l" defTabSz="685783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566" algn="l" defTabSz="685783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457" algn="l" defTabSz="685783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348" algn="l" defTabSz="685783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240" algn="l" defTabSz="685783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132" algn="l" defTabSz="685783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Block Arc 15">
            <a:extLst>
              <a:ext uri="{FF2B5EF4-FFF2-40B4-BE49-F238E27FC236}">
                <a16:creationId xmlns:a16="http://schemas.microsoft.com/office/drawing/2014/main" id="{35DD6056-3297-8F03-B442-40E2A92B09EF}"/>
              </a:ext>
            </a:extLst>
          </p:cNvPr>
          <p:cNvSpPr/>
          <p:nvPr/>
        </p:nvSpPr>
        <p:spPr>
          <a:xfrm rot="13440000">
            <a:off x="644420" y="1195514"/>
            <a:ext cx="1555883" cy="1571225"/>
          </a:xfrm>
          <a:prstGeom prst="blockArc">
            <a:avLst/>
          </a:prstGeom>
          <a:solidFill>
            <a:srgbClr val="E600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685783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892" algn="l" defTabSz="685783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783" algn="l" defTabSz="685783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675" algn="l" defTabSz="685783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566" algn="l" defTabSz="685783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457" algn="l" defTabSz="685783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348" algn="l" defTabSz="685783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240" algn="l" defTabSz="685783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132" algn="l" defTabSz="685783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2612455B-6BCD-0064-6E8D-E812058133F6}"/>
              </a:ext>
            </a:extLst>
          </p:cNvPr>
          <p:cNvGrpSpPr/>
          <p:nvPr/>
        </p:nvGrpSpPr>
        <p:grpSpPr>
          <a:xfrm>
            <a:off x="4980475" y="1203485"/>
            <a:ext cx="1585513" cy="1555883"/>
            <a:chOff x="4487556" y="1210628"/>
            <a:chExt cx="1585513" cy="1555883"/>
          </a:xfrm>
        </p:grpSpPr>
        <p:sp>
          <p:nvSpPr>
            <p:cNvPr id="17" name="Circle: Hollow 16">
              <a:extLst>
                <a:ext uri="{FF2B5EF4-FFF2-40B4-BE49-F238E27FC236}">
                  <a16:creationId xmlns:a16="http://schemas.microsoft.com/office/drawing/2014/main" id="{ED24B8E5-C453-6833-1C6B-545C2926A988}"/>
                </a:ext>
              </a:extLst>
            </p:cNvPr>
            <p:cNvSpPr/>
            <p:nvPr/>
          </p:nvSpPr>
          <p:spPr>
            <a:xfrm>
              <a:off x="4499932" y="1215174"/>
              <a:ext cx="1568711" cy="1546299"/>
            </a:xfrm>
            <a:prstGeom prst="donu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685783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892" algn="l" defTabSz="685783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783" algn="l" defTabSz="685783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8675" algn="l" defTabSz="685783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1566" algn="l" defTabSz="685783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4457" algn="l" defTabSz="685783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7348" algn="l" defTabSz="685783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400240" algn="l" defTabSz="685783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3132" algn="l" defTabSz="685783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8" name="Block Arc 17">
              <a:extLst>
                <a:ext uri="{FF2B5EF4-FFF2-40B4-BE49-F238E27FC236}">
                  <a16:creationId xmlns:a16="http://schemas.microsoft.com/office/drawing/2014/main" id="{ABB9171A-62C5-1E30-0A54-340F305E3313}"/>
                </a:ext>
              </a:extLst>
            </p:cNvPr>
            <p:cNvSpPr/>
            <p:nvPr/>
          </p:nvSpPr>
          <p:spPr>
            <a:xfrm rot="5400000">
              <a:off x="4504049" y="1204840"/>
              <a:ext cx="1548740" cy="1571225"/>
            </a:xfrm>
            <a:prstGeom prst="blockArc">
              <a:avLst/>
            </a:prstGeom>
            <a:solidFill>
              <a:srgbClr val="E6007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685783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892" algn="l" defTabSz="685783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783" algn="l" defTabSz="685783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8675" algn="l" defTabSz="685783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1566" algn="l" defTabSz="685783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4457" algn="l" defTabSz="685783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7348" algn="l" defTabSz="685783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400240" algn="l" defTabSz="685783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3132" algn="l" defTabSz="685783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" name="Block Arc 18">
              <a:extLst>
                <a:ext uri="{FF2B5EF4-FFF2-40B4-BE49-F238E27FC236}">
                  <a16:creationId xmlns:a16="http://schemas.microsoft.com/office/drawing/2014/main" id="{07E69BFC-123B-8025-7061-1FFE2E8945BD}"/>
                </a:ext>
              </a:extLst>
            </p:cNvPr>
            <p:cNvSpPr/>
            <p:nvPr/>
          </p:nvSpPr>
          <p:spPr>
            <a:xfrm rot="16020000">
              <a:off x="4502371" y="1195813"/>
              <a:ext cx="1555883" cy="1585513"/>
            </a:xfrm>
            <a:prstGeom prst="blockArc">
              <a:avLst/>
            </a:prstGeom>
            <a:solidFill>
              <a:srgbClr val="E6007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685783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892" algn="l" defTabSz="685783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783" algn="l" defTabSz="685783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8675" algn="l" defTabSz="685783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1566" algn="l" defTabSz="685783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4457" algn="l" defTabSz="685783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7348" algn="l" defTabSz="685783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400240" algn="l" defTabSz="685783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3132" algn="l" defTabSz="685783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1" name="Content Placeholder 7">
            <a:extLst>
              <a:ext uri="{FF2B5EF4-FFF2-40B4-BE49-F238E27FC236}">
                <a16:creationId xmlns:a16="http://schemas.microsoft.com/office/drawing/2014/main" id="{42E82256-C7F7-9382-AD3D-5F9A73BBD37D}"/>
              </a:ext>
            </a:extLst>
          </p:cNvPr>
          <p:cNvSpPr txBox="1">
            <a:spLocks/>
          </p:cNvSpPr>
          <p:nvPr/>
        </p:nvSpPr>
        <p:spPr>
          <a:xfrm>
            <a:off x="2181263" y="1283333"/>
            <a:ext cx="2090646" cy="1620795"/>
          </a:xfrm>
          <a:prstGeom prst="rect">
            <a:avLst/>
          </a:prstGeom>
        </p:spPr>
        <p:txBody>
          <a:bodyPr lIns="91440" tIns="45720" rIns="91440" bIns="45720" anchor="ctr"/>
          <a:lstStyle>
            <a:defPPr>
              <a:defRPr lang="en-US"/>
            </a:defPPr>
            <a:lvl1pPr marL="0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89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83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75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566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457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7200" b="1">
                <a:solidFill>
                  <a:schemeClr val="accent2"/>
                </a:solidFill>
                <a:cs typeface="Arial"/>
              </a:rPr>
              <a:t>88</a:t>
            </a:r>
            <a:r>
              <a:rPr lang="en-GB" sz="7200" b="1">
                <a:solidFill>
                  <a:schemeClr val="accent2"/>
                </a:solidFill>
                <a:latin typeface="+mn-lt"/>
                <a:cs typeface="Arial"/>
              </a:rPr>
              <a:t>%</a:t>
            </a:r>
            <a:endParaRPr lang="en-US" sz="7200">
              <a:solidFill>
                <a:schemeClr val="accent2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9BB51B8-4C00-EA66-254A-28BE608DB95B}"/>
              </a:ext>
            </a:extLst>
          </p:cNvPr>
          <p:cNvSpPr txBox="1"/>
          <p:nvPr/>
        </p:nvSpPr>
        <p:spPr>
          <a:xfrm>
            <a:off x="6707981" y="1493045"/>
            <a:ext cx="2743200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7200" b="1">
                <a:solidFill>
                  <a:srgbClr val="21386A"/>
                </a:solidFill>
              </a:rPr>
              <a:t>98%</a:t>
            </a:r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1ADA5FC-D5FC-3F7A-E5A0-11868EEE669E}"/>
              </a:ext>
            </a:extLst>
          </p:cNvPr>
          <p:cNvSpPr txBox="1"/>
          <p:nvPr/>
        </p:nvSpPr>
        <p:spPr>
          <a:xfrm>
            <a:off x="5018088" y="2754329"/>
            <a:ext cx="3114675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/>
              <a:t>Fortune 500 Companies</a:t>
            </a:r>
            <a:r>
              <a:rPr lang="en-US"/>
              <a:t> use an ATS. </a:t>
            </a:r>
            <a:br>
              <a:rPr lang="en-US"/>
            </a:br>
            <a:r>
              <a:rPr lang="en-US"/>
              <a:t>(</a:t>
            </a:r>
            <a:r>
              <a:rPr lang="en-US" b="1"/>
              <a:t>66% of large companies </a:t>
            </a:r>
            <a:r>
              <a:rPr lang="en-US"/>
              <a:t>and</a:t>
            </a:r>
            <a:r>
              <a:rPr lang="en-US" b="1"/>
              <a:t> 35% of small organizations</a:t>
            </a:r>
            <a:r>
              <a:rPr lang="en-US"/>
              <a:t> rely on recruitment software).</a:t>
            </a:r>
          </a:p>
        </p:txBody>
      </p:sp>
    </p:spTree>
    <p:extLst>
      <p:ext uri="{BB962C8B-B14F-4D97-AF65-F5344CB8AC3E}">
        <p14:creationId xmlns:p14="http://schemas.microsoft.com/office/powerpoint/2010/main" val="23372938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66D5F78-FE47-8C35-BEAE-6FFC9625C53E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 lIns="91440" tIns="45720" rIns="91440" bIns="45720" anchor="t"/>
          <a:lstStyle/>
          <a:p>
            <a:r>
              <a:rPr lang="en-US">
                <a:latin typeface="Source Sans Pro"/>
                <a:ea typeface="Source Sans Pro"/>
                <a:cs typeface="Arial"/>
              </a:rPr>
              <a:t>Optimize Your CV for ATS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3B5535-3AFC-F68E-9F31-176760D5B2B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50964" y="1175544"/>
            <a:ext cx="8029160" cy="2967037"/>
          </a:xfrm>
        </p:spPr>
        <p:txBody>
          <a:bodyPr lIns="91440" tIns="45720" rIns="91440" bIns="45720" anchor="t"/>
          <a:lstStyle/>
          <a:p>
            <a:pPr marL="0" indent="0">
              <a:spcAft>
                <a:spcPts val="500"/>
              </a:spcAft>
              <a:buNone/>
            </a:pPr>
            <a:r>
              <a:rPr lang="en-US" sz="1800">
                <a:latin typeface="Source Sans Pro"/>
                <a:ea typeface="Source Sans Pro"/>
              </a:rPr>
              <a:t>Use Word .doc or .docx </a:t>
            </a:r>
          </a:p>
          <a:p>
            <a:pPr marL="0" indent="0">
              <a:spcAft>
                <a:spcPts val="500"/>
              </a:spcAft>
              <a:buNone/>
            </a:pPr>
            <a:r>
              <a:rPr lang="en-US" sz="1800">
                <a:latin typeface="Source Sans Pro"/>
                <a:ea typeface="Source Sans Pro"/>
              </a:rPr>
              <a:t>Use simple text formatting</a:t>
            </a:r>
          </a:p>
          <a:p>
            <a:pPr lvl="1">
              <a:spcAft>
                <a:spcPts val="500"/>
              </a:spcAft>
            </a:pPr>
            <a:r>
              <a:rPr lang="en-US" sz="1800">
                <a:latin typeface="Source Sans Pro"/>
                <a:ea typeface="Source Sans Pro"/>
              </a:rPr>
              <a:t>avoid tables, charts, graphics, images, logos, columns, symbols</a:t>
            </a:r>
          </a:p>
          <a:p>
            <a:pPr marL="0" indent="0">
              <a:spcAft>
                <a:spcPts val="500"/>
              </a:spcAft>
              <a:buNone/>
            </a:pPr>
            <a:r>
              <a:rPr lang="en-US" sz="1800">
                <a:latin typeface="Source Sans Pro"/>
                <a:ea typeface="Source Sans Pro"/>
              </a:rPr>
              <a:t>Spell out months – use JAN instead of 01</a:t>
            </a:r>
          </a:p>
          <a:p>
            <a:pPr marL="0" indent="0">
              <a:spcAft>
                <a:spcPts val="500"/>
              </a:spcAft>
              <a:buNone/>
            </a:pPr>
            <a:r>
              <a:rPr lang="en-US" sz="1800">
                <a:latin typeface="Source Sans Pro"/>
                <a:ea typeface="Source Sans Pro"/>
              </a:rPr>
              <a:t>Spell out abbreviations – Microsoft instead of MS* </a:t>
            </a:r>
          </a:p>
          <a:p>
            <a:pPr marL="0" indent="0">
              <a:spcAft>
                <a:spcPts val="500"/>
              </a:spcAft>
              <a:buNone/>
            </a:pPr>
            <a:r>
              <a:rPr lang="en-US" sz="1800">
                <a:latin typeface="Source Sans Pro"/>
                <a:ea typeface="Source Sans Pro"/>
              </a:rPr>
              <a:t>Use keywords – naturally </a:t>
            </a:r>
          </a:p>
        </p:txBody>
      </p:sp>
      <p:pic>
        <p:nvPicPr>
          <p:cNvPr id="4" name="Graphic 3" descr="Checkbox Checked with solid fill">
            <a:extLst>
              <a:ext uri="{FF2B5EF4-FFF2-40B4-BE49-F238E27FC236}">
                <a16:creationId xmlns:a16="http://schemas.microsoft.com/office/drawing/2014/main" id="{2DF8A8AA-15E4-9442-74F7-C39E6091BA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4331" y="1100138"/>
            <a:ext cx="528638" cy="528638"/>
          </a:xfrm>
          <a:prstGeom prst="rect">
            <a:avLst/>
          </a:prstGeom>
        </p:spPr>
      </p:pic>
      <p:pic>
        <p:nvPicPr>
          <p:cNvPr id="5" name="Graphic 4" descr="Checkbox Checked with solid fill">
            <a:extLst>
              <a:ext uri="{FF2B5EF4-FFF2-40B4-BE49-F238E27FC236}">
                <a16:creationId xmlns:a16="http://schemas.microsoft.com/office/drawing/2014/main" id="{DE301518-5573-C7ED-F929-DBEEB91B87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4331" y="1521619"/>
            <a:ext cx="528638" cy="528638"/>
          </a:xfrm>
          <a:prstGeom prst="rect">
            <a:avLst/>
          </a:prstGeom>
        </p:spPr>
      </p:pic>
      <p:pic>
        <p:nvPicPr>
          <p:cNvPr id="6" name="Graphic 5" descr="Checkbox Checked with solid fill">
            <a:extLst>
              <a:ext uri="{FF2B5EF4-FFF2-40B4-BE49-F238E27FC236}">
                <a16:creationId xmlns:a16="http://schemas.microsoft.com/office/drawing/2014/main" id="{D244799C-CB4E-6521-8315-D535662522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4331" y="2307431"/>
            <a:ext cx="528638" cy="528638"/>
          </a:xfrm>
          <a:prstGeom prst="rect">
            <a:avLst/>
          </a:prstGeom>
        </p:spPr>
      </p:pic>
      <p:pic>
        <p:nvPicPr>
          <p:cNvPr id="7" name="Graphic 6" descr="Checkbox Checked with solid fill">
            <a:extLst>
              <a:ext uri="{FF2B5EF4-FFF2-40B4-BE49-F238E27FC236}">
                <a16:creationId xmlns:a16="http://schemas.microsoft.com/office/drawing/2014/main" id="{C7BA355E-0508-0673-B3A1-C657E87C1C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4331" y="2771775"/>
            <a:ext cx="528638" cy="528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6194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99253" y="530479"/>
            <a:ext cx="33426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>
                <a:solidFill>
                  <a:srgbClr val="20386A"/>
                </a:solidFill>
                <a:latin typeface="Calibri"/>
                <a:cs typeface="Calibri"/>
              </a:rPr>
              <a:t>Think</a:t>
            </a:r>
            <a:r>
              <a:rPr sz="2800" b="1" spc="-65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2800" b="1">
                <a:solidFill>
                  <a:srgbClr val="20386A"/>
                </a:solidFill>
                <a:latin typeface="Calibri"/>
                <a:cs typeface="Calibri"/>
              </a:rPr>
              <a:t>about</a:t>
            </a:r>
            <a:r>
              <a:rPr sz="2800" b="1" spc="-70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2800" b="1">
                <a:solidFill>
                  <a:srgbClr val="20386A"/>
                </a:solidFill>
                <a:latin typeface="Calibri"/>
                <a:cs typeface="Calibri"/>
              </a:rPr>
              <a:t>your</a:t>
            </a:r>
            <a:r>
              <a:rPr sz="2800" b="1" spc="-85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2800" b="1" spc="-10">
                <a:solidFill>
                  <a:srgbClr val="20386A"/>
                </a:solidFill>
                <a:latin typeface="Calibri"/>
                <a:cs typeface="Calibri"/>
              </a:rPr>
              <a:t>skills</a:t>
            </a:r>
            <a:endParaRPr sz="28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412235" y="2220467"/>
            <a:ext cx="2173605" cy="1447800"/>
            <a:chOff x="3412235" y="2220467"/>
            <a:chExt cx="2173605" cy="1447800"/>
          </a:xfrm>
        </p:grpSpPr>
        <p:sp>
          <p:nvSpPr>
            <p:cNvPr id="4" name="object 4"/>
            <p:cNvSpPr/>
            <p:nvPr/>
          </p:nvSpPr>
          <p:spPr>
            <a:xfrm>
              <a:off x="4073651" y="2700527"/>
              <a:ext cx="654050" cy="652145"/>
            </a:xfrm>
            <a:custGeom>
              <a:avLst/>
              <a:gdLst/>
              <a:ahLst/>
              <a:cxnLst/>
              <a:rect l="l" t="t" r="r" b="b"/>
              <a:pathLst>
                <a:path w="654050" h="652145">
                  <a:moveTo>
                    <a:pt x="40531" y="31369"/>
                  </a:moveTo>
                  <a:lnTo>
                    <a:pt x="31483" y="40351"/>
                  </a:lnTo>
                  <a:lnTo>
                    <a:pt x="644778" y="652145"/>
                  </a:lnTo>
                  <a:lnTo>
                    <a:pt x="653669" y="643255"/>
                  </a:lnTo>
                  <a:lnTo>
                    <a:pt x="40531" y="31369"/>
                  </a:lnTo>
                  <a:close/>
                </a:path>
                <a:path w="654050" h="652145">
                  <a:moveTo>
                    <a:pt x="0" y="0"/>
                  </a:moveTo>
                  <a:lnTo>
                    <a:pt x="18034" y="53848"/>
                  </a:lnTo>
                  <a:lnTo>
                    <a:pt x="31483" y="40351"/>
                  </a:lnTo>
                  <a:lnTo>
                    <a:pt x="22478" y="31369"/>
                  </a:lnTo>
                  <a:lnTo>
                    <a:pt x="31496" y="22352"/>
                  </a:lnTo>
                  <a:lnTo>
                    <a:pt x="49418" y="22352"/>
                  </a:lnTo>
                  <a:lnTo>
                    <a:pt x="53848" y="17907"/>
                  </a:lnTo>
                  <a:lnTo>
                    <a:pt x="0" y="0"/>
                  </a:lnTo>
                  <a:close/>
                </a:path>
                <a:path w="654050" h="652145">
                  <a:moveTo>
                    <a:pt x="31496" y="22352"/>
                  </a:moveTo>
                  <a:lnTo>
                    <a:pt x="22478" y="31369"/>
                  </a:lnTo>
                  <a:lnTo>
                    <a:pt x="31483" y="40351"/>
                  </a:lnTo>
                  <a:lnTo>
                    <a:pt x="40433" y="31369"/>
                  </a:lnTo>
                  <a:lnTo>
                    <a:pt x="31496" y="22352"/>
                  </a:lnTo>
                  <a:close/>
                </a:path>
                <a:path w="654050" h="652145">
                  <a:moveTo>
                    <a:pt x="49418" y="22352"/>
                  </a:moveTo>
                  <a:lnTo>
                    <a:pt x="31496" y="22352"/>
                  </a:lnTo>
                  <a:lnTo>
                    <a:pt x="40531" y="31369"/>
                  </a:lnTo>
                  <a:lnTo>
                    <a:pt x="49418" y="22352"/>
                  </a:lnTo>
                  <a:close/>
                </a:path>
              </a:pathLst>
            </a:custGeom>
            <a:solidFill>
              <a:srgbClr val="2038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412235" y="2220467"/>
              <a:ext cx="2173224" cy="1447800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1300733" y="1810892"/>
            <a:ext cx="21247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>
                <a:latin typeface="Calibri"/>
                <a:cs typeface="Calibri"/>
              </a:rPr>
              <a:t>Sports</a:t>
            </a:r>
            <a:r>
              <a:rPr sz="1800" spc="-30">
                <a:latin typeface="Calibri"/>
                <a:cs typeface="Calibri"/>
              </a:rPr>
              <a:t> </a:t>
            </a:r>
            <a:r>
              <a:rPr sz="1800" spc="-10">
                <a:latin typeface="Calibri"/>
                <a:cs typeface="Calibri"/>
              </a:rPr>
              <a:t>teams/societies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25" dirty="0"/>
              <a:t>14</a:t>
            </a:fld>
            <a:endParaRPr spc="-25"/>
          </a:p>
        </p:txBody>
      </p:sp>
      <p:sp>
        <p:nvSpPr>
          <p:cNvPr id="7" name="object 7"/>
          <p:cNvSpPr txBox="1"/>
          <p:nvPr/>
        </p:nvSpPr>
        <p:spPr>
          <a:xfrm>
            <a:off x="3932682" y="1432940"/>
            <a:ext cx="7029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>
                <a:latin typeface="Calibri"/>
                <a:cs typeface="Calibri"/>
              </a:rPr>
              <a:t>Studies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664834" y="1860042"/>
            <a:ext cx="209168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>
                <a:latin typeface="Calibri"/>
                <a:cs typeface="Calibri"/>
              </a:rPr>
              <a:t>Legal</a:t>
            </a:r>
            <a:r>
              <a:rPr sz="1800" spc="-40">
                <a:latin typeface="Calibri"/>
                <a:cs typeface="Calibri"/>
              </a:rPr>
              <a:t> </a:t>
            </a:r>
            <a:r>
              <a:rPr sz="1800">
                <a:latin typeface="Calibri"/>
                <a:cs typeface="Calibri"/>
              </a:rPr>
              <a:t>work</a:t>
            </a:r>
            <a:r>
              <a:rPr sz="1800" spc="-50">
                <a:latin typeface="Calibri"/>
                <a:cs typeface="Calibri"/>
              </a:rPr>
              <a:t> </a:t>
            </a:r>
            <a:r>
              <a:rPr sz="1800" spc="-10">
                <a:latin typeface="Calibri"/>
                <a:cs typeface="Calibri"/>
              </a:rPr>
              <a:t>experience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652008" y="2288575"/>
            <a:ext cx="1995805" cy="1100455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 marR="5080">
              <a:lnSpc>
                <a:spcPct val="131900"/>
              </a:lnSpc>
              <a:spcBef>
                <a:spcPts val="15"/>
              </a:spcBef>
            </a:pPr>
            <a:r>
              <a:rPr sz="1800" spc="-10">
                <a:latin typeface="Calibri"/>
                <a:cs typeface="Calibri"/>
              </a:rPr>
              <a:t>Seminar/conferences attended Volunteering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34464" y="2390013"/>
            <a:ext cx="15760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>
                <a:latin typeface="Calibri"/>
                <a:cs typeface="Calibri"/>
              </a:rPr>
              <a:t>Work</a:t>
            </a:r>
            <a:r>
              <a:rPr sz="1800" spc="-90">
                <a:latin typeface="Calibri"/>
                <a:cs typeface="Calibri"/>
              </a:rPr>
              <a:t> </a:t>
            </a:r>
            <a:r>
              <a:rPr sz="1800" spc="-10">
                <a:latin typeface="Calibri"/>
                <a:cs typeface="Calibri"/>
              </a:rPr>
              <a:t>shadowing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87805" y="2904108"/>
            <a:ext cx="1605280" cy="727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7899"/>
              </a:lnSpc>
              <a:spcBef>
                <a:spcPts val="100"/>
              </a:spcBef>
            </a:pPr>
            <a:r>
              <a:rPr sz="1800">
                <a:latin typeface="Calibri"/>
                <a:cs typeface="Calibri"/>
              </a:rPr>
              <a:t>Local</a:t>
            </a:r>
            <a:r>
              <a:rPr sz="1800" spc="-25">
                <a:latin typeface="Calibri"/>
                <a:cs typeface="Calibri"/>
              </a:rPr>
              <a:t> </a:t>
            </a:r>
            <a:r>
              <a:rPr sz="1800" spc="-10">
                <a:latin typeface="Calibri"/>
                <a:cs typeface="Calibri"/>
              </a:rPr>
              <a:t>community </a:t>
            </a:r>
            <a:r>
              <a:rPr sz="1800" spc="-20">
                <a:latin typeface="Calibri"/>
                <a:cs typeface="Calibri"/>
              </a:rPr>
              <a:t>work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976985" y="499617"/>
            <a:ext cx="32296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t>Drawing</a:t>
            </a:r>
            <a:r>
              <a:rPr spc="-35"/>
              <a:t> </a:t>
            </a:r>
            <a:r>
              <a:t>from</a:t>
            </a:r>
            <a:r>
              <a:rPr spc="-40"/>
              <a:t> </a:t>
            </a:r>
            <a:r>
              <a:rPr spc="-10"/>
              <a:t>experience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5377" y="513334"/>
            <a:ext cx="57080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t>Focus</a:t>
            </a:r>
            <a:r>
              <a:rPr spc="-75"/>
              <a:t> </a:t>
            </a:r>
            <a:r>
              <a:t>on</a:t>
            </a:r>
            <a:r>
              <a:rPr spc="-60"/>
              <a:t> </a:t>
            </a:r>
            <a:r>
              <a:t>what</a:t>
            </a:r>
            <a:r>
              <a:rPr spc="-45"/>
              <a:t> </a:t>
            </a:r>
            <a:r>
              <a:t>the</a:t>
            </a:r>
            <a:r>
              <a:rPr spc="-25"/>
              <a:t> </a:t>
            </a:r>
            <a:r>
              <a:rPr spc="-10">
                <a:solidFill>
                  <a:srgbClr val="FF0000"/>
                </a:solidFill>
              </a:rPr>
              <a:t>employer</a:t>
            </a:r>
            <a:r>
              <a:rPr spc="-70">
                <a:solidFill>
                  <a:srgbClr val="FF0000"/>
                </a:solidFill>
              </a:rPr>
              <a:t> </a:t>
            </a:r>
            <a:r>
              <a:rPr>
                <a:solidFill>
                  <a:srgbClr val="FF0000"/>
                </a:solidFill>
              </a:rPr>
              <a:t>wants</a:t>
            </a:r>
            <a:r>
              <a:rPr spc="-35">
                <a:solidFill>
                  <a:srgbClr val="FF0000"/>
                </a:solidFill>
              </a:rPr>
              <a:t> </a:t>
            </a:r>
            <a:r>
              <a:t>from</a:t>
            </a:r>
            <a:r>
              <a:rPr spc="270"/>
              <a:t> </a:t>
            </a:r>
            <a:r>
              <a:rPr spc="-25"/>
              <a:t>you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25" dirty="0"/>
              <a:t>15</a:t>
            </a:fld>
            <a:endParaRPr spc="-25"/>
          </a:p>
        </p:txBody>
      </p:sp>
      <p:sp>
        <p:nvSpPr>
          <p:cNvPr id="3" name="object 3"/>
          <p:cNvSpPr txBox="1"/>
          <p:nvPr/>
        </p:nvSpPr>
        <p:spPr>
          <a:xfrm>
            <a:off x="613359" y="1101978"/>
            <a:ext cx="8279765" cy="24218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10">
                <a:solidFill>
                  <a:srgbClr val="20386A"/>
                </a:solidFill>
                <a:latin typeface="Calibri"/>
                <a:cs typeface="Calibri"/>
              </a:rPr>
              <a:t>Scrutinise</a:t>
            </a:r>
            <a:r>
              <a:rPr sz="2100" spc="-25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2100">
                <a:solidFill>
                  <a:srgbClr val="20386A"/>
                </a:solidFill>
                <a:latin typeface="Calibri"/>
                <a:cs typeface="Calibri"/>
              </a:rPr>
              <a:t>the</a:t>
            </a:r>
            <a:r>
              <a:rPr sz="2100" spc="-35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2100">
                <a:solidFill>
                  <a:srgbClr val="20386A"/>
                </a:solidFill>
                <a:latin typeface="Calibri"/>
                <a:cs typeface="Calibri"/>
              </a:rPr>
              <a:t>job</a:t>
            </a:r>
            <a:r>
              <a:rPr sz="2100" spc="-40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2100" spc="-10">
                <a:solidFill>
                  <a:srgbClr val="20386A"/>
                </a:solidFill>
                <a:latin typeface="Calibri"/>
                <a:cs typeface="Calibri"/>
              </a:rPr>
              <a:t>description </a:t>
            </a:r>
            <a:r>
              <a:rPr sz="2100">
                <a:solidFill>
                  <a:srgbClr val="20386A"/>
                </a:solidFill>
                <a:latin typeface="Calibri"/>
                <a:cs typeface="Calibri"/>
              </a:rPr>
              <a:t>and</a:t>
            </a:r>
            <a:r>
              <a:rPr sz="2100" spc="-50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2100">
                <a:solidFill>
                  <a:srgbClr val="20386A"/>
                </a:solidFill>
                <a:latin typeface="Calibri"/>
                <a:cs typeface="Calibri"/>
              </a:rPr>
              <a:t>person</a:t>
            </a:r>
            <a:r>
              <a:rPr sz="2100" spc="-20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2100" spc="-10">
                <a:solidFill>
                  <a:srgbClr val="20386A"/>
                </a:solidFill>
                <a:latin typeface="Calibri"/>
                <a:cs typeface="Calibri"/>
              </a:rPr>
              <a:t>specification</a:t>
            </a:r>
            <a:endParaRPr sz="2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455"/>
              </a:spcBef>
            </a:pPr>
            <a:endParaRPr sz="2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100">
                <a:solidFill>
                  <a:srgbClr val="20386A"/>
                </a:solidFill>
                <a:latin typeface="Calibri"/>
                <a:cs typeface="Calibri"/>
              </a:rPr>
              <a:t>Underline</a:t>
            </a:r>
            <a:r>
              <a:rPr sz="2100" spc="-25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2100">
                <a:solidFill>
                  <a:srgbClr val="20386A"/>
                </a:solidFill>
                <a:latin typeface="Calibri"/>
                <a:cs typeface="Calibri"/>
              </a:rPr>
              <a:t>the</a:t>
            </a:r>
            <a:r>
              <a:rPr sz="2100" spc="-40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2100">
                <a:solidFill>
                  <a:srgbClr val="20386A"/>
                </a:solidFill>
                <a:latin typeface="Calibri"/>
                <a:cs typeface="Calibri"/>
              </a:rPr>
              <a:t>knowledge,</a:t>
            </a:r>
            <a:r>
              <a:rPr sz="2100" spc="-40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2100">
                <a:solidFill>
                  <a:srgbClr val="20386A"/>
                </a:solidFill>
                <a:latin typeface="Calibri"/>
                <a:cs typeface="Calibri"/>
              </a:rPr>
              <a:t>skills,</a:t>
            </a:r>
            <a:r>
              <a:rPr sz="2100" spc="-25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2100" spc="-10">
                <a:solidFill>
                  <a:srgbClr val="20386A"/>
                </a:solidFill>
                <a:latin typeface="Calibri"/>
                <a:cs typeface="Calibri"/>
              </a:rPr>
              <a:t>experience</a:t>
            </a:r>
            <a:r>
              <a:rPr sz="2100" spc="-20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2100">
                <a:solidFill>
                  <a:srgbClr val="20386A"/>
                </a:solidFill>
                <a:latin typeface="Calibri"/>
                <a:cs typeface="Calibri"/>
              </a:rPr>
              <a:t>and</a:t>
            </a:r>
            <a:r>
              <a:rPr sz="2100" spc="-45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2100" spc="-10">
                <a:solidFill>
                  <a:srgbClr val="20386A"/>
                </a:solidFill>
                <a:latin typeface="Calibri"/>
                <a:cs typeface="Calibri"/>
              </a:rPr>
              <a:t>qualities</a:t>
            </a:r>
            <a:endParaRPr sz="2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sz="2100">
                <a:solidFill>
                  <a:srgbClr val="20386A"/>
                </a:solidFill>
                <a:latin typeface="Calibri"/>
                <a:cs typeface="Calibri"/>
              </a:rPr>
              <a:t>that</a:t>
            </a:r>
            <a:r>
              <a:rPr sz="2100" spc="-45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2100">
                <a:solidFill>
                  <a:srgbClr val="20386A"/>
                </a:solidFill>
                <a:latin typeface="Calibri"/>
                <a:cs typeface="Calibri"/>
              </a:rPr>
              <a:t>the</a:t>
            </a:r>
            <a:r>
              <a:rPr sz="2100" spc="-30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2100" spc="-10">
                <a:solidFill>
                  <a:srgbClr val="20386A"/>
                </a:solidFill>
                <a:latin typeface="Calibri"/>
                <a:cs typeface="Calibri"/>
              </a:rPr>
              <a:t>employer</a:t>
            </a:r>
            <a:r>
              <a:rPr sz="2100" spc="-20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2100">
                <a:solidFill>
                  <a:srgbClr val="20386A"/>
                </a:solidFill>
                <a:latin typeface="Calibri"/>
                <a:cs typeface="Calibri"/>
              </a:rPr>
              <a:t>is</a:t>
            </a:r>
            <a:r>
              <a:rPr sz="2100" spc="-25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2100">
                <a:solidFill>
                  <a:srgbClr val="20386A"/>
                </a:solidFill>
                <a:latin typeface="Calibri"/>
                <a:cs typeface="Calibri"/>
              </a:rPr>
              <a:t>looking</a:t>
            </a:r>
            <a:r>
              <a:rPr sz="2100" spc="-5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2100" spc="-25">
                <a:solidFill>
                  <a:srgbClr val="20386A"/>
                </a:solidFill>
                <a:latin typeface="Calibri"/>
                <a:cs typeface="Calibri"/>
              </a:rPr>
              <a:t>for</a:t>
            </a:r>
            <a:endParaRPr sz="2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460"/>
              </a:spcBef>
            </a:pPr>
            <a:endParaRPr sz="2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100">
                <a:solidFill>
                  <a:srgbClr val="20386A"/>
                </a:solidFill>
                <a:latin typeface="Calibri"/>
                <a:cs typeface="Calibri"/>
              </a:rPr>
              <a:t>Identify</a:t>
            </a:r>
            <a:r>
              <a:rPr sz="2100" spc="-50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2100">
                <a:solidFill>
                  <a:srgbClr val="20386A"/>
                </a:solidFill>
                <a:latin typeface="Calibri"/>
                <a:cs typeface="Calibri"/>
              </a:rPr>
              <a:t>those</a:t>
            </a:r>
            <a:r>
              <a:rPr sz="2100" spc="-50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2100">
                <a:solidFill>
                  <a:srgbClr val="20386A"/>
                </a:solidFill>
                <a:latin typeface="Calibri"/>
                <a:cs typeface="Calibri"/>
              </a:rPr>
              <a:t>things</a:t>
            </a:r>
            <a:r>
              <a:rPr sz="2100" spc="-65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2100">
                <a:solidFill>
                  <a:srgbClr val="20386A"/>
                </a:solidFill>
                <a:latin typeface="Calibri"/>
                <a:cs typeface="Calibri"/>
              </a:rPr>
              <a:t>which</a:t>
            </a:r>
            <a:r>
              <a:rPr sz="2100" spc="-45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2100">
                <a:solidFill>
                  <a:srgbClr val="20386A"/>
                </a:solidFill>
                <a:latin typeface="Calibri"/>
                <a:cs typeface="Calibri"/>
              </a:rPr>
              <a:t>are</a:t>
            </a:r>
            <a:r>
              <a:rPr sz="2100" spc="-60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2100">
                <a:solidFill>
                  <a:srgbClr val="20386A"/>
                </a:solidFill>
                <a:latin typeface="Calibri"/>
                <a:cs typeface="Calibri"/>
              </a:rPr>
              <a:t>essential</a:t>
            </a:r>
            <a:r>
              <a:rPr sz="2100" spc="-25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2100">
                <a:solidFill>
                  <a:srgbClr val="20386A"/>
                </a:solidFill>
                <a:latin typeface="Calibri"/>
                <a:cs typeface="Calibri"/>
              </a:rPr>
              <a:t>and</a:t>
            </a:r>
            <a:r>
              <a:rPr sz="2100" spc="-55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2100">
                <a:solidFill>
                  <a:srgbClr val="20386A"/>
                </a:solidFill>
                <a:latin typeface="Calibri"/>
                <a:cs typeface="Calibri"/>
              </a:rPr>
              <a:t>those</a:t>
            </a:r>
            <a:r>
              <a:rPr sz="2100" spc="-50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2100">
                <a:solidFill>
                  <a:srgbClr val="20386A"/>
                </a:solidFill>
                <a:latin typeface="Calibri"/>
                <a:cs typeface="Calibri"/>
              </a:rPr>
              <a:t>that</a:t>
            </a:r>
            <a:r>
              <a:rPr sz="2100" spc="-60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2100">
                <a:solidFill>
                  <a:srgbClr val="20386A"/>
                </a:solidFill>
                <a:latin typeface="Calibri"/>
                <a:cs typeface="Calibri"/>
              </a:rPr>
              <a:t>are</a:t>
            </a:r>
            <a:r>
              <a:rPr sz="2100" spc="-60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2100">
                <a:solidFill>
                  <a:srgbClr val="20386A"/>
                </a:solidFill>
                <a:latin typeface="Calibri"/>
                <a:cs typeface="Calibri"/>
              </a:rPr>
              <a:t>merely</a:t>
            </a:r>
            <a:r>
              <a:rPr sz="2100" spc="-45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2100" spc="-10">
                <a:solidFill>
                  <a:srgbClr val="20386A"/>
                </a:solidFill>
                <a:latin typeface="Calibri"/>
                <a:cs typeface="Calibri"/>
              </a:rPr>
              <a:t>desirable</a:t>
            </a:r>
            <a:endParaRPr sz="2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0BC898-D4D5-4BA2-940F-D8851E28F8EB}"/>
              </a:ext>
            </a:extLst>
          </p:cNvPr>
          <p:cNvSpPr txBox="1">
            <a:spLocks/>
          </p:cNvSpPr>
          <p:nvPr/>
        </p:nvSpPr>
        <p:spPr>
          <a:xfrm>
            <a:off x="2520139" y="467682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685783" rtl="0" eaLnBrk="1" latinLnBrk="0" hangingPunct="1">
              <a:defRPr sz="14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89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83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75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566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457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School of Biological &amp; Behavioural Sciences</a:t>
            </a:r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0164BE-4B56-43EE-951C-BF4E6BBC5781}"/>
              </a:ext>
            </a:extLst>
          </p:cNvPr>
          <p:cNvSpPr txBox="1"/>
          <p:nvPr/>
        </p:nvSpPr>
        <p:spPr>
          <a:xfrm>
            <a:off x="1152939" y="3306997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0">
                <a:solidFill>
                  <a:srgbClr val="002060"/>
                </a:solidFill>
                <a:effectLst/>
                <a:latin typeface="+mj-lt"/>
              </a:rPr>
              <a:t>​</a:t>
            </a:r>
            <a:endParaRPr lang="en-GB" sz="240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A5F4B3-CD31-4B84-8ECC-767E456AA28A}"/>
              </a:ext>
            </a:extLst>
          </p:cNvPr>
          <p:cNvSpPr txBox="1"/>
          <p:nvPr/>
        </p:nvSpPr>
        <p:spPr>
          <a:xfrm>
            <a:off x="1924665" y="364302"/>
            <a:ext cx="5594083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800" b="1">
                <a:solidFill>
                  <a:srgbClr val="7030A0"/>
                </a:solidFill>
                <a:latin typeface="+mj-lt"/>
                <a:cs typeface="Arial"/>
              </a:rPr>
              <a:t>Good and Bad CV Examples</a:t>
            </a:r>
            <a:endParaRPr lang="en-US" sz="2800" b="1">
              <a:solidFill>
                <a:srgbClr val="7030A0"/>
              </a:solidFill>
              <a:latin typeface="+mj-lt"/>
              <a:cs typeface="Arial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005E73E-3C6E-4F26-97F5-A214457901D8}"/>
              </a:ext>
            </a:extLst>
          </p:cNvPr>
          <p:cNvSpPr txBox="1">
            <a:spLocks/>
          </p:cNvSpPr>
          <p:nvPr/>
        </p:nvSpPr>
        <p:spPr>
          <a:xfrm>
            <a:off x="-285751" y="1113503"/>
            <a:ext cx="9105285" cy="487705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endParaRPr lang="en-GB" sz="2000">
              <a:latin typeface="+mj-lt"/>
              <a:cs typeface="Calibri Light" panose="020F0302020204030204" pitchFamily="34" charset="0"/>
            </a:endParaRPr>
          </a:p>
          <a:p>
            <a:pPr marL="0" indent="0" algn="r"/>
            <a:endParaRPr lang="en-GB" sz="2000">
              <a:latin typeface="+mj-lt"/>
              <a:cs typeface="Calibri Light" panose="020F0302020204030204" pitchFamily="34" charset="0"/>
            </a:endParaRPr>
          </a:p>
          <a:p>
            <a:pPr marL="0" indent="0" algn="r">
              <a:buFont typeface="Arial" panose="020B0604020202020204" pitchFamily="34" charset="0"/>
              <a:buNone/>
            </a:pPr>
            <a:endParaRPr lang="en-GB" sz="2000">
              <a:latin typeface="+mj-lt"/>
              <a:cs typeface="Calibri Light" panose="020F0302020204030204" pitchFamily="34" charset="0"/>
            </a:endParaRPr>
          </a:p>
          <a:p>
            <a:pPr marL="0" indent="0" algn="r"/>
            <a:endParaRPr lang="en-GB" sz="2000">
              <a:latin typeface="+mj-lt"/>
              <a:cs typeface="Calibri Light" panose="020F0302020204030204" pitchFamily="34" charset="0"/>
            </a:endParaRPr>
          </a:p>
        </p:txBody>
      </p:sp>
      <p:pic>
        <p:nvPicPr>
          <p:cNvPr id="10" name="Picture 2" descr="Resultado de imagen de good and bad cv">
            <a:extLst>
              <a:ext uri="{FF2B5EF4-FFF2-40B4-BE49-F238E27FC236}">
                <a16:creationId xmlns:a16="http://schemas.microsoft.com/office/drawing/2014/main" id="{2E94E6F8-C06E-4E30-B0EE-0D468608A0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318" y="991276"/>
            <a:ext cx="4214597" cy="3160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31258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FEEEE75-DE20-4B5D-8603-7DBA5EC78F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9586" y="621934"/>
            <a:ext cx="5616797" cy="3796602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0BC898-D4D5-4BA2-940F-D8851E28F8EB}"/>
              </a:ext>
            </a:extLst>
          </p:cNvPr>
          <p:cNvSpPr txBox="1">
            <a:spLocks/>
          </p:cNvSpPr>
          <p:nvPr/>
        </p:nvSpPr>
        <p:spPr>
          <a:xfrm>
            <a:off x="2520139" y="467682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685783" rtl="0" eaLnBrk="1" latinLnBrk="0" hangingPunct="1">
              <a:defRPr sz="14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89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83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75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566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457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School of Biological &amp; Behavioural Sciences</a:t>
            </a:r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0164BE-4B56-43EE-951C-BF4E6BBC5781}"/>
              </a:ext>
            </a:extLst>
          </p:cNvPr>
          <p:cNvSpPr txBox="1"/>
          <p:nvPr/>
        </p:nvSpPr>
        <p:spPr>
          <a:xfrm>
            <a:off x="1152939" y="3306997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0">
                <a:solidFill>
                  <a:srgbClr val="002060"/>
                </a:solidFill>
                <a:effectLst/>
                <a:latin typeface="+mj-lt"/>
              </a:rPr>
              <a:t>​</a:t>
            </a:r>
            <a:endParaRPr lang="en-GB" sz="240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A5F4B3-CD31-4B84-8ECC-767E456AA28A}"/>
              </a:ext>
            </a:extLst>
          </p:cNvPr>
          <p:cNvSpPr txBox="1"/>
          <p:nvPr/>
        </p:nvSpPr>
        <p:spPr>
          <a:xfrm>
            <a:off x="1491926" y="248241"/>
            <a:ext cx="5899372" cy="52322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GB" sz="2800" b="1">
                <a:solidFill>
                  <a:srgbClr val="7030A0"/>
                </a:solidFill>
                <a:latin typeface="+mj-lt"/>
                <a:cs typeface="Calibri"/>
              </a:rPr>
              <a:t>Professional (non-academic) CVs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B75560E-34AB-4B91-A755-D9DAEEB3B3FC}"/>
              </a:ext>
            </a:extLst>
          </p:cNvPr>
          <p:cNvSpPr/>
          <p:nvPr/>
        </p:nvSpPr>
        <p:spPr>
          <a:xfrm>
            <a:off x="3279292" y="4116265"/>
            <a:ext cx="2037384" cy="32693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F5EA2CE-BA56-45D3-869F-16D439B6DD22}"/>
              </a:ext>
            </a:extLst>
          </p:cNvPr>
          <p:cNvSpPr/>
          <p:nvPr/>
        </p:nvSpPr>
        <p:spPr>
          <a:xfrm>
            <a:off x="1245304" y="1359297"/>
            <a:ext cx="3442049" cy="5384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A271AD3-AB52-4D83-8447-9AF7FF0AB636}"/>
              </a:ext>
            </a:extLst>
          </p:cNvPr>
          <p:cNvSpPr/>
          <p:nvPr/>
        </p:nvSpPr>
        <p:spPr>
          <a:xfrm>
            <a:off x="1245304" y="1922443"/>
            <a:ext cx="2126343" cy="3490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C97233F-171E-4903-8611-98449CC6463E}"/>
              </a:ext>
            </a:extLst>
          </p:cNvPr>
          <p:cNvSpPr txBox="1"/>
          <p:nvPr/>
        </p:nvSpPr>
        <p:spPr>
          <a:xfrm>
            <a:off x="5772355" y="1089928"/>
            <a:ext cx="4575628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>
                <a:solidFill>
                  <a:srgbClr val="FF0000"/>
                </a:solidFill>
                <a:cs typeface="Calibri" panose="020F0502020204030204" pitchFamily="34" charset="0"/>
              </a:rPr>
              <a:t>Unprofessional email address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>
                <a:solidFill>
                  <a:srgbClr val="FF0000"/>
                </a:solidFill>
                <a:cs typeface="Calibri" panose="020F0502020204030204" pitchFamily="34" charset="0"/>
              </a:rPr>
              <a:t>Spelling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>
                <a:solidFill>
                  <a:srgbClr val="FF0000"/>
                </a:solidFill>
                <a:cs typeface="Calibri" panose="020F0502020204030204" pitchFamily="34" charset="0"/>
              </a:rPr>
              <a:t>Inconsistent formatting </a:t>
            </a:r>
          </a:p>
          <a:p>
            <a:pPr algn="ctr"/>
            <a:endParaRPr lang="en-GB" sz="1600">
              <a:solidFill>
                <a:srgbClr val="FF0000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651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6F549CE-2093-4255-9BC4-F553E28748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211" y="547812"/>
            <a:ext cx="4495217" cy="3799849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0BC898-D4D5-4BA2-940F-D8851E28F8EB}"/>
              </a:ext>
            </a:extLst>
          </p:cNvPr>
          <p:cNvSpPr txBox="1">
            <a:spLocks/>
          </p:cNvSpPr>
          <p:nvPr/>
        </p:nvSpPr>
        <p:spPr>
          <a:xfrm>
            <a:off x="2520139" y="467682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685783" rtl="0" eaLnBrk="1" latinLnBrk="0" hangingPunct="1">
              <a:defRPr sz="14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89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83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75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566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457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School of Biological &amp; Behavioural Sciences</a:t>
            </a:r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0164BE-4B56-43EE-951C-BF4E6BBC5781}"/>
              </a:ext>
            </a:extLst>
          </p:cNvPr>
          <p:cNvSpPr txBox="1"/>
          <p:nvPr/>
        </p:nvSpPr>
        <p:spPr>
          <a:xfrm>
            <a:off x="1152939" y="3306997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0">
                <a:solidFill>
                  <a:srgbClr val="002060"/>
                </a:solidFill>
                <a:effectLst/>
                <a:latin typeface="+mj-lt"/>
              </a:rPr>
              <a:t>​</a:t>
            </a:r>
            <a:endParaRPr lang="en-GB" sz="240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A5F4B3-CD31-4B84-8ECC-767E456AA28A}"/>
              </a:ext>
            </a:extLst>
          </p:cNvPr>
          <p:cNvSpPr txBox="1"/>
          <p:nvPr/>
        </p:nvSpPr>
        <p:spPr>
          <a:xfrm>
            <a:off x="1491926" y="248241"/>
            <a:ext cx="4259499" cy="4001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GB" sz="2000" b="1">
                <a:solidFill>
                  <a:srgbClr val="7030A0"/>
                </a:solidFill>
                <a:latin typeface="+mj-lt"/>
                <a:cs typeface="Calibri"/>
              </a:rPr>
              <a:t>Professional (non-academic) CVs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9B2885D-6AD8-40C1-9250-F654037D5168}"/>
              </a:ext>
            </a:extLst>
          </p:cNvPr>
          <p:cNvSpPr txBox="1"/>
          <p:nvPr/>
        </p:nvSpPr>
        <p:spPr>
          <a:xfrm>
            <a:off x="4453195" y="3430108"/>
            <a:ext cx="457562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>
                <a:solidFill>
                  <a:srgbClr val="FF0000"/>
                </a:solidFill>
                <a:latin typeface="+mj-lt"/>
                <a:cs typeface="Calibri" panose="020F0502020204030204" pitchFamily="34" charset="0"/>
              </a:rPr>
              <a:t>Great readability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E09EF0-7158-4D88-8F59-253A0FAEBB34}"/>
              </a:ext>
            </a:extLst>
          </p:cNvPr>
          <p:cNvSpPr txBox="1"/>
          <p:nvPr/>
        </p:nvSpPr>
        <p:spPr>
          <a:xfrm>
            <a:off x="4290962" y="1300454"/>
            <a:ext cx="457562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>
                <a:solidFill>
                  <a:srgbClr val="FF0000"/>
                </a:solidFill>
                <a:latin typeface="+mj-lt"/>
                <a:cs typeface="Calibri" panose="020F0502020204030204" pitchFamily="34" charset="0"/>
              </a:rPr>
              <a:t>Relevant Detail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12CC30C-CCFD-4790-910B-B79479A3C9A8}"/>
              </a:ext>
            </a:extLst>
          </p:cNvPr>
          <p:cNvSpPr txBox="1"/>
          <p:nvPr/>
        </p:nvSpPr>
        <p:spPr>
          <a:xfrm>
            <a:off x="4623620" y="1923460"/>
            <a:ext cx="457562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>
                <a:solidFill>
                  <a:srgbClr val="FF0000"/>
                </a:solidFill>
                <a:latin typeface="+mj-lt"/>
                <a:cs typeface="Calibri" panose="020F0502020204030204" pitchFamily="34" charset="0"/>
              </a:rPr>
              <a:t>Consistent Formatting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4F6CC50-D88F-4124-9C5C-B76380EB9F1B}"/>
              </a:ext>
            </a:extLst>
          </p:cNvPr>
          <p:cNvSpPr txBox="1"/>
          <p:nvPr/>
        </p:nvSpPr>
        <p:spPr>
          <a:xfrm>
            <a:off x="4857312" y="2707167"/>
            <a:ext cx="457562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>
                <a:solidFill>
                  <a:srgbClr val="FF0000"/>
                </a:solidFill>
                <a:latin typeface="+mj-lt"/>
                <a:cs typeface="Calibri" panose="020F0502020204030204" pitchFamily="34" charset="0"/>
              </a:rPr>
              <a:t>Well-organised information</a:t>
            </a:r>
          </a:p>
        </p:txBody>
      </p:sp>
    </p:spTree>
    <p:extLst>
      <p:ext uri="{BB962C8B-B14F-4D97-AF65-F5344CB8AC3E}">
        <p14:creationId xmlns:p14="http://schemas.microsoft.com/office/powerpoint/2010/main" val="2527366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ue envelope with a white cover letter&#10;&#10;Description automatically generated">
            <a:extLst>
              <a:ext uri="{FF2B5EF4-FFF2-40B4-BE49-F238E27FC236}">
                <a16:creationId xmlns:a16="http://schemas.microsoft.com/office/drawing/2014/main" id="{47846287-962F-DAD4-5258-66D449D3C3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8266"/>
            <a:ext cx="9144000" cy="4803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364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0641" y="251586"/>
            <a:ext cx="7479030" cy="391159"/>
          </a:xfrm>
        </p:spPr>
        <p:txBody>
          <a:bodyPr vert="horz" wrap="square" lIns="0" tIns="0" rIns="0" bIns="0" rtlCol="0">
            <a:normAutofit/>
          </a:bodyPr>
          <a:lstStyle/>
          <a:p>
            <a:pPr marL="1167765">
              <a:spcBef>
                <a:spcPts val="105"/>
              </a:spcBef>
            </a:pPr>
            <a:r>
              <a:rPr lang="en-GB" b="1" i="0">
                <a:latin typeface="Calibri"/>
                <a:ea typeface="+mj-ea"/>
                <a:cs typeface="Calibri"/>
              </a:rPr>
              <a:t>Basic</a:t>
            </a:r>
            <a:r>
              <a:rPr lang="en-GB" b="1" i="0" spc="-40">
                <a:latin typeface="Calibri"/>
                <a:ea typeface="+mj-ea"/>
                <a:cs typeface="Calibri"/>
              </a:rPr>
              <a:t> </a:t>
            </a:r>
            <a:r>
              <a:rPr lang="en-GB" b="1" i="0">
                <a:latin typeface="Calibri"/>
                <a:ea typeface="+mj-ea"/>
                <a:cs typeface="Calibri"/>
              </a:rPr>
              <a:t>principles:</a:t>
            </a:r>
            <a:r>
              <a:rPr lang="en-GB" b="1" i="0" spc="-25">
                <a:latin typeface="Calibri"/>
                <a:ea typeface="+mj-ea"/>
                <a:cs typeface="Calibri"/>
              </a:rPr>
              <a:t> </a:t>
            </a:r>
            <a:r>
              <a:rPr lang="en-GB" b="1" i="0">
                <a:latin typeface="Calibri"/>
                <a:ea typeface="+mj-ea"/>
                <a:cs typeface="Calibri"/>
              </a:rPr>
              <a:t>nature</a:t>
            </a:r>
            <a:r>
              <a:rPr lang="en-GB" b="1" i="0" spc="-40">
                <a:latin typeface="Calibri"/>
                <a:ea typeface="+mj-ea"/>
                <a:cs typeface="Calibri"/>
              </a:rPr>
              <a:t> </a:t>
            </a:r>
            <a:r>
              <a:rPr lang="en-GB" b="1" i="0">
                <a:latin typeface="Calibri"/>
                <a:ea typeface="+mj-ea"/>
                <a:cs typeface="Calibri"/>
              </a:rPr>
              <a:t>and</a:t>
            </a:r>
            <a:r>
              <a:rPr lang="en-GB" b="1" i="0" spc="-55">
                <a:latin typeface="Calibri"/>
                <a:ea typeface="+mj-ea"/>
                <a:cs typeface="Calibri"/>
              </a:rPr>
              <a:t> </a:t>
            </a:r>
            <a:r>
              <a:rPr lang="en-GB" b="1" i="0">
                <a:latin typeface="Calibri"/>
                <a:ea typeface="+mj-ea"/>
                <a:cs typeface="Calibri"/>
              </a:rPr>
              <a:t>purpose</a:t>
            </a:r>
            <a:r>
              <a:rPr lang="en-GB" b="1" i="0" spc="-50">
                <a:latin typeface="Calibri"/>
                <a:ea typeface="+mj-ea"/>
                <a:cs typeface="Calibri"/>
              </a:rPr>
              <a:t> </a:t>
            </a:r>
            <a:r>
              <a:rPr lang="en-GB" b="1" i="0">
                <a:latin typeface="Calibri"/>
                <a:ea typeface="+mj-ea"/>
                <a:cs typeface="Calibri"/>
              </a:rPr>
              <a:t>of</a:t>
            </a:r>
            <a:r>
              <a:rPr lang="en-GB" b="1" i="0" spc="-50">
                <a:latin typeface="Calibri"/>
                <a:ea typeface="+mj-ea"/>
                <a:cs typeface="Calibri"/>
              </a:rPr>
              <a:t> </a:t>
            </a:r>
            <a:r>
              <a:rPr lang="en-GB" b="1" i="0">
                <a:latin typeface="Calibri"/>
                <a:ea typeface="+mj-ea"/>
                <a:cs typeface="Calibri"/>
              </a:rPr>
              <a:t>a</a:t>
            </a:r>
            <a:r>
              <a:rPr lang="en-GB" b="1" i="0" spc="-35">
                <a:latin typeface="Calibri"/>
                <a:ea typeface="+mj-ea"/>
                <a:cs typeface="Calibri"/>
              </a:rPr>
              <a:t> </a:t>
            </a:r>
            <a:r>
              <a:rPr lang="en-GB" b="1" i="0" spc="-25">
                <a:latin typeface="Calibri"/>
                <a:ea typeface="+mj-ea"/>
                <a:cs typeface="Calibri"/>
              </a:rPr>
              <a:t>CV</a:t>
            </a:r>
            <a:endParaRPr lang="en-GB" b="1" i="0">
              <a:latin typeface="Calibri"/>
              <a:ea typeface="+mj-ea"/>
              <a:cs typeface="Calibri"/>
            </a:endParaRPr>
          </a:p>
        </p:txBody>
      </p:sp>
      <p:pic>
        <p:nvPicPr>
          <p:cNvPr id="7" name="Content Placeholder 6" descr="A close up of a paper&#10;&#10;Description automatically generated">
            <a:extLst>
              <a:ext uri="{FF2B5EF4-FFF2-40B4-BE49-F238E27FC236}">
                <a16:creationId xmlns:a16="http://schemas.microsoft.com/office/drawing/2014/main" id="{DD9788D5-002D-CFE6-3662-DFEDBE01C7A6}"/>
              </a:ext>
            </a:extLst>
          </p:cNvPr>
          <p:cNvPicPr>
            <a:picLocks noGrp="1" noChangeAspect="1"/>
          </p:cNvPicPr>
          <p:nvPr>
            <p:ph sz="half" idx="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971550"/>
            <a:ext cx="3395662" cy="3395662"/>
          </a:xfrm>
        </p:spPr>
      </p:pic>
      <p:sp>
        <p:nvSpPr>
          <p:cNvPr id="4" name="object 4" hidden="1"/>
          <p:cNvSpPr txBox="1">
            <a:spLocks noGrp="1"/>
          </p:cNvSpPr>
          <p:nvPr>
            <p:ph type="sldNum" sz="quarter" idx="7"/>
          </p:nvPr>
        </p:nvSpPr>
        <p:spPr>
          <a:xfrm>
            <a:off x="8701151" y="4843228"/>
            <a:ext cx="217170" cy="140423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38100">
              <a:spcBef>
                <a:spcPts val="15"/>
              </a:spcBef>
            </a:pPr>
            <a:fld id="{81D60167-4931-47E6-BA6A-407CBD079E47}" type="slidenum">
              <a:rPr lang="en-GB" spc="-25" smtClean="0"/>
              <a:pPr marL="38100">
                <a:spcBef>
                  <a:spcPts val="15"/>
                </a:spcBef>
              </a:pPr>
              <a:t>2</a:t>
            </a:fld>
            <a:endParaRPr lang="en-GB" spc="-25"/>
          </a:p>
        </p:txBody>
      </p:sp>
      <p:graphicFrame>
        <p:nvGraphicFramePr>
          <p:cNvPr id="13" name="object 3">
            <a:extLst>
              <a:ext uri="{FF2B5EF4-FFF2-40B4-BE49-F238E27FC236}">
                <a16:creationId xmlns:a16="http://schemas.microsoft.com/office/drawing/2014/main" id="{71216E15-A03A-EAC0-7BD6-28AD7895FB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02767564"/>
              </p:ext>
            </p:extLst>
          </p:nvPr>
        </p:nvGraphicFramePr>
        <p:xfrm>
          <a:off x="457200" y="1183005"/>
          <a:ext cx="3977640" cy="3394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0641" y="251586"/>
            <a:ext cx="7479030" cy="391159"/>
          </a:xfrm>
        </p:spPr>
        <p:txBody>
          <a:bodyPr vert="horz" wrap="square" lIns="0" tIns="0" rIns="0" bIns="0" rtlCol="0">
            <a:normAutofit/>
          </a:bodyPr>
          <a:lstStyle/>
          <a:p>
            <a:pPr marL="12700">
              <a:spcBef>
                <a:spcPts val="100"/>
              </a:spcBef>
            </a:pPr>
            <a:r>
              <a:rPr lang="en-GB" b="1" i="0">
                <a:latin typeface="Calibri"/>
                <a:ea typeface="+mj-ea"/>
                <a:cs typeface="Calibri"/>
              </a:rPr>
              <a:t>Let’s</a:t>
            </a:r>
            <a:r>
              <a:rPr lang="en-GB" b="1" i="0" spc="-80">
                <a:latin typeface="Calibri"/>
                <a:ea typeface="+mj-ea"/>
                <a:cs typeface="Calibri"/>
              </a:rPr>
              <a:t> </a:t>
            </a:r>
            <a:r>
              <a:rPr lang="en-GB" b="1" i="0">
                <a:latin typeface="Calibri"/>
                <a:ea typeface="+mj-ea"/>
                <a:cs typeface="Calibri"/>
              </a:rPr>
              <a:t>talk</a:t>
            </a:r>
            <a:r>
              <a:rPr lang="en-GB" b="1" i="0" spc="-80">
                <a:latin typeface="Calibri"/>
                <a:ea typeface="+mj-ea"/>
                <a:cs typeface="Calibri"/>
              </a:rPr>
              <a:t> </a:t>
            </a:r>
            <a:r>
              <a:rPr lang="en-GB" b="1" i="0">
                <a:latin typeface="Calibri"/>
                <a:ea typeface="+mj-ea"/>
                <a:cs typeface="Calibri"/>
              </a:rPr>
              <a:t>about</a:t>
            </a:r>
            <a:r>
              <a:rPr lang="en-GB" b="1" i="0" spc="-80">
                <a:latin typeface="Calibri"/>
                <a:ea typeface="+mj-ea"/>
                <a:cs typeface="Calibri"/>
              </a:rPr>
              <a:t> </a:t>
            </a:r>
            <a:r>
              <a:rPr lang="en-GB" b="1" i="0">
                <a:latin typeface="Calibri"/>
                <a:ea typeface="+mj-ea"/>
                <a:cs typeface="Calibri"/>
              </a:rPr>
              <a:t>cover</a:t>
            </a:r>
            <a:r>
              <a:rPr lang="en-GB" b="1" i="0" spc="-90">
                <a:latin typeface="Calibri"/>
                <a:ea typeface="+mj-ea"/>
                <a:cs typeface="Calibri"/>
              </a:rPr>
              <a:t> </a:t>
            </a:r>
            <a:r>
              <a:rPr lang="en-GB" b="1" i="0" spc="-10">
                <a:latin typeface="Calibri"/>
                <a:ea typeface="+mj-ea"/>
                <a:cs typeface="Calibri"/>
              </a:rPr>
              <a:t>letters…</a:t>
            </a:r>
          </a:p>
        </p:txBody>
      </p:sp>
      <p:sp>
        <p:nvSpPr>
          <p:cNvPr id="4" name="object 4" hidden="1"/>
          <p:cNvSpPr txBox="1">
            <a:spLocks noGrp="1"/>
          </p:cNvSpPr>
          <p:nvPr>
            <p:ph type="sldNum" sz="quarter" idx="7"/>
          </p:nvPr>
        </p:nvSpPr>
        <p:spPr>
          <a:xfrm>
            <a:off x="8701151" y="4843228"/>
            <a:ext cx="217170" cy="140423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38100">
              <a:spcBef>
                <a:spcPts val="15"/>
              </a:spcBef>
            </a:pPr>
            <a:fld id="{81D60167-4931-47E6-BA6A-407CBD079E47}" type="slidenum">
              <a:rPr lang="en-GB" spc="-25" smtClean="0"/>
              <a:pPr marL="38100">
                <a:spcBef>
                  <a:spcPts val="15"/>
                </a:spcBef>
              </a:pPr>
              <a:t>20</a:t>
            </a:fld>
            <a:endParaRPr lang="en-GB" spc="-25"/>
          </a:p>
        </p:txBody>
      </p:sp>
      <p:graphicFrame>
        <p:nvGraphicFramePr>
          <p:cNvPr id="6" name="object 3">
            <a:extLst>
              <a:ext uri="{FF2B5EF4-FFF2-40B4-BE49-F238E27FC236}">
                <a16:creationId xmlns:a16="http://schemas.microsoft.com/office/drawing/2014/main" id="{83C549EE-6CB1-2945-7548-A88FC472AF7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21029556"/>
              </p:ext>
            </p:extLst>
          </p:nvPr>
        </p:nvGraphicFramePr>
        <p:xfrm>
          <a:off x="762000" y="1047750"/>
          <a:ext cx="7479030" cy="3394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/>
          <p:cNvSpPr>
            <a:spLocks noGrp="1"/>
          </p:cNvSpPr>
          <p:nvPr>
            <p:ph sz="quarter" idx="10"/>
          </p:nvPr>
        </p:nvSpPr>
        <p:spPr>
          <a:xfrm>
            <a:off x="389797" y="270536"/>
            <a:ext cx="8672097" cy="514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b="1">
                <a:latin typeface="Tenorite" pitchFamily="2" charset="0"/>
              </a:rPr>
              <a:t>Cover Letter | </a:t>
            </a:r>
            <a:r>
              <a:rPr lang="en-US" b="0">
                <a:latin typeface="Tenorite" pitchFamily="2" charset="0"/>
              </a:rPr>
              <a:t>What is it?</a:t>
            </a:r>
          </a:p>
        </p:txBody>
      </p:sp>
      <p:sp>
        <p:nvSpPr>
          <p:cNvPr id="8" name="Text Placeholder 1">
            <a:extLst>
              <a:ext uri="{FF2B5EF4-FFF2-40B4-BE49-F238E27FC236}">
                <a16:creationId xmlns:a16="http://schemas.microsoft.com/office/drawing/2014/main" id="{9E9B4CEB-33AA-7068-FA26-6E40C4B9B1C9}"/>
              </a:ext>
            </a:extLst>
          </p:cNvPr>
          <p:cNvSpPr txBox="1">
            <a:spLocks/>
          </p:cNvSpPr>
          <p:nvPr/>
        </p:nvSpPr>
        <p:spPr>
          <a:xfrm>
            <a:off x="186596" y="982940"/>
            <a:ext cx="7843623" cy="914612"/>
          </a:xfrm>
          <a:prstGeom prst="rect">
            <a:avLst/>
          </a:prstGeom>
        </p:spPr>
        <p:txBody>
          <a:bodyPr/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b="0" i="0" kern="1200">
                <a:solidFill>
                  <a:srgbClr val="1C3D74"/>
                </a:solidFill>
                <a:latin typeface="Avenir Book" panose="02000503020000020003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-"/>
              <a:defRPr sz="1400" b="0" i="0" kern="1200">
                <a:solidFill>
                  <a:srgbClr val="1C3D74"/>
                </a:solidFill>
                <a:latin typeface="Avenir Book" panose="02000503020000020003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1C3D74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C3D74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C3D74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/>
          </a:p>
          <a:p>
            <a:pPr marL="0" indent="0">
              <a:buFont typeface="Arial" panose="020B0604020202020204" pitchFamily="34" charset="0"/>
              <a:buNone/>
            </a:pPr>
            <a:endParaRPr lang="en-GB" sz="180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6459EE0-5E27-2855-6ACC-B5DC5A7E6B72}"/>
              </a:ext>
            </a:extLst>
          </p:cNvPr>
          <p:cNvSpPr txBox="1">
            <a:spLocks/>
          </p:cNvSpPr>
          <p:nvPr/>
        </p:nvSpPr>
        <p:spPr>
          <a:xfrm>
            <a:off x="389797" y="992353"/>
            <a:ext cx="4182203" cy="2952750"/>
          </a:xfrm>
          <a:prstGeom prst="rect">
            <a:avLst/>
          </a:prstGeom>
        </p:spPr>
        <p:txBody>
          <a:bodyPr/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b="0" i="0" kern="1200">
                <a:solidFill>
                  <a:srgbClr val="1C3D74"/>
                </a:solidFill>
                <a:latin typeface="Avenir Book" panose="02000503020000020003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-"/>
              <a:defRPr sz="1400" b="0" i="0" kern="1200">
                <a:solidFill>
                  <a:srgbClr val="1C3D74"/>
                </a:solidFill>
                <a:latin typeface="Avenir Book" panose="02000503020000020003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1C3D74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C3D74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C3D74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>
                <a:latin typeface="Tenorite" pitchFamily="2" charset="0"/>
              </a:rPr>
              <a:t>A </a:t>
            </a:r>
            <a:r>
              <a:rPr lang="en-GB" sz="1800">
                <a:solidFill>
                  <a:srgbClr val="EC008C"/>
                </a:solidFill>
                <a:latin typeface="Tenorite" pitchFamily="2" charset="0"/>
              </a:rPr>
              <a:t>companion</a:t>
            </a:r>
            <a:r>
              <a:rPr lang="en-GB" sz="1800">
                <a:latin typeface="Tenorite" pitchFamily="2" charset="0"/>
              </a:rPr>
              <a:t> to the CV.</a:t>
            </a:r>
          </a:p>
          <a:p>
            <a:r>
              <a:rPr lang="en-GB" sz="1800">
                <a:latin typeface="Tenorite" pitchFamily="2" charset="0"/>
              </a:rPr>
              <a:t>Demonstrates </a:t>
            </a:r>
            <a:r>
              <a:rPr lang="en-GB" sz="1800">
                <a:solidFill>
                  <a:srgbClr val="EC008C"/>
                </a:solidFill>
                <a:latin typeface="Tenorite" pitchFamily="2" charset="0"/>
              </a:rPr>
              <a:t>passion</a:t>
            </a:r>
            <a:r>
              <a:rPr lang="en-GB" sz="1800">
                <a:latin typeface="Tenorite" pitchFamily="2" charset="0"/>
              </a:rPr>
              <a:t> and </a:t>
            </a:r>
            <a:r>
              <a:rPr lang="en-GB" sz="1800">
                <a:solidFill>
                  <a:srgbClr val="EC008C"/>
                </a:solidFill>
                <a:latin typeface="Tenorite" pitchFamily="2" charset="0"/>
              </a:rPr>
              <a:t>interest</a:t>
            </a:r>
            <a:r>
              <a:rPr lang="en-GB" sz="1800">
                <a:latin typeface="Tenorite" pitchFamily="2" charset="0"/>
              </a:rPr>
              <a:t>.</a:t>
            </a:r>
          </a:p>
          <a:p>
            <a:r>
              <a:rPr lang="en-GB" sz="1800">
                <a:latin typeface="Tenorite" pitchFamily="2" charset="0"/>
              </a:rPr>
              <a:t>Shows </a:t>
            </a:r>
            <a:r>
              <a:rPr lang="en-GB" sz="1800">
                <a:solidFill>
                  <a:srgbClr val="EC008C"/>
                </a:solidFill>
                <a:latin typeface="Tenorite" pitchFamily="2" charset="0"/>
              </a:rPr>
              <a:t>informed decision </a:t>
            </a:r>
            <a:r>
              <a:rPr lang="en-GB" sz="1800">
                <a:latin typeface="Tenorite" pitchFamily="2" charset="0"/>
              </a:rPr>
              <a:t>to apply for the role and to the company.</a:t>
            </a:r>
          </a:p>
          <a:p>
            <a:r>
              <a:rPr lang="en-GB" sz="1800">
                <a:latin typeface="Tenorite" pitchFamily="2" charset="0"/>
              </a:rPr>
              <a:t>It should be </a:t>
            </a:r>
            <a:r>
              <a:rPr lang="en-GB" sz="1800">
                <a:solidFill>
                  <a:srgbClr val="EC008C"/>
                </a:solidFill>
                <a:latin typeface="Tenorite" pitchFamily="2" charset="0"/>
              </a:rPr>
              <a:t>tailored</a:t>
            </a:r>
            <a:r>
              <a:rPr lang="en-GB" sz="1800">
                <a:latin typeface="Tenorite" pitchFamily="2" charset="0"/>
              </a:rPr>
              <a:t> to each role and company you apply to.</a:t>
            </a:r>
          </a:p>
          <a:p>
            <a:pPr>
              <a:buFont typeface="System Font Regular"/>
              <a:buChar char="&gt;"/>
            </a:pPr>
            <a:endParaRPr lang="en-GB" sz="1800"/>
          </a:p>
          <a:p>
            <a:pPr marL="0" indent="0">
              <a:buFont typeface="Arial" panose="020B0604020202020204" pitchFamily="34" charset="0"/>
              <a:buNone/>
            </a:pPr>
            <a:endParaRPr lang="en-GB" sz="180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35B4AA9-CFFF-0A45-C8E3-5B1BB5F7C8F2}"/>
              </a:ext>
            </a:extLst>
          </p:cNvPr>
          <p:cNvGrpSpPr/>
          <p:nvPr/>
        </p:nvGrpSpPr>
        <p:grpSpPr>
          <a:xfrm>
            <a:off x="5496726" y="266336"/>
            <a:ext cx="3361967" cy="3894224"/>
            <a:chOff x="5548277" y="547147"/>
            <a:chExt cx="3361967" cy="3894224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CC0BE3F5-ED1E-42D4-1570-760E7A693A19}"/>
                </a:ext>
              </a:extLst>
            </p:cNvPr>
            <p:cNvSpPr txBox="1"/>
            <p:nvPr/>
          </p:nvSpPr>
          <p:spPr>
            <a:xfrm>
              <a:off x="7597083" y="664472"/>
              <a:ext cx="118146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000" b="1">
                  <a:latin typeface="Tenorite" pitchFamily="2" charset="0"/>
                </a:rPr>
                <a:t>Your name</a:t>
              </a:r>
            </a:p>
            <a:p>
              <a:pPr algn="r"/>
              <a:r>
                <a:rPr lang="en-US" sz="1000">
                  <a:latin typeface="Tenorite" pitchFamily="2" charset="0"/>
                </a:rPr>
                <a:t>Your full </a:t>
              </a:r>
            </a:p>
            <a:p>
              <a:pPr algn="r"/>
              <a:r>
                <a:rPr lang="en-US" sz="1000">
                  <a:latin typeface="Tenorite" pitchFamily="2" charset="0"/>
                </a:rPr>
                <a:t>Address</a:t>
              </a:r>
            </a:p>
            <a:p>
              <a:pPr algn="r"/>
              <a:endParaRPr lang="en-US" sz="1000">
                <a:latin typeface="Tenorite" pitchFamily="2" charset="0"/>
              </a:endParaRPr>
            </a:p>
            <a:p>
              <a:pPr algn="r"/>
              <a:r>
                <a:rPr lang="en-US" sz="1000">
                  <a:latin typeface="Tenorite" pitchFamily="2" charset="0"/>
                </a:rPr>
                <a:t>Email</a:t>
              </a:r>
            </a:p>
            <a:p>
              <a:pPr algn="r"/>
              <a:r>
                <a:rPr lang="en-US" sz="1000">
                  <a:latin typeface="Tenorite" pitchFamily="2" charset="0"/>
                </a:rPr>
                <a:t>Contact number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3752CCB-849F-04FA-B958-D678C49DF0A3}"/>
                </a:ext>
              </a:extLst>
            </p:cNvPr>
            <p:cNvSpPr txBox="1"/>
            <p:nvPr/>
          </p:nvSpPr>
          <p:spPr>
            <a:xfrm>
              <a:off x="5705562" y="1582161"/>
              <a:ext cx="8602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>
                  <a:latin typeface="Tenorite" pitchFamily="2" charset="0"/>
                </a:rPr>
                <a:t>Employer’s</a:t>
              </a:r>
            </a:p>
            <a:p>
              <a:r>
                <a:rPr lang="en-US" sz="1000">
                  <a:latin typeface="Tenorite" pitchFamily="2" charset="0"/>
                </a:rPr>
                <a:t>Address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3D99D98-80CD-5818-ACB4-431AD7BDFFE3}"/>
                </a:ext>
              </a:extLst>
            </p:cNvPr>
            <p:cNvSpPr txBox="1"/>
            <p:nvPr/>
          </p:nvSpPr>
          <p:spPr>
            <a:xfrm>
              <a:off x="8284602" y="1845501"/>
              <a:ext cx="49394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000">
                  <a:latin typeface="Tenorite" pitchFamily="2" charset="0"/>
                </a:rPr>
                <a:t>Date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3783DB7-CA72-7D24-41FA-C41D07A86504}"/>
                </a:ext>
              </a:extLst>
            </p:cNvPr>
            <p:cNvSpPr txBox="1"/>
            <p:nvPr/>
          </p:nvSpPr>
          <p:spPr>
            <a:xfrm>
              <a:off x="5705562" y="2002896"/>
              <a:ext cx="156151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>
                  <a:latin typeface="Tenorite" pitchFamily="2" charset="0"/>
                </a:rPr>
                <a:t>Dear Sir/Madam,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4A8D2AE-B677-FFE1-AFE0-2F8D93615411}"/>
                </a:ext>
              </a:extLst>
            </p:cNvPr>
            <p:cNvSpPr txBox="1"/>
            <p:nvPr/>
          </p:nvSpPr>
          <p:spPr>
            <a:xfrm>
              <a:off x="5705562" y="2251193"/>
              <a:ext cx="246903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>
                  <a:latin typeface="Tenorite" pitchFamily="2" charset="0"/>
                </a:rPr>
                <a:t>Re: Application for [title of role]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1C0F501-676E-2356-FA65-59204BA6FE39}"/>
                </a:ext>
              </a:extLst>
            </p:cNvPr>
            <p:cNvSpPr txBox="1"/>
            <p:nvPr/>
          </p:nvSpPr>
          <p:spPr>
            <a:xfrm>
              <a:off x="5705562" y="2519604"/>
              <a:ext cx="156151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>
                  <a:latin typeface="Tenorite" pitchFamily="2" charset="0"/>
                </a:rPr>
                <a:t>[TEXT]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2835AA1-5E2C-E45D-6654-E9BE532F8A12}"/>
                </a:ext>
              </a:extLst>
            </p:cNvPr>
            <p:cNvSpPr txBox="1"/>
            <p:nvPr/>
          </p:nvSpPr>
          <p:spPr>
            <a:xfrm>
              <a:off x="5705562" y="3689469"/>
              <a:ext cx="1561512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>
                  <a:latin typeface="Tenorite" pitchFamily="2" charset="0"/>
                </a:rPr>
                <a:t>Yours faithfully,</a:t>
              </a:r>
            </a:p>
            <a:p>
              <a:endParaRPr lang="en-US" sz="1000">
                <a:latin typeface="Tenorite" pitchFamily="2" charset="0"/>
              </a:endParaRPr>
            </a:p>
            <a:p>
              <a:r>
                <a:rPr lang="en-US" sz="1000">
                  <a:latin typeface="Tenorite" pitchFamily="2" charset="0"/>
                </a:rPr>
                <a:t>[Your Name]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23872E4-0D1E-BEAD-3FBD-0AEDF1F859BB}"/>
                </a:ext>
              </a:extLst>
            </p:cNvPr>
            <p:cNvSpPr/>
            <p:nvPr/>
          </p:nvSpPr>
          <p:spPr>
            <a:xfrm>
              <a:off x="5548277" y="547147"/>
              <a:ext cx="3361967" cy="389422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enorite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227022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3B5535-3AFC-F68E-9F31-176760D5B2B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1903" y="1287283"/>
            <a:ext cx="3140430" cy="1944803"/>
          </a:xfrm>
        </p:spPr>
        <p:txBody>
          <a:bodyPr lIns="91440" tIns="45720" rIns="91440" bIns="45720" anchor="t"/>
          <a:lstStyle/>
          <a:p>
            <a:pPr marL="0" indent="0">
              <a:spcAft>
                <a:spcPts val="500"/>
              </a:spcAft>
              <a:buNone/>
            </a:pPr>
            <a:r>
              <a:rPr lang="en-US" sz="1800">
                <a:latin typeface="Tenorite" pitchFamily="2" charset="0"/>
                <a:ea typeface="Source Sans Pro"/>
                <a:cs typeface="Poppins" pitchFamily="2" charset="77"/>
              </a:rPr>
              <a:t>CV is a ‘</a:t>
            </a:r>
            <a:r>
              <a:rPr lang="en-US" sz="1800" b="1" i="1">
                <a:solidFill>
                  <a:srgbClr val="EC008C"/>
                </a:solidFill>
                <a:latin typeface="Tenorite" pitchFamily="2" charset="0"/>
                <a:ea typeface="Source Sans Pro"/>
                <a:cs typeface="Poppins" pitchFamily="2" charset="77"/>
              </a:rPr>
              <a:t>what</a:t>
            </a:r>
            <a:r>
              <a:rPr lang="en-US" sz="1800">
                <a:latin typeface="Tenorite" pitchFamily="2" charset="0"/>
                <a:ea typeface="Source Sans Pro"/>
                <a:cs typeface="Poppins" pitchFamily="2" charset="77"/>
              </a:rPr>
              <a:t>’ document:</a:t>
            </a:r>
          </a:p>
          <a:p>
            <a:pPr>
              <a:spcAft>
                <a:spcPts val="500"/>
              </a:spcAft>
            </a:pPr>
            <a:r>
              <a:rPr lang="en-US" sz="1800" b="1" i="1">
                <a:solidFill>
                  <a:srgbClr val="EC008C"/>
                </a:solidFill>
                <a:latin typeface="Tenorite" pitchFamily="2" charset="0"/>
                <a:ea typeface="Source Sans Pro"/>
                <a:cs typeface="Poppins" pitchFamily="2" charset="77"/>
              </a:rPr>
              <a:t>What</a:t>
            </a:r>
            <a:r>
              <a:rPr lang="en-US" sz="1800">
                <a:latin typeface="Tenorite" pitchFamily="2" charset="0"/>
                <a:ea typeface="Source Sans Pro"/>
                <a:cs typeface="Poppins" pitchFamily="2" charset="77"/>
              </a:rPr>
              <a:t> education</a:t>
            </a:r>
          </a:p>
          <a:p>
            <a:pPr>
              <a:spcAft>
                <a:spcPts val="500"/>
              </a:spcAft>
            </a:pPr>
            <a:r>
              <a:rPr lang="en-US" sz="1800" b="1" i="1">
                <a:solidFill>
                  <a:srgbClr val="EC008C"/>
                </a:solidFill>
                <a:latin typeface="Tenorite" pitchFamily="2" charset="0"/>
                <a:ea typeface="Source Sans Pro"/>
                <a:cs typeface="Poppins" pitchFamily="2" charset="77"/>
              </a:rPr>
              <a:t>What</a:t>
            </a:r>
            <a:r>
              <a:rPr lang="en-US" sz="1800">
                <a:latin typeface="Tenorite" pitchFamily="2" charset="0"/>
                <a:ea typeface="Source Sans Pro"/>
                <a:cs typeface="Poppins" pitchFamily="2" charset="77"/>
              </a:rPr>
              <a:t> experience</a:t>
            </a:r>
          </a:p>
          <a:p>
            <a:pPr>
              <a:spcAft>
                <a:spcPts val="500"/>
              </a:spcAft>
            </a:pPr>
            <a:r>
              <a:rPr lang="en-US" sz="1800" b="1" i="1">
                <a:solidFill>
                  <a:srgbClr val="EC008C"/>
                </a:solidFill>
                <a:latin typeface="Tenorite" pitchFamily="2" charset="0"/>
                <a:ea typeface="Source Sans Pro"/>
                <a:cs typeface="Poppins" pitchFamily="2" charset="77"/>
              </a:rPr>
              <a:t>What</a:t>
            </a:r>
            <a:r>
              <a:rPr lang="en-US" sz="1800">
                <a:latin typeface="Tenorite" pitchFamily="2" charset="0"/>
                <a:ea typeface="Source Sans Pro"/>
                <a:cs typeface="Poppins" pitchFamily="2" charset="77"/>
              </a:rPr>
              <a:t> skills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34D97C94-F510-F6E7-3D5D-2EE6FBF325C3}"/>
              </a:ext>
            </a:extLst>
          </p:cNvPr>
          <p:cNvSpPr txBox="1">
            <a:spLocks/>
          </p:cNvSpPr>
          <p:nvPr/>
        </p:nvSpPr>
        <p:spPr>
          <a:xfrm>
            <a:off x="4571999" y="1287284"/>
            <a:ext cx="4100097" cy="1836162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1C3D74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-"/>
              <a:defRPr sz="1400" kern="1200">
                <a:solidFill>
                  <a:srgbClr val="1C3D74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1C3D74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C3D74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C3D74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500"/>
              </a:spcAft>
              <a:buNone/>
            </a:pPr>
            <a:r>
              <a:rPr lang="en-US" sz="1800">
                <a:latin typeface="Tenorite" pitchFamily="2" charset="0"/>
                <a:ea typeface="Source Sans Pro"/>
                <a:cs typeface="Poppins" pitchFamily="2" charset="77"/>
              </a:rPr>
              <a:t>Cover letter is a </a:t>
            </a:r>
            <a:r>
              <a:rPr lang="en-US" sz="1800">
                <a:solidFill>
                  <a:srgbClr val="EC008C"/>
                </a:solidFill>
                <a:latin typeface="Tenorite" pitchFamily="2" charset="0"/>
                <a:ea typeface="Source Sans Pro"/>
                <a:cs typeface="Poppins" pitchFamily="2" charset="77"/>
              </a:rPr>
              <a:t>’</a:t>
            </a:r>
            <a:r>
              <a:rPr lang="en-US" sz="1800" b="1" i="1">
                <a:solidFill>
                  <a:srgbClr val="EC008C"/>
                </a:solidFill>
                <a:latin typeface="Tenorite" pitchFamily="2" charset="0"/>
                <a:ea typeface="Source Sans Pro"/>
                <a:cs typeface="Poppins" pitchFamily="2" charset="77"/>
              </a:rPr>
              <a:t>why</a:t>
            </a:r>
            <a:r>
              <a:rPr lang="en-US" sz="1800">
                <a:latin typeface="Tenorite" pitchFamily="2" charset="0"/>
                <a:ea typeface="Source Sans Pro"/>
                <a:cs typeface="Poppins" pitchFamily="2" charset="77"/>
              </a:rPr>
              <a:t>’ document:</a:t>
            </a:r>
          </a:p>
          <a:p>
            <a:pPr>
              <a:spcAft>
                <a:spcPts val="500"/>
              </a:spcAft>
            </a:pPr>
            <a:r>
              <a:rPr lang="en-US" sz="1800" b="1" i="1">
                <a:solidFill>
                  <a:srgbClr val="EC008C"/>
                </a:solidFill>
                <a:latin typeface="Tenorite" pitchFamily="2" charset="0"/>
                <a:ea typeface="Source Sans Pro"/>
                <a:cs typeface="Poppins" pitchFamily="2" charset="77"/>
              </a:rPr>
              <a:t>Why</a:t>
            </a:r>
            <a:r>
              <a:rPr lang="en-US" sz="1800">
                <a:latin typeface="Tenorite" pitchFamily="2" charset="0"/>
                <a:ea typeface="Source Sans Pro"/>
                <a:cs typeface="Poppins" pitchFamily="2" charset="77"/>
              </a:rPr>
              <a:t> the role? </a:t>
            </a:r>
          </a:p>
          <a:p>
            <a:pPr>
              <a:spcAft>
                <a:spcPts val="500"/>
              </a:spcAft>
            </a:pPr>
            <a:r>
              <a:rPr lang="en-US" sz="1800" b="1" i="1">
                <a:solidFill>
                  <a:srgbClr val="EC008C"/>
                </a:solidFill>
                <a:latin typeface="Tenorite" pitchFamily="2" charset="0"/>
                <a:ea typeface="Source Sans Pro"/>
                <a:cs typeface="Poppins" pitchFamily="2" charset="77"/>
              </a:rPr>
              <a:t>Why</a:t>
            </a:r>
            <a:r>
              <a:rPr lang="en-US" sz="1800">
                <a:latin typeface="Tenorite" pitchFamily="2" charset="0"/>
                <a:ea typeface="Source Sans Pro"/>
                <a:cs typeface="Poppins" pitchFamily="2" charset="77"/>
              </a:rPr>
              <a:t> the company?</a:t>
            </a:r>
          </a:p>
          <a:p>
            <a:pPr>
              <a:spcAft>
                <a:spcPts val="500"/>
              </a:spcAft>
            </a:pPr>
            <a:r>
              <a:rPr lang="en-US" sz="1800" b="1" i="1">
                <a:solidFill>
                  <a:srgbClr val="EC008C"/>
                </a:solidFill>
                <a:latin typeface="Tenorite" pitchFamily="2" charset="0"/>
                <a:ea typeface="Source Sans Pro"/>
                <a:cs typeface="Poppins" pitchFamily="2" charset="77"/>
              </a:rPr>
              <a:t>Why</a:t>
            </a:r>
            <a:r>
              <a:rPr lang="en-US" sz="1800">
                <a:latin typeface="Tenorite" pitchFamily="2" charset="0"/>
                <a:ea typeface="Source Sans Pro"/>
                <a:cs typeface="Poppins" pitchFamily="2" charset="77"/>
              </a:rPr>
              <a:t> you?</a:t>
            </a:r>
          </a:p>
        </p:txBody>
      </p:sp>
      <p:pic>
        <p:nvPicPr>
          <p:cNvPr id="5" name="Graphic 4" descr="Exclamation mark with solid fill">
            <a:extLst>
              <a:ext uri="{FF2B5EF4-FFF2-40B4-BE49-F238E27FC236}">
                <a16:creationId xmlns:a16="http://schemas.microsoft.com/office/drawing/2014/main" id="{52A2AB04-0DB3-86A0-575F-C48B9C1FD2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84918" y="3123446"/>
            <a:ext cx="914400" cy="914400"/>
          </a:xfrm>
          <a:prstGeom prst="rect">
            <a:avLst/>
          </a:prstGeom>
        </p:spPr>
      </p:pic>
      <p:pic>
        <p:nvPicPr>
          <p:cNvPr id="8" name="Graphic 7" descr="Question Mark with solid fill">
            <a:extLst>
              <a:ext uri="{FF2B5EF4-FFF2-40B4-BE49-F238E27FC236}">
                <a16:creationId xmlns:a16="http://schemas.microsoft.com/office/drawing/2014/main" id="{1E788C01-3ED5-D489-87C3-883BB5834C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164847" y="3123446"/>
            <a:ext cx="914400" cy="914400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C42C6CB-5322-7B6E-19F5-09432697DAE1}"/>
              </a:ext>
            </a:extLst>
          </p:cNvPr>
          <p:cNvSpPr txBox="1">
            <a:spLocks/>
          </p:cNvSpPr>
          <p:nvPr/>
        </p:nvSpPr>
        <p:spPr>
          <a:xfrm>
            <a:off x="389797" y="270536"/>
            <a:ext cx="8672097" cy="5145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500" b="1" kern="1200">
                <a:solidFill>
                  <a:srgbClr val="1C3D7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latin typeface="Tenorite" pitchFamily="2" charset="0"/>
              </a:rPr>
              <a:t>Cover Letter | </a:t>
            </a:r>
            <a:r>
              <a:rPr lang="en-US" b="0">
                <a:latin typeface="Tenorite" pitchFamily="2" charset="0"/>
                <a:ea typeface="Source Sans Pro"/>
                <a:cs typeface="Poppins" pitchFamily="2" charset="77"/>
              </a:rPr>
              <a:t>Why do we need one? </a:t>
            </a:r>
            <a:endParaRPr lang="en-US" b="0">
              <a:latin typeface="Tenorit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56536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">
            <a:extLst>
              <a:ext uri="{FF2B5EF4-FFF2-40B4-BE49-F238E27FC236}">
                <a16:creationId xmlns:a16="http://schemas.microsoft.com/office/drawing/2014/main" id="{9E9B4CEB-33AA-7068-FA26-6E40C4B9B1C9}"/>
              </a:ext>
            </a:extLst>
          </p:cNvPr>
          <p:cNvSpPr txBox="1">
            <a:spLocks/>
          </p:cNvSpPr>
          <p:nvPr/>
        </p:nvSpPr>
        <p:spPr>
          <a:xfrm>
            <a:off x="186596" y="982940"/>
            <a:ext cx="7843623" cy="914612"/>
          </a:xfrm>
          <a:prstGeom prst="rect">
            <a:avLst/>
          </a:prstGeom>
        </p:spPr>
        <p:txBody>
          <a:bodyPr/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b="0" i="0" kern="1200">
                <a:solidFill>
                  <a:srgbClr val="1C3D74"/>
                </a:solidFill>
                <a:latin typeface="Avenir Book" panose="02000503020000020003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-"/>
              <a:defRPr sz="1400" b="0" i="0" kern="1200">
                <a:solidFill>
                  <a:srgbClr val="1C3D74"/>
                </a:solidFill>
                <a:latin typeface="Avenir Book" panose="02000503020000020003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1C3D74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C3D74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C3D74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/>
          </a:p>
          <a:p>
            <a:pPr marL="0" indent="0">
              <a:buFont typeface="Arial" panose="020B0604020202020204" pitchFamily="34" charset="0"/>
              <a:buNone/>
            </a:pPr>
            <a:endParaRPr lang="en-GB" sz="180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6459EE0-5E27-2855-6ACC-B5DC5A7E6B72}"/>
              </a:ext>
            </a:extLst>
          </p:cNvPr>
          <p:cNvSpPr txBox="1">
            <a:spLocks/>
          </p:cNvSpPr>
          <p:nvPr/>
        </p:nvSpPr>
        <p:spPr>
          <a:xfrm>
            <a:off x="383071" y="1358173"/>
            <a:ext cx="7450672" cy="2427153"/>
          </a:xfrm>
          <a:prstGeom prst="rect">
            <a:avLst/>
          </a:prstGeom>
        </p:spPr>
        <p:txBody>
          <a:bodyPr/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b="0" i="0" kern="1200">
                <a:solidFill>
                  <a:srgbClr val="1C3D74"/>
                </a:solidFill>
                <a:latin typeface="Avenir Book" panose="02000503020000020003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-"/>
              <a:defRPr sz="1400" b="0" i="0" kern="1200">
                <a:solidFill>
                  <a:srgbClr val="1C3D74"/>
                </a:solidFill>
                <a:latin typeface="Avenir Book" panose="02000503020000020003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1C3D74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C3D74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C3D74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>
                <a:effectLst/>
                <a:latin typeface="Tenorite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Intro</a:t>
            </a:r>
          </a:p>
          <a:p>
            <a:r>
              <a:rPr lang="en-GB" sz="1800">
                <a:effectLst/>
                <a:latin typeface="Tenorite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Why the role?</a:t>
            </a:r>
          </a:p>
          <a:p>
            <a:r>
              <a:rPr lang="en-GB" sz="1800">
                <a:effectLst/>
                <a:latin typeface="Tenorite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Why the company? </a:t>
            </a:r>
          </a:p>
          <a:p>
            <a:r>
              <a:rPr lang="en-GB" sz="1800">
                <a:effectLst/>
                <a:latin typeface="Tenorite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Why are you the right candidate (skills/experience)?</a:t>
            </a:r>
          </a:p>
          <a:p>
            <a:r>
              <a:rPr lang="en-GB" sz="1800">
                <a:effectLst/>
                <a:latin typeface="Tenorite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Why will this help your career?</a:t>
            </a:r>
          </a:p>
          <a:p>
            <a:r>
              <a:rPr lang="en-GB" sz="1800">
                <a:effectLst/>
                <a:latin typeface="Tenorite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Outro</a:t>
            </a:r>
            <a:endParaRPr lang="en-GB" sz="1800">
              <a:latin typeface="Tenorite" pitchFamily="2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sz="18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BD5679-1178-9B0C-82D8-7FFCE606D1AF}"/>
              </a:ext>
            </a:extLst>
          </p:cNvPr>
          <p:cNvSpPr txBox="1"/>
          <p:nvPr/>
        </p:nvSpPr>
        <p:spPr>
          <a:xfrm>
            <a:off x="7114337" y="3598040"/>
            <a:ext cx="1438811" cy="374571"/>
          </a:xfrm>
          <a:prstGeom prst="roundRect">
            <a:avLst/>
          </a:prstGeom>
          <a:solidFill>
            <a:srgbClr val="8D3786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Tenorite" pitchFamily="2" charset="0"/>
              </a:rPr>
              <a:t>TAILOR!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6AE38DA-0697-6B8A-64D6-49CBA32AA38D}"/>
              </a:ext>
            </a:extLst>
          </p:cNvPr>
          <p:cNvSpPr txBox="1">
            <a:spLocks/>
          </p:cNvSpPr>
          <p:nvPr/>
        </p:nvSpPr>
        <p:spPr>
          <a:xfrm>
            <a:off x="389797" y="270536"/>
            <a:ext cx="8672097" cy="5145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500" b="1" kern="1200">
                <a:solidFill>
                  <a:srgbClr val="1C3D7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latin typeface="Tenorite" pitchFamily="2" charset="0"/>
              </a:rPr>
              <a:t>Cover Letter | </a:t>
            </a:r>
            <a:r>
              <a:rPr lang="en-US" b="0">
                <a:latin typeface="Tenorite" pitchFamily="2" charset="0"/>
              </a:rPr>
              <a:t>What to include?</a:t>
            </a:r>
          </a:p>
        </p:txBody>
      </p:sp>
    </p:spTree>
    <p:extLst>
      <p:ext uri="{BB962C8B-B14F-4D97-AF65-F5344CB8AC3E}">
        <p14:creationId xmlns:p14="http://schemas.microsoft.com/office/powerpoint/2010/main" val="822292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10641" y="251586"/>
            <a:ext cx="7479030" cy="391159"/>
          </a:xfrm>
        </p:spPr>
        <p:txBody>
          <a:bodyPr vert="horz" wrap="square" lIns="0" tIns="0" rIns="0" bIns="0" rtlCol="0">
            <a:normAutofit/>
          </a:bodyPr>
          <a:lstStyle/>
          <a:p>
            <a:pPr marL="12700">
              <a:spcBef>
                <a:spcPts val="100"/>
              </a:spcBef>
            </a:pPr>
            <a:r>
              <a:rPr lang="en-GB" b="1" i="0">
                <a:latin typeface="Calibri"/>
                <a:ea typeface="+mj-ea"/>
                <a:cs typeface="Calibri"/>
              </a:rPr>
              <a:t>Making</a:t>
            </a:r>
            <a:r>
              <a:rPr lang="en-GB" b="1" i="0" spc="-40">
                <a:latin typeface="Calibri"/>
                <a:ea typeface="+mj-ea"/>
                <a:cs typeface="Calibri"/>
              </a:rPr>
              <a:t> </a:t>
            </a:r>
            <a:r>
              <a:rPr lang="en-GB" b="1" i="0">
                <a:latin typeface="Calibri"/>
                <a:ea typeface="+mj-ea"/>
                <a:cs typeface="Calibri"/>
              </a:rPr>
              <a:t>your</a:t>
            </a:r>
            <a:r>
              <a:rPr lang="en-GB" b="1" i="0" spc="-50">
                <a:latin typeface="Calibri"/>
                <a:ea typeface="+mj-ea"/>
                <a:cs typeface="Calibri"/>
              </a:rPr>
              <a:t> </a:t>
            </a:r>
            <a:r>
              <a:rPr lang="en-GB" b="1" i="0">
                <a:latin typeface="Calibri"/>
                <a:ea typeface="+mj-ea"/>
                <a:cs typeface="Calibri"/>
              </a:rPr>
              <a:t>cover</a:t>
            </a:r>
            <a:r>
              <a:rPr lang="en-GB" b="1" i="0" spc="-55">
                <a:latin typeface="Calibri"/>
                <a:ea typeface="+mj-ea"/>
                <a:cs typeface="Calibri"/>
              </a:rPr>
              <a:t> </a:t>
            </a:r>
            <a:r>
              <a:rPr lang="en-GB" b="1" i="0">
                <a:latin typeface="Calibri"/>
                <a:ea typeface="+mj-ea"/>
                <a:cs typeface="Calibri"/>
              </a:rPr>
              <a:t>letter</a:t>
            </a:r>
            <a:r>
              <a:rPr lang="en-GB" b="1" i="0" spc="-25">
                <a:latin typeface="Calibri"/>
                <a:ea typeface="+mj-ea"/>
                <a:cs typeface="Calibri"/>
              </a:rPr>
              <a:t> </a:t>
            </a:r>
            <a:r>
              <a:rPr lang="en-GB" b="1" i="0" spc="-20">
                <a:latin typeface="Calibri"/>
                <a:ea typeface="+mj-ea"/>
                <a:cs typeface="Calibri"/>
              </a:rPr>
              <a:t>work</a:t>
            </a:r>
          </a:p>
        </p:txBody>
      </p:sp>
      <p:sp>
        <p:nvSpPr>
          <p:cNvPr id="4" name="object 4" hidden="1"/>
          <p:cNvSpPr txBox="1">
            <a:spLocks noGrp="1"/>
          </p:cNvSpPr>
          <p:nvPr>
            <p:ph type="sldNum" sz="quarter" idx="7"/>
          </p:nvPr>
        </p:nvSpPr>
        <p:spPr>
          <a:xfrm>
            <a:off x="8701151" y="4843228"/>
            <a:ext cx="217170" cy="140423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38100">
              <a:spcBef>
                <a:spcPts val="15"/>
              </a:spcBef>
            </a:pPr>
            <a:fld id="{81D60167-4931-47E6-BA6A-407CBD079E47}" type="slidenum">
              <a:rPr spc="-25" dirty="0"/>
              <a:pPr marL="38100">
                <a:spcBef>
                  <a:spcPts val="15"/>
                </a:spcBef>
              </a:pPr>
              <a:t>24</a:t>
            </a:fld>
            <a:endParaRPr lang="en-GB" spc="-25"/>
          </a:p>
        </p:txBody>
      </p:sp>
      <p:graphicFrame>
        <p:nvGraphicFramePr>
          <p:cNvPr id="6" name="object 2">
            <a:extLst>
              <a:ext uri="{FF2B5EF4-FFF2-40B4-BE49-F238E27FC236}">
                <a16:creationId xmlns:a16="http://schemas.microsoft.com/office/drawing/2014/main" id="{1DE9649F-8C31-3F17-2D2B-6D1537ABB04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48408050"/>
              </p:ext>
            </p:extLst>
          </p:nvPr>
        </p:nvGraphicFramePr>
        <p:xfrm>
          <a:off x="228600" y="895350"/>
          <a:ext cx="8305800" cy="35299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0667" y="4469891"/>
            <a:ext cx="9133840" cy="673735"/>
            <a:chOff x="10667" y="4469891"/>
            <a:chExt cx="9133840" cy="67373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667" y="4469891"/>
              <a:ext cx="9133332" cy="673608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8704" y="4539995"/>
              <a:ext cx="1760220" cy="470916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062471" y="4695443"/>
              <a:ext cx="2490216" cy="228600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685800" y="219457"/>
            <a:ext cx="59220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>
                <a:solidFill>
                  <a:srgbClr val="660066"/>
                </a:solidFill>
                <a:latin typeface="Calibri"/>
                <a:cs typeface="Calibri"/>
              </a:rPr>
              <a:t>Cover</a:t>
            </a:r>
            <a:r>
              <a:rPr sz="2400" b="1" spc="-55">
                <a:solidFill>
                  <a:srgbClr val="660066"/>
                </a:solidFill>
                <a:latin typeface="Calibri"/>
                <a:cs typeface="Calibri"/>
              </a:rPr>
              <a:t> </a:t>
            </a:r>
            <a:r>
              <a:rPr sz="2400" b="1" spc="-10">
                <a:solidFill>
                  <a:srgbClr val="660066"/>
                </a:solidFill>
                <a:latin typeface="Calibri"/>
                <a:cs typeface="Calibri"/>
              </a:rPr>
              <a:t>letter</a:t>
            </a:r>
            <a:r>
              <a:rPr sz="2400" b="1" spc="-55">
                <a:solidFill>
                  <a:srgbClr val="660066"/>
                </a:solidFill>
                <a:latin typeface="Calibri"/>
                <a:cs typeface="Calibri"/>
              </a:rPr>
              <a:t> </a:t>
            </a:r>
            <a:r>
              <a:rPr sz="2400" b="1">
                <a:solidFill>
                  <a:srgbClr val="660066"/>
                </a:solidFill>
                <a:latin typeface="Calibri"/>
                <a:cs typeface="Calibri"/>
              </a:rPr>
              <a:t>tone</a:t>
            </a:r>
            <a:r>
              <a:rPr sz="2400" b="1" spc="-35">
                <a:solidFill>
                  <a:srgbClr val="660066"/>
                </a:solidFill>
                <a:latin typeface="Calibri"/>
                <a:cs typeface="Calibri"/>
              </a:rPr>
              <a:t> </a:t>
            </a:r>
            <a:r>
              <a:rPr sz="2400" b="1">
                <a:solidFill>
                  <a:srgbClr val="660066"/>
                </a:solidFill>
                <a:latin typeface="Calibri"/>
                <a:cs typeface="Calibri"/>
              </a:rPr>
              <a:t>–</a:t>
            </a:r>
            <a:r>
              <a:rPr sz="2400" b="1" spc="-45">
                <a:solidFill>
                  <a:srgbClr val="660066"/>
                </a:solidFill>
                <a:latin typeface="Calibri"/>
                <a:cs typeface="Calibri"/>
              </a:rPr>
              <a:t> </a:t>
            </a:r>
            <a:r>
              <a:rPr sz="2400" b="1">
                <a:solidFill>
                  <a:srgbClr val="660066"/>
                </a:solidFill>
                <a:latin typeface="Calibri"/>
                <a:cs typeface="Calibri"/>
              </a:rPr>
              <a:t>which</a:t>
            </a:r>
            <a:r>
              <a:rPr sz="2400" b="1" spc="-60">
                <a:solidFill>
                  <a:srgbClr val="660066"/>
                </a:solidFill>
                <a:latin typeface="Calibri"/>
                <a:cs typeface="Calibri"/>
              </a:rPr>
              <a:t> </a:t>
            </a:r>
            <a:r>
              <a:rPr sz="2400" b="1">
                <a:solidFill>
                  <a:srgbClr val="660066"/>
                </a:solidFill>
                <a:latin typeface="Calibri"/>
                <a:cs typeface="Calibri"/>
              </a:rPr>
              <a:t>is</a:t>
            </a:r>
            <a:r>
              <a:rPr sz="2400" b="1" spc="-50">
                <a:solidFill>
                  <a:srgbClr val="660066"/>
                </a:solidFill>
                <a:latin typeface="Calibri"/>
                <a:cs typeface="Calibri"/>
              </a:rPr>
              <a:t> </a:t>
            </a:r>
            <a:r>
              <a:rPr sz="2400" b="1">
                <a:solidFill>
                  <a:srgbClr val="660066"/>
                </a:solidFill>
                <a:latin typeface="Calibri"/>
                <a:cs typeface="Calibri"/>
              </a:rPr>
              <a:t>more</a:t>
            </a:r>
            <a:r>
              <a:rPr sz="2400" b="1" spc="-70">
                <a:solidFill>
                  <a:srgbClr val="660066"/>
                </a:solidFill>
                <a:latin typeface="Calibri"/>
                <a:cs typeface="Calibri"/>
              </a:rPr>
              <a:t> </a:t>
            </a:r>
            <a:r>
              <a:rPr sz="2400" b="1" spc="-10">
                <a:solidFill>
                  <a:srgbClr val="660066"/>
                </a:solidFill>
                <a:latin typeface="Calibri"/>
                <a:cs typeface="Calibri"/>
              </a:rPr>
              <a:t>appropriate?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3400" y="1323692"/>
            <a:ext cx="7802033" cy="1004121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270"/>
              </a:spcBef>
            </a:pPr>
            <a:r>
              <a:rPr lang="en-GB" sz="1400" b="0" spc="-130">
                <a:solidFill>
                  <a:srgbClr val="20386A"/>
                </a:solidFill>
                <a:latin typeface="Arial"/>
                <a:cs typeface="Arial"/>
              </a:rPr>
              <a:t>I</a:t>
            </a:r>
            <a:r>
              <a:rPr lang="en-GB" sz="1400" b="0" spc="-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lang="en-GB" sz="1400" b="0">
                <a:solidFill>
                  <a:srgbClr val="20386A"/>
                </a:solidFill>
                <a:latin typeface="Arial"/>
                <a:cs typeface="Arial"/>
              </a:rPr>
              <a:t>am</a:t>
            </a:r>
            <a:r>
              <a:rPr lang="en-GB" sz="1400" b="0" spc="-5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lang="en-GB" sz="1400" b="0">
                <a:solidFill>
                  <a:srgbClr val="20386A"/>
                </a:solidFill>
                <a:latin typeface="Arial"/>
                <a:cs typeface="Arial"/>
              </a:rPr>
              <a:t>writing</a:t>
            </a:r>
            <a:r>
              <a:rPr lang="en-GB" sz="1400" b="0" spc="-2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lang="en-GB" sz="1400" b="0">
                <a:solidFill>
                  <a:srgbClr val="20386A"/>
                </a:solidFill>
                <a:latin typeface="Arial"/>
                <a:cs typeface="Arial"/>
              </a:rPr>
              <a:t>to</a:t>
            </a:r>
            <a:r>
              <a:rPr lang="en-GB" sz="1400" b="0" spc="-3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lang="en-GB" sz="1400" b="0">
                <a:solidFill>
                  <a:srgbClr val="20386A"/>
                </a:solidFill>
                <a:latin typeface="Arial"/>
                <a:cs typeface="Arial"/>
              </a:rPr>
              <a:t>you,</a:t>
            </a:r>
            <a:r>
              <a:rPr lang="en-GB" sz="1400" b="0" spc="-1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lang="en-GB" sz="1400" b="0">
                <a:solidFill>
                  <a:srgbClr val="20386A"/>
                </a:solidFill>
                <a:latin typeface="Arial"/>
                <a:cs typeface="Arial"/>
              </a:rPr>
              <a:t>in</a:t>
            </a:r>
            <a:r>
              <a:rPr lang="en-GB" sz="1400" b="0" spc="-2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lang="en-GB" sz="1400" b="0">
                <a:solidFill>
                  <a:srgbClr val="20386A"/>
                </a:solidFill>
                <a:latin typeface="Arial"/>
                <a:cs typeface="Arial"/>
              </a:rPr>
              <a:t>the</a:t>
            </a:r>
            <a:r>
              <a:rPr lang="en-GB" sz="1400" b="0" spc="-3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lang="en-GB" sz="1400" b="0">
                <a:solidFill>
                  <a:srgbClr val="20386A"/>
                </a:solidFill>
                <a:latin typeface="Arial"/>
                <a:cs typeface="Arial"/>
              </a:rPr>
              <a:t>capacity</a:t>
            </a:r>
            <a:r>
              <a:rPr lang="en-GB" sz="1400" b="0" spc="-5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lang="en-GB" sz="1400" b="0">
                <a:solidFill>
                  <a:srgbClr val="20386A"/>
                </a:solidFill>
                <a:latin typeface="Arial"/>
                <a:cs typeface="Arial"/>
              </a:rPr>
              <a:t>of</a:t>
            </a:r>
            <a:r>
              <a:rPr lang="en-GB" sz="1400" b="0" spc="-1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lang="en-GB" sz="1400" b="0">
                <a:solidFill>
                  <a:srgbClr val="20386A"/>
                </a:solidFill>
                <a:latin typeface="Arial"/>
                <a:cs typeface="Arial"/>
              </a:rPr>
              <a:t>being</a:t>
            </a:r>
            <a:r>
              <a:rPr lang="en-GB" sz="1400" b="0" spc="-4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lang="en-GB" sz="1400" b="0" spc="-25">
                <a:solidFill>
                  <a:srgbClr val="20386A"/>
                </a:solidFill>
                <a:latin typeface="Arial"/>
                <a:cs typeface="Arial"/>
              </a:rPr>
              <a:t>an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LLM</a:t>
            </a:r>
            <a:r>
              <a:rPr sz="1400" spc="-4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student</a:t>
            </a:r>
            <a:r>
              <a:rPr sz="1400" spc="-6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at</a:t>
            </a:r>
            <a:r>
              <a:rPr sz="1400" spc="-3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Queen</a:t>
            </a:r>
            <a:r>
              <a:rPr sz="1400" spc="-5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 spc="-10">
                <a:solidFill>
                  <a:srgbClr val="20386A"/>
                </a:solidFill>
                <a:latin typeface="Arial"/>
                <a:cs typeface="Arial"/>
              </a:rPr>
              <a:t>Mary,</a:t>
            </a:r>
            <a:r>
              <a:rPr sz="1400" spc="-1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University</a:t>
            </a:r>
            <a:r>
              <a:rPr sz="1400" spc="-4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of</a:t>
            </a:r>
            <a:r>
              <a:rPr sz="1400" spc="-3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 spc="-10">
                <a:solidFill>
                  <a:srgbClr val="20386A"/>
                </a:solidFill>
                <a:latin typeface="Arial"/>
                <a:cs typeface="Arial"/>
              </a:rPr>
              <a:t>London.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I</a:t>
            </a:r>
            <a:r>
              <a:rPr sz="1400" spc="-2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have</a:t>
            </a:r>
            <a:r>
              <a:rPr sz="1400" spc="-2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opted</a:t>
            </a:r>
            <a:r>
              <a:rPr sz="1400" spc="-4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for</a:t>
            </a:r>
            <a:r>
              <a:rPr sz="1400" spc="-3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modules</a:t>
            </a:r>
            <a:r>
              <a:rPr sz="1400" spc="-5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that</a:t>
            </a:r>
            <a:r>
              <a:rPr sz="1400" spc="-2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underpin</a:t>
            </a:r>
            <a:r>
              <a:rPr sz="1400" spc="-5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 spc="-25">
                <a:solidFill>
                  <a:srgbClr val="20386A"/>
                </a:solidFill>
                <a:latin typeface="Arial"/>
                <a:cs typeface="Arial"/>
              </a:rPr>
              <a:t>my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proposed</a:t>
            </a:r>
            <a:r>
              <a:rPr sz="1400" spc="-6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research</a:t>
            </a:r>
            <a:r>
              <a:rPr sz="1400" spc="-6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area</a:t>
            </a:r>
            <a:r>
              <a:rPr sz="1400" spc="-3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of</a:t>
            </a:r>
            <a:r>
              <a:rPr sz="1400" spc="-3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financial</a:t>
            </a:r>
            <a:r>
              <a:rPr sz="1400" spc="-6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regulation</a:t>
            </a:r>
            <a:r>
              <a:rPr sz="1400" spc="-6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 spc="-25">
                <a:solidFill>
                  <a:srgbClr val="20386A"/>
                </a:solidFill>
                <a:latin typeface="Arial"/>
                <a:cs typeface="Arial"/>
              </a:rPr>
              <a:t>and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particularly</a:t>
            </a:r>
            <a:r>
              <a:rPr sz="1400" spc="-6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the</a:t>
            </a:r>
            <a:r>
              <a:rPr sz="1400" spc="-3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new</a:t>
            </a:r>
            <a:r>
              <a:rPr sz="1400" spc="-3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“twin</a:t>
            </a:r>
            <a:r>
              <a:rPr sz="1400" spc="-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peak”</a:t>
            </a:r>
            <a:r>
              <a:rPr sz="1400" spc="-5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regulatory</a:t>
            </a:r>
            <a:r>
              <a:rPr sz="1400" spc="-5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 spc="-10">
                <a:solidFill>
                  <a:srgbClr val="20386A"/>
                </a:solidFill>
                <a:latin typeface="Arial"/>
                <a:cs typeface="Arial"/>
              </a:rPr>
              <a:t>levers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that</a:t>
            </a:r>
            <a:r>
              <a:rPr sz="1400" spc="-3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the</a:t>
            </a:r>
            <a:r>
              <a:rPr sz="1400" spc="-2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government</a:t>
            </a:r>
            <a:r>
              <a:rPr sz="1400" spc="-3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has</a:t>
            </a:r>
            <a:r>
              <a:rPr sz="1400" spc="-3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 spc="-10">
                <a:solidFill>
                  <a:srgbClr val="20386A"/>
                </a:solidFill>
                <a:latin typeface="Arial"/>
                <a:cs typeface="Arial"/>
              </a:rPr>
              <a:t>introduced</a:t>
            </a:r>
            <a:r>
              <a:rPr sz="1400" spc="-6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in</a:t>
            </a:r>
            <a:r>
              <a:rPr sz="1400" spc="-1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light</a:t>
            </a:r>
            <a:r>
              <a:rPr sz="1400" spc="-1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of</a:t>
            </a:r>
            <a:r>
              <a:rPr sz="1400" spc="-1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 spc="-25">
                <a:solidFill>
                  <a:srgbClr val="20386A"/>
                </a:solidFill>
                <a:latin typeface="Arial"/>
                <a:cs typeface="Arial"/>
              </a:rPr>
              <a:t>the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generally</a:t>
            </a:r>
            <a:r>
              <a:rPr sz="1400" spc="-5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accepted</a:t>
            </a:r>
            <a:r>
              <a:rPr sz="1400" spc="-5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failure</a:t>
            </a:r>
            <a:r>
              <a:rPr sz="1400" spc="-4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of</a:t>
            </a:r>
            <a:r>
              <a:rPr sz="1400" spc="-2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the</a:t>
            </a:r>
            <a:r>
              <a:rPr sz="1400" spc="-3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 spc="-10">
                <a:solidFill>
                  <a:srgbClr val="20386A"/>
                </a:solidFill>
                <a:latin typeface="Arial"/>
                <a:cs typeface="Arial"/>
              </a:rPr>
              <a:t>FSA</a:t>
            </a:r>
            <a:r>
              <a:rPr sz="1400" spc="-8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during</a:t>
            </a:r>
            <a:r>
              <a:rPr sz="1400" spc="-4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 spc="-25">
                <a:solidFill>
                  <a:srgbClr val="20386A"/>
                </a:solidFill>
                <a:latin typeface="Arial"/>
                <a:cs typeface="Arial"/>
              </a:rPr>
              <a:t>the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recession</a:t>
            </a:r>
            <a:r>
              <a:rPr sz="1400" spc="-6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that</a:t>
            </a:r>
            <a:r>
              <a:rPr sz="1400" spc="-3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started</a:t>
            </a:r>
            <a:r>
              <a:rPr sz="1400" spc="-5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in</a:t>
            </a:r>
            <a:r>
              <a:rPr sz="1400" spc="-1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2008</a:t>
            </a:r>
            <a:r>
              <a:rPr sz="1400" spc="-4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.It</a:t>
            </a:r>
            <a:r>
              <a:rPr sz="1400" spc="-3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is</a:t>
            </a:r>
            <a:r>
              <a:rPr sz="1400" spc="-1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evident</a:t>
            </a:r>
            <a:r>
              <a:rPr sz="1400" spc="-20">
                <a:solidFill>
                  <a:srgbClr val="20386A"/>
                </a:solidFill>
                <a:latin typeface="Arial"/>
                <a:cs typeface="Arial"/>
              </a:rPr>
              <a:t> that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your</a:t>
            </a:r>
            <a:r>
              <a:rPr sz="1400" spc="-3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 spc="-10">
                <a:solidFill>
                  <a:srgbClr val="20386A"/>
                </a:solidFill>
                <a:latin typeface="Arial"/>
                <a:cs typeface="Arial"/>
              </a:rPr>
              <a:t>firm…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25" dirty="0"/>
              <a:t>25</a:t>
            </a:fld>
            <a:endParaRPr spc="-25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81C0378-AF7E-F5A6-CC64-B3D7DE124065}"/>
              </a:ext>
            </a:extLst>
          </p:cNvPr>
          <p:cNvSpPr txBox="1"/>
          <p:nvPr/>
        </p:nvSpPr>
        <p:spPr>
          <a:xfrm>
            <a:off x="533400" y="2876550"/>
            <a:ext cx="7467600" cy="838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sp>
        <p:nvSpPr>
          <p:cNvPr id="19" name="object 8">
            <a:extLst>
              <a:ext uri="{FF2B5EF4-FFF2-40B4-BE49-F238E27FC236}">
                <a16:creationId xmlns:a16="http://schemas.microsoft.com/office/drawing/2014/main" id="{95797C37-9BEA-E4E4-9AE0-975DAEF09FB2}"/>
              </a:ext>
            </a:extLst>
          </p:cNvPr>
          <p:cNvSpPr txBox="1"/>
          <p:nvPr/>
        </p:nvSpPr>
        <p:spPr>
          <a:xfrm>
            <a:off x="493100" y="3040888"/>
            <a:ext cx="7859266" cy="422423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270"/>
              </a:spcBef>
            </a:pPr>
            <a:r>
              <a:rPr sz="1400">
                <a:latin typeface="Verdana"/>
                <a:cs typeface="Verdana"/>
              </a:rPr>
              <a:t>I</a:t>
            </a:r>
            <a:r>
              <a:rPr sz="1400" spc="-15">
                <a:latin typeface="Verdana"/>
                <a:cs typeface="Verdana"/>
              </a:rPr>
              <a:t> </a:t>
            </a:r>
            <a:r>
              <a:rPr sz="1400">
                <a:latin typeface="Verdana"/>
                <a:cs typeface="Verdana"/>
              </a:rPr>
              <a:t>am</a:t>
            </a:r>
            <a:r>
              <a:rPr sz="1400" spc="-25">
                <a:latin typeface="Verdana"/>
                <a:cs typeface="Verdana"/>
              </a:rPr>
              <a:t> </a:t>
            </a:r>
            <a:r>
              <a:rPr sz="1400">
                <a:latin typeface="Verdana"/>
                <a:cs typeface="Verdana"/>
              </a:rPr>
              <a:t>currently</a:t>
            </a:r>
            <a:r>
              <a:rPr sz="1400" spc="-50">
                <a:latin typeface="Verdana"/>
                <a:cs typeface="Verdana"/>
              </a:rPr>
              <a:t> </a:t>
            </a:r>
            <a:r>
              <a:rPr sz="1400">
                <a:latin typeface="Verdana"/>
                <a:cs typeface="Verdana"/>
              </a:rPr>
              <a:t>an</a:t>
            </a:r>
            <a:r>
              <a:rPr sz="1400" spc="-15">
                <a:latin typeface="Verdana"/>
                <a:cs typeface="Verdana"/>
              </a:rPr>
              <a:t> </a:t>
            </a:r>
            <a:r>
              <a:rPr sz="1400">
                <a:latin typeface="Verdana"/>
                <a:cs typeface="Verdana"/>
              </a:rPr>
              <a:t>LLM</a:t>
            </a:r>
            <a:r>
              <a:rPr sz="1400" spc="-45">
                <a:latin typeface="Verdana"/>
                <a:cs typeface="Verdana"/>
              </a:rPr>
              <a:t> </a:t>
            </a:r>
            <a:r>
              <a:rPr sz="1400">
                <a:latin typeface="Verdana"/>
                <a:cs typeface="Verdana"/>
              </a:rPr>
              <a:t>student</a:t>
            </a:r>
            <a:r>
              <a:rPr sz="1400" spc="-25">
                <a:latin typeface="Verdana"/>
                <a:cs typeface="Verdana"/>
              </a:rPr>
              <a:t> </a:t>
            </a:r>
            <a:r>
              <a:rPr sz="1400">
                <a:latin typeface="Verdana"/>
                <a:cs typeface="Verdana"/>
              </a:rPr>
              <a:t>at</a:t>
            </a:r>
            <a:r>
              <a:rPr sz="1400" spc="-25">
                <a:latin typeface="Verdana"/>
                <a:cs typeface="Verdana"/>
              </a:rPr>
              <a:t> </a:t>
            </a:r>
            <a:r>
              <a:rPr sz="1400" spc="-10">
                <a:latin typeface="Verdana"/>
                <a:cs typeface="Verdana"/>
              </a:rPr>
              <a:t>Queen </a:t>
            </a:r>
            <a:r>
              <a:rPr sz="1400" spc="-20">
                <a:latin typeface="Verdana"/>
                <a:cs typeface="Verdana"/>
              </a:rPr>
              <a:t>Mary,</a:t>
            </a:r>
            <a:r>
              <a:rPr sz="1400" spc="-50">
                <a:latin typeface="Verdana"/>
                <a:cs typeface="Verdana"/>
              </a:rPr>
              <a:t> </a:t>
            </a:r>
            <a:r>
              <a:rPr sz="1400">
                <a:latin typeface="Verdana"/>
                <a:cs typeface="Verdana"/>
              </a:rPr>
              <a:t>University</a:t>
            </a:r>
            <a:r>
              <a:rPr sz="1400" spc="-75">
                <a:latin typeface="Verdana"/>
                <a:cs typeface="Verdana"/>
              </a:rPr>
              <a:t> </a:t>
            </a:r>
            <a:r>
              <a:rPr sz="1400">
                <a:latin typeface="Verdana"/>
                <a:cs typeface="Verdana"/>
              </a:rPr>
              <a:t>of</a:t>
            </a:r>
            <a:r>
              <a:rPr sz="1400" spc="-30">
                <a:latin typeface="Verdana"/>
                <a:cs typeface="Verdana"/>
              </a:rPr>
              <a:t> </a:t>
            </a:r>
            <a:r>
              <a:rPr sz="1400">
                <a:latin typeface="Verdana"/>
                <a:cs typeface="Verdana"/>
              </a:rPr>
              <a:t>London,</a:t>
            </a:r>
            <a:r>
              <a:rPr sz="1400" spc="-50">
                <a:latin typeface="Verdana"/>
                <a:cs typeface="Verdana"/>
              </a:rPr>
              <a:t> </a:t>
            </a:r>
            <a:r>
              <a:rPr sz="1400">
                <a:latin typeface="Verdana"/>
                <a:cs typeface="Verdana"/>
              </a:rPr>
              <a:t>specialising</a:t>
            </a:r>
            <a:r>
              <a:rPr sz="1400" spc="-70">
                <a:latin typeface="Verdana"/>
                <a:cs typeface="Verdana"/>
              </a:rPr>
              <a:t> </a:t>
            </a:r>
            <a:r>
              <a:rPr sz="1400" spc="-25">
                <a:latin typeface="Verdana"/>
                <a:cs typeface="Verdana"/>
              </a:rPr>
              <a:t>in </a:t>
            </a:r>
            <a:r>
              <a:rPr sz="1400">
                <a:latin typeface="Verdana"/>
                <a:cs typeface="Verdana"/>
              </a:rPr>
              <a:t>the</a:t>
            </a:r>
            <a:r>
              <a:rPr sz="1400" spc="-40">
                <a:latin typeface="Verdana"/>
                <a:cs typeface="Verdana"/>
              </a:rPr>
              <a:t> </a:t>
            </a:r>
            <a:r>
              <a:rPr sz="1400">
                <a:latin typeface="Verdana"/>
                <a:cs typeface="Verdana"/>
              </a:rPr>
              <a:t>new</a:t>
            </a:r>
            <a:r>
              <a:rPr sz="1400" spc="-35">
                <a:latin typeface="Verdana"/>
                <a:cs typeface="Verdana"/>
              </a:rPr>
              <a:t> </a:t>
            </a:r>
            <a:r>
              <a:rPr sz="1400">
                <a:latin typeface="Verdana"/>
                <a:cs typeface="Verdana"/>
              </a:rPr>
              <a:t>regulation</a:t>
            </a:r>
            <a:r>
              <a:rPr sz="1400" spc="-50">
                <a:latin typeface="Verdana"/>
                <a:cs typeface="Verdana"/>
              </a:rPr>
              <a:t> </a:t>
            </a:r>
            <a:r>
              <a:rPr sz="1400">
                <a:latin typeface="Verdana"/>
                <a:cs typeface="Verdana"/>
              </a:rPr>
              <a:t>and</a:t>
            </a:r>
            <a:r>
              <a:rPr sz="1400" spc="-35">
                <a:latin typeface="Verdana"/>
                <a:cs typeface="Verdana"/>
              </a:rPr>
              <a:t> </a:t>
            </a:r>
            <a:r>
              <a:rPr sz="1400">
                <a:latin typeface="Verdana"/>
                <a:cs typeface="Verdana"/>
              </a:rPr>
              <a:t>supervisory</a:t>
            </a:r>
            <a:r>
              <a:rPr sz="1400" spc="-65">
                <a:latin typeface="Verdana"/>
                <a:cs typeface="Verdana"/>
              </a:rPr>
              <a:t> </a:t>
            </a:r>
            <a:r>
              <a:rPr sz="1400" spc="-10">
                <a:latin typeface="Verdana"/>
                <a:cs typeface="Verdana"/>
              </a:rPr>
              <a:t>bodies </a:t>
            </a:r>
            <a:r>
              <a:rPr sz="1400">
                <a:latin typeface="Verdana"/>
                <a:cs typeface="Verdana"/>
              </a:rPr>
              <a:t>of</a:t>
            </a:r>
            <a:r>
              <a:rPr sz="1400" spc="-25">
                <a:latin typeface="Verdana"/>
                <a:cs typeface="Verdana"/>
              </a:rPr>
              <a:t> </a:t>
            </a:r>
            <a:r>
              <a:rPr sz="1400">
                <a:latin typeface="Verdana"/>
                <a:cs typeface="Verdana"/>
              </a:rPr>
              <a:t>the</a:t>
            </a:r>
            <a:r>
              <a:rPr sz="1400" spc="-20">
                <a:latin typeface="Verdana"/>
                <a:cs typeface="Verdana"/>
              </a:rPr>
              <a:t> </a:t>
            </a:r>
            <a:r>
              <a:rPr sz="1400">
                <a:latin typeface="Verdana"/>
                <a:cs typeface="Verdana"/>
              </a:rPr>
              <a:t>financial</a:t>
            </a:r>
            <a:r>
              <a:rPr sz="1400" spc="-45">
                <a:latin typeface="Verdana"/>
                <a:cs typeface="Verdana"/>
              </a:rPr>
              <a:t> </a:t>
            </a:r>
            <a:r>
              <a:rPr sz="1400" spc="-10">
                <a:latin typeface="Verdana"/>
                <a:cs typeface="Verdana"/>
              </a:rPr>
              <a:t>sector.</a:t>
            </a:r>
            <a:endParaRPr sz="1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25" dirty="0"/>
              <a:t>26</a:t>
            </a:fld>
            <a:endParaRPr spc="-25"/>
          </a:p>
        </p:txBody>
      </p:sp>
      <p:sp>
        <p:nvSpPr>
          <p:cNvPr id="3" name="object 3"/>
          <p:cNvSpPr txBox="1"/>
          <p:nvPr/>
        </p:nvSpPr>
        <p:spPr>
          <a:xfrm>
            <a:off x="534331" y="1436471"/>
            <a:ext cx="7094135" cy="625043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50166" marR="17780" algn="l">
              <a:lnSpc>
                <a:spcPct val="85300"/>
              </a:lnSpc>
              <a:spcBef>
                <a:spcPts val="590"/>
              </a:spcBef>
              <a:tabLst>
                <a:tab pos="579755" algn="l"/>
              </a:tabLst>
            </a:pP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I</a:t>
            </a:r>
            <a:r>
              <a:rPr sz="1400" spc="-3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have,</a:t>
            </a:r>
            <a:r>
              <a:rPr sz="1400" spc="-3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for</a:t>
            </a:r>
            <a:r>
              <a:rPr sz="1400" spc="-3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many</a:t>
            </a:r>
            <a:r>
              <a:rPr sz="1400" spc="-2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years,</a:t>
            </a:r>
            <a:r>
              <a:rPr sz="1400" spc="-3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hugely</a:t>
            </a:r>
            <a:r>
              <a:rPr sz="1400" spc="-3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admired</a:t>
            </a:r>
            <a:r>
              <a:rPr sz="1400" spc="-4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 b="1">
                <a:solidFill>
                  <a:srgbClr val="20386A"/>
                </a:solidFill>
                <a:latin typeface="Arial"/>
                <a:cs typeface="Arial"/>
              </a:rPr>
              <a:t>Legal</a:t>
            </a:r>
            <a:r>
              <a:rPr sz="1400" b="1" spc="-4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 b="1">
                <a:solidFill>
                  <a:srgbClr val="20386A"/>
                </a:solidFill>
                <a:latin typeface="Arial"/>
                <a:cs typeface="Arial"/>
              </a:rPr>
              <a:t>Services</a:t>
            </a:r>
            <a:r>
              <a:rPr sz="1400" b="1" spc="-3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 b="1" spc="-25">
                <a:solidFill>
                  <a:srgbClr val="20386A"/>
                </a:solidFill>
                <a:latin typeface="Arial"/>
                <a:cs typeface="Arial"/>
              </a:rPr>
              <a:t>Co</a:t>
            </a:r>
            <a:r>
              <a:rPr sz="1400" spc="-25">
                <a:solidFill>
                  <a:srgbClr val="20386A"/>
                </a:solidFill>
                <a:latin typeface="Arial"/>
                <a:cs typeface="Arial"/>
              </a:rPr>
              <a:t>,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and</a:t>
            </a:r>
            <a:r>
              <a:rPr sz="1400" spc="-4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consider</a:t>
            </a:r>
            <a:r>
              <a:rPr sz="1400" spc="-5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it</a:t>
            </a:r>
            <a:r>
              <a:rPr sz="1400" spc="-1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the</a:t>
            </a:r>
            <a:r>
              <a:rPr sz="1400" spc="-4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pinnacle</a:t>
            </a:r>
            <a:r>
              <a:rPr sz="1400" spc="-4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of</a:t>
            </a:r>
            <a:r>
              <a:rPr sz="1400" spc="-3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all</a:t>
            </a:r>
            <a:r>
              <a:rPr sz="1400" spc="-1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of</a:t>
            </a:r>
            <a:r>
              <a:rPr sz="1400" spc="-2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my</a:t>
            </a:r>
            <a:r>
              <a:rPr sz="1400" spc="-1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lifetime’s</a:t>
            </a:r>
            <a:r>
              <a:rPr sz="1400" spc="-5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ambitions</a:t>
            </a:r>
            <a:r>
              <a:rPr sz="1400" spc="-5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 spc="-25">
                <a:solidFill>
                  <a:srgbClr val="20386A"/>
                </a:solidFill>
                <a:latin typeface="Arial"/>
                <a:cs typeface="Arial"/>
              </a:rPr>
              <a:t>to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be</a:t>
            </a:r>
            <a:r>
              <a:rPr sz="1400" spc="-2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considered</a:t>
            </a:r>
            <a:r>
              <a:rPr sz="1400" spc="-6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as</a:t>
            </a:r>
            <a:r>
              <a:rPr sz="1400" spc="-1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part</a:t>
            </a:r>
            <a:r>
              <a:rPr sz="1400" spc="-3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of</a:t>
            </a:r>
            <a:r>
              <a:rPr sz="1400" spc="-2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your</a:t>
            </a:r>
            <a:r>
              <a:rPr sz="1400" spc="-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 spc="-10">
                <a:solidFill>
                  <a:srgbClr val="20386A"/>
                </a:solidFill>
                <a:latin typeface="Arial"/>
                <a:cs typeface="Arial"/>
              </a:rPr>
              <a:t>globally-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esteemed</a:t>
            </a:r>
            <a:r>
              <a:rPr sz="1400" spc="-4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staff.</a:t>
            </a:r>
            <a:r>
              <a:rPr sz="1400" spc="-4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It</a:t>
            </a:r>
            <a:r>
              <a:rPr sz="1400" spc="-2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 spc="-10">
                <a:solidFill>
                  <a:srgbClr val="20386A"/>
                </a:solidFill>
                <a:latin typeface="Arial"/>
                <a:cs typeface="Arial"/>
              </a:rPr>
              <a:t>would 	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be</a:t>
            </a:r>
            <a:r>
              <a:rPr sz="1400" spc="-2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an</a:t>
            </a:r>
            <a:r>
              <a:rPr sz="1400" spc="-2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honour</a:t>
            </a:r>
            <a:r>
              <a:rPr sz="1400" spc="-3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to</a:t>
            </a:r>
            <a:r>
              <a:rPr sz="1400" spc="-2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work</a:t>
            </a:r>
            <a:r>
              <a:rPr sz="1400" spc="-1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20386A"/>
                </a:solidFill>
                <a:latin typeface="Arial"/>
                <a:cs typeface="Arial"/>
              </a:rPr>
              <a:t>for</a:t>
            </a:r>
            <a:r>
              <a:rPr sz="1400" spc="-2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400" spc="-20">
                <a:solidFill>
                  <a:srgbClr val="20386A"/>
                </a:solidFill>
                <a:latin typeface="Arial"/>
                <a:cs typeface="Arial"/>
              </a:rPr>
              <a:t>you.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4331" y="2724150"/>
            <a:ext cx="6940804" cy="1198020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270"/>
              </a:spcBef>
            </a:pP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sz="1400" spc="-15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am</a:t>
            </a:r>
            <a:r>
              <a:rPr sz="1400" spc="-3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attracted</a:t>
            </a:r>
            <a:r>
              <a:rPr sz="1400" spc="-55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to</a:t>
            </a:r>
            <a:r>
              <a:rPr sz="1400" spc="-2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 b="1">
                <a:solidFill>
                  <a:schemeClr val="tx1"/>
                </a:solidFill>
                <a:latin typeface="Arial"/>
                <a:cs typeface="Arial"/>
              </a:rPr>
              <a:t>Legal</a:t>
            </a:r>
            <a:r>
              <a:rPr sz="1400" b="1" spc="-35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 b="1">
                <a:solidFill>
                  <a:schemeClr val="tx1"/>
                </a:solidFill>
                <a:latin typeface="Arial"/>
                <a:cs typeface="Arial"/>
              </a:rPr>
              <a:t>Services</a:t>
            </a:r>
            <a:r>
              <a:rPr sz="1400" b="1" spc="-3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 b="1">
                <a:solidFill>
                  <a:schemeClr val="tx1"/>
                </a:solidFill>
                <a:latin typeface="Arial"/>
                <a:cs typeface="Arial"/>
              </a:rPr>
              <a:t>Co,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not</a:t>
            </a:r>
            <a:r>
              <a:rPr sz="1400" spc="-35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only</a:t>
            </a:r>
            <a:r>
              <a:rPr sz="1400" spc="-25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as</a:t>
            </a:r>
            <a:r>
              <a:rPr sz="1400" spc="-2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it</a:t>
            </a:r>
            <a:r>
              <a:rPr sz="1400" spc="-1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is</a:t>
            </a:r>
            <a:r>
              <a:rPr sz="1400" spc="-1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sz="1400" spc="-15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 spc="-10">
                <a:solidFill>
                  <a:schemeClr val="tx1"/>
                </a:solidFill>
                <a:latin typeface="Arial"/>
                <a:cs typeface="Arial"/>
              </a:rPr>
              <a:t>renowned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leader</a:t>
            </a:r>
            <a:r>
              <a:rPr sz="1400" spc="-5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in</a:t>
            </a:r>
            <a:r>
              <a:rPr sz="1400" spc="-25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corporate</a:t>
            </a:r>
            <a:r>
              <a:rPr sz="1400" spc="-55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law,</a:t>
            </a:r>
            <a:r>
              <a:rPr sz="1400" spc="36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but</a:t>
            </a:r>
            <a:r>
              <a:rPr sz="1400" spc="-45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also</a:t>
            </a:r>
            <a:r>
              <a:rPr sz="1400" spc="-3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for</a:t>
            </a:r>
            <a:r>
              <a:rPr sz="1400" spc="-35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its</a:t>
            </a:r>
            <a:r>
              <a:rPr sz="1400" spc="-3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reputation</a:t>
            </a:r>
            <a:r>
              <a:rPr sz="1400" spc="-55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for</a:t>
            </a:r>
            <a:r>
              <a:rPr sz="1400" spc="-45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innovation.</a:t>
            </a:r>
            <a:r>
              <a:rPr sz="1400" spc="-65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 spc="-25">
                <a:solidFill>
                  <a:schemeClr val="tx1"/>
                </a:solidFill>
                <a:latin typeface="Arial"/>
                <a:cs typeface="Arial"/>
              </a:rPr>
              <a:t>The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firm’s</a:t>
            </a:r>
            <a:r>
              <a:rPr sz="1400" spc="-5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investment</a:t>
            </a:r>
            <a:r>
              <a:rPr sz="1400" spc="-45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in</a:t>
            </a:r>
            <a:r>
              <a:rPr sz="1400" spc="-95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AI,</a:t>
            </a:r>
            <a:r>
              <a:rPr sz="1400" spc="-3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flexible</a:t>
            </a:r>
            <a:r>
              <a:rPr sz="1400" spc="-4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approach</a:t>
            </a:r>
            <a:r>
              <a:rPr sz="1400" spc="-55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to</a:t>
            </a:r>
            <a:r>
              <a:rPr sz="1400" spc="-35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pricing,</a:t>
            </a:r>
            <a:r>
              <a:rPr sz="1400" spc="-5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and</a:t>
            </a:r>
            <a:r>
              <a:rPr sz="1400" spc="-35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 spc="-10">
                <a:solidFill>
                  <a:schemeClr val="tx1"/>
                </a:solidFill>
                <a:latin typeface="Arial"/>
                <a:cs typeface="Arial"/>
              </a:rPr>
              <a:t>development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of</a:t>
            </a:r>
            <a:r>
              <a:rPr sz="1400" spc="-15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alternative</a:t>
            </a:r>
            <a:r>
              <a:rPr sz="1400" spc="-35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career</a:t>
            </a:r>
            <a:r>
              <a:rPr sz="1400" spc="-45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paths</a:t>
            </a:r>
            <a:r>
              <a:rPr sz="1400" spc="-3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for</a:t>
            </a:r>
            <a:r>
              <a:rPr sz="1400" spc="-2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staff,</a:t>
            </a:r>
            <a:r>
              <a:rPr sz="1400" spc="-4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all</a:t>
            </a:r>
            <a:r>
              <a:rPr sz="1400" spc="-5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suggest</a:t>
            </a:r>
            <a:r>
              <a:rPr sz="1400" spc="-35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sz="1400" spc="-2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 spc="-10">
                <a:solidFill>
                  <a:schemeClr val="tx1"/>
                </a:solidFill>
                <a:latin typeface="Arial"/>
                <a:cs typeface="Arial"/>
              </a:rPr>
              <a:t>forward-thinking mind-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set.</a:t>
            </a:r>
            <a:r>
              <a:rPr sz="1400" spc="-55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sz="1400" spc="-1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am</a:t>
            </a:r>
            <a:r>
              <a:rPr sz="1400" spc="-15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excited</a:t>
            </a:r>
            <a:r>
              <a:rPr sz="1400" spc="-25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by</a:t>
            </a:r>
            <a:r>
              <a:rPr sz="1400" spc="-2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1400" spc="-25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prospect</a:t>
            </a:r>
            <a:r>
              <a:rPr sz="1400" spc="-45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of</a:t>
            </a:r>
            <a:r>
              <a:rPr sz="1400" spc="-2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change</a:t>
            </a:r>
            <a:r>
              <a:rPr sz="1400" spc="-4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in</a:t>
            </a:r>
            <a:r>
              <a:rPr sz="1400" spc="-15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1400" spc="-35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way</a:t>
            </a:r>
            <a:r>
              <a:rPr sz="1400" spc="5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 spc="-10">
                <a:solidFill>
                  <a:schemeClr val="tx1"/>
                </a:solidFill>
                <a:latin typeface="Arial"/>
                <a:cs typeface="Arial"/>
              </a:rPr>
              <a:t>legal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services</a:t>
            </a:r>
            <a:r>
              <a:rPr sz="1400" spc="-5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are</a:t>
            </a:r>
            <a:r>
              <a:rPr sz="1400" spc="-25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delivered,</a:t>
            </a:r>
            <a:r>
              <a:rPr sz="1400" spc="-2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and</a:t>
            </a:r>
            <a:r>
              <a:rPr sz="1400" spc="-25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so</a:t>
            </a:r>
            <a:r>
              <a:rPr sz="1400" spc="-3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am</a:t>
            </a:r>
            <a:r>
              <a:rPr sz="1400" spc="-15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keen</a:t>
            </a:r>
            <a:r>
              <a:rPr sz="1400" spc="-4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to</a:t>
            </a:r>
            <a:r>
              <a:rPr sz="1400" spc="-25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be</a:t>
            </a:r>
            <a:r>
              <a:rPr sz="1400" spc="-2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sz="1400" spc="-15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part</a:t>
            </a:r>
            <a:r>
              <a:rPr sz="1400" spc="-35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of</a:t>
            </a:r>
            <a:r>
              <a:rPr sz="1400" spc="-2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an</a:t>
            </a:r>
            <a:r>
              <a:rPr sz="1400" spc="-15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 spc="-10">
                <a:solidFill>
                  <a:schemeClr val="tx1"/>
                </a:solidFill>
                <a:latin typeface="Arial"/>
                <a:cs typeface="Arial"/>
              </a:rPr>
              <a:t>organisation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that</a:t>
            </a:r>
            <a:r>
              <a:rPr sz="1400" spc="-45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demonstrates</a:t>
            </a:r>
            <a:r>
              <a:rPr sz="1400" spc="-6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its</a:t>
            </a:r>
            <a:r>
              <a:rPr sz="1400" spc="-3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commitment</a:t>
            </a:r>
            <a:r>
              <a:rPr sz="1400" spc="-5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chemeClr val="tx1"/>
                </a:solidFill>
                <a:latin typeface="Arial"/>
                <a:cs typeface="Arial"/>
              </a:rPr>
              <a:t>to</a:t>
            </a:r>
            <a:r>
              <a:rPr sz="1400" spc="-35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 spc="-10">
                <a:solidFill>
                  <a:schemeClr val="tx1"/>
                </a:solidFill>
                <a:latin typeface="Arial"/>
                <a:cs typeface="Arial"/>
              </a:rPr>
              <a:t>improvement.</a:t>
            </a:r>
            <a:endParaRPr sz="140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9FCCDD-E2EC-CFC1-BACB-C44165AE8481}"/>
              </a:ext>
            </a:extLst>
          </p:cNvPr>
          <p:cNvSpPr txBox="1"/>
          <p:nvPr/>
        </p:nvSpPr>
        <p:spPr>
          <a:xfrm>
            <a:off x="304800" y="361950"/>
            <a:ext cx="647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>
                <a:latin typeface="+mj-lt"/>
              </a:rPr>
              <a:t>Pick One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6"/>
          <p:cNvSpPr>
            <a:spLocks noChangeArrowheads="1"/>
          </p:cNvSpPr>
          <p:nvPr/>
        </p:nvSpPr>
        <p:spPr bwMode="auto">
          <a:xfrm>
            <a:off x="4572000" y="499470"/>
            <a:ext cx="328781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defTabSz="370323">
              <a:spcBef>
                <a:spcPct val="0"/>
              </a:spcBef>
              <a:buNone/>
            </a:pPr>
            <a:r>
              <a:rPr lang="en-GB" altLang="en-US" sz="1400" b="1" kern="1200">
                <a:solidFill>
                  <a:schemeClr val="tx1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You can access help by:</a:t>
            </a:r>
            <a:endParaRPr lang="en-GB" altLang="en-US" sz="3600" b="1">
              <a:latin typeface="Arial" panose="020B0604020202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572000" y="1426824"/>
            <a:ext cx="3943350" cy="298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154305" indent="-154305" defTabSz="370323">
              <a:spcBef>
                <a:spcPct val="0"/>
              </a:spcBef>
            </a:pPr>
            <a:r>
              <a:rPr lang="en-GB" altLang="en-US" sz="1600" kern="1200">
                <a:solidFill>
                  <a:schemeClr val="tx1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Calling</a:t>
            </a:r>
            <a:r>
              <a:rPr lang="en-GB" altLang="en-US" sz="1600" kern="1200">
                <a:solidFill>
                  <a:srgbClr val="000000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600" b="1" kern="1200">
                <a:solidFill>
                  <a:srgbClr val="B30000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0207 882 8533 </a:t>
            </a:r>
            <a:r>
              <a:rPr lang="en-GB" altLang="en-US" sz="1600" kern="1200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or emailing </a:t>
            </a:r>
            <a:r>
              <a:rPr lang="en-GB" altLang="en-US" sz="1600" b="1" kern="1200">
                <a:solidFill>
                  <a:srgbClr val="B30000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careers@qmul.ac.uk</a:t>
            </a:r>
            <a:r>
              <a:rPr lang="en-GB" altLang="en-US" sz="1600" b="1" kern="1200">
                <a:solidFill>
                  <a:srgbClr val="B30000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600" kern="1200">
                <a:solidFill>
                  <a:schemeClr val="tx1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to book a 1-1 appointment. </a:t>
            </a:r>
          </a:p>
          <a:p>
            <a:pPr marL="154305" indent="-154305" defTabSz="370323">
              <a:spcBef>
                <a:spcPct val="0"/>
              </a:spcBef>
            </a:pPr>
            <a:endParaRPr lang="en-GB" altLang="en-US" sz="1600">
              <a:latin typeface="Arial" panose="020B0604020202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 marL="154305" indent="-154305" defTabSz="370323">
              <a:spcBef>
                <a:spcPct val="0"/>
              </a:spcBef>
            </a:pPr>
            <a:r>
              <a:rPr lang="en-GB" altLang="en-US" sz="1600" kern="1200">
                <a:solidFill>
                  <a:schemeClr val="tx1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Login to your </a:t>
            </a:r>
            <a:r>
              <a:rPr lang="en-GB" altLang="en-US" sz="1600" kern="1200" err="1">
                <a:solidFill>
                  <a:schemeClr val="tx1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CareersHub</a:t>
            </a:r>
            <a:r>
              <a:rPr lang="en-GB" altLang="en-US" sz="1600" kern="1200">
                <a:solidFill>
                  <a:schemeClr val="tx1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 on Target Connect</a:t>
            </a:r>
          </a:p>
          <a:p>
            <a:pPr marL="154305" indent="-154305" defTabSz="370323">
              <a:spcBef>
                <a:spcPct val="0"/>
              </a:spcBef>
            </a:pPr>
            <a:endParaRPr lang="en-GB" altLang="en-US" sz="1600" kern="1200">
              <a:solidFill>
                <a:schemeClr val="tx1"/>
              </a:solidFill>
              <a:latin typeface="Arial" panose="020B0604020202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 marL="154305" indent="-154305" defTabSz="370323">
              <a:spcBef>
                <a:spcPct val="0"/>
              </a:spcBef>
            </a:pPr>
            <a:r>
              <a:rPr lang="en-GB" altLang="en-US" sz="1600" kern="1200">
                <a:solidFill>
                  <a:schemeClr val="tx1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Booking your place on professional skills workshops and employer events via</a:t>
            </a:r>
            <a:r>
              <a:rPr lang="en-GB" altLang="en-US" sz="1600" kern="1200">
                <a:solidFill>
                  <a:srgbClr val="000000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600" kern="1200">
                <a:solidFill>
                  <a:srgbClr val="585800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http://www.careers.qmul.ac.uk/events</a:t>
            </a:r>
            <a:r>
              <a:rPr lang="en-GB" altLang="en-US" sz="1200" kern="1200">
                <a:solidFill>
                  <a:srgbClr val="585800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GB" altLang="en-US" sz="1200" kern="1200">
                <a:solidFill>
                  <a:srgbClr val="585800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br>
              <a:rPr lang="en-GB" altLang="en-US" sz="1200" kern="1200">
                <a:solidFill>
                  <a:srgbClr val="585800"/>
                </a:solidFill>
              </a:rPr>
            </a:br>
            <a:endParaRPr lang="en-GB" altLang="en-US" sz="1200">
              <a:solidFill>
                <a:srgbClr val="FFFF00"/>
              </a:solidFill>
            </a:endParaRPr>
          </a:p>
        </p:txBody>
      </p:sp>
      <p:pic>
        <p:nvPicPr>
          <p:cNvPr id="4100" name="Picture 4" descr="Careers guidance: how to mend a fragmented system? - SSAT">
            <a:extLst>
              <a:ext uri="{FF2B5EF4-FFF2-40B4-BE49-F238E27FC236}">
                <a16:creationId xmlns:a16="http://schemas.microsoft.com/office/drawing/2014/main" id="{0DB4265D-19FF-6321-4484-1D080A56A5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63" r="24814"/>
          <a:stretch/>
        </p:blipFill>
        <p:spPr bwMode="auto">
          <a:xfrm>
            <a:off x="745065" y="807247"/>
            <a:ext cx="3582487" cy="3229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195566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5143500"/>
            <a:chOff x="0" y="0"/>
            <a:chExt cx="9144000" cy="51435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51435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127504" y="1955292"/>
              <a:ext cx="4335780" cy="115824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10641" y="251586"/>
            <a:ext cx="7479030" cy="391159"/>
          </a:xfrm>
        </p:spPr>
        <p:txBody>
          <a:bodyPr vert="horz" wrap="square" lIns="0" tIns="0" rIns="0" bIns="0" rtlCol="0">
            <a:normAutofit/>
          </a:bodyPr>
          <a:lstStyle/>
          <a:p>
            <a:pPr marL="12700">
              <a:spcBef>
                <a:spcPts val="105"/>
              </a:spcBef>
            </a:pPr>
            <a:r>
              <a:rPr lang="en-GB" b="1" i="0">
                <a:latin typeface="Calibri"/>
                <a:ea typeface="+mj-ea"/>
                <a:cs typeface="Calibri"/>
              </a:rPr>
              <a:t>Basic</a:t>
            </a:r>
            <a:r>
              <a:rPr lang="en-GB" b="1" i="0" spc="-25">
                <a:latin typeface="Calibri"/>
                <a:ea typeface="+mj-ea"/>
                <a:cs typeface="Calibri"/>
              </a:rPr>
              <a:t> </a:t>
            </a:r>
            <a:r>
              <a:rPr lang="en-GB" b="1" i="0">
                <a:latin typeface="Calibri"/>
                <a:ea typeface="+mj-ea"/>
                <a:cs typeface="Calibri"/>
              </a:rPr>
              <a:t>principles:</a:t>
            </a:r>
            <a:r>
              <a:rPr lang="en-GB" b="1" i="0" spc="-50">
                <a:latin typeface="Calibri"/>
                <a:ea typeface="+mj-ea"/>
                <a:cs typeface="Calibri"/>
              </a:rPr>
              <a:t> </a:t>
            </a:r>
            <a:r>
              <a:rPr lang="en-GB" b="1" i="0">
                <a:latin typeface="Calibri"/>
                <a:ea typeface="+mj-ea"/>
                <a:cs typeface="Calibri"/>
              </a:rPr>
              <a:t>nature</a:t>
            </a:r>
            <a:r>
              <a:rPr lang="en-GB" b="1" i="0" spc="-30">
                <a:latin typeface="Calibri"/>
                <a:ea typeface="+mj-ea"/>
                <a:cs typeface="Calibri"/>
              </a:rPr>
              <a:t> </a:t>
            </a:r>
            <a:r>
              <a:rPr lang="en-GB" b="1" i="0">
                <a:latin typeface="Calibri"/>
                <a:ea typeface="+mj-ea"/>
                <a:cs typeface="Calibri"/>
              </a:rPr>
              <a:t>and</a:t>
            </a:r>
            <a:r>
              <a:rPr lang="en-GB" b="1" i="0" spc="-25">
                <a:latin typeface="Calibri"/>
                <a:ea typeface="+mj-ea"/>
                <a:cs typeface="Calibri"/>
              </a:rPr>
              <a:t> </a:t>
            </a:r>
            <a:r>
              <a:rPr lang="en-GB" b="1" i="0">
                <a:latin typeface="Calibri"/>
                <a:ea typeface="+mj-ea"/>
                <a:cs typeface="Calibri"/>
              </a:rPr>
              <a:t>purpose</a:t>
            </a:r>
            <a:r>
              <a:rPr lang="en-GB" b="1" i="0" spc="-30">
                <a:latin typeface="Calibri"/>
                <a:ea typeface="+mj-ea"/>
                <a:cs typeface="Calibri"/>
              </a:rPr>
              <a:t> </a:t>
            </a:r>
            <a:r>
              <a:rPr lang="en-GB" b="1" i="0">
                <a:latin typeface="Calibri"/>
                <a:ea typeface="+mj-ea"/>
                <a:cs typeface="Calibri"/>
              </a:rPr>
              <a:t>of</a:t>
            </a:r>
            <a:r>
              <a:rPr lang="en-GB" b="1" i="0" spc="-20">
                <a:latin typeface="Calibri"/>
                <a:ea typeface="+mj-ea"/>
                <a:cs typeface="Calibri"/>
              </a:rPr>
              <a:t> </a:t>
            </a:r>
            <a:r>
              <a:rPr lang="en-GB" b="1" i="0">
                <a:latin typeface="Calibri"/>
                <a:ea typeface="+mj-ea"/>
                <a:cs typeface="Calibri"/>
              </a:rPr>
              <a:t>a</a:t>
            </a:r>
            <a:r>
              <a:rPr lang="en-GB" b="1" i="0" spc="-30">
                <a:latin typeface="Calibri"/>
                <a:ea typeface="+mj-ea"/>
                <a:cs typeface="Calibri"/>
              </a:rPr>
              <a:t> </a:t>
            </a:r>
            <a:r>
              <a:rPr lang="en-GB" b="1" i="0" spc="-25">
                <a:latin typeface="Calibri"/>
                <a:ea typeface="+mj-ea"/>
                <a:cs typeface="Calibri"/>
              </a:rPr>
              <a:t>CV</a:t>
            </a:r>
            <a:endParaRPr lang="en-GB" b="1" i="0">
              <a:latin typeface="Calibri"/>
              <a:ea typeface="+mj-ea"/>
              <a:cs typeface="Calibri"/>
            </a:endParaRPr>
          </a:p>
        </p:txBody>
      </p:sp>
      <p:sp>
        <p:nvSpPr>
          <p:cNvPr id="12" name="object 2"/>
          <p:cNvSpPr txBox="1"/>
          <p:nvPr/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/>
          <a:p>
            <a:pPr>
              <a:spcBef>
                <a:spcPts val="894"/>
              </a:spcBef>
            </a:pPr>
            <a:r>
              <a:rPr lang="en-US" b="1" i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A</a:t>
            </a:r>
            <a:r>
              <a:rPr lang="en-US" b="1" i="0" spc="-25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b="1" i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succinct</a:t>
            </a:r>
            <a:r>
              <a:rPr lang="en-US" b="1" i="0" spc="-5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b="1" i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and</a:t>
            </a:r>
            <a:r>
              <a:rPr lang="en-US" b="1" i="0" spc="-15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b="1" i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clear</a:t>
            </a:r>
            <a:r>
              <a:rPr lang="en-US" b="1" i="0" spc="-5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b="1" i="0" spc="-1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summary</a:t>
            </a:r>
            <a:endParaRPr lang="en-US" b="1" i="0">
              <a:solidFill>
                <a:schemeClr val="tx1"/>
              </a:solidFill>
              <a:latin typeface="Calibri"/>
              <a:ea typeface="+mn-ea"/>
              <a:cs typeface="Calibri"/>
            </a:endParaRPr>
          </a:p>
          <a:p>
            <a:pPr marR="5080">
              <a:spcBef>
                <a:spcPts val="15"/>
              </a:spcBef>
            </a:pPr>
            <a:r>
              <a:rPr lang="en-US" b="1" i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of</a:t>
            </a:r>
            <a:r>
              <a:rPr lang="en-US" b="1" i="0" spc="-4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b="1" i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your</a:t>
            </a:r>
            <a:r>
              <a:rPr lang="en-US" b="1" i="0" spc="-3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b="1" i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unique</a:t>
            </a:r>
            <a:r>
              <a:rPr lang="en-US" b="1" i="0" spc="-5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b="1" i="0" spc="-1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combination</a:t>
            </a:r>
            <a:r>
              <a:rPr lang="en-US" b="1" i="0" spc="-25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of</a:t>
            </a:r>
            <a:r>
              <a:rPr lang="en-US" b="1" i="0" spc="50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b="1" i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knowledge,</a:t>
            </a:r>
            <a:r>
              <a:rPr lang="en-US" b="1" i="0" spc="-55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b="1" i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skills,</a:t>
            </a:r>
            <a:r>
              <a:rPr lang="en-US" b="1" i="0" spc="-7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b="1" i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experience</a:t>
            </a:r>
            <a:r>
              <a:rPr lang="en-US" b="1" i="0" spc="-55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b="1" i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and</a:t>
            </a:r>
            <a:r>
              <a:rPr lang="en-US" b="1" i="0" spc="-45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b="1" i="0" spc="-1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qualities </a:t>
            </a:r>
            <a:r>
              <a:rPr lang="en-US" b="1" i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to</a:t>
            </a:r>
            <a:r>
              <a:rPr lang="en-US" b="1" i="0" spc="-75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b="1" i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persuade</a:t>
            </a:r>
            <a:r>
              <a:rPr lang="en-US" b="1" i="0" spc="-55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b="1" i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that</a:t>
            </a:r>
            <a:r>
              <a:rPr lang="en-US" b="1" i="0" spc="-75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b="1" i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employer</a:t>
            </a:r>
            <a:r>
              <a:rPr lang="en-US" b="1" i="0" spc="-5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b="1" i="0" spc="-2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that</a:t>
            </a:r>
            <a:endParaRPr lang="en-US" b="1" i="0">
              <a:solidFill>
                <a:schemeClr val="tx1"/>
              </a:solidFill>
              <a:latin typeface="Calibri"/>
              <a:ea typeface="+mn-ea"/>
              <a:cs typeface="Calibri"/>
            </a:endParaRPr>
          </a:p>
          <a:p>
            <a:pPr>
              <a:spcBef>
                <a:spcPts val="790"/>
              </a:spcBef>
            </a:pPr>
            <a:r>
              <a:rPr lang="en-US" b="1" i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you</a:t>
            </a:r>
            <a:r>
              <a:rPr lang="en-US" b="1" i="0" spc="-3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b="1" i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are</a:t>
            </a:r>
            <a:r>
              <a:rPr lang="en-US" b="1" i="0" spc="-4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b="1" i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a</a:t>
            </a:r>
            <a:r>
              <a:rPr lang="en-US" b="1" i="0" spc="-3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b="1" i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good</a:t>
            </a:r>
            <a:r>
              <a:rPr lang="en-US" b="1" i="0" spc="-3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b="1" i="0" spc="-25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fit</a:t>
            </a:r>
            <a:endParaRPr lang="en-US" b="1" i="0">
              <a:solidFill>
                <a:schemeClr val="tx1"/>
              </a:solidFill>
              <a:latin typeface="Calibri"/>
              <a:ea typeface="+mn-ea"/>
              <a:cs typeface="Calibri"/>
            </a:endParaRPr>
          </a:p>
          <a:p>
            <a:pPr>
              <a:spcBef>
                <a:spcPts val="780"/>
              </a:spcBef>
            </a:pPr>
            <a:r>
              <a:rPr lang="en-US" b="1" i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for</a:t>
            </a:r>
            <a:r>
              <a:rPr lang="en-US" b="1" i="0" spc="-35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b="1" i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that</a:t>
            </a:r>
            <a:r>
              <a:rPr lang="en-US" b="1" i="0" spc="-25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b="1" i="0" spc="-2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role</a:t>
            </a:r>
            <a:endParaRPr lang="en-US" b="1" i="0">
              <a:solidFill>
                <a:schemeClr val="tx1"/>
              </a:solidFill>
              <a:latin typeface="Calibri"/>
              <a:ea typeface="+mn-ea"/>
              <a:cs typeface="Calibri"/>
            </a:endParaRPr>
          </a:p>
          <a:p>
            <a:pPr>
              <a:spcBef>
                <a:spcPts val="780"/>
              </a:spcBef>
            </a:pPr>
            <a:r>
              <a:rPr lang="en-US" b="1" i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with</a:t>
            </a:r>
            <a:r>
              <a:rPr lang="en-US" b="1" i="0" spc="-35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b="1" i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that</a:t>
            </a:r>
            <a:r>
              <a:rPr lang="en-US" b="1" i="0" spc="-5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b="1" i="0" spc="-1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employer</a:t>
            </a:r>
            <a:endParaRPr lang="en-US" b="1" i="0">
              <a:solidFill>
                <a:schemeClr val="tx1"/>
              </a:solidFill>
              <a:latin typeface="Calibri"/>
              <a:ea typeface="+mn-ea"/>
              <a:cs typeface="Calibri"/>
            </a:endParaRPr>
          </a:p>
        </p:txBody>
      </p:sp>
      <p:pic>
        <p:nvPicPr>
          <p:cNvPr id="7" name="Content Placeholder 6" descr="A close up of a cv&#10;&#10;Description automatically generated">
            <a:extLst>
              <a:ext uri="{FF2B5EF4-FFF2-40B4-BE49-F238E27FC236}">
                <a16:creationId xmlns:a16="http://schemas.microsoft.com/office/drawing/2014/main" id="{C44D8CDD-4F81-A1B9-D773-4433C377F24D}"/>
              </a:ext>
            </a:extLst>
          </p:cNvPr>
          <p:cNvPicPr>
            <a:picLocks noGrp="1" noChangeAspect="1"/>
          </p:cNvPicPr>
          <p:nvPr>
            <p:ph sz="half" idx="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873919"/>
            <a:ext cx="3395662" cy="3395662"/>
          </a:xfrm>
        </p:spPr>
      </p:pic>
      <p:sp>
        <p:nvSpPr>
          <p:cNvPr id="4" name="object 4" hidden="1"/>
          <p:cNvSpPr txBox="1">
            <a:spLocks noGrp="1"/>
          </p:cNvSpPr>
          <p:nvPr>
            <p:ph type="sldNum" sz="quarter" idx="7"/>
          </p:nvPr>
        </p:nvSpPr>
        <p:spPr>
          <a:xfrm>
            <a:off x="8701151" y="4843228"/>
            <a:ext cx="217170" cy="140423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38100">
              <a:spcBef>
                <a:spcPts val="15"/>
              </a:spcBef>
            </a:pPr>
            <a:fld id="{81D60167-4931-47E6-BA6A-407CBD079E47}" type="slidenum">
              <a:rPr lang="en-GB" spc="-25" smtClean="0"/>
              <a:pPr marL="38100">
                <a:spcBef>
                  <a:spcPts val="15"/>
                </a:spcBef>
              </a:pPr>
              <a:t>3</a:t>
            </a:fld>
            <a:endParaRPr lang="en-GB" spc="-25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76960" y="-23672"/>
            <a:ext cx="95948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t>CV</a:t>
            </a:r>
            <a:r>
              <a:rPr spc="-40"/>
              <a:t> </a:t>
            </a:r>
            <a:r>
              <a:rPr spc="-20"/>
              <a:t>quiz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25" dirty="0"/>
              <a:t>4</a:t>
            </a:fld>
            <a:endParaRPr spc="-25"/>
          </a:p>
        </p:txBody>
      </p:sp>
      <p:sp>
        <p:nvSpPr>
          <p:cNvPr id="3" name="object 3"/>
          <p:cNvSpPr txBox="1"/>
          <p:nvPr/>
        </p:nvSpPr>
        <p:spPr>
          <a:xfrm>
            <a:off x="78739" y="407365"/>
            <a:ext cx="15367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>
                <a:solidFill>
                  <a:srgbClr val="20386A"/>
                </a:solidFill>
                <a:latin typeface="Arial"/>
                <a:cs typeface="Arial"/>
              </a:rPr>
              <a:t>1.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361360"/>
            <a:ext cx="7617460" cy="3696524"/>
          </a:xfrm>
          <a:prstGeom prst="rect">
            <a:avLst/>
          </a:prstGeom>
        </p:spPr>
        <p:txBody>
          <a:bodyPr vert="horz" wrap="square" lIns="0" tIns="59054" rIns="0" bIns="0" rtlCol="0">
            <a:spAutoFit/>
          </a:bodyPr>
          <a:lstStyle/>
          <a:p>
            <a:pPr marL="70485">
              <a:lnSpc>
                <a:spcPct val="100000"/>
              </a:lnSpc>
              <a:spcBef>
                <a:spcPts val="464"/>
              </a:spcBef>
            </a:pP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What</a:t>
            </a:r>
            <a:r>
              <a:rPr sz="1200" spc="-4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is</a:t>
            </a:r>
            <a:r>
              <a:rPr sz="1200" spc="-1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the</a:t>
            </a:r>
            <a:r>
              <a:rPr sz="1200" spc="-1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maximum</a:t>
            </a:r>
            <a:r>
              <a:rPr sz="1200" spc="-2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acceptable</a:t>
            </a:r>
            <a:r>
              <a:rPr sz="1200" spc="-5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length</a:t>
            </a:r>
            <a:r>
              <a:rPr sz="1200" spc="-2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of</a:t>
            </a:r>
            <a:r>
              <a:rPr sz="1200" spc="-1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a</a:t>
            </a:r>
            <a:r>
              <a:rPr sz="1200" spc="-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CV</a:t>
            </a:r>
            <a:r>
              <a:rPr sz="1200" spc="-1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in</a:t>
            </a:r>
            <a:r>
              <a:rPr sz="1200" spc="-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the</a:t>
            </a:r>
            <a:r>
              <a:rPr sz="1200" spc="-2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UK,</a:t>
            </a:r>
            <a:r>
              <a:rPr sz="1200" spc="-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for</a:t>
            </a:r>
            <a:r>
              <a:rPr sz="1200" spc="-1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most</a:t>
            </a:r>
            <a:r>
              <a:rPr sz="1200" spc="-1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20386A"/>
                </a:solidFill>
                <a:latin typeface="Arial"/>
                <a:cs typeface="Arial"/>
              </a:rPr>
              <a:t>purposes?</a:t>
            </a:r>
            <a:endParaRPr sz="120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360"/>
              </a:spcBef>
              <a:buChar char="•"/>
              <a:tabLst>
                <a:tab pos="240665" algn="l"/>
              </a:tabLst>
            </a:pPr>
            <a:r>
              <a:rPr sz="1200">
                <a:solidFill>
                  <a:srgbClr val="FF0000"/>
                </a:solidFill>
                <a:latin typeface="Arial"/>
                <a:cs typeface="Arial"/>
              </a:rPr>
              <a:t>2</a:t>
            </a:r>
            <a:r>
              <a:rPr sz="1200" spc="-2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FF0000"/>
                </a:solidFill>
                <a:latin typeface="Arial"/>
                <a:cs typeface="Arial"/>
              </a:rPr>
              <a:t>pages</a:t>
            </a:r>
            <a:r>
              <a:rPr sz="1200" spc="-3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FF0000"/>
                </a:solidFill>
                <a:latin typeface="Arial"/>
                <a:cs typeface="Arial"/>
              </a:rPr>
              <a:t>(sectors</a:t>
            </a:r>
            <a:r>
              <a:rPr sz="1200" spc="-5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FF0000"/>
                </a:solidFill>
                <a:latin typeface="Arial"/>
                <a:cs typeface="Arial"/>
              </a:rPr>
              <a:t>like</a:t>
            </a:r>
            <a:r>
              <a:rPr sz="1200" spc="-2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FF0000"/>
                </a:solidFill>
                <a:latin typeface="Arial"/>
                <a:cs typeface="Arial"/>
              </a:rPr>
              <a:t>finance</a:t>
            </a:r>
            <a:r>
              <a:rPr sz="1200" spc="-35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FF0000"/>
                </a:solidFill>
                <a:latin typeface="Arial"/>
                <a:cs typeface="Arial"/>
              </a:rPr>
              <a:t>may</a:t>
            </a:r>
            <a:r>
              <a:rPr sz="1200" spc="-3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FF0000"/>
                </a:solidFill>
                <a:latin typeface="Arial"/>
                <a:cs typeface="Arial"/>
              </a:rPr>
              <a:t>prefer</a:t>
            </a:r>
            <a:r>
              <a:rPr sz="1200" spc="-35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FF0000"/>
                </a:solidFill>
                <a:latin typeface="Arial"/>
                <a:cs typeface="Arial"/>
              </a:rPr>
              <a:t>1</a:t>
            </a:r>
            <a:r>
              <a:rPr sz="1200" spc="-15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FF0000"/>
                </a:solidFill>
                <a:latin typeface="Arial"/>
                <a:cs typeface="Arial"/>
              </a:rPr>
              <a:t>page</a:t>
            </a:r>
            <a:r>
              <a:rPr sz="1200" spc="-25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spc="-20">
                <a:solidFill>
                  <a:srgbClr val="FF0000"/>
                </a:solidFill>
                <a:latin typeface="Arial"/>
                <a:cs typeface="Arial"/>
              </a:rPr>
              <a:t>CVs)</a:t>
            </a:r>
            <a:endParaRPr sz="1200">
              <a:latin typeface="Arial"/>
              <a:cs typeface="Arial"/>
            </a:endParaRPr>
          </a:p>
          <a:p>
            <a:pPr marL="70485">
              <a:lnSpc>
                <a:spcPct val="100000"/>
              </a:lnSpc>
              <a:spcBef>
                <a:spcPts val="855"/>
              </a:spcBef>
            </a:pP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Is</a:t>
            </a:r>
            <a:r>
              <a:rPr sz="1200" spc="-1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it</a:t>
            </a:r>
            <a:r>
              <a:rPr sz="1200" spc="-1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best</a:t>
            </a:r>
            <a:r>
              <a:rPr sz="1200" spc="-2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to</a:t>
            </a:r>
            <a:r>
              <a:rPr sz="1200" spc="-2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use</a:t>
            </a:r>
            <a:r>
              <a:rPr sz="1200" spc="-1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bullet</a:t>
            </a:r>
            <a:r>
              <a:rPr sz="1200" spc="-3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points</a:t>
            </a:r>
            <a:r>
              <a:rPr sz="1200" spc="-4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when</a:t>
            </a:r>
            <a:r>
              <a:rPr sz="1200" spc="-1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describing</a:t>
            </a:r>
            <a:r>
              <a:rPr sz="1200" spc="-5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your</a:t>
            </a:r>
            <a:r>
              <a:rPr sz="1200" spc="-1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skills</a:t>
            </a:r>
            <a:r>
              <a:rPr sz="1200" spc="-1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and</a:t>
            </a:r>
            <a:r>
              <a:rPr sz="1200" spc="-2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20386A"/>
                </a:solidFill>
                <a:latin typeface="Arial"/>
                <a:cs typeface="Arial"/>
              </a:rPr>
              <a:t>experience?</a:t>
            </a:r>
            <a:endParaRPr sz="120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360"/>
              </a:spcBef>
              <a:buChar char="•"/>
              <a:tabLst>
                <a:tab pos="240665" algn="l"/>
              </a:tabLst>
            </a:pPr>
            <a:r>
              <a:rPr sz="1200">
                <a:solidFill>
                  <a:srgbClr val="FF0000"/>
                </a:solidFill>
                <a:latin typeface="Arial"/>
                <a:cs typeface="Arial"/>
              </a:rPr>
              <a:t>Makes</a:t>
            </a:r>
            <a:r>
              <a:rPr sz="1200" spc="-2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FF0000"/>
                </a:solidFill>
                <a:latin typeface="Arial"/>
                <a:cs typeface="Arial"/>
              </a:rPr>
              <a:t>it</a:t>
            </a:r>
            <a:r>
              <a:rPr sz="1200" spc="-5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FF0000"/>
                </a:solidFill>
                <a:latin typeface="Arial"/>
                <a:cs typeface="Arial"/>
              </a:rPr>
              <a:t>easier</a:t>
            </a:r>
            <a:r>
              <a:rPr sz="1200" spc="-3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FF0000"/>
                </a:solidFill>
                <a:latin typeface="Arial"/>
                <a:cs typeface="Arial"/>
              </a:rPr>
              <a:t>to</a:t>
            </a:r>
            <a:r>
              <a:rPr sz="1200" spc="-1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FF0000"/>
                </a:solidFill>
                <a:latin typeface="Arial"/>
                <a:cs typeface="Arial"/>
              </a:rPr>
              <a:t>read</a:t>
            </a:r>
            <a:r>
              <a:rPr sz="1200" spc="-2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FF0000"/>
                </a:solidFill>
                <a:latin typeface="Arial"/>
                <a:cs typeface="Arial"/>
              </a:rPr>
              <a:t>but</a:t>
            </a:r>
            <a:r>
              <a:rPr sz="1200" spc="-25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FF0000"/>
                </a:solidFill>
                <a:latin typeface="Arial"/>
                <a:cs typeface="Arial"/>
              </a:rPr>
              <a:t>succinct</a:t>
            </a:r>
            <a:r>
              <a:rPr sz="1200" spc="-15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FF0000"/>
                </a:solidFill>
                <a:latin typeface="Arial"/>
                <a:cs typeface="Arial"/>
              </a:rPr>
              <a:t>summaries</a:t>
            </a:r>
            <a:r>
              <a:rPr sz="1200" spc="-4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FF0000"/>
                </a:solidFill>
                <a:latin typeface="Arial"/>
                <a:cs typeface="Arial"/>
              </a:rPr>
              <a:t>can</a:t>
            </a:r>
            <a:r>
              <a:rPr sz="1200" spc="-15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FF0000"/>
                </a:solidFill>
                <a:latin typeface="Arial"/>
                <a:cs typeface="Arial"/>
              </a:rPr>
              <a:t>be</a:t>
            </a:r>
            <a:r>
              <a:rPr sz="1200" spc="-25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FF0000"/>
                </a:solidFill>
                <a:latin typeface="Arial"/>
                <a:cs typeface="Arial"/>
              </a:rPr>
              <a:t>just</a:t>
            </a:r>
            <a:r>
              <a:rPr sz="1200" spc="-1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FF0000"/>
                </a:solidFill>
                <a:latin typeface="Arial"/>
                <a:cs typeface="Arial"/>
              </a:rPr>
              <a:t>as</a:t>
            </a:r>
            <a:r>
              <a:rPr sz="1200" spc="-15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FF0000"/>
                </a:solidFill>
                <a:latin typeface="Arial"/>
                <a:cs typeface="Arial"/>
              </a:rPr>
              <a:t>effective</a:t>
            </a:r>
            <a:endParaRPr sz="1200">
              <a:latin typeface="Arial"/>
              <a:cs typeface="Arial"/>
            </a:endParaRPr>
          </a:p>
          <a:p>
            <a:pPr marL="70485">
              <a:lnSpc>
                <a:spcPct val="100000"/>
              </a:lnSpc>
              <a:spcBef>
                <a:spcPts val="855"/>
              </a:spcBef>
            </a:pP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Should</a:t>
            </a:r>
            <a:r>
              <a:rPr sz="1200" spc="-5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a</a:t>
            </a:r>
            <a:r>
              <a:rPr sz="1200" spc="-1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CV</a:t>
            </a:r>
            <a:r>
              <a:rPr sz="1200" spc="-2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be</a:t>
            </a:r>
            <a:r>
              <a:rPr sz="1200" spc="-2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written</a:t>
            </a:r>
            <a:r>
              <a:rPr sz="1200" spc="-1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in</a:t>
            </a:r>
            <a:r>
              <a:rPr sz="1200" spc="-2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first</a:t>
            </a:r>
            <a:r>
              <a:rPr sz="1200" spc="-1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or</a:t>
            </a:r>
            <a:r>
              <a:rPr sz="1200" spc="-2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third</a:t>
            </a:r>
            <a:r>
              <a:rPr sz="1200" spc="-2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20386A"/>
                </a:solidFill>
                <a:latin typeface="Arial"/>
                <a:cs typeface="Arial"/>
              </a:rPr>
              <a:t>person?</a:t>
            </a:r>
            <a:endParaRPr sz="120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359"/>
              </a:spcBef>
              <a:buChar char="•"/>
              <a:tabLst>
                <a:tab pos="240665" algn="l"/>
              </a:tabLst>
            </a:pPr>
            <a:r>
              <a:rPr sz="1200">
                <a:solidFill>
                  <a:srgbClr val="FF0000"/>
                </a:solidFill>
                <a:latin typeface="Arial"/>
                <a:cs typeface="Arial"/>
              </a:rPr>
              <a:t>Third</a:t>
            </a:r>
            <a:r>
              <a:rPr sz="1200" spc="-35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FF0000"/>
                </a:solidFill>
                <a:latin typeface="Arial"/>
                <a:cs typeface="Arial"/>
              </a:rPr>
              <a:t>person</a:t>
            </a:r>
            <a:endParaRPr sz="1200">
              <a:latin typeface="Arial"/>
              <a:cs typeface="Arial"/>
            </a:endParaRPr>
          </a:p>
          <a:p>
            <a:pPr marL="70485">
              <a:lnSpc>
                <a:spcPct val="100000"/>
              </a:lnSpc>
              <a:spcBef>
                <a:spcPts val="855"/>
              </a:spcBef>
            </a:pP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What</a:t>
            </a:r>
            <a:r>
              <a:rPr sz="1200" spc="-5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kind</a:t>
            </a:r>
            <a:r>
              <a:rPr sz="1200" spc="-1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of</a:t>
            </a:r>
            <a:r>
              <a:rPr sz="1200" spc="-2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verbs</a:t>
            </a:r>
            <a:r>
              <a:rPr sz="1200" spc="-1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should</a:t>
            </a:r>
            <a:r>
              <a:rPr sz="1200" spc="-4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be</a:t>
            </a:r>
            <a:r>
              <a:rPr sz="1200" spc="-2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used</a:t>
            </a:r>
            <a:r>
              <a:rPr sz="1200" spc="-4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when</a:t>
            </a:r>
            <a:r>
              <a:rPr sz="1200" spc="-2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describing</a:t>
            </a:r>
            <a:r>
              <a:rPr sz="1200" spc="-5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skills</a:t>
            </a:r>
            <a:r>
              <a:rPr sz="1200" spc="-1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and</a:t>
            </a:r>
            <a:r>
              <a:rPr sz="1200" spc="-3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20386A"/>
                </a:solidFill>
                <a:latin typeface="Arial"/>
                <a:cs typeface="Arial"/>
              </a:rPr>
              <a:t>experience?</a:t>
            </a:r>
            <a:endParaRPr sz="120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359"/>
              </a:spcBef>
              <a:buChar char="•"/>
              <a:tabLst>
                <a:tab pos="240665" algn="l"/>
              </a:tabLst>
            </a:pPr>
            <a:r>
              <a:rPr sz="1200" spc="-10">
                <a:solidFill>
                  <a:srgbClr val="FF0000"/>
                </a:solidFill>
                <a:latin typeface="Arial"/>
                <a:cs typeface="Arial"/>
              </a:rPr>
              <a:t>Active</a:t>
            </a:r>
            <a:endParaRPr sz="1200">
              <a:latin typeface="Arial"/>
              <a:cs typeface="Arial"/>
            </a:endParaRPr>
          </a:p>
          <a:p>
            <a:pPr marL="70485">
              <a:lnSpc>
                <a:spcPct val="100000"/>
              </a:lnSpc>
              <a:spcBef>
                <a:spcPts val="850"/>
              </a:spcBef>
            </a:pP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Should</a:t>
            </a:r>
            <a:r>
              <a:rPr sz="1200" spc="-5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you</a:t>
            </a:r>
            <a:r>
              <a:rPr sz="1200" spc="-1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include</a:t>
            </a:r>
            <a:r>
              <a:rPr sz="1200" spc="-4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a</a:t>
            </a:r>
            <a:r>
              <a:rPr sz="1200" spc="-2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photo</a:t>
            </a:r>
            <a:r>
              <a:rPr sz="1200" spc="-3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in</a:t>
            </a:r>
            <a:r>
              <a:rPr sz="1200" spc="-2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your</a:t>
            </a:r>
            <a:r>
              <a:rPr sz="1200" spc="-1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 spc="-25">
                <a:solidFill>
                  <a:srgbClr val="20386A"/>
                </a:solidFill>
                <a:latin typeface="Arial"/>
                <a:cs typeface="Arial"/>
              </a:rPr>
              <a:t>CV?</a:t>
            </a:r>
            <a:endParaRPr sz="120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360"/>
              </a:spcBef>
              <a:buChar char="•"/>
              <a:tabLst>
                <a:tab pos="240665" algn="l"/>
              </a:tabLst>
            </a:pPr>
            <a:r>
              <a:rPr sz="1200">
                <a:solidFill>
                  <a:srgbClr val="FF0000"/>
                </a:solidFill>
                <a:latin typeface="Arial"/>
                <a:cs typeface="Arial"/>
              </a:rPr>
              <a:t>Not</a:t>
            </a:r>
            <a:r>
              <a:rPr sz="1200" spc="-2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FF0000"/>
                </a:solidFill>
                <a:latin typeface="Arial"/>
                <a:cs typeface="Arial"/>
              </a:rPr>
              <a:t>for</a:t>
            </a:r>
            <a:r>
              <a:rPr sz="1200" spc="-2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FF0000"/>
                </a:solidFill>
                <a:latin typeface="Arial"/>
                <a:cs typeface="Arial"/>
              </a:rPr>
              <a:t>the</a:t>
            </a:r>
            <a:r>
              <a:rPr sz="1200" spc="-15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FF0000"/>
                </a:solidFill>
                <a:latin typeface="Arial"/>
                <a:cs typeface="Arial"/>
              </a:rPr>
              <a:t>UK,</a:t>
            </a:r>
            <a:r>
              <a:rPr sz="1200" spc="-5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FF0000"/>
                </a:solidFill>
                <a:latin typeface="Arial"/>
                <a:cs typeface="Arial"/>
              </a:rPr>
              <a:t>but</a:t>
            </a:r>
            <a:r>
              <a:rPr sz="1200" spc="-3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FF0000"/>
                </a:solidFill>
                <a:latin typeface="Arial"/>
                <a:cs typeface="Arial"/>
              </a:rPr>
              <a:t>common</a:t>
            </a:r>
            <a:r>
              <a:rPr sz="1200" spc="-35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FF0000"/>
                </a:solidFill>
                <a:latin typeface="Arial"/>
                <a:cs typeface="Arial"/>
              </a:rPr>
              <a:t>in</a:t>
            </a:r>
            <a:r>
              <a:rPr sz="1200" spc="-15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FF0000"/>
                </a:solidFill>
                <a:latin typeface="Arial"/>
                <a:cs typeface="Arial"/>
              </a:rPr>
              <a:t>many</a:t>
            </a:r>
            <a:r>
              <a:rPr sz="1200" spc="-3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FF0000"/>
                </a:solidFill>
                <a:latin typeface="Arial"/>
                <a:cs typeface="Arial"/>
              </a:rPr>
              <a:t>other</a:t>
            </a:r>
            <a:r>
              <a:rPr sz="1200" spc="-3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FF0000"/>
                </a:solidFill>
                <a:latin typeface="Arial"/>
                <a:cs typeface="Arial"/>
              </a:rPr>
              <a:t>countries</a:t>
            </a:r>
            <a:endParaRPr sz="1200">
              <a:latin typeface="Arial"/>
              <a:cs typeface="Arial"/>
            </a:endParaRPr>
          </a:p>
          <a:p>
            <a:pPr marL="70485">
              <a:lnSpc>
                <a:spcPct val="100000"/>
              </a:lnSpc>
              <a:spcBef>
                <a:spcPts val="855"/>
              </a:spcBef>
            </a:pP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Should</a:t>
            </a:r>
            <a:r>
              <a:rPr sz="1200" spc="-5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you</a:t>
            </a:r>
            <a:r>
              <a:rPr sz="1200" spc="-1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include</a:t>
            </a:r>
            <a:r>
              <a:rPr sz="1200" spc="-4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your</a:t>
            </a:r>
            <a:r>
              <a:rPr sz="1200" spc="-1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age</a:t>
            </a:r>
            <a:r>
              <a:rPr sz="1200" spc="-3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and</a:t>
            </a:r>
            <a:r>
              <a:rPr sz="1200" spc="-3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20386A"/>
                </a:solidFill>
                <a:latin typeface="Arial"/>
                <a:cs typeface="Arial"/>
              </a:rPr>
              <a:t>nationality?</a:t>
            </a:r>
            <a:endParaRPr sz="120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360"/>
              </a:spcBef>
              <a:buChar char="•"/>
              <a:tabLst>
                <a:tab pos="240665" algn="l"/>
              </a:tabLst>
            </a:pPr>
            <a:r>
              <a:rPr sz="1200">
                <a:solidFill>
                  <a:srgbClr val="FF0000"/>
                </a:solidFill>
                <a:latin typeface="Arial"/>
                <a:cs typeface="Arial"/>
              </a:rPr>
              <a:t>Not</a:t>
            </a:r>
            <a:r>
              <a:rPr sz="1200" spc="-2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FF0000"/>
                </a:solidFill>
                <a:latin typeface="Arial"/>
                <a:cs typeface="Arial"/>
              </a:rPr>
              <a:t>for</a:t>
            </a:r>
            <a:r>
              <a:rPr sz="1200" spc="-25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FF0000"/>
                </a:solidFill>
                <a:latin typeface="Arial"/>
                <a:cs typeface="Arial"/>
              </a:rPr>
              <a:t>UK,</a:t>
            </a:r>
            <a:r>
              <a:rPr sz="1200" spc="-5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FF0000"/>
                </a:solidFill>
                <a:latin typeface="Arial"/>
                <a:cs typeface="Arial"/>
              </a:rPr>
              <a:t>but</a:t>
            </a:r>
            <a:r>
              <a:rPr sz="1200" spc="-2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FF0000"/>
                </a:solidFill>
                <a:latin typeface="Arial"/>
                <a:cs typeface="Arial"/>
              </a:rPr>
              <a:t>may</a:t>
            </a:r>
            <a:r>
              <a:rPr sz="1200" spc="-3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FF0000"/>
                </a:solidFill>
                <a:latin typeface="Arial"/>
                <a:cs typeface="Arial"/>
              </a:rPr>
              <a:t>be</a:t>
            </a:r>
            <a:r>
              <a:rPr sz="1200" spc="-2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FF0000"/>
                </a:solidFill>
                <a:latin typeface="Arial"/>
                <a:cs typeface="Arial"/>
              </a:rPr>
              <a:t>required</a:t>
            </a:r>
            <a:r>
              <a:rPr sz="1200" spc="-25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FF0000"/>
                </a:solidFill>
                <a:latin typeface="Arial"/>
                <a:cs typeface="Arial"/>
              </a:rPr>
              <a:t>in</a:t>
            </a:r>
            <a:r>
              <a:rPr sz="1200" spc="-2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FF0000"/>
                </a:solidFill>
                <a:latin typeface="Arial"/>
                <a:cs typeface="Arial"/>
              </a:rPr>
              <a:t>other</a:t>
            </a:r>
            <a:r>
              <a:rPr sz="1200" spc="-3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FF0000"/>
                </a:solidFill>
                <a:latin typeface="Arial"/>
                <a:cs typeface="Arial"/>
              </a:rPr>
              <a:t>countries</a:t>
            </a:r>
            <a:endParaRPr sz="1200">
              <a:latin typeface="Arial"/>
              <a:cs typeface="Arial"/>
            </a:endParaRPr>
          </a:p>
          <a:p>
            <a:pPr marL="70485">
              <a:lnSpc>
                <a:spcPct val="100000"/>
              </a:lnSpc>
              <a:spcBef>
                <a:spcPts val="850"/>
              </a:spcBef>
            </a:pP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Should</a:t>
            </a:r>
            <a:r>
              <a:rPr sz="1200" spc="-5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you</a:t>
            </a:r>
            <a:r>
              <a:rPr sz="1200" spc="-1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include</a:t>
            </a:r>
            <a:r>
              <a:rPr sz="1200" spc="-40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20386A"/>
                </a:solidFill>
                <a:latin typeface="Arial"/>
                <a:cs typeface="Arial"/>
              </a:rPr>
              <a:t>a</a:t>
            </a:r>
            <a:r>
              <a:rPr sz="1200" spc="-15">
                <a:solidFill>
                  <a:srgbClr val="20386A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20386A"/>
                </a:solidFill>
                <a:latin typeface="Arial"/>
                <a:cs typeface="Arial"/>
              </a:rPr>
              <a:t>profile?</a:t>
            </a:r>
            <a:endParaRPr sz="120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360"/>
              </a:spcBef>
              <a:buChar char="•"/>
              <a:tabLst>
                <a:tab pos="240665" algn="l"/>
              </a:tabLst>
            </a:pPr>
            <a:r>
              <a:rPr sz="1200">
                <a:solidFill>
                  <a:srgbClr val="FF0000"/>
                </a:solidFill>
                <a:latin typeface="Arial"/>
                <a:cs typeface="Arial"/>
              </a:rPr>
              <a:t>Not</a:t>
            </a:r>
            <a:r>
              <a:rPr sz="1200" spc="-1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FF0000"/>
                </a:solidFill>
                <a:latin typeface="Arial"/>
                <a:cs typeface="Arial"/>
              </a:rPr>
              <a:t>a requirement</a:t>
            </a:r>
            <a:r>
              <a:rPr sz="1200" spc="-35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FF0000"/>
                </a:solidFill>
                <a:latin typeface="Arial"/>
                <a:cs typeface="Arial"/>
              </a:rPr>
              <a:t>–</a:t>
            </a:r>
            <a:r>
              <a:rPr sz="1200" spc="-1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FF0000"/>
                </a:solidFill>
                <a:latin typeface="Arial"/>
                <a:cs typeface="Arial"/>
              </a:rPr>
              <a:t>if used</a:t>
            </a:r>
            <a:r>
              <a:rPr sz="1200" spc="-15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FF0000"/>
                </a:solidFill>
                <a:latin typeface="Arial"/>
                <a:cs typeface="Arial"/>
              </a:rPr>
              <a:t>-</a:t>
            </a:r>
            <a:r>
              <a:rPr sz="1200" spc="1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FF0000"/>
                </a:solidFill>
                <a:latin typeface="Arial"/>
                <a:cs typeface="Arial"/>
              </a:rPr>
              <a:t>should</a:t>
            </a:r>
            <a:r>
              <a:rPr sz="1200" spc="-1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FF0000"/>
                </a:solidFill>
                <a:latin typeface="Arial"/>
                <a:cs typeface="Arial"/>
              </a:rPr>
              <a:t>be</a:t>
            </a:r>
            <a:r>
              <a:rPr sz="1200" spc="-45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FF0000"/>
                </a:solidFill>
                <a:latin typeface="Arial"/>
                <a:cs typeface="Arial"/>
              </a:rPr>
              <a:t>factual/substantiated,</a:t>
            </a:r>
            <a:r>
              <a:rPr sz="1200" spc="-25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FF0000"/>
                </a:solidFill>
                <a:latin typeface="Arial"/>
                <a:cs typeface="Arial"/>
              </a:rPr>
              <a:t>short</a:t>
            </a:r>
            <a:r>
              <a:rPr sz="1200" spc="-1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FF0000"/>
                </a:solidFill>
                <a:latin typeface="Arial"/>
                <a:cs typeface="Arial"/>
              </a:rPr>
              <a:t>and</a:t>
            </a:r>
            <a:r>
              <a:rPr sz="1200" spc="-2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FF0000"/>
                </a:solidFill>
                <a:latin typeface="Arial"/>
                <a:cs typeface="Arial"/>
              </a:rPr>
              <a:t>show</a:t>
            </a:r>
            <a:r>
              <a:rPr sz="1200" spc="-3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FF0000"/>
                </a:solidFill>
                <a:latin typeface="Arial"/>
                <a:cs typeface="Arial"/>
              </a:rPr>
              <a:t>your</a:t>
            </a:r>
            <a:r>
              <a:rPr sz="1200" spc="-5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FF0000"/>
                </a:solidFill>
                <a:latin typeface="Arial"/>
                <a:cs typeface="Arial"/>
              </a:rPr>
              <a:t>unique</a:t>
            </a:r>
            <a:r>
              <a:rPr sz="1200" spc="-25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FF0000"/>
                </a:solidFill>
                <a:latin typeface="Arial"/>
                <a:cs typeface="Arial"/>
              </a:rPr>
              <a:t>selling</a:t>
            </a:r>
            <a:r>
              <a:rPr sz="1200" spc="-3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FF0000"/>
                </a:solidFill>
                <a:latin typeface="Arial"/>
                <a:cs typeface="Arial"/>
              </a:rPr>
              <a:t>points</a:t>
            </a:r>
            <a:r>
              <a:rPr sz="1200" spc="-25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FF0000"/>
                </a:solidFill>
                <a:latin typeface="Arial"/>
                <a:cs typeface="Arial"/>
              </a:rPr>
              <a:t>(USP)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739" y="927608"/>
            <a:ext cx="1543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>
                <a:solidFill>
                  <a:srgbClr val="20386A"/>
                </a:solidFill>
                <a:latin typeface="Arial"/>
                <a:cs typeface="Arial"/>
              </a:rPr>
              <a:t>2.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739" y="1446987"/>
            <a:ext cx="15367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>
                <a:solidFill>
                  <a:srgbClr val="20386A"/>
                </a:solidFill>
                <a:latin typeface="Arial"/>
                <a:cs typeface="Arial"/>
              </a:rPr>
              <a:t>3.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8739" y="1967229"/>
            <a:ext cx="1543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>
                <a:solidFill>
                  <a:srgbClr val="20386A"/>
                </a:solidFill>
                <a:latin typeface="Arial"/>
                <a:cs typeface="Arial"/>
              </a:rPr>
              <a:t>4.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8739" y="2487295"/>
            <a:ext cx="1543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>
                <a:solidFill>
                  <a:srgbClr val="20386A"/>
                </a:solidFill>
                <a:latin typeface="Arial"/>
                <a:cs typeface="Arial"/>
              </a:rPr>
              <a:t>5.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8739" y="3006979"/>
            <a:ext cx="1543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>
                <a:solidFill>
                  <a:srgbClr val="20386A"/>
                </a:solidFill>
                <a:latin typeface="Arial"/>
                <a:cs typeface="Arial"/>
              </a:rPr>
              <a:t>6.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8739" y="3526916"/>
            <a:ext cx="1543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>
                <a:solidFill>
                  <a:srgbClr val="20386A"/>
                </a:solidFill>
                <a:latin typeface="Arial"/>
                <a:cs typeface="Arial"/>
              </a:rPr>
              <a:t>7.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38150">
              <a:lnSpc>
                <a:spcPct val="100000"/>
              </a:lnSpc>
              <a:spcBef>
                <a:spcPts val="100"/>
              </a:spcBef>
            </a:pPr>
            <a:r>
              <a:t>The</a:t>
            </a:r>
            <a:r>
              <a:rPr spc="-60"/>
              <a:t> </a:t>
            </a:r>
            <a:r>
              <a:t>structure</a:t>
            </a:r>
            <a:r>
              <a:rPr spc="-45"/>
              <a:t> </a:t>
            </a:r>
            <a:r>
              <a:t>of</a:t>
            </a:r>
            <a:r>
              <a:rPr spc="-70"/>
              <a:t> </a:t>
            </a:r>
            <a:r>
              <a:t>a</a:t>
            </a:r>
            <a:r>
              <a:rPr spc="-55"/>
              <a:t> </a:t>
            </a:r>
            <a:r>
              <a:rPr spc="-25"/>
              <a:t>CV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4987" y="1148918"/>
            <a:ext cx="5130165" cy="2297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>
                <a:solidFill>
                  <a:srgbClr val="20386A"/>
                </a:solidFill>
                <a:latin typeface="Calibri"/>
                <a:cs typeface="Calibri"/>
              </a:rPr>
              <a:t>What</a:t>
            </a:r>
            <a:r>
              <a:rPr sz="1800" b="1" spc="-30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1800" b="1">
                <a:solidFill>
                  <a:srgbClr val="20386A"/>
                </a:solidFill>
                <a:latin typeface="Calibri"/>
                <a:cs typeface="Calibri"/>
              </a:rPr>
              <a:t>you</a:t>
            </a:r>
            <a:r>
              <a:rPr sz="1800" b="1" spc="-35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1800" b="1">
                <a:solidFill>
                  <a:srgbClr val="20386A"/>
                </a:solidFill>
                <a:latin typeface="Calibri"/>
                <a:cs typeface="Calibri"/>
              </a:rPr>
              <a:t>MUST</a:t>
            </a:r>
            <a:r>
              <a:rPr sz="1800" b="1" spc="-30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1800" b="1">
                <a:solidFill>
                  <a:srgbClr val="20386A"/>
                </a:solidFill>
                <a:latin typeface="Calibri"/>
                <a:cs typeface="Calibri"/>
              </a:rPr>
              <a:t>include</a:t>
            </a:r>
            <a:r>
              <a:rPr sz="1800" b="1" spc="-60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1800">
                <a:solidFill>
                  <a:srgbClr val="20386A"/>
                </a:solidFill>
                <a:latin typeface="Calibri"/>
                <a:cs typeface="Calibri"/>
              </a:rPr>
              <a:t>(the</a:t>
            </a:r>
            <a:r>
              <a:rPr sz="1800" spc="-20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1800" spc="-10">
                <a:solidFill>
                  <a:srgbClr val="20386A"/>
                </a:solidFill>
                <a:latin typeface="Calibri"/>
                <a:cs typeface="Calibri"/>
              </a:rPr>
              <a:t>essentials):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935"/>
              </a:spcBef>
            </a:pPr>
            <a:endParaRPr sz="1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buFont typeface="Arial"/>
              <a:buChar char="•"/>
              <a:tabLst>
                <a:tab pos="240665" algn="l"/>
              </a:tabLst>
            </a:pPr>
            <a:r>
              <a:rPr sz="1800">
                <a:solidFill>
                  <a:srgbClr val="20386A"/>
                </a:solidFill>
                <a:latin typeface="Calibri"/>
                <a:cs typeface="Calibri"/>
              </a:rPr>
              <a:t>Name</a:t>
            </a:r>
            <a:r>
              <a:rPr sz="1800" spc="-50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1800">
                <a:solidFill>
                  <a:srgbClr val="20386A"/>
                </a:solidFill>
                <a:latin typeface="Calibri"/>
                <a:cs typeface="Calibri"/>
              </a:rPr>
              <a:t>and</a:t>
            </a:r>
            <a:r>
              <a:rPr sz="1800" spc="-60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1800">
                <a:solidFill>
                  <a:srgbClr val="20386A"/>
                </a:solidFill>
                <a:latin typeface="Calibri"/>
                <a:cs typeface="Calibri"/>
              </a:rPr>
              <a:t>contact</a:t>
            </a:r>
            <a:r>
              <a:rPr sz="1800" spc="-40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1800" spc="-10">
                <a:solidFill>
                  <a:srgbClr val="20386A"/>
                </a:solidFill>
                <a:latin typeface="Calibri"/>
                <a:cs typeface="Calibri"/>
              </a:rPr>
              <a:t>details</a:t>
            </a:r>
            <a:endParaRPr sz="1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985"/>
              </a:spcBef>
              <a:buFont typeface="Arial"/>
              <a:buChar char="•"/>
              <a:tabLst>
                <a:tab pos="240665" algn="l"/>
              </a:tabLst>
            </a:pPr>
            <a:r>
              <a:rPr sz="1800" spc="-10">
                <a:solidFill>
                  <a:srgbClr val="20386A"/>
                </a:solidFill>
                <a:latin typeface="Calibri"/>
                <a:cs typeface="Calibri"/>
              </a:rPr>
              <a:t>Educational</a:t>
            </a:r>
            <a:r>
              <a:rPr sz="1800" spc="-35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1800" spc="-10">
                <a:solidFill>
                  <a:srgbClr val="20386A"/>
                </a:solidFill>
                <a:latin typeface="Calibri"/>
                <a:cs typeface="Calibri"/>
              </a:rPr>
              <a:t>qualifications</a:t>
            </a:r>
            <a:endParaRPr sz="1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985"/>
              </a:spcBef>
              <a:buFont typeface="Arial"/>
              <a:buChar char="•"/>
              <a:tabLst>
                <a:tab pos="240665" algn="l"/>
              </a:tabLst>
            </a:pPr>
            <a:r>
              <a:rPr sz="1800" spc="-10">
                <a:solidFill>
                  <a:srgbClr val="20386A"/>
                </a:solidFill>
                <a:latin typeface="Calibri"/>
                <a:cs typeface="Calibri"/>
              </a:rPr>
              <a:t>Professional</a:t>
            </a:r>
            <a:r>
              <a:rPr sz="1800" spc="-55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1800" spc="-10">
                <a:solidFill>
                  <a:srgbClr val="20386A"/>
                </a:solidFill>
                <a:latin typeface="Calibri"/>
                <a:cs typeface="Calibri"/>
              </a:rPr>
              <a:t>qualifications</a:t>
            </a:r>
            <a:endParaRPr sz="1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985"/>
              </a:spcBef>
              <a:buFont typeface="Arial"/>
              <a:buChar char="•"/>
              <a:tabLst>
                <a:tab pos="240665" algn="l"/>
              </a:tabLst>
            </a:pPr>
            <a:r>
              <a:rPr sz="1800">
                <a:solidFill>
                  <a:srgbClr val="20386A"/>
                </a:solidFill>
                <a:latin typeface="Calibri"/>
                <a:cs typeface="Calibri"/>
              </a:rPr>
              <a:t>Details</a:t>
            </a:r>
            <a:r>
              <a:rPr sz="1800" spc="-50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1800">
                <a:solidFill>
                  <a:srgbClr val="20386A"/>
                </a:solidFill>
                <a:latin typeface="Calibri"/>
                <a:cs typeface="Calibri"/>
              </a:rPr>
              <a:t>of</a:t>
            </a:r>
            <a:r>
              <a:rPr sz="1800" spc="-50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1800">
                <a:solidFill>
                  <a:srgbClr val="20386A"/>
                </a:solidFill>
                <a:latin typeface="Calibri"/>
                <a:cs typeface="Calibri"/>
              </a:rPr>
              <a:t>professional</a:t>
            </a:r>
            <a:r>
              <a:rPr sz="1800" spc="-65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1800">
                <a:solidFill>
                  <a:srgbClr val="20386A"/>
                </a:solidFill>
                <a:latin typeface="Calibri"/>
                <a:cs typeface="Calibri"/>
              </a:rPr>
              <a:t>experience</a:t>
            </a:r>
            <a:r>
              <a:rPr sz="1800" spc="-50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1800">
                <a:solidFill>
                  <a:srgbClr val="20386A"/>
                </a:solidFill>
                <a:latin typeface="Calibri"/>
                <a:cs typeface="Calibri"/>
              </a:rPr>
              <a:t>and</a:t>
            </a:r>
            <a:r>
              <a:rPr sz="1800" spc="-50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1800" spc="-10">
                <a:solidFill>
                  <a:srgbClr val="20386A"/>
                </a:solidFill>
                <a:latin typeface="Calibri"/>
                <a:cs typeface="Calibri"/>
              </a:rPr>
              <a:t>achievements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471916" y="4250435"/>
            <a:ext cx="672083" cy="893061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25" dirty="0"/>
              <a:t>5</a:t>
            </a:fld>
            <a:endParaRPr spc="-25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50721" y="418033"/>
            <a:ext cx="267208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t>The</a:t>
            </a:r>
            <a:r>
              <a:rPr spc="-45"/>
              <a:t> </a:t>
            </a:r>
            <a:r>
              <a:t>structure</a:t>
            </a:r>
            <a:r>
              <a:rPr spc="-30"/>
              <a:t> </a:t>
            </a:r>
            <a:r>
              <a:t>of</a:t>
            </a:r>
            <a:r>
              <a:rPr spc="-50"/>
              <a:t> </a:t>
            </a:r>
            <a:r>
              <a:t>a</a:t>
            </a:r>
            <a:r>
              <a:rPr spc="-35"/>
              <a:t> </a:t>
            </a:r>
            <a:r>
              <a:rPr spc="-25"/>
              <a:t>CV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97305" y="1270508"/>
            <a:ext cx="3342004" cy="27084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>
                <a:solidFill>
                  <a:srgbClr val="20386A"/>
                </a:solidFill>
                <a:latin typeface="Calibri"/>
                <a:cs typeface="Calibri"/>
              </a:rPr>
              <a:t>What</a:t>
            </a:r>
            <a:r>
              <a:rPr sz="1800" b="1" spc="-35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1800" b="1">
                <a:solidFill>
                  <a:srgbClr val="20386A"/>
                </a:solidFill>
                <a:latin typeface="Calibri"/>
                <a:cs typeface="Calibri"/>
              </a:rPr>
              <a:t>you</a:t>
            </a:r>
            <a:r>
              <a:rPr sz="1800" b="1" spc="-40">
                <a:solidFill>
                  <a:srgbClr val="20386A"/>
                </a:solidFill>
                <a:latin typeface="Calibri"/>
                <a:cs typeface="Calibri"/>
              </a:rPr>
              <a:t> MAY</a:t>
            </a:r>
            <a:r>
              <a:rPr sz="1800" b="1" spc="-30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1800" b="1">
                <a:solidFill>
                  <a:srgbClr val="20386A"/>
                </a:solidFill>
                <a:latin typeface="Calibri"/>
                <a:cs typeface="Calibri"/>
              </a:rPr>
              <a:t>CHOOSE</a:t>
            </a:r>
            <a:r>
              <a:rPr sz="1800" b="1" spc="-35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1800" b="1">
                <a:solidFill>
                  <a:srgbClr val="20386A"/>
                </a:solidFill>
                <a:latin typeface="Calibri"/>
                <a:cs typeface="Calibri"/>
              </a:rPr>
              <a:t>to</a:t>
            </a:r>
            <a:r>
              <a:rPr sz="1800" b="1" spc="-40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1800" b="1" spc="-10">
                <a:solidFill>
                  <a:srgbClr val="20386A"/>
                </a:solidFill>
                <a:latin typeface="Calibri"/>
                <a:cs typeface="Calibri"/>
              </a:rPr>
              <a:t>include: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930"/>
              </a:spcBef>
            </a:pPr>
            <a:endParaRPr sz="1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buFont typeface="Arial"/>
              <a:buChar char="•"/>
              <a:tabLst>
                <a:tab pos="240665" algn="l"/>
              </a:tabLst>
            </a:pPr>
            <a:r>
              <a:rPr sz="1800">
                <a:solidFill>
                  <a:srgbClr val="20386A"/>
                </a:solidFill>
                <a:latin typeface="Calibri"/>
                <a:cs typeface="Calibri"/>
              </a:rPr>
              <a:t>Personal</a:t>
            </a:r>
            <a:r>
              <a:rPr sz="1800" spc="-80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1800" spc="-10">
                <a:solidFill>
                  <a:srgbClr val="20386A"/>
                </a:solidFill>
                <a:latin typeface="Calibri"/>
                <a:cs typeface="Calibri"/>
              </a:rPr>
              <a:t>profile</a:t>
            </a:r>
            <a:endParaRPr sz="1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985"/>
              </a:spcBef>
              <a:buFont typeface="Arial"/>
              <a:buChar char="•"/>
              <a:tabLst>
                <a:tab pos="240665" algn="l"/>
              </a:tabLst>
            </a:pPr>
            <a:r>
              <a:rPr sz="1800">
                <a:solidFill>
                  <a:srgbClr val="20386A"/>
                </a:solidFill>
                <a:latin typeface="Calibri"/>
                <a:cs typeface="Calibri"/>
              </a:rPr>
              <a:t>Positions</a:t>
            </a:r>
            <a:r>
              <a:rPr sz="1800" spc="-55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1800">
                <a:solidFill>
                  <a:srgbClr val="20386A"/>
                </a:solidFill>
                <a:latin typeface="Calibri"/>
                <a:cs typeface="Calibri"/>
              </a:rPr>
              <a:t>of</a:t>
            </a:r>
            <a:r>
              <a:rPr sz="1800" spc="-50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1800" spc="-10">
                <a:solidFill>
                  <a:srgbClr val="20386A"/>
                </a:solidFill>
                <a:latin typeface="Calibri"/>
                <a:cs typeface="Calibri"/>
              </a:rPr>
              <a:t>responsibility</a:t>
            </a:r>
            <a:endParaRPr sz="1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985"/>
              </a:spcBef>
              <a:buFont typeface="Arial"/>
              <a:buChar char="•"/>
              <a:tabLst>
                <a:tab pos="240665" algn="l"/>
              </a:tabLst>
            </a:pPr>
            <a:r>
              <a:rPr sz="1800" spc="-10">
                <a:solidFill>
                  <a:srgbClr val="20386A"/>
                </a:solidFill>
                <a:latin typeface="Calibri"/>
                <a:cs typeface="Calibri"/>
              </a:rPr>
              <a:t>Volunteering</a:t>
            </a:r>
            <a:endParaRPr sz="1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985"/>
              </a:spcBef>
              <a:buFont typeface="Arial"/>
              <a:buChar char="•"/>
              <a:tabLst>
                <a:tab pos="240665" algn="l"/>
              </a:tabLst>
            </a:pPr>
            <a:r>
              <a:rPr sz="1800">
                <a:solidFill>
                  <a:srgbClr val="20386A"/>
                </a:solidFill>
                <a:latin typeface="Calibri"/>
                <a:cs typeface="Calibri"/>
              </a:rPr>
              <a:t>Additional</a:t>
            </a:r>
            <a:r>
              <a:rPr sz="1800" spc="-45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1800">
                <a:solidFill>
                  <a:srgbClr val="20386A"/>
                </a:solidFill>
                <a:latin typeface="Calibri"/>
                <a:cs typeface="Calibri"/>
              </a:rPr>
              <a:t>skills</a:t>
            </a:r>
            <a:r>
              <a:rPr sz="1800" spc="-45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1800">
                <a:solidFill>
                  <a:srgbClr val="20386A"/>
                </a:solidFill>
                <a:latin typeface="Calibri"/>
                <a:cs typeface="Calibri"/>
              </a:rPr>
              <a:t>and</a:t>
            </a:r>
            <a:r>
              <a:rPr sz="1800" spc="-30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1800" spc="-10">
                <a:solidFill>
                  <a:srgbClr val="20386A"/>
                </a:solidFill>
                <a:latin typeface="Calibri"/>
                <a:cs typeface="Calibri"/>
              </a:rPr>
              <a:t>activities</a:t>
            </a:r>
            <a:endParaRPr sz="1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985"/>
              </a:spcBef>
              <a:buFont typeface="Arial"/>
              <a:buChar char="•"/>
              <a:tabLst>
                <a:tab pos="240665" algn="l"/>
              </a:tabLst>
            </a:pPr>
            <a:r>
              <a:rPr sz="1800" spc="-20">
                <a:solidFill>
                  <a:srgbClr val="20386A"/>
                </a:solidFill>
                <a:latin typeface="Calibri"/>
                <a:cs typeface="Calibri"/>
              </a:rPr>
              <a:t>References</a:t>
            </a:r>
            <a:r>
              <a:rPr sz="1800" spc="-40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1800">
                <a:solidFill>
                  <a:srgbClr val="20386A"/>
                </a:solidFill>
                <a:latin typeface="Calibri"/>
                <a:cs typeface="Calibri"/>
              </a:rPr>
              <a:t>(available</a:t>
            </a:r>
            <a:r>
              <a:rPr sz="1800" spc="-35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1800">
                <a:solidFill>
                  <a:srgbClr val="20386A"/>
                </a:solidFill>
                <a:latin typeface="Calibri"/>
                <a:cs typeface="Calibri"/>
              </a:rPr>
              <a:t>on</a:t>
            </a:r>
            <a:r>
              <a:rPr sz="1800" spc="-45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1800" spc="-10">
                <a:solidFill>
                  <a:srgbClr val="20386A"/>
                </a:solidFill>
                <a:latin typeface="Calibri"/>
                <a:cs typeface="Calibri"/>
              </a:rPr>
              <a:t>request)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054595" y="2139695"/>
            <a:ext cx="1641348" cy="2026919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25" dirty="0"/>
              <a:t>6</a:t>
            </a:fld>
            <a:endParaRPr spc="-25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8652" y="923399"/>
            <a:ext cx="3152775" cy="3462654"/>
          </a:xfrm>
          <a:prstGeom prst="rect">
            <a:avLst/>
          </a:prstGeom>
        </p:spPr>
        <p:txBody>
          <a:bodyPr vert="horz" wrap="square" lIns="0" tIns="2190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25"/>
              </a:spcBef>
            </a:pPr>
            <a:r>
              <a:rPr sz="1800" b="1">
                <a:solidFill>
                  <a:srgbClr val="20386A"/>
                </a:solidFill>
                <a:latin typeface="Calibri"/>
                <a:cs typeface="Calibri"/>
              </a:rPr>
              <a:t>What</a:t>
            </a:r>
            <a:r>
              <a:rPr sz="1800" b="1" spc="-40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1800" b="1">
                <a:solidFill>
                  <a:srgbClr val="20386A"/>
                </a:solidFill>
                <a:latin typeface="Calibri"/>
                <a:cs typeface="Calibri"/>
              </a:rPr>
              <a:t>NOT</a:t>
            </a:r>
            <a:r>
              <a:rPr sz="1800" b="1" spc="-40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1800" b="1">
                <a:solidFill>
                  <a:srgbClr val="20386A"/>
                </a:solidFill>
                <a:latin typeface="Calibri"/>
                <a:cs typeface="Calibri"/>
              </a:rPr>
              <a:t>to</a:t>
            </a:r>
            <a:r>
              <a:rPr sz="1800" b="1" spc="-45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1800" b="1" spc="-10">
                <a:solidFill>
                  <a:srgbClr val="20386A"/>
                </a:solidFill>
                <a:latin typeface="Calibri"/>
                <a:cs typeface="Calibri"/>
              </a:rPr>
              <a:t>include</a:t>
            </a:r>
            <a:r>
              <a:rPr sz="2800" spc="-10">
                <a:solidFill>
                  <a:srgbClr val="20386A"/>
                </a:solidFill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1045"/>
              </a:spcBef>
              <a:buFont typeface="Arial"/>
              <a:buChar char="•"/>
              <a:tabLst>
                <a:tab pos="240665" algn="l"/>
              </a:tabLst>
            </a:pPr>
            <a:r>
              <a:rPr sz="1800" spc="-10">
                <a:solidFill>
                  <a:srgbClr val="20386A"/>
                </a:solidFill>
                <a:latin typeface="Calibri"/>
                <a:cs typeface="Calibri"/>
              </a:rPr>
              <a:t>Photograph</a:t>
            </a:r>
            <a:endParaRPr sz="1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990"/>
              </a:spcBef>
              <a:buFont typeface="Arial"/>
              <a:buChar char="•"/>
              <a:tabLst>
                <a:tab pos="240665" algn="l"/>
              </a:tabLst>
            </a:pPr>
            <a:r>
              <a:rPr sz="1800">
                <a:solidFill>
                  <a:srgbClr val="20386A"/>
                </a:solidFill>
                <a:latin typeface="Calibri"/>
                <a:cs typeface="Calibri"/>
              </a:rPr>
              <a:t>Title</a:t>
            </a:r>
            <a:r>
              <a:rPr sz="1800" spc="-20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1800">
                <a:solidFill>
                  <a:srgbClr val="20386A"/>
                </a:solidFill>
                <a:latin typeface="Calibri"/>
                <a:cs typeface="Calibri"/>
              </a:rPr>
              <a:t>‘CV’</a:t>
            </a:r>
            <a:r>
              <a:rPr sz="1800" spc="-20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1800">
                <a:solidFill>
                  <a:srgbClr val="20386A"/>
                </a:solidFill>
                <a:latin typeface="Calibri"/>
                <a:cs typeface="Calibri"/>
              </a:rPr>
              <a:t>or</a:t>
            </a:r>
            <a:r>
              <a:rPr sz="1800" spc="-25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1800">
                <a:solidFill>
                  <a:srgbClr val="20386A"/>
                </a:solidFill>
                <a:latin typeface="Calibri"/>
                <a:cs typeface="Calibri"/>
              </a:rPr>
              <a:t>‘Curriculum</a:t>
            </a:r>
            <a:r>
              <a:rPr sz="1800" spc="-10">
                <a:solidFill>
                  <a:srgbClr val="20386A"/>
                </a:solidFill>
                <a:latin typeface="Calibri"/>
                <a:cs typeface="Calibri"/>
              </a:rPr>
              <a:t> Vitae’</a:t>
            </a:r>
            <a:endParaRPr sz="1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980"/>
              </a:spcBef>
              <a:buFont typeface="Arial"/>
              <a:buChar char="•"/>
              <a:tabLst>
                <a:tab pos="240665" algn="l"/>
              </a:tabLst>
            </a:pPr>
            <a:r>
              <a:rPr sz="1800">
                <a:solidFill>
                  <a:srgbClr val="20386A"/>
                </a:solidFill>
                <a:latin typeface="Calibri"/>
                <a:cs typeface="Calibri"/>
              </a:rPr>
              <a:t>Age/Date</a:t>
            </a:r>
            <a:r>
              <a:rPr sz="1800" spc="-55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1800">
                <a:solidFill>
                  <a:srgbClr val="20386A"/>
                </a:solidFill>
                <a:latin typeface="Calibri"/>
                <a:cs typeface="Calibri"/>
              </a:rPr>
              <a:t>of</a:t>
            </a:r>
            <a:r>
              <a:rPr sz="1800" spc="-40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1800" spc="-10">
                <a:solidFill>
                  <a:srgbClr val="20386A"/>
                </a:solidFill>
                <a:latin typeface="Calibri"/>
                <a:cs typeface="Calibri"/>
              </a:rPr>
              <a:t>Birth/Ethnicity</a:t>
            </a:r>
            <a:endParaRPr sz="1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990"/>
              </a:spcBef>
              <a:buFont typeface="Arial"/>
              <a:buChar char="•"/>
              <a:tabLst>
                <a:tab pos="240665" algn="l"/>
              </a:tabLst>
            </a:pPr>
            <a:r>
              <a:rPr sz="1800">
                <a:solidFill>
                  <a:srgbClr val="20386A"/>
                </a:solidFill>
                <a:latin typeface="Calibri"/>
                <a:cs typeface="Calibri"/>
              </a:rPr>
              <a:t>Marital</a:t>
            </a:r>
            <a:r>
              <a:rPr sz="1800" spc="-35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1800" spc="-10">
                <a:solidFill>
                  <a:srgbClr val="20386A"/>
                </a:solidFill>
                <a:latin typeface="Calibri"/>
                <a:cs typeface="Calibri"/>
              </a:rPr>
              <a:t>status</a:t>
            </a:r>
            <a:endParaRPr sz="1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985"/>
              </a:spcBef>
              <a:buFont typeface="Arial"/>
              <a:buChar char="•"/>
              <a:tabLst>
                <a:tab pos="240665" algn="l"/>
              </a:tabLst>
            </a:pPr>
            <a:r>
              <a:rPr sz="1800">
                <a:solidFill>
                  <a:srgbClr val="20386A"/>
                </a:solidFill>
                <a:latin typeface="Calibri"/>
                <a:cs typeface="Calibri"/>
              </a:rPr>
              <a:t>Last</a:t>
            </a:r>
            <a:r>
              <a:rPr sz="1800" spc="-60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1800" spc="-10">
                <a:solidFill>
                  <a:srgbClr val="20386A"/>
                </a:solidFill>
                <a:latin typeface="Calibri"/>
                <a:cs typeface="Calibri"/>
              </a:rPr>
              <a:t>salary</a:t>
            </a:r>
            <a:endParaRPr sz="1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980"/>
              </a:spcBef>
              <a:buFont typeface="Arial"/>
              <a:buChar char="•"/>
              <a:tabLst>
                <a:tab pos="240665" algn="l"/>
              </a:tabLst>
            </a:pPr>
            <a:r>
              <a:rPr sz="1800">
                <a:solidFill>
                  <a:srgbClr val="20386A"/>
                </a:solidFill>
                <a:latin typeface="Calibri"/>
                <a:cs typeface="Calibri"/>
              </a:rPr>
              <a:t>Reason</a:t>
            </a:r>
            <a:r>
              <a:rPr sz="1800" spc="-45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1800">
                <a:solidFill>
                  <a:srgbClr val="20386A"/>
                </a:solidFill>
                <a:latin typeface="Calibri"/>
                <a:cs typeface="Calibri"/>
              </a:rPr>
              <a:t>for</a:t>
            </a:r>
            <a:r>
              <a:rPr sz="1800" spc="-55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1800">
                <a:solidFill>
                  <a:srgbClr val="20386A"/>
                </a:solidFill>
                <a:latin typeface="Calibri"/>
                <a:cs typeface="Calibri"/>
              </a:rPr>
              <a:t>leaving</a:t>
            </a:r>
            <a:r>
              <a:rPr sz="1800" spc="-50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1800">
                <a:solidFill>
                  <a:srgbClr val="20386A"/>
                </a:solidFill>
                <a:latin typeface="Calibri"/>
                <a:cs typeface="Calibri"/>
              </a:rPr>
              <a:t>your</a:t>
            </a:r>
            <a:r>
              <a:rPr sz="1800" spc="-45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1800">
                <a:solidFill>
                  <a:srgbClr val="20386A"/>
                </a:solidFill>
                <a:latin typeface="Calibri"/>
                <a:cs typeface="Calibri"/>
              </a:rPr>
              <a:t>last</a:t>
            </a:r>
            <a:r>
              <a:rPr sz="1800" spc="-50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1800" spc="-25">
                <a:solidFill>
                  <a:srgbClr val="20386A"/>
                </a:solidFill>
                <a:latin typeface="Calibri"/>
                <a:cs typeface="Calibri"/>
              </a:rPr>
              <a:t>job</a:t>
            </a:r>
            <a:endParaRPr sz="1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990"/>
              </a:spcBef>
              <a:buFont typeface="Arial"/>
              <a:buChar char="•"/>
              <a:tabLst>
                <a:tab pos="240665" algn="l"/>
              </a:tabLst>
            </a:pPr>
            <a:r>
              <a:rPr sz="1800">
                <a:solidFill>
                  <a:srgbClr val="20386A"/>
                </a:solidFill>
                <a:latin typeface="Calibri"/>
                <a:cs typeface="Calibri"/>
              </a:rPr>
              <a:t>Grids</a:t>
            </a:r>
            <a:r>
              <a:rPr sz="1800" spc="-10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z="1800">
                <a:solidFill>
                  <a:srgbClr val="20386A"/>
                </a:solidFill>
                <a:latin typeface="Calibri"/>
                <a:cs typeface="Calibri"/>
              </a:rPr>
              <a:t>or</a:t>
            </a:r>
            <a:r>
              <a:rPr sz="1800" spc="-10">
                <a:solidFill>
                  <a:srgbClr val="20386A"/>
                </a:solidFill>
                <a:latin typeface="Calibri"/>
                <a:cs typeface="Calibri"/>
              </a:rPr>
              <a:t> tables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78040" y="2371344"/>
            <a:ext cx="1498092" cy="1499616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898652" y="411607"/>
            <a:ext cx="26701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t>The</a:t>
            </a:r>
            <a:r>
              <a:rPr spc="-60"/>
              <a:t> </a:t>
            </a:r>
            <a:r>
              <a:t>structure</a:t>
            </a:r>
            <a:r>
              <a:rPr spc="-45"/>
              <a:t> </a:t>
            </a:r>
            <a:r>
              <a:t>of</a:t>
            </a:r>
            <a:r>
              <a:rPr spc="-70"/>
              <a:t> </a:t>
            </a:r>
            <a:r>
              <a:t>a</a:t>
            </a:r>
            <a:r>
              <a:rPr spc="-55"/>
              <a:t> </a:t>
            </a:r>
            <a:r>
              <a:rPr spc="-25"/>
              <a:t>CV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25" dirty="0"/>
              <a:t>7</a:t>
            </a:fld>
            <a:endParaRPr spc="-25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636084"/>
            <a:ext cx="4648200" cy="412934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901065" algn="l">
              <a:lnSpc>
                <a:spcPct val="100000"/>
              </a:lnSpc>
              <a:spcBef>
                <a:spcPts val="340"/>
              </a:spcBef>
            </a:pPr>
            <a:r>
              <a:t>The</a:t>
            </a:r>
            <a:r>
              <a:rPr spc="-45"/>
              <a:t> </a:t>
            </a:r>
            <a:r>
              <a:t>form</a:t>
            </a:r>
            <a:r>
              <a:rPr spc="-45"/>
              <a:t> </a:t>
            </a:r>
            <a:r>
              <a:t>of</a:t>
            </a:r>
            <a:r>
              <a:rPr spc="-45"/>
              <a:t> </a:t>
            </a:r>
            <a:r>
              <a:t>a</a:t>
            </a:r>
            <a:r>
              <a:rPr spc="-50"/>
              <a:t> </a:t>
            </a:r>
            <a:r>
              <a:rPr spc="-25"/>
              <a:t>CV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924" y="1630142"/>
            <a:ext cx="8830945" cy="2455800"/>
          </a:xfrm>
          <a:prstGeom prst="rect">
            <a:avLst/>
          </a:prstGeom>
        </p:spPr>
        <p:txBody>
          <a:bodyPr vert="horz" wrap="square" lIns="0" tIns="138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0"/>
              </a:spcBef>
              <a:tabLst>
                <a:tab pos="240665" algn="l"/>
              </a:tabLst>
            </a:pPr>
            <a:r>
              <a:rPr lang="en-GB" sz="1800">
                <a:solidFill>
                  <a:srgbClr val="20386A"/>
                </a:solidFill>
                <a:latin typeface="Calibri"/>
                <a:cs typeface="Calibri"/>
              </a:rPr>
              <a:t>What to avoid- </a:t>
            </a:r>
          </a:p>
          <a:p>
            <a:pPr marL="298450" lvl="5" indent="-285750">
              <a:spcBef>
                <a:spcPts val="1090"/>
              </a:spcBef>
              <a:buFont typeface="Arial" panose="020B0604020202020204" pitchFamily="34" charset="0"/>
              <a:buChar char="•"/>
              <a:tabLst>
                <a:tab pos="240665" algn="l"/>
              </a:tabLst>
            </a:pPr>
            <a:r>
              <a:rPr>
                <a:solidFill>
                  <a:srgbClr val="20386A"/>
                </a:solidFill>
                <a:latin typeface="Calibri"/>
                <a:cs typeface="Calibri"/>
              </a:rPr>
              <a:t>Jargon,</a:t>
            </a:r>
            <a:r>
              <a:rPr spc="-65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>
                <a:solidFill>
                  <a:srgbClr val="20386A"/>
                </a:solidFill>
                <a:latin typeface="Calibri"/>
                <a:cs typeface="Calibri"/>
              </a:rPr>
              <a:t>abbreviations,</a:t>
            </a:r>
            <a:r>
              <a:rPr spc="-55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>
                <a:solidFill>
                  <a:srgbClr val="20386A"/>
                </a:solidFill>
                <a:latin typeface="Calibri"/>
                <a:cs typeface="Calibri"/>
              </a:rPr>
              <a:t>colloquial</a:t>
            </a:r>
            <a:r>
              <a:rPr spc="-45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>
                <a:solidFill>
                  <a:srgbClr val="20386A"/>
                </a:solidFill>
                <a:latin typeface="Calibri"/>
                <a:cs typeface="Calibri"/>
              </a:rPr>
              <a:t>language</a:t>
            </a:r>
            <a:r>
              <a:rPr spc="-65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>
                <a:solidFill>
                  <a:srgbClr val="20386A"/>
                </a:solidFill>
                <a:latin typeface="Calibri"/>
                <a:cs typeface="Calibri"/>
              </a:rPr>
              <a:t>(unless</a:t>
            </a:r>
            <a:r>
              <a:rPr spc="-60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>
                <a:solidFill>
                  <a:srgbClr val="20386A"/>
                </a:solidFill>
                <a:latin typeface="Calibri"/>
                <a:cs typeface="Calibri"/>
              </a:rPr>
              <a:t>you</a:t>
            </a:r>
            <a:r>
              <a:rPr spc="-55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>
                <a:solidFill>
                  <a:srgbClr val="20386A"/>
                </a:solidFill>
                <a:latin typeface="Calibri"/>
                <a:cs typeface="Calibri"/>
              </a:rPr>
              <a:t>know</a:t>
            </a:r>
            <a:r>
              <a:rPr spc="-55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>
                <a:solidFill>
                  <a:srgbClr val="20386A"/>
                </a:solidFill>
                <a:latin typeface="Calibri"/>
                <a:cs typeface="Calibri"/>
              </a:rPr>
              <a:t>the</a:t>
            </a:r>
            <a:r>
              <a:rPr spc="-55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>
                <a:solidFill>
                  <a:srgbClr val="20386A"/>
                </a:solidFill>
                <a:latin typeface="Calibri"/>
                <a:cs typeface="Calibri"/>
              </a:rPr>
              <a:t>employer</a:t>
            </a:r>
            <a:r>
              <a:rPr spc="-55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>
                <a:solidFill>
                  <a:srgbClr val="20386A"/>
                </a:solidFill>
                <a:latin typeface="Calibri"/>
                <a:cs typeface="Calibri"/>
              </a:rPr>
              <a:t>will</a:t>
            </a:r>
            <a:r>
              <a:rPr spc="-50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pc="-10">
                <a:solidFill>
                  <a:srgbClr val="20386A"/>
                </a:solidFill>
                <a:latin typeface="Calibri"/>
                <a:cs typeface="Calibri"/>
              </a:rPr>
              <a:t>understand</a:t>
            </a:r>
            <a:r>
              <a:rPr spc="-50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pc="-25">
                <a:solidFill>
                  <a:srgbClr val="20386A"/>
                </a:solidFill>
                <a:latin typeface="Calibri"/>
                <a:cs typeface="Calibri"/>
              </a:rPr>
              <a:t>it)</a:t>
            </a:r>
            <a:endParaRPr>
              <a:latin typeface="Calibri"/>
              <a:cs typeface="Calibri"/>
            </a:endParaRPr>
          </a:p>
          <a:p>
            <a:pPr marL="298450" lvl="5" indent="-285750">
              <a:spcBef>
                <a:spcPts val="985"/>
              </a:spcBef>
              <a:buFont typeface="Arial" panose="020B0604020202020204" pitchFamily="34" charset="0"/>
              <a:buChar char="•"/>
              <a:tabLst>
                <a:tab pos="240665" algn="l"/>
              </a:tabLst>
            </a:pPr>
            <a:r>
              <a:rPr spc="-10">
                <a:solidFill>
                  <a:srgbClr val="20386A"/>
                </a:solidFill>
                <a:latin typeface="Calibri"/>
                <a:cs typeface="Calibri"/>
              </a:rPr>
              <a:t>Narrative</a:t>
            </a:r>
            <a:r>
              <a:rPr spc="-40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>
                <a:solidFill>
                  <a:srgbClr val="20386A"/>
                </a:solidFill>
                <a:latin typeface="Calibri"/>
                <a:cs typeface="Calibri"/>
              </a:rPr>
              <a:t>style</a:t>
            </a:r>
            <a:r>
              <a:rPr spc="-30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>
                <a:solidFill>
                  <a:srgbClr val="20386A"/>
                </a:solidFill>
                <a:latin typeface="Calibri"/>
                <a:cs typeface="Calibri"/>
              </a:rPr>
              <a:t>-</a:t>
            </a:r>
            <a:r>
              <a:rPr spc="365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>
                <a:solidFill>
                  <a:srgbClr val="20386A"/>
                </a:solidFill>
                <a:latin typeface="Calibri"/>
                <a:cs typeface="Calibri"/>
              </a:rPr>
              <a:t>‘I</a:t>
            </a:r>
            <a:r>
              <a:rPr spc="-30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>
                <a:solidFill>
                  <a:srgbClr val="20386A"/>
                </a:solidFill>
                <a:latin typeface="Calibri"/>
                <a:cs typeface="Calibri"/>
              </a:rPr>
              <a:t>started</a:t>
            </a:r>
            <a:r>
              <a:rPr spc="-20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>
                <a:solidFill>
                  <a:srgbClr val="20386A"/>
                </a:solidFill>
                <a:latin typeface="Calibri"/>
                <a:cs typeface="Calibri"/>
              </a:rPr>
              <a:t>my</a:t>
            </a:r>
            <a:r>
              <a:rPr spc="-30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>
                <a:solidFill>
                  <a:srgbClr val="20386A"/>
                </a:solidFill>
                <a:latin typeface="Calibri"/>
                <a:cs typeface="Calibri"/>
              </a:rPr>
              <a:t>work</a:t>
            </a:r>
            <a:r>
              <a:rPr spc="-40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>
                <a:solidFill>
                  <a:srgbClr val="20386A"/>
                </a:solidFill>
                <a:latin typeface="Calibri"/>
                <a:cs typeface="Calibri"/>
              </a:rPr>
              <a:t>experience</a:t>
            </a:r>
            <a:r>
              <a:rPr spc="-5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>
                <a:solidFill>
                  <a:srgbClr val="20386A"/>
                </a:solidFill>
                <a:latin typeface="Calibri"/>
                <a:cs typeface="Calibri"/>
              </a:rPr>
              <a:t>in</a:t>
            </a:r>
            <a:r>
              <a:rPr spc="-35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>
                <a:solidFill>
                  <a:srgbClr val="20386A"/>
                </a:solidFill>
                <a:latin typeface="Calibri"/>
                <a:cs typeface="Calibri"/>
              </a:rPr>
              <a:t>the</a:t>
            </a:r>
            <a:r>
              <a:rPr spc="-20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>
                <a:solidFill>
                  <a:srgbClr val="20386A"/>
                </a:solidFill>
                <a:latin typeface="Calibri"/>
                <a:cs typeface="Calibri"/>
              </a:rPr>
              <a:t>IP</a:t>
            </a:r>
            <a:r>
              <a:rPr spc="-30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pc="-10">
                <a:solidFill>
                  <a:srgbClr val="20386A"/>
                </a:solidFill>
                <a:latin typeface="Calibri"/>
                <a:cs typeface="Calibri"/>
              </a:rPr>
              <a:t>department…’</a:t>
            </a:r>
            <a:endParaRPr>
              <a:latin typeface="Calibri"/>
              <a:cs typeface="Calibri"/>
            </a:endParaRPr>
          </a:p>
          <a:p>
            <a:pPr marL="298450" lvl="5" indent="-285750">
              <a:spcBef>
                <a:spcPts val="985"/>
              </a:spcBef>
              <a:buFont typeface="Arial" panose="020B0604020202020204" pitchFamily="34" charset="0"/>
              <a:buChar char="•"/>
              <a:tabLst>
                <a:tab pos="240665" algn="l"/>
              </a:tabLst>
            </a:pPr>
            <a:r>
              <a:rPr>
                <a:solidFill>
                  <a:srgbClr val="20386A"/>
                </a:solidFill>
                <a:latin typeface="Calibri"/>
                <a:cs typeface="Calibri"/>
              </a:rPr>
              <a:t>Coloured</a:t>
            </a:r>
            <a:r>
              <a:rPr spc="-95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>
                <a:solidFill>
                  <a:srgbClr val="20386A"/>
                </a:solidFill>
                <a:latin typeface="Calibri"/>
                <a:cs typeface="Calibri"/>
              </a:rPr>
              <a:t>paper/writing</a:t>
            </a:r>
            <a:r>
              <a:rPr spc="-25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>
                <a:solidFill>
                  <a:srgbClr val="20386A"/>
                </a:solidFill>
                <a:latin typeface="Calibri"/>
                <a:cs typeface="Calibri"/>
              </a:rPr>
              <a:t>or</a:t>
            </a:r>
            <a:r>
              <a:rPr spc="-45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b="1" spc="-165">
                <a:solidFill>
                  <a:srgbClr val="20386A"/>
                </a:solidFill>
                <a:latin typeface="Palatino Linotype"/>
                <a:cs typeface="Palatino Linotype"/>
              </a:rPr>
              <a:t>crazy</a:t>
            </a:r>
            <a:r>
              <a:rPr b="1" spc="50">
                <a:solidFill>
                  <a:srgbClr val="20386A"/>
                </a:solidFill>
                <a:latin typeface="Palatino Linotype"/>
                <a:cs typeface="Palatino Linotype"/>
              </a:rPr>
              <a:t> </a:t>
            </a:r>
            <a:r>
              <a:rPr b="1" spc="-10">
                <a:solidFill>
                  <a:srgbClr val="20386A"/>
                </a:solidFill>
                <a:latin typeface="Palatino Linotype"/>
                <a:cs typeface="Palatino Linotype"/>
              </a:rPr>
              <a:t>fonts</a:t>
            </a:r>
            <a:endParaRPr>
              <a:latin typeface="Palatino Linotype"/>
              <a:cs typeface="Palatino Linotype"/>
            </a:endParaRPr>
          </a:p>
          <a:p>
            <a:pPr marL="298450" lvl="5" indent="-285750">
              <a:spcBef>
                <a:spcPts val="985"/>
              </a:spcBef>
              <a:buFont typeface="Arial" panose="020B0604020202020204" pitchFamily="34" charset="0"/>
              <a:buChar char="•"/>
              <a:tabLst>
                <a:tab pos="240665" algn="l"/>
              </a:tabLst>
            </a:pPr>
            <a:r>
              <a:rPr>
                <a:solidFill>
                  <a:srgbClr val="20386A"/>
                </a:solidFill>
                <a:latin typeface="Calibri"/>
                <a:cs typeface="Calibri"/>
              </a:rPr>
              <a:t>‘Fun’</a:t>
            </a:r>
            <a:r>
              <a:rPr spc="-40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>
                <a:solidFill>
                  <a:srgbClr val="20386A"/>
                </a:solidFill>
                <a:latin typeface="Calibri"/>
                <a:cs typeface="Calibri"/>
              </a:rPr>
              <a:t>email</a:t>
            </a:r>
            <a:r>
              <a:rPr spc="-35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pc="-10">
                <a:solidFill>
                  <a:srgbClr val="20386A"/>
                </a:solidFill>
                <a:latin typeface="Calibri"/>
                <a:cs typeface="Calibri"/>
              </a:rPr>
              <a:t>addresses</a:t>
            </a:r>
            <a:endParaRPr>
              <a:latin typeface="Calibri"/>
              <a:cs typeface="Calibri"/>
            </a:endParaRPr>
          </a:p>
          <a:p>
            <a:pPr marL="298450" lvl="5" indent="-285750">
              <a:spcBef>
                <a:spcPts val="985"/>
              </a:spcBef>
              <a:buFont typeface="Arial" panose="020B0604020202020204" pitchFamily="34" charset="0"/>
              <a:buChar char="•"/>
              <a:tabLst>
                <a:tab pos="240665" algn="l"/>
              </a:tabLst>
            </a:pPr>
            <a:r>
              <a:rPr>
                <a:solidFill>
                  <a:srgbClr val="20386A"/>
                </a:solidFill>
                <a:latin typeface="Calibri"/>
                <a:cs typeface="Calibri"/>
              </a:rPr>
              <a:t>Things</a:t>
            </a:r>
            <a:r>
              <a:rPr spc="-55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>
                <a:solidFill>
                  <a:srgbClr val="20386A"/>
                </a:solidFill>
                <a:latin typeface="Calibri"/>
                <a:cs typeface="Calibri"/>
              </a:rPr>
              <a:t>that</a:t>
            </a:r>
            <a:r>
              <a:rPr spc="-60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>
                <a:solidFill>
                  <a:srgbClr val="20386A"/>
                </a:solidFill>
                <a:latin typeface="Calibri"/>
                <a:cs typeface="Calibri"/>
              </a:rPr>
              <a:t>aren’t</a:t>
            </a:r>
            <a:r>
              <a:rPr spc="-50">
                <a:solidFill>
                  <a:srgbClr val="20386A"/>
                </a:solidFill>
                <a:latin typeface="Calibri"/>
                <a:cs typeface="Calibri"/>
              </a:rPr>
              <a:t> </a:t>
            </a:r>
            <a:r>
              <a:rPr spc="-10">
                <a:solidFill>
                  <a:srgbClr val="20386A"/>
                </a:solidFill>
                <a:latin typeface="Calibri"/>
                <a:cs typeface="Calibri"/>
              </a:rPr>
              <a:t>true/exaggeration!</a:t>
            </a:r>
            <a:endParaRPr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92923" y="2788920"/>
            <a:ext cx="1499616" cy="1499615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25" dirty="0"/>
              <a:t>8</a:t>
            </a:fld>
            <a:endParaRPr spc="-25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10641" y="251586"/>
            <a:ext cx="7479030" cy="391159"/>
          </a:xfrm>
        </p:spPr>
        <p:txBody>
          <a:bodyPr vert="horz" wrap="square" lIns="0" tIns="0" rIns="0" bIns="0" rtlCol="0">
            <a:normAutofit/>
          </a:bodyPr>
          <a:lstStyle/>
          <a:p>
            <a:pPr marL="644525">
              <a:spcBef>
                <a:spcPts val="100"/>
              </a:spcBef>
            </a:pPr>
            <a:r>
              <a:rPr lang="en-GB" b="1" i="0">
                <a:latin typeface="Calibri"/>
                <a:ea typeface="+mj-ea"/>
                <a:cs typeface="Calibri"/>
              </a:rPr>
              <a:t>The</a:t>
            </a:r>
            <a:r>
              <a:rPr lang="en-GB" b="1" i="0" spc="-45">
                <a:latin typeface="Calibri"/>
                <a:ea typeface="+mj-ea"/>
                <a:cs typeface="Calibri"/>
              </a:rPr>
              <a:t> </a:t>
            </a:r>
            <a:r>
              <a:rPr lang="en-GB" b="1" i="0">
                <a:latin typeface="Calibri"/>
                <a:ea typeface="+mj-ea"/>
                <a:cs typeface="Calibri"/>
              </a:rPr>
              <a:t>form</a:t>
            </a:r>
            <a:r>
              <a:rPr lang="en-GB" b="1" i="0" spc="-45">
                <a:latin typeface="Calibri"/>
                <a:ea typeface="+mj-ea"/>
                <a:cs typeface="Calibri"/>
              </a:rPr>
              <a:t> </a:t>
            </a:r>
            <a:r>
              <a:rPr lang="en-GB" b="1" i="0">
                <a:latin typeface="Calibri"/>
                <a:ea typeface="+mj-ea"/>
                <a:cs typeface="Calibri"/>
              </a:rPr>
              <a:t>of</a:t>
            </a:r>
            <a:r>
              <a:rPr lang="en-GB" b="1" i="0" spc="-45">
                <a:latin typeface="Calibri"/>
                <a:ea typeface="+mj-ea"/>
                <a:cs typeface="Calibri"/>
              </a:rPr>
              <a:t> </a:t>
            </a:r>
            <a:r>
              <a:rPr lang="en-GB" b="1" i="0">
                <a:latin typeface="Calibri"/>
                <a:ea typeface="+mj-ea"/>
                <a:cs typeface="Calibri"/>
              </a:rPr>
              <a:t>a</a:t>
            </a:r>
            <a:r>
              <a:rPr lang="en-GB" b="1" i="0" spc="-50">
                <a:latin typeface="Calibri"/>
                <a:ea typeface="+mj-ea"/>
                <a:cs typeface="Calibri"/>
              </a:rPr>
              <a:t> </a:t>
            </a:r>
            <a:r>
              <a:rPr lang="en-GB" b="1" i="0" spc="-25">
                <a:latin typeface="Calibri"/>
                <a:ea typeface="+mj-ea"/>
                <a:cs typeface="Calibri"/>
              </a:rPr>
              <a:t>CV</a:t>
            </a:r>
          </a:p>
        </p:txBody>
      </p:sp>
      <p:pic>
        <p:nvPicPr>
          <p:cNvPr id="7" name="Content Placeholder 6" descr="A cv with a person's profile&#10;&#10;Description automatically generated">
            <a:extLst>
              <a:ext uri="{FF2B5EF4-FFF2-40B4-BE49-F238E27FC236}">
                <a16:creationId xmlns:a16="http://schemas.microsoft.com/office/drawing/2014/main" id="{0374D97F-FC6D-1592-43BF-752A75A9977F}"/>
              </a:ext>
            </a:extLst>
          </p:cNvPr>
          <p:cNvPicPr>
            <a:picLocks noGrp="1" noChangeAspect="1"/>
          </p:cNvPicPr>
          <p:nvPr>
            <p:ph sz="half" idx="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873919"/>
            <a:ext cx="3395662" cy="3395662"/>
          </a:xfrm>
        </p:spPr>
      </p:pic>
      <p:sp>
        <p:nvSpPr>
          <p:cNvPr id="4" name="object 4" hidden="1"/>
          <p:cNvSpPr txBox="1">
            <a:spLocks noGrp="1"/>
          </p:cNvSpPr>
          <p:nvPr>
            <p:ph type="sldNum" sz="quarter" idx="7"/>
          </p:nvPr>
        </p:nvSpPr>
        <p:spPr>
          <a:xfrm>
            <a:off x="8701151" y="4843228"/>
            <a:ext cx="217170" cy="140423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38100">
              <a:spcBef>
                <a:spcPts val="15"/>
              </a:spcBef>
            </a:pPr>
            <a:fld id="{81D60167-4931-47E6-BA6A-407CBD079E47}" type="slidenum">
              <a:rPr lang="en-GB" spc="-25" smtClean="0"/>
              <a:pPr marL="38100">
                <a:spcBef>
                  <a:spcPts val="15"/>
                </a:spcBef>
              </a:pPr>
              <a:t>9</a:t>
            </a:fld>
            <a:endParaRPr lang="en-GB" spc="-25"/>
          </a:p>
        </p:txBody>
      </p:sp>
      <p:graphicFrame>
        <p:nvGraphicFramePr>
          <p:cNvPr id="6" name="object 2">
            <a:extLst>
              <a:ext uri="{FF2B5EF4-FFF2-40B4-BE49-F238E27FC236}">
                <a16:creationId xmlns:a16="http://schemas.microsoft.com/office/drawing/2014/main" id="{CAB5EE35-6878-1B6C-DC1A-75530ADF8A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58806417"/>
              </p:ext>
            </p:extLst>
          </p:nvPr>
        </p:nvGraphicFramePr>
        <p:xfrm>
          <a:off x="457200" y="1183005"/>
          <a:ext cx="3977640" cy="3394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E6007D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5ae7f3d-bcd0-4e4b-af93-f03a9fbb19b5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654ADC9F12924A98775CE4A71E31EA" ma:contentTypeVersion="17" ma:contentTypeDescription="Create a new document." ma:contentTypeScope="" ma:versionID="acae971cc21b63e9377099ab1110726a">
  <xsd:schema xmlns:xsd="http://www.w3.org/2001/XMLSchema" xmlns:xs="http://www.w3.org/2001/XMLSchema" xmlns:p="http://schemas.microsoft.com/office/2006/metadata/properties" xmlns:ns2="45ae7f3d-bcd0-4e4b-af93-f03a9fbb19b5" xmlns:ns3="6649982f-b66b-4072-8006-4697fed55f9d" targetNamespace="http://schemas.microsoft.com/office/2006/metadata/properties" ma:root="true" ma:fieldsID="7508310ee705ff6d6d6c39271a085496" ns2:_="" ns3:_="">
    <xsd:import namespace="45ae7f3d-bcd0-4e4b-af93-f03a9fbb19b5"/>
    <xsd:import namespace="6649982f-b66b-4072-8006-4697fed55f9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ae7f3d-bcd0-4e4b-af93-f03a9fbb19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c18f9b8-5ae4-4f0b-a238-a922c51e2dd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9982f-b66b-4072-8006-4697fed55f9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A240518-836F-4D7C-80FE-FA05E95AB09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77875B1-4914-4A76-9868-50A73CBB06C5}">
  <ds:schemaRefs>
    <ds:schemaRef ds:uri="45ae7f3d-bcd0-4e4b-af93-f03a9fbb19b5"/>
    <ds:schemaRef ds:uri="6649982f-b66b-4072-8006-4697fed55f9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B880E05-A140-4C49-A2CE-95A0578CD8AA}">
  <ds:schemaRefs>
    <ds:schemaRef ds:uri="45ae7f3d-bcd0-4e4b-af93-f03a9fbb19b5"/>
    <ds:schemaRef ds:uri="6649982f-b66b-4072-8006-4697fed55f9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On-screen Show (16:9)</PresentationFormat>
  <Slides>28</Slides>
  <Notes>8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CV and Cover Letters</vt:lpstr>
      <vt:lpstr>Basic principles: nature and purpose of a CV</vt:lpstr>
      <vt:lpstr>Basic principles: nature and purpose of a CV</vt:lpstr>
      <vt:lpstr>CV quiz</vt:lpstr>
      <vt:lpstr>The structure of a CV</vt:lpstr>
      <vt:lpstr>The structure of a CV</vt:lpstr>
      <vt:lpstr>The structure of a CV</vt:lpstr>
      <vt:lpstr>The form of a CV</vt:lpstr>
      <vt:lpstr>The form of a CV</vt:lpstr>
      <vt:lpstr>The form of a CV – writing a profile</vt:lpstr>
      <vt:lpstr>PowerPoint Presentation</vt:lpstr>
      <vt:lpstr>PowerPoint Presentation</vt:lpstr>
      <vt:lpstr>PowerPoint Presentation</vt:lpstr>
      <vt:lpstr>Drawing from experience</vt:lpstr>
      <vt:lpstr>Focus on what the employer wants from you</vt:lpstr>
      <vt:lpstr>PowerPoint Presentation</vt:lpstr>
      <vt:lpstr>PowerPoint Presentation</vt:lpstr>
      <vt:lpstr>PowerPoint Presentation</vt:lpstr>
      <vt:lpstr>PowerPoint Presentation</vt:lpstr>
      <vt:lpstr>Let’s talk about cover letters…</vt:lpstr>
      <vt:lpstr>PowerPoint Presentation</vt:lpstr>
      <vt:lpstr>PowerPoint Presentation</vt:lpstr>
      <vt:lpstr>PowerPoint Presentation</vt:lpstr>
      <vt:lpstr>Making your cover letter work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 J</dc:creator>
  <cp:revision>2</cp:revision>
  <cp:lastPrinted>2024-10-02T10:11:42Z</cp:lastPrinted>
  <dcterms:created xsi:type="dcterms:W3CDTF">2024-10-01T11:38:46Z</dcterms:created>
  <dcterms:modified xsi:type="dcterms:W3CDTF">2024-11-11T15:35:13Z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2021-10-27T00:00:00Z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2024-10-01T00:00:00Z</vt:filetime>
  </property>
  <property fmtid="{D5CDD505-2E9C-101B-9397-08002B2CF9AE}" pid="5" name="Producer">
    <vt:lpwstr>Microsoft® PowerPoint® 2016</vt:lpwstr>
  </property>
  <property fmtid="{D5CDD505-2E9C-101B-9397-08002B2CF9AE}" pid="6" name="ContentTypeId">
    <vt:lpwstr>0x01010005654ADC9F12924A98775CE4A71E31EA</vt:lpwstr>
  </property>
  <property fmtid="{D5CDD505-2E9C-101B-9397-08002B2CF9AE}" pid="7" name="QMULInformationClassificationTaxHTField0">
    <vt:lpwstr>Protect|9124d8d9-0c1c-41e9-aa14-aba001e9a028</vt:lpwstr>
  </property>
  <property fmtid="{D5CDD505-2E9C-101B-9397-08002B2CF9AE}" pid="8" name="TaxCatchAll">
    <vt:lpwstr>1;#Protect|9124d8d9-0c1c-41e9-aa14-aba001e9a028</vt:lpwstr>
  </property>
  <property fmtid="{D5CDD505-2E9C-101B-9397-08002B2CF9AE}" pid="9" name="TaxKeyword">
    <vt:lpwstr/>
  </property>
  <property fmtid="{D5CDD505-2E9C-101B-9397-08002B2CF9AE}" pid="10" name="QMULDocumentStatus">
    <vt:lpwstr/>
  </property>
  <property fmtid="{D5CDD505-2E9C-101B-9397-08002B2CF9AE}" pid="11" name="QMULDocumentTypeTaxHTField0">
    <vt:lpwstr/>
  </property>
  <property fmtid="{D5CDD505-2E9C-101B-9397-08002B2CF9AE}" pid="12" name="MediaServiceImageTags">
    <vt:lpwstr/>
  </property>
  <property fmtid="{D5CDD505-2E9C-101B-9397-08002B2CF9AE}" pid="13" name="QMULInformationClassification">
    <vt:lpwstr>1;#Protect|9124d8d9-0c1c-41e9-aa14-aba001e9a028</vt:lpwstr>
  </property>
  <property fmtid="{D5CDD505-2E9C-101B-9397-08002B2CF9AE}" pid="14" name="QMULLocation">
    <vt:lpwstr/>
  </property>
  <property fmtid="{D5CDD505-2E9C-101B-9397-08002B2CF9AE}" pid="15" name="TaxKeywordTaxHTField">
    <vt:lpwstr/>
  </property>
  <property fmtid="{D5CDD505-2E9C-101B-9397-08002B2CF9AE}" pid="16" name="QMULDepartment">
    <vt:lpwstr/>
  </property>
  <property fmtid="{D5CDD505-2E9C-101B-9397-08002B2CF9AE}" pid="17" name="QMULDocumentType">
    <vt:lpwstr/>
  </property>
  <property fmtid="{D5CDD505-2E9C-101B-9397-08002B2CF9AE}" pid="18" name="QMULDepartmentTaxHTField0">
    <vt:lpwstr/>
  </property>
  <property fmtid="{D5CDD505-2E9C-101B-9397-08002B2CF9AE}" pid="19" name="QMULSchoolTaxHTField0">
    <vt:lpwstr/>
  </property>
  <property fmtid="{D5CDD505-2E9C-101B-9397-08002B2CF9AE}" pid="20" name="QMULDocumentStatusTaxHTField0">
    <vt:lpwstr/>
  </property>
  <property fmtid="{D5CDD505-2E9C-101B-9397-08002B2CF9AE}" pid="21" name="QMULSchool">
    <vt:lpwstr/>
  </property>
  <property fmtid="{D5CDD505-2E9C-101B-9397-08002B2CF9AE}" pid="22" name="QMULLocationTaxHTField0">
    <vt:lpwstr/>
  </property>
</Properties>
</file>