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866" r:id="rId5"/>
    <p:sldMasterId id="2147483886" r:id="rId6"/>
    <p:sldMasterId id="2147483843" r:id="rId7"/>
  </p:sldMasterIdLst>
  <p:notesMasterIdLst>
    <p:notesMasterId r:id="rId35"/>
  </p:notesMasterIdLst>
  <p:handoutMasterIdLst>
    <p:handoutMasterId r:id="rId36"/>
  </p:handoutMasterIdLst>
  <p:sldIdLst>
    <p:sldId id="258" r:id="rId8"/>
    <p:sldId id="343" r:id="rId9"/>
    <p:sldId id="306" r:id="rId10"/>
    <p:sldId id="334" r:id="rId11"/>
    <p:sldId id="336" r:id="rId12"/>
    <p:sldId id="337" r:id="rId13"/>
    <p:sldId id="338" r:id="rId14"/>
    <p:sldId id="311" r:id="rId15"/>
    <p:sldId id="312" r:id="rId16"/>
    <p:sldId id="313" r:id="rId17"/>
    <p:sldId id="344" r:id="rId18"/>
    <p:sldId id="315" r:id="rId19"/>
    <p:sldId id="316" r:id="rId20"/>
    <p:sldId id="323" r:id="rId21"/>
    <p:sldId id="321" r:id="rId22"/>
    <p:sldId id="317" r:id="rId23"/>
    <p:sldId id="319" r:id="rId24"/>
    <p:sldId id="320" r:id="rId25"/>
    <p:sldId id="322" r:id="rId26"/>
    <p:sldId id="324" r:id="rId27"/>
    <p:sldId id="325" r:id="rId28"/>
    <p:sldId id="327" r:id="rId29"/>
    <p:sldId id="328" r:id="rId30"/>
    <p:sldId id="329" r:id="rId31"/>
    <p:sldId id="332" r:id="rId32"/>
    <p:sldId id="341" r:id="rId33"/>
    <p:sldId id="342" r:id="rId34"/>
  </p:sldIdLst>
  <p:sldSz cx="9144000" cy="5143500" type="screen16x9"/>
  <p:notesSz cx="6797675" cy="9928225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D0B69D-9948-46F3-B07D-8BF81D90CAFD}">
          <p14:sldIdLst>
            <p14:sldId id="258"/>
            <p14:sldId id="343"/>
            <p14:sldId id="306"/>
            <p14:sldId id="334"/>
            <p14:sldId id="336"/>
            <p14:sldId id="337"/>
            <p14:sldId id="338"/>
            <p14:sldId id="311"/>
            <p14:sldId id="312"/>
            <p14:sldId id="313"/>
            <p14:sldId id="344"/>
            <p14:sldId id="315"/>
            <p14:sldId id="316"/>
            <p14:sldId id="323"/>
            <p14:sldId id="321"/>
            <p14:sldId id="317"/>
            <p14:sldId id="319"/>
            <p14:sldId id="320"/>
            <p14:sldId id="322"/>
            <p14:sldId id="324"/>
            <p14:sldId id="325"/>
            <p14:sldId id="327"/>
            <p14:sldId id="328"/>
            <p14:sldId id="329"/>
            <p14:sldId id="332"/>
            <p14:sldId id="341"/>
          </p14:sldIdLst>
        </p14:section>
        <p14:section name="Untitled Section" id="{BC207CB5-D627-4B15-B03B-ED7A53E19D7E}">
          <p14:sldIdLst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008C"/>
    <a:srgbClr val="1C3D74"/>
    <a:srgbClr val="8D3786"/>
    <a:srgbClr val="2DB8C5"/>
    <a:srgbClr val="73B82B"/>
    <a:srgbClr val="F18500"/>
    <a:srgbClr val="10746A"/>
    <a:srgbClr val="CDA60C"/>
    <a:srgbClr val="2D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2D338-BC34-4D64-98AE-98ADBEE36598}" v="1" dt="2024-09-25T11:10:17.723"/>
    <p1510:client id="{61382F63-DB5F-441F-9843-DDBA65F80D17}" v="457" dt="2024-09-25T09:07:09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8_9A01B00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9_B113031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00000EA_C5943C2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64EC1-105E-4C49-9321-6B04E633450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576DDF-7315-414A-975F-873ABFA55679}">
      <dgm:prSet/>
      <dgm:spPr/>
      <dgm:t>
        <a:bodyPr/>
        <a:lstStyle/>
        <a:p>
          <a:r>
            <a:rPr lang="en-GB"/>
            <a:t>Nature of the roles available</a:t>
          </a:r>
          <a:endParaRPr lang="en-US"/>
        </a:p>
      </dgm:t>
    </dgm:pt>
    <dgm:pt modelId="{44AD0415-3CFA-48E6-9277-079C294116FB}" type="parTrans" cxnId="{5A8B92E7-977D-4BA9-B449-3E22486F6548}">
      <dgm:prSet/>
      <dgm:spPr/>
      <dgm:t>
        <a:bodyPr/>
        <a:lstStyle/>
        <a:p>
          <a:endParaRPr lang="en-US"/>
        </a:p>
      </dgm:t>
    </dgm:pt>
    <dgm:pt modelId="{9B07AEB2-EDC5-43EB-84DB-293D076B604F}" type="sibTrans" cxnId="{5A8B92E7-977D-4BA9-B449-3E22486F6548}">
      <dgm:prSet/>
      <dgm:spPr/>
      <dgm:t>
        <a:bodyPr/>
        <a:lstStyle/>
        <a:p>
          <a:endParaRPr lang="en-US"/>
        </a:p>
      </dgm:t>
    </dgm:pt>
    <dgm:pt modelId="{65E55291-EFDB-4DAF-81C1-7AEB58B05390}">
      <dgm:prSet/>
      <dgm:spPr/>
      <dgm:t>
        <a:bodyPr/>
        <a:lstStyle/>
        <a:p>
          <a:r>
            <a:rPr lang="en-GB"/>
            <a:t>Reality of what it </a:t>
          </a:r>
          <a:r>
            <a:rPr lang="en-GB" u="sng"/>
            <a:t>really</a:t>
          </a:r>
          <a:r>
            <a:rPr lang="en-GB"/>
            <a:t> takes</a:t>
          </a:r>
          <a:endParaRPr lang="en-US"/>
        </a:p>
      </dgm:t>
    </dgm:pt>
    <dgm:pt modelId="{94007001-88FD-476F-826A-39A4A09E13FF}" type="parTrans" cxnId="{7CBAEB2C-EE25-430B-AD09-E88AFC269A10}">
      <dgm:prSet/>
      <dgm:spPr/>
      <dgm:t>
        <a:bodyPr/>
        <a:lstStyle/>
        <a:p>
          <a:endParaRPr lang="en-US"/>
        </a:p>
      </dgm:t>
    </dgm:pt>
    <dgm:pt modelId="{413380BA-BE7D-45E3-A7E4-8607D0B877EE}" type="sibTrans" cxnId="{7CBAEB2C-EE25-430B-AD09-E88AFC269A10}">
      <dgm:prSet/>
      <dgm:spPr/>
      <dgm:t>
        <a:bodyPr/>
        <a:lstStyle/>
        <a:p>
          <a:endParaRPr lang="en-US"/>
        </a:p>
      </dgm:t>
    </dgm:pt>
    <dgm:pt modelId="{368A9019-804B-4F02-A20A-BDB960D43B7A}">
      <dgm:prSet/>
      <dgm:spPr/>
      <dgm:t>
        <a:bodyPr/>
        <a:lstStyle/>
        <a:p>
          <a:r>
            <a:rPr lang="en-GB"/>
            <a:t>Routes to qualification for legal practice in England &amp; Wales</a:t>
          </a:r>
          <a:endParaRPr lang="en-US"/>
        </a:p>
      </dgm:t>
    </dgm:pt>
    <dgm:pt modelId="{7152BC28-91AA-49B2-9E04-65892C82CF1C}" type="parTrans" cxnId="{F45CD5A8-6CCA-459E-B9EF-F2B758068E8F}">
      <dgm:prSet/>
      <dgm:spPr/>
      <dgm:t>
        <a:bodyPr/>
        <a:lstStyle/>
        <a:p>
          <a:endParaRPr lang="en-US"/>
        </a:p>
      </dgm:t>
    </dgm:pt>
    <dgm:pt modelId="{671F6CB0-F0EF-4EE6-9484-62848CB0C107}" type="sibTrans" cxnId="{F45CD5A8-6CCA-459E-B9EF-F2B758068E8F}">
      <dgm:prSet/>
      <dgm:spPr/>
      <dgm:t>
        <a:bodyPr/>
        <a:lstStyle/>
        <a:p>
          <a:endParaRPr lang="en-US"/>
        </a:p>
      </dgm:t>
    </dgm:pt>
    <dgm:pt modelId="{E91AA938-5515-4153-A7FB-48CFA9EB68A5}">
      <dgm:prSet/>
      <dgm:spPr/>
      <dgm:t>
        <a:bodyPr/>
        <a:lstStyle/>
        <a:p>
          <a:r>
            <a:rPr lang="en-GB"/>
            <a:t>becoming a barrister</a:t>
          </a:r>
          <a:endParaRPr lang="en-US"/>
        </a:p>
      </dgm:t>
    </dgm:pt>
    <dgm:pt modelId="{E95937BB-342B-4C7C-BDF4-3190D1A13E16}" type="parTrans" cxnId="{65B7A050-473E-4600-B4F4-F39A5A162683}">
      <dgm:prSet/>
      <dgm:spPr/>
      <dgm:t>
        <a:bodyPr/>
        <a:lstStyle/>
        <a:p>
          <a:endParaRPr lang="en-US"/>
        </a:p>
      </dgm:t>
    </dgm:pt>
    <dgm:pt modelId="{9A3BF07C-044C-47E8-84ED-0BCE1FEC8518}" type="sibTrans" cxnId="{65B7A050-473E-4600-B4F4-F39A5A162683}">
      <dgm:prSet/>
      <dgm:spPr/>
      <dgm:t>
        <a:bodyPr/>
        <a:lstStyle/>
        <a:p>
          <a:endParaRPr lang="en-US"/>
        </a:p>
      </dgm:t>
    </dgm:pt>
    <dgm:pt modelId="{FD47BBF3-C0AA-4476-9DB8-83372732F8E9}">
      <dgm:prSet/>
      <dgm:spPr/>
      <dgm:t>
        <a:bodyPr/>
        <a:lstStyle/>
        <a:p>
          <a:r>
            <a:rPr lang="en-GB"/>
            <a:t>becoming a solicitor</a:t>
          </a:r>
          <a:endParaRPr lang="en-US"/>
        </a:p>
      </dgm:t>
    </dgm:pt>
    <dgm:pt modelId="{93F3E22B-F10D-41A2-B609-E2B9B5E49EEE}" type="parTrans" cxnId="{8CD07A2D-C006-4BD0-8184-7F4C8C929D82}">
      <dgm:prSet/>
      <dgm:spPr/>
      <dgm:t>
        <a:bodyPr/>
        <a:lstStyle/>
        <a:p>
          <a:endParaRPr lang="en-US"/>
        </a:p>
      </dgm:t>
    </dgm:pt>
    <dgm:pt modelId="{533E26D1-9522-4E17-B367-C78CB422D6AF}" type="sibTrans" cxnId="{8CD07A2D-C006-4BD0-8184-7F4C8C929D82}">
      <dgm:prSet/>
      <dgm:spPr/>
      <dgm:t>
        <a:bodyPr/>
        <a:lstStyle/>
        <a:p>
          <a:endParaRPr lang="en-US"/>
        </a:p>
      </dgm:t>
    </dgm:pt>
    <dgm:pt modelId="{9FA3DFEF-03CA-497F-9EA0-446EA39F0CDE}" type="pres">
      <dgm:prSet presAssocID="{1CF64EC1-105E-4C49-9321-6B04E633450A}" presName="outerComposite" presStyleCnt="0">
        <dgm:presLayoutVars>
          <dgm:chMax val="5"/>
          <dgm:dir/>
          <dgm:resizeHandles val="exact"/>
        </dgm:presLayoutVars>
      </dgm:prSet>
      <dgm:spPr/>
    </dgm:pt>
    <dgm:pt modelId="{D0556065-6118-46A5-B22A-64F0C7521B9B}" type="pres">
      <dgm:prSet presAssocID="{1CF64EC1-105E-4C49-9321-6B04E633450A}" presName="dummyMaxCanvas" presStyleCnt="0">
        <dgm:presLayoutVars/>
      </dgm:prSet>
      <dgm:spPr/>
    </dgm:pt>
    <dgm:pt modelId="{FFF01F78-EB35-4361-A533-8D4391711611}" type="pres">
      <dgm:prSet presAssocID="{1CF64EC1-105E-4C49-9321-6B04E633450A}" presName="ThreeNodes_1" presStyleLbl="node1" presStyleIdx="0" presStyleCnt="3">
        <dgm:presLayoutVars>
          <dgm:bulletEnabled val="1"/>
        </dgm:presLayoutVars>
      </dgm:prSet>
      <dgm:spPr/>
    </dgm:pt>
    <dgm:pt modelId="{610633F3-0D7C-4A3A-9DD1-07F6E26FE2E8}" type="pres">
      <dgm:prSet presAssocID="{1CF64EC1-105E-4C49-9321-6B04E633450A}" presName="ThreeNodes_2" presStyleLbl="node1" presStyleIdx="1" presStyleCnt="3">
        <dgm:presLayoutVars>
          <dgm:bulletEnabled val="1"/>
        </dgm:presLayoutVars>
      </dgm:prSet>
      <dgm:spPr/>
    </dgm:pt>
    <dgm:pt modelId="{FC0B2E63-7146-4B85-B0DE-E85F3EAF4DD3}" type="pres">
      <dgm:prSet presAssocID="{1CF64EC1-105E-4C49-9321-6B04E633450A}" presName="ThreeNodes_3" presStyleLbl="node1" presStyleIdx="2" presStyleCnt="3">
        <dgm:presLayoutVars>
          <dgm:bulletEnabled val="1"/>
        </dgm:presLayoutVars>
      </dgm:prSet>
      <dgm:spPr/>
    </dgm:pt>
    <dgm:pt modelId="{40702B52-3E01-42E7-BED4-F1D809C48C62}" type="pres">
      <dgm:prSet presAssocID="{1CF64EC1-105E-4C49-9321-6B04E633450A}" presName="ThreeConn_1-2" presStyleLbl="fgAccFollowNode1" presStyleIdx="0" presStyleCnt="2">
        <dgm:presLayoutVars>
          <dgm:bulletEnabled val="1"/>
        </dgm:presLayoutVars>
      </dgm:prSet>
      <dgm:spPr/>
    </dgm:pt>
    <dgm:pt modelId="{CFF70695-251E-4EFC-9FB3-A54AD1E7BB19}" type="pres">
      <dgm:prSet presAssocID="{1CF64EC1-105E-4C49-9321-6B04E633450A}" presName="ThreeConn_2-3" presStyleLbl="fgAccFollowNode1" presStyleIdx="1" presStyleCnt="2">
        <dgm:presLayoutVars>
          <dgm:bulletEnabled val="1"/>
        </dgm:presLayoutVars>
      </dgm:prSet>
      <dgm:spPr/>
    </dgm:pt>
    <dgm:pt modelId="{742D45C6-05AE-4197-8B30-42C595C3D927}" type="pres">
      <dgm:prSet presAssocID="{1CF64EC1-105E-4C49-9321-6B04E633450A}" presName="ThreeNodes_1_text" presStyleLbl="node1" presStyleIdx="2" presStyleCnt="3">
        <dgm:presLayoutVars>
          <dgm:bulletEnabled val="1"/>
        </dgm:presLayoutVars>
      </dgm:prSet>
      <dgm:spPr/>
    </dgm:pt>
    <dgm:pt modelId="{E26E5DD9-DDC3-452D-80C0-2FCAA7399F97}" type="pres">
      <dgm:prSet presAssocID="{1CF64EC1-105E-4C49-9321-6B04E633450A}" presName="ThreeNodes_2_text" presStyleLbl="node1" presStyleIdx="2" presStyleCnt="3">
        <dgm:presLayoutVars>
          <dgm:bulletEnabled val="1"/>
        </dgm:presLayoutVars>
      </dgm:prSet>
      <dgm:spPr/>
    </dgm:pt>
    <dgm:pt modelId="{1D5D25CA-8056-4F5D-98FA-475B46A7D23C}" type="pres">
      <dgm:prSet presAssocID="{1CF64EC1-105E-4C49-9321-6B04E633450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CA730B-DDE2-42FE-8D6A-261AE13A7453}" type="presOf" srcId="{65E55291-EFDB-4DAF-81C1-7AEB58B05390}" destId="{610633F3-0D7C-4A3A-9DD1-07F6E26FE2E8}" srcOrd="0" destOrd="0" presId="urn:microsoft.com/office/officeart/2005/8/layout/vProcess5"/>
    <dgm:cxn modelId="{F8885928-B80A-4F64-B4CD-9D185442B5FB}" type="presOf" srcId="{368A9019-804B-4F02-A20A-BDB960D43B7A}" destId="{1D5D25CA-8056-4F5D-98FA-475B46A7D23C}" srcOrd="1" destOrd="0" presId="urn:microsoft.com/office/officeart/2005/8/layout/vProcess5"/>
    <dgm:cxn modelId="{699D7429-2BBE-46A0-B307-AF7C8F9FC6E5}" type="presOf" srcId="{E91AA938-5515-4153-A7FB-48CFA9EB68A5}" destId="{1D5D25CA-8056-4F5D-98FA-475B46A7D23C}" srcOrd="1" destOrd="1" presId="urn:microsoft.com/office/officeart/2005/8/layout/vProcess5"/>
    <dgm:cxn modelId="{7CBAEB2C-EE25-430B-AD09-E88AFC269A10}" srcId="{1CF64EC1-105E-4C49-9321-6B04E633450A}" destId="{65E55291-EFDB-4DAF-81C1-7AEB58B05390}" srcOrd="1" destOrd="0" parTransId="{94007001-88FD-476F-826A-39A4A09E13FF}" sibTransId="{413380BA-BE7D-45E3-A7E4-8607D0B877EE}"/>
    <dgm:cxn modelId="{8CD07A2D-C006-4BD0-8184-7F4C8C929D82}" srcId="{368A9019-804B-4F02-A20A-BDB960D43B7A}" destId="{FD47BBF3-C0AA-4476-9DB8-83372732F8E9}" srcOrd="1" destOrd="0" parTransId="{93F3E22B-F10D-41A2-B609-E2B9B5E49EEE}" sibTransId="{533E26D1-9522-4E17-B367-C78CB422D6AF}"/>
    <dgm:cxn modelId="{314E1438-2950-4DB4-9BEC-7B94A7AB48F3}" type="presOf" srcId="{FD47BBF3-C0AA-4476-9DB8-83372732F8E9}" destId="{FC0B2E63-7146-4B85-B0DE-E85F3EAF4DD3}" srcOrd="0" destOrd="2" presId="urn:microsoft.com/office/officeart/2005/8/layout/vProcess5"/>
    <dgm:cxn modelId="{05D4E04B-62FF-42DD-B20A-C125C0AB7020}" type="presOf" srcId="{368A9019-804B-4F02-A20A-BDB960D43B7A}" destId="{FC0B2E63-7146-4B85-B0DE-E85F3EAF4DD3}" srcOrd="0" destOrd="0" presId="urn:microsoft.com/office/officeart/2005/8/layout/vProcess5"/>
    <dgm:cxn modelId="{65B7A050-473E-4600-B4F4-F39A5A162683}" srcId="{368A9019-804B-4F02-A20A-BDB960D43B7A}" destId="{E91AA938-5515-4153-A7FB-48CFA9EB68A5}" srcOrd="0" destOrd="0" parTransId="{E95937BB-342B-4C7C-BDF4-3190D1A13E16}" sibTransId="{9A3BF07C-044C-47E8-84ED-0BCE1FEC8518}"/>
    <dgm:cxn modelId="{35295B53-F3C3-4BF7-9613-C5B3AE6AADBA}" type="presOf" srcId="{FD47BBF3-C0AA-4476-9DB8-83372732F8E9}" destId="{1D5D25CA-8056-4F5D-98FA-475B46A7D23C}" srcOrd="1" destOrd="2" presId="urn:microsoft.com/office/officeart/2005/8/layout/vProcess5"/>
    <dgm:cxn modelId="{F45CD5A8-6CCA-459E-B9EF-F2B758068E8F}" srcId="{1CF64EC1-105E-4C49-9321-6B04E633450A}" destId="{368A9019-804B-4F02-A20A-BDB960D43B7A}" srcOrd="2" destOrd="0" parTransId="{7152BC28-91AA-49B2-9E04-65892C82CF1C}" sibTransId="{671F6CB0-F0EF-4EE6-9484-62848CB0C107}"/>
    <dgm:cxn modelId="{B2B908B4-4ED3-4F64-B89E-34AE1E57FE62}" type="presOf" srcId="{413380BA-BE7D-45E3-A7E4-8607D0B877EE}" destId="{CFF70695-251E-4EFC-9FB3-A54AD1E7BB19}" srcOrd="0" destOrd="0" presId="urn:microsoft.com/office/officeart/2005/8/layout/vProcess5"/>
    <dgm:cxn modelId="{EC85F1BF-9E64-4CAB-975B-979271DE6654}" type="presOf" srcId="{9B07AEB2-EDC5-43EB-84DB-293D076B604F}" destId="{40702B52-3E01-42E7-BED4-F1D809C48C62}" srcOrd="0" destOrd="0" presId="urn:microsoft.com/office/officeart/2005/8/layout/vProcess5"/>
    <dgm:cxn modelId="{4A7B71C3-744E-47F9-B75D-070D50289512}" type="presOf" srcId="{65E55291-EFDB-4DAF-81C1-7AEB58B05390}" destId="{E26E5DD9-DDC3-452D-80C0-2FCAA7399F97}" srcOrd="1" destOrd="0" presId="urn:microsoft.com/office/officeart/2005/8/layout/vProcess5"/>
    <dgm:cxn modelId="{131895CC-7FEC-4D63-BA43-0B484F41B5B3}" type="presOf" srcId="{9C576DDF-7315-414A-975F-873ABFA55679}" destId="{FFF01F78-EB35-4361-A533-8D4391711611}" srcOrd="0" destOrd="0" presId="urn:microsoft.com/office/officeart/2005/8/layout/vProcess5"/>
    <dgm:cxn modelId="{D8198CD6-31DB-4D04-92AA-853479974BCA}" type="presOf" srcId="{9C576DDF-7315-414A-975F-873ABFA55679}" destId="{742D45C6-05AE-4197-8B30-42C595C3D927}" srcOrd="1" destOrd="0" presId="urn:microsoft.com/office/officeart/2005/8/layout/vProcess5"/>
    <dgm:cxn modelId="{69A27BD8-8779-4425-A903-E7654B584975}" type="presOf" srcId="{1CF64EC1-105E-4C49-9321-6B04E633450A}" destId="{9FA3DFEF-03CA-497F-9EA0-446EA39F0CDE}" srcOrd="0" destOrd="0" presId="urn:microsoft.com/office/officeart/2005/8/layout/vProcess5"/>
    <dgm:cxn modelId="{B8966ED9-12CA-4189-B11F-E4626EC5F44F}" type="presOf" srcId="{E91AA938-5515-4153-A7FB-48CFA9EB68A5}" destId="{FC0B2E63-7146-4B85-B0DE-E85F3EAF4DD3}" srcOrd="0" destOrd="1" presId="urn:microsoft.com/office/officeart/2005/8/layout/vProcess5"/>
    <dgm:cxn modelId="{5A8B92E7-977D-4BA9-B449-3E22486F6548}" srcId="{1CF64EC1-105E-4C49-9321-6B04E633450A}" destId="{9C576DDF-7315-414A-975F-873ABFA55679}" srcOrd="0" destOrd="0" parTransId="{44AD0415-3CFA-48E6-9277-079C294116FB}" sibTransId="{9B07AEB2-EDC5-43EB-84DB-293D076B604F}"/>
    <dgm:cxn modelId="{EC4D55AD-477C-4DF6-A4E6-F0DF56B654EB}" type="presParOf" srcId="{9FA3DFEF-03CA-497F-9EA0-446EA39F0CDE}" destId="{D0556065-6118-46A5-B22A-64F0C7521B9B}" srcOrd="0" destOrd="0" presId="urn:microsoft.com/office/officeart/2005/8/layout/vProcess5"/>
    <dgm:cxn modelId="{CBF8961A-1A9D-4CF9-8D2B-C96B5D97ED6B}" type="presParOf" srcId="{9FA3DFEF-03CA-497F-9EA0-446EA39F0CDE}" destId="{FFF01F78-EB35-4361-A533-8D4391711611}" srcOrd="1" destOrd="0" presId="urn:microsoft.com/office/officeart/2005/8/layout/vProcess5"/>
    <dgm:cxn modelId="{6C312796-172B-4C80-AD75-E75005F2F7E1}" type="presParOf" srcId="{9FA3DFEF-03CA-497F-9EA0-446EA39F0CDE}" destId="{610633F3-0D7C-4A3A-9DD1-07F6E26FE2E8}" srcOrd="2" destOrd="0" presId="urn:microsoft.com/office/officeart/2005/8/layout/vProcess5"/>
    <dgm:cxn modelId="{EB4BFFC5-78B6-4CE8-8889-2884CD121FA7}" type="presParOf" srcId="{9FA3DFEF-03CA-497F-9EA0-446EA39F0CDE}" destId="{FC0B2E63-7146-4B85-B0DE-E85F3EAF4DD3}" srcOrd="3" destOrd="0" presId="urn:microsoft.com/office/officeart/2005/8/layout/vProcess5"/>
    <dgm:cxn modelId="{38FCF72D-9DDB-4093-8DB0-CCB042F9AAC3}" type="presParOf" srcId="{9FA3DFEF-03CA-497F-9EA0-446EA39F0CDE}" destId="{40702B52-3E01-42E7-BED4-F1D809C48C62}" srcOrd="4" destOrd="0" presId="urn:microsoft.com/office/officeart/2005/8/layout/vProcess5"/>
    <dgm:cxn modelId="{FB952557-F359-4FE6-8EE3-E7FE504B17F6}" type="presParOf" srcId="{9FA3DFEF-03CA-497F-9EA0-446EA39F0CDE}" destId="{CFF70695-251E-4EFC-9FB3-A54AD1E7BB19}" srcOrd="5" destOrd="0" presId="urn:microsoft.com/office/officeart/2005/8/layout/vProcess5"/>
    <dgm:cxn modelId="{ED56A783-2B2B-45BC-BA0C-2827E36F6A04}" type="presParOf" srcId="{9FA3DFEF-03CA-497F-9EA0-446EA39F0CDE}" destId="{742D45C6-05AE-4197-8B30-42C595C3D927}" srcOrd="6" destOrd="0" presId="urn:microsoft.com/office/officeart/2005/8/layout/vProcess5"/>
    <dgm:cxn modelId="{50187B17-795B-4F08-A79B-3AA3D2E9DB52}" type="presParOf" srcId="{9FA3DFEF-03CA-497F-9EA0-446EA39F0CDE}" destId="{E26E5DD9-DDC3-452D-80C0-2FCAA7399F97}" srcOrd="7" destOrd="0" presId="urn:microsoft.com/office/officeart/2005/8/layout/vProcess5"/>
    <dgm:cxn modelId="{4C666817-E85A-4DD7-ADFF-20BC6D41CB3F}" type="presParOf" srcId="{9FA3DFEF-03CA-497F-9EA0-446EA39F0CDE}" destId="{1D5D25CA-8056-4F5D-98FA-475B46A7D23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830FB4-4F71-48CB-B4FD-950023848F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ED6DF1C-1CD4-4F68-8D6F-B0790A1D7AF6}">
      <dgm:prSet/>
      <dgm:spPr/>
      <dgm:t>
        <a:bodyPr/>
        <a:lstStyle/>
        <a:p>
          <a:r>
            <a:rPr lang="en-GB"/>
            <a:t>Legal Tech </a:t>
          </a:r>
        </a:p>
      </dgm:t>
    </dgm:pt>
    <dgm:pt modelId="{DA48522F-FB89-45CC-B0AE-45F702FA782F}" type="parTrans" cxnId="{C2D9AEF3-A7AA-4FD3-9429-11FCBE68BEC8}">
      <dgm:prSet/>
      <dgm:spPr/>
      <dgm:t>
        <a:bodyPr/>
        <a:lstStyle/>
        <a:p>
          <a:endParaRPr lang="en-GB"/>
        </a:p>
      </dgm:t>
    </dgm:pt>
    <dgm:pt modelId="{28D0DBF6-A52A-4986-94E1-12D57B2E71D3}" type="sibTrans" cxnId="{C2D9AEF3-A7AA-4FD3-9429-11FCBE68BEC8}">
      <dgm:prSet/>
      <dgm:spPr/>
      <dgm:t>
        <a:bodyPr/>
        <a:lstStyle/>
        <a:p>
          <a:endParaRPr lang="en-GB"/>
        </a:p>
      </dgm:t>
    </dgm:pt>
    <dgm:pt modelId="{39310723-C7A5-419C-9B5D-26521A18119E}">
      <dgm:prSet/>
      <dgm:spPr/>
      <dgm:t>
        <a:bodyPr/>
        <a:lstStyle/>
        <a:p>
          <a:r>
            <a:rPr lang="en-GB"/>
            <a:t>Project Management</a:t>
          </a:r>
        </a:p>
      </dgm:t>
    </dgm:pt>
    <dgm:pt modelId="{F78E1ECD-C1FE-4BFD-AEA4-1C597EEE30ED}" type="parTrans" cxnId="{DBAE4899-7DCF-4CAC-9E0E-24C988B48DE6}">
      <dgm:prSet/>
      <dgm:spPr/>
      <dgm:t>
        <a:bodyPr/>
        <a:lstStyle/>
        <a:p>
          <a:endParaRPr lang="en-GB"/>
        </a:p>
      </dgm:t>
    </dgm:pt>
    <dgm:pt modelId="{DFACD2A4-0909-4399-836E-A58802C989D2}" type="sibTrans" cxnId="{DBAE4899-7DCF-4CAC-9E0E-24C988B48DE6}">
      <dgm:prSet/>
      <dgm:spPr/>
      <dgm:t>
        <a:bodyPr/>
        <a:lstStyle/>
        <a:p>
          <a:endParaRPr lang="en-GB"/>
        </a:p>
      </dgm:t>
    </dgm:pt>
    <dgm:pt modelId="{8A30771E-B8E2-4636-BC74-A93A5AE17480}">
      <dgm:prSet/>
      <dgm:spPr/>
      <dgm:t>
        <a:bodyPr/>
        <a:lstStyle/>
        <a:p>
          <a:r>
            <a:rPr lang="en-GB"/>
            <a:t>Data and knowledge management</a:t>
          </a:r>
        </a:p>
      </dgm:t>
    </dgm:pt>
    <dgm:pt modelId="{86666853-F525-4B8A-B753-E74FDF82A492}" type="parTrans" cxnId="{78CDEE1D-8075-4AB0-8FDF-D4E4E03E3F91}">
      <dgm:prSet/>
      <dgm:spPr/>
      <dgm:t>
        <a:bodyPr/>
        <a:lstStyle/>
        <a:p>
          <a:endParaRPr lang="en-GB"/>
        </a:p>
      </dgm:t>
    </dgm:pt>
    <dgm:pt modelId="{BBA31066-9509-44DB-BC3E-317597FB0C5F}" type="sibTrans" cxnId="{78CDEE1D-8075-4AB0-8FDF-D4E4E03E3F91}">
      <dgm:prSet/>
      <dgm:spPr/>
      <dgm:t>
        <a:bodyPr/>
        <a:lstStyle/>
        <a:p>
          <a:endParaRPr lang="en-GB"/>
        </a:p>
      </dgm:t>
    </dgm:pt>
    <dgm:pt modelId="{DA859A44-FDEC-487D-A24F-9263461F52E6}" type="pres">
      <dgm:prSet presAssocID="{A2830FB4-4F71-48CB-B4FD-950023848FFE}" presName="Name0" presStyleCnt="0">
        <dgm:presLayoutVars>
          <dgm:dir/>
          <dgm:animLvl val="lvl"/>
          <dgm:resizeHandles val="exact"/>
        </dgm:presLayoutVars>
      </dgm:prSet>
      <dgm:spPr/>
    </dgm:pt>
    <dgm:pt modelId="{28B597B7-29CB-4E40-AB43-F28A5C6371BE}" type="pres">
      <dgm:prSet presAssocID="{CED6DF1C-1CD4-4F68-8D6F-B0790A1D7AF6}" presName="composite" presStyleCnt="0"/>
      <dgm:spPr/>
    </dgm:pt>
    <dgm:pt modelId="{08E637FF-7839-4BB1-838B-7CFCE82B7AA8}" type="pres">
      <dgm:prSet presAssocID="{CED6DF1C-1CD4-4F68-8D6F-B0790A1D7A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ADCA41F-B471-4CA0-B54F-836F28EF12BB}" type="pres">
      <dgm:prSet presAssocID="{CED6DF1C-1CD4-4F68-8D6F-B0790A1D7AF6}" presName="desTx" presStyleLbl="alignAccFollowNode1" presStyleIdx="0" presStyleCnt="3">
        <dgm:presLayoutVars>
          <dgm:bulletEnabled val="1"/>
        </dgm:presLayoutVars>
      </dgm:prSet>
      <dgm:spPr/>
    </dgm:pt>
    <dgm:pt modelId="{FFD9BFA2-C1A6-4F21-B221-3661E2DD244C}" type="pres">
      <dgm:prSet presAssocID="{28D0DBF6-A52A-4986-94E1-12D57B2E71D3}" presName="space" presStyleCnt="0"/>
      <dgm:spPr/>
    </dgm:pt>
    <dgm:pt modelId="{E4ECD21E-21AD-4E22-B947-04874CEA4597}" type="pres">
      <dgm:prSet presAssocID="{39310723-C7A5-419C-9B5D-26521A18119E}" presName="composite" presStyleCnt="0"/>
      <dgm:spPr/>
    </dgm:pt>
    <dgm:pt modelId="{42122CF9-92C8-431B-846F-055164654D46}" type="pres">
      <dgm:prSet presAssocID="{39310723-C7A5-419C-9B5D-26521A1811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53FE9FB-A82E-43D9-BF2B-56044C6DE0D6}" type="pres">
      <dgm:prSet presAssocID="{39310723-C7A5-419C-9B5D-26521A18119E}" presName="desTx" presStyleLbl="alignAccFollowNode1" presStyleIdx="1" presStyleCnt="3">
        <dgm:presLayoutVars>
          <dgm:bulletEnabled val="1"/>
        </dgm:presLayoutVars>
      </dgm:prSet>
      <dgm:spPr/>
    </dgm:pt>
    <dgm:pt modelId="{C06C0E90-E1F3-4B23-B917-30E4D5B23CA9}" type="pres">
      <dgm:prSet presAssocID="{DFACD2A4-0909-4399-836E-A58802C989D2}" presName="space" presStyleCnt="0"/>
      <dgm:spPr/>
    </dgm:pt>
    <dgm:pt modelId="{350E0205-E363-4BB0-BF6C-A734D823D3C1}" type="pres">
      <dgm:prSet presAssocID="{8A30771E-B8E2-4636-BC74-A93A5AE17480}" presName="composite" presStyleCnt="0"/>
      <dgm:spPr/>
    </dgm:pt>
    <dgm:pt modelId="{B32871B7-164A-48E3-9175-9BB0C7A37D57}" type="pres">
      <dgm:prSet presAssocID="{8A30771E-B8E2-4636-BC74-A93A5AE1748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D26F959-E6B4-44AE-ACCB-213515C31D96}" type="pres">
      <dgm:prSet presAssocID="{8A30771E-B8E2-4636-BC74-A93A5AE1748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6B8AD16-4062-4E9A-B1EC-F3EEA5B94089}" type="presOf" srcId="{CED6DF1C-1CD4-4F68-8D6F-B0790A1D7AF6}" destId="{08E637FF-7839-4BB1-838B-7CFCE82B7AA8}" srcOrd="0" destOrd="0" presId="urn:microsoft.com/office/officeart/2005/8/layout/hList1"/>
    <dgm:cxn modelId="{78CDEE1D-8075-4AB0-8FDF-D4E4E03E3F91}" srcId="{A2830FB4-4F71-48CB-B4FD-950023848FFE}" destId="{8A30771E-B8E2-4636-BC74-A93A5AE17480}" srcOrd="2" destOrd="0" parTransId="{86666853-F525-4B8A-B753-E74FDF82A492}" sibTransId="{BBA31066-9509-44DB-BC3E-317597FB0C5F}"/>
    <dgm:cxn modelId="{41EE2D84-C41F-4DE1-8E32-64540BC5490A}" type="presOf" srcId="{39310723-C7A5-419C-9B5D-26521A18119E}" destId="{42122CF9-92C8-431B-846F-055164654D46}" srcOrd="0" destOrd="0" presId="urn:microsoft.com/office/officeart/2005/8/layout/hList1"/>
    <dgm:cxn modelId="{DBAE4899-7DCF-4CAC-9E0E-24C988B48DE6}" srcId="{A2830FB4-4F71-48CB-B4FD-950023848FFE}" destId="{39310723-C7A5-419C-9B5D-26521A18119E}" srcOrd="1" destOrd="0" parTransId="{F78E1ECD-C1FE-4BFD-AEA4-1C597EEE30ED}" sibTransId="{DFACD2A4-0909-4399-836E-A58802C989D2}"/>
    <dgm:cxn modelId="{216978CA-B3FC-4C6D-AECA-89381C140EB3}" type="presOf" srcId="{A2830FB4-4F71-48CB-B4FD-950023848FFE}" destId="{DA859A44-FDEC-487D-A24F-9263461F52E6}" srcOrd="0" destOrd="0" presId="urn:microsoft.com/office/officeart/2005/8/layout/hList1"/>
    <dgm:cxn modelId="{F0A4FAD8-B0C5-4896-9FF2-B27C11B3CB7A}" type="presOf" srcId="{8A30771E-B8E2-4636-BC74-A93A5AE17480}" destId="{B32871B7-164A-48E3-9175-9BB0C7A37D57}" srcOrd="0" destOrd="0" presId="urn:microsoft.com/office/officeart/2005/8/layout/hList1"/>
    <dgm:cxn modelId="{C2D9AEF3-A7AA-4FD3-9429-11FCBE68BEC8}" srcId="{A2830FB4-4F71-48CB-B4FD-950023848FFE}" destId="{CED6DF1C-1CD4-4F68-8D6F-B0790A1D7AF6}" srcOrd="0" destOrd="0" parTransId="{DA48522F-FB89-45CC-B0AE-45F702FA782F}" sibTransId="{28D0DBF6-A52A-4986-94E1-12D57B2E71D3}"/>
    <dgm:cxn modelId="{CD41A51F-2F90-43E9-8BEF-C80E579FC840}" type="presParOf" srcId="{DA859A44-FDEC-487D-A24F-9263461F52E6}" destId="{28B597B7-29CB-4E40-AB43-F28A5C6371BE}" srcOrd="0" destOrd="0" presId="urn:microsoft.com/office/officeart/2005/8/layout/hList1"/>
    <dgm:cxn modelId="{CDDFE3D2-B9A7-4F93-8876-8F6E76F9B246}" type="presParOf" srcId="{28B597B7-29CB-4E40-AB43-F28A5C6371BE}" destId="{08E637FF-7839-4BB1-838B-7CFCE82B7AA8}" srcOrd="0" destOrd="0" presId="urn:microsoft.com/office/officeart/2005/8/layout/hList1"/>
    <dgm:cxn modelId="{BDC2FC1E-5649-424B-9393-AE3D3885C246}" type="presParOf" srcId="{28B597B7-29CB-4E40-AB43-F28A5C6371BE}" destId="{9ADCA41F-B471-4CA0-B54F-836F28EF12BB}" srcOrd="1" destOrd="0" presId="urn:microsoft.com/office/officeart/2005/8/layout/hList1"/>
    <dgm:cxn modelId="{3B43F294-617D-47F4-9D22-E791477D495D}" type="presParOf" srcId="{DA859A44-FDEC-487D-A24F-9263461F52E6}" destId="{FFD9BFA2-C1A6-4F21-B221-3661E2DD244C}" srcOrd="1" destOrd="0" presId="urn:microsoft.com/office/officeart/2005/8/layout/hList1"/>
    <dgm:cxn modelId="{3F6E6554-1E7C-472C-AE1E-C9CE43B190AC}" type="presParOf" srcId="{DA859A44-FDEC-487D-A24F-9263461F52E6}" destId="{E4ECD21E-21AD-4E22-B947-04874CEA4597}" srcOrd="2" destOrd="0" presId="urn:microsoft.com/office/officeart/2005/8/layout/hList1"/>
    <dgm:cxn modelId="{CCADD744-BC08-4F58-841C-B09994D93268}" type="presParOf" srcId="{E4ECD21E-21AD-4E22-B947-04874CEA4597}" destId="{42122CF9-92C8-431B-846F-055164654D46}" srcOrd="0" destOrd="0" presId="urn:microsoft.com/office/officeart/2005/8/layout/hList1"/>
    <dgm:cxn modelId="{4A571C07-E44E-4D89-A133-8C7C99D25251}" type="presParOf" srcId="{E4ECD21E-21AD-4E22-B947-04874CEA4597}" destId="{153FE9FB-A82E-43D9-BF2B-56044C6DE0D6}" srcOrd="1" destOrd="0" presId="urn:microsoft.com/office/officeart/2005/8/layout/hList1"/>
    <dgm:cxn modelId="{6124D291-1E6D-4DB5-B11C-56E52FF97075}" type="presParOf" srcId="{DA859A44-FDEC-487D-A24F-9263461F52E6}" destId="{C06C0E90-E1F3-4B23-B917-30E4D5B23CA9}" srcOrd="3" destOrd="0" presId="urn:microsoft.com/office/officeart/2005/8/layout/hList1"/>
    <dgm:cxn modelId="{3EC51558-C226-461D-B163-9CAC27E751D0}" type="presParOf" srcId="{DA859A44-FDEC-487D-A24F-9263461F52E6}" destId="{350E0205-E363-4BB0-BF6C-A734D823D3C1}" srcOrd="4" destOrd="0" presId="urn:microsoft.com/office/officeart/2005/8/layout/hList1"/>
    <dgm:cxn modelId="{DCDDD8B1-AFC6-4406-8E9B-2DD5B45F6290}" type="presParOf" srcId="{350E0205-E363-4BB0-BF6C-A734D823D3C1}" destId="{B32871B7-164A-48E3-9175-9BB0C7A37D57}" srcOrd="0" destOrd="0" presId="urn:microsoft.com/office/officeart/2005/8/layout/hList1"/>
    <dgm:cxn modelId="{1E863B13-9759-48D5-BEC4-FE271E631039}" type="presParOf" srcId="{350E0205-E363-4BB0-BF6C-A734D823D3C1}" destId="{7D26F959-E6B4-44AE-ACCB-213515C31D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8DB0C-B39A-4FAB-80F9-E3B366B978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97EF28-C209-4B9D-94FD-AE65DC110241}">
      <dgm:prSet/>
      <dgm:spPr/>
      <dgm:t>
        <a:bodyPr/>
        <a:lstStyle/>
        <a:p>
          <a:r>
            <a:rPr lang="en-GB" b="1"/>
            <a:t>September-October</a:t>
          </a:r>
          <a:endParaRPr lang="en-US"/>
        </a:p>
      </dgm:t>
    </dgm:pt>
    <dgm:pt modelId="{A0893517-E89F-474B-89FD-172827263F18}" type="parTrans" cxnId="{9648B27F-87D4-4E9A-9A42-4F05D400B993}">
      <dgm:prSet/>
      <dgm:spPr/>
      <dgm:t>
        <a:bodyPr/>
        <a:lstStyle/>
        <a:p>
          <a:endParaRPr lang="en-US"/>
        </a:p>
      </dgm:t>
    </dgm:pt>
    <dgm:pt modelId="{A185105A-52A7-4023-B3EB-88C710A915D5}" type="sibTrans" cxnId="{9648B27F-87D4-4E9A-9A42-4F05D400B993}">
      <dgm:prSet/>
      <dgm:spPr/>
      <dgm:t>
        <a:bodyPr/>
        <a:lstStyle/>
        <a:p>
          <a:endParaRPr lang="en-US"/>
        </a:p>
      </dgm:t>
    </dgm:pt>
    <dgm:pt modelId="{0758594F-7919-430A-9B52-7275D3348F99}">
      <dgm:prSet/>
      <dgm:spPr/>
      <dgm:t>
        <a:bodyPr/>
        <a:lstStyle/>
        <a:p>
          <a:r>
            <a:rPr lang="en-GB"/>
            <a:t>Research: think about career opportunities and know how to access the careers support and resources you need</a:t>
          </a:r>
          <a:endParaRPr lang="en-US"/>
        </a:p>
      </dgm:t>
    </dgm:pt>
    <dgm:pt modelId="{F446E2EC-2061-456F-B3DF-D53D0861964E}" type="parTrans" cxnId="{7E4A70D9-19A8-4FD3-9739-8443BDB2A58E}">
      <dgm:prSet/>
      <dgm:spPr/>
      <dgm:t>
        <a:bodyPr/>
        <a:lstStyle/>
        <a:p>
          <a:endParaRPr lang="en-US"/>
        </a:p>
      </dgm:t>
    </dgm:pt>
    <dgm:pt modelId="{1D3E4D7A-BFC4-4913-9B2A-01650E237300}" type="sibTrans" cxnId="{7E4A70D9-19A8-4FD3-9739-8443BDB2A58E}">
      <dgm:prSet/>
      <dgm:spPr/>
      <dgm:t>
        <a:bodyPr/>
        <a:lstStyle/>
        <a:p>
          <a:endParaRPr lang="en-US"/>
        </a:p>
      </dgm:t>
    </dgm:pt>
    <dgm:pt modelId="{1B441D8D-DE30-4FF3-BC44-797D2CC2B585}">
      <dgm:prSet/>
      <dgm:spPr/>
      <dgm:t>
        <a:bodyPr/>
        <a:lstStyle/>
        <a:p>
          <a:r>
            <a:rPr lang="en-GB" b="1"/>
            <a:t>Attend Law fairs and open days </a:t>
          </a:r>
          <a:endParaRPr lang="en-US"/>
        </a:p>
      </dgm:t>
    </dgm:pt>
    <dgm:pt modelId="{894E26A4-612E-4FBD-92D2-5380E62CFB40}" type="parTrans" cxnId="{8009E7DF-7EF3-441C-8F3C-ED0A813ABCBE}">
      <dgm:prSet/>
      <dgm:spPr/>
      <dgm:t>
        <a:bodyPr/>
        <a:lstStyle/>
        <a:p>
          <a:endParaRPr lang="en-US"/>
        </a:p>
      </dgm:t>
    </dgm:pt>
    <dgm:pt modelId="{0DA01898-BEF6-48EA-BC81-14DA39A42E0F}" type="sibTrans" cxnId="{8009E7DF-7EF3-441C-8F3C-ED0A813ABCBE}">
      <dgm:prSet/>
      <dgm:spPr/>
      <dgm:t>
        <a:bodyPr/>
        <a:lstStyle/>
        <a:p>
          <a:endParaRPr lang="en-US"/>
        </a:p>
      </dgm:t>
    </dgm:pt>
    <dgm:pt modelId="{8FFD6F20-EFBE-430B-9057-7D434BFB1AA8}">
      <dgm:prSet/>
      <dgm:spPr/>
      <dgm:t>
        <a:bodyPr/>
        <a:lstStyle/>
        <a:p>
          <a:r>
            <a:rPr lang="en-GB"/>
            <a:t>Pupillage Fairs </a:t>
          </a:r>
          <a:endParaRPr lang="en-US"/>
        </a:p>
      </dgm:t>
    </dgm:pt>
    <dgm:pt modelId="{5B6E0462-79D4-49C6-8CEF-D10F73E9C505}" type="parTrans" cxnId="{EB012FA4-7A0C-4E06-AC44-A6527B5F6616}">
      <dgm:prSet/>
      <dgm:spPr/>
      <dgm:t>
        <a:bodyPr/>
        <a:lstStyle/>
        <a:p>
          <a:endParaRPr lang="en-US"/>
        </a:p>
      </dgm:t>
    </dgm:pt>
    <dgm:pt modelId="{E75FB65E-99A2-4D75-8395-4A124315701E}" type="sibTrans" cxnId="{EB012FA4-7A0C-4E06-AC44-A6527B5F6616}">
      <dgm:prSet/>
      <dgm:spPr/>
      <dgm:t>
        <a:bodyPr/>
        <a:lstStyle/>
        <a:p>
          <a:endParaRPr lang="en-US"/>
        </a:p>
      </dgm:t>
    </dgm:pt>
    <dgm:pt modelId="{CF9B44F9-94FA-4F60-9667-B21D6C235484}">
      <dgm:prSet/>
      <dgm:spPr/>
      <dgm:t>
        <a:bodyPr/>
        <a:lstStyle/>
        <a:p>
          <a:r>
            <a:rPr lang="en-GB"/>
            <a:t>Check out law fairs and open days on Prospects.ac.uk /Legal Cheek/allaboutlaw.com and on LPC/SQE providers websites</a:t>
          </a:r>
          <a:endParaRPr lang="en-US"/>
        </a:p>
      </dgm:t>
    </dgm:pt>
    <dgm:pt modelId="{010DBBD3-A350-4445-B07D-2A7576BE0FEF}" type="parTrans" cxnId="{D5A63145-13CB-482C-8479-966E8514AC93}">
      <dgm:prSet/>
      <dgm:spPr/>
      <dgm:t>
        <a:bodyPr/>
        <a:lstStyle/>
        <a:p>
          <a:endParaRPr lang="en-US"/>
        </a:p>
      </dgm:t>
    </dgm:pt>
    <dgm:pt modelId="{895D96D6-BAFF-4F63-B5E5-C9D7566B8C2F}" type="sibTrans" cxnId="{D5A63145-13CB-482C-8479-966E8514AC93}">
      <dgm:prSet/>
      <dgm:spPr/>
      <dgm:t>
        <a:bodyPr/>
        <a:lstStyle/>
        <a:p>
          <a:endParaRPr lang="en-US"/>
        </a:p>
      </dgm:t>
    </dgm:pt>
    <dgm:pt modelId="{AD347776-044D-40EC-AD80-D14BEF6B7B8D}">
      <dgm:prSet/>
      <dgm:spPr/>
      <dgm:t>
        <a:bodyPr/>
        <a:lstStyle/>
        <a:p>
          <a:r>
            <a:rPr lang="en-GB" b="1"/>
            <a:t>October-December</a:t>
          </a:r>
          <a:endParaRPr lang="en-US"/>
        </a:p>
      </dgm:t>
    </dgm:pt>
    <dgm:pt modelId="{37CDD836-4A89-4005-B563-25F8DB3C666D}" type="parTrans" cxnId="{52471B4E-6EF9-45EF-9695-0521D684A13D}">
      <dgm:prSet/>
      <dgm:spPr/>
      <dgm:t>
        <a:bodyPr/>
        <a:lstStyle/>
        <a:p>
          <a:endParaRPr lang="en-US"/>
        </a:p>
      </dgm:t>
    </dgm:pt>
    <dgm:pt modelId="{8B7BDC72-583F-4945-8F88-863DAC5BABB4}" type="sibTrans" cxnId="{52471B4E-6EF9-45EF-9695-0521D684A13D}">
      <dgm:prSet/>
      <dgm:spPr/>
      <dgm:t>
        <a:bodyPr/>
        <a:lstStyle/>
        <a:p>
          <a:endParaRPr lang="en-US"/>
        </a:p>
      </dgm:t>
    </dgm:pt>
    <dgm:pt modelId="{930D38BD-FF77-4478-ACB7-050E6868F47D}">
      <dgm:prSet/>
      <dgm:spPr/>
      <dgm:t>
        <a:bodyPr/>
        <a:lstStyle/>
        <a:p>
          <a:r>
            <a:rPr lang="en-GB"/>
            <a:t>Perfect your CV and cover letter right, apply for vacation schemes and training contracts (solicitor) or mini-pupillages (barrister)</a:t>
          </a:r>
          <a:endParaRPr lang="en-US"/>
        </a:p>
      </dgm:t>
    </dgm:pt>
    <dgm:pt modelId="{23270F67-6FEE-4292-B626-3A59DECDF4B0}" type="parTrans" cxnId="{8E9CA1C4-EB39-4122-94E4-4E0A48098953}">
      <dgm:prSet/>
      <dgm:spPr/>
      <dgm:t>
        <a:bodyPr/>
        <a:lstStyle/>
        <a:p>
          <a:endParaRPr lang="en-US"/>
        </a:p>
      </dgm:t>
    </dgm:pt>
    <dgm:pt modelId="{D1DD1B8A-99FD-4C53-9A33-F246945B45AE}" type="sibTrans" cxnId="{8E9CA1C4-EB39-4122-94E4-4E0A48098953}">
      <dgm:prSet/>
      <dgm:spPr/>
      <dgm:t>
        <a:bodyPr/>
        <a:lstStyle/>
        <a:p>
          <a:endParaRPr lang="en-US"/>
        </a:p>
      </dgm:t>
    </dgm:pt>
    <dgm:pt modelId="{D51C20C4-1325-42B1-8C7F-C03BA41E751C}" type="pres">
      <dgm:prSet presAssocID="{9948DB0C-B39A-4FAB-80F9-E3B366B9788D}" presName="root" presStyleCnt="0">
        <dgm:presLayoutVars>
          <dgm:dir/>
          <dgm:resizeHandles val="exact"/>
        </dgm:presLayoutVars>
      </dgm:prSet>
      <dgm:spPr/>
    </dgm:pt>
    <dgm:pt modelId="{B59D757C-4191-4A55-8128-C9D09B4A9B7C}" type="pres">
      <dgm:prSet presAssocID="{2397EF28-C209-4B9D-94FD-AE65DC110241}" presName="compNode" presStyleCnt="0"/>
      <dgm:spPr/>
    </dgm:pt>
    <dgm:pt modelId="{EF447D98-988C-4936-AE4E-C0DEDFF43945}" type="pres">
      <dgm:prSet presAssocID="{2397EF28-C209-4B9D-94FD-AE65DC110241}" presName="bgRect" presStyleLbl="bgShp" presStyleIdx="0" presStyleCnt="7"/>
      <dgm:spPr/>
    </dgm:pt>
    <dgm:pt modelId="{E05A5308-1108-46D5-BD6D-1BBB8E36B1D9}" type="pres">
      <dgm:prSet presAssocID="{2397EF28-C209-4B9D-94FD-AE65DC11024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70B5E05B-5C55-4E22-9D37-5C4D9757B502}" type="pres">
      <dgm:prSet presAssocID="{2397EF28-C209-4B9D-94FD-AE65DC110241}" presName="spaceRect" presStyleCnt="0"/>
      <dgm:spPr/>
    </dgm:pt>
    <dgm:pt modelId="{0E1B54A4-6A9C-45FC-9A45-F9EDE2AF859E}" type="pres">
      <dgm:prSet presAssocID="{2397EF28-C209-4B9D-94FD-AE65DC110241}" presName="parTx" presStyleLbl="revTx" presStyleIdx="0" presStyleCnt="7">
        <dgm:presLayoutVars>
          <dgm:chMax val="0"/>
          <dgm:chPref val="0"/>
        </dgm:presLayoutVars>
      </dgm:prSet>
      <dgm:spPr/>
    </dgm:pt>
    <dgm:pt modelId="{5502EE97-A57E-4E60-806A-F8974F98F0D4}" type="pres">
      <dgm:prSet presAssocID="{A185105A-52A7-4023-B3EB-88C710A915D5}" presName="sibTrans" presStyleCnt="0"/>
      <dgm:spPr/>
    </dgm:pt>
    <dgm:pt modelId="{6FEADB64-DFC5-4906-9F8E-D59D633E04CA}" type="pres">
      <dgm:prSet presAssocID="{0758594F-7919-430A-9B52-7275D3348F99}" presName="compNode" presStyleCnt="0"/>
      <dgm:spPr/>
    </dgm:pt>
    <dgm:pt modelId="{C1AC6DFC-8950-4864-8A9E-69857AEF1DB2}" type="pres">
      <dgm:prSet presAssocID="{0758594F-7919-430A-9B52-7275D3348F99}" presName="bgRect" presStyleLbl="bgShp" presStyleIdx="1" presStyleCnt="7"/>
      <dgm:spPr/>
    </dgm:pt>
    <dgm:pt modelId="{0E8F79F7-283C-4406-9F3F-9450D7C54162}" type="pres">
      <dgm:prSet presAssocID="{0758594F-7919-430A-9B52-7275D3348F9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E2AA9B7-F932-468D-B7E0-220ECEE22F74}" type="pres">
      <dgm:prSet presAssocID="{0758594F-7919-430A-9B52-7275D3348F99}" presName="spaceRect" presStyleCnt="0"/>
      <dgm:spPr/>
    </dgm:pt>
    <dgm:pt modelId="{5BF2ABD5-A28E-4A9A-A977-CBDED1538023}" type="pres">
      <dgm:prSet presAssocID="{0758594F-7919-430A-9B52-7275D3348F99}" presName="parTx" presStyleLbl="revTx" presStyleIdx="1" presStyleCnt="7">
        <dgm:presLayoutVars>
          <dgm:chMax val="0"/>
          <dgm:chPref val="0"/>
        </dgm:presLayoutVars>
      </dgm:prSet>
      <dgm:spPr/>
    </dgm:pt>
    <dgm:pt modelId="{682B73F1-2442-4A68-A0F8-B464A37FA355}" type="pres">
      <dgm:prSet presAssocID="{1D3E4D7A-BFC4-4913-9B2A-01650E237300}" presName="sibTrans" presStyleCnt="0"/>
      <dgm:spPr/>
    </dgm:pt>
    <dgm:pt modelId="{8329431F-F578-4075-A291-825601433AC0}" type="pres">
      <dgm:prSet presAssocID="{1B441D8D-DE30-4FF3-BC44-797D2CC2B585}" presName="compNode" presStyleCnt="0"/>
      <dgm:spPr/>
    </dgm:pt>
    <dgm:pt modelId="{98D13343-AB57-430D-84B7-345DBDAF0580}" type="pres">
      <dgm:prSet presAssocID="{1B441D8D-DE30-4FF3-BC44-797D2CC2B585}" presName="bgRect" presStyleLbl="bgShp" presStyleIdx="2" presStyleCnt="7"/>
      <dgm:spPr/>
    </dgm:pt>
    <dgm:pt modelId="{98D07D4E-55A5-400E-93D7-09D5A43F0B6F}" type="pres">
      <dgm:prSet presAssocID="{1B441D8D-DE30-4FF3-BC44-797D2CC2B58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E1DAF35-8F3C-4F66-9625-02E02DC77A78}" type="pres">
      <dgm:prSet presAssocID="{1B441D8D-DE30-4FF3-BC44-797D2CC2B585}" presName="spaceRect" presStyleCnt="0"/>
      <dgm:spPr/>
    </dgm:pt>
    <dgm:pt modelId="{F64F95FD-9F04-45B7-9903-6C098F383E05}" type="pres">
      <dgm:prSet presAssocID="{1B441D8D-DE30-4FF3-BC44-797D2CC2B585}" presName="parTx" presStyleLbl="revTx" presStyleIdx="2" presStyleCnt="7">
        <dgm:presLayoutVars>
          <dgm:chMax val="0"/>
          <dgm:chPref val="0"/>
        </dgm:presLayoutVars>
      </dgm:prSet>
      <dgm:spPr/>
    </dgm:pt>
    <dgm:pt modelId="{08D0ADAB-F65E-4EC1-8D30-D9E825EAECCB}" type="pres">
      <dgm:prSet presAssocID="{0DA01898-BEF6-48EA-BC81-14DA39A42E0F}" presName="sibTrans" presStyleCnt="0"/>
      <dgm:spPr/>
    </dgm:pt>
    <dgm:pt modelId="{6AAE00DE-7439-4D0E-9BFA-27E4BF5093F1}" type="pres">
      <dgm:prSet presAssocID="{8FFD6F20-EFBE-430B-9057-7D434BFB1AA8}" presName="compNode" presStyleCnt="0"/>
      <dgm:spPr/>
    </dgm:pt>
    <dgm:pt modelId="{202D2338-90D9-47FE-B199-D118ED6E85F5}" type="pres">
      <dgm:prSet presAssocID="{8FFD6F20-EFBE-430B-9057-7D434BFB1AA8}" presName="bgRect" presStyleLbl="bgShp" presStyleIdx="3" presStyleCnt="7"/>
      <dgm:spPr/>
    </dgm:pt>
    <dgm:pt modelId="{3E925C9B-4974-429A-BDD0-25A0788B0F1B}" type="pres">
      <dgm:prSet presAssocID="{8FFD6F20-EFBE-430B-9057-7D434BFB1AA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F7246D4-4F91-4331-9D9F-9A5C5C6B536B}" type="pres">
      <dgm:prSet presAssocID="{8FFD6F20-EFBE-430B-9057-7D434BFB1AA8}" presName="spaceRect" presStyleCnt="0"/>
      <dgm:spPr/>
    </dgm:pt>
    <dgm:pt modelId="{9F222AA1-1BB0-47AA-8973-565D9DEF9E45}" type="pres">
      <dgm:prSet presAssocID="{8FFD6F20-EFBE-430B-9057-7D434BFB1AA8}" presName="parTx" presStyleLbl="revTx" presStyleIdx="3" presStyleCnt="7">
        <dgm:presLayoutVars>
          <dgm:chMax val="0"/>
          <dgm:chPref val="0"/>
        </dgm:presLayoutVars>
      </dgm:prSet>
      <dgm:spPr/>
    </dgm:pt>
    <dgm:pt modelId="{149BE976-CA6B-4EC6-8042-229FF937AB58}" type="pres">
      <dgm:prSet presAssocID="{E75FB65E-99A2-4D75-8395-4A124315701E}" presName="sibTrans" presStyleCnt="0"/>
      <dgm:spPr/>
    </dgm:pt>
    <dgm:pt modelId="{AB5881DF-F561-484F-873D-BA4BEADAD059}" type="pres">
      <dgm:prSet presAssocID="{CF9B44F9-94FA-4F60-9667-B21D6C235484}" presName="compNode" presStyleCnt="0"/>
      <dgm:spPr/>
    </dgm:pt>
    <dgm:pt modelId="{3C2AE259-D832-4C3B-9DFC-E1D0D7B8ADD1}" type="pres">
      <dgm:prSet presAssocID="{CF9B44F9-94FA-4F60-9667-B21D6C235484}" presName="bgRect" presStyleLbl="bgShp" presStyleIdx="4" presStyleCnt="7"/>
      <dgm:spPr/>
    </dgm:pt>
    <dgm:pt modelId="{8DB5CE6D-AEDA-4BF7-A3AF-B81FE9868483}" type="pres">
      <dgm:prSet presAssocID="{CF9B44F9-94FA-4F60-9667-B21D6C23548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3E0B141-4CA8-4E37-BA5E-9636976781F7}" type="pres">
      <dgm:prSet presAssocID="{CF9B44F9-94FA-4F60-9667-B21D6C235484}" presName="spaceRect" presStyleCnt="0"/>
      <dgm:spPr/>
    </dgm:pt>
    <dgm:pt modelId="{DBA3C73B-636F-4845-9A16-4BB0683317B1}" type="pres">
      <dgm:prSet presAssocID="{CF9B44F9-94FA-4F60-9667-B21D6C235484}" presName="parTx" presStyleLbl="revTx" presStyleIdx="4" presStyleCnt="7">
        <dgm:presLayoutVars>
          <dgm:chMax val="0"/>
          <dgm:chPref val="0"/>
        </dgm:presLayoutVars>
      </dgm:prSet>
      <dgm:spPr/>
    </dgm:pt>
    <dgm:pt modelId="{7F3C4AE1-5986-4B67-B9DF-072540B88D05}" type="pres">
      <dgm:prSet presAssocID="{895D96D6-BAFF-4F63-B5E5-C9D7566B8C2F}" presName="sibTrans" presStyleCnt="0"/>
      <dgm:spPr/>
    </dgm:pt>
    <dgm:pt modelId="{B31F31DE-E8AD-443A-8089-387E057F9757}" type="pres">
      <dgm:prSet presAssocID="{AD347776-044D-40EC-AD80-D14BEF6B7B8D}" presName="compNode" presStyleCnt="0"/>
      <dgm:spPr/>
    </dgm:pt>
    <dgm:pt modelId="{EE7873DB-B8B2-4F3F-8545-E0FA8C04B10B}" type="pres">
      <dgm:prSet presAssocID="{AD347776-044D-40EC-AD80-D14BEF6B7B8D}" presName="bgRect" presStyleLbl="bgShp" presStyleIdx="5" presStyleCnt="7"/>
      <dgm:spPr/>
    </dgm:pt>
    <dgm:pt modelId="{28FFED78-AE15-4EC5-A1A8-315B511BADA9}" type="pres">
      <dgm:prSet presAssocID="{AD347776-044D-40EC-AD80-D14BEF6B7B8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E7013BBF-169C-4225-BD1F-4E028B870625}" type="pres">
      <dgm:prSet presAssocID="{AD347776-044D-40EC-AD80-D14BEF6B7B8D}" presName="spaceRect" presStyleCnt="0"/>
      <dgm:spPr/>
    </dgm:pt>
    <dgm:pt modelId="{2CF153F9-71AE-4596-AEC5-C71584257008}" type="pres">
      <dgm:prSet presAssocID="{AD347776-044D-40EC-AD80-D14BEF6B7B8D}" presName="parTx" presStyleLbl="revTx" presStyleIdx="5" presStyleCnt="7">
        <dgm:presLayoutVars>
          <dgm:chMax val="0"/>
          <dgm:chPref val="0"/>
        </dgm:presLayoutVars>
      </dgm:prSet>
      <dgm:spPr/>
    </dgm:pt>
    <dgm:pt modelId="{765DC0DD-2E4A-490A-BC2F-D793D0AA80D4}" type="pres">
      <dgm:prSet presAssocID="{8B7BDC72-583F-4945-8F88-863DAC5BABB4}" presName="sibTrans" presStyleCnt="0"/>
      <dgm:spPr/>
    </dgm:pt>
    <dgm:pt modelId="{8D49F2FE-8689-4F3D-A9CC-03D28D5BF4F0}" type="pres">
      <dgm:prSet presAssocID="{930D38BD-FF77-4478-ACB7-050E6868F47D}" presName="compNode" presStyleCnt="0"/>
      <dgm:spPr/>
    </dgm:pt>
    <dgm:pt modelId="{2B78173A-791C-4C64-89A5-55311BE5B3F7}" type="pres">
      <dgm:prSet presAssocID="{930D38BD-FF77-4478-ACB7-050E6868F47D}" presName="bgRect" presStyleLbl="bgShp" presStyleIdx="6" presStyleCnt="7"/>
      <dgm:spPr/>
    </dgm:pt>
    <dgm:pt modelId="{4A658EC4-CC69-43C0-A83F-081AB89A52D8}" type="pres">
      <dgm:prSet presAssocID="{930D38BD-FF77-4478-ACB7-050E6868F47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3BAC553-BF53-48A7-9820-CECCD886AF10}" type="pres">
      <dgm:prSet presAssocID="{930D38BD-FF77-4478-ACB7-050E6868F47D}" presName="spaceRect" presStyleCnt="0"/>
      <dgm:spPr/>
    </dgm:pt>
    <dgm:pt modelId="{D8A189A3-06C2-42EE-830E-43789DB4FBC5}" type="pres">
      <dgm:prSet presAssocID="{930D38BD-FF77-4478-ACB7-050E6868F47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1B8C901-913D-4EEB-8D59-A6DAF7AF2808}" type="presOf" srcId="{AD347776-044D-40EC-AD80-D14BEF6B7B8D}" destId="{2CF153F9-71AE-4596-AEC5-C71584257008}" srcOrd="0" destOrd="0" presId="urn:microsoft.com/office/officeart/2018/2/layout/IconVerticalSolidList"/>
    <dgm:cxn modelId="{E9818F19-6F8C-4CCF-BC5C-B286BE9ECFB0}" type="presOf" srcId="{0758594F-7919-430A-9B52-7275D3348F99}" destId="{5BF2ABD5-A28E-4A9A-A977-CBDED1538023}" srcOrd="0" destOrd="0" presId="urn:microsoft.com/office/officeart/2018/2/layout/IconVerticalSolidList"/>
    <dgm:cxn modelId="{E325722E-797D-4D1E-BFE1-76B7B33CD2A2}" type="presOf" srcId="{2397EF28-C209-4B9D-94FD-AE65DC110241}" destId="{0E1B54A4-6A9C-45FC-9A45-F9EDE2AF859E}" srcOrd="0" destOrd="0" presId="urn:microsoft.com/office/officeart/2018/2/layout/IconVerticalSolidList"/>
    <dgm:cxn modelId="{D5A63145-13CB-482C-8479-966E8514AC93}" srcId="{9948DB0C-B39A-4FAB-80F9-E3B366B9788D}" destId="{CF9B44F9-94FA-4F60-9667-B21D6C235484}" srcOrd="4" destOrd="0" parTransId="{010DBBD3-A350-4445-B07D-2A7576BE0FEF}" sibTransId="{895D96D6-BAFF-4F63-B5E5-C9D7566B8C2F}"/>
    <dgm:cxn modelId="{52471B4E-6EF9-45EF-9695-0521D684A13D}" srcId="{9948DB0C-B39A-4FAB-80F9-E3B366B9788D}" destId="{AD347776-044D-40EC-AD80-D14BEF6B7B8D}" srcOrd="5" destOrd="0" parTransId="{37CDD836-4A89-4005-B563-25F8DB3C666D}" sibTransId="{8B7BDC72-583F-4945-8F88-863DAC5BABB4}"/>
    <dgm:cxn modelId="{9648B27F-87D4-4E9A-9A42-4F05D400B993}" srcId="{9948DB0C-B39A-4FAB-80F9-E3B366B9788D}" destId="{2397EF28-C209-4B9D-94FD-AE65DC110241}" srcOrd="0" destOrd="0" parTransId="{A0893517-E89F-474B-89FD-172827263F18}" sibTransId="{A185105A-52A7-4023-B3EB-88C710A915D5}"/>
    <dgm:cxn modelId="{95F34480-7D05-41AB-9EFE-DFCFE0882AFD}" type="presOf" srcId="{CF9B44F9-94FA-4F60-9667-B21D6C235484}" destId="{DBA3C73B-636F-4845-9A16-4BB0683317B1}" srcOrd="0" destOrd="0" presId="urn:microsoft.com/office/officeart/2018/2/layout/IconVerticalSolidList"/>
    <dgm:cxn modelId="{26F8EA85-F49B-4186-968E-FCDE665F6507}" type="presOf" srcId="{1B441D8D-DE30-4FF3-BC44-797D2CC2B585}" destId="{F64F95FD-9F04-45B7-9903-6C098F383E05}" srcOrd="0" destOrd="0" presId="urn:microsoft.com/office/officeart/2018/2/layout/IconVerticalSolidList"/>
    <dgm:cxn modelId="{EB012FA4-7A0C-4E06-AC44-A6527B5F6616}" srcId="{9948DB0C-B39A-4FAB-80F9-E3B366B9788D}" destId="{8FFD6F20-EFBE-430B-9057-7D434BFB1AA8}" srcOrd="3" destOrd="0" parTransId="{5B6E0462-79D4-49C6-8CEF-D10F73E9C505}" sibTransId="{E75FB65E-99A2-4D75-8395-4A124315701E}"/>
    <dgm:cxn modelId="{F9FDD1A7-010D-402D-9F75-3807EDAB6DF5}" type="presOf" srcId="{930D38BD-FF77-4478-ACB7-050E6868F47D}" destId="{D8A189A3-06C2-42EE-830E-43789DB4FBC5}" srcOrd="0" destOrd="0" presId="urn:microsoft.com/office/officeart/2018/2/layout/IconVerticalSolidList"/>
    <dgm:cxn modelId="{1BD001B2-A6A4-4254-8C0E-91D0F363CDC5}" type="presOf" srcId="{8FFD6F20-EFBE-430B-9057-7D434BFB1AA8}" destId="{9F222AA1-1BB0-47AA-8973-565D9DEF9E45}" srcOrd="0" destOrd="0" presId="urn:microsoft.com/office/officeart/2018/2/layout/IconVerticalSolidList"/>
    <dgm:cxn modelId="{8E9CA1C4-EB39-4122-94E4-4E0A48098953}" srcId="{9948DB0C-B39A-4FAB-80F9-E3B366B9788D}" destId="{930D38BD-FF77-4478-ACB7-050E6868F47D}" srcOrd="6" destOrd="0" parTransId="{23270F67-6FEE-4292-B626-3A59DECDF4B0}" sibTransId="{D1DD1B8A-99FD-4C53-9A33-F246945B45AE}"/>
    <dgm:cxn modelId="{7E4A70D9-19A8-4FD3-9739-8443BDB2A58E}" srcId="{9948DB0C-B39A-4FAB-80F9-E3B366B9788D}" destId="{0758594F-7919-430A-9B52-7275D3348F99}" srcOrd="1" destOrd="0" parTransId="{F446E2EC-2061-456F-B3DF-D53D0861964E}" sibTransId="{1D3E4D7A-BFC4-4913-9B2A-01650E237300}"/>
    <dgm:cxn modelId="{8009E7DF-7EF3-441C-8F3C-ED0A813ABCBE}" srcId="{9948DB0C-B39A-4FAB-80F9-E3B366B9788D}" destId="{1B441D8D-DE30-4FF3-BC44-797D2CC2B585}" srcOrd="2" destOrd="0" parTransId="{894E26A4-612E-4FBD-92D2-5380E62CFB40}" sibTransId="{0DA01898-BEF6-48EA-BC81-14DA39A42E0F}"/>
    <dgm:cxn modelId="{CD4376F7-0DC6-48EB-AD6B-C0B1F2047065}" type="presOf" srcId="{9948DB0C-B39A-4FAB-80F9-E3B366B9788D}" destId="{D51C20C4-1325-42B1-8C7F-C03BA41E751C}" srcOrd="0" destOrd="0" presId="urn:microsoft.com/office/officeart/2018/2/layout/IconVerticalSolidList"/>
    <dgm:cxn modelId="{B84BD7EC-83C2-4ACB-A597-F8D01E39F648}" type="presParOf" srcId="{D51C20C4-1325-42B1-8C7F-C03BA41E751C}" destId="{B59D757C-4191-4A55-8128-C9D09B4A9B7C}" srcOrd="0" destOrd="0" presId="urn:microsoft.com/office/officeart/2018/2/layout/IconVerticalSolidList"/>
    <dgm:cxn modelId="{641028F9-71D0-4B4D-B159-6A33BFEA086B}" type="presParOf" srcId="{B59D757C-4191-4A55-8128-C9D09B4A9B7C}" destId="{EF447D98-988C-4936-AE4E-C0DEDFF43945}" srcOrd="0" destOrd="0" presId="urn:microsoft.com/office/officeart/2018/2/layout/IconVerticalSolidList"/>
    <dgm:cxn modelId="{5E6C08E8-84E5-4B1E-AA0C-92794A489191}" type="presParOf" srcId="{B59D757C-4191-4A55-8128-C9D09B4A9B7C}" destId="{E05A5308-1108-46D5-BD6D-1BBB8E36B1D9}" srcOrd="1" destOrd="0" presId="urn:microsoft.com/office/officeart/2018/2/layout/IconVerticalSolidList"/>
    <dgm:cxn modelId="{7439E63F-B6E1-4935-B8A1-70AF862816F7}" type="presParOf" srcId="{B59D757C-4191-4A55-8128-C9D09B4A9B7C}" destId="{70B5E05B-5C55-4E22-9D37-5C4D9757B502}" srcOrd="2" destOrd="0" presId="urn:microsoft.com/office/officeart/2018/2/layout/IconVerticalSolidList"/>
    <dgm:cxn modelId="{FE81B154-13B3-4798-AB6E-4337D43BAFCF}" type="presParOf" srcId="{B59D757C-4191-4A55-8128-C9D09B4A9B7C}" destId="{0E1B54A4-6A9C-45FC-9A45-F9EDE2AF859E}" srcOrd="3" destOrd="0" presId="urn:microsoft.com/office/officeart/2018/2/layout/IconVerticalSolidList"/>
    <dgm:cxn modelId="{3DD1F1A8-7A2C-471A-8292-D02A89B25D59}" type="presParOf" srcId="{D51C20C4-1325-42B1-8C7F-C03BA41E751C}" destId="{5502EE97-A57E-4E60-806A-F8974F98F0D4}" srcOrd="1" destOrd="0" presId="urn:microsoft.com/office/officeart/2018/2/layout/IconVerticalSolidList"/>
    <dgm:cxn modelId="{DE19709F-0236-4426-929E-CC7BEE4DD9A0}" type="presParOf" srcId="{D51C20C4-1325-42B1-8C7F-C03BA41E751C}" destId="{6FEADB64-DFC5-4906-9F8E-D59D633E04CA}" srcOrd="2" destOrd="0" presId="urn:microsoft.com/office/officeart/2018/2/layout/IconVerticalSolidList"/>
    <dgm:cxn modelId="{A4A3EE8D-64A6-4359-8B47-531EFC27E4FD}" type="presParOf" srcId="{6FEADB64-DFC5-4906-9F8E-D59D633E04CA}" destId="{C1AC6DFC-8950-4864-8A9E-69857AEF1DB2}" srcOrd="0" destOrd="0" presId="urn:microsoft.com/office/officeart/2018/2/layout/IconVerticalSolidList"/>
    <dgm:cxn modelId="{D31ACB1E-3F76-4CD6-981F-BDBF8699DC3E}" type="presParOf" srcId="{6FEADB64-DFC5-4906-9F8E-D59D633E04CA}" destId="{0E8F79F7-283C-4406-9F3F-9450D7C54162}" srcOrd="1" destOrd="0" presId="urn:microsoft.com/office/officeart/2018/2/layout/IconVerticalSolidList"/>
    <dgm:cxn modelId="{52293DA0-A865-4D68-9114-80951E0274CE}" type="presParOf" srcId="{6FEADB64-DFC5-4906-9F8E-D59D633E04CA}" destId="{2E2AA9B7-F932-468D-B7E0-220ECEE22F74}" srcOrd="2" destOrd="0" presId="urn:microsoft.com/office/officeart/2018/2/layout/IconVerticalSolidList"/>
    <dgm:cxn modelId="{08843ACD-BFFC-49BA-ABF9-B9F07FAF3A7A}" type="presParOf" srcId="{6FEADB64-DFC5-4906-9F8E-D59D633E04CA}" destId="{5BF2ABD5-A28E-4A9A-A977-CBDED1538023}" srcOrd="3" destOrd="0" presId="urn:microsoft.com/office/officeart/2018/2/layout/IconVerticalSolidList"/>
    <dgm:cxn modelId="{7C241508-23E4-4A1A-A596-84523872C3ED}" type="presParOf" srcId="{D51C20C4-1325-42B1-8C7F-C03BA41E751C}" destId="{682B73F1-2442-4A68-A0F8-B464A37FA355}" srcOrd="3" destOrd="0" presId="urn:microsoft.com/office/officeart/2018/2/layout/IconVerticalSolidList"/>
    <dgm:cxn modelId="{ECF5D0D7-A649-43FC-9B6B-B7117955BC3A}" type="presParOf" srcId="{D51C20C4-1325-42B1-8C7F-C03BA41E751C}" destId="{8329431F-F578-4075-A291-825601433AC0}" srcOrd="4" destOrd="0" presId="urn:microsoft.com/office/officeart/2018/2/layout/IconVerticalSolidList"/>
    <dgm:cxn modelId="{A730425C-26EF-4DC0-87A6-FE00C985AB13}" type="presParOf" srcId="{8329431F-F578-4075-A291-825601433AC0}" destId="{98D13343-AB57-430D-84B7-345DBDAF0580}" srcOrd="0" destOrd="0" presId="urn:microsoft.com/office/officeart/2018/2/layout/IconVerticalSolidList"/>
    <dgm:cxn modelId="{0D7BA97F-ADA9-4D17-9E0A-A66F2F205C84}" type="presParOf" srcId="{8329431F-F578-4075-A291-825601433AC0}" destId="{98D07D4E-55A5-400E-93D7-09D5A43F0B6F}" srcOrd="1" destOrd="0" presId="urn:microsoft.com/office/officeart/2018/2/layout/IconVerticalSolidList"/>
    <dgm:cxn modelId="{DAC83052-66CA-40F9-B837-FED376FB49B8}" type="presParOf" srcId="{8329431F-F578-4075-A291-825601433AC0}" destId="{1E1DAF35-8F3C-4F66-9625-02E02DC77A78}" srcOrd="2" destOrd="0" presId="urn:microsoft.com/office/officeart/2018/2/layout/IconVerticalSolidList"/>
    <dgm:cxn modelId="{9973F5A6-44E6-46F7-BF28-4CC7DFE8801A}" type="presParOf" srcId="{8329431F-F578-4075-A291-825601433AC0}" destId="{F64F95FD-9F04-45B7-9903-6C098F383E05}" srcOrd="3" destOrd="0" presId="urn:microsoft.com/office/officeart/2018/2/layout/IconVerticalSolidList"/>
    <dgm:cxn modelId="{832CA5EA-712B-473B-9190-9342D8E5AD4E}" type="presParOf" srcId="{D51C20C4-1325-42B1-8C7F-C03BA41E751C}" destId="{08D0ADAB-F65E-4EC1-8D30-D9E825EAECCB}" srcOrd="5" destOrd="0" presId="urn:microsoft.com/office/officeart/2018/2/layout/IconVerticalSolidList"/>
    <dgm:cxn modelId="{0A409F83-3F42-4791-BAA5-040272902CEA}" type="presParOf" srcId="{D51C20C4-1325-42B1-8C7F-C03BA41E751C}" destId="{6AAE00DE-7439-4D0E-9BFA-27E4BF5093F1}" srcOrd="6" destOrd="0" presId="urn:microsoft.com/office/officeart/2018/2/layout/IconVerticalSolidList"/>
    <dgm:cxn modelId="{5A88E7AA-84E1-4ABC-82AF-B6392528C1B9}" type="presParOf" srcId="{6AAE00DE-7439-4D0E-9BFA-27E4BF5093F1}" destId="{202D2338-90D9-47FE-B199-D118ED6E85F5}" srcOrd="0" destOrd="0" presId="urn:microsoft.com/office/officeart/2018/2/layout/IconVerticalSolidList"/>
    <dgm:cxn modelId="{5415F265-2310-480B-9577-C50233736DE9}" type="presParOf" srcId="{6AAE00DE-7439-4D0E-9BFA-27E4BF5093F1}" destId="{3E925C9B-4974-429A-BDD0-25A0788B0F1B}" srcOrd="1" destOrd="0" presId="urn:microsoft.com/office/officeart/2018/2/layout/IconVerticalSolidList"/>
    <dgm:cxn modelId="{B4933C6B-21B3-4770-A6C8-E3324F5D1D5E}" type="presParOf" srcId="{6AAE00DE-7439-4D0E-9BFA-27E4BF5093F1}" destId="{BF7246D4-4F91-4331-9D9F-9A5C5C6B536B}" srcOrd="2" destOrd="0" presId="urn:microsoft.com/office/officeart/2018/2/layout/IconVerticalSolidList"/>
    <dgm:cxn modelId="{25A23DBA-FC4A-4DB8-BF4D-57D8D16DBE31}" type="presParOf" srcId="{6AAE00DE-7439-4D0E-9BFA-27E4BF5093F1}" destId="{9F222AA1-1BB0-47AA-8973-565D9DEF9E45}" srcOrd="3" destOrd="0" presId="urn:microsoft.com/office/officeart/2018/2/layout/IconVerticalSolidList"/>
    <dgm:cxn modelId="{6BECEF92-CADD-4FAB-841E-40CCADC6E181}" type="presParOf" srcId="{D51C20C4-1325-42B1-8C7F-C03BA41E751C}" destId="{149BE976-CA6B-4EC6-8042-229FF937AB58}" srcOrd="7" destOrd="0" presId="urn:microsoft.com/office/officeart/2018/2/layout/IconVerticalSolidList"/>
    <dgm:cxn modelId="{0D2690EC-FFF6-4C59-8378-06D023EEED11}" type="presParOf" srcId="{D51C20C4-1325-42B1-8C7F-C03BA41E751C}" destId="{AB5881DF-F561-484F-873D-BA4BEADAD059}" srcOrd="8" destOrd="0" presId="urn:microsoft.com/office/officeart/2018/2/layout/IconVerticalSolidList"/>
    <dgm:cxn modelId="{A0916FE0-CFDD-4CEF-8260-E3FC9BD2F8BA}" type="presParOf" srcId="{AB5881DF-F561-484F-873D-BA4BEADAD059}" destId="{3C2AE259-D832-4C3B-9DFC-E1D0D7B8ADD1}" srcOrd="0" destOrd="0" presId="urn:microsoft.com/office/officeart/2018/2/layout/IconVerticalSolidList"/>
    <dgm:cxn modelId="{03171F1D-0D19-4EB5-BFDB-CAF4568E6B3E}" type="presParOf" srcId="{AB5881DF-F561-484F-873D-BA4BEADAD059}" destId="{8DB5CE6D-AEDA-4BF7-A3AF-B81FE9868483}" srcOrd="1" destOrd="0" presId="urn:microsoft.com/office/officeart/2018/2/layout/IconVerticalSolidList"/>
    <dgm:cxn modelId="{8D765EB6-9C1A-4133-8300-2AAC232C18BA}" type="presParOf" srcId="{AB5881DF-F561-484F-873D-BA4BEADAD059}" destId="{13E0B141-4CA8-4E37-BA5E-9636976781F7}" srcOrd="2" destOrd="0" presId="urn:microsoft.com/office/officeart/2018/2/layout/IconVerticalSolidList"/>
    <dgm:cxn modelId="{69E6D253-01C0-48AF-BBCE-321C2E74DCCB}" type="presParOf" srcId="{AB5881DF-F561-484F-873D-BA4BEADAD059}" destId="{DBA3C73B-636F-4845-9A16-4BB0683317B1}" srcOrd="3" destOrd="0" presId="urn:microsoft.com/office/officeart/2018/2/layout/IconVerticalSolidList"/>
    <dgm:cxn modelId="{198A98E4-D296-4E33-860E-CCE0FEA2D7DC}" type="presParOf" srcId="{D51C20C4-1325-42B1-8C7F-C03BA41E751C}" destId="{7F3C4AE1-5986-4B67-B9DF-072540B88D05}" srcOrd="9" destOrd="0" presId="urn:microsoft.com/office/officeart/2018/2/layout/IconVerticalSolidList"/>
    <dgm:cxn modelId="{52819725-81EC-4520-93FD-ABC1C16F102F}" type="presParOf" srcId="{D51C20C4-1325-42B1-8C7F-C03BA41E751C}" destId="{B31F31DE-E8AD-443A-8089-387E057F9757}" srcOrd="10" destOrd="0" presId="urn:microsoft.com/office/officeart/2018/2/layout/IconVerticalSolidList"/>
    <dgm:cxn modelId="{BD1BF1D6-F45D-422B-93CF-89F3CAAAF92E}" type="presParOf" srcId="{B31F31DE-E8AD-443A-8089-387E057F9757}" destId="{EE7873DB-B8B2-4F3F-8545-E0FA8C04B10B}" srcOrd="0" destOrd="0" presId="urn:microsoft.com/office/officeart/2018/2/layout/IconVerticalSolidList"/>
    <dgm:cxn modelId="{5B25DCB9-4DF7-4BFD-B5CD-22D5D79D074D}" type="presParOf" srcId="{B31F31DE-E8AD-443A-8089-387E057F9757}" destId="{28FFED78-AE15-4EC5-A1A8-315B511BADA9}" srcOrd="1" destOrd="0" presId="urn:microsoft.com/office/officeart/2018/2/layout/IconVerticalSolidList"/>
    <dgm:cxn modelId="{649DA6C3-34BF-47C0-9D13-D3039C9C0219}" type="presParOf" srcId="{B31F31DE-E8AD-443A-8089-387E057F9757}" destId="{E7013BBF-169C-4225-BD1F-4E028B870625}" srcOrd="2" destOrd="0" presId="urn:microsoft.com/office/officeart/2018/2/layout/IconVerticalSolidList"/>
    <dgm:cxn modelId="{A24E3E43-546B-4B12-890D-92E223239DFC}" type="presParOf" srcId="{B31F31DE-E8AD-443A-8089-387E057F9757}" destId="{2CF153F9-71AE-4596-AEC5-C71584257008}" srcOrd="3" destOrd="0" presId="urn:microsoft.com/office/officeart/2018/2/layout/IconVerticalSolidList"/>
    <dgm:cxn modelId="{1B0E3BED-B838-487B-B701-6CC9A36453F3}" type="presParOf" srcId="{D51C20C4-1325-42B1-8C7F-C03BA41E751C}" destId="{765DC0DD-2E4A-490A-BC2F-D793D0AA80D4}" srcOrd="11" destOrd="0" presId="urn:microsoft.com/office/officeart/2018/2/layout/IconVerticalSolidList"/>
    <dgm:cxn modelId="{25BA5689-F7D1-4AFA-B184-8683245F06D9}" type="presParOf" srcId="{D51C20C4-1325-42B1-8C7F-C03BA41E751C}" destId="{8D49F2FE-8689-4F3D-A9CC-03D28D5BF4F0}" srcOrd="12" destOrd="0" presId="urn:microsoft.com/office/officeart/2018/2/layout/IconVerticalSolidList"/>
    <dgm:cxn modelId="{4504B8DB-029B-4836-B258-D1271AA86F96}" type="presParOf" srcId="{8D49F2FE-8689-4F3D-A9CC-03D28D5BF4F0}" destId="{2B78173A-791C-4C64-89A5-55311BE5B3F7}" srcOrd="0" destOrd="0" presId="urn:microsoft.com/office/officeart/2018/2/layout/IconVerticalSolidList"/>
    <dgm:cxn modelId="{D86B16FE-0F85-40AA-ABA8-A3A914FE8669}" type="presParOf" srcId="{8D49F2FE-8689-4F3D-A9CC-03D28D5BF4F0}" destId="{4A658EC4-CC69-43C0-A83F-081AB89A52D8}" srcOrd="1" destOrd="0" presId="urn:microsoft.com/office/officeart/2018/2/layout/IconVerticalSolidList"/>
    <dgm:cxn modelId="{0AEC080D-C98E-474A-B4C0-49D995DB3CFD}" type="presParOf" srcId="{8D49F2FE-8689-4F3D-A9CC-03D28D5BF4F0}" destId="{93BAC553-BF53-48A7-9820-CECCD886AF10}" srcOrd="2" destOrd="0" presId="urn:microsoft.com/office/officeart/2018/2/layout/IconVerticalSolidList"/>
    <dgm:cxn modelId="{B58CF1FA-FBDD-46C3-A26D-EB20584A94A1}" type="presParOf" srcId="{8D49F2FE-8689-4F3D-A9CC-03D28D5BF4F0}" destId="{D8A189A3-06C2-42EE-830E-43789DB4FB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8D2BB-7321-4391-8FAD-7308EEA6335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27FDB064-2812-44B5-B139-37D3D7FF2F80}">
      <dgm:prSet/>
      <dgm:spPr/>
      <dgm:t>
        <a:bodyPr/>
        <a:lstStyle/>
        <a:p>
          <a:pPr>
            <a:defRPr cap="all"/>
          </a:pPr>
          <a:r>
            <a:rPr lang="en-GB" cap="none"/>
            <a:t>Even if you are a qualified lawyer at home, if you have  4 years’ post-qualification experience, you may still have to start as a trainee</a:t>
          </a:r>
          <a:endParaRPr lang="en-US" cap="none"/>
        </a:p>
      </dgm:t>
    </dgm:pt>
    <dgm:pt modelId="{DA3934A0-339D-424A-A5AE-8FF1EC1C3AD2}" type="parTrans" cxnId="{0B248800-79C0-48D0-9A17-4EA4178FA639}">
      <dgm:prSet/>
      <dgm:spPr/>
      <dgm:t>
        <a:bodyPr/>
        <a:lstStyle/>
        <a:p>
          <a:endParaRPr lang="en-US"/>
        </a:p>
      </dgm:t>
    </dgm:pt>
    <dgm:pt modelId="{32FD5082-5D91-41FB-BC8D-5E7346940D6B}" type="sibTrans" cxnId="{0B248800-79C0-48D0-9A17-4EA4178FA639}">
      <dgm:prSet/>
      <dgm:spPr/>
      <dgm:t>
        <a:bodyPr/>
        <a:lstStyle/>
        <a:p>
          <a:endParaRPr lang="en-US"/>
        </a:p>
      </dgm:t>
    </dgm:pt>
    <dgm:pt modelId="{681F6617-4C1D-4F85-9E59-D35362778D96}">
      <dgm:prSet/>
      <dgm:spPr/>
      <dgm:t>
        <a:bodyPr/>
        <a:lstStyle/>
        <a:p>
          <a:pPr>
            <a:defRPr cap="all"/>
          </a:pPr>
          <a:r>
            <a:rPr lang="en-GB" cap="none"/>
            <a:t>Understand the application process (how long it takes to write a good application) and relevant deadlines – for vacation schemes, training contracts, pupillages</a:t>
          </a:r>
          <a:endParaRPr lang="en-US" cap="none"/>
        </a:p>
      </dgm:t>
    </dgm:pt>
    <dgm:pt modelId="{B48D4747-C69C-4C13-8BDF-35241D6B006C}" type="parTrans" cxnId="{FF351059-1F73-4D21-AF1D-1B6244BF52D1}">
      <dgm:prSet/>
      <dgm:spPr/>
      <dgm:t>
        <a:bodyPr/>
        <a:lstStyle/>
        <a:p>
          <a:endParaRPr lang="en-US"/>
        </a:p>
      </dgm:t>
    </dgm:pt>
    <dgm:pt modelId="{7A567EED-B5E3-4BA4-B552-4322E2ABB21A}" type="sibTrans" cxnId="{FF351059-1F73-4D21-AF1D-1B6244BF52D1}">
      <dgm:prSet/>
      <dgm:spPr/>
      <dgm:t>
        <a:bodyPr/>
        <a:lstStyle/>
        <a:p>
          <a:endParaRPr lang="en-US"/>
        </a:p>
      </dgm:t>
    </dgm:pt>
    <dgm:pt modelId="{B7370606-35C8-4109-BD90-AB34D471FFFC}">
      <dgm:prSet/>
      <dgm:spPr/>
      <dgm:t>
        <a:bodyPr/>
        <a:lstStyle/>
        <a:p>
          <a:pPr>
            <a:defRPr cap="all"/>
          </a:pPr>
          <a:r>
            <a:rPr lang="en-GB" cap="none"/>
            <a:t>Meet as many lawyers as you can – build your visibility, pick up insights, develop your network</a:t>
          </a:r>
          <a:endParaRPr lang="en-US" cap="none"/>
        </a:p>
      </dgm:t>
    </dgm:pt>
    <dgm:pt modelId="{8FF89CC2-4011-4EE7-95C0-0C2C5DBEE849}" type="parTrans" cxnId="{06C820E8-B652-4BDE-A144-2DC1A94CB1F0}">
      <dgm:prSet/>
      <dgm:spPr/>
      <dgm:t>
        <a:bodyPr/>
        <a:lstStyle/>
        <a:p>
          <a:endParaRPr lang="en-US"/>
        </a:p>
      </dgm:t>
    </dgm:pt>
    <dgm:pt modelId="{00D88756-C709-46F8-8684-319A0EA2D9E3}" type="sibTrans" cxnId="{06C820E8-B652-4BDE-A144-2DC1A94CB1F0}">
      <dgm:prSet/>
      <dgm:spPr/>
      <dgm:t>
        <a:bodyPr/>
        <a:lstStyle/>
        <a:p>
          <a:endParaRPr lang="en-US"/>
        </a:p>
      </dgm:t>
    </dgm:pt>
    <dgm:pt modelId="{B29B47B1-26A2-4882-BA86-4406884719A0}">
      <dgm:prSet/>
      <dgm:spPr/>
      <dgm:t>
        <a:bodyPr/>
        <a:lstStyle/>
        <a:p>
          <a:pPr>
            <a:defRPr cap="all"/>
          </a:pPr>
          <a:r>
            <a:rPr lang="en-GB" b="0" cap="none"/>
            <a:t>Make yourself attractive to the law firm/chambers/organisations. If they like you, they will pay for the qualifications </a:t>
          </a:r>
          <a:r>
            <a:rPr lang="en-GB" b="0" u="sng" cap="none"/>
            <a:t>and</a:t>
          </a:r>
          <a:r>
            <a:rPr lang="en-GB" b="0" cap="none"/>
            <a:t> you will get the training you need</a:t>
          </a:r>
          <a:endParaRPr lang="en-US" b="0" cap="none"/>
        </a:p>
      </dgm:t>
    </dgm:pt>
    <dgm:pt modelId="{557D65CC-6026-4470-BA17-BEBA0C2985C5}" type="parTrans" cxnId="{A06F902B-A781-43B8-807E-B13E9CF58709}">
      <dgm:prSet/>
      <dgm:spPr/>
      <dgm:t>
        <a:bodyPr/>
        <a:lstStyle/>
        <a:p>
          <a:endParaRPr lang="en-US"/>
        </a:p>
      </dgm:t>
    </dgm:pt>
    <dgm:pt modelId="{BB85DB23-6425-4984-8D11-1DADB2681CB9}" type="sibTrans" cxnId="{A06F902B-A781-43B8-807E-B13E9CF58709}">
      <dgm:prSet/>
      <dgm:spPr/>
      <dgm:t>
        <a:bodyPr/>
        <a:lstStyle/>
        <a:p>
          <a:endParaRPr lang="en-US"/>
        </a:p>
      </dgm:t>
    </dgm:pt>
    <dgm:pt modelId="{F408B221-0F22-4343-BFE6-CFCEA9851234}" type="pres">
      <dgm:prSet presAssocID="{3338D2BB-7321-4391-8FAD-7308EEA6335E}" presName="root" presStyleCnt="0">
        <dgm:presLayoutVars>
          <dgm:dir/>
          <dgm:resizeHandles val="exact"/>
        </dgm:presLayoutVars>
      </dgm:prSet>
      <dgm:spPr/>
    </dgm:pt>
    <dgm:pt modelId="{CEC54847-697E-43F4-A9CD-E745676439C1}" type="pres">
      <dgm:prSet presAssocID="{27FDB064-2812-44B5-B139-37D3D7FF2F80}" presName="compNode" presStyleCnt="0"/>
      <dgm:spPr/>
    </dgm:pt>
    <dgm:pt modelId="{034D581B-DE3B-4CD1-8F68-89D82BBB08D3}" type="pres">
      <dgm:prSet presAssocID="{27FDB064-2812-44B5-B139-37D3D7FF2F8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0E47DC1-3077-4A66-B0DD-5A8AFE6B1E1B}" type="pres">
      <dgm:prSet presAssocID="{27FDB064-2812-44B5-B139-37D3D7FF2F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A0E61B66-11C6-4E3F-BF6E-CE6557C9DA19}" type="pres">
      <dgm:prSet presAssocID="{27FDB064-2812-44B5-B139-37D3D7FF2F80}" presName="spaceRect" presStyleCnt="0"/>
      <dgm:spPr/>
    </dgm:pt>
    <dgm:pt modelId="{072F8C44-E711-4EBB-813B-63101623331C}" type="pres">
      <dgm:prSet presAssocID="{27FDB064-2812-44B5-B139-37D3D7FF2F80}" presName="textRect" presStyleLbl="revTx" presStyleIdx="0" presStyleCnt="4">
        <dgm:presLayoutVars>
          <dgm:chMax val="1"/>
          <dgm:chPref val="1"/>
        </dgm:presLayoutVars>
      </dgm:prSet>
      <dgm:spPr/>
    </dgm:pt>
    <dgm:pt modelId="{960351A2-27CA-4A75-973A-34FF15E4693B}" type="pres">
      <dgm:prSet presAssocID="{32FD5082-5D91-41FB-BC8D-5E7346940D6B}" presName="sibTrans" presStyleCnt="0"/>
      <dgm:spPr/>
    </dgm:pt>
    <dgm:pt modelId="{52382C29-9CD8-48D3-9E35-C23CAB2CBC5A}" type="pres">
      <dgm:prSet presAssocID="{681F6617-4C1D-4F85-9E59-D35362778D96}" presName="compNode" presStyleCnt="0"/>
      <dgm:spPr/>
    </dgm:pt>
    <dgm:pt modelId="{FDFC8F02-6E29-48B2-BABB-61C805173FB1}" type="pres">
      <dgm:prSet presAssocID="{681F6617-4C1D-4F85-9E59-D35362778D9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A335593-F493-4BCF-B4BA-13FDCA2E7A9D}" type="pres">
      <dgm:prSet presAssocID="{681F6617-4C1D-4F85-9E59-D35362778D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34C20C58-1F15-41C1-BC35-D2915450BEA9}" type="pres">
      <dgm:prSet presAssocID="{681F6617-4C1D-4F85-9E59-D35362778D96}" presName="spaceRect" presStyleCnt="0"/>
      <dgm:spPr/>
    </dgm:pt>
    <dgm:pt modelId="{F5DDA2F8-0D44-49AE-B9C0-F878E451E0CA}" type="pres">
      <dgm:prSet presAssocID="{681F6617-4C1D-4F85-9E59-D35362778D96}" presName="textRect" presStyleLbl="revTx" presStyleIdx="1" presStyleCnt="4">
        <dgm:presLayoutVars>
          <dgm:chMax val="1"/>
          <dgm:chPref val="1"/>
        </dgm:presLayoutVars>
      </dgm:prSet>
      <dgm:spPr/>
    </dgm:pt>
    <dgm:pt modelId="{E02F6274-6B55-46F9-9CDF-C94331D96B27}" type="pres">
      <dgm:prSet presAssocID="{7A567EED-B5E3-4BA4-B552-4322E2ABB21A}" presName="sibTrans" presStyleCnt="0"/>
      <dgm:spPr/>
    </dgm:pt>
    <dgm:pt modelId="{BB4F29DC-515D-40A4-843A-6D0B98D5D14B}" type="pres">
      <dgm:prSet presAssocID="{B7370606-35C8-4109-BD90-AB34D471FFFC}" presName="compNode" presStyleCnt="0"/>
      <dgm:spPr/>
    </dgm:pt>
    <dgm:pt modelId="{DFB4B41F-A45D-4F71-8078-34A8492A56CC}" type="pres">
      <dgm:prSet presAssocID="{B7370606-35C8-4109-BD90-AB34D471FFF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E886695-462E-4A1C-AFAD-54B9E6035600}" type="pres">
      <dgm:prSet presAssocID="{B7370606-35C8-4109-BD90-AB34D471FF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4A6694DB-3E31-45C7-8879-CD0F733BFE3B}" type="pres">
      <dgm:prSet presAssocID="{B7370606-35C8-4109-BD90-AB34D471FFFC}" presName="spaceRect" presStyleCnt="0"/>
      <dgm:spPr/>
    </dgm:pt>
    <dgm:pt modelId="{74070506-BFD5-4806-89C2-8E8C16EB1763}" type="pres">
      <dgm:prSet presAssocID="{B7370606-35C8-4109-BD90-AB34D471FFFC}" presName="textRect" presStyleLbl="revTx" presStyleIdx="2" presStyleCnt="4">
        <dgm:presLayoutVars>
          <dgm:chMax val="1"/>
          <dgm:chPref val="1"/>
        </dgm:presLayoutVars>
      </dgm:prSet>
      <dgm:spPr/>
    </dgm:pt>
    <dgm:pt modelId="{3EE06CF9-AFD2-4EF0-9C19-04DD41166499}" type="pres">
      <dgm:prSet presAssocID="{00D88756-C709-46F8-8684-319A0EA2D9E3}" presName="sibTrans" presStyleCnt="0"/>
      <dgm:spPr/>
    </dgm:pt>
    <dgm:pt modelId="{A64ADD55-E582-401D-B9E0-CE0EA1192D9E}" type="pres">
      <dgm:prSet presAssocID="{B29B47B1-26A2-4882-BA86-4406884719A0}" presName="compNode" presStyleCnt="0"/>
      <dgm:spPr/>
    </dgm:pt>
    <dgm:pt modelId="{E950D0DE-E22B-45D3-8817-8DDD90F56139}" type="pres">
      <dgm:prSet presAssocID="{B29B47B1-26A2-4882-BA86-4406884719A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C306585-4DF1-4BAB-A14D-7DA27D339FCB}" type="pres">
      <dgm:prSet presAssocID="{B29B47B1-26A2-4882-BA86-4406884719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8919AC4-87F6-4454-8F1B-C7CF7AA25D5B}" type="pres">
      <dgm:prSet presAssocID="{B29B47B1-26A2-4882-BA86-4406884719A0}" presName="spaceRect" presStyleCnt="0"/>
      <dgm:spPr/>
    </dgm:pt>
    <dgm:pt modelId="{212CF3BB-0AF5-4D02-925E-80205EB77399}" type="pres">
      <dgm:prSet presAssocID="{B29B47B1-26A2-4882-BA86-4406884719A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248800-79C0-48D0-9A17-4EA4178FA639}" srcId="{3338D2BB-7321-4391-8FAD-7308EEA6335E}" destId="{27FDB064-2812-44B5-B139-37D3D7FF2F80}" srcOrd="0" destOrd="0" parTransId="{DA3934A0-339D-424A-A5AE-8FF1EC1C3AD2}" sibTransId="{32FD5082-5D91-41FB-BC8D-5E7346940D6B}"/>
    <dgm:cxn modelId="{66C89912-0405-442A-B510-3613CF29DF51}" type="presOf" srcId="{B29B47B1-26A2-4882-BA86-4406884719A0}" destId="{212CF3BB-0AF5-4D02-925E-80205EB77399}" srcOrd="0" destOrd="0" presId="urn:microsoft.com/office/officeart/2018/5/layout/IconLeafLabelList"/>
    <dgm:cxn modelId="{A06F902B-A781-43B8-807E-B13E9CF58709}" srcId="{3338D2BB-7321-4391-8FAD-7308EEA6335E}" destId="{B29B47B1-26A2-4882-BA86-4406884719A0}" srcOrd="3" destOrd="0" parTransId="{557D65CC-6026-4470-BA17-BEBA0C2985C5}" sibTransId="{BB85DB23-6425-4984-8D11-1DADB2681CB9}"/>
    <dgm:cxn modelId="{BF032A32-4E9E-488C-AFE2-4A28577EAD6F}" type="presOf" srcId="{B7370606-35C8-4109-BD90-AB34D471FFFC}" destId="{74070506-BFD5-4806-89C2-8E8C16EB1763}" srcOrd="0" destOrd="0" presId="urn:microsoft.com/office/officeart/2018/5/layout/IconLeafLabelList"/>
    <dgm:cxn modelId="{FF351059-1F73-4D21-AF1D-1B6244BF52D1}" srcId="{3338D2BB-7321-4391-8FAD-7308EEA6335E}" destId="{681F6617-4C1D-4F85-9E59-D35362778D96}" srcOrd="1" destOrd="0" parTransId="{B48D4747-C69C-4C13-8BDF-35241D6B006C}" sibTransId="{7A567EED-B5E3-4BA4-B552-4322E2ABB21A}"/>
    <dgm:cxn modelId="{E2D36BDB-0FBE-4E1D-A1F8-B7D102DA77FC}" type="presOf" srcId="{3338D2BB-7321-4391-8FAD-7308EEA6335E}" destId="{F408B221-0F22-4343-BFE6-CFCEA9851234}" srcOrd="0" destOrd="0" presId="urn:microsoft.com/office/officeart/2018/5/layout/IconLeafLabelList"/>
    <dgm:cxn modelId="{695DA9DF-E9B4-44AC-B433-D511ACCF443B}" type="presOf" srcId="{681F6617-4C1D-4F85-9E59-D35362778D96}" destId="{F5DDA2F8-0D44-49AE-B9C0-F878E451E0CA}" srcOrd="0" destOrd="0" presId="urn:microsoft.com/office/officeart/2018/5/layout/IconLeafLabelList"/>
    <dgm:cxn modelId="{06C820E8-B652-4BDE-A144-2DC1A94CB1F0}" srcId="{3338D2BB-7321-4391-8FAD-7308EEA6335E}" destId="{B7370606-35C8-4109-BD90-AB34D471FFFC}" srcOrd="2" destOrd="0" parTransId="{8FF89CC2-4011-4EE7-95C0-0C2C5DBEE849}" sibTransId="{00D88756-C709-46F8-8684-319A0EA2D9E3}"/>
    <dgm:cxn modelId="{AF37DEF6-DA9D-4CB8-A84A-8F0A64C568BA}" type="presOf" srcId="{27FDB064-2812-44B5-B139-37D3D7FF2F80}" destId="{072F8C44-E711-4EBB-813B-63101623331C}" srcOrd="0" destOrd="0" presId="urn:microsoft.com/office/officeart/2018/5/layout/IconLeafLabelList"/>
    <dgm:cxn modelId="{ED06162A-38C1-4C6F-82E3-084205C1DAB1}" type="presParOf" srcId="{F408B221-0F22-4343-BFE6-CFCEA9851234}" destId="{CEC54847-697E-43F4-A9CD-E745676439C1}" srcOrd="0" destOrd="0" presId="urn:microsoft.com/office/officeart/2018/5/layout/IconLeafLabelList"/>
    <dgm:cxn modelId="{B9C4BE5C-1CCB-40FB-B2EF-D8DA76308875}" type="presParOf" srcId="{CEC54847-697E-43F4-A9CD-E745676439C1}" destId="{034D581B-DE3B-4CD1-8F68-89D82BBB08D3}" srcOrd="0" destOrd="0" presId="urn:microsoft.com/office/officeart/2018/5/layout/IconLeafLabelList"/>
    <dgm:cxn modelId="{6CFEA31B-7AB1-4FA7-A55D-D820854B25BD}" type="presParOf" srcId="{CEC54847-697E-43F4-A9CD-E745676439C1}" destId="{E0E47DC1-3077-4A66-B0DD-5A8AFE6B1E1B}" srcOrd="1" destOrd="0" presId="urn:microsoft.com/office/officeart/2018/5/layout/IconLeafLabelList"/>
    <dgm:cxn modelId="{7AC6C786-2EF1-4AC6-8E70-0D21D4B13BA8}" type="presParOf" srcId="{CEC54847-697E-43F4-A9CD-E745676439C1}" destId="{A0E61B66-11C6-4E3F-BF6E-CE6557C9DA19}" srcOrd="2" destOrd="0" presId="urn:microsoft.com/office/officeart/2018/5/layout/IconLeafLabelList"/>
    <dgm:cxn modelId="{16681A99-0A17-43D2-B917-52D990733AB0}" type="presParOf" srcId="{CEC54847-697E-43F4-A9CD-E745676439C1}" destId="{072F8C44-E711-4EBB-813B-63101623331C}" srcOrd="3" destOrd="0" presId="urn:microsoft.com/office/officeart/2018/5/layout/IconLeafLabelList"/>
    <dgm:cxn modelId="{D2C9DBAC-EF9D-44DC-907F-E88966AEB2EE}" type="presParOf" srcId="{F408B221-0F22-4343-BFE6-CFCEA9851234}" destId="{960351A2-27CA-4A75-973A-34FF15E4693B}" srcOrd="1" destOrd="0" presId="urn:microsoft.com/office/officeart/2018/5/layout/IconLeafLabelList"/>
    <dgm:cxn modelId="{B33B8D03-682B-47A7-A884-9CAB5406258B}" type="presParOf" srcId="{F408B221-0F22-4343-BFE6-CFCEA9851234}" destId="{52382C29-9CD8-48D3-9E35-C23CAB2CBC5A}" srcOrd="2" destOrd="0" presId="urn:microsoft.com/office/officeart/2018/5/layout/IconLeafLabelList"/>
    <dgm:cxn modelId="{AF24E940-E866-405A-845D-9D1521E214C0}" type="presParOf" srcId="{52382C29-9CD8-48D3-9E35-C23CAB2CBC5A}" destId="{FDFC8F02-6E29-48B2-BABB-61C805173FB1}" srcOrd="0" destOrd="0" presId="urn:microsoft.com/office/officeart/2018/5/layout/IconLeafLabelList"/>
    <dgm:cxn modelId="{EAFB72D2-600C-4490-983E-BE98ABAD1549}" type="presParOf" srcId="{52382C29-9CD8-48D3-9E35-C23CAB2CBC5A}" destId="{8A335593-F493-4BCF-B4BA-13FDCA2E7A9D}" srcOrd="1" destOrd="0" presId="urn:microsoft.com/office/officeart/2018/5/layout/IconLeafLabelList"/>
    <dgm:cxn modelId="{EA5EB411-4515-4DE1-9A9C-7B5455808B87}" type="presParOf" srcId="{52382C29-9CD8-48D3-9E35-C23CAB2CBC5A}" destId="{34C20C58-1F15-41C1-BC35-D2915450BEA9}" srcOrd="2" destOrd="0" presId="urn:microsoft.com/office/officeart/2018/5/layout/IconLeafLabelList"/>
    <dgm:cxn modelId="{898C4644-A8B8-42FD-B731-EC7EE4441D60}" type="presParOf" srcId="{52382C29-9CD8-48D3-9E35-C23CAB2CBC5A}" destId="{F5DDA2F8-0D44-49AE-B9C0-F878E451E0CA}" srcOrd="3" destOrd="0" presId="urn:microsoft.com/office/officeart/2018/5/layout/IconLeafLabelList"/>
    <dgm:cxn modelId="{FB2F24A6-AF78-4435-AAC0-B94D083BCC16}" type="presParOf" srcId="{F408B221-0F22-4343-BFE6-CFCEA9851234}" destId="{E02F6274-6B55-46F9-9CDF-C94331D96B27}" srcOrd="3" destOrd="0" presId="urn:microsoft.com/office/officeart/2018/5/layout/IconLeafLabelList"/>
    <dgm:cxn modelId="{2080E1C4-2FAA-4083-95C6-D16C7B5E5085}" type="presParOf" srcId="{F408B221-0F22-4343-BFE6-CFCEA9851234}" destId="{BB4F29DC-515D-40A4-843A-6D0B98D5D14B}" srcOrd="4" destOrd="0" presId="urn:microsoft.com/office/officeart/2018/5/layout/IconLeafLabelList"/>
    <dgm:cxn modelId="{F4AB8A29-5B15-40BA-8A0C-E84343031FA1}" type="presParOf" srcId="{BB4F29DC-515D-40A4-843A-6D0B98D5D14B}" destId="{DFB4B41F-A45D-4F71-8078-34A8492A56CC}" srcOrd="0" destOrd="0" presId="urn:microsoft.com/office/officeart/2018/5/layout/IconLeafLabelList"/>
    <dgm:cxn modelId="{9A8616DF-7E59-41D4-8B61-9457DC10F482}" type="presParOf" srcId="{BB4F29DC-515D-40A4-843A-6D0B98D5D14B}" destId="{8E886695-462E-4A1C-AFAD-54B9E6035600}" srcOrd="1" destOrd="0" presId="urn:microsoft.com/office/officeart/2018/5/layout/IconLeafLabelList"/>
    <dgm:cxn modelId="{CF70B425-4431-48A9-8F94-D58B90F0C043}" type="presParOf" srcId="{BB4F29DC-515D-40A4-843A-6D0B98D5D14B}" destId="{4A6694DB-3E31-45C7-8879-CD0F733BFE3B}" srcOrd="2" destOrd="0" presId="urn:microsoft.com/office/officeart/2018/5/layout/IconLeafLabelList"/>
    <dgm:cxn modelId="{7C234429-79D8-403E-A5DC-2A6A22407AC4}" type="presParOf" srcId="{BB4F29DC-515D-40A4-843A-6D0B98D5D14B}" destId="{74070506-BFD5-4806-89C2-8E8C16EB1763}" srcOrd="3" destOrd="0" presId="urn:microsoft.com/office/officeart/2018/5/layout/IconLeafLabelList"/>
    <dgm:cxn modelId="{64E2D065-F8C8-4C19-B8C0-D4B05F0C9838}" type="presParOf" srcId="{F408B221-0F22-4343-BFE6-CFCEA9851234}" destId="{3EE06CF9-AFD2-4EF0-9C19-04DD41166499}" srcOrd="5" destOrd="0" presId="urn:microsoft.com/office/officeart/2018/5/layout/IconLeafLabelList"/>
    <dgm:cxn modelId="{418B806A-3031-4680-ADB7-BA83ACFCC4B8}" type="presParOf" srcId="{F408B221-0F22-4343-BFE6-CFCEA9851234}" destId="{A64ADD55-E582-401D-B9E0-CE0EA1192D9E}" srcOrd="6" destOrd="0" presId="urn:microsoft.com/office/officeart/2018/5/layout/IconLeafLabelList"/>
    <dgm:cxn modelId="{AD1308FE-B90C-4A05-B3E6-C19740C222AD}" type="presParOf" srcId="{A64ADD55-E582-401D-B9E0-CE0EA1192D9E}" destId="{E950D0DE-E22B-45D3-8817-8DDD90F56139}" srcOrd="0" destOrd="0" presId="urn:microsoft.com/office/officeart/2018/5/layout/IconLeafLabelList"/>
    <dgm:cxn modelId="{E42A1E48-5966-4288-88F6-36EDE406A766}" type="presParOf" srcId="{A64ADD55-E582-401D-B9E0-CE0EA1192D9E}" destId="{3C306585-4DF1-4BAB-A14D-7DA27D339FCB}" srcOrd="1" destOrd="0" presId="urn:microsoft.com/office/officeart/2018/5/layout/IconLeafLabelList"/>
    <dgm:cxn modelId="{B2E63A77-8767-4DBD-93F7-9864F9FAB799}" type="presParOf" srcId="{A64ADD55-E582-401D-B9E0-CE0EA1192D9E}" destId="{88919AC4-87F6-4454-8F1B-C7CF7AA25D5B}" srcOrd="2" destOrd="0" presId="urn:microsoft.com/office/officeart/2018/5/layout/IconLeafLabelList"/>
    <dgm:cxn modelId="{170AC164-4A2D-4C39-87F8-B29726909967}" type="presParOf" srcId="{A64ADD55-E582-401D-B9E0-CE0EA1192D9E}" destId="{212CF3BB-0AF5-4D02-925E-80205EB773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D6DA8-2FA0-4B1E-A782-BC19215C417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46C77D-D583-470E-B202-D2E6E79D2EAA}">
      <dgm:prSet/>
      <dgm:spPr/>
      <dgm:t>
        <a:bodyPr/>
        <a:lstStyle/>
        <a:p>
          <a:r>
            <a:rPr lang="en-GB"/>
            <a:t>Underestimating how competitive the market is</a:t>
          </a:r>
          <a:endParaRPr lang="en-US"/>
        </a:p>
      </dgm:t>
    </dgm:pt>
    <dgm:pt modelId="{5DEE645B-1978-499B-92AE-687361548089}" type="parTrans" cxnId="{9C731717-44DE-4681-95C5-1034F52476FC}">
      <dgm:prSet/>
      <dgm:spPr/>
      <dgm:t>
        <a:bodyPr/>
        <a:lstStyle/>
        <a:p>
          <a:endParaRPr lang="en-US"/>
        </a:p>
      </dgm:t>
    </dgm:pt>
    <dgm:pt modelId="{C2CB1810-ACB0-496D-B430-D35432651805}" type="sibTrans" cxnId="{9C731717-44DE-4681-95C5-1034F52476FC}">
      <dgm:prSet/>
      <dgm:spPr/>
      <dgm:t>
        <a:bodyPr/>
        <a:lstStyle/>
        <a:p>
          <a:endParaRPr lang="en-US"/>
        </a:p>
      </dgm:t>
    </dgm:pt>
    <dgm:pt modelId="{875C5F0F-B429-41DE-B387-34F06E706645}">
      <dgm:prSet/>
      <dgm:spPr/>
      <dgm:t>
        <a:bodyPr/>
        <a:lstStyle/>
        <a:p>
          <a:r>
            <a:rPr lang="en-GB"/>
            <a:t>Assuming their CV/cover letter and written application is good enough because it worked in their home jurisdiction</a:t>
          </a:r>
          <a:endParaRPr lang="en-US"/>
        </a:p>
      </dgm:t>
    </dgm:pt>
    <dgm:pt modelId="{51EDF6A6-6219-448C-AF68-2D132A862BE5}" type="parTrans" cxnId="{307ADFB8-8B35-48B6-8A3B-E97A1D686A2C}">
      <dgm:prSet/>
      <dgm:spPr/>
      <dgm:t>
        <a:bodyPr/>
        <a:lstStyle/>
        <a:p>
          <a:endParaRPr lang="en-US"/>
        </a:p>
      </dgm:t>
    </dgm:pt>
    <dgm:pt modelId="{02513FA3-7FCC-40FE-A1B0-A782518E2288}" type="sibTrans" cxnId="{307ADFB8-8B35-48B6-8A3B-E97A1D686A2C}">
      <dgm:prSet/>
      <dgm:spPr/>
      <dgm:t>
        <a:bodyPr/>
        <a:lstStyle/>
        <a:p>
          <a:endParaRPr lang="en-US"/>
        </a:p>
      </dgm:t>
    </dgm:pt>
    <dgm:pt modelId="{DECEDE22-7582-4228-84F9-F9106C53921A}">
      <dgm:prSet/>
      <dgm:spPr/>
      <dgm:t>
        <a:bodyPr/>
        <a:lstStyle/>
        <a:p>
          <a:r>
            <a:rPr lang="en-GB"/>
            <a:t>Leaving things too late and being unaware of/missing deadlines</a:t>
          </a:r>
          <a:endParaRPr lang="en-US"/>
        </a:p>
      </dgm:t>
    </dgm:pt>
    <dgm:pt modelId="{1DFED303-9233-4F18-AD2A-CC92D7E2E967}" type="parTrans" cxnId="{FFFCA68B-9EFC-4A68-B918-97EEC92941AF}">
      <dgm:prSet/>
      <dgm:spPr/>
      <dgm:t>
        <a:bodyPr/>
        <a:lstStyle/>
        <a:p>
          <a:endParaRPr lang="en-US"/>
        </a:p>
      </dgm:t>
    </dgm:pt>
    <dgm:pt modelId="{891657DA-BB6E-4C53-B61B-5521BCB0A03D}" type="sibTrans" cxnId="{FFFCA68B-9EFC-4A68-B918-97EEC92941AF}">
      <dgm:prSet/>
      <dgm:spPr/>
      <dgm:t>
        <a:bodyPr/>
        <a:lstStyle/>
        <a:p>
          <a:endParaRPr lang="en-US"/>
        </a:p>
      </dgm:t>
    </dgm:pt>
    <dgm:pt modelId="{DA944C11-053B-479D-81A8-531F6FB18575}">
      <dgm:prSet/>
      <dgm:spPr/>
      <dgm:t>
        <a:bodyPr/>
        <a:lstStyle/>
        <a:p>
          <a:r>
            <a:rPr lang="en-GB"/>
            <a:t>Not having an alternative strategy in case applications fail</a:t>
          </a:r>
          <a:endParaRPr lang="en-US"/>
        </a:p>
      </dgm:t>
    </dgm:pt>
    <dgm:pt modelId="{D98EF46C-B23F-4D81-9C4F-6514A70F1867}" type="parTrans" cxnId="{3C0834D8-D3A0-4E3F-90BC-FE811FB7E6F9}">
      <dgm:prSet/>
      <dgm:spPr/>
      <dgm:t>
        <a:bodyPr/>
        <a:lstStyle/>
        <a:p>
          <a:endParaRPr lang="en-US"/>
        </a:p>
      </dgm:t>
    </dgm:pt>
    <dgm:pt modelId="{B7685DF4-3351-45A9-A122-24FC9CA62FA2}" type="sibTrans" cxnId="{3C0834D8-D3A0-4E3F-90BC-FE811FB7E6F9}">
      <dgm:prSet/>
      <dgm:spPr/>
      <dgm:t>
        <a:bodyPr/>
        <a:lstStyle/>
        <a:p>
          <a:endParaRPr lang="en-US"/>
        </a:p>
      </dgm:t>
    </dgm:pt>
    <dgm:pt modelId="{ED64F762-3C23-4189-97E0-205EA5D1B6E6}">
      <dgm:prSet/>
      <dgm:spPr/>
      <dgm:t>
        <a:bodyPr/>
        <a:lstStyle/>
        <a:p>
          <a:r>
            <a:rPr lang="en-GB"/>
            <a:t>Doing insufficient research and preparation</a:t>
          </a:r>
          <a:endParaRPr lang="en-US"/>
        </a:p>
      </dgm:t>
    </dgm:pt>
    <dgm:pt modelId="{BAF02B1D-6EE8-4AC0-9659-1A038FCABE05}" type="parTrans" cxnId="{53F8AACA-CF37-46C5-A24B-A35E2F19D892}">
      <dgm:prSet/>
      <dgm:spPr/>
      <dgm:t>
        <a:bodyPr/>
        <a:lstStyle/>
        <a:p>
          <a:endParaRPr lang="en-US"/>
        </a:p>
      </dgm:t>
    </dgm:pt>
    <dgm:pt modelId="{0BFBC967-50AB-46F6-B14D-52CD0ACBE99D}" type="sibTrans" cxnId="{53F8AACA-CF37-46C5-A24B-A35E2F19D892}">
      <dgm:prSet/>
      <dgm:spPr/>
      <dgm:t>
        <a:bodyPr/>
        <a:lstStyle/>
        <a:p>
          <a:endParaRPr lang="en-US"/>
        </a:p>
      </dgm:t>
    </dgm:pt>
    <dgm:pt modelId="{B32C0302-24B1-415B-811F-7666914EA867}">
      <dgm:prSet/>
      <dgm:spPr/>
      <dgm:t>
        <a:bodyPr/>
        <a:lstStyle/>
        <a:p>
          <a:r>
            <a:rPr lang="en-GB"/>
            <a:t>Giving too much weight to academic ability alone</a:t>
          </a:r>
          <a:endParaRPr lang="en-US"/>
        </a:p>
      </dgm:t>
    </dgm:pt>
    <dgm:pt modelId="{EBCCCB66-6931-48E1-8F40-7B79093742E3}" type="parTrans" cxnId="{F1A8121D-A759-4B23-831C-CAA52A34F4F5}">
      <dgm:prSet/>
      <dgm:spPr/>
      <dgm:t>
        <a:bodyPr/>
        <a:lstStyle/>
        <a:p>
          <a:endParaRPr lang="en-US"/>
        </a:p>
      </dgm:t>
    </dgm:pt>
    <dgm:pt modelId="{CFA551F2-8073-4D2E-B9EC-D269C1900391}" type="sibTrans" cxnId="{F1A8121D-A759-4B23-831C-CAA52A34F4F5}">
      <dgm:prSet/>
      <dgm:spPr/>
      <dgm:t>
        <a:bodyPr/>
        <a:lstStyle/>
        <a:p>
          <a:endParaRPr lang="en-US"/>
        </a:p>
      </dgm:t>
    </dgm:pt>
    <dgm:pt modelId="{3DF1B91B-89DE-471D-A70E-3D14D01E4B05}" type="pres">
      <dgm:prSet presAssocID="{D41D6DA8-2FA0-4B1E-A782-BC19215C4177}" presName="diagram" presStyleCnt="0">
        <dgm:presLayoutVars>
          <dgm:dir/>
          <dgm:resizeHandles val="exact"/>
        </dgm:presLayoutVars>
      </dgm:prSet>
      <dgm:spPr/>
    </dgm:pt>
    <dgm:pt modelId="{5AEF6107-19EB-46A0-B0B1-73D50792B6F8}" type="pres">
      <dgm:prSet presAssocID="{CA46C77D-D583-470E-B202-D2E6E79D2EAA}" presName="node" presStyleLbl="node1" presStyleIdx="0" presStyleCnt="6">
        <dgm:presLayoutVars>
          <dgm:bulletEnabled val="1"/>
        </dgm:presLayoutVars>
      </dgm:prSet>
      <dgm:spPr/>
    </dgm:pt>
    <dgm:pt modelId="{D3910890-FD49-4E54-B43F-C1FDE67A180B}" type="pres">
      <dgm:prSet presAssocID="{C2CB1810-ACB0-496D-B430-D35432651805}" presName="sibTrans" presStyleCnt="0"/>
      <dgm:spPr/>
    </dgm:pt>
    <dgm:pt modelId="{9BA96E98-D0CD-4198-9244-F81428BC3476}" type="pres">
      <dgm:prSet presAssocID="{875C5F0F-B429-41DE-B387-34F06E706645}" presName="node" presStyleLbl="node1" presStyleIdx="1" presStyleCnt="6">
        <dgm:presLayoutVars>
          <dgm:bulletEnabled val="1"/>
        </dgm:presLayoutVars>
      </dgm:prSet>
      <dgm:spPr/>
    </dgm:pt>
    <dgm:pt modelId="{A60DA285-5A97-4E56-ADE6-954B3F1FEB26}" type="pres">
      <dgm:prSet presAssocID="{02513FA3-7FCC-40FE-A1B0-A782518E2288}" presName="sibTrans" presStyleCnt="0"/>
      <dgm:spPr/>
    </dgm:pt>
    <dgm:pt modelId="{020FE859-4915-4F0D-A63A-693538686357}" type="pres">
      <dgm:prSet presAssocID="{DECEDE22-7582-4228-84F9-F9106C53921A}" presName="node" presStyleLbl="node1" presStyleIdx="2" presStyleCnt="6">
        <dgm:presLayoutVars>
          <dgm:bulletEnabled val="1"/>
        </dgm:presLayoutVars>
      </dgm:prSet>
      <dgm:spPr/>
    </dgm:pt>
    <dgm:pt modelId="{5B04E619-B551-44AA-B61F-03A856CB643A}" type="pres">
      <dgm:prSet presAssocID="{891657DA-BB6E-4C53-B61B-5521BCB0A03D}" presName="sibTrans" presStyleCnt="0"/>
      <dgm:spPr/>
    </dgm:pt>
    <dgm:pt modelId="{31EF5279-F5D1-4E95-84D5-082A157210CC}" type="pres">
      <dgm:prSet presAssocID="{DA944C11-053B-479D-81A8-531F6FB18575}" presName="node" presStyleLbl="node1" presStyleIdx="3" presStyleCnt="6">
        <dgm:presLayoutVars>
          <dgm:bulletEnabled val="1"/>
        </dgm:presLayoutVars>
      </dgm:prSet>
      <dgm:spPr/>
    </dgm:pt>
    <dgm:pt modelId="{4C34E0EF-F88D-45C5-910E-FCB54A853485}" type="pres">
      <dgm:prSet presAssocID="{B7685DF4-3351-45A9-A122-24FC9CA62FA2}" presName="sibTrans" presStyleCnt="0"/>
      <dgm:spPr/>
    </dgm:pt>
    <dgm:pt modelId="{556F7AA3-3D92-4EAE-813D-6A29F0253582}" type="pres">
      <dgm:prSet presAssocID="{ED64F762-3C23-4189-97E0-205EA5D1B6E6}" presName="node" presStyleLbl="node1" presStyleIdx="4" presStyleCnt="6">
        <dgm:presLayoutVars>
          <dgm:bulletEnabled val="1"/>
        </dgm:presLayoutVars>
      </dgm:prSet>
      <dgm:spPr/>
    </dgm:pt>
    <dgm:pt modelId="{3C11640A-98BC-4992-AC53-4C10BCA05A07}" type="pres">
      <dgm:prSet presAssocID="{0BFBC967-50AB-46F6-B14D-52CD0ACBE99D}" presName="sibTrans" presStyleCnt="0"/>
      <dgm:spPr/>
    </dgm:pt>
    <dgm:pt modelId="{890848AD-364A-4842-8848-D6CBEE94862D}" type="pres">
      <dgm:prSet presAssocID="{B32C0302-24B1-415B-811F-7666914EA867}" presName="node" presStyleLbl="node1" presStyleIdx="5" presStyleCnt="6">
        <dgm:presLayoutVars>
          <dgm:bulletEnabled val="1"/>
        </dgm:presLayoutVars>
      </dgm:prSet>
      <dgm:spPr/>
    </dgm:pt>
  </dgm:ptLst>
  <dgm:cxnLst>
    <dgm:cxn modelId="{2DA29813-5F92-477E-AFEB-15AA1FFDFFEF}" type="presOf" srcId="{D41D6DA8-2FA0-4B1E-A782-BC19215C4177}" destId="{3DF1B91B-89DE-471D-A70E-3D14D01E4B05}" srcOrd="0" destOrd="0" presId="urn:microsoft.com/office/officeart/2005/8/layout/default"/>
    <dgm:cxn modelId="{9C731717-44DE-4681-95C5-1034F52476FC}" srcId="{D41D6DA8-2FA0-4B1E-A782-BC19215C4177}" destId="{CA46C77D-D583-470E-B202-D2E6E79D2EAA}" srcOrd="0" destOrd="0" parTransId="{5DEE645B-1978-499B-92AE-687361548089}" sibTransId="{C2CB1810-ACB0-496D-B430-D35432651805}"/>
    <dgm:cxn modelId="{F1A8121D-A759-4B23-831C-CAA52A34F4F5}" srcId="{D41D6DA8-2FA0-4B1E-A782-BC19215C4177}" destId="{B32C0302-24B1-415B-811F-7666914EA867}" srcOrd="5" destOrd="0" parTransId="{EBCCCB66-6931-48E1-8F40-7B79093742E3}" sibTransId="{CFA551F2-8073-4D2E-B9EC-D269C1900391}"/>
    <dgm:cxn modelId="{31231344-037A-4EB5-A07F-DA780B813C57}" type="presOf" srcId="{CA46C77D-D583-470E-B202-D2E6E79D2EAA}" destId="{5AEF6107-19EB-46A0-B0B1-73D50792B6F8}" srcOrd="0" destOrd="0" presId="urn:microsoft.com/office/officeart/2005/8/layout/default"/>
    <dgm:cxn modelId="{B115AE4D-2BD7-488F-9E9B-54D78C8F6C63}" type="presOf" srcId="{B32C0302-24B1-415B-811F-7666914EA867}" destId="{890848AD-364A-4842-8848-D6CBEE94862D}" srcOrd="0" destOrd="0" presId="urn:microsoft.com/office/officeart/2005/8/layout/default"/>
    <dgm:cxn modelId="{0ECA227E-E444-4EA3-8AFF-9C508DC14A2B}" type="presOf" srcId="{DA944C11-053B-479D-81A8-531F6FB18575}" destId="{31EF5279-F5D1-4E95-84D5-082A157210CC}" srcOrd="0" destOrd="0" presId="urn:microsoft.com/office/officeart/2005/8/layout/default"/>
    <dgm:cxn modelId="{FFFCA68B-9EFC-4A68-B918-97EEC92941AF}" srcId="{D41D6DA8-2FA0-4B1E-A782-BC19215C4177}" destId="{DECEDE22-7582-4228-84F9-F9106C53921A}" srcOrd="2" destOrd="0" parTransId="{1DFED303-9233-4F18-AD2A-CC92D7E2E967}" sibTransId="{891657DA-BB6E-4C53-B61B-5521BCB0A03D}"/>
    <dgm:cxn modelId="{ABA204A0-9268-43EC-AE06-2E204ED30E04}" type="presOf" srcId="{ED64F762-3C23-4189-97E0-205EA5D1B6E6}" destId="{556F7AA3-3D92-4EAE-813D-6A29F0253582}" srcOrd="0" destOrd="0" presId="urn:microsoft.com/office/officeart/2005/8/layout/default"/>
    <dgm:cxn modelId="{307ADFB8-8B35-48B6-8A3B-E97A1D686A2C}" srcId="{D41D6DA8-2FA0-4B1E-A782-BC19215C4177}" destId="{875C5F0F-B429-41DE-B387-34F06E706645}" srcOrd="1" destOrd="0" parTransId="{51EDF6A6-6219-448C-AF68-2D132A862BE5}" sibTransId="{02513FA3-7FCC-40FE-A1B0-A782518E2288}"/>
    <dgm:cxn modelId="{C9D214C8-0375-4C3F-9B1D-E2F920AA0BBA}" type="presOf" srcId="{DECEDE22-7582-4228-84F9-F9106C53921A}" destId="{020FE859-4915-4F0D-A63A-693538686357}" srcOrd="0" destOrd="0" presId="urn:microsoft.com/office/officeart/2005/8/layout/default"/>
    <dgm:cxn modelId="{53F8AACA-CF37-46C5-A24B-A35E2F19D892}" srcId="{D41D6DA8-2FA0-4B1E-A782-BC19215C4177}" destId="{ED64F762-3C23-4189-97E0-205EA5D1B6E6}" srcOrd="4" destOrd="0" parTransId="{BAF02B1D-6EE8-4AC0-9659-1A038FCABE05}" sibTransId="{0BFBC967-50AB-46F6-B14D-52CD0ACBE99D}"/>
    <dgm:cxn modelId="{3C0834D8-D3A0-4E3F-90BC-FE811FB7E6F9}" srcId="{D41D6DA8-2FA0-4B1E-A782-BC19215C4177}" destId="{DA944C11-053B-479D-81A8-531F6FB18575}" srcOrd="3" destOrd="0" parTransId="{D98EF46C-B23F-4D81-9C4F-6514A70F1867}" sibTransId="{B7685DF4-3351-45A9-A122-24FC9CA62FA2}"/>
    <dgm:cxn modelId="{D59653E5-CA53-4FF1-8C72-B90132C46473}" type="presOf" srcId="{875C5F0F-B429-41DE-B387-34F06E706645}" destId="{9BA96E98-D0CD-4198-9244-F81428BC3476}" srcOrd="0" destOrd="0" presId="urn:microsoft.com/office/officeart/2005/8/layout/default"/>
    <dgm:cxn modelId="{EA2E83C6-4266-4440-85FA-1D59B0E25656}" type="presParOf" srcId="{3DF1B91B-89DE-471D-A70E-3D14D01E4B05}" destId="{5AEF6107-19EB-46A0-B0B1-73D50792B6F8}" srcOrd="0" destOrd="0" presId="urn:microsoft.com/office/officeart/2005/8/layout/default"/>
    <dgm:cxn modelId="{69BD4696-B2AF-4737-84A9-0B76B9BC3CEA}" type="presParOf" srcId="{3DF1B91B-89DE-471D-A70E-3D14D01E4B05}" destId="{D3910890-FD49-4E54-B43F-C1FDE67A180B}" srcOrd="1" destOrd="0" presId="urn:microsoft.com/office/officeart/2005/8/layout/default"/>
    <dgm:cxn modelId="{99BACF26-24D8-4F79-AADA-0E550769A909}" type="presParOf" srcId="{3DF1B91B-89DE-471D-A70E-3D14D01E4B05}" destId="{9BA96E98-D0CD-4198-9244-F81428BC3476}" srcOrd="2" destOrd="0" presId="urn:microsoft.com/office/officeart/2005/8/layout/default"/>
    <dgm:cxn modelId="{3187D975-96F7-4EF2-BC08-BB67E7A05F00}" type="presParOf" srcId="{3DF1B91B-89DE-471D-A70E-3D14D01E4B05}" destId="{A60DA285-5A97-4E56-ADE6-954B3F1FEB26}" srcOrd="3" destOrd="0" presId="urn:microsoft.com/office/officeart/2005/8/layout/default"/>
    <dgm:cxn modelId="{5700E1DF-61CB-4406-8952-127B99DD5411}" type="presParOf" srcId="{3DF1B91B-89DE-471D-A70E-3D14D01E4B05}" destId="{020FE859-4915-4F0D-A63A-693538686357}" srcOrd="4" destOrd="0" presId="urn:microsoft.com/office/officeart/2005/8/layout/default"/>
    <dgm:cxn modelId="{E6F973E3-63A4-4810-AAEA-37CC0A9E8779}" type="presParOf" srcId="{3DF1B91B-89DE-471D-A70E-3D14D01E4B05}" destId="{5B04E619-B551-44AA-B61F-03A856CB643A}" srcOrd="5" destOrd="0" presId="urn:microsoft.com/office/officeart/2005/8/layout/default"/>
    <dgm:cxn modelId="{A1B70649-AC25-4E84-A121-F15E4B92C83A}" type="presParOf" srcId="{3DF1B91B-89DE-471D-A70E-3D14D01E4B05}" destId="{31EF5279-F5D1-4E95-84D5-082A157210CC}" srcOrd="6" destOrd="0" presId="urn:microsoft.com/office/officeart/2005/8/layout/default"/>
    <dgm:cxn modelId="{871B85C1-FD40-4F87-A319-CB0A59C211AA}" type="presParOf" srcId="{3DF1B91B-89DE-471D-A70E-3D14D01E4B05}" destId="{4C34E0EF-F88D-45C5-910E-FCB54A853485}" srcOrd="7" destOrd="0" presId="urn:microsoft.com/office/officeart/2005/8/layout/default"/>
    <dgm:cxn modelId="{FB602BD5-D683-4319-A7F8-A2D032438696}" type="presParOf" srcId="{3DF1B91B-89DE-471D-A70E-3D14D01E4B05}" destId="{556F7AA3-3D92-4EAE-813D-6A29F0253582}" srcOrd="8" destOrd="0" presId="urn:microsoft.com/office/officeart/2005/8/layout/default"/>
    <dgm:cxn modelId="{12C3012E-9157-4667-B357-A2AE32399C4F}" type="presParOf" srcId="{3DF1B91B-89DE-471D-A70E-3D14D01E4B05}" destId="{3C11640A-98BC-4992-AC53-4C10BCA05A07}" srcOrd="9" destOrd="0" presId="urn:microsoft.com/office/officeart/2005/8/layout/default"/>
    <dgm:cxn modelId="{2E502E24-6164-4ABD-9FCA-008916F60F65}" type="presParOf" srcId="{3DF1B91B-89DE-471D-A70E-3D14D01E4B05}" destId="{890848AD-364A-4842-8848-D6CBEE94862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BAA409-2870-493B-906A-41D2640618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C7AB9677-DF30-442A-8176-0677BB62CCC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Drive, commitment and resilience</a:t>
          </a:r>
          <a:endParaRPr lang="en-US"/>
        </a:p>
      </dgm:t>
    </dgm:pt>
    <dgm:pt modelId="{EA7987E0-8B91-42B0-AAC0-FB3EE50C3478}" type="parTrans" cxnId="{F22A2FA8-99E8-4F2E-B382-BE6589914616}">
      <dgm:prSet/>
      <dgm:spPr/>
      <dgm:t>
        <a:bodyPr/>
        <a:lstStyle/>
        <a:p>
          <a:endParaRPr lang="en-US"/>
        </a:p>
      </dgm:t>
    </dgm:pt>
    <dgm:pt modelId="{1034CF91-C6A1-4919-B340-995245C4C446}" type="sibTrans" cxnId="{F22A2FA8-99E8-4F2E-B382-BE65899146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28D765-8919-49B6-B712-AF34D208EF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Ability to juggle job applications with academic work</a:t>
          </a:r>
          <a:endParaRPr lang="en-US"/>
        </a:p>
      </dgm:t>
    </dgm:pt>
    <dgm:pt modelId="{1C3D156B-974C-4082-806E-C1FAAC69E2E8}" type="parTrans" cxnId="{57E2AAD3-53E6-43A4-9BA0-FE88B573A261}">
      <dgm:prSet/>
      <dgm:spPr/>
      <dgm:t>
        <a:bodyPr/>
        <a:lstStyle/>
        <a:p>
          <a:endParaRPr lang="en-US"/>
        </a:p>
      </dgm:t>
    </dgm:pt>
    <dgm:pt modelId="{F5B14357-2923-4604-817E-9DE4D1C38F1F}" type="sibTrans" cxnId="{57E2AAD3-53E6-43A4-9BA0-FE88B573A2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A49EF56-261A-4F83-9EF9-541B571649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Taking responsibility for your career – using available support but also your own initiative</a:t>
          </a:r>
          <a:endParaRPr lang="en-US"/>
        </a:p>
      </dgm:t>
    </dgm:pt>
    <dgm:pt modelId="{555A70FF-860E-4C59-AE4D-0FF7102649ED}" type="parTrans" cxnId="{448B8011-86F5-4E37-8DD2-C719EF12F2BA}">
      <dgm:prSet/>
      <dgm:spPr/>
      <dgm:t>
        <a:bodyPr/>
        <a:lstStyle/>
        <a:p>
          <a:endParaRPr lang="en-US"/>
        </a:p>
      </dgm:t>
    </dgm:pt>
    <dgm:pt modelId="{23F9F354-B3F8-40CB-97DF-FB8026F1B004}" type="sibTrans" cxnId="{448B8011-86F5-4E37-8DD2-C719EF12F2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C31A8A-9CAC-40A2-B27E-D1551D88B8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Networking</a:t>
          </a:r>
          <a:endParaRPr lang="en-US"/>
        </a:p>
      </dgm:t>
    </dgm:pt>
    <dgm:pt modelId="{F39731C6-A31A-4117-93C3-E129D4A56C13}" type="parTrans" cxnId="{49B496AE-8677-449D-8DC8-88256F785356}">
      <dgm:prSet/>
      <dgm:spPr/>
      <dgm:t>
        <a:bodyPr/>
        <a:lstStyle/>
        <a:p>
          <a:endParaRPr lang="en-US"/>
        </a:p>
      </dgm:t>
    </dgm:pt>
    <dgm:pt modelId="{A4629E76-777A-472C-A5F7-5D9FA88B0050}" type="sibTrans" cxnId="{49B496AE-8677-449D-8DC8-88256F7853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B01438-CB7B-4FCC-B48A-83999B142F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Learning a new writing style for CVs , cover letters and online applications </a:t>
          </a:r>
          <a:endParaRPr lang="en-US"/>
        </a:p>
      </dgm:t>
    </dgm:pt>
    <dgm:pt modelId="{33A1CA52-6780-41BD-91A6-845038D112F2}" type="parTrans" cxnId="{46FF142A-4274-4DA3-9719-9D247F79452C}">
      <dgm:prSet/>
      <dgm:spPr/>
      <dgm:t>
        <a:bodyPr/>
        <a:lstStyle/>
        <a:p>
          <a:endParaRPr lang="en-US"/>
        </a:p>
      </dgm:t>
    </dgm:pt>
    <dgm:pt modelId="{7D0FB123-B68D-4BA8-8562-F5814D849E54}" type="sibTrans" cxnId="{46FF142A-4274-4DA3-9719-9D247F7945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24E17F-8D1F-4873-B3B0-70C9C26AD8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Being creative, thinking laterally and keeping an open mind</a:t>
          </a:r>
          <a:endParaRPr lang="en-US"/>
        </a:p>
      </dgm:t>
    </dgm:pt>
    <dgm:pt modelId="{AA9A0441-B584-46AB-9408-D76687547D56}" type="parTrans" cxnId="{ED1A4D14-095F-4CDC-930A-92D7DB89D4B5}">
      <dgm:prSet/>
      <dgm:spPr/>
      <dgm:t>
        <a:bodyPr/>
        <a:lstStyle/>
        <a:p>
          <a:endParaRPr lang="en-US"/>
        </a:p>
      </dgm:t>
    </dgm:pt>
    <dgm:pt modelId="{7662826B-C527-4FBB-87BC-52452B10408F}" type="sibTrans" cxnId="{ED1A4D14-095F-4CDC-930A-92D7DB89D4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062F40A-943A-4411-A996-EF7893420E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bit of luck!</a:t>
          </a:r>
          <a:endParaRPr lang="en-US"/>
        </a:p>
      </dgm:t>
    </dgm:pt>
    <dgm:pt modelId="{9C68BB33-C878-4020-88CE-E6441A33D400}" type="parTrans" cxnId="{9D3B5A06-6CCC-4F9C-9DD0-764AB3D79638}">
      <dgm:prSet/>
      <dgm:spPr/>
      <dgm:t>
        <a:bodyPr/>
        <a:lstStyle/>
        <a:p>
          <a:endParaRPr lang="en-US"/>
        </a:p>
      </dgm:t>
    </dgm:pt>
    <dgm:pt modelId="{19353BF6-9E2B-4186-9D92-1ED510250C14}" type="sibTrans" cxnId="{9D3B5A06-6CCC-4F9C-9DD0-764AB3D79638}">
      <dgm:prSet/>
      <dgm:spPr/>
      <dgm:t>
        <a:bodyPr/>
        <a:lstStyle/>
        <a:p>
          <a:endParaRPr lang="en-US"/>
        </a:p>
      </dgm:t>
    </dgm:pt>
    <dgm:pt modelId="{A6CF98DE-B621-46EA-8889-BCAA9790E592}" type="pres">
      <dgm:prSet presAssocID="{F4BAA409-2870-493B-906A-41D264061842}" presName="root" presStyleCnt="0">
        <dgm:presLayoutVars>
          <dgm:dir/>
          <dgm:resizeHandles val="exact"/>
        </dgm:presLayoutVars>
      </dgm:prSet>
      <dgm:spPr/>
    </dgm:pt>
    <dgm:pt modelId="{53759FEC-BD0D-4CED-BED8-40CA182E485C}" type="pres">
      <dgm:prSet presAssocID="{F4BAA409-2870-493B-906A-41D264061842}" presName="container" presStyleCnt="0">
        <dgm:presLayoutVars>
          <dgm:dir/>
          <dgm:resizeHandles val="exact"/>
        </dgm:presLayoutVars>
      </dgm:prSet>
      <dgm:spPr/>
    </dgm:pt>
    <dgm:pt modelId="{ABBC01F8-5499-473F-8DA1-3903C449DA19}" type="pres">
      <dgm:prSet presAssocID="{C7AB9677-DF30-442A-8176-0677BB62CCC9}" presName="compNode" presStyleCnt="0"/>
      <dgm:spPr/>
    </dgm:pt>
    <dgm:pt modelId="{CF414711-F69C-4E4D-9A91-8FA86B81F149}" type="pres">
      <dgm:prSet presAssocID="{C7AB9677-DF30-442A-8176-0677BB62CCC9}" presName="iconBgRect" presStyleLbl="bgShp" presStyleIdx="0" presStyleCnt="7"/>
      <dgm:spPr/>
    </dgm:pt>
    <dgm:pt modelId="{669C942E-D373-4C64-BB0D-923ACC228E31}" type="pres">
      <dgm:prSet presAssocID="{C7AB9677-DF30-442A-8176-0677BB62CCC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5BAD37C-020D-4E0B-8353-2E966211F098}" type="pres">
      <dgm:prSet presAssocID="{C7AB9677-DF30-442A-8176-0677BB62CCC9}" presName="spaceRect" presStyleCnt="0"/>
      <dgm:spPr/>
    </dgm:pt>
    <dgm:pt modelId="{001198B0-DDF9-41B7-80D5-B101658A9AB9}" type="pres">
      <dgm:prSet presAssocID="{C7AB9677-DF30-442A-8176-0677BB62CCC9}" presName="textRect" presStyleLbl="revTx" presStyleIdx="0" presStyleCnt="7">
        <dgm:presLayoutVars>
          <dgm:chMax val="1"/>
          <dgm:chPref val="1"/>
        </dgm:presLayoutVars>
      </dgm:prSet>
      <dgm:spPr/>
    </dgm:pt>
    <dgm:pt modelId="{F63ABA3D-FFC7-43C3-8C2C-F170E5ADCDD0}" type="pres">
      <dgm:prSet presAssocID="{1034CF91-C6A1-4919-B340-995245C4C446}" presName="sibTrans" presStyleLbl="sibTrans2D1" presStyleIdx="0" presStyleCnt="0"/>
      <dgm:spPr/>
    </dgm:pt>
    <dgm:pt modelId="{4EED42F4-1A3F-47F8-BC12-F52EFFDA135D}" type="pres">
      <dgm:prSet presAssocID="{D128D765-8919-49B6-B712-AF34D208EFCB}" presName="compNode" presStyleCnt="0"/>
      <dgm:spPr/>
    </dgm:pt>
    <dgm:pt modelId="{08508205-3045-4BBA-8D5D-7909A8305162}" type="pres">
      <dgm:prSet presAssocID="{D128D765-8919-49B6-B712-AF34D208EFCB}" presName="iconBgRect" presStyleLbl="bgShp" presStyleIdx="1" presStyleCnt="7"/>
      <dgm:spPr/>
    </dgm:pt>
    <dgm:pt modelId="{6110573C-F424-49B1-B3D3-48DDDC967DBF}" type="pres">
      <dgm:prSet presAssocID="{D128D765-8919-49B6-B712-AF34D208EFC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E4A75B0-B087-46A9-B2C3-F28993E3A6BB}" type="pres">
      <dgm:prSet presAssocID="{D128D765-8919-49B6-B712-AF34D208EFCB}" presName="spaceRect" presStyleCnt="0"/>
      <dgm:spPr/>
    </dgm:pt>
    <dgm:pt modelId="{F9B20E66-4E8F-462E-8D04-96924ED5172D}" type="pres">
      <dgm:prSet presAssocID="{D128D765-8919-49B6-B712-AF34D208EFCB}" presName="textRect" presStyleLbl="revTx" presStyleIdx="1" presStyleCnt="7">
        <dgm:presLayoutVars>
          <dgm:chMax val="1"/>
          <dgm:chPref val="1"/>
        </dgm:presLayoutVars>
      </dgm:prSet>
      <dgm:spPr/>
    </dgm:pt>
    <dgm:pt modelId="{78BFD799-D34F-41FB-A78A-2B9F408E68FC}" type="pres">
      <dgm:prSet presAssocID="{F5B14357-2923-4604-817E-9DE4D1C38F1F}" presName="sibTrans" presStyleLbl="sibTrans2D1" presStyleIdx="0" presStyleCnt="0"/>
      <dgm:spPr/>
    </dgm:pt>
    <dgm:pt modelId="{D28F81A3-9573-42A6-BB45-28E5262E7515}" type="pres">
      <dgm:prSet presAssocID="{6A49EF56-261A-4F83-9EF9-541B571649B6}" presName="compNode" presStyleCnt="0"/>
      <dgm:spPr/>
    </dgm:pt>
    <dgm:pt modelId="{BB2E03EE-4C84-481D-B2C3-3AA2BEA7BA5B}" type="pres">
      <dgm:prSet presAssocID="{6A49EF56-261A-4F83-9EF9-541B571649B6}" presName="iconBgRect" presStyleLbl="bgShp" presStyleIdx="2" presStyleCnt="7"/>
      <dgm:spPr/>
    </dgm:pt>
    <dgm:pt modelId="{92293D26-54EA-4BBF-BA09-D5BF04C5F8E1}" type="pres">
      <dgm:prSet presAssocID="{6A49EF56-261A-4F83-9EF9-541B571649B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BCF192B-0DB7-4A7E-B46C-4674B1E9F052}" type="pres">
      <dgm:prSet presAssocID="{6A49EF56-261A-4F83-9EF9-541B571649B6}" presName="spaceRect" presStyleCnt="0"/>
      <dgm:spPr/>
    </dgm:pt>
    <dgm:pt modelId="{5F4C17A2-729D-4EE2-ADDC-162F1A6D6EF7}" type="pres">
      <dgm:prSet presAssocID="{6A49EF56-261A-4F83-9EF9-541B571649B6}" presName="textRect" presStyleLbl="revTx" presStyleIdx="2" presStyleCnt="7">
        <dgm:presLayoutVars>
          <dgm:chMax val="1"/>
          <dgm:chPref val="1"/>
        </dgm:presLayoutVars>
      </dgm:prSet>
      <dgm:spPr/>
    </dgm:pt>
    <dgm:pt modelId="{94A8EFFD-0F01-4E1F-8E27-03BC10BAD3AF}" type="pres">
      <dgm:prSet presAssocID="{23F9F354-B3F8-40CB-97DF-FB8026F1B004}" presName="sibTrans" presStyleLbl="sibTrans2D1" presStyleIdx="0" presStyleCnt="0"/>
      <dgm:spPr/>
    </dgm:pt>
    <dgm:pt modelId="{C6CEAB0D-D8DF-4A33-BCA0-C8687AAD6020}" type="pres">
      <dgm:prSet presAssocID="{8DC31A8A-9CAC-40A2-B27E-D1551D88B82F}" presName="compNode" presStyleCnt="0"/>
      <dgm:spPr/>
    </dgm:pt>
    <dgm:pt modelId="{C49CC9CB-6A5E-4F67-8373-8260CB60B519}" type="pres">
      <dgm:prSet presAssocID="{8DC31A8A-9CAC-40A2-B27E-D1551D88B82F}" presName="iconBgRect" presStyleLbl="bgShp" presStyleIdx="3" presStyleCnt="7"/>
      <dgm:spPr/>
    </dgm:pt>
    <dgm:pt modelId="{7305D686-AA2A-4500-82D4-0AEBC4462F27}" type="pres">
      <dgm:prSet presAssocID="{8DC31A8A-9CAC-40A2-B27E-D1551D88B82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0DEFE0D-CA43-4BFD-AE84-FD8C3FEDB619}" type="pres">
      <dgm:prSet presAssocID="{8DC31A8A-9CAC-40A2-B27E-D1551D88B82F}" presName="spaceRect" presStyleCnt="0"/>
      <dgm:spPr/>
    </dgm:pt>
    <dgm:pt modelId="{7B11521B-61FF-4CCB-AAE7-9072BDD42C36}" type="pres">
      <dgm:prSet presAssocID="{8DC31A8A-9CAC-40A2-B27E-D1551D88B82F}" presName="textRect" presStyleLbl="revTx" presStyleIdx="3" presStyleCnt="7">
        <dgm:presLayoutVars>
          <dgm:chMax val="1"/>
          <dgm:chPref val="1"/>
        </dgm:presLayoutVars>
      </dgm:prSet>
      <dgm:spPr/>
    </dgm:pt>
    <dgm:pt modelId="{C49BB432-CA5E-42CB-AF68-CD34C81F38E1}" type="pres">
      <dgm:prSet presAssocID="{A4629E76-777A-472C-A5F7-5D9FA88B0050}" presName="sibTrans" presStyleLbl="sibTrans2D1" presStyleIdx="0" presStyleCnt="0"/>
      <dgm:spPr/>
    </dgm:pt>
    <dgm:pt modelId="{FC203A75-67EA-4976-AC7D-14BEA0D1B372}" type="pres">
      <dgm:prSet presAssocID="{37B01438-CB7B-4FCC-B48A-83999B142F79}" presName="compNode" presStyleCnt="0"/>
      <dgm:spPr/>
    </dgm:pt>
    <dgm:pt modelId="{9F5B9ED9-A8AF-41C5-8D8D-6C8D5565EA22}" type="pres">
      <dgm:prSet presAssocID="{37B01438-CB7B-4FCC-B48A-83999B142F79}" presName="iconBgRect" presStyleLbl="bgShp" presStyleIdx="4" presStyleCnt="7"/>
      <dgm:spPr/>
    </dgm:pt>
    <dgm:pt modelId="{4B286818-E716-423E-98EC-EED0C79C1DA2}" type="pres">
      <dgm:prSet presAssocID="{37B01438-CB7B-4FCC-B48A-83999B142F7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FA67E4F-5499-4949-A96F-9BF5637034C2}" type="pres">
      <dgm:prSet presAssocID="{37B01438-CB7B-4FCC-B48A-83999B142F79}" presName="spaceRect" presStyleCnt="0"/>
      <dgm:spPr/>
    </dgm:pt>
    <dgm:pt modelId="{2A5B4C51-4573-436A-89EA-AB62AF7E8CD6}" type="pres">
      <dgm:prSet presAssocID="{37B01438-CB7B-4FCC-B48A-83999B142F79}" presName="textRect" presStyleLbl="revTx" presStyleIdx="4" presStyleCnt="7">
        <dgm:presLayoutVars>
          <dgm:chMax val="1"/>
          <dgm:chPref val="1"/>
        </dgm:presLayoutVars>
      </dgm:prSet>
      <dgm:spPr/>
    </dgm:pt>
    <dgm:pt modelId="{3C0F2F95-DD7D-41B7-B048-ED17826225CB}" type="pres">
      <dgm:prSet presAssocID="{7D0FB123-B68D-4BA8-8562-F5814D849E54}" presName="sibTrans" presStyleLbl="sibTrans2D1" presStyleIdx="0" presStyleCnt="0"/>
      <dgm:spPr/>
    </dgm:pt>
    <dgm:pt modelId="{BA84B0D7-399F-440D-83DD-51D44439C3BA}" type="pres">
      <dgm:prSet presAssocID="{DD24E17F-8D1F-4873-B3B0-70C9C26AD888}" presName="compNode" presStyleCnt="0"/>
      <dgm:spPr/>
    </dgm:pt>
    <dgm:pt modelId="{043FC85D-8815-4671-9835-98A6AC940C6E}" type="pres">
      <dgm:prSet presAssocID="{DD24E17F-8D1F-4873-B3B0-70C9C26AD888}" presName="iconBgRect" presStyleLbl="bgShp" presStyleIdx="5" presStyleCnt="7"/>
      <dgm:spPr/>
    </dgm:pt>
    <dgm:pt modelId="{8044E663-65B6-4E92-A337-F49999CB2FE0}" type="pres">
      <dgm:prSet presAssocID="{DD24E17F-8D1F-4873-B3B0-70C9C26AD88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30C52B-D403-4441-8EAF-94A74CB2C26F}" type="pres">
      <dgm:prSet presAssocID="{DD24E17F-8D1F-4873-B3B0-70C9C26AD888}" presName="spaceRect" presStyleCnt="0"/>
      <dgm:spPr/>
    </dgm:pt>
    <dgm:pt modelId="{BFB6C862-40BA-41C9-8D61-A3CF5DF54849}" type="pres">
      <dgm:prSet presAssocID="{DD24E17F-8D1F-4873-B3B0-70C9C26AD888}" presName="textRect" presStyleLbl="revTx" presStyleIdx="5" presStyleCnt="7">
        <dgm:presLayoutVars>
          <dgm:chMax val="1"/>
          <dgm:chPref val="1"/>
        </dgm:presLayoutVars>
      </dgm:prSet>
      <dgm:spPr/>
    </dgm:pt>
    <dgm:pt modelId="{FB6A4AD3-1771-4277-98DC-1AEBA4946567}" type="pres">
      <dgm:prSet presAssocID="{7662826B-C527-4FBB-87BC-52452B10408F}" presName="sibTrans" presStyleLbl="sibTrans2D1" presStyleIdx="0" presStyleCnt="0"/>
      <dgm:spPr/>
    </dgm:pt>
    <dgm:pt modelId="{4326D7B5-C06D-4C4C-A23A-B382E5788F4E}" type="pres">
      <dgm:prSet presAssocID="{4062F40A-943A-4411-A996-EF7893420E37}" presName="compNode" presStyleCnt="0"/>
      <dgm:spPr/>
    </dgm:pt>
    <dgm:pt modelId="{CFD34D09-BF1E-418F-9A9C-77A89B2B6BBB}" type="pres">
      <dgm:prSet presAssocID="{4062F40A-943A-4411-A996-EF7893420E37}" presName="iconBgRect" presStyleLbl="bgShp" presStyleIdx="6" presStyleCnt="7"/>
      <dgm:spPr/>
    </dgm:pt>
    <dgm:pt modelId="{9C4DFC90-CB0E-4CDD-BFA7-21A8434C9734}" type="pres">
      <dgm:prSet presAssocID="{4062F40A-943A-4411-A996-EF7893420E3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 of Gold"/>
        </a:ext>
      </dgm:extLst>
    </dgm:pt>
    <dgm:pt modelId="{7762C248-1007-4645-B87C-20E4F69529F6}" type="pres">
      <dgm:prSet presAssocID="{4062F40A-943A-4411-A996-EF7893420E37}" presName="spaceRect" presStyleCnt="0"/>
      <dgm:spPr/>
    </dgm:pt>
    <dgm:pt modelId="{9FF1D4F4-F6C7-4814-A128-7A97188CABC1}" type="pres">
      <dgm:prSet presAssocID="{4062F40A-943A-4411-A996-EF7893420E37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9D3B5A06-6CCC-4F9C-9DD0-764AB3D79638}" srcId="{F4BAA409-2870-493B-906A-41D264061842}" destId="{4062F40A-943A-4411-A996-EF7893420E37}" srcOrd="6" destOrd="0" parTransId="{9C68BB33-C878-4020-88CE-E6441A33D400}" sibTransId="{19353BF6-9E2B-4186-9D92-1ED510250C14}"/>
    <dgm:cxn modelId="{448B8011-86F5-4E37-8DD2-C719EF12F2BA}" srcId="{F4BAA409-2870-493B-906A-41D264061842}" destId="{6A49EF56-261A-4F83-9EF9-541B571649B6}" srcOrd="2" destOrd="0" parTransId="{555A70FF-860E-4C59-AE4D-0FF7102649ED}" sibTransId="{23F9F354-B3F8-40CB-97DF-FB8026F1B004}"/>
    <dgm:cxn modelId="{ED1A4D14-095F-4CDC-930A-92D7DB89D4B5}" srcId="{F4BAA409-2870-493B-906A-41D264061842}" destId="{DD24E17F-8D1F-4873-B3B0-70C9C26AD888}" srcOrd="5" destOrd="0" parTransId="{AA9A0441-B584-46AB-9408-D76687547D56}" sibTransId="{7662826B-C527-4FBB-87BC-52452B10408F}"/>
    <dgm:cxn modelId="{F11AD418-300E-4EFC-B516-594D733CF496}" type="presOf" srcId="{F5B14357-2923-4604-817E-9DE4D1C38F1F}" destId="{78BFD799-D34F-41FB-A78A-2B9F408E68FC}" srcOrd="0" destOrd="0" presId="urn:microsoft.com/office/officeart/2018/2/layout/IconCircleList"/>
    <dgm:cxn modelId="{46FF142A-4274-4DA3-9719-9D247F79452C}" srcId="{F4BAA409-2870-493B-906A-41D264061842}" destId="{37B01438-CB7B-4FCC-B48A-83999B142F79}" srcOrd="4" destOrd="0" parTransId="{33A1CA52-6780-41BD-91A6-845038D112F2}" sibTransId="{7D0FB123-B68D-4BA8-8562-F5814D849E54}"/>
    <dgm:cxn modelId="{06498336-B82C-48CA-8645-1652553C1C63}" type="presOf" srcId="{F4BAA409-2870-493B-906A-41D264061842}" destId="{A6CF98DE-B621-46EA-8889-BCAA9790E592}" srcOrd="0" destOrd="0" presId="urn:microsoft.com/office/officeart/2018/2/layout/IconCircleList"/>
    <dgm:cxn modelId="{8C326037-C5B9-40D2-98EA-48D3E267FFA8}" type="presOf" srcId="{C7AB9677-DF30-442A-8176-0677BB62CCC9}" destId="{001198B0-DDF9-41B7-80D5-B101658A9AB9}" srcOrd="0" destOrd="0" presId="urn:microsoft.com/office/officeart/2018/2/layout/IconCircleList"/>
    <dgm:cxn modelId="{2A1A6B43-17FE-456F-89C9-CCCB333197C2}" type="presOf" srcId="{4062F40A-943A-4411-A996-EF7893420E37}" destId="{9FF1D4F4-F6C7-4814-A128-7A97188CABC1}" srcOrd="0" destOrd="0" presId="urn:microsoft.com/office/officeart/2018/2/layout/IconCircleList"/>
    <dgm:cxn modelId="{0124EF69-B68B-4CD7-A898-6B2DCA89CF41}" type="presOf" srcId="{1034CF91-C6A1-4919-B340-995245C4C446}" destId="{F63ABA3D-FFC7-43C3-8C2C-F170E5ADCDD0}" srcOrd="0" destOrd="0" presId="urn:microsoft.com/office/officeart/2018/2/layout/IconCircleList"/>
    <dgm:cxn modelId="{A787FD6A-B931-47B0-9DB8-790CA857EF62}" type="presOf" srcId="{37B01438-CB7B-4FCC-B48A-83999B142F79}" destId="{2A5B4C51-4573-436A-89EA-AB62AF7E8CD6}" srcOrd="0" destOrd="0" presId="urn:microsoft.com/office/officeart/2018/2/layout/IconCircleList"/>
    <dgm:cxn modelId="{70E79A53-82FA-45CC-935D-572418980C21}" type="presOf" srcId="{7662826B-C527-4FBB-87BC-52452B10408F}" destId="{FB6A4AD3-1771-4277-98DC-1AEBA4946567}" srcOrd="0" destOrd="0" presId="urn:microsoft.com/office/officeart/2018/2/layout/IconCircleList"/>
    <dgm:cxn modelId="{F22A2FA8-99E8-4F2E-B382-BE6589914616}" srcId="{F4BAA409-2870-493B-906A-41D264061842}" destId="{C7AB9677-DF30-442A-8176-0677BB62CCC9}" srcOrd="0" destOrd="0" parTransId="{EA7987E0-8B91-42B0-AAC0-FB3EE50C3478}" sibTransId="{1034CF91-C6A1-4919-B340-995245C4C446}"/>
    <dgm:cxn modelId="{768D3FAC-0AD7-464A-B61D-625D739BDC9E}" type="presOf" srcId="{A4629E76-777A-472C-A5F7-5D9FA88B0050}" destId="{C49BB432-CA5E-42CB-AF68-CD34C81F38E1}" srcOrd="0" destOrd="0" presId="urn:microsoft.com/office/officeart/2018/2/layout/IconCircleList"/>
    <dgm:cxn modelId="{49B496AE-8677-449D-8DC8-88256F785356}" srcId="{F4BAA409-2870-493B-906A-41D264061842}" destId="{8DC31A8A-9CAC-40A2-B27E-D1551D88B82F}" srcOrd="3" destOrd="0" parTransId="{F39731C6-A31A-4117-93C3-E129D4A56C13}" sibTransId="{A4629E76-777A-472C-A5F7-5D9FA88B0050}"/>
    <dgm:cxn modelId="{6F3A68CF-9498-42BF-8034-37BA55B4352D}" type="presOf" srcId="{23F9F354-B3F8-40CB-97DF-FB8026F1B004}" destId="{94A8EFFD-0F01-4E1F-8E27-03BC10BAD3AF}" srcOrd="0" destOrd="0" presId="urn:microsoft.com/office/officeart/2018/2/layout/IconCircleList"/>
    <dgm:cxn modelId="{BB17D8D0-2A1E-48C8-A36F-F6D43D896A40}" type="presOf" srcId="{DD24E17F-8D1F-4873-B3B0-70C9C26AD888}" destId="{BFB6C862-40BA-41C9-8D61-A3CF5DF54849}" srcOrd="0" destOrd="0" presId="urn:microsoft.com/office/officeart/2018/2/layout/IconCircleList"/>
    <dgm:cxn modelId="{57E2AAD3-53E6-43A4-9BA0-FE88B573A261}" srcId="{F4BAA409-2870-493B-906A-41D264061842}" destId="{D128D765-8919-49B6-B712-AF34D208EFCB}" srcOrd="1" destOrd="0" parTransId="{1C3D156B-974C-4082-806E-C1FAAC69E2E8}" sibTransId="{F5B14357-2923-4604-817E-9DE4D1C38F1F}"/>
    <dgm:cxn modelId="{E14270D9-BE5E-484C-B9F4-30521FA6A13E}" type="presOf" srcId="{6A49EF56-261A-4F83-9EF9-541B571649B6}" destId="{5F4C17A2-729D-4EE2-ADDC-162F1A6D6EF7}" srcOrd="0" destOrd="0" presId="urn:microsoft.com/office/officeart/2018/2/layout/IconCircleList"/>
    <dgm:cxn modelId="{33CA5BE9-5794-44C7-9428-2651F2509853}" type="presOf" srcId="{D128D765-8919-49B6-B712-AF34D208EFCB}" destId="{F9B20E66-4E8F-462E-8D04-96924ED5172D}" srcOrd="0" destOrd="0" presId="urn:microsoft.com/office/officeart/2018/2/layout/IconCircleList"/>
    <dgm:cxn modelId="{2A1173F3-96BE-4E44-9925-285EE281A878}" type="presOf" srcId="{7D0FB123-B68D-4BA8-8562-F5814D849E54}" destId="{3C0F2F95-DD7D-41B7-B048-ED17826225CB}" srcOrd="0" destOrd="0" presId="urn:microsoft.com/office/officeart/2018/2/layout/IconCircleList"/>
    <dgm:cxn modelId="{9C19BCF3-0101-453B-9652-1AAC43F736BB}" type="presOf" srcId="{8DC31A8A-9CAC-40A2-B27E-D1551D88B82F}" destId="{7B11521B-61FF-4CCB-AAE7-9072BDD42C36}" srcOrd="0" destOrd="0" presId="urn:microsoft.com/office/officeart/2018/2/layout/IconCircleList"/>
    <dgm:cxn modelId="{3F17D81B-40BD-44B3-948E-81C58B1325A3}" type="presParOf" srcId="{A6CF98DE-B621-46EA-8889-BCAA9790E592}" destId="{53759FEC-BD0D-4CED-BED8-40CA182E485C}" srcOrd="0" destOrd="0" presId="urn:microsoft.com/office/officeart/2018/2/layout/IconCircleList"/>
    <dgm:cxn modelId="{C14E299A-2888-4996-AC24-1EA7D7E7654D}" type="presParOf" srcId="{53759FEC-BD0D-4CED-BED8-40CA182E485C}" destId="{ABBC01F8-5499-473F-8DA1-3903C449DA19}" srcOrd="0" destOrd="0" presId="urn:microsoft.com/office/officeart/2018/2/layout/IconCircleList"/>
    <dgm:cxn modelId="{F407D6FD-CA53-41E9-8638-D6F8DD2F4358}" type="presParOf" srcId="{ABBC01F8-5499-473F-8DA1-3903C449DA19}" destId="{CF414711-F69C-4E4D-9A91-8FA86B81F149}" srcOrd="0" destOrd="0" presId="urn:microsoft.com/office/officeart/2018/2/layout/IconCircleList"/>
    <dgm:cxn modelId="{96C2A9C3-A8B3-4886-845B-F508B57C09E5}" type="presParOf" srcId="{ABBC01F8-5499-473F-8DA1-3903C449DA19}" destId="{669C942E-D373-4C64-BB0D-923ACC228E31}" srcOrd="1" destOrd="0" presId="urn:microsoft.com/office/officeart/2018/2/layout/IconCircleList"/>
    <dgm:cxn modelId="{0E8890B8-FD6A-4B2D-8FDD-5EE8A395444D}" type="presParOf" srcId="{ABBC01F8-5499-473F-8DA1-3903C449DA19}" destId="{45BAD37C-020D-4E0B-8353-2E966211F098}" srcOrd="2" destOrd="0" presId="urn:microsoft.com/office/officeart/2018/2/layout/IconCircleList"/>
    <dgm:cxn modelId="{D05B2C3C-DC86-4CD6-A8EE-973B61A2F862}" type="presParOf" srcId="{ABBC01F8-5499-473F-8DA1-3903C449DA19}" destId="{001198B0-DDF9-41B7-80D5-B101658A9AB9}" srcOrd="3" destOrd="0" presId="urn:microsoft.com/office/officeart/2018/2/layout/IconCircleList"/>
    <dgm:cxn modelId="{70D19281-E744-4288-AED2-DF1EB6240F64}" type="presParOf" srcId="{53759FEC-BD0D-4CED-BED8-40CA182E485C}" destId="{F63ABA3D-FFC7-43C3-8C2C-F170E5ADCDD0}" srcOrd="1" destOrd="0" presId="urn:microsoft.com/office/officeart/2018/2/layout/IconCircleList"/>
    <dgm:cxn modelId="{4873A83C-0020-4E7B-B4B3-810AA5F903EB}" type="presParOf" srcId="{53759FEC-BD0D-4CED-BED8-40CA182E485C}" destId="{4EED42F4-1A3F-47F8-BC12-F52EFFDA135D}" srcOrd="2" destOrd="0" presId="urn:microsoft.com/office/officeart/2018/2/layout/IconCircleList"/>
    <dgm:cxn modelId="{065A46AE-7E92-4BF0-A60E-BD22E9271848}" type="presParOf" srcId="{4EED42F4-1A3F-47F8-BC12-F52EFFDA135D}" destId="{08508205-3045-4BBA-8D5D-7909A8305162}" srcOrd="0" destOrd="0" presId="urn:microsoft.com/office/officeart/2018/2/layout/IconCircleList"/>
    <dgm:cxn modelId="{C732278F-6F2B-4682-8FE0-F1C4CCFAA17C}" type="presParOf" srcId="{4EED42F4-1A3F-47F8-BC12-F52EFFDA135D}" destId="{6110573C-F424-49B1-B3D3-48DDDC967DBF}" srcOrd="1" destOrd="0" presId="urn:microsoft.com/office/officeart/2018/2/layout/IconCircleList"/>
    <dgm:cxn modelId="{16E530A7-170F-41EE-9C2A-F929A2DB554E}" type="presParOf" srcId="{4EED42F4-1A3F-47F8-BC12-F52EFFDA135D}" destId="{0E4A75B0-B087-46A9-B2C3-F28993E3A6BB}" srcOrd="2" destOrd="0" presId="urn:microsoft.com/office/officeart/2018/2/layout/IconCircleList"/>
    <dgm:cxn modelId="{1C7E0676-804B-4E9A-89ED-D1E73D4B9E9E}" type="presParOf" srcId="{4EED42F4-1A3F-47F8-BC12-F52EFFDA135D}" destId="{F9B20E66-4E8F-462E-8D04-96924ED5172D}" srcOrd="3" destOrd="0" presId="urn:microsoft.com/office/officeart/2018/2/layout/IconCircleList"/>
    <dgm:cxn modelId="{9923780D-A13E-4149-A6FF-D5CDAFC4A89A}" type="presParOf" srcId="{53759FEC-BD0D-4CED-BED8-40CA182E485C}" destId="{78BFD799-D34F-41FB-A78A-2B9F408E68FC}" srcOrd="3" destOrd="0" presId="urn:microsoft.com/office/officeart/2018/2/layout/IconCircleList"/>
    <dgm:cxn modelId="{A242BD9E-857E-410D-820E-9F46E08ABE7A}" type="presParOf" srcId="{53759FEC-BD0D-4CED-BED8-40CA182E485C}" destId="{D28F81A3-9573-42A6-BB45-28E5262E7515}" srcOrd="4" destOrd="0" presId="urn:microsoft.com/office/officeart/2018/2/layout/IconCircleList"/>
    <dgm:cxn modelId="{690F3FFE-F856-4EBD-AAE9-336F089B1A28}" type="presParOf" srcId="{D28F81A3-9573-42A6-BB45-28E5262E7515}" destId="{BB2E03EE-4C84-481D-B2C3-3AA2BEA7BA5B}" srcOrd="0" destOrd="0" presId="urn:microsoft.com/office/officeart/2018/2/layout/IconCircleList"/>
    <dgm:cxn modelId="{563B3E93-1473-47AC-A7E9-080E90E23828}" type="presParOf" srcId="{D28F81A3-9573-42A6-BB45-28E5262E7515}" destId="{92293D26-54EA-4BBF-BA09-D5BF04C5F8E1}" srcOrd="1" destOrd="0" presId="urn:microsoft.com/office/officeart/2018/2/layout/IconCircleList"/>
    <dgm:cxn modelId="{E1FF7EE2-326C-4B5F-BAB0-CA60BDBA1F24}" type="presParOf" srcId="{D28F81A3-9573-42A6-BB45-28E5262E7515}" destId="{1BCF192B-0DB7-4A7E-B46C-4674B1E9F052}" srcOrd="2" destOrd="0" presId="urn:microsoft.com/office/officeart/2018/2/layout/IconCircleList"/>
    <dgm:cxn modelId="{40865013-1B4C-441A-88B7-6A18E7473344}" type="presParOf" srcId="{D28F81A3-9573-42A6-BB45-28E5262E7515}" destId="{5F4C17A2-729D-4EE2-ADDC-162F1A6D6EF7}" srcOrd="3" destOrd="0" presId="urn:microsoft.com/office/officeart/2018/2/layout/IconCircleList"/>
    <dgm:cxn modelId="{1CF81DD6-3950-4CB2-91F9-72FAC04BACA7}" type="presParOf" srcId="{53759FEC-BD0D-4CED-BED8-40CA182E485C}" destId="{94A8EFFD-0F01-4E1F-8E27-03BC10BAD3AF}" srcOrd="5" destOrd="0" presId="urn:microsoft.com/office/officeart/2018/2/layout/IconCircleList"/>
    <dgm:cxn modelId="{BC94515E-C75B-46AF-9D31-5033B601E262}" type="presParOf" srcId="{53759FEC-BD0D-4CED-BED8-40CA182E485C}" destId="{C6CEAB0D-D8DF-4A33-BCA0-C8687AAD6020}" srcOrd="6" destOrd="0" presId="urn:microsoft.com/office/officeart/2018/2/layout/IconCircleList"/>
    <dgm:cxn modelId="{EB98E32B-F54A-40B5-A351-B92A003748CB}" type="presParOf" srcId="{C6CEAB0D-D8DF-4A33-BCA0-C8687AAD6020}" destId="{C49CC9CB-6A5E-4F67-8373-8260CB60B519}" srcOrd="0" destOrd="0" presId="urn:microsoft.com/office/officeart/2018/2/layout/IconCircleList"/>
    <dgm:cxn modelId="{C53C5A0E-D65B-4B25-B801-71DB059B6A3B}" type="presParOf" srcId="{C6CEAB0D-D8DF-4A33-BCA0-C8687AAD6020}" destId="{7305D686-AA2A-4500-82D4-0AEBC4462F27}" srcOrd="1" destOrd="0" presId="urn:microsoft.com/office/officeart/2018/2/layout/IconCircleList"/>
    <dgm:cxn modelId="{CFABA9B3-69D9-4853-A542-294DB1E49AD2}" type="presParOf" srcId="{C6CEAB0D-D8DF-4A33-BCA0-C8687AAD6020}" destId="{F0DEFE0D-CA43-4BFD-AE84-FD8C3FEDB619}" srcOrd="2" destOrd="0" presId="urn:microsoft.com/office/officeart/2018/2/layout/IconCircleList"/>
    <dgm:cxn modelId="{3739EA51-0B6A-4A41-87DB-13A91E889252}" type="presParOf" srcId="{C6CEAB0D-D8DF-4A33-BCA0-C8687AAD6020}" destId="{7B11521B-61FF-4CCB-AAE7-9072BDD42C36}" srcOrd="3" destOrd="0" presId="urn:microsoft.com/office/officeart/2018/2/layout/IconCircleList"/>
    <dgm:cxn modelId="{99EFC975-A491-44CF-B89C-D076FE10240E}" type="presParOf" srcId="{53759FEC-BD0D-4CED-BED8-40CA182E485C}" destId="{C49BB432-CA5E-42CB-AF68-CD34C81F38E1}" srcOrd="7" destOrd="0" presId="urn:microsoft.com/office/officeart/2018/2/layout/IconCircleList"/>
    <dgm:cxn modelId="{E72F7D6F-E8CF-4AF4-916E-D12D6DA3F2C9}" type="presParOf" srcId="{53759FEC-BD0D-4CED-BED8-40CA182E485C}" destId="{FC203A75-67EA-4976-AC7D-14BEA0D1B372}" srcOrd="8" destOrd="0" presId="urn:microsoft.com/office/officeart/2018/2/layout/IconCircleList"/>
    <dgm:cxn modelId="{7EFA4890-483E-4A00-9316-A16232271CEA}" type="presParOf" srcId="{FC203A75-67EA-4976-AC7D-14BEA0D1B372}" destId="{9F5B9ED9-A8AF-41C5-8D8D-6C8D5565EA22}" srcOrd="0" destOrd="0" presId="urn:microsoft.com/office/officeart/2018/2/layout/IconCircleList"/>
    <dgm:cxn modelId="{B732C748-4D6E-4232-A47A-C04A724C38E3}" type="presParOf" srcId="{FC203A75-67EA-4976-AC7D-14BEA0D1B372}" destId="{4B286818-E716-423E-98EC-EED0C79C1DA2}" srcOrd="1" destOrd="0" presId="urn:microsoft.com/office/officeart/2018/2/layout/IconCircleList"/>
    <dgm:cxn modelId="{030618D2-2670-4D3C-ADDB-78760D97E282}" type="presParOf" srcId="{FC203A75-67EA-4976-AC7D-14BEA0D1B372}" destId="{5FA67E4F-5499-4949-A96F-9BF5637034C2}" srcOrd="2" destOrd="0" presId="urn:microsoft.com/office/officeart/2018/2/layout/IconCircleList"/>
    <dgm:cxn modelId="{FA298CF5-378E-41FE-86DD-57161AEBFCBB}" type="presParOf" srcId="{FC203A75-67EA-4976-AC7D-14BEA0D1B372}" destId="{2A5B4C51-4573-436A-89EA-AB62AF7E8CD6}" srcOrd="3" destOrd="0" presId="urn:microsoft.com/office/officeart/2018/2/layout/IconCircleList"/>
    <dgm:cxn modelId="{AAA3DE81-3E3A-424C-8780-69D13245DCF7}" type="presParOf" srcId="{53759FEC-BD0D-4CED-BED8-40CA182E485C}" destId="{3C0F2F95-DD7D-41B7-B048-ED17826225CB}" srcOrd="9" destOrd="0" presId="urn:microsoft.com/office/officeart/2018/2/layout/IconCircleList"/>
    <dgm:cxn modelId="{ED9E4FCD-1D98-44EB-8B5E-FA4BE87B8ED5}" type="presParOf" srcId="{53759FEC-BD0D-4CED-BED8-40CA182E485C}" destId="{BA84B0D7-399F-440D-83DD-51D44439C3BA}" srcOrd="10" destOrd="0" presId="urn:microsoft.com/office/officeart/2018/2/layout/IconCircleList"/>
    <dgm:cxn modelId="{A8098695-159B-447A-8425-5E83CD58377C}" type="presParOf" srcId="{BA84B0D7-399F-440D-83DD-51D44439C3BA}" destId="{043FC85D-8815-4671-9835-98A6AC940C6E}" srcOrd="0" destOrd="0" presId="urn:microsoft.com/office/officeart/2018/2/layout/IconCircleList"/>
    <dgm:cxn modelId="{B133CCFA-3F6D-450B-AFCB-128F6ECFDF4A}" type="presParOf" srcId="{BA84B0D7-399F-440D-83DD-51D44439C3BA}" destId="{8044E663-65B6-4E92-A337-F49999CB2FE0}" srcOrd="1" destOrd="0" presId="urn:microsoft.com/office/officeart/2018/2/layout/IconCircleList"/>
    <dgm:cxn modelId="{2119A9DF-A25B-4E79-80D0-0DA2BEC599EF}" type="presParOf" srcId="{BA84B0D7-399F-440D-83DD-51D44439C3BA}" destId="{A830C52B-D403-4441-8EAF-94A74CB2C26F}" srcOrd="2" destOrd="0" presId="urn:microsoft.com/office/officeart/2018/2/layout/IconCircleList"/>
    <dgm:cxn modelId="{01025F0D-65A7-45CB-9543-A484BC1CA3DC}" type="presParOf" srcId="{BA84B0D7-399F-440D-83DD-51D44439C3BA}" destId="{BFB6C862-40BA-41C9-8D61-A3CF5DF54849}" srcOrd="3" destOrd="0" presId="urn:microsoft.com/office/officeart/2018/2/layout/IconCircleList"/>
    <dgm:cxn modelId="{125C4DB8-16DA-4899-87C5-70A8FA554064}" type="presParOf" srcId="{53759FEC-BD0D-4CED-BED8-40CA182E485C}" destId="{FB6A4AD3-1771-4277-98DC-1AEBA4946567}" srcOrd="11" destOrd="0" presId="urn:microsoft.com/office/officeart/2018/2/layout/IconCircleList"/>
    <dgm:cxn modelId="{007526CC-67B3-4FEF-9747-5296D6717F55}" type="presParOf" srcId="{53759FEC-BD0D-4CED-BED8-40CA182E485C}" destId="{4326D7B5-C06D-4C4C-A23A-B382E5788F4E}" srcOrd="12" destOrd="0" presId="urn:microsoft.com/office/officeart/2018/2/layout/IconCircleList"/>
    <dgm:cxn modelId="{2FD3D3F0-A0ED-49C3-A98C-3E76077DFDF6}" type="presParOf" srcId="{4326D7B5-C06D-4C4C-A23A-B382E5788F4E}" destId="{CFD34D09-BF1E-418F-9A9C-77A89B2B6BBB}" srcOrd="0" destOrd="0" presId="urn:microsoft.com/office/officeart/2018/2/layout/IconCircleList"/>
    <dgm:cxn modelId="{FDA9E998-5A0D-4CA9-8DB0-924975DDF4AF}" type="presParOf" srcId="{4326D7B5-C06D-4C4C-A23A-B382E5788F4E}" destId="{9C4DFC90-CB0E-4CDD-BFA7-21A8434C9734}" srcOrd="1" destOrd="0" presId="urn:microsoft.com/office/officeart/2018/2/layout/IconCircleList"/>
    <dgm:cxn modelId="{FA607519-5F9C-4FA8-A2F8-7370235FD14E}" type="presParOf" srcId="{4326D7B5-C06D-4C4C-A23A-B382E5788F4E}" destId="{7762C248-1007-4645-B87C-20E4F69529F6}" srcOrd="2" destOrd="0" presId="urn:microsoft.com/office/officeart/2018/2/layout/IconCircleList"/>
    <dgm:cxn modelId="{7D791E90-361D-478C-8DF3-DDF281633C74}" type="presParOf" srcId="{4326D7B5-C06D-4C4C-A23A-B382E5788F4E}" destId="{9FF1D4F4-F6C7-4814-A128-7A97188CABC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DD046-F92D-4826-85CB-107AF8AB5DFB}" type="doc">
      <dgm:prSet loTypeId="urn:microsoft.com/office/officeart/2005/8/layout/radial5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F4B3EDB-8820-48EC-B5AE-BADC038B8CE7}">
      <dgm:prSet phldrT="[Text]"/>
      <dgm:spPr/>
      <dgm:t>
        <a:bodyPr/>
        <a:lstStyle/>
        <a:p>
          <a:r>
            <a:rPr lang="en-GB"/>
            <a:t>I want to be a lawyer</a:t>
          </a:r>
        </a:p>
      </dgm:t>
    </dgm:pt>
    <dgm:pt modelId="{14B1D7AB-4BE0-4F69-8C1C-A7041BBD329F}" type="parTrans" cxnId="{86B980C7-ECAB-4F1E-B301-419F960685DA}">
      <dgm:prSet/>
      <dgm:spPr/>
      <dgm:t>
        <a:bodyPr/>
        <a:lstStyle/>
        <a:p>
          <a:endParaRPr lang="en-GB"/>
        </a:p>
      </dgm:t>
    </dgm:pt>
    <dgm:pt modelId="{02631A59-0909-41E9-8565-9A7A4E6747DD}" type="sibTrans" cxnId="{86B980C7-ECAB-4F1E-B301-419F960685DA}">
      <dgm:prSet/>
      <dgm:spPr/>
      <dgm:t>
        <a:bodyPr/>
        <a:lstStyle/>
        <a:p>
          <a:endParaRPr lang="en-GB"/>
        </a:p>
      </dgm:t>
    </dgm:pt>
    <dgm:pt modelId="{4F7F2E41-9318-42A1-B3B8-19CE65294F09}">
      <dgm:prSet phldrT="[Text]"/>
      <dgm:spPr/>
      <dgm:t>
        <a:bodyPr/>
        <a:lstStyle/>
        <a:p>
          <a:r>
            <a:rPr lang="en-GB"/>
            <a:t>What type of lawyer</a:t>
          </a:r>
        </a:p>
      </dgm:t>
    </dgm:pt>
    <dgm:pt modelId="{C14284BC-CE54-4808-82EB-B714C0E1A983}" type="parTrans" cxnId="{395DE27D-C3F7-4969-8FE7-04A5AEBD3EB4}">
      <dgm:prSet/>
      <dgm:spPr/>
      <dgm:t>
        <a:bodyPr/>
        <a:lstStyle/>
        <a:p>
          <a:endParaRPr lang="en-GB"/>
        </a:p>
      </dgm:t>
    </dgm:pt>
    <dgm:pt modelId="{3D0CAEE5-59F9-4693-AFE3-F70567009360}" type="sibTrans" cxnId="{395DE27D-C3F7-4969-8FE7-04A5AEBD3EB4}">
      <dgm:prSet/>
      <dgm:spPr/>
      <dgm:t>
        <a:bodyPr/>
        <a:lstStyle/>
        <a:p>
          <a:endParaRPr lang="en-GB"/>
        </a:p>
      </dgm:t>
    </dgm:pt>
    <dgm:pt modelId="{BE59C9BD-6CB8-4366-9DEB-652107B6806F}">
      <dgm:prSet phldrT="[Text]"/>
      <dgm:spPr/>
      <dgm:t>
        <a:bodyPr/>
        <a:lstStyle/>
        <a:p>
          <a:r>
            <a:rPr lang="en-GB"/>
            <a:t>where</a:t>
          </a:r>
        </a:p>
      </dgm:t>
    </dgm:pt>
    <dgm:pt modelId="{10499BA2-F13C-4363-8647-839634EF20ED}" type="parTrans" cxnId="{D2DEACBB-39E3-4A39-81E6-49BAC889C065}">
      <dgm:prSet/>
      <dgm:spPr/>
      <dgm:t>
        <a:bodyPr/>
        <a:lstStyle/>
        <a:p>
          <a:endParaRPr lang="en-GB"/>
        </a:p>
      </dgm:t>
    </dgm:pt>
    <dgm:pt modelId="{CC297370-A454-492C-8710-14BE489899CD}" type="sibTrans" cxnId="{D2DEACBB-39E3-4A39-81E6-49BAC889C065}">
      <dgm:prSet/>
      <dgm:spPr/>
      <dgm:t>
        <a:bodyPr/>
        <a:lstStyle/>
        <a:p>
          <a:endParaRPr lang="en-GB"/>
        </a:p>
      </dgm:t>
    </dgm:pt>
    <dgm:pt modelId="{3EF634AC-6E10-4946-8B6D-6E84E41CDFDE}">
      <dgm:prSet phldrT="[Text]"/>
      <dgm:spPr/>
      <dgm:t>
        <a:bodyPr/>
        <a:lstStyle/>
        <a:p>
          <a:r>
            <a:rPr lang="en-GB"/>
            <a:t>Type of organisation </a:t>
          </a:r>
        </a:p>
      </dgm:t>
    </dgm:pt>
    <dgm:pt modelId="{E080B70E-9BDB-4BCE-8EA8-A2B0B9991255}" type="parTrans" cxnId="{F8C45EAB-7EDF-45BE-B15B-EAE0A24AC9A1}">
      <dgm:prSet/>
      <dgm:spPr/>
      <dgm:t>
        <a:bodyPr/>
        <a:lstStyle/>
        <a:p>
          <a:endParaRPr lang="en-GB"/>
        </a:p>
      </dgm:t>
    </dgm:pt>
    <dgm:pt modelId="{494BD6A4-83E6-4399-B124-33951325B333}" type="sibTrans" cxnId="{F8C45EAB-7EDF-45BE-B15B-EAE0A24AC9A1}">
      <dgm:prSet/>
      <dgm:spPr/>
      <dgm:t>
        <a:bodyPr/>
        <a:lstStyle/>
        <a:p>
          <a:endParaRPr lang="en-GB"/>
        </a:p>
      </dgm:t>
    </dgm:pt>
    <dgm:pt modelId="{58F739B0-2A26-467A-AB51-12EA285ABC8B}">
      <dgm:prSet phldrT="[Text]"/>
      <dgm:spPr/>
      <dgm:t>
        <a:bodyPr/>
        <a:lstStyle/>
        <a:p>
          <a:r>
            <a:rPr lang="en-GB"/>
            <a:t>Type of client</a:t>
          </a:r>
        </a:p>
      </dgm:t>
    </dgm:pt>
    <dgm:pt modelId="{D99E49B2-F886-4E7D-A7CC-294C03E3387A}" type="parTrans" cxnId="{57EEFA5E-7FC3-4986-B9B3-601247114961}">
      <dgm:prSet/>
      <dgm:spPr/>
      <dgm:t>
        <a:bodyPr/>
        <a:lstStyle/>
        <a:p>
          <a:endParaRPr lang="en-GB"/>
        </a:p>
      </dgm:t>
    </dgm:pt>
    <dgm:pt modelId="{4619AF84-A949-4A44-88DE-CF6475EAFEE3}" type="sibTrans" cxnId="{57EEFA5E-7FC3-4986-B9B3-601247114961}">
      <dgm:prSet/>
      <dgm:spPr/>
      <dgm:t>
        <a:bodyPr/>
        <a:lstStyle/>
        <a:p>
          <a:endParaRPr lang="en-GB"/>
        </a:p>
      </dgm:t>
    </dgm:pt>
    <dgm:pt modelId="{0296B594-EF09-421A-8EBD-EF7D92156E89}">
      <dgm:prSet phldrT="[Text]"/>
      <dgm:spPr/>
      <dgm:t>
        <a:bodyPr/>
        <a:lstStyle/>
        <a:p>
          <a:r>
            <a:rPr lang="en-GB" err="1"/>
            <a:t>Practcie</a:t>
          </a:r>
          <a:r>
            <a:rPr lang="en-GB"/>
            <a:t> area </a:t>
          </a:r>
        </a:p>
      </dgm:t>
    </dgm:pt>
    <dgm:pt modelId="{8A6FD89A-1800-41E9-8FD5-BA86A0F0B22F}" type="parTrans" cxnId="{2E66A54B-2BD4-45CD-B5C0-39BE0BDB62D2}">
      <dgm:prSet/>
      <dgm:spPr/>
      <dgm:t>
        <a:bodyPr/>
        <a:lstStyle/>
        <a:p>
          <a:endParaRPr lang="en-GB"/>
        </a:p>
      </dgm:t>
    </dgm:pt>
    <dgm:pt modelId="{9D563FD6-503A-4790-8D19-978EFC6556CA}" type="sibTrans" cxnId="{2E66A54B-2BD4-45CD-B5C0-39BE0BDB62D2}">
      <dgm:prSet/>
      <dgm:spPr/>
      <dgm:t>
        <a:bodyPr/>
        <a:lstStyle/>
        <a:p>
          <a:endParaRPr lang="en-GB"/>
        </a:p>
      </dgm:t>
    </dgm:pt>
    <dgm:pt modelId="{98015BCB-0362-4695-8B42-DCC1CECDC9FC}" type="pres">
      <dgm:prSet presAssocID="{68DDD046-F92D-4826-85CB-107AF8AB5D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4BD8D7-2B33-42F3-B76F-F5CA714993F8}" type="pres">
      <dgm:prSet presAssocID="{2F4B3EDB-8820-48EC-B5AE-BADC038B8CE7}" presName="centerShape" presStyleLbl="node0" presStyleIdx="0" presStyleCnt="1"/>
      <dgm:spPr/>
    </dgm:pt>
    <dgm:pt modelId="{2A0E6BBC-B9A7-466B-A2B8-BBD7B4198E84}" type="pres">
      <dgm:prSet presAssocID="{C14284BC-CE54-4808-82EB-B714C0E1A983}" presName="parTrans" presStyleLbl="sibTrans2D1" presStyleIdx="0" presStyleCnt="5"/>
      <dgm:spPr/>
    </dgm:pt>
    <dgm:pt modelId="{A6CD1C48-A4D2-48E7-8FB5-F9BD86022FB1}" type="pres">
      <dgm:prSet presAssocID="{C14284BC-CE54-4808-82EB-B714C0E1A983}" presName="connectorText" presStyleLbl="sibTrans2D1" presStyleIdx="0" presStyleCnt="5"/>
      <dgm:spPr/>
    </dgm:pt>
    <dgm:pt modelId="{464DFC81-D691-4E2F-A53A-113D9E54523F}" type="pres">
      <dgm:prSet presAssocID="{4F7F2E41-9318-42A1-B3B8-19CE65294F09}" presName="node" presStyleLbl="node1" presStyleIdx="0" presStyleCnt="5">
        <dgm:presLayoutVars>
          <dgm:bulletEnabled val="1"/>
        </dgm:presLayoutVars>
      </dgm:prSet>
      <dgm:spPr/>
    </dgm:pt>
    <dgm:pt modelId="{F8FCE98B-777B-40D8-A430-E989B07A9E3D}" type="pres">
      <dgm:prSet presAssocID="{10499BA2-F13C-4363-8647-839634EF20ED}" presName="parTrans" presStyleLbl="sibTrans2D1" presStyleIdx="1" presStyleCnt="5"/>
      <dgm:spPr/>
    </dgm:pt>
    <dgm:pt modelId="{0C28FF75-F4D1-4757-BFE7-CDB89C86680E}" type="pres">
      <dgm:prSet presAssocID="{10499BA2-F13C-4363-8647-839634EF20ED}" presName="connectorText" presStyleLbl="sibTrans2D1" presStyleIdx="1" presStyleCnt="5"/>
      <dgm:spPr/>
    </dgm:pt>
    <dgm:pt modelId="{96F6C89A-530D-4927-84A0-C46558E7831F}" type="pres">
      <dgm:prSet presAssocID="{BE59C9BD-6CB8-4366-9DEB-652107B6806F}" presName="node" presStyleLbl="node1" presStyleIdx="1" presStyleCnt="5">
        <dgm:presLayoutVars>
          <dgm:bulletEnabled val="1"/>
        </dgm:presLayoutVars>
      </dgm:prSet>
      <dgm:spPr/>
    </dgm:pt>
    <dgm:pt modelId="{247A96EE-3E60-4622-8CC9-02FBFF4A779D}" type="pres">
      <dgm:prSet presAssocID="{E080B70E-9BDB-4BCE-8EA8-A2B0B9991255}" presName="parTrans" presStyleLbl="sibTrans2D1" presStyleIdx="2" presStyleCnt="5"/>
      <dgm:spPr/>
    </dgm:pt>
    <dgm:pt modelId="{1D10D0E3-32B3-4A83-ABD4-DEB1B9CF4150}" type="pres">
      <dgm:prSet presAssocID="{E080B70E-9BDB-4BCE-8EA8-A2B0B9991255}" presName="connectorText" presStyleLbl="sibTrans2D1" presStyleIdx="2" presStyleCnt="5"/>
      <dgm:spPr/>
    </dgm:pt>
    <dgm:pt modelId="{7CD1F146-3945-4B05-8627-62D2A0398DF0}" type="pres">
      <dgm:prSet presAssocID="{3EF634AC-6E10-4946-8B6D-6E84E41CDFDE}" presName="node" presStyleLbl="node1" presStyleIdx="2" presStyleCnt="5">
        <dgm:presLayoutVars>
          <dgm:bulletEnabled val="1"/>
        </dgm:presLayoutVars>
      </dgm:prSet>
      <dgm:spPr/>
    </dgm:pt>
    <dgm:pt modelId="{F390BABE-B901-402E-B8B2-E9D01B9517F7}" type="pres">
      <dgm:prSet presAssocID="{D99E49B2-F886-4E7D-A7CC-294C03E3387A}" presName="parTrans" presStyleLbl="sibTrans2D1" presStyleIdx="3" presStyleCnt="5"/>
      <dgm:spPr/>
    </dgm:pt>
    <dgm:pt modelId="{4526C191-5277-4B72-B415-03484D8F9D6C}" type="pres">
      <dgm:prSet presAssocID="{D99E49B2-F886-4E7D-A7CC-294C03E3387A}" presName="connectorText" presStyleLbl="sibTrans2D1" presStyleIdx="3" presStyleCnt="5"/>
      <dgm:spPr/>
    </dgm:pt>
    <dgm:pt modelId="{31C81D7C-178A-48F1-A467-BB183A2C0BA2}" type="pres">
      <dgm:prSet presAssocID="{58F739B0-2A26-467A-AB51-12EA285ABC8B}" presName="node" presStyleLbl="node1" presStyleIdx="3" presStyleCnt="5">
        <dgm:presLayoutVars>
          <dgm:bulletEnabled val="1"/>
        </dgm:presLayoutVars>
      </dgm:prSet>
      <dgm:spPr/>
    </dgm:pt>
    <dgm:pt modelId="{7C586F3E-376A-480E-B585-2B95900C4905}" type="pres">
      <dgm:prSet presAssocID="{8A6FD89A-1800-41E9-8FD5-BA86A0F0B22F}" presName="parTrans" presStyleLbl="sibTrans2D1" presStyleIdx="4" presStyleCnt="5"/>
      <dgm:spPr/>
    </dgm:pt>
    <dgm:pt modelId="{B3122B54-3EC7-41AA-9CBD-CE51633A95E8}" type="pres">
      <dgm:prSet presAssocID="{8A6FD89A-1800-41E9-8FD5-BA86A0F0B22F}" presName="connectorText" presStyleLbl="sibTrans2D1" presStyleIdx="4" presStyleCnt="5"/>
      <dgm:spPr/>
    </dgm:pt>
    <dgm:pt modelId="{90B70786-7C27-4688-8A03-F1BF5F16D3E6}" type="pres">
      <dgm:prSet presAssocID="{0296B594-EF09-421A-8EBD-EF7D92156E89}" presName="node" presStyleLbl="node1" presStyleIdx="4" presStyleCnt="5">
        <dgm:presLayoutVars>
          <dgm:bulletEnabled val="1"/>
        </dgm:presLayoutVars>
      </dgm:prSet>
      <dgm:spPr/>
    </dgm:pt>
  </dgm:ptLst>
  <dgm:cxnLst>
    <dgm:cxn modelId="{9BB67D09-4443-464C-9598-7C84731619E8}" type="presOf" srcId="{10499BA2-F13C-4363-8647-839634EF20ED}" destId="{F8FCE98B-777B-40D8-A430-E989B07A9E3D}" srcOrd="0" destOrd="0" presId="urn:microsoft.com/office/officeart/2005/8/layout/radial5"/>
    <dgm:cxn modelId="{8B9E130A-0B72-435E-A5BC-350C63D0DC5A}" type="presOf" srcId="{D99E49B2-F886-4E7D-A7CC-294C03E3387A}" destId="{4526C191-5277-4B72-B415-03484D8F9D6C}" srcOrd="1" destOrd="0" presId="urn:microsoft.com/office/officeart/2005/8/layout/radial5"/>
    <dgm:cxn modelId="{A6B79E1B-8EA8-434E-93EA-97C3DFE38118}" type="presOf" srcId="{10499BA2-F13C-4363-8647-839634EF20ED}" destId="{0C28FF75-F4D1-4757-BFE7-CDB89C86680E}" srcOrd="1" destOrd="0" presId="urn:microsoft.com/office/officeart/2005/8/layout/radial5"/>
    <dgm:cxn modelId="{57EEFA5E-7FC3-4986-B9B3-601247114961}" srcId="{2F4B3EDB-8820-48EC-B5AE-BADC038B8CE7}" destId="{58F739B0-2A26-467A-AB51-12EA285ABC8B}" srcOrd="3" destOrd="0" parTransId="{D99E49B2-F886-4E7D-A7CC-294C03E3387A}" sibTransId="{4619AF84-A949-4A44-88DE-CF6475EAFEE3}"/>
    <dgm:cxn modelId="{4C869768-1073-4A39-9598-41ABFE9DF1AB}" type="presOf" srcId="{E080B70E-9BDB-4BCE-8EA8-A2B0B9991255}" destId="{1D10D0E3-32B3-4A83-ABD4-DEB1B9CF4150}" srcOrd="1" destOrd="0" presId="urn:microsoft.com/office/officeart/2005/8/layout/radial5"/>
    <dgm:cxn modelId="{2E66A54B-2BD4-45CD-B5C0-39BE0BDB62D2}" srcId="{2F4B3EDB-8820-48EC-B5AE-BADC038B8CE7}" destId="{0296B594-EF09-421A-8EBD-EF7D92156E89}" srcOrd="4" destOrd="0" parTransId="{8A6FD89A-1800-41E9-8FD5-BA86A0F0B22F}" sibTransId="{9D563FD6-503A-4790-8D19-978EFC6556CA}"/>
    <dgm:cxn modelId="{8A5F0471-5091-478D-9365-75034FAE89A8}" type="presOf" srcId="{E080B70E-9BDB-4BCE-8EA8-A2B0B9991255}" destId="{247A96EE-3E60-4622-8CC9-02FBFF4A779D}" srcOrd="0" destOrd="0" presId="urn:microsoft.com/office/officeart/2005/8/layout/radial5"/>
    <dgm:cxn modelId="{395DE27D-C3F7-4969-8FE7-04A5AEBD3EB4}" srcId="{2F4B3EDB-8820-48EC-B5AE-BADC038B8CE7}" destId="{4F7F2E41-9318-42A1-B3B8-19CE65294F09}" srcOrd="0" destOrd="0" parTransId="{C14284BC-CE54-4808-82EB-B714C0E1A983}" sibTransId="{3D0CAEE5-59F9-4693-AFE3-F70567009360}"/>
    <dgm:cxn modelId="{744D8F8F-3646-48A8-94BF-47C50115DE94}" type="presOf" srcId="{C14284BC-CE54-4808-82EB-B714C0E1A983}" destId="{2A0E6BBC-B9A7-466B-A2B8-BBD7B4198E84}" srcOrd="0" destOrd="0" presId="urn:microsoft.com/office/officeart/2005/8/layout/radial5"/>
    <dgm:cxn modelId="{59D96B95-4F4E-4A0D-84CB-C185ED2A71B9}" type="presOf" srcId="{68DDD046-F92D-4826-85CB-107AF8AB5DFB}" destId="{98015BCB-0362-4695-8B42-DCC1CECDC9FC}" srcOrd="0" destOrd="0" presId="urn:microsoft.com/office/officeart/2005/8/layout/radial5"/>
    <dgm:cxn modelId="{C3920D96-687A-409E-9491-876446CB93F3}" type="presOf" srcId="{2F4B3EDB-8820-48EC-B5AE-BADC038B8CE7}" destId="{8E4BD8D7-2B33-42F3-B76F-F5CA714993F8}" srcOrd="0" destOrd="0" presId="urn:microsoft.com/office/officeart/2005/8/layout/radial5"/>
    <dgm:cxn modelId="{88A974A5-9A1D-44F5-8A46-49B5F827B5F2}" type="presOf" srcId="{C14284BC-CE54-4808-82EB-B714C0E1A983}" destId="{A6CD1C48-A4D2-48E7-8FB5-F9BD86022FB1}" srcOrd="1" destOrd="0" presId="urn:microsoft.com/office/officeart/2005/8/layout/radial5"/>
    <dgm:cxn modelId="{F8C45EAB-7EDF-45BE-B15B-EAE0A24AC9A1}" srcId="{2F4B3EDB-8820-48EC-B5AE-BADC038B8CE7}" destId="{3EF634AC-6E10-4946-8B6D-6E84E41CDFDE}" srcOrd="2" destOrd="0" parTransId="{E080B70E-9BDB-4BCE-8EA8-A2B0B9991255}" sibTransId="{494BD6A4-83E6-4399-B124-33951325B333}"/>
    <dgm:cxn modelId="{5F2148B2-7B2F-48BD-92FD-5B1883B7E4A6}" type="presOf" srcId="{3EF634AC-6E10-4946-8B6D-6E84E41CDFDE}" destId="{7CD1F146-3945-4B05-8627-62D2A0398DF0}" srcOrd="0" destOrd="0" presId="urn:microsoft.com/office/officeart/2005/8/layout/radial5"/>
    <dgm:cxn modelId="{D2DEACBB-39E3-4A39-81E6-49BAC889C065}" srcId="{2F4B3EDB-8820-48EC-B5AE-BADC038B8CE7}" destId="{BE59C9BD-6CB8-4366-9DEB-652107B6806F}" srcOrd="1" destOrd="0" parTransId="{10499BA2-F13C-4363-8647-839634EF20ED}" sibTransId="{CC297370-A454-492C-8710-14BE489899CD}"/>
    <dgm:cxn modelId="{4FFA29C1-5C3D-403B-A579-773CD2E33194}" type="presOf" srcId="{4F7F2E41-9318-42A1-B3B8-19CE65294F09}" destId="{464DFC81-D691-4E2F-A53A-113D9E54523F}" srcOrd="0" destOrd="0" presId="urn:microsoft.com/office/officeart/2005/8/layout/radial5"/>
    <dgm:cxn modelId="{E60ADBC6-77C8-448C-95CB-CBC4E90619C6}" type="presOf" srcId="{58F739B0-2A26-467A-AB51-12EA285ABC8B}" destId="{31C81D7C-178A-48F1-A467-BB183A2C0BA2}" srcOrd="0" destOrd="0" presId="urn:microsoft.com/office/officeart/2005/8/layout/radial5"/>
    <dgm:cxn modelId="{86B980C7-ECAB-4F1E-B301-419F960685DA}" srcId="{68DDD046-F92D-4826-85CB-107AF8AB5DFB}" destId="{2F4B3EDB-8820-48EC-B5AE-BADC038B8CE7}" srcOrd="0" destOrd="0" parTransId="{14B1D7AB-4BE0-4F69-8C1C-A7041BBD329F}" sibTransId="{02631A59-0909-41E9-8565-9A7A4E6747DD}"/>
    <dgm:cxn modelId="{0E00F7CB-0257-4DDE-959D-6654D7AA4F93}" type="presOf" srcId="{0296B594-EF09-421A-8EBD-EF7D92156E89}" destId="{90B70786-7C27-4688-8A03-F1BF5F16D3E6}" srcOrd="0" destOrd="0" presId="urn:microsoft.com/office/officeart/2005/8/layout/radial5"/>
    <dgm:cxn modelId="{BEC57FE1-3C2C-4FFF-BAA4-57370869746B}" type="presOf" srcId="{D99E49B2-F886-4E7D-A7CC-294C03E3387A}" destId="{F390BABE-B901-402E-B8B2-E9D01B9517F7}" srcOrd="0" destOrd="0" presId="urn:microsoft.com/office/officeart/2005/8/layout/radial5"/>
    <dgm:cxn modelId="{735FA8E7-CAFE-4420-934B-C962F8D3B7C9}" type="presOf" srcId="{8A6FD89A-1800-41E9-8FD5-BA86A0F0B22F}" destId="{B3122B54-3EC7-41AA-9CBD-CE51633A95E8}" srcOrd="1" destOrd="0" presId="urn:microsoft.com/office/officeart/2005/8/layout/radial5"/>
    <dgm:cxn modelId="{C405DFF4-BB18-4772-8499-66829C5C6781}" type="presOf" srcId="{8A6FD89A-1800-41E9-8FD5-BA86A0F0B22F}" destId="{7C586F3E-376A-480E-B585-2B95900C4905}" srcOrd="0" destOrd="0" presId="urn:microsoft.com/office/officeart/2005/8/layout/radial5"/>
    <dgm:cxn modelId="{27A016FF-AEFF-4BD2-B0E5-59DCE5222DA6}" type="presOf" srcId="{BE59C9BD-6CB8-4366-9DEB-652107B6806F}" destId="{96F6C89A-530D-4927-84A0-C46558E7831F}" srcOrd="0" destOrd="0" presId="urn:microsoft.com/office/officeart/2005/8/layout/radial5"/>
    <dgm:cxn modelId="{C6F1C076-E218-45FF-825A-4509F901EB5A}" type="presParOf" srcId="{98015BCB-0362-4695-8B42-DCC1CECDC9FC}" destId="{8E4BD8D7-2B33-42F3-B76F-F5CA714993F8}" srcOrd="0" destOrd="0" presId="urn:microsoft.com/office/officeart/2005/8/layout/radial5"/>
    <dgm:cxn modelId="{683E872B-2ED7-45EB-802B-D2E423897DA9}" type="presParOf" srcId="{98015BCB-0362-4695-8B42-DCC1CECDC9FC}" destId="{2A0E6BBC-B9A7-466B-A2B8-BBD7B4198E84}" srcOrd="1" destOrd="0" presId="urn:microsoft.com/office/officeart/2005/8/layout/radial5"/>
    <dgm:cxn modelId="{59203FD0-85D2-4DB6-8AE8-8E3649DBFB12}" type="presParOf" srcId="{2A0E6BBC-B9A7-466B-A2B8-BBD7B4198E84}" destId="{A6CD1C48-A4D2-48E7-8FB5-F9BD86022FB1}" srcOrd="0" destOrd="0" presId="urn:microsoft.com/office/officeart/2005/8/layout/radial5"/>
    <dgm:cxn modelId="{61A0BAD1-E285-46A5-A546-0E1EBBCACBF7}" type="presParOf" srcId="{98015BCB-0362-4695-8B42-DCC1CECDC9FC}" destId="{464DFC81-D691-4E2F-A53A-113D9E54523F}" srcOrd="2" destOrd="0" presId="urn:microsoft.com/office/officeart/2005/8/layout/radial5"/>
    <dgm:cxn modelId="{C283D564-D686-4D03-AA86-8A298654A9ED}" type="presParOf" srcId="{98015BCB-0362-4695-8B42-DCC1CECDC9FC}" destId="{F8FCE98B-777B-40D8-A430-E989B07A9E3D}" srcOrd="3" destOrd="0" presId="urn:microsoft.com/office/officeart/2005/8/layout/radial5"/>
    <dgm:cxn modelId="{3DCD8D88-F195-4E84-81AC-4B7A77126DAD}" type="presParOf" srcId="{F8FCE98B-777B-40D8-A430-E989B07A9E3D}" destId="{0C28FF75-F4D1-4757-BFE7-CDB89C86680E}" srcOrd="0" destOrd="0" presId="urn:microsoft.com/office/officeart/2005/8/layout/radial5"/>
    <dgm:cxn modelId="{B0726A48-2C5E-4C3A-894E-75FF1078C011}" type="presParOf" srcId="{98015BCB-0362-4695-8B42-DCC1CECDC9FC}" destId="{96F6C89A-530D-4927-84A0-C46558E7831F}" srcOrd="4" destOrd="0" presId="urn:microsoft.com/office/officeart/2005/8/layout/radial5"/>
    <dgm:cxn modelId="{B5465D6C-94CD-4C5E-96E5-056FFFFEB7BF}" type="presParOf" srcId="{98015BCB-0362-4695-8B42-DCC1CECDC9FC}" destId="{247A96EE-3E60-4622-8CC9-02FBFF4A779D}" srcOrd="5" destOrd="0" presId="urn:microsoft.com/office/officeart/2005/8/layout/radial5"/>
    <dgm:cxn modelId="{1413AF8E-69E1-423E-9753-76D3E52C82C6}" type="presParOf" srcId="{247A96EE-3E60-4622-8CC9-02FBFF4A779D}" destId="{1D10D0E3-32B3-4A83-ABD4-DEB1B9CF4150}" srcOrd="0" destOrd="0" presId="urn:microsoft.com/office/officeart/2005/8/layout/radial5"/>
    <dgm:cxn modelId="{B5CB05F8-BCF6-4D22-8951-995D8B6EEA97}" type="presParOf" srcId="{98015BCB-0362-4695-8B42-DCC1CECDC9FC}" destId="{7CD1F146-3945-4B05-8627-62D2A0398DF0}" srcOrd="6" destOrd="0" presId="urn:microsoft.com/office/officeart/2005/8/layout/radial5"/>
    <dgm:cxn modelId="{4EBD7B3A-A873-4432-8497-8B0253A2954F}" type="presParOf" srcId="{98015BCB-0362-4695-8B42-DCC1CECDC9FC}" destId="{F390BABE-B901-402E-B8B2-E9D01B9517F7}" srcOrd="7" destOrd="0" presId="urn:microsoft.com/office/officeart/2005/8/layout/radial5"/>
    <dgm:cxn modelId="{D04DB5D8-32EA-4A46-9E6D-EAB8FD566530}" type="presParOf" srcId="{F390BABE-B901-402E-B8B2-E9D01B9517F7}" destId="{4526C191-5277-4B72-B415-03484D8F9D6C}" srcOrd="0" destOrd="0" presId="urn:microsoft.com/office/officeart/2005/8/layout/radial5"/>
    <dgm:cxn modelId="{9932D8A4-871E-4831-A600-BA302DC99062}" type="presParOf" srcId="{98015BCB-0362-4695-8B42-DCC1CECDC9FC}" destId="{31C81D7C-178A-48F1-A467-BB183A2C0BA2}" srcOrd="8" destOrd="0" presId="urn:microsoft.com/office/officeart/2005/8/layout/radial5"/>
    <dgm:cxn modelId="{11B0697E-0405-4CE2-A135-2C226A5006E6}" type="presParOf" srcId="{98015BCB-0362-4695-8B42-DCC1CECDC9FC}" destId="{7C586F3E-376A-480E-B585-2B95900C4905}" srcOrd="9" destOrd="0" presId="urn:microsoft.com/office/officeart/2005/8/layout/radial5"/>
    <dgm:cxn modelId="{D8A63414-7D0F-44CA-A6F5-4B1D9FE7EE0A}" type="presParOf" srcId="{7C586F3E-376A-480E-B585-2B95900C4905}" destId="{B3122B54-3EC7-41AA-9CBD-CE51633A95E8}" srcOrd="0" destOrd="0" presId="urn:microsoft.com/office/officeart/2005/8/layout/radial5"/>
    <dgm:cxn modelId="{723F3C6D-C8E9-4CB5-8A7D-7FE822545B44}" type="presParOf" srcId="{98015BCB-0362-4695-8B42-DCC1CECDC9FC}" destId="{90B70786-7C27-4688-8A03-F1BF5F16D3E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EAA06B-6DD8-4CCA-AB2B-7195635FFE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8FF7F-1E13-421E-9487-3C714D06D3A9}">
      <dgm:prSet/>
      <dgm:spPr/>
      <dgm:t>
        <a:bodyPr/>
        <a:lstStyle/>
        <a:p>
          <a:r>
            <a:rPr lang="en-GB"/>
            <a:t>Solicitor - </a:t>
          </a:r>
          <a:endParaRPr lang="en-US"/>
        </a:p>
      </dgm:t>
    </dgm:pt>
    <dgm:pt modelId="{493004E3-14AC-489C-8F8E-6260E2927462}" type="parTrans" cxnId="{2E3EDE1C-02B5-469B-AEFA-C19F9C7D2A87}">
      <dgm:prSet/>
      <dgm:spPr/>
      <dgm:t>
        <a:bodyPr/>
        <a:lstStyle/>
        <a:p>
          <a:endParaRPr lang="en-US"/>
        </a:p>
      </dgm:t>
    </dgm:pt>
    <dgm:pt modelId="{02BAA50D-6B29-47B2-BDDB-B9BDF7B087B7}" type="sibTrans" cxnId="{2E3EDE1C-02B5-469B-AEFA-C19F9C7D2A87}">
      <dgm:prSet/>
      <dgm:spPr/>
      <dgm:t>
        <a:bodyPr/>
        <a:lstStyle/>
        <a:p>
          <a:endParaRPr lang="en-US"/>
        </a:p>
      </dgm:t>
    </dgm:pt>
    <dgm:pt modelId="{D4F638B8-89AC-4915-AC19-FB41A7DC7B1E}">
      <dgm:prSet/>
      <dgm:spPr/>
      <dgm:t>
        <a:bodyPr/>
        <a:lstStyle/>
        <a:p>
          <a:r>
            <a:rPr lang="en-GB"/>
            <a:t>2021 : </a:t>
          </a:r>
          <a:r>
            <a:rPr lang="en-GB" b="1" i="0"/>
            <a:t>153,283</a:t>
          </a:r>
          <a:r>
            <a:rPr lang="en-GB" b="0" i="0"/>
            <a:t> </a:t>
          </a:r>
          <a:r>
            <a:rPr lang="en-GB"/>
            <a:t>practising solicitors in England &amp; Wales </a:t>
          </a:r>
          <a:r>
            <a:rPr lang="en-GB" b="1"/>
            <a:t>9793 </a:t>
          </a:r>
          <a:r>
            <a:rPr lang="en-GB"/>
            <a:t>inhouse </a:t>
          </a:r>
          <a:endParaRPr lang="en-US"/>
        </a:p>
      </dgm:t>
    </dgm:pt>
    <dgm:pt modelId="{A224E56C-03C4-4CDE-910B-C7F61C1580CF}" type="parTrans" cxnId="{C46577AA-33F6-4172-9847-D352D52B8209}">
      <dgm:prSet/>
      <dgm:spPr/>
      <dgm:t>
        <a:bodyPr/>
        <a:lstStyle/>
        <a:p>
          <a:endParaRPr lang="en-US"/>
        </a:p>
      </dgm:t>
    </dgm:pt>
    <dgm:pt modelId="{C813785E-D749-42FD-AFAD-641FE83EFDD8}" type="sibTrans" cxnId="{C46577AA-33F6-4172-9847-D352D52B8209}">
      <dgm:prSet/>
      <dgm:spPr/>
      <dgm:t>
        <a:bodyPr/>
        <a:lstStyle/>
        <a:p>
          <a:endParaRPr lang="en-US"/>
        </a:p>
      </dgm:t>
    </dgm:pt>
    <dgm:pt modelId="{E1AD83FC-E8D2-4344-ABF0-B29B43F2AD72}">
      <dgm:prSet/>
      <dgm:spPr/>
      <dgm:t>
        <a:bodyPr/>
        <a:lstStyle/>
        <a:p>
          <a:r>
            <a:rPr lang="en-GB"/>
            <a:t>Total </a:t>
          </a:r>
          <a:r>
            <a:rPr lang="en-GB" b="1"/>
            <a:t>5,495</a:t>
          </a:r>
          <a:r>
            <a:rPr lang="en-GB"/>
            <a:t> traineeships offered </a:t>
          </a:r>
          <a:endParaRPr lang="en-US"/>
        </a:p>
      </dgm:t>
    </dgm:pt>
    <dgm:pt modelId="{CABAAD43-63EB-4392-867E-9D744B23DDB3}" type="parTrans" cxnId="{0E2F4178-9362-4B9C-A67E-13380D643CE6}">
      <dgm:prSet/>
      <dgm:spPr/>
      <dgm:t>
        <a:bodyPr/>
        <a:lstStyle/>
        <a:p>
          <a:endParaRPr lang="en-US"/>
        </a:p>
      </dgm:t>
    </dgm:pt>
    <dgm:pt modelId="{6F7444F3-AD17-43E9-83E9-92F8BC8E1FA2}" type="sibTrans" cxnId="{0E2F4178-9362-4B9C-A67E-13380D643CE6}">
      <dgm:prSet/>
      <dgm:spPr/>
      <dgm:t>
        <a:bodyPr/>
        <a:lstStyle/>
        <a:p>
          <a:endParaRPr lang="en-US"/>
        </a:p>
      </dgm:t>
    </dgm:pt>
    <dgm:pt modelId="{80213D96-8ED3-4C7B-A85F-FD8CCE14EFB6}">
      <dgm:prSet/>
      <dgm:spPr/>
      <dgm:t>
        <a:bodyPr/>
        <a:lstStyle/>
        <a:p>
          <a:r>
            <a:rPr lang="en-GB" b="1"/>
            <a:t>256</a:t>
          </a:r>
          <a:r>
            <a:rPr lang="en-GB"/>
            <a:t> inhouse 		</a:t>
          </a:r>
          <a:endParaRPr lang="en-US"/>
        </a:p>
      </dgm:t>
    </dgm:pt>
    <dgm:pt modelId="{78F0F300-DDD8-42A2-8C9D-FFFB75CF5251}" type="parTrans" cxnId="{97D84AB0-C6A6-475F-AB18-6017F74E172F}">
      <dgm:prSet/>
      <dgm:spPr/>
      <dgm:t>
        <a:bodyPr/>
        <a:lstStyle/>
        <a:p>
          <a:endParaRPr lang="en-US"/>
        </a:p>
      </dgm:t>
    </dgm:pt>
    <dgm:pt modelId="{205E76D6-D5BF-4581-8A08-F157CE21EB24}" type="sibTrans" cxnId="{97D84AB0-C6A6-475F-AB18-6017F74E172F}">
      <dgm:prSet/>
      <dgm:spPr/>
      <dgm:t>
        <a:bodyPr/>
        <a:lstStyle/>
        <a:p>
          <a:endParaRPr lang="en-US"/>
        </a:p>
      </dgm:t>
    </dgm:pt>
    <dgm:pt modelId="{FE599DB3-2F82-41EE-8607-17A7DAC9B65A}">
      <dgm:prSet/>
      <dgm:spPr/>
      <dgm:t>
        <a:bodyPr/>
        <a:lstStyle/>
        <a:p>
          <a:r>
            <a:rPr lang="en-GB"/>
            <a:t>Barrister- </a:t>
          </a:r>
          <a:endParaRPr lang="en-US"/>
        </a:p>
      </dgm:t>
    </dgm:pt>
    <dgm:pt modelId="{AC598551-4E95-4A4B-874E-3443D142C797}" type="parTrans" cxnId="{7AFBAD7F-E589-47C6-9367-9FBF35A74DB9}">
      <dgm:prSet/>
      <dgm:spPr/>
      <dgm:t>
        <a:bodyPr/>
        <a:lstStyle/>
        <a:p>
          <a:endParaRPr lang="en-US"/>
        </a:p>
      </dgm:t>
    </dgm:pt>
    <dgm:pt modelId="{5C8E320A-199E-4928-89AF-8894EBC8A666}" type="sibTrans" cxnId="{7AFBAD7F-E589-47C6-9367-9FBF35A74DB9}">
      <dgm:prSet/>
      <dgm:spPr/>
      <dgm:t>
        <a:bodyPr/>
        <a:lstStyle/>
        <a:p>
          <a:endParaRPr lang="en-US"/>
        </a:p>
      </dgm:t>
    </dgm:pt>
    <dgm:pt modelId="{4DDB308A-9D17-4A56-A2EF-93E7AD6586D6}">
      <dgm:prSet/>
      <dgm:spPr/>
      <dgm:t>
        <a:bodyPr/>
        <a:lstStyle/>
        <a:p>
          <a:r>
            <a:rPr lang="en-GB"/>
            <a:t>2021 : </a:t>
          </a:r>
          <a:r>
            <a:rPr lang="en-GB" b="1" i="0"/>
            <a:t>153,283</a:t>
          </a:r>
          <a:r>
            <a:rPr lang="en-GB" b="0" i="0"/>
            <a:t> </a:t>
          </a:r>
          <a:r>
            <a:rPr lang="en-GB"/>
            <a:t>practising solicitors in England &amp; Wales </a:t>
          </a:r>
          <a:r>
            <a:rPr lang="en-GB" b="1"/>
            <a:t>9793 </a:t>
          </a:r>
          <a:r>
            <a:rPr lang="en-GB"/>
            <a:t>inhouse </a:t>
          </a:r>
          <a:endParaRPr lang="en-US"/>
        </a:p>
      </dgm:t>
    </dgm:pt>
    <dgm:pt modelId="{00330D37-4FC8-43BE-98B8-5A0D93E4A2F2}" type="parTrans" cxnId="{3FE5CCCD-9BF4-433C-A14C-4900EC505C3F}">
      <dgm:prSet/>
      <dgm:spPr/>
      <dgm:t>
        <a:bodyPr/>
        <a:lstStyle/>
        <a:p>
          <a:endParaRPr lang="en-US"/>
        </a:p>
      </dgm:t>
    </dgm:pt>
    <dgm:pt modelId="{063CF1A2-8EB8-407E-A6EB-2A00076A1076}" type="sibTrans" cxnId="{3FE5CCCD-9BF4-433C-A14C-4900EC505C3F}">
      <dgm:prSet/>
      <dgm:spPr/>
      <dgm:t>
        <a:bodyPr/>
        <a:lstStyle/>
        <a:p>
          <a:endParaRPr lang="en-US"/>
        </a:p>
      </dgm:t>
    </dgm:pt>
    <dgm:pt modelId="{4FA9BE47-F64E-4BDF-936D-74B9A710FCAA}">
      <dgm:prSet/>
      <dgm:spPr/>
      <dgm:t>
        <a:bodyPr/>
        <a:lstStyle/>
        <a:p>
          <a:r>
            <a:rPr lang="en-GB"/>
            <a:t>Total </a:t>
          </a:r>
          <a:r>
            <a:rPr lang="en-GB" b="1"/>
            <a:t>5,495</a:t>
          </a:r>
          <a:r>
            <a:rPr lang="en-GB"/>
            <a:t> traineeships offered </a:t>
          </a:r>
          <a:endParaRPr lang="en-US"/>
        </a:p>
      </dgm:t>
    </dgm:pt>
    <dgm:pt modelId="{0E554BB4-3A79-430E-B5B9-F64251059BD8}" type="parTrans" cxnId="{59713CC2-2FFD-4827-A6AC-37B353E39169}">
      <dgm:prSet/>
      <dgm:spPr/>
      <dgm:t>
        <a:bodyPr/>
        <a:lstStyle/>
        <a:p>
          <a:endParaRPr lang="en-US"/>
        </a:p>
      </dgm:t>
    </dgm:pt>
    <dgm:pt modelId="{45B3A4C8-A8B8-4E14-9F30-5A90BDE8DD52}" type="sibTrans" cxnId="{59713CC2-2FFD-4827-A6AC-37B353E39169}">
      <dgm:prSet/>
      <dgm:spPr/>
      <dgm:t>
        <a:bodyPr/>
        <a:lstStyle/>
        <a:p>
          <a:endParaRPr lang="en-US"/>
        </a:p>
      </dgm:t>
    </dgm:pt>
    <dgm:pt modelId="{799057A6-4056-49A6-A091-B4752D57F7A6}">
      <dgm:prSet/>
      <dgm:spPr/>
      <dgm:t>
        <a:bodyPr/>
        <a:lstStyle/>
        <a:p>
          <a:r>
            <a:rPr lang="en-GB" b="1"/>
            <a:t>256</a:t>
          </a:r>
          <a:r>
            <a:rPr lang="en-GB"/>
            <a:t> inhouse </a:t>
          </a:r>
          <a:endParaRPr lang="en-US"/>
        </a:p>
      </dgm:t>
    </dgm:pt>
    <dgm:pt modelId="{393DC066-CEDB-4A52-9C96-2B1C62BB3041}" type="parTrans" cxnId="{50C2B434-B9EE-4385-A493-8945349B1621}">
      <dgm:prSet/>
      <dgm:spPr/>
      <dgm:t>
        <a:bodyPr/>
        <a:lstStyle/>
        <a:p>
          <a:endParaRPr lang="en-US"/>
        </a:p>
      </dgm:t>
    </dgm:pt>
    <dgm:pt modelId="{2DBAA2B8-85E6-4708-B5FB-E131DB5B7087}" type="sibTrans" cxnId="{50C2B434-B9EE-4385-A493-8945349B1621}">
      <dgm:prSet/>
      <dgm:spPr/>
      <dgm:t>
        <a:bodyPr/>
        <a:lstStyle/>
        <a:p>
          <a:endParaRPr lang="en-US"/>
        </a:p>
      </dgm:t>
    </dgm:pt>
    <dgm:pt modelId="{F1709BF8-7ACE-4998-8332-1CD4EF2BBB94}" type="pres">
      <dgm:prSet presAssocID="{E5EAA06B-6DD8-4CCA-AB2B-7195635FFE81}" presName="vert0" presStyleCnt="0">
        <dgm:presLayoutVars>
          <dgm:dir/>
          <dgm:animOne val="branch"/>
          <dgm:animLvl val="lvl"/>
        </dgm:presLayoutVars>
      </dgm:prSet>
      <dgm:spPr/>
    </dgm:pt>
    <dgm:pt modelId="{D7FF74D6-91B2-490B-A436-D73737123318}" type="pres">
      <dgm:prSet presAssocID="{20A8FF7F-1E13-421E-9487-3C714D06D3A9}" presName="thickLine" presStyleLbl="alignNode1" presStyleIdx="0" presStyleCnt="8"/>
      <dgm:spPr/>
    </dgm:pt>
    <dgm:pt modelId="{32323AF4-5882-4EFE-B481-1BFF068FF833}" type="pres">
      <dgm:prSet presAssocID="{20A8FF7F-1E13-421E-9487-3C714D06D3A9}" presName="horz1" presStyleCnt="0"/>
      <dgm:spPr/>
    </dgm:pt>
    <dgm:pt modelId="{BB2FD3FB-D89D-4300-BFD6-76EEADBB467A}" type="pres">
      <dgm:prSet presAssocID="{20A8FF7F-1E13-421E-9487-3C714D06D3A9}" presName="tx1" presStyleLbl="revTx" presStyleIdx="0" presStyleCnt="8"/>
      <dgm:spPr/>
    </dgm:pt>
    <dgm:pt modelId="{56598B67-86DF-433A-A778-51AEDA105DA1}" type="pres">
      <dgm:prSet presAssocID="{20A8FF7F-1E13-421E-9487-3C714D06D3A9}" presName="vert1" presStyleCnt="0"/>
      <dgm:spPr/>
    </dgm:pt>
    <dgm:pt modelId="{A41E664F-3FEE-47EF-AA0C-811D3A284016}" type="pres">
      <dgm:prSet presAssocID="{D4F638B8-89AC-4915-AC19-FB41A7DC7B1E}" presName="thickLine" presStyleLbl="alignNode1" presStyleIdx="1" presStyleCnt="8"/>
      <dgm:spPr/>
    </dgm:pt>
    <dgm:pt modelId="{802ED6F4-4033-4E1E-9A7E-56DE036F976B}" type="pres">
      <dgm:prSet presAssocID="{D4F638B8-89AC-4915-AC19-FB41A7DC7B1E}" presName="horz1" presStyleCnt="0"/>
      <dgm:spPr/>
    </dgm:pt>
    <dgm:pt modelId="{0EF00834-A54E-475A-B8C5-B1727B5B7AF2}" type="pres">
      <dgm:prSet presAssocID="{D4F638B8-89AC-4915-AC19-FB41A7DC7B1E}" presName="tx1" presStyleLbl="revTx" presStyleIdx="1" presStyleCnt="8"/>
      <dgm:spPr/>
    </dgm:pt>
    <dgm:pt modelId="{3D51F86C-0D15-4A11-9CE0-6705012ECBEF}" type="pres">
      <dgm:prSet presAssocID="{D4F638B8-89AC-4915-AC19-FB41A7DC7B1E}" presName="vert1" presStyleCnt="0"/>
      <dgm:spPr/>
    </dgm:pt>
    <dgm:pt modelId="{B6499DFA-02F2-436B-A0F5-1FA1F335FFE8}" type="pres">
      <dgm:prSet presAssocID="{E1AD83FC-E8D2-4344-ABF0-B29B43F2AD72}" presName="thickLine" presStyleLbl="alignNode1" presStyleIdx="2" presStyleCnt="8"/>
      <dgm:spPr/>
    </dgm:pt>
    <dgm:pt modelId="{7D75D334-CE1D-4DC8-93A2-AAB8870CE0A0}" type="pres">
      <dgm:prSet presAssocID="{E1AD83FC-E8D2-4344-ABF0-B29B43F2AD72}" presName="horz1" presStyleCnt="0"/>
      <dgm:spPr/>
    </dgm:pt>
    <dgm:pt modelId="{7D625E7A-F2BD-4D16-885E-219F5E28FFEB}" type="pres">
      <dgm:prSet presAssocID="{E1AD83FC-E8D2-4344-ABF0-B29B43F2AD72}" presName="tx1" presStyleLbl="revTx" presStyleIdx="2" presStyleCnt="8"/>
      <dgm:spPr/>
    </dgm:pt>
    <dgm:pt modelId="{D0BC8FE6-E83E-4E36-9270-796FA142019C}" type="pres">
      <dgm:prSet presAssocID="{E1AD83FC-E8D2-4344-ABF0-B29B43F2AD72}" presName="vert1" presStyleCnt="0"/>
      <dgm:spPr/>
    </dgm:pt>
    <dgm:pt modelId="{B1A8E1F2-4ACB-45CE-8BDF-491199936DB9}" type="pres">
      <dgm:prSet presAssocID="{80213D96-8ED3-4C7B-A85F-FD8CCE14EFB6}" presName="thickLine" presStyleLbl="alignNode1" presStyleIdx="3" presStyleCnt="8"/>
      <dgm:spPr/>
    </dgm:pt>
    <dgm:pt modelId="{4A8BDB23-CF19-474C-8F74-BC81A09420F0}" type="pres">
      <dgm:prSet presAssocID="{80213D96-8ED3-4C7B-A85F-FD8CCE14EFB6}" presName="horz1" presStyleCnt="0"/>
      <dgm:spPr/>
    </dgm:pt>
    <dgm:pt modelId="{13B1EF3A-5EE3-4316-93D6-B145EB414A0D}" type="pres">
      <dgm:prSet presAssocID="{80213D96-8ED3-4C7B-A85F-FD8CCE14EFB6}" presName="tx1" presStyleLbl="revTx" presStyleIdx="3" presStyleCnt="8"/>
      <dgm:spPr/>
    </dgm:pt>
    <dgm:pt modelId="{3847C992-B8ED-45EF-BC97-76DC4F8488E5}" type="pres">
      <dgm:prSet presAssocID="{80213D96-8ED3-4C7B-A85F-FD8CCE14EFB6}" presName="vert1" presStyleCnt="0"/>
      <dgm:spPr/>
    </dgm:pt>
    <dgm:pt modelId="{ABB43ADC-5FBC-4F67-AB59-194A588B9940}" type="pres">
      <dgm:prSet presAssocID="{FE599DB3-2F82-41EE-8607-17A7DAC9B65A}" presName="thickLine" presStyleLbl="alignNode1" presStyleIdx="4" presStyleCnt="8"/>
      <dgm:spPr/>
    </dgm:pt>
    <dgm:pt modelId="{8943DD69-9942-46C5-971A-35F153582E60}" type="pres">
      <dgm:prSet presAssocID="{FE599DB3-2F82-41EE-8607-17A7DAC9B65A}" presName="horz1" presStyleCnt="0"/>
      <dgm:spPr/>
    </dgm:pt>
    <dgm:pt modelId="{40B362FB-0623-4AA0-B98B-31CFA94219E8}" type="pres">
      <dgm:prSet presAssocID="{FE599DB3-2F82-41EE-8607-17A7DAC9B65A}" presName="tx1" presStyleLbl="revTx" presStyleIdx="4" presStyleCnt="8"/>
      <dgm:spPr/>
    </dgm:pt>
    <dgm:pt modelId="{8BB720A4-7D1A-4900-8489-05FCEE6FC624}" type="pres">
      <dgm:prSet presAssocID="{FE599DB3-2F82-41EE-8607-17A7DAC9B65A}" presName="vert1" presStyleCnt="0"/>
      <dgm:spPr/>
    </dgm:pt>
    <dgm:pt modelId="{2DD0A13F-F275-4002-B00F-D63385AB9E4D}" type="pres">
      <dgm:prSet presAssocID="{4DDB308A-9D17-4A56-A2EF-93E7AD6586D6}" presName="thickLine" presStyleLbl="alignNode1" presStyleIdx="5" presStyleCnt="8"/>
      <dgm:spPr/>
    </dgm:pt>
    <dgm:pt modelId="{B3D735C0-0FDF-4F2B-AE0C-FA706BF9DC76}" type="pres">
      <dgm:prSet presAssocID="{4DDB308A-9D17-4A56-A2EF-93E7AD6586D6}" presName="horz1" presStyleCnt="0"/>
      <dgm:spPr/>
    </dgm:pt>
    <dgm:pt modelId="{BA829A42-D5DE-4F6A-A785-7BB6952BF175}" type="pres">
      <dgm:prSet presAssocID="{4DDB308A-9D17-4A56-A2EF-93E7AD6586D6}" presName="tx1" presStyleLbl="revTx" presStyleIdx="5" presStyleCnt="8"/>
      <dgm:spPr/>
    </dgm:pt>
    <dgm:pt modelId="{74B0EC8E-5413-4B63-93D3-EF20CAEB8478}" type="pres">
      <dgm:prSet presAssocID="{4DDB308A-9D17-4A56-A2EF-93E7AD6586D6}" presName="vert1" presStyleCnt="0"/>
      <dgm:spPr/>
    </dgm:pt>
    <dgm:pt modelId="{EC0498DF-3D46-4536-9E20-FB042076735A}" type="pres">
      <dgm:prSet presAssocID="{4FA9BE47-F64E-4BDF-936D-74B9A710FCAA}" presName="thickLine" presStyleLbl="alignNode1" presStyleIdx="6" presStyleCnt="8"/>
      <dgm:spPr/>
    </dgm:pt>
    <dgm:pt modelId="{C9EE0BB5-6E52-489F-BC71-4290E4D55DC9}" type="pres">
      <dgm:prSet presAssocID="{4FA9BE47-F64E-4BDF-936D-74B9A710FCAA}" presName="horz1" presStyleCnt="0"/>
      <dgm:spPr/>
    </dgm:pt>
    <dgm:pt modelId="{FD337690-18E7-4035-942B-7E008193A71D}" type="pres">
      <dgm:prSet presAssocID="{4FA9BE47-F64E-4BDF-936D-74B9A710FCAA}" presName="tx1" presStyleLbl="revTx" presStyleIdx="6" presStyleCnt="8"/>
      <dgm:spPr/>
    </dgm:pt>
    <dgm:pt modelId="{F1785A89-3ACA-418A-9605-7FF33151D462}" type="pres">
      <dgm:prSet presAssocID="{4FA9BE47-F64E-4BDF-936D-74B9A710FCAA}" presName="vert1" presStyleCnt="0"/>
      <dgm:spPr/>
    </dgm:pt>
    <dgm:pt modelId="{27187C1A-7E13-4875-B50F-C2F757BF7576}" type="pres">
      <dgm:prSet presAssocID="{799057A6-4056-49A6-A091-B4752D57F7A6}" presName="thickLine" presStyleLbl="alignNode1" presStyleIdx="7" presStyleCnt="8"/>
      <dgm:spPr/>
    </dgm:pt>
    <dgm:pt modelId="{DC0C283E-FE04-4D9C-99D5-5E35744309FF}" type="pres">
      <dgm:prSet presAssocID="{799057A6-4056-49A6-A091-B4752D57F7A6}" presName="horz1" presStyleCnt="0"/>
      <dgm:spPr/>
    </dgm:pt>
    <dgm:pt modelId="{8A22701D-D968-4E82-BF19-7A948B32CEE6}" type="pres">
      <dgm:prSet presAssocID="{799057A6-4056-49A6-A091-B4752D57F7A6}" presName="tx1" presStyleLbl="revTx" presStyleIdx="7" presStyleCnt="8"/>
      <dgm:spPr/>
    </dgm:pt>
    <dgm:pt modelId="{5E615697-AC40-4BA8-9737-1F0B6EE3B046}" type="pres">
      <dgm:prSet presAssocID="{799057A6-4056-49A6-A091-B4752D57F7A6}" presName="vert1" presStyleCnt="0"/>
      <dgm:spPr/>
    </dgm:pt>
  </dgm:ptLst>
  <dgm:cxnLst>
    <dgm:cxn modelId="{2E3EDE1C-02B5-469B-AEFA-C19F9C7D2A87}" srcId="{E5EAA06B-6DD8-4CCA-AB2B-7195635FFE81}" destId="{20A8FF7F-1E13-421E-9487-3C714D06D3A9}" srcOrd="0" destOrd="0" parTransId="{493004E3-14AC-489C-8F8E-6260E2927462}" sibTransId="{02BAA50D-6B29-47B2-BDDB-B9BDF7B087B7}"/>
    <dgm:cxn modelId="{4FF4B726-26A2-4911-BCC1-8326FA95A8D6}" type="presOf" srcId="{E1AD83FC-E8D2-4344-ABF0-B29B43F2AD72}" destId="{7D625E7A-F2BD-4D16-885E-219F5E28FFEB}" srcOrd="0" destOrd="0" presId="urn:microsoft.com/office/officeart/2008/layout/LinedList"/>
    <dgm:cxn modelId="{50C2B434-B9EE-4385-A493-8945349B1621}" srcId="{E5EAA06B-6DD8-4CCA-AB2B-7195635FFE81}" destId="{799057A6-4056-49A6-A091-B4752D57F7A6}" srcOrd="7" destOrd="0" parTransId="{393DC066-CEDB-4A52-9C96-2B1C62BB3041}" sibTransId="{2DBAA2B8-85E6-4708-B5FB-E131DB5B7087}"/>
    <dgm:cxn modelId="{E4B1B369-E2CA-409E-9B22-045BE69A19F1}" type="presOf" srcId="{4DDB308A-9D17-4A56-A2EF-93E7AD6586D6}" destId="{BA829A42-D5DE-4F6A-A785-7BB6952BF175}" srcOrd="0" destOrd="0" presId="urn:microsoft.com/office/officeart/2008/layout/LinedList"/>
    <dgm:cxn modelId="{0E2F4178-9362-4B9C-A67E-13380D643CE6}" srcId="{E5EAA06B-6DD8-4CCA-AB2B-7195635FFE81}" destId="{E1AD83FC-E8D2-4344-ABF0-B29B43F2AD72}" srcOrd="2" destOrd="0" parTransId="{CABAAD43-63EB-4392-867E-9D744B23DDB3}" sibTransId="{6F7444F3-AD17-43E9-83E9-92F8BC8E1FA2}"/>
    <dgm:cxn modelId="{7725637C-2BC0-48DA-BA0C-A33DA0E008DE}" type="presOf" srcId="{E5EAA06B-6DD8-4CCA-AB2B-7195635FFE81}" destId="{F1709BF8-7ACE-4998-8332-1CD4EF2BBB94}" srcOrd="0" destOrd="0" presId="urn:microsoft.com/office/officeart/2008/layout/LinedList"/>
    <dgm:cxn modelId="{7AFBAD7F-E589-47C6-9367-9FBF35A74DB9}" srcId="{E5EAA06B-6DD8-4CCA-AB2B-7195635FFE81}" destId="{FE599DB3-2F82-41EE-8607-17A7DAC9B65A}" srcOrd="4" destOrd="0" parTransId="{AC598551-4E95-4A4B-874E-3443D142C797}" sibTransId="{5C8E320A-199E-4928-89AF-8894EBC8A666}"/>
    <dgm:cxn modelId="{13518390-E6DF-4030-B4FF-ECE2468778F8}" type="presOf" srcId="{80213D96-8ED3-4C7B-A85F-FD8CCE14EFB6}" destId="{13B1EF3A-5EE3-4316-93D6-B145EB414A0D}" srcOrd="0" destOrd="0" presId="urn:microsoft.com/office/officeart/2008/layout/LinedList"/>
    <dgm:cxn modelId="{110E6C9E-549F-405C-8FC2-D2712794F74A}" type="presOf" srcId="{D4F638B8-89AC-4915-AC19-FB41A7DC7B1E}" destId="{0EF00834-A54E-475A-B8C5-B1727B5B7AF2}" srcOrd="0" destOrd="0" presId="urn:microsoft.com/office/officeart/2008/layout/LinedList"/>
    <dgm:cxn modelId="{A40EDAA0-DCE2-46F4-B137-DE4AB4127EF1}" type="presOf" srcId="{799057A6-4056-49A6-A091-B4752D57F7A6}" destId="{8A22701D-D968-4E82-BF19-7A948B32CEE6}" srcOrd="0" destOrd="0" presId="urn:microsoft.com/office/officeart/2008/layout/LinedList"/>
    <dgm:cxn modelId="{BA2A05A5-0BB5-4B92-B1EB-05E098278A0A}" type="presOf" srcId="{FE599DB3-2F82-41EE-8607-17A7DAC9B65A}" destId="{40B362FB-0623-4AA0-B98B-31CFA94219E8}" srcOrd="0" destOrd="0" presId="urn:microsoft.com/office/officeart/2008/layout/LinedList"/>
    <dgm:cxn modelId="{C46577AA-33F6-4172-9847-D352D52B8209}" srcId="{E5EAA06B-6DD8-4CCA-AB2B-7195635FFE81}" destId="{D4F638B8-89AC-4915-AC19-FB41A7DC7B1E}" srcOrd="1" destOrd="0" parTransId="{A224E56C-03C4-4CDE-910B-C7F61C1580CF}" sibTransId="{C813785E-D749-42FD-AFAD-641FE83EFDD8}"/>
    <dgm:cxn modelId="{97D84AB0-C6A6-475F-AB18-6017F74E172F}" srcId="{E5EAA06B-6DD8-4CCA-AB2B-7195635FFE81}" destId="{80213D96-8ED3-4C7B-A85F-FD8CCE14EFB6}" srcOrd="3" destOrd="0" parTransId="{78F0F300-DDD8-42A2-8C9D-FFFB75CF5251}" sibTransId="{205E76D6-D5BF-4581-8A08-F157CE21EB24}"/>
    <dgm:cxn modelId="{59713CC2-2FFD-4827-A6AC-37B353E39169}" srcId="{E5EAA06B-6DD8-4CCA-AB2B-7195635FFE81}" destId="{4FA9BE47-F64E-4BDF-936D-74B9A710FCAA}" srcOrd="6" destOrd="0" parTransId="{0E554BB4-3A79-430E-B5B9-F64251059BD8}" sibTransId="{45B3A4C8-A8B8-4E14-9F30-5A90BDE8DD52}"/>
    <dgm:cxn modelId="{57D1C5C5-BA03-46B8-8E17-6BFC78B7E78D}" type="presOf" srcId="{20A8FF7F-1E13-421E-9487-3C714D06D3A9}" destId="{BB2FD3FB-D89D-4300-BFD6-76EEADBB467A}" srcOrd="0" destOrd="0" presId="urn:microsoft.com/office/officeart/2008/layout/LinedList"/>
    <dgm:cxn modelId="{3FE5CCCD-9BF4-433C-A14C-4900EC505C3F}" srcId="{E5EAA06B-6DD8-4CCA-AB2B-7195635FFE81}" destId="{4DDB308A-9D17-4A56-A2EF-93E7AD6586D6}" srcOrd="5" destOrd="0" parTransId="{00330D37-4FC8-43BE-98B8-5A0D93E4A2F2}" sibTransId="{063CF1A2-8EB8-407E-A6EB-2A00076A1076}"/>
    <dgm:cxn modelId="{8198A1FC-B98D-42E0-B0A7-60A8EA1AEC70}" type="presOf" srcId="{4FA9BE47-F64E-4BDF-936D-74B9A710FCAA}" destId="{FD337690-18E7-4035-942B-7E008193A71D}" srcOrd="0" destOrd="0" presId="urn:microsoft.com/office/officeart/2008/layout/LinedList"/>
    <dgm:cxn modelId="{3B9D7479-0640-4B5B-AD9D-DFA200F4460A}" type="presParOf" srcId="{F1709BF8-7ACE-4998-8332-1CD4EF2BBB94}" destId="{D7FF74D6-91B2-490B-A436-D73737123318}" srcOrd="0" destOrd="0" presId="urn:microsoft.com/office/officeart/2008/layout/LinedList"/>
    <dgm:cxn modelId="{086A559B-16ED-4882-9389-CED05271A64D}" type="presParOf" srcId="{F1709BF8-7ACE-4998-8332-1CD4EF2BBB94}" destId="{32323AF4-5882-4EFE-B481-1BFF068FF833}" srcOrd="1" destOrd="0" presId="urn:microsoft.com/office/officeart/2008/layout/LinedList"/>
    <dgm:cxn modelId="{4894B9A8-1D43-4FF8-B67A-723E80DE2F45}" type="presParOf" srcId="{32323AF4-5882-4EFE-B481-1BFF068FF833}" destId="{BB2FD3FB-D89D-4300-BFD6-76EEADBB467A}" srcOrd="0" destOrd="0" presId="urn:microsoft.com/office/officeart/2008/layout/LinedList"/>
    <dgm:cxn modelId="{ACCA3B19-AF31-4136-A123-7804A4CA93EB}" type="presParOf" srcId="{32323AF4-5882-4EFE-B481-1BFF068FF833}" destId="{56598B67-86DF-433A-A778-51AEDA105DA1}" srcOrd="1" destOrd="0" presId="urn:microsoft.com/office/officeart/2008/layout/LinedList"/>
    <dgm:cxn modelId="{138A86CB-2A74-4759-B36A-7F883EE02F76}" type="presParOf" srcId="{F1709BF8-7ACE-4998-8332-1CD4EF2BBB94}" destId="{A41E664F-3FEE-47EF-AA0C-811D3A284016}" srcOrd="2" destOrd="0" presId="urn:microsoft.com/office/officeart/2008/layout/LinedList"/>
    <dgm:cxn modelId="{67C43875-86BD-4DF8-9C66-E17D8C964739}" type="presParOf" srcId="{F1709BF8-7ACE-4998-8332-1CD4EF2BBB94}" destId="{802ED6F4-4033-4E1E-9A7E-56DE036F976B}" srcOrd="3" destOrd="0" presId="urn:microsoft.com/office/officeart/2008/layout/LinedList"/>
    <dgm:cxn modelId="{65C9E304-C464-402C-A1E5-872189026A0A}" type="presParOf" srcId="{802ED6F4-4033-4E1E-9A7E-56DE036F976B}" destId="{0EF00834-A54E-475A-B8C5-B1727B5B7AF2}" srcOrd="0" destOrd="0" presId="urn:microsoft.com/office/officeart/2008/layout/LinedList"/>
    <dgm:cxn modelId="{8613BCDF-CE30-44D0-8D32-BA20276CBC5A}" type="presParOf" srcId="{802ED6F4-4033-4E1E-9A7E-56DE036F976B}" destId="{3D51F86C-0D15-4A11-9CE0-6705012ECBEF}" srcOrd="1" destOrd="0" presId="urn:microsoft.com/office/officeart/2008/layout/LinedList"/>
    <dgm:cxn modelId="{1CA8FA37-DB82-41C6-80FD-9D422F30FFD2}" type="presParOf" srcId="{F1709BF8-7ACE-4998-8332-1CD4EF2BBB94}" destId="{B6499DFA-02F2-436B-A0F5-1FA1F335FFE8}" srcOrd="4" destOrd="0" presId="urn:microsoft.com/office/officeart/2008/layout/LinedList"/>
    <dgm:cxn modelId="{FEC63BE3-B812-4F07-B659-2F4C404C00AF}" type="presParOf" srcId="{F1709BF8-7ACE-4998-8332-1CD4EF2BBB94}" destId="{7D75D334-CE1D-4DC8-93A2-AAB8870CE0A0}" srcOrd="5" destOrd="0" presId="urn:microsoft.com/office/officeart/2008/layout/LinedList"/>
    <dgm:cxn modelId="{35DE50BE-FEBA-423B-A22F-BE52A10E5642}" type="presParOf" srcId="{7D75D334-CE1D-4DC8-93A2-AAB8870CE0A0}" destId="{7D625E7A-F2BD-4D16-885E-219F5E28FFEB}" srcOrd="0" destOrd="0" presId="urn:microsoft.com/office/officeart/2008/layout/LinedList"/>
    <dgm:cxn modelId="{65F4E7A2-EBA5-440A-BEE4-7D075EBB366C}" type="presParOf" srcId="{7D75D334-CE1D-4DC8-93A2-AAB8870CE0A0}" destId="{D0BC8FE6-E83E-4E36-9270-796FA142019C}" srcOrd="1" destOrd="0" presId="urn:microsoft.com/office/officeart/2008/layout/LinedList"/>
    <dgm:cxn modelId="{8F6FBC65-0B63-48A7-94A7-DEF670DCB099}" type="presParOf" srcId="{F1709BF8-7ACE-4998-8332-1CD4EF2BBB94}" destId="{B1A8E1F2-4ACB-45CE-8BDF-491199936DB9}" srcOrd="6" destOrd="0" presId="urn:microsoft.com/office/officeart/2008/layout/LinedList"/>
    <dgm:cxn modelId="{8896C0AC-A472-422B-9B38-52AAFBEC0170}" type="presParOf" srcId="{F1709BF8-7ACE-4998-8332-1CD4EF2BBB94}" destId="{4A8BDB23-CF19-474C-8F74-BC81A09420F0}" srcOrd="7" destOrd="0" presId="urn:microsoft.com/office/officeart/2008/layout/LinedList"/>
    <dgm:cxn modelId="{9A19F101-458C-47B1-AAB2-13628B5CC140}" type="presParOf" srcId="{4A8BDB23-CF19-474C-8F74-BC81A09420F0}" destId="{13B1EF3A-5EE3-4316-93D6-B145EB414A0D}" srcOrd="0" destOrd="0" presId="urn:microsoft.com/office/officeart/2008/layout/LinedList"/>
    <dgm:cxn modelId="{86DDB5D5-14B7-4A74-B23F-80E0730F0479}" type="presParOf" srcId="{4A8BDB23-CF19-474C-8F74-BC81A09420F0}" destId="{3847C992-B8ED-45EF-BC97-76DC4F8488E5}" srcOrd="1" destOrd="0" presId="urn:microsoft.com/office/officeart/2008/layout/LinedList"/>
    <dgm:cxn modelId="{5A3FAD88-56BA-4177-9BAB-A779EB05A695}" type="presParOf" srcId="{F1709BF8-7ACE-4998-8332-1CD4EF2BBB94}" destId="{ABB43ADC-5FBC-4F67-AB59-194A588B9940}" srcOrd="8" destOrd="0" presId="urn:microsoft.com/office/officeart/2008/layout/LinedList"/>
    <dgm:cxn modelId="{C1B1EC44-87D6-423A-8BCD-E055D9DBC29D}" type="presParOf" srcId="{F1709BF8-7ACE-4998-8332-1CD4EF2BBB94}" destId="{8943DD69-9942-46C5-971A-35F153582E60}" srcOrd="9" destOrd="0" presId="urn:microsoft.com/office/officeart/2008/layout/LinedList"/>
    <dgm:cxn modelId="{BA3A3DAC-3E09-4FDA-886E-3DF3C64DEDF6}" type="presParOf" srcId="{8943DD69-9942-46C5-971A-35F153582E60}" destId="{40B362FB-0623-4AA0-B98B-31CFA94219E8}" srcOrd="0" destOrd="0" presId="urn:microsoft.com/office/officeart/2008/layout/LinedList"/>
    <dgm:cxn modelId="{D66CFC32-0023-4CAF-BA87-DFE8FB0736D7}" type="presParOf" srcId="{8943DD69-9942-46C5-971A-35F153582E60}" destId="{8BB720A4-7D1A-4900-8489-05FCEE6FC624}" srcOrd="1" destOrd="0" presId="urn:microsoft.com/office/officeart/2008/layout/LinedList"/>
    <dgm:cxn modelId="{46E1F351-93AB-450D-9CB9-3EAE10A52A80}" type="presParOf" srcId="{F1709BF8-7ACE-4998-8332-1CD4EF2BBB94}" destId="{2DD0A13F-F275-4002-B00F-D63385AB9E4D}" srcOrd="10" destOrd="0" presId="urn:microsoft.com/office/officeart/2008/layout/LinedList"/>
    <dgm:cxn modelId="{7B1B4546-4D94-4AA4-82F3-3F02D3D1D11E}" type="presParOf" srcId="{F1709BF8-7ACE-4998-8332-1CD4EF2BBB94}" destId="{B3D735C0-0FDF-4F2B-AE0C-FA706BF9DC76}" srcOrd="11" destOrd="0" presId="urn:microsoft.com/office/officeart/2008/layout/LinedList"/>
    <dgm:cxn modelId="{64C1D9E2-C167-451A-9400-B5D9E31BFABE}" type="presParOf" srcId="{B3D735C0-0FDF-4F2B-AE0C-FA706BF9DC76}" destId="{BA829A42-D5DE-4F6A-A785-7BB6952BF175}" srcOrd="0" destOrd="0" presId="urn:microsoft.com/office/officeart/2008/layout/LinedList"/>
    <dgm:cxn modelId="{A8A417A4-A191-4176-A736-DBA4B037029E}" type="presParOf" srcId="{B3D735C0-0FDF-4F2B-AE0C-FA706BF9DC76}" destId="{74B0EC8E-5413-4B63-93D3-EF20CAEB8478}" srcOrd="1" destOrd="0" presId="urn:microsoft.com/office/officeart/2008/layout/LinedList"/>
    <dgm:cxn modelId="{8358050A-616D-439F-8E61-4E2A7619D5CA}" type="presParOf" srcId="{F1709BF8-7ACE-4998-8332-1CD4EF2BBB94}" destId="{EC0498DF-3D46-4536-9E20-FB042076735A}" srcOrd="12" destOrd="0" presId="urn:microsoft.com/office/officeart/2008/layout/LinedList"/>
    <dgm:cxn modelId="{5266D9B1-8217-4FBB-BCBA-4D795A2092DC}" type="presParOf" srcId="{F1709BF8-7ACE-4998-8332-1CD4EF2BBB94}" destId="{C9EE0BB5-6E52-489F-BC71-4290E4D55DC9}" srcOrd="13" destOrd="0" presId="urn:microsoft.com/office/officeart/2008/layout/LinedList"/>
    <dgm:cxn modelId="{E78B43D4-F19C-4462-BCA6-4CF684E0AF87}" type="presParOf" srcId="{C9EE0BB5-6E52-489F-BC71-4290E4D55DC9}" destId="{FD337690-18E7-4035-942B-7E008193A71D}" srcOrd="0" destOrd="0" presId="urn:microsoft.com/office/officeart/2008/layout/LinedList"/>
    <dgm:cxn modelId="{96E8990D-7AA7-4644-A45B-B206A0ED0C0D}" type="presParOf" srcId="{C9EE0BB5-6E52-489F-BC71-4290E4D55DC9}" destId="{F1785A89-3ACA-418A-9605-7FF33151D462}" srcOrd="1" destOrd="0" presId="urn:microsoft.com/office/officeart/2008/layout/LinedList"/>
    <dgm:cxn modelId="{8C748951-7B87-44D3-A032-F61554B71D85}" type="presParOf" srcId="{F1709BF8-7ACE-4998-8332-1CD4EF2BBB94}" destId="{27187C1A-7E13-4875-B50F-C2F757BF7576}" srcOrd="14" destOrd="0" presId="urn:microsoft.com/office/officeart/2008/layout/LinedList"/>
    <dgm:cxn modelId="{F883DB65-34E5-45A6-B18E-6DEB3B8E92C1}" type="presParOf" srcId="{F1709BF8-7ACE-4998-8332-1CD4EF2BBB94}" destId="{DC0C283E-FE04-4D9C-99D5-5E35744309FF}" srcOrd="15" destOrd="0" presId="urn:microsoft.com/office/officeart/2008/layout/LinedList"/>
    <dgm:cxn modelId="{23B6DB32-03D4-4E33-9404-3DD361C65429}" type="presParOf" srcId="{DC0C283E-FE04-4D9C-99D5-5E35744309FF}" destId="{8A22701D-D968-4E82-BF19-7A948B32CEE6}" srcOrd="0" destOrd="0" presId="urn:microsoft.com/office/officeart/2008/layout/LinedList"/>
    <dgm:cxn modelId="{15CD1A87-EBA7-4D93-AA98-9C23CF015413}" type="presParOf" srcId="{DC0C283E-FE04-4D9C-99D5-5E35744309FF}" destId="{5E615697-AC40-4BA8-9737-1F0B6EE3B0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0015D1-65EB-4813-9413-DEA6F1C6E8F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179646-D863-4F98-9370-6BE10EBA8E99}">
      <dgm:prSet phldrT="[Text]"/>
      <dgm:spPr/>
      <dgm:t>
        <a:bodyPr/>
        <a:lstStyle/>
        <a:p>
          <a:r>
            <a:rPr lang="en-GB"/>
            <a:t>Academic Stage</a:t>
          </a:r>
        </a:p>
      </dgm:t>
    </dgm:pt>
    <dgm:pt modelId="{D5666C17-BF52-48AB-B87C-302A567C6673}" type="parTrans" cxnId="{D1B90362-209C-42FB-B6D1-C485E866D76E}">
      <dgm:prSet/>
      <dgm:spPr/>
      <dgm:t>
        <a:bodyPr/>
        <a:lstStyle/>
        <a:p>
          <a:endParaRPr lang="en-GB"/>
        </a:p>
      </dgm:t>
    </dgm:pt>
    <dgm:pt modelId="{96D2D63A-FA71-4123-A728-F0E3DE0C9237}" type="sibTrans" cxnId="{D1B90362-209C-42FB-B6D1-C485E866D76E}">
      <dgm:prSet/>
      <dgm:spPr/>
      <dgm:t>
        <a:bodyPr/>
        <a:lstStyle/>
        <a:p>
          <a:endParaRPr lang="en-GB"/>
        </a:p>
      </dgm:t>
    </dgm:pt>
    <dgm:pt modelId="{17DD2688-9EAA-4715-8C64-C98D629CDA21}">
      <dgm:prSet phldrT="[Text]"/>
      <dgm:spPr/>
      <dgm:t>
        <a:bodyPr/>
        <a:lstStyle/>
        <a:p>
          <a:r>
            <a:rPr lang="en-GB"/>
            <a:t>LLB Law degree or</a:t>
          </a:r>
        </a:p>
      </dgm:t>
    </dgm:pt>
    <dgm:pt modelId="{BAD43FA7-4325-4383-8335-02092465035D}" type="parTrans" cxnId="{D7FDB1D4-2241-48FF-AF26-13C30AC4C0DE}">
      <dgm:prSet/>
      <dgm:spPr/>
      <dgm:t>
        <a:bodyPr/>
        <a:lstStyle/>
        <a:p>
          <a:endParaRPr lang="en-GB"/>
        </a:p>
      </dgm:t>
    </dgm:pt>
    <dgm:pt modelId="{F1FA0DD3-EFAC-4F85-BDD5-4F6063F39753}" type="sibTrans" cxnId="{D7FDB1D4-2241-48FF-AF26-13C30AC4C0DE}">
      <dgm:prSet/>
      <dgm:spPr/>
      <dgm:t>
        <a:bodyPr/>
        <a:lstStyle/>
        <a:p>
          <a:endParaRPr lang="en-GB"/>
        </a:p>
      </dgm:t>
    </dgm:pt>
    <dgm:pt modelId="{98B0E0A5-4AEB-493D-988E-61F596CB7E9F}">
      <dgm:prSet phldrT="[Text]"/>
      <dgm:spPr/>
      <dgm:t>
        <a:bodyPr/>
        <a:lstStyle/>
        <a:p>
          <a:r>
            <a:rPr lang="en-GB"/>
            <a:t>PGDL</a:t>
          </a:r>
        </a:p>
      </dgm:t>
    </dgm:pt>
    <dgm:pt modelId="{54306A12-7934-465E-91A0-355EDAE8F2DB}" type="parTrans" cxnId="{61C9C73A-688B-4F97-B019-D112BD1DA1B7}">
      <dgm:prSet/>
      <dgm:spPr/>
      <dgm:t>
        <a:bodyPr/>
        <a:lstStyle/>
        <a:p>
          <a:endParaRPr lang="en-GB"/>
        </a:p>
      </dgm:t>
    </dgm:pt>
    <dgm:pt modelId="{0E5B7D6A-35EF-4D24-824C-6669916FEE85}" type="sibTrans" cxnId="{61C9C73A-688B-4F97-B019-D112BD1DA1B7}">
      <dgm:prSet/>
      <dgm:spPr/>
      <dgm:t>
        <a:bodyPr/>
        <a:lstStyle/>
        <a:p>
          <a:endParaRPr lang="en-GB"/>
        </a:p>
      </dgm:t>
    </dgm:pt>
    <dgm:pt modelId="{CFFEDC65-B4E7-4A8D-BEE0-797E6F4310F0}">
      <dgm:prSet phldrT="[Text]"/>
      <dgm:spPr/>
      <dgm:t>
        <a:bodyPr/>
        <a:lstStyle/>
        <a:p>
          <a:r>
            <a:rPr lang="en-GB"/>
            <a:t>Vocational stage</a:t>
          </a:r>
        </a:p>
      </dgm:t>
    </dgm:pt>
    <dgm:pt modelId="{FFBB6EC4-5AE0-405C-BD59-8F1CD07AC79E}" type="parTrans" cxnId="{2150B49B-E965-4574-9CDA-8A2E864549A4}">
      <dgm:prSet/>
      <dgm:spPr/>
      <dgm:t>
        <a:bodyPr/>
        <a:lstStyle/>
        <a:p>
          <a:endParaRPr lang="en-GB"/>
        </a:p>
      </dgm:t>
    </dgm:pt>
    <dgm:pt modelId="{9753C40B-F3AF-47B0-B55B-60FC918511E8}" type="sibTrans" cxnId="{2150B49B-E965-4574-9CDA-8A2E864549A4}">
      <dgm:prSet/>
      <dgm:spPr/>
      <dgm:t>
        <a:bodyPr/>
        <a:lstStyle/>
        <a:p>
          <a:endParaRPr lang="en-GB"/>
        </a:p>
      </dgm:t>
    </dgm:pt>
    <dgm:pt modelId="{6E84EE89-F2B7-4D36-BEB0-8EDE4344EBF2}">
      <dgm:prSet phldrT="[Text]"/>
      <dgm:spPr/>
      <dgm:t>
        <a:bodyPr/>
        <a:lstStyle/>
        <a:p>
          <a:r>
            <a:rPr lang="en-GB"/>
            <a:t>Bar Training Course BTC</a:t>
          </a:r>
        </a:p>
      </dgm:t>
    </dgm:pt>
    <dgm:pt modelId="{B0EC05BC-DE73-455C-ACB7-37D1A7F6615A}" type="parTrans" cxnId="{DA40671D-28B8-4D3B-95C8-C01F5157553A}">
      <dgm:prSet/>
      <dgm:spPr/>
      <dgm:t>
        <a:bodyPr/>
        <a:lstStyle/>
        <a:p>
          <a:endParaRPr lang="en-GB"/>
        </a:p>
      </dgm:t>
    </dgm:pt>
    <dgm:pt modelId="{B097DE4C-5346-4CDD-8105-F5868D5E4D1A}" type="sibTrans" cxnId="{DA40671D-28B8-4D3B-95C8-C01F5157553A}">
      <dgm:prSet/>
      <dgm:spPr/>
      <dgm:t>
        <a:bodyPr/>
        <a:lstStyle/>
        <a:p>
          <a:endParaRPr lang="en-GB"/>
        </a:p>
      </dgm:t>
    </dgm:pt>
    <dgm:pt modelId="{41CF4545-8F3A-44F2-A163-46C8E5FEA646}">
      <dgm:prSet phldrT="[Text]"/>
      <dgm:spPr/>
      <dgm:t>
        <a:bodyPr/>
        <a:lstStyle/>
        <a:p>
          <a:r>
            <a:rPr lang="en-GB"/>
            <a:t>1 year</a:t>
          </a:r>
        </a:p>
      </dgm:t>
    </dgm:pt>
    <dgm:pt modelId="{62F671E7-F7EA-4FA3-A014-9C51A0C4E2F8}" type="parTrans" cxnId="{8DE07CE8-B674-4B9B-BE78-A741CD55D097}">
      <dgm:prSet/>
      <dgm:spPr/>
      <dgm:t>
        <a:bodyPr/>
        <a:lstStyle/>
        <a:p>
          <a:endParaRPr lang="en-GB"/>
        </a:p>
      </dgm:t>
    </dgm:pt>
    <dgm:pt modelId="{DE4CAC74-BA25-431C-988B-145BF5F4146E}" type="sibTrans" cxnId="{8DE07CE8-B674-4B9B-BE78-A741CD55D097}">
      <dgm:prSet/>
      <dgm:spPr/>
      <dgm:t>
        <a:bodyPr/>
        <a:lstStyle/>
        <a:p>
          <a:endParaRPr lang="en-GB"/>
        </a:p>
      </dgm:t>
    </dgm:pt>
    <dgm:pt modelId="{A4B0EC0F-62C0-4FA6-8ABD-84CDC8F8B8C0}">
      <dgm:prSet phldrT="[Text]"/>
      <dgm:spPr/>
      <dgm:t>
        <a:bodyPr/>
        <a:lstStyle/>
        <a:p>
          <a:r>
            <a:rPr lang="en-GB"/>
            <a:t>Professional stage</a:t>
          </a:r>
        </a:p>
      </dgm:t>
    </dgm:pt>
    <dgm:pt modelId="{13A42418-2F55-4860-A8C4-350CC7BCE99A}" type="parTrans" cxnId="{008A3B17-8863-4605-8CC5-421635B0C1AF}">
      <dgm:prSet/>
      <dgm:spPr/>
      <dgm:t>
        <a:bodyPr/>
        <a:lstStyle/>
        <a:p>
          <a:endParaRPr lang="en-GB"/>
        </a:p>
      </dgm:t>
    </dgm:pt>
    <dgm:pt modelId="{41FEF7C4-6FAE-4ACE-A4C9-03DB98C06EA5}" type="sibTrans" cxnId="{008A3B17-8863-4605-8CC5-421635B0C1AF}">
      <dgm:prSet/>
      <dgm:spPr/>
      <dgm:t>
        <a:bodyPr/>
        <a:lstStyle/>
        <a:p>
          <a:endParaRPr lang="en-GB"/>
        </a:p>
      </dgm:t>
    </dgm:pt>
    <dgm:pt modelId="{27125FD5-E587-49EB-8910-6516C99B6FBE}">
      <dgm:prSet phldrT="[Text]"/>
      <dgm:spPr/>
      <dgm:t>
        <a:bodyPr/>
        <a:lstStyle/>
        <a:p>
          <a:r>
            <a:rPr lang="en-GB"/>
            <a:t>Pupillage</a:t>
          </a:r>
        </a:p>
      </dgm:t>
    </dgm:pt>
    <dgm:pt modelId="{8F3C62C7-E4E7-4844-B829-A7580EBA7E23}" type="parTrans" cxnId="{BF5840E7-7849-44A0-8984-7CC752A7DBEB}">
      <dgm:prSet/>
      <dgm:spPr/>
      <dgm:t>
        <a:bodyPr/>
        <a:lstStyle/>
        <a:p>
          <a:endParaRPr lang="en-GB"/>
        </a:p>
      </dgm:t>
    </dgm:pt>
    <dgm:pt modelId="{D2D614E3-44EE-4350-908E-A4A356AD020F}" type="sibTrans" cxnId="{BF5840E7-7849-44A0-8984-7CC752A7DBEB}">
      <dgm:prSet/>
      <dgm:spPr/>
      <dgm:t>
        <a:bodyPr/>
        <a:lstStyle/>
        <a:p>
          <a:endParaRPr lang="en-GB"/>
        </a:p>
      </dgm:t>
    </dgm:pt>
    <dgm:pt modelId="{57353528-40A9-454C-A739-06689B1790A8}">
      <dgm:prSet phldrT="[Text]"/>
      <dgm:spPr/>
      <dgm:t>
        <a:bodyPr/>
        <a:lstStyle/>
        <a:p>
          <a:r>
            <a:rPr lang="en-GB"/>
            <a:t>1 year</a:t>
          </a:r>
        </a:p>
      </dgm:t>
    </dgm:pt>
    <dgm:pt modelId="{2540C9C7-3AB6-40D4-A997-7528D16D4D80}" type="parTrans" cxnId="{02CED01D-14C1-430D-8365-B52FF8E7B745}">
      <dgm:prSet/>
      <dgm:spPr/>
      <dgm:t>
        <a:bodyPr/>
        <a:lstStyle/>
        <a:p>
          <a:endParaRPr lang="en-GB"/>
        </a:p>
      </dgm:t>
    </dgm:pt>
    <dgm:pt modelId="{CCC29319-B149-47BD-A475-D0697E97F075}" type="sibTrans" cxnId="{02CED01D-14C1-430D-8365-B52FF8E7B745}">
      <dgm:prSet/>
      <dgm:spPr/>
      <dgm:t>
        <a:bodyPr/>
        <a:lstStyle/>
        <a:p>
          <a:endParaRPr lang="en-GB"/>
        </a:p>
      </dgm:t>
    </dgm:pt>
    <dgm:pt modelId="{7E935B9A-B446-4B65-B212-BECD44603D7A}">
      <dgm:prSet phldrT="[Text]"/>
      <dgm:spPr/>
      <dgm:t>
        <a:bodyPr/>
        <a:lstStyle/>
        <a:p>
          <a:r>
            <a:rPr lang="en-GB"/>
            <a:t>Practicing Barrister</a:t>
          </a:r>
        </a:p>
      </dgm:t>
    </dgm:pt>
    <dgm:pt modelId="{0CDE751D-8138-44BF-8BAF-0C29B0CBC600}" type="parTrans" cxnId="{16F76A37-D655-4B5A-A5E4-56DE4E00DC59}">
      <dgm:prSet/>
      <dgm:spPr/>
      <dgm:t>
        <a:bodyPr/>
        <a:lstStyle/>
        <a:p>
          <a:endParaRPr lang="en-GB"/>
        </a:p>
      </dgm:t>
    </dgm:pt>
    <dgm:pt modelId="{B1BDD34A-BB56-447A-B7C8-6FD509B3F77A}" type="sibTrans" cxnId="{16F76A37-D655-4B5A-A5E4-56DE4E00DC59}">
      <dgm:prSet/>
      <dgm:spPr/>
      <dgm:t>
        <a:bodyPr/>
        <a:lstStyle/>
        <a:p>
          <a:endParaRPr lang="en-GB"/>
        </a:p>
      </dgm:t>
    </dgm:pt>
    <dgm:pt modelId="{B32C08F1-A1B7-4319-BB65-9787B24250BD}">
      <dgm:prSet phldrT="[Text]"/>
      <dgm:spPr/>
      <dgm:t>
        <a:bodyPr/>
        <a:lstStyle/>
        <a:p>
          <a:r>
            <a:rPr lang="en-GB"/>
            <a:t>Get tenancy</a:t>
          </a:r>
        </a:p>
      </dgm:t>
    </dgm:pt>
    <dgm:pt modelId="{88EA700A-99DC-437D-ADA4-A85E07D68F28}" type="parTrans" cxnId="{D338D765-865A-44F5-9EE9-6F959AB723DB}">
      <dgm:prSet/>
      <dgm:spPr/>
      <dgm:t>
        <a:bodyPr/>
        <a:lstStyle/>
        <a:p>
          <a:endParaRPr lang="en-GB"/>
        </a:p>
      </dgm:t>
    </dgm:pt>
    <dgm:pt modelId="{194F494D-8BFD-4A07-9C02-42D591F51D29}" type="sibTrans" cxnId="{D338D765-865A-44F5-9EE9-6F959AB723DB}">
      <dgm:prSet/>
      <dgm:spPr/>
      <dgm:t>
        <a:bodyPr/>
        <a:lstStyle/>
        <a:p>
          <a:endParaRPr lang="en-GB"/>
        </a:p>
      </dgm:t>
    </dgm:pt>
    <dgm:pt modelId="{4D62DAD9-D109-4C02-A83C-6EA256D2767F}" type="pres">
      <dgm:prSet presAssocID="{EA0015D1-65EB-4813-9413-DEA6F1C6E8F7}" presName="Name0" presStyleCnt="0">
        <dgm:presLayoutVars>
          <dgm:dir/>
          <dgm:animLvl val="lvl"/>
          <dgm:resizeHandles val="exact"/>
        </dgm:presLayoutVars>
      </dgm:prSet>
      <dgm:spPr/>
    </dgm:pt>
    <dgm:pt modelId="{DC82C70F-C953-4499-B931-8C7CD2BC401E}" type="pres">
      <dgm:prSet presAssocID="{EA0015D1-65EB-4813-9413-DEA6F1C6E8F7}" presName="tSp" presStyleCnt="0"/>
      <dgm:spPr/>
    </dgm:pt>
    <dgm:pt modelId="{35900AD2-5D6C-40DC-B9BB-307D2B39ED40}" type="pres">
      <dgm:prSet presAssocID="{EA0015D1-65EB-4813-9413-DEA6F1C6E8F7}" presName="bSp" presStyleCnt="0"/>
      <dgm:spPr/>
    </dgm:pt>
    <dgm:pt modelId="{D5E8F717-1E07-4144-B53E-424EF569A081}" type="pres">
      <dgm:prSet presAssocID="{EA0015D1-65EB-4813-9413-DEA6F1C6E8F7}" presName="process" presStyleCnt="0"/>
      <dgm:spPr/>
    </dgm:pt>
    <dgm:pt modelId="{D87267F1-1917-41AD-9D9C-F5BA4B6906C0}" type="pres">
      <dgm:prSet presAssocID="{62179646-D863-4F98-9370-6BE10EBA8E99}" presName="composite1" presStyleCnt="0"/>
      <dgm:spPr/>
    </dgm:pt>
    <dgm:pt modelId="{BC107C3A-5686-43DE-B160-549D6746321A}" type="pres">
      <dgm:prSet presAssocID="{62179646-D863-4F98-9370-6BE10EBA8E99}" presName="dummyNode1" presStyleLbl="node1" presStyleIdx="0" presStyleCnt="4"/>
      <dgm:spPr/>
    </dgm:pt>
    <dgm:pt modelId="{7E307B8D-EB95-4AF4-9474-CC855D397DD3}" type="pres">
      <dgm:prSet presAssocID="{62179646-D863-4F98-9370-6BE10EBA8E99}" presName="childNode1" presStyleLbl="bgAcc1" presStyleIdx="0" presStyleCnt="4">
        <dgm:presLayoutVars>
          <dgm:bulletEnabled val="1"/>
        </dgm:presLayoutVars>
      </dgm:prSet>
      <dgm:spPr/>
    </dgm:pt>
    <dgm:pt modelId="{8C246A19-1760-4E4D-AD2A-141C490F1595}" type="pres">
      <dgm:prSet presAssocID="{62179646-D863-4F98-9370-6BE10EBA8E99}" presName="childNode1tx" presStyleLbl="bgAcc1" presStyleIdx="0" presStyleCnt="4">
        <dgm:presLayoutVars>
          <dgm:bulletEnabled val="1"/>
        </dgm:presLayoutVars>
      </dgm:prSet>
      <dgm:spPr/>
    </dgm:pt>
    <dgm:pt modelId="{527D7E1A-C94D-4D11-8D56-38A4A10362F8}" type="pres">
      <dgm:prSet presAssocID="{62179646-D863-4F98-9370-6BE10EBA8E99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3FD931C9-79E7-4551-92F0-DE14327F222A}" type="pres">
      <dgm:prSet presAssocID="{62179646-D863-4F98-9370-6BE10EBA8E99}" presName="connSite1" presStyleCnt="0"/>
      <dgm:spPr/>
    </dgm:pt>
    <dgm:pt modelId="{5AF40BB8-A89F-4C00-8834-59B0CF090058}" type="pres">
      <dgm:prSet presAssocID="{96D2D63A-FA71-4123-A728-F0E3DE0C9237}" presName="Name9" presStyleLbl="sibTrans2D1" presStyleIdx="0" presStyleCnt="3"/>
      <dgm:spPr/>
    </dgm:pt>
    <dgm:pt modelId="{EB2B986B-ABA9-4C26-8A7A-9BD9399B36A5}" type="pres">
      <dgm:prSet presAssocID="{CFFEDC65-B4E7-4A8D-BEE0-797E6F4310F0}" presName="composite2" presStyleCnt="0"/>
      <dgm:spPr/>
    </dgm:pt>
    <dgm:pt modelId="{4B903554-881B-4172-AEFC-8AD7E28C36AC}" type="pres">
      <dgm:prSet presAssocID="{CFFEDC65-B4E7-4A8D-BEE0-797E6F4310F0}" presName="dummyNode2" presStyleLbl="node1" presStyleIdx="0" presStyleCnt="4"/>
      <dgm:spPr/>
    </dgm:pt>
    <dgm:pt modelId="{06FD5C67-483C-4E67-9E41-1E6DC95E94A1}" type="pres">
      <dgm:prSet presAssocID="{CFFEDC65-B4E7-4A8D-BEE0-797E6F4310F0}" presName="childNode2" presStyleLbl="bgAcc1" presStyleIdx="1" presStyleCnt="4">
        <dgm:presLayoutVars>
          <dgm:bulletEnabled val="1"/>
        </dgm:presLayoutVars>
      </dgm:prSet>
      <dgm:spPr/>
    </dgm:pt>
    <dgm:pt modelId="{A197A354-4465-4660-9A94-2E233DD210FC}" type="pres">
      <dgm:prSet presAssocID="{CFFEDC65-B4E7-4A8D-BEE0-797E6F4310F0}" presName="childNode2tx" presStyleLbl="bgAcc1" presStyleIdx="1" presStyleCnt="4">
        <dgm:presLayoutVars>
          <dgm:bulletEnabled val="1"/>
        </dgm:presLayoutVars>
      </dgm:prSet>
      <dgm:spPr/>
    </dgm:pt>
    <dgm:pt modelId="{D803193C-D93C-4A88-B019-725D02016284}" type="pres">
      <dgm:prSet presAssocID="{CFFEDC65-B4E7-4A8D-BEE0-797E6F4310F0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3A2F76B9-2195-4315-AC1B-58A992DB627E}" type="pres">
      <dgm:prSet presAssocID="{CFFEDC65-B4E7-4A8D-BEE0-797E6F4310F0}" presName="connSite2" presStyleCnt="0"/>
      <dgm:spPr/>
    </dgm:pt>
    <dgm:pt modelId="{543ABD4B-F1E4-4637-AEB0-F27C47A8F1EC}" type="pres">
      <dgm:prSet presAssocID="{9753C40B-F3AF-47B0-B55B-60FC918511E8}" presName="Name18" presStyleLbl="sibTrans2D1" presStyleIdx="1" presStyleCnt="3"/>
      <dgm:spPr/>
    </dgm:pt>
    <dgm:pt modelId="{511CAF49-64D5-4985-AC76-4455040E86E2}" type="pres">
      <dgm:prSet presAssocID="{A4B0EC0F-62C0-4FA6-8ABD-84CDC8F8B8C0}" presName="composite1" presStyleCnt="0"/>
      <dgm:spPr/>
    </dgm:pt>
    <dgm:pt modelId="{1633C53B-E703-40B9-9053-2D7BD2A46B4B}" type="pres">
      <dgm:prSet presAssocID="{A4B0EC0F-62C0-4FA6-8ABD-84CDC8F8B8C0}" presName="dummyNode1" presStyleLbl="node1" presStyleIdx="1" presStyleCnt="4"/>
      <dgm:spPr/>
    </dgm:pt>
    <dgm:pt modelId="{40622829-9985-4A4E-BA1C-CC691236DD76}" type="pres">
      <dgm:prSet presAssocID="{A4B0EC0F-62C0-4FA6-8ABD-84CDC8F8B8C0}" presName="childNode1" presStyleLbl="bgAcc1" presStyleIdx="2" presStyleCnt="4">
        <dgm:presLayoutVars>
          <dgm:bulletEnabled val="1"/>
        </dgm:presLayoutVars>
      </dgm:prSet>
      <dgm:spPr/>
    </dgm:pt>
    <dgm:pt modelId="{91CA13FE-DB5E-4FA0-8774-D8551721DD24}" type="pres">
      <dgm:prSet presAssocID="{A4B0EC0F-62C0-4FA6-8ABD-84CDC8F8B8C0}" presName="childNode1tx" presStyleLbl="bgAcc1" presStyleIdx="2" presStyleCnt="4">
        <dgm:presLayoutVars>
          <dgm:bulletEnabled val="1"/>
        </dgm:presLayoutVars>
      </dgm:prSet>
      <dgm:spPr/>
    </dgm:pt>
    <dgm:pt modelId="{57767C47-0CAB-4741-8C50-124BDDBB3C97}" type="pres">
      <dgm:prSet presAssocID="{A4B0EC0F-62C0-4FA6-8ABD-84CDC8F8B8C0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6E055F2E-3E37-47B0-A357-DD6F809F30D3}" type="pres">
      <dgm:prSet presAssocID="{A4B0EC0F-62C0-4FA6-8ABD-84CDC8F8B8C0}" presName="connSite1" presStyleCnt="0"/>
      <dgm:spPr/>
    </dgm:pt>
    <dgm:pt modelId="{775122A8-CEE4-418C-A579-FE95AD789D83}" type="pres">
      <dgm:prSet presAssocID="{41FEF7C4-6FAE-4ACE-A4C9-03DB98C06EA5}" presName="Name9" presStyleLbl="sibTrans2D1" presStyleIdx="2" presStyleCnt="3"/>
      <dgm:spPr/>
    </dgm:pt>
    <dgm:pt modelId="{C1386F3D-4734-4EE6-B814-22A8D35B683A}" type="pres">
      <dgm:prSet presAssocID="{7E935B9A-B446-4B65-B212-BECD44603D7A}" presName="composite2" presStyleCnt="0"/>
      <dgm:spPr/>
    </dgm:pt>
    <dgm:pt modelId="{6DBEC667-AB37-4C67-A86A-A8F6DFA5CAC6}" type="pres">
      <dgm:prSet presAssocID="{7E935B9A-B446-4B65-B212-BECD44603D7A}" presName="dummyNode2" presStyleLbl="node1" presStyleIdx="2" presStyleCnt="4"/>
      <dgm:spPr/>
    </dgm:pt>
    <dgm:pt modelId="{7FED33D5-4AE6-4414-B1FB-E340999AD969}" type="pres">
      <dgm:prSet presAssocID="{7E935B9A-B446-4B65-B212-BECD44603D7A}" presName="childNode2" presStyleLbl="bgAcc1" presStyleIdx="3" presStyleCnt="4">
        <dgm:presLayoutVars>
          <dgm:bulletEnabled val="1"/>
        </dgm:presLayoutVars>
      </dgm:prSet>
      <dgm:spPr/>
    </dgm:pt>
    <dgm:pt modelId="{0CD099CE-DC94-4EEF-AA75-0B5F7E45E101}" type="pres">
      <dgm:prSet presAssocID="{7E935B9A-B446-4B65-B212-BECD44603D7A}" presName="childNode2tx" presStyleLbl="bgAcc1" presStyleIdx="3" presStyleCnt="4">
        <dgm:presLayoutVars>
          <dgm:bulletEnabled val="1"/>
        </dgm:presLayoutVars>
      </dgm:prSet>
      <dgm:spPr/>
    </dgm:pt>
    <dgm:pt modelId="{D12ACFC0-42B4-4040-A9C0-52F44F6E885D}" type="pres">
      <dgm:prSet presAssocID="{7E935B9A-B446-4B65-B212-BECD44603D7A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9B6C3317-D3E8-4FA1-ABBC-8C6C9B4EDA77}" type="pres">
      <dgm:prSet presAssocID="{7E935B9A-B446-4B65-B212-BECD44603D7A}" presName="connSite2" presStyleCnt="0"/>
      <dgm:spPr/>
    </dgm:pt>
  </dgm:ptLst>
  <dgm:cxnLst>
    <dgm:cxn modelId="{34190A08-D2D8-48B5-9D76-0D94860DC61D}" type="presOf" srcId="{9753C40B-F3AF-47B0-B55B-60FC918511E8}" destId="{543ABD4B-F1E4-4637-AEB0-F27C47A8F1EC}" srcOrd="0" destOrd="0" presId="urn:microsoft.com/office/officeart/2005/8/layout/hProcess4"/>
    <dgm:cxn modelId="{6B61A70D-0D59-4735-ABDF-EF93E7A83C7F}" type="presOf" srcId="{27125FD5-E587-49EB-8910-6516C99B6FBE}" destId="{40622829-9985-4A4E-BA1C-CC691236DD76}" srcOrd="0" destOrd="0" presId="urn:microsoft.com/office/officeart/2005/8/layout/hProcess4"/>
    <dgm:cxn modelId="{5BAE1911-5C60-4724-9222-F68AFC427D8E}" type="presOf" srcId="{17DD2688-9EAA-4715-8C64-C98D629CDA21}" destId="{8C246A19-1760-4E4D-AD2A-141C490F1595}" srcOrd="1" destOrd="0" presId="urn:microsoft.com/office/officeart/2005/8/layout/hProcess4"/>
    <dgm:cxn modelId="{A5585313-8773-4DE8-9B6B-869AA763CE28}" type="presOf" srcId="{EA0015D1-65EB-4813-9413-DEA6F1C6E8F7}" destId="{4D62DAD9-D109-4C02-A83C-6EA256D2767F}" srcOrd="0" destOrd="0" presId="urn:microsoft.com/office/officeart/2005/8/layout/hProcess4"/>
    <dgm:cxn modelId="{008A3B17-8863-4605-8CC5-421635B0C1AF}" srcId="{EA0015D1-65EB-4813-9413-DEA6F1C6E8F7}" destId="{A4B0EC0F-62C0-4FA6-8ABD-84CDC8F8B8C0}" srcOrd="2" destOrd="0" parTransId="{13A42418-2F55-4860-A8C4-350CC7BCE99A}" sibTransId="{41FEF7C4-6FAE-4ACE-A4C9-03DB98C06EA5}"/>
    <dgm:cxn modelId="{4655081D-25FE-46BC-B751-ECA66ECD3F2A}" type="presOf" srcId="{CFFEDC65-B4E7-4A8D-BEE0-797E6F4310F0}" destId="{D803193C-D93C-4A88-B019-725D02016284}" srcOrd="0" destOrd="0" presId="urn:microsoft.com/office/officeart/2005/8/layout/hProcess4"/>
    <dgm:cxn modelId="{DA40671D-28B8-4D3B-95C8-C01F5157553A}" srcId="{CFFEDC65-B4E7-4A8D-BEE0-797E6F4310F0}" destId="{6E84EE89-F2B7-4D36-BEB0-8EDE4344EBF2}" srcOrd="0" destOrd="0" parTransId="{B0EC05BC-DE73-455C-ACB7-37D1A7F6615A}" sibTransId="{B097DE4C-5346-4CDD-8105-F5868D5E4D1A}"/>
    <dgm:cxn modelId="{02CED01D-14C1-430D-8365-B52FF8E7B745}" srcId="{A4B0EC0F-62C0-4FA6-8ABD-84CDC8F8B8C0}" destId="{57353528-40A9-454C-A739-06689B1790A8}" srcOrd="1" destOrd="0" parTransId="{2540C9C7-3AB6-40D4-A997-7528D16D4D80}" sibTransId="{CCC29319-B149-47BD-A475-D0697E97F075}"/>
    <dgm:cxn modelId="{0847A01E-4641-421B-B211-D35B395E0B83}" type="presOf" srcId="{62179646-D863-4F98-9370-6BE10EBA8E99}" destId="{527D7E1A-C94D-4D11-8D56-38A4A10362F8}" srcOrd="0" destOrd="0" presId="urn:microsoft.com/office/officeart/2005/8/layout/hProcess4"/>
    <dgm:cxn modelId="{3D228C25-EE7D-4385-8F7C-448BBD7B5402}" type="presOf" srcId="{6E84EE89-F2B7-4D36-BEB0-8EDE4344EBF2}" destId="{A197A354-4465-4660-9A94-2E233DD210FC}" srcOrd="1" destOrd="0" presId="urn:microsoft.com/office/officeart/2005/8/layout/hProcess4"/>
    <dgm:cxn modelId="{16F76A37-D655-4B5A-A5E4-56DE4E00DC59}" srcId="{EA0015D1-65EB-4813-9413-DEA6F1C6E8F7}" destId="{7E935B9A-B446-4B65-B212-BECD44603D7A}" srcOrd="3" destOrd="0" parTransId="{0CDE751D-8138-44BF-8BAF-0C29B0CBC600}" sibTransId="{B1BDD34A-BB56-447A-B7C8-6FD509B3F77A}"/>
    <dgm:cxn modelId="{C868523A-E310-4F5B-B3F5-DBA06A4AE1DB}" type="presOf" srcId="{96D2D63A-FA71-4123-A728-F0E3DE0C9237}" destId="{5AF40BB8-A89F-4C00-8834-59B0CF090058}" srcOrd="0" destOrd="0" presId="urn:microsoft.com/office/officeart/2005/8/layout/hProcess4"/>
    <dgm:cxn modelId="{61C9C73A-688B-4F97-B019-D112BD1DA1B7}" srcId="{62179646-D863-4F98-9370-6BE10EBA8E99}" destId="{98B0E0A5-4AEB-493D-988E-61F596CB7E9F}" srcOrd="1" destOrd="0" parTransId="{54306A12-7934-465E-91A0-355EDAE8F2DB}" sibTransId="{0E5B7D6A-35EF-4D24-824C-6669916FEE85}"/>
    <dgm:cxn modelId="{CA1B833C-A3AA-4097-957E-54D80481BE35}" type="presOf" srcId="{98B0E0A5-4AEB-493D-988E-61F596CB7E9F}" destId="{7E307B8D-EB95-4AF4-9474-CC855D397DD3}" srcOrd="0" destOrd="1" presId="urn:microsoft.com/office/officeart/2005/8/layout/hProcess4"/>
    <dgm:cxn modelId="{0F441B5C-81C6-45A4-90E3-838F6DF61252}" type="presOf" srcId="{41FEF7C4-6FAE-4ACE-A4C9-03DB98C06EA5}" destId="{775122A8-CEE4-418C-A579-FE95AD789D83}" srcOrd="0" destOrd="0" presId="urn:microsoft.com/office/officeart/2005/8/layout/hProcess4"/>
    <dgm:cxn modelId="{D1B90362-209C-42FB-B6D1-C485E866D76E}" srcId="{EA0015D1-65EB-4813-9413-DEA6F1C6E8F7}" destId="{62179646-D863-4F98-9370-6BE10EBA8E99}" srcOrd="0" destOrd="0" parTransId="{D5666C17-BF52-48AB-B87C-302A567C6673}" sibTransId="{96D2D63A-FA71-4123-A728-F0E3DE0C9237}"/>
    <dgm:cxn modelId="{3E828C45-E55F-4D5E-A300-92E06E4E5DAF}" type="presOf" srcId="{B32C08F1-A1B7-4319-BB65-9787B24250BD}" destId="{7FED33D5-4AE6-4414-B1FB-E340999AD969}" srcOrd="0" destOrd="0" presId="urn:microsoft.com/office/officeart/2005/8/layout/hProcess4"/>
    <dgm:cxn modelId="{D338D765-865A-44F5-9EE9-6F959AB723DB}" srcId="{7E935B9A-B446-4B65-B212-BECD44603D7A}" destId="{B32C08F1-A1B7-4319-BB65-9787B24250BD}" srcOrd="0" destOrd="0" parTransId="{88EA700A-99DC-437D-ADA4-A85E07D68F28}" sibTransId="{194F494D-8BFD-4A07-9C02-42D591F51D29}"/>
    <dgm:cxn modelId="{C50FDC45-17EA-43FC-8832-2E0CB6F7AB25}" type="presOf" srcId="{41CF4545-8F3A-44F2-A163-46C8E5FEA646}" destId="{06FD5C67-483C-4E67-9E41-1E6DC95E94A1}" srcOrd="0" destOrd="1" presId="urn:microsoft.com/office/officeart/2005/8/layout/hProcess4"/>
    <dgm:cxn modelId="{E533FB4F-6903-498B-AC90-584A90B5CE2D}" type="presOf" srcId="{57353528-40A9-454C-A739-06689B1790A8}" destId="{91CA13FE-DB5E-4FA0-8774-D8551721DD24}" srcOrd="1" destOrd="1" presId="urn:microsoft.com/office/officeart/2005/8/layout/hProcess4"/>
    <dgm:cxn modelId="{A63BD270-6EC0-46D0-B5BA-7BA9F70B2D78}" type="presOf" srcId="{41CF4545-8F3A-44F2-A163-46C8E5FEA646}" destId="{A197A354-4465-4660-9A94-2E233DD210FC}" srcOrd="1" destOrd="1" presId="urn:microsoft.com/office/officeart/2005/8/layout/hProcess4"/>
    <dgm:cxn modelId="{A9A4F172-B42C-4321-8465-B9EB20B1DFD2}" type="presOf" srcId="{27125FD5-E587-49EB-8910-6516C99B6FBE}" destId="{91CA13FE-DB5E-4FA0-8774-D8551721DD24}" srcOrd="1" destOrd="0" presId="urn:microsoft.com/office/officeart/2005/8/layout/hProcess4"/>
    <dgm:cxn modelId="{89B0937B-24BD-4F95-B3D8-5285BADAD9B8}" type="presOf" srcId="{17DD2688-9EAA-4715-8C64-C98D629CDA21}" destId="{7E307B8D-EB95-4AF4-9474-CC855D397DD3}" srcOrd="0" destOrd="0" presId="urn:microsoft.com/office/officeart/2005/8/layout/hProcess4"/>
    <dgm:cxn modelId="{95561B90-99A2-4025-B7DA-3044A958BF47}" type="presOf" srcId="{B32C08F1-A1B7-4319-BB65-9787B24250BD}" destId="{0CD099CE-DC94-4EEF-AA75-0B5F7E45E101}" srcOrd="1" destOrd="0" presId="urn:microsoft.com/office/officeart/2005/8/layout/hProcess4"/>
    <dgm:cxn modelId="{2150B49B-E965-4574-9CDA-8A2E864549A4}" srcId="{EA0015D1-65EB-4813-9413-DEA6F1C6E8F7}" destId="{CFFEDC65-B4E7-4A8D-BEE0-797E6F4310F0}" srcOrd="1" destOrd="0" parTransId="{FFBB6EC4-5AE0-405C-BD59-8F1CD07AC79E}" sibTransId="{9753C40B-F3AF-47B0-B55B-60FC918511E8}"/>
    <dgm:cxn modelId="{0482E99C-BE8C-4ACE-84F3-178BBB349B6B}" type="presOf" srcId="{6E84EE89-F2B7-4D36-BEB0-8EDE4344EBF2}" destId="{06FD5C67-483C-4E67-9E41-1E6DC95E94A1}" srcOrd="0" destOrd="0" presId="urn:microsoft.com/office/officeart/2005/8/layout/hProcess4"/>
    <dgm:cxn modelId="{F0B20CA3-87C8-48A5-BAB8-18D17337BFD3}" type="presOf" srcId="{57353528-40A9-454C-A739-06689B1790A8}" destId="{40622829-9985-4A4E-BA1C-CC691236DD76}" srcOrd="0" destOrd="1" presId="urn:microsoft.com/office/officeart/2005/8/layout/hProcess4"/>
    <dgm:cxn modelId="{152706C5-8E74-4F74-8AB5-87834FB8EA5C}" type="presOf" srcId="{7E935B9A-B446-4B65-B212-BECD44603D7A}" destId="{D12ACFC0-42B4-4040-A9C0-52F44F6E885D}" srcOrd="0" destOrd="0" presId="urn:microsoft.com/office/officeart/2005/8/layout/hProcess4"/>
    <dgm:cxn modelId="{F528B8D0-A044-4B98-83DD-E07A3125C8C9}" type="presOf" srcId="{A4B0EC0F-62C0-4FA6-8ABD-84CDC8F8B8C0}" destId="{57767C47-0CAB-4741-8C50-124BDDBB3C97}" srcOrd="0" destOrd="0" presId="urn:microsoft.com/office/officeart/2005/8/layout/hProcess4"/>
    <dgm:cxn modelId="{DA7710D2-FB37-407C-BFA3-D80CD1D462F5}" type="presOf" srcId="{98B0E0A5-4AEB-493D-988E-61F596CB7E9F}" destId="{8C246A19-1760-4E4D-AD2A-141C490F1595}" srcOrd="1" destOrd="1" presId="urn:microsoft.com/office/officeart/2005/8/layout/hProcess4"/>
    <dgm:cxn modelId="{D7FDB1D4-2241-48FF-AF26-13C30AC4C0DE}" srcId="{62179646-D863-4F98-9370-6BE10EBA8E99}" destId="{17DD2688-9EAA-4715-8C64-C98D629CDA21}" srcOrd="0" destOrd="0" parTransId="{BAD43FA7-4325-4383-8335-02092465035D}" sibTransId="{F1FA0DD3-EFAC-4F85-BDD5-4F6063F39753}"/>
    <dgm:cxn modelId="{BF5840E7-7849-44A0-8984-7CC752A7DBEB}" srcId="{A4B0EC0F-62C0-4FA6-8ABD-84CDC8F8B8C0}" destId="{27125FD5-E587-49EB-8910-6516C99B6FBE}" srcOrd="0" destOrd="0" parTransId="{8F3C62C7-E4E7-4844-B829-A7580EBA7E23}" sibTransId="{D2D614E3-44EE-4350-908E-A4A356AD020F}"/>
    <dgm:cxn modelId="{8DE07CE8-B674-4B9B-BE78-A741CD55D097}" srcId="{CFFEDC65-B4E7-4A8D-BEE0-797E6F4310F0}" destId="{41CF4545-8F3A-44F2-A163-46C8E5FEA646}" srcOrd="1" destOrd="0" parTransId="{62F671E7-F7EA-4FA3-A014-9C51A0C4E2F8}" sibTransId="{DE4CAC74-BA25-431C-988B-145BF5F4146E}"/>
    <dgm:cxn modelId="{7A50453D-0908-44B8-B3D4-E32179CA8960}" type="presParOf" srcId="{4D62DAD9-D109-4C02-A83C-6EA256D2767F}" destId="{DC82C70F-C953-4499-B931-8C7CD2BC401E}" srcOrd="0" destOrd="0" presId="urn:microsoft.com/office/officeart/2005/8/layout/hProcess4"/>
    <dgm:cxn modelId="{3C70A4BD-1D6E-41EB-8EE4-06E7DD65231D}" type="presParOf" srcId="{4D62DAD9-D109-4C02-A83C-6EA256D2767F}" destId="{35900AD2-5D6C-40DC-B9BB-307D2B39ED40}" srcOrd="1" destOrd="0" presId="urn:microsoft.com/office/officeart/2005/8/layout/hProcess4"/>
    <dgm:cxn modelId="{E9C01FB9-0559-4E45-BF26-CE2CFAF58443}" type="presParOf" srcId="{4D62DAD9-D109-4C02-A83C-6EA256D2767F}" destId="{D5E8F717-1E07-4144-B53E-424EF569A081}" srcOrd="2" destOrd="0" presId="urn:microsoft.com/office/officeart/2005/8/layout/hProcess4"/>
    <dgm:cxn modelId="{4454551D-FA66-46D0-9FB3-26F40F244650}" type="presParOf" srcId="{D5E8F717-1E07-4144-B53E-424EF569A081}" destId="{D87267F1-1917-41AD-9D9C-F5BA4B6906C0}" srcOrd="0" destOrd="0" presId="urn:microsoft.com/office/officeart/2005/8/layout/hProcess4"/>
    <dgm:cxn modelId="{AC216BD9-D878-401A-8DFF-1D6AB4DD41CD}" type="presParOf" srcId="{D87267F1-1917-41AD-9D9C-F5BA4B6906C0}" destId="{BC107C3A-5686-43DE-B160-549D6746321A}" srcOrd="0" destOrd="0" presId="urn:microsoft.com/office/officeart/2005/8/layout/hProcess4"/>
    <dgm:cxn modelId="{087E0A6F-2AF5-4263-B877-3D4B9366CF9E}" type="presParOf" srcId="{D87267F1-1917-41AD-9D9C-F5BA4B6906C0}" destId="{7E307B8D-EB95-4AF4-9474-CC855D397DD3}" srcOrd="1" destOrd="0" presId="urn:microsoft.com/office/officeart/2005/8/layout/hProcess4"/>
    <dgm:cxn modelId="{DBAFB91A-BC42-4621-96A3-950006BC3CB4}" type="presParOf" srcId="{D87267F1-1917-41AD-9D9C-F5BA4B6906C0}" destId="{8C246A19-1760-4E4D-AD2A-141C490F1595}" srcOrd="2" destOrd="0" presId="urn:microsoft.com/office/officeart/2005/8/layout/hProcess4"/>
    <dgm:cxn modelId="{5D888731-04A6-4BC1-ABFA-AD2DD8FBFA57}" type="presParOf" srcId="{D87267F1-1917-41AD-9D9C-F5BA4B6906C0}" destId="{527D7E1A-C94D-4D11-8D56-38A4A10362F8}" srcOrd="3" destOrd="0" presId="urn:microsoft.com/office/officeart/2005/8/layout/hProcess4"/>
    <dgm:cxn modelId="{1ABBFED1-732F-4009-8EA3-FD60602A79B3}" type="presParOf" srcId="{D87267F1-1917-41AD-9D9C-F5BA4B6906C0}" destId="{3FD931C9-79E7-4551-92F0-DE14327F222A}" srcOrd="4" destOrd="0" presId="urn:microsoft.com/office/officeart/2005/8/layout/hProcess4"/>
    <dgm:cxn modelId="{C2464689-7D80-4982-B9CD-E0A6D9141FC3}" type="presParOf" srcId="{D5E8F717-1E07-4144-B53E-424EF569A081}" destId="{5AF40BB8-A89F-4C00-8834-59B0CF090058}" srcOrd="1" destOrd="0" presId="urn:microsoft.com/office/officeart/2005/8/layout/hProcess4"/>
    <dgm:cxn modelId="{023066D3-A9FA-4DEE-9E17-3BDCE3176A79}" type="presParOf" srcId="{D5E8F717-1E07-4144-B53E-424EF569A081}" destId="{EB2B986B-ABA9-4C26-8A7A-9BD9399B36A5}" srcOrd="2" destOrd="0" presId="urn:microsoft.com/office/officeart/2005/8/layout/hProcess4"/>
    <dgm:cxn modelId="{F7C4C2C6-4272-4E82-B7F1-5684E7CFB089}" type="presParOf" srcId="{EB2B986B-ABA9-4C26-8A7A-9BD9399B36A5}" destId="{4B903554-881B-4172-AEFC-8AD7E28C36AC}" srcOrd="0" destOrd="0" presId="urn:microsoft.com/office/officeart/2005/8/layout/hProcess4"/>
    <dgm:cxn modelId="{82B77DA9-E1D3-4E9B-9DAC-4339CE331E37}" type="presParOf" srcId="{EB2B986B-ABA9-4C26-8A7A-9BD9399B36A5}" destId="{06FD5C67-483C-4E67-9E41-1E6DC95E94A1}" srcOrd="1" destOrd="0" presId="urn:microsoft.com/office/officeart/2005/8/layout/hProcess4"/>
    <dgm:cxn modelId="{37023741-A5B6-428A-A60C-27E93C3344CB}" type="presParOf" srcId="{EB2B986B-ABA9-4C26-8A7A-9BD9399B36A5}" destId="{A197A354-4465-4660-9A94-2E233DD210FC}" srcOrd="2" destOrd="0" presId="urn:microsoft.com/office/officeart/2005/8/layout/hProcess4"/>
    <dgm:cxn modelId="{7A86EDD6-F271-4BD5-913E-BF6FCBED1D56}" type="presParOf" srcId="{EB2B986B-ABA9-4C26-8A7A-9BD9399B36A5}" destId="{D803193C-D93C-4A88-B019-725D02016284}" srcOrd="3" destOrd="0" presId="urn:microsoft.com/office/officeart/2005/8/layout/hProcess4"/>
    <dgm:cxn modelId="{02560EB7-60CE-40F5-93B9-F8FCE3623EF7}" type="presParOf" srcId="{EB2B986B-ABA9-4C26-8A7A-9BD9399B36A5}" destId="{3A2F76B9-2195-4315-AC1B-58A992DB627E}" srcOrd="4" destOrd="0" presId="urn:microsoft.com/office/officeart/2005/8/layout/hProcess4"/>
    <dgm:cxn modelId="{A9488841-CEEC-4B0D-837E-419157800B84}" type="presParOf" srcId="{D5E8F717-1E07-4144-B53E-424EF569A081}" destId="{543ABD4B-F1E4-4637-AEB0-F27C47A8F1EC}" srcOrd="3" destOrd="0" presId="urn:microsoft.com/office/officeart/2005/8/layout/hProcess4"/>
    <dgm:cxn modelId="{7E9C2352-FF94-498F-BF32-4DBCB504F978}" type="presParOf" srcId="{D5E8F717-1E07-4144-B53E-424EF569A081}" destId="{511CAF49-64D5-4985-AC76-4455040E86E2}" srcOrd="4" destOrd="0" presId="urn:microsoft.com/office/officeart/2005/8/layout/hProcess4"/>
    <dgm:cxn modelId="{54E722C2-84C9-4B1B-A123-C47DC8199E8F}" type="presParOf" srcId="{511CAF49-64D5-4985-AC76-4455040E86E2}" destId="{1633C53B-E703-40B9-9053-2D7BD2A46B4B}" srcOrd="0" destOrd="0" presId="urn:microsoft.com/office/officeart/2005/8/layout/hProcess4"/>
    <dgm:cxn modelId="{8AEB57F8-0155-4E28-9513-716E054CD775}" type="presParOf" srcId="{511CAF49-64D5-4985-AC76-4455040E86E2}" destId="{40622829-9985-4A4E-BA1C-CC691236DD76}" srcOrd="1" destOrd="0" presId="urn:microsoft.com/office/officeart/2005/8/layout/hProcess4"/>
    <dgm:cxn modelId="{DC575A1A-83E2-4B95-8A54-B06FCAD8490A}" type="presParOf" srcId="{511CAF49-64D5-4985-AC76-4455040E86E2}" destId="{91CA13FE-DB5E-4FA0-8774-D8551721DD24}" srcOrd="2" destOrd="0" presId="urn:microsoft.com/office/officeart/2005/8/layout/hProcess4"/>
    <dgm:cxn modelId="{F984C850-C6CD-49DD-B241-12727F170E91}" type="presParOf" srcId="{511CAF49-64D5-4985-AC76-4455040E86E2}" destId="{57767C47-0CAB-4741-8C50-124BDDBB3C97}" srcOrd="3" destOrd="0" presId="urn:microsoft.com/office/officeart/2005/8/layout/hProcess4"/>
    <dgm:cxn modelId="{FFEFCCBA-B0E4-4548-A8E5-0E92AFDE4F22}" type="presParOf" srcId="{511CAF49-64D5-4985-AC76-4455040E86E2}" destId="{6E055F2E-3E37-47B0-A357-DD6F809F30D3}" srcOrd="4" destOrd="0" presId="urn:microsoft.com/office/officeart/2005/8/layout/hProcess4"/>
    <dgm:cxn modelId="{71EC460C-F4EA-4755-B4D3-92A5FCF0150D}" type="presParOf" srcId="{D5E8F717-1E07-4144-B53E-424EF569A081}" destId="{775122A8-CEE4-418C-A579-FE95AD789D83}" srcOrd="5" destOrd="0" presId="urn:microsoft.com/office/officeart/2005/8/layout/hProcess4"/>
    <dgm:cxn modelId="{53B94143-CC27-40CE-8F23-975C3421BE9B}" type="presParOf" srcId="{D5E8F717-1E07-4144-B53E-424EF569A081}" destId="{C1386F3D-4734-4EE6-B814-22A8D35B683A}" srcOrd="6" destOrd="0" presId="urn:microsoft.com/office/officeart/2005/8/layout/hProcess4"/>
    <dgm:cxn modelId="{A6DAF6D5-13AA-4053-828D-988B7F5AFF8C}" type="presParOf" srcId="{C1386F3D-4734-4EE6-B814-22A8D35B683A}" destId="{6DBEC667-AB37-4C67-A86A-A8F6DFA5CAC6}" srcOrd="0" destOrd="0" presId="urn:microsoft.com/office/officeart/2005/8/layout/hProcess4"/>
    <dgm:cxn modelId="{D9D56B86-4994-4900-BD00-64329DDD230A}" type="presParOf" srcId="{C1386F3D-4734-4EE6-B814-22A8D35B683A}" destId="{7FED33D5-4AE6-4414-B1FB-E340999AD969}" srcOrd="1" destOrd="0" presId="urn:microsoft.com/office/officeart/2005/8/layout/hProcess4"/>
    <dgm:cxn modelId="{AA502133-9922-4895-BEAA-5A5D71C9798A}" type="presParOf" srcId="{C1386F3D-4734-4EE6-B814-22A8D35B683A}" destId="{0CD099CE-DC94-4EEF-AA75-0B5F7E45E101}" srcOrd="2" destOrd="0" presId="urn:microsoft.com/office/officeart/2005/8/layout/hProcess4"/>
    <dgm:cxn modelId="{C5CF15CE-90B6-4565-BE4C-A080C726B564}" type="presParOf" srcId="{C1386F3D-4734-4EE6-B814-22A8D35B683A}" destId="{D12ACFC0-42B4-4040-A9C0-52F44F6E885D}" srcOrd="3" destOrd="0" presId="urn:microsoft.com/office/officeart/2005/8/layout/hProcess4"/>
    <dgm:cxn modelId="{4A59AD06-F15D-45FF-AB98-F49C7D317654}" type="presParOf" srcId="{C1386F3D-4734-4EE6-B814-22A8D35B683A}" destId="{9B6C3317-D3E8-4FA1-ABBC-8C6C9B4EDA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1B205C-E987-4CCF-947B-60131FF5F92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97AE61C-E6E7-4934-9147-932F77DD3490}">
      <dgm:prSet/>
      <dgm:spPr/>
      <dgm:t>
        <a:bodyPr/>
        <a:lstStyle/>
        <a:p>
          <a:pPr>
            <a:defRPr b="1"/>
          </a:pPr>
          <a:r>
            <a:rPr lang="en-US"/>
            <a:t>Training route</a:t>
          </a:r>
        </a:p>
      </dgm:t>
    </dgm:pt>
    <dgm:pt modelId="{BEC72C0C-E5D0-4EDB-9166-0C6D38F588CB}" type="parTrans" cxnId="{73C12D94-9FF3-4A16-AB85-7A3E471DDD5B}">
      <dgm:prSet/>
      <dgm:spPr/>
      <dgm:t>
        <a:bodyPr/>
        <a:lstStyle/>
        <a:p>
          <a:endParaRPr lang="en-US"/>
        </a:p>
      </dgm:t>
    </dgm:pt>
    <dgm:pt modelId="{3CD2A3A7-C42C-4CAD-9338-31300DD4D78A}" type="sibTrans" cxnId="{73C12D94-9FF3-4A16-AB85-7A3E471DDD5B}">
      <dgm:prSet/>
      <dgm:spPr/>
      <dgm:t>
        <a:bodyPr/>
        <a:lstStyle/>
        <a:p>
          <a:endParaRPr lang="en-US"/>
        </a:p>
      </dgm:t>
    </dgm:pt>
    <dgm:pt modelId="{38E322C5-4577-4D4C-BD86-0BB2B0251BAC}">
      <dgm:prSet/>
      <dgm:spPr/>
      <dgm:t>
        <a:bodyPr/>
        <a:lstStyle/>
        <a:p>
          <a:r>
            <a:rPr lang="en-US"/>
            <a:t>Definite recruitment cycle</a:t>
          </a:r>
        </a:p>
      </dgm:t>
    </dgm:pt>
    <dgm:pt modelId="{8C31485C-4306-4151-962B-E3BBD243FD1E}" type="parTrans" cxnId="{538C7DD3-C2C1-4088-BA25-0722A1EAC567}">
      <dgm:prSet/>
      <dgm:spPr/>
      <dgm:t>
        <a:bodyPr/>
        <a:lstStyle/>
        <a:p>
          <a:endParaRPr lang="en-US"/>
        </a:p>
      </dgm:t>
    </dgm:pt>
    <dgm:pt modelId="{A42D8B11-D4E1-4452-A86E-78CA38C92875}" type="sibTrans" cxnId="{538C7DD3-C2C1-4088-BA25-0722A1EAC567}">
      <dgm:prSet/>
      <dgm:spPr/>
      <dgm:t>
        <a:bodyPr/>
        <a:lstStyle/>
        <a:p>
          <a:endParaRPr lang="en-US"/>
        </a:p>
      </dgm:t>
    </dgm:pt>
    <dgm:pt modelId="{69346509-FF60-46BB-B749-7C63C18AB960}">
      <dgm:prSet/>
      <dgm:spPr/>
      <dgm:t>
        <a:bodyPr/>
        <a:lstStyle/>
        <a:p>
          <a:r>
            <a:rPr lang="en-US"/>
            <a:t>Longer term career prospects</a:t>
          </a:r>
        </a:p>
      </dgm:t>
    </dgm:pt>
    <dgm:pt modelId="{7413513E-1859-4CA8-8034-EBDA16147807}" type="parTrans" cxnId="{BDC2C1D6-A942-4F2B-8643-939C847D57A4}">
      <dgm:prSet/>
      <dgm:spPr/>
      <dgm:t>
        <a:bodyPr/>
        <a:lstStyle/>
        <a:p>
          <a:endParaRPr lang="en-US"/>
        </a:p>
      </dgm:t>
    </dgm:pt>
    <dgm:pt modelId="{B48B6444-5820-4D03-9241-723E8740D8E2}" type="sibTrans" cxnId="{BDC2C1D6-A942-4F2B-8643-939C847D57A4}">
      <dgm:prSet/>
      <dgm:spPr/>
      <dgm:t>
        <a:bodyPr/>
        <a:lstStyle/>
        <a:p>
          <a:endParaRPr lang="en-US"/>
        </a:p>
      </dgm:t>
    </dgm:pt>
    <dgm:pt modelId="{DAE1ECCA-E0BD-4BC8-82C4-149A3DCD5713}">
      <dgm:prSet/>
      <dgm:spPr/>
      <dgm:t>
        <a:bodyPr/>
        <a:lstStyle/>
        <a:p>
          <a:r>
            <a:rPr lang="en-US"/>
            <a:t>Takes 3-4 years+ to qualify</a:t>
          </a:r>
        </a:p>
      </dgm:t>
    </dgm:pt>
    <dgm:pt modelId="{F63F7E1D-24E8-4105-9077-F90F240B8E21}" type="parTrans" cxnId="{9593FBC1-F4C9-49D4-B447-6219B055C537}">
      <dgm:prSet/>
      <dgm:spPr/>
      <dgm:t>
        <a:bodyPr/>
        <a:lstStyle/>
        <a:p>
          <a:endParaRPr lang="en-US"/>
        </a:p>
      </dgm:t>
    </dgm:pt>
    <dgm:pt modelId="{810C7ADC-CB46-4D7C-B84C-6FA1F743D484}" type="sibTrans" cxnId="{9593FBC1-F4C9-49D4-B447-6219B055C537}">
      <dgm:prSet/>
      <dgm:spPr/>
      <dgm:t>
        <a:bodyPr/>
        <a:lstStyle/>
        <a:p>
          <a:endParaRPr lang="en-US"/>
        </a:p>
      </dgm:t>
    </dgm:pt>
    <dgm:pt modelId="{A18EB1F0-C6EA-4609-8E38-1A6D6D0EA314}">
      <dgm:prSet/>
      <dgm:spPr/>
      <dgm:t>
        <a:bodyPr/>
        <a:lstStyle/>
        <a:p>
          <a:pPr>
            <a:defRPr b="1"/>
          </a:pPr>
          <a:r>
            <a:rPr lang="en-GB"/>
            <a:t>Lateral hire route</a:t>
          </a:r>
          <a:endParaRPr lang="en-US"/>
        </a:p>
      </dgm:t>
    </dgm:pt>
    <dgm:pt modelId="{D7D75F3C-5005-4C88-AD64-0CB97D025621}" type="parTrans" cxnId="{943A3E8C-27C6-4A18-AA75-E00AD930BAE5}">
      <dgm:prSet/>
      <dgm:spPr/>
      <dgm:t>
        <a:bodyPr/>
        <a:lstStyle/>
        <a:p>
          <a:endParaRPr lang="en-US"/>
        </a:p>
      </dgm:t>
    </dgm:pt>
    <dgm:pt modelId="{BEB8B7E7-3743-4338-8A3E-962580155107}" type="sibTrans" cxnId="{943A3E8C-27C6-4A18-AA75-E00AD930BAE5}">
      <dgm:prSet/>
      <dgm:spPr/>
      <dgm:t>
        <a:bodyPr/>
        <a:lstStyle/>
        <a:p>
          <a:endParaRPr lang="en-US"/>
        </a:p>
      </dgm:t>
    </dgm:pt>
    <dgm:pt modelId="{5E2B0BBF-5EB4-4E83-A4AF-E4AE042A171B}">
      <dgm:prSet/>
      <dgm:spPr/>
      <dgm:t>
        <a:bodyPr/>
        <a:lstStyle/>
        <a:p>
          <a:r>
            <a:rPr lang="en-GB"/>
            <a:t>Luck – dependent on recruitment need</a:t>
          </a:r>
          <a:endParaRPr lang="en-US"/>
        </a:p>
      </dgm:t>
    </dgm:pt>
    <dgm:pt modelId="{BB1D3D76-BA25-424C-835E-0ACD916DAAB5}" type="parTrans" cxnId="{0C97ED69-80A5-47E6-9AA4-2BB1F4DCEE42}">
      <dgm:prSet/>
      <dgm:spPr/>
      <dgm:t>
        <a:bodyPr/>
        <a:lstStyle/>
        <a:p>
          <a:endParaRPr lang="en-US"/>
        </a:p>
      </dgm:t>
    </dgm:pt>
    <dgm:pt modelId="{8B036A06-5C15-42C6-AB31-E81C0BA97FEC}" type="sibTrans" cxnId="{0C97ED69-80A5-47E6-9AA4-2BB1F4DCEE42}">
      <dgm:prSet/>
      <dgm:spPr/>
      <dgm:t>
        <a:bodyPr/>
        <a:lstStyle/>
        <a:p>
          <a:endParaRPr lang="en-US"/>
        </a:p>
      </dgm:t>
    </dgm:pt>
    <dgm:pt modelId="{07B50EE4-99FF-4909-9BC7-471693ACB3B1}">
      <dgm:prSet/>
      <dgm:spPr/>
      <dgm:t>
        <a:bodyPr/>
        <a:lstStyle/>
        <a:p>
          <a:r>
            <a:rPr lang="en-GB"/>
            <a:t>May not need to requalify</a:t>
          </a:r>
          <a:endParaRPr lang="en-US"/>
        </a:p>
      </dgm:t>
    </dgm:pt>
    <dgm:pt modelId="{C345EF09-A314-4741-8693-C98C2924EB44}" type="parTrans" cxnId="{B84C0EE1-A22A-4CF3-A85D-8B5621A0E7DE}">
      <dgm:prSet/>
      <dgm:spPr/>
      <dgm:t>
        <a:bodyPr/>
        <a:lstStyle/>
        <a:p>
          <a:endParaRPr lang="en-US"/>
        </a:p>
      </dgm:t>
    </dgm:pt>
    <dgm:pt modelId="{9B0C9B69-A91E-4E08-B4C5-4D1CF84A210D}" type="sibTrans" cxnId="{B84C0EE1-A22A-4CF3-A85D-8B5621A0E7DE}">
      <dgm:prSet/>
      <dgm:spPr/>
      <dgm:t>
        <a:bodyPr/>
        <a:lstStyle/>
        <a:p>
          <a:endParaRPr lang="en-US"/>
        </a:p>
      </dgm:t>
    </dgm:pt>
    <dgm:pt modelId="{845D41C5-BB74-4629-AB74-86927767842C}">
      <dgm:prSet/>
      <dgm:spPr/>
      <dgm:t>
        <a:bodyPr/>
        <a:lstStyle/>
        <a:p>
          <a:r>
            <a:rPr lang="en-GB"/>
            <a:t>Firm may sponsor training </a:t>
          </a:r>
          <a:endParaRPr lang="en-US"/>
        </a:p>
      </dgm:t>
    </dgm:pt>
    <dgm:pt modelId="{52E9659D-5FF8-4BDF-BA9F-83BF4F8FD8F9}" type="parTrans" cxnId="{6E9BF24B-616D-4671-B822-5C387C1C2EE2}">
      <dgm:prSet/>
      <dgm:spPr/>
      <dgm:t>
        <a:bodyPr/>
        <a:lstStyle/>
        <a:p>
          <a:endParaRPr lang="en-US"/>
        </a:p>
      </dgm:t>
    </dgm:pt>
    <dgm:pt modelId="{CCA89C01-3A72-4B3B-BA3D-A17A641770D6}" type="sibTrans" cxnId="{6E9BF24B-616D-4671-B822-5C387C1C2EE2}">
      <dgm:prSet/>
      <dgm:spPr/>
      <dgm:t>
        <a:bodyPr/>
        <a:lstStyle/>
        <a:p>
          <a:endParaRPr lang="en-US"/>
        </a:p>
      </dgm:t>
    </dgm:pt>
    <dgm:pt modelId="{1698569D-F951-46AE-9A0E-92F5174480E1}" type="pres">
      <dgm:prSet presAssocID="{D71B205C-E987-4CCF-947B-60131FF5F920}" presName="root" presStyleCnt="0">
        <dgm:presLayoutVars>
          <dgm:dir/>
          <dgm:resizeHandles val="exact"/>
        </dgm:presLayoutVars>
      </dgm:prSet>
      <dgm:spPr/>
    </dgm:pt>
    <dgm:pt modelId="{BB1469F0-9AC5-4B01-BAEA-2EE43F79A8B1}" type="pres">
      <dgm:prSet presAssocID="{397AE61C-E6E7-4934-9147-932F77DD3490}" presName="compNode" presStyleCnt="0"/>
      <dgm:spPr/>
    </dgm:pt>
    <dgm:pt modelId="{4132633D-D47A-4751-BDB8-F9DCF20C486C}" type="pres">
      <dgm:prSet presAssocID="{397AE61C-E6E7-4934-9147-932F77DD349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221AAAE-92BB-4888-AAF8-1386B1CED3DC}" type="pres">
      <dgm:prSet presAssocID="{397AE61C-E6E7-4934-9147-932F77DD3490}" presName="iconSpace" presStyleCnt="0"/>
      <dgm:spPr/>
    </dgm:pt>
    <dgm:pt modelId="{C4B58C4D-BC55-4885-9E7D-9FC0995BF82D}" type="pres">
      <dgm:prSet presAssocID="{397AE61C-E6E7-4934-9147-932F77DD3490}" presName="parTx" presStyleLbl="revTx" presStyleIdx="0" presStyleCnt="4">
        <dgm:presLayoutVars>
          <dgm:chMax val="0"/>
          <dgm:chPref val="0"/>
        </dgm:presLayoutVars>
      </dgm:prSet>
      <dgm:spPr/>
    </dgm:pt>
    <dgm:pt modelId="{41124235-1367-4D93-884F-F975B4787D4F}" type="pres">
      <dgm:prSet presAssocID="{397AE61C-E6E7-4934-9147-932F77DD3490}" presName="txSpace" presStyleCnt="0"/>
      <dgm:spPr/>
    </dgm:pt>
    <dgm:pt modelId="{1B7A532C-2709-454B-BB52-43338DDD390D}" type="pres">
      <dgm:prSet presAssocID="{397AE61C-E6E7-4934-9147-932F77DD3490}" presName="desTx" presStyleLbl="revTx" presStyleIdx="1" presStyleCnt="4">
        <dgm:presLayoutVars/>
      </dgm:prSet>
      <dgm:spPr/>
    </dgm:pt>
    <dgm:pt modelId="{CB71768F-035E-4337-8940-1B5F16C90875}" type="pres">
      <dgm:prSet presAssocID="{3CD2A3A7-C42C-4CAD-9338-31300DD4D78A}" presName="sibTrans" presStyleCnt="0"/>
      <dgm:spPr/>
    </dgm:pt>
    <dgm:pt modelId="{33232FF3-D182-4835-ACF3-DC9DA8852279}" type="pres">
      <dgm:prSet presAssocID="{A18EB1F0-C6EA-4609-8E38-1A6D6D0EA314}" presName="compNode" presStyleCnt="0"/>
      <dgm:spPr/>
    </dgm:pt>
    <dgm:pt modelId="{8B8AE0A5-A478-404E-BE08-D2136A5502CC}" type="pres">
      <dgm:prSet presAssocID="{A18EB1F0-C6EA-4609-8E38-1A6D6D0EA3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04921C6-E5F9-4600-98BB-E481794C713D}" type="pres">
      <dgm:prSet presAssocID="{A18EB1F0-C6EA-4609-8E38-1A6D6D0EA314}" presName="iconSpace" presStyleCnt="0"/>
      <dgm:spPr/>
    </dgm:pt>
    <dgm:pt modelId="{B1D0313E-68D8-41DF-8DF1-96AEFC748615}" type="pres">
      <dgm:prSet presAssocID="{A18EB1F0-C6EA-4609-8E38-1A6D6D0EA314}" presName="parTx" presStyleLbl="revTx" presStyleIdx="2" presStyleCnt="4">
        <dgm:presLayoutVars>
          <dgm:chMax val="0"/>
          <dgm:chPref val="0"/>
        </dgm:presLayoutVars>
      </dgm:prSet>
      <dgm:spPr/>
    </dgm:pt>
    <dgm:pt modelId="{8E6FA970-3390-4742-9DA7-F07B1C998340}" type="pres">
      <dgm:prSet presAssocID="{A18EB1F0-C6EA-4609-8E38-1A6D6D0EA314}" presName="txSpace" presStyleCnt="0"/>
      <dgm:spPr/>
    </dgm:pt>
    <dgm:pt modelId="{2FA854B0-73DB-4592-B01D-95BC2BF0D3C0}" type="pres">
      <dgm:prSet presAssocID="{A18EB1F0-C6EA-4609-8E38-1A6D6D0EA314}" presName="desTx" presStyleLbl="revTx" presStyleIdx="3" presStyleCnt="4">
        <dgm:presLayoutVars/>
      </dgm:prSet>
      <dgm:spPr/>
    </dgm:pt>
  </dgm:ptLst>
  <dgm:cxnLst>
    <dgm:cxn modelId="{0C97ED69-80A5-47E6-9AA4-2BB1F4DCEE42}" srcId="{A18EB1F0-C6EA-4609-8E38-1A6D6D0EA314}" destId="{5E2B0BBF-5EB4-4E83-A4AF-E4AE042A171B}" srcOrd="0" destOrd="0" parTransId="{BB1D3D76-BA25-424C-835E-0ACD916DAAB5}" sibTransId="{8B036A06-5C15-42C6-AB31-E81C0BA97FEC}"/>
    <dgm:cxn modelId="{6E9BF24B-616D-4671-B822-5C387C1C2EE2}" srcId="{A18EB1F0-C6EA-4609-8E38-1A6D6D0EA314}" destId="{845D41C5-BB74-4629-AB74-86927767842C}" srcOrd="2" destOrd="0" parTransId="{52E9659D-5FF8-4BDF-BA9F-83BF4F8FD8F9}" sibTransId="{CCA89C01-3A72-4B3B-BA3D-A17A641770D6}"/>
    <dgm:cxn modelId="{9C3F5770-BA53-40D7-BC9D-BAFF8590337F}" type="presOf" srcId="{845D41C5-BB74-4629-AB74-86927767842C}" destId="{2FA854B0-73DB-4592-B01D-95BC2BF0D3C0}" srcOrd="0" destOrd="2" presId="urn:microsoft.com/office/officeart/2018/2/layout/IconLabelDescriptionList"/>
    <dgm:cxn modelId="{943A3E8C-27C6-4A18-AA75-E00AD930BAE5}" srcId="{D71B205C-E987-4CCF-947B-60131FF5F920}" destId="{A18EB1F0-C6EA-4609-8E38-1A6D6D0EA314}" srcOrd="1" destOrd="0" parTransId="{D7D75F3C-5005-4C88-AD64-0CB97D025621}" sibTransId="{BEB8B7E7-3743-4338-8A3E-962580155107}"/>
    <dgm:cxn modelId="{BC9FA48D-2FD3-4DC1-811A-3E03C0FE56A0}" type="presOf" srcId="{69346509-FF60-46BB-B749-7C63C18AB960}" destId="{1B7A532C-2709-454B-BB52-43338DDD390D}" srcOrd="0" destOrd="1" presId="urn:microsoft.com/office/officeart/2018/2/layout/IconLabelDescriptionList"/>
    <dgm:cxn modelId="{920DF18E-C49C-4076-8450-76423FC19F8F}" type="presOf" srcId="{A18EB1F0-C6EA-4609-8E38-1A6D6D0EA314}" destId="{B1D0313E-68D8-41DF-8DF1-96AEFC748615}" srcOrd="0" destOrd="0" presId="urn:microsoft.com/office/officeart/2018/2/layout/IconLabelDescriptionList"/>
    <dgm:cxn modelId="{73C12D94-9FF3-4A16-AB85-7A3E471DDD5B}" srcId="{D71B205C-E987-4CCF-947B-60131FF5F920}" destId="{397AE61C-E6E7-4934-9147-932F77DD3490}" srcOrd="0" destOrd="0" parTransId="{BEC72C0C-E5D0-4EDB-9166-0C6D38F588CB}" sibTransId="{3CD2A3A7-C42C-4CAD-9338-31300DD4D78A}"/>
    <dgm:cxn modelId="{E73DCE98-7358-4FCF-A577-0B85C18A642D}" type="presOf" srcId="{38E322C5-4577-4D4C-BD86-0BB2B0251BAC}" destId="{1B7A532C-2709-454B-BB52-43338DDD390D}" srcOrd="0" destOrd="0" presId="urn:microsoft.com/office/officeart/2018/2/layout/IconLabelDescriptionList"/>
    <dgm:cxn modelId="{C47A5EAB-1622-4373-9BF9-E9A1593FC982}" type="presOf" srcId="{DAE1ECCA-E0BD-4BC8-82C4-149A3DCD5713}" destId="{1B7A532C-2709-454B-BB52-43338DDD390D}" srcOrd="0" destOrd="2" presId="urn:microsoft.com/office/officeart/2018/2/layout/IconLabelDescriptionList"/>
    <dgm:cxn modelId="{6ED633AE-C115-4C49-A54F-97283F33AAEC}" type="presOf" srcId="{07B50EE4-99FF-4909-9BC7-471693ACB3B1}" destId="{2FA854B0-73DB-4592-B01D-95BC2BF0D3C0}" srcOrd="0" destOrd="1" presId="urn:microsoft.com/office/officeart/2018/2/layout/IconLabelDescriptionList"/>
    <dgm:cxn modelId="{952C4CBB-7023-4140-AF51-D0FCF0EB4828}" type="presOf" srcId="{397AE61C-E6E7-4934-9147-932F77DD3490}" destId="{C4B58C4D-BC55-4885-9E7D-9FC0995BF82D}" srcOrd="0" destOrd="0" presId="urn:microsoft.com/office/officeart/2018/2/layout/IconLabelDescriptionList"/>
    <dgm:cxn modelId="{9593FBC1-F4C9-49D4-B447-6219B055C537}" srcId="{397AE61C-E6E7-4934-9147-932F77DD3490}" destId="{DAE1ECCA-E0BD-4BC8-82C4-149A3DCD5713}" srcOrd="2" destOrd="0" parTransId="{F63F7E1D-24E8-4105-9077-F90F240B8E21}" sibTransId="{810C7ADC-CB46-4D7C-B84C-6FA1F743D484}"/>
    <dgm:cxn modelId="{538C7DD3-C2C1-4088-BA25-0722A1EAC567}" srcId="{397AE61C-E6E7-4934-9147-932F77DD3490}" destId="{38E322C5-4577-4D4C-BD86-0BB2B0251BAC}" srcOrd="0" destOrd="0" parTransId="{8C31485C-4306-4151-962B-E3BBD243FD1E}" sibTransId="{A42D8B11-D4E1-4452-A86E-78CA38C92875}"/>
    <dgm:cxn modelId="{BDC2C1D6-A942-4F2B-8643-939C847D57A4}" srcId="{397AE61C-E6E7-4934-9147-932F77DD3490}" destId="{69346509-FF60-46BB-B749-7C63C18AB960}" srcOrd="1" destOrd="0" parTransId="{7413513E-1859-4CA8-8034-EBDA16147807}" sibTransId="{B48B6444-5820-4D03-9241-723E8740D8E2}"/>
    <dgm:cxn modelId="{B84C0EE1-A22A-4CF3-A85D-8B5621A0E7DE}" srcId="{A18EB1F0-C6EA-4609-8E38-1A6D6D0EA314}" destId="{07B50EE4-99FF-4909-9BC7-471693ACB3B1}" srcOrd="1" destOrd="0" parTransId="{C345EF09-A314-4741-8693-C98C2924EB44}" sibTransId="{9B0C9B69-A91E-4E08-B4C5-4D1CF84A210D}"/>
    <dgm:cxn modelId="{BB845AF8-8F8D-4517-A8AA-804DD2EA54A6}" type="presOf" srcId="{5E2B0BBF-5EB4-4E83-A4AF-E4AE042A171B}" destId="{2FA854B0-73DB-4592-B01D-95BC2BF0D3C0}" srcOrd="0" destOrd="0" presId="urn:microsoft.com/office/officeart/2018/2/layout/IconLabelDescriptionList"/>
    <dgm:cxn modelId="{597BB1FE-8AFF-4D41-B5A3-DECD74120057}" type="presOf" srcId="{D71B205C-E987-4CCF-947B-60131FF5F920}" destId="{1698569D-F951-46AE-9A0E-92F5174480E1}" srcOrd="0" destOrd="0" presId="urn:microsoft.com/office/officeart/2018/2/layout/IconLabelDescriptionList"/>
    <dgm:cxn modelId="{50C5F19D-17DE-400C-8689-8FE6EC7088B0}" type="presParOf" srcId="{1698569D-F951-46AE-9A0E-92F5174480E1}" destId="{BB1469F0-9AC5-4B01-BAEA-2EE43F79A8B1}" srcOrd="0" destOrd="0" presId="urn:microsoft.com/office/officeart/2018/2/layout/IconLabelDescriptionList"/>
    <dgm:cxn modelId="{B1E82D04-A82F-4244-A055-2DB19986B7B9}" type="presParOf" srcId="{BB1469F0-9AC5-4B01-BAEA-2EE43F79A8B1}" destId="{4132633D-D47A-4751-BDB8-F9DCF20C486C}" srcOrd="0" destOrd="0" presId="urn:microsoft.com/office/officeart/2018/2/layout/IconLabelDescriptionList"/>
    <dgm:cxn modelId="{84A9A732-7E41-4414-85B0-BCCFAC488E59}" type="presParOf" srcId="{BB1469F0-9AC5-4B01-BAEA-2EE43F79A8B1}" destId="{9221AAAE-92BB-4888-AAF8-1386B1CED3DC}" srcOrd="1" destOrd="0" presId="urn:microsoft.com/office/officeart/2018/2/layout/IconLabelDescriptionList"/>
    <dgm:cxn modelId="{960BE33F-7B3E-499A-9C86-416AE8DB33EB}" type="presParOf" srcId="{BB1469F0-9AC5-4B01-BAEA-2EE43F79A8B1}" destId="{C4B58C4D-BC55-4885-9E7D-9FC0995BF82D}" srcOrd="2" destOrd="0" presId="urn:microsoft.com/office/officeart/2018/2/layout/IconLabelDescriptionList"/>
    <dgm:cxn modelId="{91F10702-9FFD-48A6-86F1-E17A797B8D23}" type="presParOf" srcId="{BB1469F0-9AC5-4B01-BAEA-2EE43F79A8B1}" destId="{41124235-1367-4D93-884F-F975B4787D4F}" srcOrd="3" destOrd="0" presId="urn:microsoft.com/office/officeart/2018/2/layout/IconLabelDescriptionList"/>
    <dgm:cxn modelId="{0D2069A9-693E-4A2F-ABEB-12599B2DEDBA}" type="presParOf" srcId="{BB1469F0-9AC5-4B01-BAEA-2EE43F79A8B1}" destId="{1B7A532C-2709-454B-BB52-43338DDD390D}" srcOrd="4" destOrd="0" presId="urn:microsoft.com/office/officeart/2018/2/layout/IconLabelDescriptionList"/>
    <dgm:cxn modelId="{AFEA350E-7098-4924-B12F-4322F7BF46C4}" type="presParOf" srcId="{1698569D-F951-46AE-9A0E-92F5174480E1}" destId="{CB71768F-035E-4337-8940-1B5F16C90875}" srcOrd="1" destOrd="0" presId="urn:microsoft.com/office/officeart/2018/2/layout/IconLabelDescriptionList"/>
    <dgm:cxn modelId="{AFCAEFC4-81D7-47B3-A60E-9470EE8A5A02}" type="presParOf" srcId="{1698569D-F951-46AE-9A0E-92F5174480E1}" destId="{33232FF3-D182-4835-ACF3-DC9DA8852279}" srcOrd="2" destOrd="0" presId="urn:microsoft.com/office/officeart/2018/2/layout/IconLabelDescriptionList"/>
    <dgm:cxn modelId="{4EC74A6F-7D59-4DC8-AC4E-768DEE430AA5}" type="presParOf" srcId="{33232FF3-D182-4835-ACF3-DC9DA8852279}" destId="{8B8AE0A5-A478-404E-BE08-D2136A5502CC}" srcOrd="0" destOrd="0" presId="urn:microsoft.com/office/officeart/2018/2/layout/IconLabelDescriptionList"/>
    <dgm:cxn modelId="{ECF513EB-163A-4DA8-935E-175C5CA62087}" type="presParOf" srcId="{33232FF3-D182-4835-ACF3-DC9DA8852279}" destId="{B04921C6-E5F9-4600-98BB-E481794C713D}" srcOrd="1" destOrd="0" presId="urn:microsoft.com/office/officeart/2018/2/layout/IconLabelDescriptionList"/>
    <dgm:cxn modelId="{FC916278-A8FB-40FA-B47F-6B8ECFC97148}" type="presParOf" srcId="{33232FF3-D182-4835-ACF3-DC9DA8852279}" destId="{B1D0313E-68D8-41DF-8DF1-96AEFC748615}" srcOrd="2" destOrd="0" presId="urn:microsoft.com/office/officeart/2018/2/layout/IconLabelDescriptionList"/>
    <dgm:cxn modelId="{9A751060-754D-44EF-8475-72C4580A2390}" type="presParOf" srcId="{33232FF3-D182-4835-ACF3-DC9DA8852279}" destId="{8E6FA970-3390-4742-9DA7-F07B1C998340}" srcOrd="3" destOrd="0" presId="urn:microsoft.com/office/officeart/2018/2/layout/IconLabelDescriptionList"/>
    <dgm:cxn modelId="{E4C278AE-72C7-4E5A-A35E-098E834D766E}" type="presParOf" srcId="{33232FF3-D182-4835-ACF3-DC9DA8852279}" destId="{2FA854B0-73DB-4592-B01D-95BC2BF0D3C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01F78-EB35-4361-A533-8D4391711611}">
      <dsp:nvSpPr>
        <dsp:cNvPr id="0" name=""/>
        <dsp:cNvSpPr/>
      </dsp:nvSpPr>
      <dsp:spPr>
        <a:xfrm>
          <a:off x="0" y="0"/>
          <a:ext cx="3727593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Nature of the roles available</a:t>
          </a:r>
          <a:endParaRPr lang="en-US" sz="1300" kern="1200"/>
        </a:p>
      </dsp:txBody>
      <dsp:txXfrm>
        <a:off x="25945" y="25945"/>
        <a:ext cx="2771718" cy="833935"/>
      </dsp:txXfrm>
    </dsp:sp>
    <dsp:sp modelId="{610633F3-0D7C-4A3A-9DD1-07F6E26FE2E8}">
      <dsp:nvSpPr>
        <dsp:cNvPr id="0" name=""/>
        <dsp:cNvSpPr/>
      </dsp:nvSpPr>
      <dsp:spPr>
        <a:xfrm>
          <a:off x="328905" y="1033462"/>
          <a:ext cx="3727593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Reality of what it </a:t>
          </a:r>
          <a:r>
            <a:rPr lang="en-GB" sz="1300" u="sng" kern="1200"/>
            <a:t>really</a:t>
          </a:r>
          <a:r>
            <a:rPr lang="en-GB" sz="1300" kern="1200"/>
            <a:t> takes</a:t>
          </a:r>
          <a:endParaRPr lang="en-US" sz="1300" kern="1200"/>
        </a:p>
      </dsp:txBody>
      <dsp:txXfrm>
        <a:off x="354850" y="1059407"/>
        <a:ext cx="2771011" cy="833935"/>
      </dsp:txXfrm>
    </dsp:sp>
    <dsp:sp modelId="{FC0B2E63-7146-4B85-B0DE-E85F3EAF4DD3}">
      <dsp:nvSpPr>
        <dsp:cNvPr id="0" name=""/>
        <dsp:cNvSpPr/>
      </dsp:nvSpPr>
      <dsp:spPr>
        <a:xfrm>
          <a:off x="657810" y="2066924"/>
          <a:ext cx="3727593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Routes to qualification for legal practice in England &amp; Wales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becoming a barrister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/>
            <a:t>becoming a solicitor</a:t>
          </a:r>
          <a:endParaRPr lang="en-US" sz="1000" kern="1200"/>
        </a:p>
      </dsp:txBody>
      <dsp:txXfrm>
        <a:off x="683755" y="2092869"/>
        <a:ext cx="2771011" cy="833935"/>
      </dsp:txXfrm>
    </dsp:sp>
    <dsp:sp modelId="{40702B52-3E01-42E7-BED4-F1D809C48C62}">
      <dsp:nvSpPr>
        <dsp:cNvPr id="0" name=""/>
        <dsp:cNvSpPr/>
      </dsp:nvSpPr>
      <dsp:spPr>
        <a:xfrm>
          <a:off x="3151807" y="671750"/>
          <a:ext cx="575786" cy="575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281359" y="671750"/>
        <a:ext cx="316682" cy="433279"/>
      </dsp:txXfrm>
    </dsp:sp>
    <dsp:sp modelId="{CFF70695-251E-4EFC-9FB3-A54AD1E7BB19}">
      <dsp:nvSpPr>
        <dsp:cNvPr id="0" name=""/>
        <dsp:cNvSpPr/>
      </dsp:nvSpPr>
      <dsp:spPr>
        <a:xfrm>
          <a:off x="3480712" y="1699307"/>
          <a:ext cx="575786" cy="5757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610264" y="1699307"/>
        <a:ext cx="316682" cy="4332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637FF-7839-4BB1-838B-7CFCE82B7AA8}">
      <dsp:nvSpPr>
        <dsp:cNvPr id="0" name=""/>
        <dsp:cNvSpPr/>
      </dsp:nvSpPr>
      <dsp:spPr>
        <a:xfrm>
          <a:off x="767" y="934921"/>
          <a:ext cx="748745" cy="2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/>
            <a:t>Legal Tech </a:t>
          </a:r>
        </a:p>
      </dsp:txBody>
      <dsp:txXfrm>
        <a:off x="767" y="934921"/>
        <a:ext cx="748745" cy="285269"/>
      </dsp:txXfrm>
    </dsp:sp>
    <dsp:sp modelId="{9ADCA41F-B471-4CA0-B54F-836F28EF12BB}">
      <dsp:nvSpPr>
        <dsp:cNvPr id="0" name=""/>
        <dsp:cNvSpPr/>
      </dsp:nvSpPr>
      <dsp:spPr>
        <a:xfrm>
          <a:off x="767" y="1220190"/>
          <a:ext cx="748745" cy="263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22CF9-92C8-431B-846F-055164654D46}">
      <dsp:nvSpPr>
        <dsp:cNvPr id="0" name=""/>
        <dsp:cNvSpPr/>
      </dsp:nvSpPr>
      <dsp:spPr>
        <a:xfrm>
          <a:off x="854338" y="934921"/>
          <a:ext cx="748745" cy="2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/>
            <a:t>Project Management</a:t>
          </a:r>
        </a:p>
      </dsp:txBody>
      <dsp:txXfrm>
        <a:off x="854338" y="934921"/>
        <a:ext cx="748745" cy="285269"/>
      </dsp:txXfrm>
    </dsp:sp>
    <dsp:sp modelId="{153FE9FB-A82E-43D9-BF2B-56044C6DE0D6}">
      <dsp:nvSpPr>
        <dsp:cNvPr id="0" name=""/>
        <dsp:cNvSpPr/>
      </dsp:nvSpPr>
      <dsp:spPr>
        <a:xfrm>
          <a:off x="854338" y="1220190"/>
          <a:ext cx="748745" cy="263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871B7-164A-48E3-9175-9BB0C7A37D57}">
      <dsp:nvSpPr>
        <dsp:cNvPr id="0" name=""/>
        <dsp:cNvSpPr/>
      </dsp:nvSpPr>
      <dsp:spPr>
        <a:xfrm>
          <a:off x="1707908" y="934921"/>
          <a:ext cx="748745" cy="28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/>
            <a:t>Data and knowledge management</a:t>
          </a:r>
        </a:p>
      </dsp:txBody>
      <dsp:txXfrm>
        <a:off x="1707908" y="934921"/>
        <a:ext cx="748745" cy="285269"/>
      </dsp:txXfrm>
    </dsp:sp>
    <dsp:sp modelId="{7D26F959-E6B4-44AE-ACCB-213515C31D96}">
      <dsp:nvSpPr>
        <dsp:cNvPr id="0" name=""/>
        <dsp:cNvSpPr/>
      </dsp:nvSpPr>
      <dsp:spPr>
        <a:xfrm>
          <a:off x="1707908" y="1220190"/>
          <a:ext cx="748745" cy="263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7D98-988C-4936-AE4E-C0DEDFF43945}">
      <dsp:nvSpPr>
        <dsp:cNvPr id="0" name=""/>
        <dsp:cNvSpPr/>
      </dsp:nvSpPr>
      <dsp:spPr>
        <a:xfrm>
          <a:off x="0" y="2529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A5308-1108-46D5-BD6D-1BBB8E36B1D9}">
      <dsp:nvSpPr>
        <dsp:cNvPr id="0" name=""/>
        <dsp:cNvSpPr/>
      </dsp:nvSpPr>
      <dsp:spPr>
        <a:xfrm>
          <a:off x="119415" y="91350"/>
          <a:ext cx="217330" cy="21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B54A4-6A9C-45FC-9A45-F9EDE2AF859E}">
      <dsp:nvSpPr>
        <dsp:cNvPr id="0" name=""/>
        <dsp:cNvSpPr/>
      </dsp:nvSpPr>
      <dsp:spPr>
        <a:xfrm>
          <a:off x="456160" y="2529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September-October</a:t>
          </a:r>
          <a:endParaRPr lang="en-US" sz="1400" kern="1200"/>
        </a:p>
      </dsp:txBody>
      <dsp:txXfrm>
        <a:off x="456160" y="2529"/>
        <a:ext cx="4201891" cy="518123"/>
      </dsp:txXfrm>
    </dsp:sp>
    <dsp:sp modelId="{C1AC6DFC-8950-4864-8A9E-69857AEF1DB2}">
      <dsp:nvSpPr>
        <dsp:cNvPr id="0" name=""/>
        <dsp:cNvSpPr/>
      </dsp:nvSpPr>
      <dsp:spPr>
        <a:xfrm>
          <a:off x="0" y="650183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F79F7-283C-4406-9F3F-9450D7C54162}">
      <dsp:nvSpPr>
        <dsp:cNvPr id="0" name=""/>
        <dsp:cNvSpPr/>
      </dsp:nvSpPr>
      <dsp:spPr>
        <a:xfrm>
          <a:off x="119415" y="739004"/>
          <a:ext cx="217330" cy="217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2ABD5-A28E-4A9A-A977-CBDED1538023}">
      <dsp:nvSpPr>
        <dsp:cNvPr id="0" name=""/>
        <dsp:cNvSpPr/>
      </dsp:nvSpPr>
      <dsp:spPr>
        <a:xfrm>
          <a:off x="456160" y="650183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Research: think about career opportunities and know how to access the careers support and resources you need</a:t>
          </a:r>
          <a:endParaRPr lang="en-US" sz="1400" kern="1200"/>
        </a:p>
      </dsp:txBody>
      <dsp:txXfrm>
        <a:off x="456160" y="650183"/>
        <a:ext cx="4201891" cy="518123"/>
      </dsp:txXfrm>
    </dsp:sp>
    <dsp:sp modelId="{98D13343-AB57-430D-84B7-345DBDAF0580}">
      <dsp:nvSpPr>
        <dsp:cNvPr id="0" name=""/>
        <dsp:cNvSpPr/>
      </dsp:nvSpPr>
      <dsp:spPr>
        <a:xfrm>
          <a:off x="0" y="1297837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07D4E-55A5-400E-93D7-09D5A43F0B6F}">
      <dsp:nvSpPr>
        <dsp:cNvPr id="0" name=""/>
        <dsp:cNvSpPr/>
      </dsp:nvSpPr>
      <dsp:spPr>
        <a:xfrm>
          <a:off x="119415" y="1386658"/>
          <a:ext cx="217330" cy="2171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F95FD-9F04-45B7-9903-6C098F383E05}">
      <dsp:nvSpPr>
        <dsp:cNvPr id="0" name=""/>
        <dsp:cNvSpPr/>
      </dsp:nvSpPr>
      <dsp:spPr>
        <a:xfrm>
          <a:off x="456160" y="1297837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Attend Law fairs and open days </a:t>
          </a:r>
          <a:endParaRPr lang="en-US" sz="1400" kern="1200"/>
        </a:p>
      </dsp:txBody>
      <dsp:txXfrm>
        <a:off x="456160" y="1297837"/>
        <a:ext cx="4201891" cy="518123"/>
      </dsp:txXfrm>
    </dsp:sp>
    <dsp:sp modelId="{202D2338-90D9-47FE-B199-D118ED6E85F5}">
      <dsp:nvSpPr>
        <dsp:cNvPr id="0" name=""/>
        <dsp:cNvSpPr/>
      </dsp:nvSpPr>
      <dsp:spPr>
        <a:xfrm>
          <a:off x="0" y="1945491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25C9B-4974-429A-BDD0-25A0788B0F1B}">
      <dsp:nvSpPr>
        <dsp:cNvPr id="0" name=""/>
        <dsp:cNvSpPr/>
      </dsp:nvSpPr>
      <dsp:spPr>
        <a:xfrm>
          <a:off x="119415" y="2034312"/>
          <a:ext cx="217330" cy="2171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22AA1-1BB0-47AA-8973-565D9DEF9E45}">
      <dsp:nvSpPr>
        <dsp:cNvPr id="0" name=""/>
        <dsp:cNvSpPr/>
      </dsp:nvSpPr>
      <dsp:spPr>
        <a:xfrm>
          <a:off x="456160" y="1945491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Pupillage Fairs </a:t>
          </a:r>
          <a:endParaRPr lang="en-US" sz="1400" kern="1200"/>
        </a:p>
      </dsp:txBody>
      <dsp:txXfrm>
        <a:off x="456160" y="1945491"/>
        <a:ext cx="4201891" cy="518123"/>
      </dsp:txXfrm>
    </dsp:sp>
    <dsp:sp modelId="{3C2AE259-D832-4C3B-9DFC-E1D0D7B8ADD1}">
      <dsp:nvSpPr>
        <dsp:cNvPr id="0" name=""/>
        <dsp:cNvSpPr/>
      </dsp:nvSpPr>
      <dsp:spPr>
        <a:xfrm>
          <a:off x="0" y="2593145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5CE6D-AEDA-4BF7-A3AF-B81FE9868483}">
      <dsp:nvSpPr>
        <dsp:cNvPr id="0" name=""/>
        <dsp:cNvSpPr/>
      </dsp:nvSpPr>
      <dsp:spPr>
        <a:xfrm>
          <a:off x="119415" y="2681966"/>
          <a:ext cx="217330" cy="2171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3C73B-636F-4845-9A16-4BB0683317B1}">
      <dsp:nvSpPr>
        <dsp:cNvPr id="0" name=""/>
        <dsp:cNvSpPr/>
      </dsp:nvSpPr>
      <dsp:spPr>
        <a:xfrm>
          <a:off x="456160" y="2593145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Check out law fairs and open days on Prospects.ac.uk /Legal Cheek/allaboutlaw.com and on LPC/SQE providers websites</a:t>
          </a:r>
          <a:endParaRPr lang="en-US" sz="1400" kern="1200"/>
        </a:p>
      </dsp:txBody>
      <dsp:txXfrm>
        <a:off x="456160" y="2593145"/>
        <a:ext cx="4201891" cy="518123"/>
      </dsp:txXfrm>
    </dsp:sp>
    <dsp:sp modelId="{EE7873DB-B8B2-4F3F-8545-E0FA8C04B10B}">
      <dsp:nvSpPr>
        <dsp:cNvPr id="0" name=""/>
        <dsp:cNvSpPr/>
      </dsp:nvSpPr>
      <dsp:spPr>
        <a:xfrm>
          <a:off x="0" y="3240799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FED78-AE15-4EC5-A1A8-315B511BADA9}">
      <dsp:nvSpPr>
        <dsp:cNvPr id="0" name=""/>
        <dsp:cNvSpPr/>
      </dsp:nvSpPr>
      <dsp:spPr>
        <a:xfrm>
          <a:off x="119415" y="3329620"/>
          <a:ext cx="217330" cy="21711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153F9-71AE-4596-AEC5-C71584257008}">
      <dsp:nvSpPr>
        <dsp:cNvPr id="0" name=""/>
        <dsp:cNvSpPr/>
      </dsp:nvSpPr>
      <dsp:spPr>
        <a:xfrm>
          <a:off x="456160" y="3240799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October-December</a:t>
          </a:r>
          <a:endParaRPr lang="en-US" sz="1400" kern="1200"/>
        </a:p>
      </dsp:txBody>
      <dsp:txXfrm>
        <a:off x="456160" y="3240799"/>
        <a:ext cx="4201891" cy="518123"/>
      </dsp:txXfrm>
    </dsp:sp>
    <dsp:sp modelId="{2B78173A-791C-4C64-89A5-55311BE5B3F7}">
      <dsp:nvSpPr>
        <dsp:cNvPr id="0" name=""/>
        <dsp:cNvSpPr/>
      </dsp:nvSpPr>
      <dsp:spPr>
        <a:xfrm>
          <a:off x="0" y="3888453"/>
          <a:ext cx="4726201" cy="39476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58EC4-CC69-43C0-A83F-081AB89A52D8}">
      <dsp:nvSpPr>
        <dsp:cNvPr id="0" name=""/>
        <dsp:cNvSpPr/>
      </dsp:nvSpPr>
      <dsp:spPr>
        <a:xfrm>
          <a:off x="119415" y="3977274"/>
          <a:ext cx="217330" cy="21711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189A3-06C2-42EE-830E-43789DB4FBC5}">
      <dsp:nvSpPr>
        <dsp:cNvPr id="0" name=""/>
        <dsp:cNvSpPr/>
      </dsp:nvSpPr>
      <dsp:spPr>
        <a:xfrm>
          <a:off x="456160" y="3888453"/>
          <a:ext cx="4201891" cy="518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5" tIns="54835" rIns="54835" bIns="5483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Perfect your CV and cover letter right, apply for vacation schemes and training contracts (solicitor) or mini-pupillages (barrister)</a:t>
          </a:r>
          <a:endParaRPr lang="en-US" sz="1400" kern="1200"/>
        </a:p>
      </dsp:txBody>
      <dsp:txXfrm>
        <a:off x="456160" y="3888453"/>
        <a:ext cx="4201891" cy="518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D581B-DE3B-4CD1-8F68-89D82BBB08D3}">
      <dsp:nvSpPr>
        <dsp:cNvPr id="0" name=""/>
        <dsp:cNvSpPr/>
      </dsp:nvSpPr>
      <dsp:spPr>
        <a:xfrm>
          <a:off x="438543" y="41162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47DC1-3077-4A66-B0DD-5A8AFE6B1E1B}">
      <dsp:nvSpPr>
        <dsp:cNvPr id="0" name=""/>
        <dsp:cNvSpPr/>
      </dsp:nvSpPr>
      <dsp:spPr>
        <a:xfrm>
          <a:off x="672543" y="64562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F8C44-E711-4EBB-813B-63101623331C}">
      <dsp:nvSpPr>
        <dsp:cNvPr id="0" name=""/>
        <dsp:cNvSpPr/>
      </dsp:nvSpPr>
      <dsp:spPr>
        <a:xfrm>
          <a:off x="87543" y="1851624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cap="none"/>
            <a:t>Even if you are a qualified lawyer at home, if you have  4 years’ post-qualification experience, you may still have to start as a trainee</a:t>
          </a:r>
          <a:endParaRPr lang="en-US" sz="1100" kern="1200" cap="none"/>
        </a:p>
      </dsp:txBody>
      <dsp:txXfrm>
        <a:off x="87543" y="1851624"/>
        <a:ext cx="1800000" cy="855000"/>
      </dsp:txXfrm>
    </dsp:sp>
    <dsp:sp modelId="{FDFC8F02-6E29-48B2-BABB-61C805173FB1}">
      <dsp:nvSpPr>
        <dsp:cNvPr id="0" name=""/>
        <dsp:cNvSpPr/>
      </dsp:nvSpPr>
      <dsp:spPr>
        <a:xfrm>
          <a:off x="2553543" y="41162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35593-F493-4BCF-B4BA-13FDCA2E7A9D}">
      <dsp:nvSpPr>
        <dsp:cNvPr id="0" name=""/>
        <dsp:cNvSpPr/>
      </dsp:nvSpPr>
      <dsp:spPr>
        <a:xfrm>
          <a:off x="2787543" y="64562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A2F8-0D44-49AE-B9C0-F878E451E0CA}">
      <dsp:nvSpPr>
        <dsp:cNvPr id="0" name=""/>
        <dsp:cNvSpPr/>
      </dsp:nvSpPr>
      <dsp:spPr>
        <a:xfrm>
          <a:off x="2202543" y="1851624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cap="none"/>
            <a:t>Understand the application process (how long it takes to write a good application) and relevant deadlines – for vacation schemes, training contracts, pupillages</a:t>
          </a:r>
          <a:endParaRPr lang="en-US" sz="1100" kern="1200" cap="none"/>
        </a:p>
      </dsp:txBody>
      <dsp:txXfrm>
        <a:off x="2202543" y="1851624"/>
        <a:ext cx="1800000" cy="855000"/>
      </dsp:txXfrm>
    </dsp:sp>
    <dsp:sp modelId="{DFB4B41F-A45D-4F71-8078-34A8492A56CC}">
      <dsp:nvSpPr>
        <dsp:cNvPr id="0" name=""/>
        <dsp:cNvSpPr/>
      </dsp:nvSpPr>
      <dsp:spPr>
        <a:xfrm>
          <a:off x="4668543" y="41162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86695-462E-4A1C-AFAD-54B9E6035600}">
      <dsp:nvSpPr>
        <dsp:cNvPr id="0" name=""/>
        <dsp:cNvSpPr/>
      </dsp:nvSpPr>
      <dsp:spPr>
        <a:xfrm>
          <a:off x="4902543" y="64562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70506-BFD5-4806-89C2-8E8C16EB1763}">
      <dsp:nvSpPr>
        <dsp:cNvPr id="0" name=""/>
        <dsp:cNvSpPr/>
      </dsp:nvSpPr>
      <dsp:spPr>
        <a:xfrm>
          <a:off x="4317543" y="1851624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cap="none"/>
            <a:t>Meet as many lawyers as you can – build your visibility, pick up insights, develop your network</a:t>
          </a:r>
          <a:endParaRPr lang="en-US" sz="1100" kern="1200" cap="none"/>
        </a:p>
      </dsp:txBody>
      <dsp:txXfrm>
        <a:off x="4317543" y="1851624"/>
        <a:ext cx="1800000" cy="855000"/>
      </dsp:txXfrm>
    </dsp:sp>
    <dsp:sp modelId="{E950D0DE-E22B-45D3-8817-8DDD90F56139}">
      <dsp:nvSpPr>
        <dsp:cNvPr id="0" name=""/>
        <dsp:cNvSpPr/>
      </dsp:nvSpPr>
      <dsp:spPr>
        <a:xfrm>
          <a:off x="6783543" y="41162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06585-4DF1-4BAB-A14D-7DA27D339FCB}">
      <dsp:nvSpPr>
        <dsp:cNvPr id="0" name=""/>
        <dsp:cNvSpPr/>
      </dsp:nvSpPr>
      <dsp:spPr>
        <a:xfrm>
          <a:off x="7017543" y="64562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CF3BB-0AF5-4D02-925E-80205EB77399}">
      <dsp:nvSpPr>
        <dsp:cNvPr id="0" name=""/>
        <dsp:cNvSpPr/>
      </dsp:nvSpPr>
      <dsp:spPr>
        <a:xfrm>
          <a:off x="6432543" y="1851624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0" kern="1200" cap="none"/>
            <a:t>Make yourself attractive to the law firm/chambers/organisations. If they like you, they will pay for the qualifications </a:t>
          </a:r>
          <a:r>
            <a:rPr lang="en-GB" sz="1100" b="0" u="sng" kern="1200" cap="none"/>
            <a:t>and</a:t>
          </a:r>
          <a:r>
            <a:rPr lang="en-GB" sz="1100" b="0" kern="1200" cap="none"/>
            <a:t> you will get the training you need</a:t>
          </a:r>
          <a:endParaRPr lang="en-US" sz="1100" b="0" kern="1200" cap="none"/>
        </a:p>
      </dsp:txBody>
      <dsp:txXfrm>
        <a:off x="6432543" y="1851624"/>
        <a:ext cx="1800000" cy="85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F6107-19EB-46A0-B0B1-73D50792B6F8}">
      <dsp:nvSpPr>
        <dsp:cNvPr id="0" name=""/>
        <dsp:cNvSpPr/>
      </dsp:nvSpPr>
      <dsp:spPr>
        <a:xfrm>
          <a:off x="325003" y="1138"/>
          <a:ext cx="2396900" cy="1438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Underestimating how competitive the market is</a:t>
          </a:r>
          <a:endParaRPr lang="en-US" sz="1700" kern="1200"/>
        </a:p>
      </dsp:txBody>
      <dsp:txXfrm>
        <a:off x="325003" y="1138"/>
        <a:ext cx="2396900" cy="1438140"/>
      </dsp:txXfrm>
    </dsp:sp>
    <dsp:sp modelId="{9BA96E98-D0CD-4198-9244-F81428BC3476}">
      <dsp:nvSpPr>
        <dsp:cNvPr id="0" name=""/>
        <dsp:cNvSpPr/>
      </dsp:nvSpPr>
      <dsp:spPr>
        <a:xfrm>
          <a:off x="2961593" y="1138"/>
          <a:ext cx="2396900" cy="1438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Assuming their CV/cover letter and written application is good enough because it worked in their home jurisdiction</a:t>
          </a:r>
          <a:endParaRPr lang="en-US" sz="1700" kern="1200"/>
        </a:p>
      </dsp:txBody>
      <dsp:txXfrm>
        <a:off x="2961593" y="1138"/>
        <a:ext cx="2396900" cy="1438140"/>
      </dsp:txXfrm>
    </dsp:sp>
    <dsp:sp modelId="{020FE859-4915-4F0D-A63A-693538686357}">
      <dsp:nvSpPr>
        <dsp:cNvPr id="0" name=""/>
        <dsp:cNvSpPr/>
      </dsp:nvSpPr>
      <dsp:spPr>
        <a:xfrm>
          <a:off x="5598183" y="1138"/>
          <a:ext cx="2396900" cy="14381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Leaving things too late and being unaware of/missing deadlines</a:t>
          </a:r>
          <a:endParaRPr lang="en-US" sz="1700" kern="1200"/>
        </a:p>
      </dsp:txBody>
      <dsp:txXfrm>
        <a:off x="5598183" y="1138"/>
        <a:ext cx="2396900" cy="1438140"/>
      </dsp:txXfrm>
    </dsp:sp>
    <dsp:sp modelId="{31EF5279-F5D1-4E95-84D5-082A157210CC}">
      <dsp:nvSpPr>
        <dsp:cNvPr id="0" name=""/>
        <dsp:cNvSpPr/>
      </dsp:nvSpPr>
      <dsp:spPr>
        <a:xfrm>
          <a:off x="325003" y="1678969"/>
          <a:ext cx="2396900" cy="1438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Not having an alternative strategy in case applications fail</a:t>
          </a:r>
          <a:endParaRPr lang="en-US" sz="1700" kern="1200"/>
        </a:p>
      </dsp:txBody>
      <dsp:txXfrm>
        <a:off x="325003" y="1678969"/>
        <a:ext cx="2396900" cy="1438140"/>
      </dsp:txXfrm>
    </dsp:sp>
    <dsp:sp modelId="{556F7AA3-3D92-4EAE-813D-6A29F0253582}">
      <dsp:nvSpPr>
        <dsp:cNvPr id="0" name=""/>
        <dsp:cNvSpPr/>
      </dsp:nvSpPr>
      <dsp:spPr>
        <a:xfrm>
          <a:off x="2961593" y="1678969"/>
          <a:ext cx="2396900" cy="14381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Doing insufficient research and preparation</a:t>
          </a:r>
          <a:endParaRPr lang="en-US" sz="1700" kern="1200"/>
        </a:p>
      </dsp:txBody>
      <dsp:txXfrm>
        <a:off x="2961593" y="1678969"/>
        <a:ext cx="2396900" cy="1438140"/>
      </dsp:txXfrm>
    </dsp:sp>
    <dsp:sp modelId="{890848AD-364A-4842-8848-D6CBEE94862D}">
      <dsp:nvSpPr>
        <dsp:cNvPr id="0" name=""/>
        <dsp:cNvSpPr/>
      </dsp:nvSpPr>
      <dsp:spPr>
        <a:xfrm>
          <a:off x="5598183" y="1678969"/>
          <a:ext cx="2396900" cy="14381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Giving too much weight to academic ability alone</a:t>
          </a:r>
          <a:endParaRPr lang="en-US" sz="1700" kern="1200"/>
        </a:p>
      </dsp:txBody>
      <dsp:txXfrm>
        <a:off x="5598183" y="1678969"/>
        <a:ext cx="2396900" cy="1438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14711-F69C-4E4D-9A91-8FA86B81F149}">
      <dsp:nvSpPr>
        <dsp:cNvPr id="0" name=""/>
        <dsp:cNvSpPr/>
      </dsp:nvSpPr>
      <dsp:spPr>
        <a:xfrm>
          <a:off x="165930" y="94593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C942E-D373-4C64-BB0D-923ACC228E31}">
      <dsp:nvSpPr>
        <dsp:cNvPr id="0" name=""/>
        <dsp:cNvSpPr/>
      </dsp:nvSpPr>
      <dsp:spPr>
        <a:xfrm>
          <a:off x="303461" y="232124"/>
          <a:ext cx="379847" cy="379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198B0-DDF9-41B7-80D5-B101658A9AB9}">
      <dsp:nvSpPr>
        <dsp:cNvPr id="0" name=""/>
        <dsp:cNvSpPr/>
      </dsp:nvSpPr>
      <dsp:spPr>
        <a:xfrm>
          <a:off x="961176" y="94593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Drive, commitment and resilience</a:t>
          </a:r>
          <a:endParaRPr lang="en-US" sz="1100" kern="1200"/>
        </a:p>
      </dsp:txBody>
      <dsp:txXfrm>
        <a:off x="961176" y="94593"/>
        <a:ext cx="1543713" cy="654908"/>
      </dsp:txXfrm>
    </dsp:sp>
    <dsp:sp modelId="{08508205-3045-4BBA-8D5D-7909A8305162}">
      <dsp:nvSpPr>
        <dsp:cNvPr id="0" name=""/>
        <dsp:cNvSpPr/>
      </dsp:nvSpPr>
      <dsp:spPr>
        <a:xfrm>
          <a:off x="2773870" y="94593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0573C-F424-49B1-B3D3-48DDDC967DBF}">
      <dsp:nvSpPr>
        <dsp:cNvPr id="0" name=""/>
        <dsp:cNvSpPr/>
      </dsp:nvSpPr>
      <dsp:spPr>
        <a:xfrm>
          <a:off x="2911401" y="232124"/>
          <a:ext cx="379847" cy="379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20E66-4E8F-462E-8D04-96924ED5172D}">
      <dsp:nvSpPr>
        <dsp:cNvPr id="0" name=""/>
        <dsp:cNvSpPr/>
      </dsp:nvSpPr>
      <dsp:spPr>
        <a:xfrm>
          <a:off x="3569116" y="94593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Ability to juggle job applications with academic work</a:t>
          </a:r>
          <a:endParaRPr lang="en-US" sz="1100" kern="1200"/>
        </a:p>
      </dsp:txBody>
      <dsp:txXfrm>
        <a:off x="3569116" y="94593"/>
        <a:ext cx="1543713" cy="654908"/>
      </dsp:txXfrm>
    </dsp:sp>
    <dsp:sp modelId="{BB2E03EE-4C84-481D-B2C3-3AA2BEA7BA5B}">
      <dsp:nvSpPr>
        <dsp:cNvPr id="0" name=""/>
        <dsp:cNvSpPr/>
      </dsp:nvSpPr>
      <dsp:spPr>
        <a:xfrm>
          <a:off x="5381810" y="94593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93D26-54EA-4BBF-BA09-D5BF04C5F8E1}">
      <dsp:nvSpPr>
        <dsp:cNvPr id="0" name=""/>
        <dsp:cNvSpPr/>
      </dsp:nvSpPr>
      <dsp:spPr>
        <a:xfrm>
          <a:off x="5519340" y="232124"/>
          <a:ext cx="379847" cy="379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C17A2-729D-4EE2-ADDC-162F1A6D6EF7}">
      <dsp:nvSpPr>
        <dsp:cNvPr id="0" name=""/>
        <dsp:cNvSpPr/>
      </dsp:nvSpPr>
      <dsp:spPr>
        <a:xfrm>
          <a:off x="6177056" y="94593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Taking responsibility for your career – using available support but also your own initiative</a:t>
          </a:r>
          <a:endParaRPr lang="en-US" sz="1100" kern="1200"/>
        </a:p>
      </dsp:txBody>
      <dsp:txXfrm>
        <a:off x="6177056" y="94593"/>
        <a:ext cx="1543713" cy="654908"/>
      </dsp:txXfrm>
    </dsp:sp>
    <dsp:sp modelId="{C49CC9CB-6A5E-4F67-8373-8260CB60B519}">
      <dsp:nvSpPr>
        <dsp:cNvPr id="0" name=""/>
        <dsp:cNvSpPr/>
      </dsp:nvSpPr>
      <dsp:spPr>
        <a:xfrm>
          <a:off x="165930" y="1304297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5D686-AA2A-4500-82D4-0AEBC4462F27}">
      <dsp:nvSpPr>
        <dsp:cNvPr id="0" name=""/>
        <dsp:cNvSpPr/>
      </dsp:nvSpPr>
      <dsp:spPr>
        <a:xfrm>
          <a:off x="303461" y="1441828"/>
          <a:ext cx="379847" cy="3798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1521B-61FF-4CCB-AAE7-9072BDD42C36}">
      <dsp:nvSpPr>
        <dsp:cNvPr id="0" name=""/>
        <dsp:cNvSpPr/>
      </dsp:nvSpPr>
      <dsp:spPr>
        <a:xfrm>
          <a:off x="961176" y="1304297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Networking</a:t>
          </a:r>
          <a:endParaRPr lang="en-US" sz="1100" kern="1200"/>
        </a:p>
      </dsp:txBody>
      <dsp:txXfrm>
        <a:off x="961176" y="1304297"/>
        <a:ext cx="1543713" cy="654908"/>
      </dsp:txXfrm>
    </dsp:sp>
    <dsp:sp modelId="{9F5B9ED9-A8AF-41C5-8D8D-6C8D5565EA22}">
      <dsp:nvSpPr>
        <dsp:cNvPr id="0" name=""/>
        <dsp:cNvSpPr/>
      </dsp:nvSpPr>
      <dsp:spPr>
        <a:xfrm>
          <a:off x="2773870" y="1304297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6818-E716-423E-98EC-EED0C79C1DA2}">
      <dsp:nvSpPr>
        <dsp:cNvPr id="0" name=""/>
        <dsp:cNvSpPr/>
      </dsp:nvSpPr>
      <dsp:spPr>
        <a:xfrm>
          <a:off x="2911401" y="1441828"/>
          <a:ext cx="379847" cy="37984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B4C51-4573-436A-89EA-AB62AF7E8CD6}">
      <dsp:nvSpPr>
        <dsp:cNvPr id="0" name=""/>
        <dsp:cNvSpPr/>
      </dsp:nvSpPr>
      <dsp:spPr>
        <a:xfrm>
          <a:off x="3569116" y="1304297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Learning a new writing style for CVs , cover letters and online applications </a:t>
          </a:r>
          <a:endParaRPr lang="en-US" sz="1100" kern="1200"/>
        </a:p>
      </dsp:txBody>
      <dsp:txXfrm>
        <a:off x="3569116" y="1304297"/>
        <a:ext cx="1543713" cy="654908"/>
      </dsp:txXfrm>
    </dsp:sp>
    <dsp:sp modelId="{043FC85D-8815-4671-9835-98A6AC940C6E}">
      <dsp:nvSpPr>
        <dsp:cNvPr id="0" name=""/>
        <dsp:cNvSpPr/>
      </dsp:nvSpPr>
      <dsp:spPr>
        <a:xfrm>
          <a:off x="5381810" y="1304297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E663-65B6-4E92-A337-F49999CB2FE0}">
      <dsp:nvSpPr>
        <dsp:cNvPr id="0" name=""/>
        <dsp:cNvSpPr/>
      </dsp:nvSpPr>
      <dsp:spPr>
        <a:xfrm>
          <a:off x="5519340" y="1441828"/>
          <a:ext cx="379847" cy="37984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6C862-40BA-41C9-8D61-A3CF5DF54849}">
      <dsp:nvSpPr>
        <dsp:cNvPr id="0" name=""/>
        <dsp:cNvSpPr/>
      </dsp:nvSpPr>
      <dsp:spPr>
        <a:xfrm>
          <a:off x="6177056" y="1304297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Being creative, thinking laterally and keeping an open mind</a:t>
          </a:r>
          <a:endParaRPr lang="en-US" sz="1100" kern="1200"/>
        </a:p>
      </dsp:txBody>
      <dsp:txXfrm>
        <a:off x="6177056" y="1304297"/>
        <a:ext cx="1543713" cy="654908"/>
      </dsp:txXfrm>
    </dsp:sp>
    <dsp:sp modelId="{CFD34D09-BF1E-418F-9A9C-77A89B2B6BBB}">
      <dsp:nvSpPr>
        <dsp:cNvPr id="0" name=""/>
        <dsp:cNvSpPr/>
      </dsp:nvSpPr>
      <dsp:spPr>
        <a:xfrm>
          <a:off x="165930" y="2514001"/>
          <a:ext cx="654908" cy="6549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FC90-CB0E-4CDD-BFA7-21A8434C9734}">
      <dsp:nvSpPr>
        <dsp:cNvPr id="0" name=""/>
        <dsp:cNvSpPr/>
      </dsp:nvSpPr>
      <dsp:spPr>
        <a:xfrm>
          <a:off x="303461" y="2651532"/>
          <a:ext cx="379847" cy="37984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1D4F4-F6C7-4814-A128-7A97188CABC1}">
      <dsp:nvSpPr>
        <dsp:cNvPr id="0" name=""/>
        <dsp:cNvSpPr/>
      </dsp:nvSpPr>
      <dsp:spPr>
        <a:xfrm>
          <a:off x="961176" y="2514001"/>
          <a:ext cx="1543713" cy="65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 bit of luck!</a:t>
          </a:r>
          <a:endParaRPr lang="en-US" sz="1100" kern="1200"/>
        </a:p>
      </dsp:txBody>
      <dsp:txXfrm>
        <a:off x="961176" y="2514001"/>
        <a:ext cx="1543713" cy="654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BD8D7-2B33-42F3-B76F-F5CA714993F8}">
      <dsp:nvSpPr>
        <dsp:cNvPr id="0" name=""/>
        <dsp:cNvSpPr/>
      </dsp:nvSpPr>
      <dsp:spPr>
        <a:xfrm>
          <a:off x="3361427" y="1635456"/>
          <a:ext cx="1165089" cy="11650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 want to be a lawyer</a:t>
          </a:r>
        </a:p>
      </dsp:txBody>
      <dsp:txXfrm>
        <a:off x="3532050" y="1806079"/>
        <a:ext cx="823843" cy="823843"/>
      </dsp:txXfrm>
    </dsp:sp>
    <dsp:sp modelId="{2A0E6BBC-B9A7-466B-A2B8-BBD7B4198E84}">
      <dsp:nvSpPr>
        <dsp:cNvPr id="0" name=""/>
        <dsp:cNvSpPr/>
      </dsp:nvSpPr>
      <dsp:spPr>
        <a:xfrm rot="16200000">
          <a:off x="3820184" y="1210835"/>
          <a:ext cx="247575" cy="39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857320" y="1327197"/>
        <a:ext cx="173303" cy="237678"/>
      </dsp:txXfrm>
    </dsp:sp>
    <dsp:sp modelId="{464DFC81-D691-4E2F-A53A-113D9E54523F}">
      <dsp:nvSpPr>
        <dsp:cNvPr id="0" name=""/>
        <dsp:cNvSpPr/>
      </dsp:nvSpPr>
      <dsp:spPr>
        <a:xfrm>
          <a:off x="3361427" y="3242"/>
          <a:ext cx="1165089" cy="11650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What type of lawyer</a:t>
          </a:r>
        </a:p>
      </dsp:txBody>
      <dsp:txXfrm>
        <a:off x="3532050" y="173865"/>
        <a:ext cx="823843" cy="823843"/>
      </dsp:txXfrm>
    </dsp:sp>
    <dsp:sp modelId="{F8FCE98B-777B-40D8-A430-E989B07A9E3D}">
      <dsp:nvSpPr>
        <dsp:cNvPr id="0" name=""/>
        <dsp:cNvSpPr/>
      </dsp:nvSpPr>
      <dsp:spPr>
        <a:xfrm rot="20520000">
          <a:off x="4589684" y="1769910"/>
          <a:ext cx="247575" cy="39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85098"/>
            <a:satOff val="1672"/>
            <a:lumOff val="4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591502" y="1860612"/>
        <a:ext cx="173303" cy="237678"/>
      </dsp:txXfrm>
    </dsp:sp>
    <dsp:sp modelId="{96F6C89A-530D-4927-84A0-C46558E7831F}">
      <dsp:nvSpPr>
        <dsp:cNvPr id="0" name=""/>
        <dsp:cNvSpPr/>
      </dsp:nvSpPr>
      <dsp:spPr>
        <a:xfrm>
          <a:off x="4913755" y="1131074"/>
          <a:ext cx="1165089" cy="1165089"/>
        </a:xfrm>
        <a:prstGeom prst="ellipse">
          <a:avLst/>
        </a:prstGeom>
        <a:solidFill>
          <a:schemeClr val="accent2">
            <a:hueOff val="-1785098"/>
            <a:satOff val="1672"/>
            <a:lumOff val="42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where</a:t>
          </a:r>
        </a:p>
      </dsp:txBody>
      <dsp:txXfrm>
        <a:off x="5084378" y="1301697"/>
        <a:ext cx="823843" cy="823843"/>
      </dsp:txXfrm>
    </dsp:sp>
    <dsp:sp modelId="{247A96EE-3E60-4622-8CC9-02FBFF4A779D}">
      <dsp:nvSpPr>
        <dsp:cNvPr id="0" name=""/>
        <dsp:cNvSpPr/>
      </dsp:nvSpPr>
      <dsp:spPr>
        <a:xfrm rot="3240000">
          <a:off x="4295761" y="2674511"/>
          <a:ext cx="247575" cy="39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570196"/>
            <a:satOff val="3343"/>
            <a:lumOff val="8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311069" y="2723693"/>
        <a:ext cx="173303" cy="237678"/>
      </dsp:txXfrm>
    </dsp:sp>
    <dsp:sp modelId="{7CD1F146-3945-4B05-8627-62D2A0398DF0}">
      <dsp:nvSpPr>
        <dsp:cNvPr id="0" name=""/>
        <dsp:cNvSpPr/>
      </dsp:nvSpPr>
      <dsp:spPr>
        <a:xfrm>
          <a:off x="4320818" y="2955944"/>
          <a:ext cx="1165089" cy="1165089"/>
        </a:xfrm>
        <a:prstGeom prst="ellipse">
          <a:avLst/>
        </a:prstGeom>
        <a:solidFill>
          <a:schemeClr val="accent2">
            <a:hueOff val="-3570196"/>
            <a:satOff val="3343"/>
            <a:lumOff val="8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Type of organisation </a:t>
          </a:r>
        </a:p>
      </dsp:txBody>
      <dsp:txXfrm>
        <a:off x="4491441" y="3126567"/>
        <a:ext cx="823843" cy="823843"/>
      </dsp:txXfrm>
    </dsp:sp>
    <dsp:sp modelId="{F390BABE-B901-402E-B8B2-E9D01B9517F7}">
      <dsp:nvSpPr>
        <dsp:cNvPr id="0" name=""/>
        <dsp:cNvSpPr/>
      </dsp:nvSpPr>
      <dsp:spPr>
        <a:xfrm rot="7560000">
          <a:off x="3344607" y="2674511"/>
          <a:ext cx="247575" cy="39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355294"/>
            <a:satOff val="5015"/>
            <a:lumOff val="12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403571" y="2723693"/>
        <a:ext cx="173303" cy="237678"/>
      </dsp:txXfrm>
    </dsp:sp>
    <dsp:sp modelId="{31C81D7C-178A-48F1-A467-BB183A2C0BA2}">
      <dsp:nvSpPr>
        <dsp:cNvPr id="0" name=""/>
        <dsp:cNvSpPr/>
      </dsp:nvSpPr>
      <dsp:spPr>
        <a:xfrm>
          <a:off x="2402036" y="2955944"/>
          <a:ext cx="1165089" cy="1165089"/>
        </a:xfrm>
        <a:prstGeom prst="ellipse">
          <a:avLst/>
        </a:prstGeom>
        <a:solidFill>
          <a:schemeClr val="accent2">
            <a:hueOff val="-5355294"/>
            <a:satOff val="5015"/>
            <a:lumOff val="127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Type of client</a:t>
          </a:r>
        </a:p>
      </dsp:txBody>
      <dsp:txXfrm>
        <a:off x="2572659" y="3126567"/>
        <a:ext cx="823843" cy="823843"/>
      </dsp:txXfrm>
    </dsp:sp>
    <dsp:sp modelId="{7C586F3E-376A-480E-B585-2B95900C4905}">
      <dsp:nvSpPr>
        <dsp:cNvPr id="0" name=""/>
        <dsp:cNvSpPr/>
      </dsp:nvSpPr>
      <dsp:spPr>
        <a:xfrm rot="11880000">
          <a:off x="3050684" y="1769910"/>
          <a:ext cx="247575" cy="39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140392"/>
            <a:satOff val="6687"/>
            <a:lumOff val="1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123138" y="1860612"/>
        <a:ext cx="173303" cy="237678"/>
      </dsp:txXfrm>
    </dsp:sp>
    <dsp:sp modelId="{90B70786-7C27-4688-8A03-F1BF5F16D3E6}">
      <dsp:nvSpPr>
        <dsp:cNvPr id="0" name=""/>
        <dsp:cNvSpPr/>
      </dsp:nvSpPr>
      <dsp:spPr>
        <a:xfrm>
          <a:off x="1809100" y="1131074"/>
          <a:ext cx="1165089" cy="1165089"/>
        </a:xfrm>
        <a:prstGeom prst="ellipse">
          <a:avLst/>
        </a:prstGeom>
        <a:solidFill>
          <a:schemeClr val="accent2">
            <a:hueOff val="-7140392"/>
            <a:satOff val="6687"/>
            <a:lumOff val="17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err="1"/>
            <a:t>Practcie</a:t>
          </a:r>
          <a:r>
            <a:rPr lang="en-GB" sz="1100" kern="1200"/>
            <a:t> area </a:t>
          </a:r>
        </a:p>
      </dsp:txBody>
      <dsp:txXfrm>
        <a:off x="1979723" y="1301697"/>
        <a:ext cx="823843" cy="823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F74D6-91B2-490B-A436-D73737123318}">
      <dsp:nvSpPr>
        <dsp:cNvPr id="0" name=""/>
        <dsp:cNvSpPr/>
      </dsp:nvSpPr>
      <dsp:spPr>
        <a:xfrm>
          <a:off x="0" y="0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FD3FB-D89D-4300-BFD6-76EEADBB467A}">
      <dsp:nvSpPr>
        <dsp:cNvPr id="0" name=""/>
        <dsp:cNvSpPr/>
      </dsp:nvSpPr>
      <dsp:spPr>
        <a:xfrm>
          <a:off x="0" y="0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Solicitor - </a:t>
          </a:r>
          <a:endParaRPr lang="en-US" sz="1800" kern="1200"/>
        </a:p>
      </dsp:txBody>
      <dsp:txXfrm>
        <a:off x="0" y="0"/>
        <a:ext cx="8672097" cy="369093"/>
      </dsp:txXfrm>
    </dsp:sp>
    <dsp:sp modelId="{A41E664F-3FEE-47EF-AA0C-811D3A284016}">
      <dsp:nvSpPr>
        <dsp:cNvPr id="0" name=""/>
        <dsp:cNvSpPr/>
      </dsp:nvSpPr>
      <dsp:spPr>
        <a:xfrm>
          <a:off x="0" y="369093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00834-A54E-475A-B8C5-B1727B5B7AF2}">
      <dsp:nvSpPr>
        <dsp:cNvPr id="0" name=""/>
        <dsp:cNvSpPr/>
      </dsp:nvSpPr>
      <dsp:spPr>
        <a:xfrm>
          <a:off x="0" y="369093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2021 : </a:t>
          </a:r>
          <a:r>
            <a:rPr lang="en-GB" sz="1800" b="1" i="0" kern="1200"/>
            <a:t>153,283</a:t>
          </a:r>
          <a:r>
            <a:rPr lang="en-GB" sz="1800" b="0" i="0" kern="1200"/>
            <a:t> </a:t>
          </a:r>
          <a:r>
            <a:rPr lang="en-GB" sz="1800" kern="1200"/>
            <a:t>practising solicitors in England &amp; Wales </a:t>
          </a:r>
          <a:r>
            <a:rPr lang="en-GB" sz="1800" b="1" kern="1200"/>
            <a:t>9793 </a:t>
          </a:r>
          <a:r>
            <a:rPr lang="en-GB" sz="1800" kern="1200"/>
            <a:t>inhouse </a:t>
          </a:r>
          <a:endParaRPr lang="en-US" sz="1800" kern="1200"/>
        </a:p>
      </dsp:txBody>
      <dsp:txXfrm>
        <a:off x="0" y="369093"/>
        <a:ext cx="8672097" cy="369093"/>
      </dsp:txXfrm>
    </dsp:sp>
    <dsp:sp modelId="{B6499DFA-02F2-436B-A0F5-1FA1F335FFE8}">
      <dsp:nvSpPr>
        <dsp:cNvPr id="0" name=""/>
        <dsp:cNvSpPr/>
      </dsp:nvSpPr>
      <dsp:spPr>
        <a:xfrm>
          <a:off x="0" y="738187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25E7A-F2BD-4D16-885E-219F5E28FFEB}">
      <dsp:nvSpPr>
        <dsp:cNvPr id="0" name=""/>
        <dsp:cNvSpPr/>
      </dsp:nvSpPr>
      <dsp:spPr>
        <a:xfrm>
          <a:off x="0" y="738187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Total </a:t>
          </a:r>
          <a:r>
            <a:rPr lang="en-GB" sz="1800" b="1" kern="1200"/>
            <a:t>5,495</a:t>
          </a:r>
          <a:r>
            <a:rPr lang="en-GB" sz="1800" kern="1200"/>
            <a:t> traineeships offered </a:t>
          </a:r>
          <a:endParaRPr lang="en-US" sz="1800" kern="1200"/>
        </a:p>
      </dsp:txBody>
      <dsp:txXfrm>
        <a:off x="0" y="738187"/>
        <a:ext cx="8672097" cy="369093"/>
      </dsp:txXfrm>
    </dsp:sp>
    <dsp:sp modelId="{B1A8E1F2-4ACB-45CE-8BDF-491199936DB9}">
      <dsp:nvSpPr>
        <dsp:cNvPr id="0" name=""/>
        <dsp:cNvSpPr/>
      </dsp:nvSpPr>
      <dsp:spPr>
        <a:xfrm>
          <a:off x="0" y="1107281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1EF3A-5EE3-4316-93D6-B145EB414A0D}">
      <dsp:nvSpPr>
        <dsp:cNvPr id="0" name=""/>
        <dsp:cNvSpPr/>
      </dsp:nvSpPr>
      <dsp:spPr>
        <a:xfrm>
          <a:off x="0" y="1107281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256</a:t>
          </a:r>
          <a:r>
            <a:rPr lang="en-GB" sz="1800" kern="1200"/>
            <a:t> inhouse 		</a:t>
          </a:r>
          <a:endParaRPr lang="en-US" sz="1800" kern="1200"/>
        </a:p>
      </dsp:txBody>
      <dsp:txXfrm>
        <a:off x="0" y="1107281"/>
        <a:ext cx="8672097" cy="369093"/>
      </dsp:txXfrm>
    </dsp:sp>
    <dsp:sp modelId="{ABB43ADC-5FBC-4F67-AB59-194A588B9940}">
      <dsp:nvSpPr>
        <dsp:cNvPr id="0" name=""/>
        <dsp:cNvSpPr/>
      </dsp:nvSpPr>
      <dsp:spPr>
        <a:xfrm>
          <a:off x="0" y="1476375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62FB-0623-4AA0-B98B-31CFA94219E8}">
      <dsp:nvSpPr>
        <dsp:cNvPr id="0" name=""/>
        <dsp:cNvSpPr/>
      </dsp:nvSpPr>
      <dsp:spPr>
        <a:xfrm>
          <a:off x="0" y="1476375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Barrister- </a:t>
          </a:r>
          <a:endParaRPr lang="en-US" sz="1800" kern="1200"/>
        </a:p>
      </dsp:txBody>
      <dsp:txXfrm>
        <a:off x="0" y="1476375"/>
        <a:ext cx="8672097" cy="369093"/>
      </dsp:txXfrm>
    </dsp:sp>
    <dsp:sp modelId="{2DD0A13F-F275-4002-B00F-D63385AB9E4D}">
      <dsp:nvSpPr>
        <dsp:cNvPr id="0" name=""/>
        <dsp:cNvSpPr/>
      </dsp:nvSpPr>
      <dsp:spPr>
        <a:xfrm>
          <a:off x="0" y="1845468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9A42-D5DE-4F6A-A785-7BB6952BF175}">
      <dsp:nvSpPr>
        <dsp:cNvPr id="0" name=""/>
        <dsp:cNvSpPr/>
      </dsp:nvSpPr>
      <dsp:spPr>
        <a:xfrm>
          <a:off x="0" y="1845468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2021 : </a:t>
          </a:r>
          <a:r>
            <a:rPr lang="en-GB" sz="1800" b="1" i="0" kern="1200"/>
            <a:t>153,283</a:t>
          </a:r>
          <a:r>
            <a:rPr lang="en-GB" sz="1800" b="0" i="0" kern="1200"/>
            <a:t> </a:t>
          </a:r>
          <a:r>
            <a:rPr lang="en-GB" sz="1800" kern="1200"/>
            <a:t>practising solicitors in England &amp; Wales </a:t>
          </a:r>
          <a:r>
            <a:rPr lang="en-GB" sz="1800" b="1" kern="1200"/>
            <a:t>9793 </a:t>
          </a:r>
          <a:r>
            <a:rPr lang="en-GB" sz="1800" kern="1200"/>
            <a:t>inhouse </a:t>
          </a:r>
          <a:endParaRPr lang="en-US" sz="1800" kern="1200"/>
        </a:p>
      </dsp:txBody>
      <dsp:txXfrm>
        <a:off x="0" y="1845468"/>
        <a:ext cx="8672097" cy="369093"/>
      </dsp:txXfrm>
    </dsp:sp>
    <dsp:sp modelId="{EC0498DF-3D46-4536-9E20-FB042076735A}">
      <dsp:nvSpPr>
        <dsp:cNvPr id="0" name=""/>
        <dsp:cNvSpPr/>
      </dsp:nvSpPr>
      <dsp:spPr>
        <a:xfrm>
          <a:off x="0" y="2214562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37690-18E7-4035-942B-7E008193A71D}">
      <dsp:nvSpPr>
        <dsp:cNvPr id="0" name=""/>
        <dsp:cNvSpPr/>
      </dsp:nvSpPr>
      <dsp:spPr>
        <a:xfrm>
          <a:off x="0" y="2214562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Total </a:t>
          </a:r>
          <a:r>
            <a:rPr lang="en-GB" sz="1800" b="1" kern="1200"/>
            <a:t>5,495</a:t>
          </a:r>
          <a:r>
            <a:rPr lang="en-GB" sz="1800" kern="1200"/>
            <a:t> traineeships offered </a:t>
          </a:r>
          <a:endParaRPr lang="en-US" sz="1800" kern="1200"/>
        </a:p>
      </dsp:txBody>
      <dsp:txXfrm>
        <a:off x="0" y="2214562"/>
        <a:ext cx="8672097" cy="369093"/>
      </dsp:txXfrm>
    </dsp:sp>
    <dsp:sp modelId="{27187C1A-7E13-4875-B50F-C2F757BF7576}">
      <dsp:nvSpPr>
        <dsp:cNvPr id="0" name=""/>
        <dsp:cNvSpPr/>
      </dsp:nvSpPr>
      <dsp:spPr>
        <a:xfrm>
          <a:off x="0" y="2583656"/>
          <a:ext cx="867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2701D-D968-4E82-BF19-7A948B32CEE6}">
      <dsp:nvSpPr>
        <dsp:cNvPr id="0" name=""/>
        <dsp:cNvSpPr/>
      </dsp:nvSpPr>
      <dsp:spPr>
        <a:xfrm>
          <a:off x="0" y="2583656"/>
          <a:ext cx="8672097" cy="36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256</a:t>
          </a:r>
          <a:r>
            <a:rPr lang="en-GB" sz="1800" kern="1200"/>
            <a:t> inhouse </a:t>
          </a:r>
          <a:endParaRPr lang="en-US" sz="1800" kern="1200"/>
        </a:p>
      </dsp:txBody>
      <dsp:txXfrm>
        <a:off x="0" y="2583656"/>
        <a:ext cx="8672097" cy="3690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07B8D-EB95-4AF4-9474-CC855D397DD3}">
      <dsp:nvSpPr>
        <dsp:cNvPr id="0" name=""/>
        <dsp:cNvSpPr/>
      </dsp:nvSpPr>
      <dsp:spPr>
        <a:xfrm>
          <a:off x="1031" y="901134"/>
          <a:ext cx="1233408" cy="10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LLB Law degree 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PGDL</a:t>
          </a:r>
        </a:p>
      </dsp:txBody>
      <dsp:txXfrm>
        <a:off x="24442" y="924545"/>
        <a:ext cx="1186586" cy="752488"/>
      </dsp:txXfrm>
    </dsp:sp>
    <dsp:sp modelId="{5AF40BB8-A89F-4C00-8834-59B0CF090058}">
      <dsp:nvSpPr>
        <dsp:cNvPr id="0" name=""/>
        <dsp:cNvSpPr/>
      </dsp:nvSpPr>
      <dsp:spPr>
        <a:xfrm>
          <a:off x="687323" y="1118816"/>
          <a:ext cx="1396572" cy="1396572"/>
        </a:xfrm>
        <a:prstGeom prst="leftCircularArrow">
          <a:avLst>
            <a:gd name="adj1" fmla="val 3413"/>
            <a:gd name="adj2" fmla="val 422575"/>
            <a:gd name="adj3" fmla="val 2198085"/>
            <a:gd name="adj4" fmla="val 9024489"/>
            <a:gd name="adj5" fmla="val 39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D7E1A-C94D-4D11-8D56-38A4A10362F8}">
      <dsp:nvSpPr>
        <dsp:cNvPr id="0" name=""/>
        <dsp:cNvSpPr/>
      </dsp:nvSpPr>
      <dsp:spPr>
        <a:xfrm>
          <a:off x="275122" y="1700444"/>
          <a:ext cx="1096362" cy="435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Academic Stage</a:t>
          </a:r>
        </a:p>
      </dsp:txBody>
      <dsp:txXfrm>
        <a:off x="287892" y="1713214"/>
        <a:ext cx="1070822" cy="410447"/>
      </dsp:txXfrm>
    </dsp:sp>
    <dsp:sp modelId="{06FD5C67-483C-4E67-9E41-1E6DC95E94A1}">
      <dsp:nvSpPr>
        <dsp:cNvPr id="0" name=""/>
        <dsp:cNvSpPr/>
      </dsp:nvSpPr>
      <dsp:spPr>
        <a:xfrm>
          <a:off x="1598450" y="901134"/>
          <a:ext cx="1233408" cy="10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Bar Training Course BTC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1 year</a:t>
          </a:r>
        </a:p>
      </dsp:txBody>
      <dsp:txXfrm>
        <a:off x="1621861" y="1142538"/>
        <a:ext cx="1186586" cy="752488"/>
      </dsp:txXfrm>
    </dsp:sp>
    <dsp:sp modelId="{543ABD4B-F1E4-4637-AEB0-F27C47A8F1EC}">
      <dsp:nvSpPr>
        <dsp:cNvPr id="0" name=""/>
        <dsp:cNvSpPr/>
      </dsp:nvSpPr>
      <dsp:spPr>
        <a:xfrm>
          <a:off x="2274463" y="264294"/>
          <a:ext cx="1554174" cy="1554174"/>
        </a:xfrm>
        <a:prstGeom prst="circularArrow">
          <a:avLst>
            <a:gd name="adj1" fmla="val 3067"/>
            <a:gd name="adj2" fmla="val 376624"/>
            <a:gd name="adj3" fmla="val 19447865"/>
            <a:gd name="adj4" fmla="val 12575511"/>
            <a:gd name="adj5" fmla="val 35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3193C-D93C-4A88-B019-725D02016284}">
      <dsp:nvSpPr>
        <dsp:cNvPr id="0" name=""/>
        <dsp:cNvSpPr/>
      </dsp:nvSpPr>
      <dsp:spPr>
        <a:xfrm>
          <a:off x="1872540" y="683140"/>
          <a:ext cx="1096362" cy="435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Vocational stage</a:t>
          </a:r>
        </a:p>
      </dsp:txBody>
      <dsp:txXfrm>
        <a:off x="1885310" y="695910"/>
        <a:ext cx="1070822" cy="410447"/>
      </dsp:txXfrm>
    </dsp:sp>
    <dsp:sp modelId="{40622829-9985-4A4E-BA1C-CC691236DD76}">
      <dsp:nvSpPr>
        <dsp:cNvPr id="0" name=""/>
        <dsp:cNvSpPr/>
      </dsp:nvSpPr>
      <dsp:spPr>
        <a:xfrm>
          <a:off x="3195868" y="901134"/>
          <a:ext cx="1233408" cy="10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Pupillage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1 year</a:t>
          </a:r>
        </a:p>
      </dsp:txBody>
      <dsp:txXfrm>
        <a:off x="3219279" y="924545"/>
        <a:ext cx="1186586" cy="752488"/>
      </dsp:txXfrm>
    </dsp:sp>
    <dsp:sp modelId="{775122A8-CEE4-418C-A579-FE95AD789D83}">
      <dsp:nvSpPr>
        <dsp:cNvPr id="0" name=""/>
        <dsp:cNvSpPr/>
      </dsp:nvSpPr>
      <dsp:spPr>
        <a:xfrm>
          <a:off x="3882160" y="1118816"/>
          <a:ext cx="1396572" cy="1396572"/>
        </a:xfrm>
        <a:prstGeom prst="leftCircularArrow">
          <a:avLst>
            <a:gd name="adj1" fmla="val 3413"/>
            <a:gd name="adj2" fmla="val 422575"/>
            <a:gd name="adj3" fmla="val 2198085"/>
            <a:gd name="adj4" fmla="val 9024489"/>
            <a:gd name="adj5" fmla="val 39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67C47-0CAB-4741-8C50-124BDDBB3C97}">
      <dsp:nvSpPr>
        <dsp:cNvPr id="0" name=""/>
        <dsp:cNvSpPr/>
      </dsp:nvSpPr>
      <dsp:spPr>
        <a:xfrm>
          <a:off x="3469959" y="1700444"/>
          <a:ext cx="1096362" cy="435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Professional stage</a:t>
          </a:r>
        </a:p>
      </dsp:txBody>
      <dsp:txXfrm>
        <a:off x="3482729" y="1713214"/>
        <a:ext cx="1070822" cy="410447"/>
      </dsp:txXfrm>
    </dsp:sp>
    <dsp:sp modelId="{7FED33D5-4AE6-4414-B1FB-E340999AD969}">
      <dsp:nvSpPr>
        <dsp:cNvPr id="0" name=""/>
        <dsp:cNvSpPr/>
      </dsp:nvSpPr>
      <dsp:spPr>
        <a:xfrm>
          <a:off x="4793286" y="901134"/>
          <a:ext cx="1233408" cy="1017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Get tenancy</a:t>
          </a:r>
        </a:p>
      </dsp:txBody>
      <dsp:txXfrm>
        <a:off x="4816697" y="1142538"/>
        <a:ext cx="1186586" cy="752488"/>
      </dsp:txXfrm>
    </dsp:sp>
    <dsp:sp modelId="{D12ACFC0-42B4-4040-A9C0-52F44F6E885D}">
      <dsp:nvSpPr>
        <dsp:cNvPr id="0" name=""/>
        <dsp:cNvSpPr/>
      </dsp:nvSpPr>
      <dsp:spPr>
        <a:xfrm>
          <a:off x="5067377" y="683140"/>
          <a:ext cx="1096362" cy="435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Practicing Barrister</a:t>
          </a:r>
        </a:p>
      </dsp:txBody>
      <dsp:txXfrm>
        <a:off x="5080147" y="695910"/>
        <a:ext cx="1070822" cy="4104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633D-D47A-4751-BDB8-F9DCF20C486C}">
      <dsp:nvSpPr>
        <dsp:cNvPr id="0" name=""/>
        <dsp:cNvSpPr/>
      </dsp:nvSpPr>
      <dsp:spPr>
        <a:xfrm>
          <a:off x="2351" y="93528"/>
          <a:ext cx="1268367" cy="1268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58C4D-BC55-4885-9E7D-9FC0995BF82D}">
      <dsp:nvSpPr>
        <dsp:cNvPr id="0" name=""/>
        <dsp:cNvSpPr/>
      </dsp:nvSpPr>
      <dsp:spPr>
        <a:xfrm>
          <a:off x="2351" y="1494183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400" kern="1200"/>
            <a:t>Training route</a:t>
          </a:r>
        </a:p>
      </dsp:txBody>
      <dsp:txXfrm>
        <a:off x="2351" y="1494183"/>
        <a:ext cx="3623906" cy="543585"/>
      </dsp:txXfrm>
    </dsp:sp>
    <dsp:sp modelId="{1B7A532C-2709-454B-BB52-43338DDD390D}">
      <dsp:nvSpPr>
        <dsp:cNvPr id="0" name=""/>
        <dsp:cNvSpPr/>
      </dsp:nvSpPr>
      <dsp:spPr>
        <a:xfrm>
          <a:off x="2351" y="2099298"/>
          <a:ext cx="3623906" cy="107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Definite recruitment cycle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Longer term career prospects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Takes 3-4 years+ to qualify</a:t>
          </a:r>
        </a:p>
      </dsp:txBody>
      <dsp:txXfrm>
        <a:off x="2351" y="2099298"/>
        <a:ext cx="3623906" cy="1070675"/>
      </dsp:txXfrm>
    </dsp:sp>
    <dsp:sp modelId="{8B8AE0A5-A478-404E-BE08-D2136A5502CC}">
      <dsp:nvSpPr>
        <dsp:cNvPr id="0" name=""/>
        <dsp:cNvSpPr/>
      </dsp:nvSpPr>
      <dsp:spPr>
        <a:xfrm>
          <a:off x="4260441" y="93528"/>
          <a:ext cx="1268367" cy="1268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0313E-68D8-41DF-8DF1-96AEFC748615}">
      <dsp:nvSpPr>
        <dsp:cNvPr id="0" name=""/>
        <dsp:cNvSpPr/>
      </dsp:nvSpPr>
      <dsp:spPr>
        <a:xfrm>
          <a:off x="4260441" y="1494183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kern="1200"/>
            <a:t>Lateral hire route</a:t>
          </a:r>
          <a:endParaRPr lang="en-US" sz="3400" kern="1200"/>
        </a:p>
      </dsp:txBody>
      <dsp:txXfrm>
        <a:off x="4260441" y="1494183"/>
        <a:ext cx="3623906" cy="543585"/>
      </dsp:txXfrm>
    </dsp:sp>
    <dsp:sp modelId="{2FA854B0-73DB-4592-B01D-95BC2BF0D3C0}">
      <dsp:nvSpPr>
        <dsp:cNvPr id="0" name=""/>
        <dsp:cNvSpPr/>
      </dsp:nvSpPr>
      <dsp:spPr>
        <a:xfrm>
          <a:off x="4260441" y="2099298"/>
          <a:ext cx="3623906" cy="107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Luck – dependent on recruitment need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May not need to requalify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Firm may sponsor training </a:t>
          </a:r>
          <a:endParaRPr lang="en-US" sz="1700" kern="1200"/>
        </a:p>
      </dsp:txBody>
      <dsp:txXfrm>
        <a:off x="4260441" y="2099298"/>
        <a:ext cx="3623906" cy="1070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4 Tex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>
                <a:latin typeface="4 Text"/>
              </a:rPr>
              <a:t>01/10/2024</a:t>
            </a:fld>
            <a:endParaRPr lang="en-GB">
              <a:latin typeface="4 Tex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4 Tex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>
                <a:latin typeface="4 Text"/>
              </a:rPr>
              <a:t>‹#›</a:t>
            </a:fld>
            <a:endParaRPr lang="en-GB">
              <a:latin typeface="4 Text"/>
            </a:endParaRPr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4 Tex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4 Text"/>
              </a:defRPr>
            </a:lvl1pPr>
          </a:lstStyle>
          <a:p>
            <a:fld id="{A4AD6F77-CFCE-A445-8E2C-54D16F9EECCC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4 Tex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4 Text"/>
              </a:defRPr>
            </a:lvl1pPr>
          </a:lstStyle>
          <a:p>
            <a:fld id="{00942D00-D33B-6747-961F-9152114FB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4 Tex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4 Tex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4 Tex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4 Tex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4 Tex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AK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4A913-C9DB-4D84-BB1A-D33248C5082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8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8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15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AK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C4A913-C9DB-4D84-BB1A-D33248C5082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82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8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37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7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AK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E61A2D-598E-47A4-953C-93AD8CCDF83F}" type="slidenum">
              <a:rPr lang="en-GB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3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707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45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1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795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70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40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377E5-8DEA-4233-867D-CB0E5B70A13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22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DV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E61A2D-598E-47A4-953C-93AD8CCDF83F}" type="slidenum">
              <a:rPr lang="en-GB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4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05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DV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E61A2D-598E-47A4-953C-93AD8CCDF83F}" type="slidenum">
              <a:rPr lang="en-GB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5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AK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E61A2D-598E-47A4-953C-93AD8CCDF83F}" type="slidenum">
              <a:rPr lang="en-GB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6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1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AK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6E61A2D-598E-47A4-953C-93AD8CCDF83F}" type="slidenum">
              <a:rPr lang="en-GB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7</a:t>
            </a:fld>
            <a:endParaRPr lang="en-GB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33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DV</a:t>
            </a:r>
          </a:p>
        </p:txBody>
      </p:sp>
    </p:spTree>
    <p:extLst>
      <p:ext uri="{BB962C8B-B14F-4D97-AF65-F5344CB8AC3E}">
        <p14:creationId xmlns:p14="http://schemas.microsoft.com/office/powerpoint/2010/main" val="372031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CD06-2AD3-4DD6-B400-E62DF799FC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50000">
              <a:srgbClr val="8D3786"/>
            </a:gs>
            <a:gs pos="0">
              <a:srgbClr val="1C3D7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24373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page – </a:t>
            </a:r>
            <a:br>
              <a:rPr lang="en-US"/>
            </a:br>
            <a:r>
              <a:rPr lang="en-US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36594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sub-heading /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B8344-2BB4-46AC-BF67-24F417DE5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886" y="1680830"/>
            <a:ext cx="3628402" cy="33472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4006D1-B55A-40FB-96F4-3E101622A8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2966" y="458789"/>
            <a:ext cx="3111456" cy="5638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School </a:t>
            </a:r>
          </a:p>
          <a:p>
            <a:r>
              <a:rPr lang="en-US"/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8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00150"/>
            <a:ext cx="3524250" cy="3369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0" y="1200150"/>
            <a:ext cx="3524250" cy="3369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95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570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A152-3642-44D0-89B2-3EEF29B53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A5B13-1742-42BB-83FC-824C072F9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7C19-F1E0-479B-9F93-2EF79BA9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69887-83E8-4454-A738-3B0A4398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3F7B-03E0-4180-9D7D-5898471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72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DB4A-7836-4B71-81CA-5EC10D9D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57AD-6D4D-49CA-8583-3F477CCD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BD1F9-79FA-499A-91F2-DFEAC9C6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F8603-CE69-4B68-AF8D-76184DBC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9A42-60EB-4AC1-8006-D6EBBD61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3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898A-AC4C-4C2B-850E-BD587048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8B3A-B2A8-405D-BC54-3F6312D7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9669F-E61B-4931-9CC0-551640E7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C7A4-EDC0-45ED-8ACF-FB0AF98D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B1D74-288E-43F4-9AA6-A93533D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3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81E7-FD52-4107-A184-ECF34CAB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937C-8D12-4EE9-B93C-141160F6F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530BA-52BB-4D44-AB25-1C87F2BA3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9A9A7-1297-4CCF-A1D2-BE2907E9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B7F3F-4FD2-4254-AAC7-1A9D2805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E02E-45F4-4E04-8E6D-4B031E6D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54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86C0-D758-4E40-B7B9-BA0320DC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1A037-E39E-48F8-A62A-3C55B7422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523F4-5E76-465B-AB35-91A72CCC3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0798F-09B0-4251-B790-2EC94F382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90861-E823-4DA2-AF2A-7B6191035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EC7E4-8111-48DA-9097-F9FF8262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87188-7A6E-4AE4-A347-C52C16E6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0B0EB-9D69-4899-96A8-73583172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54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5DE7-7FB0-46DB-9405-63B0634B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1D54A-8BFE-4A66-8C01-C3A0E8D8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9A05A-BA7F-4E56-A9F9-0DD742EB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D9B10-2680-4BF9-B3DE-581043C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6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994D4-AB6C-4CAB-A899-D8F8607D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BA159-9074-4ECF-8A91-5B3378A0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425A4-00FD-496D-843E-6768B4BF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634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6C9D-D52C-4D5E-BCB4-DEB2F57C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0D34-CCC7-4F29-802F-262714A2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E0F2B-9C6E-4C20-8966-6DFDA4751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0B045-964C-4063-BBFA-6B83C7E7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9FE1F-97B5-4CB3-98FA-126A5398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BBF1B-9535-4ADC-9034-24B5DE02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10C8-ACFA-4B66-BA88-C02835BB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18768-BA3C-4C85-A881-C2D742D37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1BA98-947C-4F30-81FA-E75089E74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536A2-429C-4E79-B977-267EAD08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8B88E-AC5B-4457-B246-5D80D0F9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DF89-B6B4-461A-A5B2-7AEA5C98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4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BE90-E10F-453C-A574-3138DD5A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689D1-5BAE-4CA1-805C-240740AC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B1ADD-A7F9-4415-BC8A-C2DB995B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4382-1FE3-4611-98AB-36B45614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FCA8-8C69-4A1C-8ED2-B872F589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AC67C-C8CF-40D1-8156-8B9F9BBD1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D5E88-ADF8-493E-91B1-184CC4D84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52B4-90C0-4ACD-B3E3-49FE0C23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71F-C445-4550-BC73-994E346A1C33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609A-6240-463F-A7C1-3B71C27DB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0658-84C6-4AC3-83AC-5FC9D58D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1B7-8AD3-4D86-AEC8-A4A3278C6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539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gradFill>
          <a:gsLst>
            <a:gs pos="50000">
              <a:srgbClr val="8D3786"/>
            </a:gs>
            <a:gs pos="0">
              <a:srgbClr val="1C3D7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gradFill>
          <a:gsLst>
            <a:gs pos="50000">
              <a:srgbClr val="8D3786"/>
            </a:gs>
            <a:gs pos="0">
              <a:srgbClr val="1C3D7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 (up to 2 lines) – </a:t>
            </a:r>
            <a:br>
              <a:rPr lang="en-US"/>
            </a:br>
            <a:r>
              <a:rPr lang="en-US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/>
              <a:t>Click to edit Master title style – Arial Regular 14pt</a:t>
            </a:r>
          </a:p>
          <a:p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>
              <a:defRPr/>
            </a:pPr>
            <a:r>
              <a:rPr lang="en-US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1D3F9-65FD-49A6-AA0B-E7C74E8AAD9A}"/>
              </a:ext>
            </a:extLst>
          </p:cNvPr>
          <p:cNvSpPr/>
          <p:nvPr userDrawn="1"/>
        </p:nvSpPr>
        <p:spPr>
          <a:xfrm>
            <a:off x="10188" y="4469587"/>
            <a:ext cx="9144000" cy="673913"/>
          </a:xfrm>
          <a:prstGeom prst="rect">
            <a:avLst/>
          </a:prstGeom>
          <a:gradFill>
            <a:gsLst>
              <a:gs pos="0">
                <a:srgbClr val="1C3D74"/>
              </a:gs>
              <a:gs pos="50000">
                <a:srgbClr val="8D3786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B903A-F407-4E66-81D1-1411B4A219A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062812" y="4694920"/>
            <a:ext cx="2490540" cy="2297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2B76A7-7179-4A91-AA9E-970D6FA45E62}"/>
              </a:ext>
            </a:extLst>
          </p:cNvPr>
          <p:cNvSpPr txBox="1">
            <a:spLocks/>
          </p:cNvSpPr>
          <p:nvPr userDrawn="1"/>
        </p:nvSpPr>
        <p:spPr>
          <a:xfrm>
            <a:off x="2315776" y="2836473"/>
            <a:ext cx="4512447" cy="145660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School of English </a:t>
            </a:r>
          </a:p>
          <a:p>
            <a:r>
              <a:rPr lang="en-US"/>
              <a:t>and Drama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A5C0C06-AD89-4D25-91E5-1356D874D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0139" y="467682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School name here</a:t>
            </a: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99" r:id="rId18"/>
    <p:sldLayoutId id="2147483900" r:id="rId19"/>
    <p:sldLayoutId id="214748390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BC66D-BE54-4920-9914-BD36CA85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18FDC-784E-4C98-AA5C-9ECF79CEA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0225-1097-4F02-9BD3-9B761C516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4 Text"/>
              </a:defRPr>
            </a:lvl1pPr>
          </a:lstStyle>
          <a:p>
            <a:fld id="{5946B71F-C445-4550-BC73-994E346A1C33}" type="datetimeFigureOut">
              <a:rPr lang="en-GB" smtClean="0"/>
              <a:pPr/>
              <a:t>01/10/2024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3A7A-E74E-4E87-BE9D-45DB6FF9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4 Tex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67C0-0302-4CCC-A683-58E9DAF26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4 Text"/>
              </a:defRPr>
            </a:lvl1pPr>
          </a:lstStyle>
          <a:p>
            <a:fld id="{E05CC1B7-8AD3-4D86-AEC8-A4A3278C6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01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4 Tex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4 Tex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4 Tex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4 Tex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4 Tex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standardsboard.org.uk/training-qualification/becoming-a-barrister/transferring-lawyer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bpp.com/courses/law/legal-training/btt-bar-transfer-test#download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standardsboard.org.uk/media-centre/research-and-statistics/statistic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barstandardsboard.org.uk/media-centre/research-and-statistics/statistics/" TargetMode="External"/><Relationship Id="rId4" Type="http://schemas.openxmlformats.org/officeDocument/2006/relationships/hyperlink" Target="https://www.barstandardsboard.org.uk/news-publications/research-and-statistics/statistics-about-the-ba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society.org.uk/career-advice/becoming-a-solicitor/entry-trend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awsociety.org.uk/topics/research/annual-statistics-report-20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sra.org.uk/students/sq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hyperlink" Target="https://www.lawcareers.net/solicitors/advancedsearch" TargetMode="External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0.xml"/><Relationship Id="rId5" Type="http://schemas.openxmlformats.org/officeDocument/2006/relationships/hyperlink" Target="https://accutrainee.com/clients-firms/?gclid=EAIaIQobChMIq4nwhdmQ7AIViuntCh1BTAOeEAAYASAAEgJXXfD_BwE" TargetMode="External"/><Relationship Id="rId10" Type="http://schemas.microsoft.com/office/2007/relationships/diagramDrawing" Target="../diagrams/drawing10.xml"/><Relationship Id="rId4" Type="http://schemas.openxmlformats.org/officeDocument/2006/relationships/hyperlink" Target="https://flex.legal/" TargetMode="External"/><Relationship Id="rId9" Type="http://schemas.openxmlformats.org/officeDocument/2006/relationships/diagramColors" Target="../diagrams/colors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hyperlink" Target="https://targetjobs.co.uk/careers-advice/career-plann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chambersstudent.co.uk/" TargetMode="External"/><Relationship Id="rId5" Type="http://schemas.openxmlformats.org/officeDocument/2006/relationships/hyperlink" Target="https://www.prospects.ac.uk/careers-advice/what-can-i-do-with-my-degree" TargetMode="External"/><Relationship Id="rId4" Type="http://schemas.openxmlformats.org/officeDocument/2006/relationships/hyperlink" Target="https://www.lawcareers.ne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@qmul.ac.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qmul.ac.uk/careers/event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0C466D-AFD2-4612-98EB-B28E84FC16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3599" y="2437395"/>
            <a:ext cx="7870825" cy="1171575"/>
          </a:xfrm>
        </p:spPr>
        <p:txBody>
          <a:bodyPr/>
          <a:lstStyle/>
          <a:p>
            <a:r>
              <a:rPr lang="en-GB" sz="3600"/>
              <a:t>Entering the UK Job Market and Legal Training Pathways</a:t>
            </a:r>
          </a:p>
          <a:p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B3EFF6F-2781-4F5D-97C6-E4322216AD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43599" y="3464506"/>
            <a:ext cx="7870825" cy="1171575"/>
          </a:xfrm>
        </p:spPr>
        <p:txBody>
          <a:bodyPr lIns="91440" tIns="45720" rIns="91440" bIns="45720" anchor="t"/>
          <a:lstStyle/>
          <a:p>
            <a:r>
              <a:rPr lang="en-GB" sz="1400">
                <a:latin typeface="Arial"/>
                <a:cs typeface="Arial"/>
              </a:rPr>
              <a:t>September 2024</a:t>
            </a:r>
          </a:p>
          <a:p>
            <a:endParaRPr lang="en-GB">
              <a:latin typeface="Arial"/>
              <a:cs typeface="Arial"/>
            </a:endParaRPr>
          </a:p>
          <a:p>
            <a:r>
              <a:rPr lang="en-GB">
                <a:latin typeface="Arial"/>
                <a:cs typeface="Arial"/>
              </a:rPr>
              <a:t>By Sera Singh and Dara Vexter</a:t>
            </a:r>
          </a:p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BD83B4-A554-43D7-822D-591180534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02966" y="458789"/>
            <a:ext cx="3111456" cy="5638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Centre for Commercial Law Studies</a:t>
            </a:r>
          </a:p>
        </p:txBody>
      </p:sp>
    </p:spTree>
    <p:extLst>
      <p:ext uri="{BB962C8B-B14F-4D97-AF65-F5344CB8AC3E}">
        <p14:creationId xmlns:p14="http://schemas.microsoft.com/office/powerpoint/2010/main" val="333129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9DAE9059-5BC0-4B75-B536-54BFB08F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22"/>
            <a:ext cx="914171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lor fill">
            <a:extLst>
              <a:ext uri="{FF2B5EF4-FFF2-40B4-BE49-F238E27FC236}">
                <a16:creationId xmlns:a16="http://schemas.microsoft.com/office/drawing/2014/main" id="{F17EE558-8341-47F3-B29A-14E701B36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75"/>
            <a:ext cx="9141711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FC59CD-C9DA-4650-8128-10CD2396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5143498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87BEC2-A37A-4BD2-B378-ED56E078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A84300-60A4-4D45-BC17-FE0C4F19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4AD69DF-D02A-4EED-92C3-CA0EBA047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5F2D3B-3AD8-4842-8C23-DF279210C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CF15B7-4678-4175-81C2-84308D09B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C6AEC7-0ECD-41FC-9A7D-4CCCCBC3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BBA06-D341-464C-8CF0-207A7D2A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323BED-8675-032F-522D-B938FD175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627809"/>
              </p:ext>
            </p:extLst>
          </p:nvPr>
        </p:nvGraphicFramePr>
        <p:xfrm>
          <a:off x="491388" y="561289"/>
          <a:ext cx="7887945" cy="412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966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FDDB49-0A3A-930C-FAB5-A2636D3C72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Practice as an English qualified lawyer</a:t>
            </a:r>
          </a:p>
        </p:txBody>
      </p:sp>
      <p:graphicFrame>
        <p:nvGraphicFramePr>
          <p:cNvPr id="8" name="Text Placeholder 2">
            <a:extLst>
              <a:ext uri="{FF2B5EF4-FFF2-40B4-BE49-F238E27FC236}">
                <a16:creationId xmlns:a16="http://schemas.microsoft.com/office/drawing/2014/main" id="{216B2073-755E-6C97-7BE6-0C0636254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286750"/>
              </p:ext>
            </p:extLst>
          </p:nvPr>
        </p:nvGraphicFramePr>
        <p:xfrm>
          <a:off x="186596" y="1311275"/>
          <a:ext cx="8672097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40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7" name="Rectangle 22546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8" name="Freeform: Shape 22547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414" y="0"/>
            <a:ext cx="5653586" cy="51435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0550" y="457200"/>
            <a:ext cx="3982587" cy="992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Barristers </a:t>
            </a:r>
            <a:endParaRPr lang="en-US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6" t="30400" r="40157" b="12900"/>
          <a:stretch>
            <a:fillRect/>
          </a:stretch>
        </p:blipFill>
        <p:spPr bwMode="auto">
          <a:xfrm>
            <a:off x="547291" y="506673"/>
            <a:ext cx="2707173" cy="413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400550" y="1645576"/>
            <a:ext cx="3982587" cy="293143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500"/>
              <a:t>Provide one-off advocacy or specialist technical advice</a:t>
            </a:r>
          </a:p>
          <a:p>
            <a:pPr>
              <a:spcBef>
                <a:spcPct val="50000"/>
              </a:spcBef>
              <a:defRPr/>
            </a:pPr>
            <a:endParaRPr lang="en-US" altLang="en-US" sz="1500"/>
          </a:p>
          <a:p>
            <a:pPr>
              <a:spcBef>
                <a:spcPct val="50000"/>
              </a:spcBef>
              <a:defRPr/>
            </a:pPr>
            <a:r>
              <a:rPr lang="en-US" altLang="en-US" sz="1500"/>
              <a:t>Primarily work in courts or tribunals</a:t>
            </a:r>
          </a:p>
          <a:p>
            <a:pPr>
              <a:spcBef>
                <a:spcPct val="50000"/>
              </a:spcBef>
              <a:defRPr/>
            </a:pPr>
            <a:endParaRPr lang="en-US" altLang="en-US" sz="1500"/>
          </a:p>
          <a:p>
            <a:pPr>
              <a:spcBef>
                <a:spcPct val="50000"/>
              </a:spcBef>
              <a:defRPr/>
            </a:pPr>
            <a:r>
              <a:rPr lang="en-US" altLang="en-US" sz="1500"/>
              <a:t> Are self- employed but grouped within a ‘set of Chambers’</a:t>
            </a:r>
          </a:p>
          <a:p>
            <a:pPr marL="0">
              <a:spcBef>
                <a:spcPct val="50000"/>
              </a:spcBef>
              <a:defRPr/>
            </a:pPr>
            <a:endParaRPr lang="en-US" altLang="en-US" sz="1500"/>
          </a:p>
          <a:p>
            <a:pPr>
              <a:spcBef>
                <a:spcPct val="50000"/>
              </a:spcBef>
              <a:defRPr/>
            </a:pPr>
            <a:r>
              <a:rPr lang="en-US" altLang="en-US" sz="1500"/>
              <a:t>A minority (c.20%) work at the  ‘employed bar’</a:t>
            </a:r>
          </a:p>
          <a:p>
            <a:pPr>
              <a:defRPr/>
            </a:pPr>
            <a:endParaRPr lang="en-US" altLang="en-US" sz="1500"/>
          </a:p>
        </p:txBody>
      </p:sp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b="0">
                <a:solidFill>
                  <a:srgbClr val="660066"/>
                </a:solidFill>
                <a:latin typeface="+mn-lt"/>
              </a:rPr>
              <a:t> </a:t>
            </a:r>
            <a:br>
              <a:rPr lang="en-GB" altLang="en-US" b="0">
                <a:solidFill>
                  <a:srgbClr val="660066"/>
                </a:solidFill>
                <a:latin typeface="+mn-lt"/>
              </a:rPr>
            </a:br>
            <a:endParaRPr lang="en-GB" altLang="en-US" b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89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6518" y="234474"/>
            <a:ext cx="75902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500" b="1">
                <a:solidFill>
                  <a:srgbClr val="1C3D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Qualifying as a barrister in England and Wales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4887" y="3730553"/>
            <a:ext cx="5668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1800">
                <a:solidFill>
                  <a:srgbClr val="1C3D74"/>
                </a:solidFill>
                <a:latin typeface="Arial" panose="020B0604020202020204" pitchFamily="34" charset="0"/>
              </a:rPr>
              <a:t>You start applying to chambers in the academic stage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B15C5B-5F54-AC62-2583-E53B05E4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794532"/>
              </p:ext>
            </p:extLst>
          </p:nvPr>
        </p:nvGraphicFramePr>
        <p:xfrm>
          <a:off x="1639420" y="1043615"/>
          <a:ext cx="6164772" cy="281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82416" y="745629"/>
            <a:ext cx="4394300" cy="6920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defTabSz="514350">
              <a:defRPr/>
            </a:pPr>
            <a:br>
              <a:rPr lang="en-GB" altLang="en-US" sz="1856" kern="0">
                <a:solidFill>
                  <a:srgbClr val="000000"/>
                </a:solidFill>
                <a:latin typeface="Verdana"/>
              </a:rPr>
            </a:br>
            <a:br>
              <a:rPr lang="en-GB" altLang="en-US" sz="1856" kern="0">
                <a:solidFill>
                  <a:srgbClr val="000000"/>
                </a:solidFill>
                <a:latin typeface="Verdana"/>
              </a:rPr>
            </a:br>
            <a:br>
              <a:rPr lang="en-GB" altLang="en-US" sz="1856" kern="0">
                <a:solidFill>
                  <a:srgbClr val="000000"/>
                </a:solidFill>
                <a:latin typeface="Verdana"/>
              </a:rPr>
            </a:br>
            <a:br>
              <a:rPr lang="en-GB" altLang="en-US" sz="1856" kern="0">
                <a:solidFill>
                  <a:srgbClr val="000000"/>
                </a:solidFill>
                <a:latin typeface="Verdana"/>
              </a:rPr>
            </a:br>
            <a:br>
              <a:rPr lang="en-GB" altLang="en-US" sz="1856" kern="0">
                <a:solidFill>
                  <a:srgbClr val="000000"/>
                </a:solidFill>
                <a:latin typeface="Verdana"/>
              </a:rPr>
            </a:br>
            <a:endParaRPr lang="en-GB" altLang="en-US" sz="1856" kern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634" y="167223"/>
            <a:ext cx="65875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altLang="en-US" sz="2500" b="1" kern="0">
                <a:solidFill>
                  <a:srgbClr val="1C3D74"/>
                </a:solidFill>
              </a:rPr>
              <a:t>How do I find out about the Bar Transfer Test?</a:t>
            </a:r>
            <a:endParaRPr lang="en-GB" sz="2500" b="1">
              <a:solidFill>
                <a:srgbClr val="1C3D74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6632" y="1258679"/>
            <a:ext cx="864491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GB" altLang="en-US" sz="1800">
                <a:solidFill>
                  <a:srgbClr val="1C3D74"/>
                </a:solidFill>
                <a:latin typeface="+mn-lt"/>
                <a:ea typeface="Source Sans Pro" panose="020B0503030403020204" pitchFamily="34" charset="0"/>
                <a:cs typeface="Arial"/>
              </a:rPr>
              <a:t>Bar Standards Board website</a:t>
            </a:r>
          </a:p>
          <a:p>
            <a:pPr defTabSz="514350">
              <a:spcBef>
                <a:spcPct val="0"/>
              </a:spcBef>
              <a:buNone/>
            </a:pPr>
            <a:r>
              <a:rPr lang="en-GB" sz="1800">
                <a:latin typeface="Verdana"/>
                <a:ea typeface="Verdana"/>
                <a:cs typeface="Arial"/>
                <a:hlinkClick r:id="rId3"/>
              </a:rPr>
              <a:t>https://www.barstandardsboard.org.uk/training-qualification/becoming-a-barrister/transferring-lawyers.html</a:t>
            </a:r>
            <a:endParaRPr lang="en-GB"/>
          </a:p>
          <a:p>
            <a:pPr defTabSz="514350">
              <a:spcBef>
                <a:spcPct val="0"/>
              </a:spcBef>
              <a:buNone/>
            </a:pPr>
            <a:endParaRPr lang="en-GB" sz="1800">
              <a:solidFill>
                <a:srgbClr val="21386A"/>
              </a:solidFill>
              <a:latin typeface="Verdana"/>
              <a:ea typeface="Verdana"/>
              <a:cs typeface="Arial" panose="020B0604020202020204" pitchFamily="34" charset="0"/>
            </a:endParaRPr>
          </a:p>
          <a:p>
            <a:pPr defTabSz="514350">
              <a:spcBef>
                <a:spcPct val="0"/>
              </a:spcBef>
              <a:buNone/>
            </a:pPr>
            <a:endParaRPr lang="en-GB" altLang="en-US" sz="1800">
              <a:solidFill>
                <a:srgbClr val="1C3D74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defTabSz="514350">
              <a:spcBef>
                <a:spcPct val="0"/>
              </a:spcBef>
              <a:buNone/>
            </a:pPr>
            <a:r>
              <a:rPr lang="en-GB" altLang="en-US" sz="1800">
                <a:solidFill>
                  <a:srgbClr val="1C3D74"/>
                </a:solidFill>
                <a:latin typeface="+mn-lt"/>
                <a:ea typeface="Source Sans Pro" panose="020B0503030403020204" pitchFamily="34" charset="0"/>
                <a:cs typeface="Arial"/>
              </a:rPr>
              <a:t>Bar Transfer Test through BPP </a:t>
            </a:r>
            <a:r>
              <a:rPr lang="en-GB" altLang="en-US" sz="135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56633" y="3173438"/>
            <a:ext cx="8644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514350">
              <a:spcBef>
                <a:spcPct val="0"/>
              </a:spcBef>
              <a:buNone/>
            </a:pP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https://www.bpp.com/courses/law/legal-training/btt-bar-transfer-test#downloads</a:t>
            </a:r>
            <a:r>
              <a:rPr lang="en-GB" altLang="en-US" sz="180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8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5125" y="865179"/>
            <a:ext cx="2400300" cy="3345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Qualifying as a barrister – some figures (21/22 cohort)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481" y="443508"/>
            <a:ext cx="5179868" cy="4189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2022  26,290</a:t>
            </a:r>
            <a:r>
              <a:rPr lang="en-US" sz="1200"/>
              <a:t> accepted onto undergraduate law courses (c. 9,300 overseas students) </a:t>
            </a:r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2021 26,185 </a:t>
            </a:r>
            <a:r>
              <a:rPr lang="en-US" sz="1200"/>
              <a:t> accepted onto undergraduate law courses (c. 5,800 overseas students)</a:t>
            </a:r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2021/22   2,178 </a:t>
            </a:r>
            <a:r>
              <a:rPr lang="en-US" sz="1200"/>
              <a:t>applicants to Bar training course</a:t>
            </a:r>
          </a:p>
          <a:p>
            <a:pPr marL="89916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541 pupillages</a:t>
            </a:r>
            <a:endParaRPr lang="en-US" sz="1200"/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/>
              <a:t>Many students take the costly bar training course without going on to qualify</a:t>
            </a:r>
            <a:r>
              <a:rPr lang="en-US" sz="1200"/>
              <a:t>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hlinkClick r:id="rId3"/>
              </a:rPr>
              <a:t>https://www.barstandardsboard.org.uk/media-centre/research-and-statistics/statistics</a:t>
            </a:r>
            <a:endParaRPr lang="en-US" sz="1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hlinkClick r:id="rId4"/>
              </a:rPr>
              <a:t>https://www.barstandardsboard.org.uk/news-publications/research-and-statistics/statistics-about-the-bar.html</a:t>
            </a:r>
            <a:r>
              <a:rPr lang="en-US" sz="1200">
                <a:hlinkClick r:id="rId5"/>
              </a:rPr>
              <a:t>/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1301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63" name="Rectangle 22562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4" name="Freeform: Shape 22563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6350" cy="1688542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2777" y="457200"/>
            <a:ext cx="4436398" cy="99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Solicitors</a:t>
            </a:r>
            <a:endParaRPr lang="en-US" sz="4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65" name="Freeform: Shape 22564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1542" y="4350223"/>
            <a:ext cx="4302458" cy="793277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852777" y="1912288"/>
            <a:ext cx="4310893" cy="266472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/>
              <a:t>Provide legal services directly to the client</a:t>
            </a:r>
          </a:p>
          <a:p>
            <a:pPr marL="0">
              <a:spcBef>
                <a:spcPct val="50000"/>
              </a:spcBef>
            </a:pPr>
            <a:endParaRPr lang="en-US" altLang="en-US" sz="1500"/>
          </a:p>
          <a:p>
            <a:pPr>
              <a:spcBef>
                <a:spcPct val="50000"/>
              </a:spcBef>
            </a:pPr>
            <a:r>
              <a:rPr lang="en-US" altLang="en-US" sz="1500"/>
              <a:t> Majority work in private practice (i.e. in law firms)</a:t>
            </a:r>
          </a:p>
          <a:p>
            <a:pPr>
              <a:spcBef>
                <a:spcPct val="50000"/>
              </a:spcBef>
            </a:pPr>
            <a:endParaRPr lang="en-US" altLang="en-US" sz="1500"/>
          </a:p>
          <a:p>
            <a:pPr>
              <a:spcBef>
                <a:spcPct val="50000"/>
              </a:spcBef>
            </a:pPr>
            <a:r>
              <a:rPr lang="en-US" altLang="en-US" sz="1500"/>
              <a:t> Some work ‘in-house’ in legal departments</a:t>
            </a:r>
          </a:p>
          <a:p>
            <a:pPr>
              <a:defRPr/>
            </a:pPr>
            <a:endParaRPr lang="en-US" altLang="en-US" sz="1500"/>
          </a:p>
        </p:txBody>
      </p:sp>
      <p:sp>
        <p:nvSpPr>
          <p:cNvPr id="22566" name="Freeform: Shape 22565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688" y="457887"/>
            <a:ext cx="3008207" cy="422772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24100" r="38580" b="13602"/>
          <a:stretch>
            <a:fillRect/>
          </a:stretch>
        </p:blipFill>
        <p:spPr bwMode="auto">
          <a:xfrm>
            <a:off x="5859530" y="578537"/>
            <a:ext cx="2686002" cy="39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 b="0">
                <a:solidFill>
                  <a:srgbClr val="660066"/>
                </a:solidFill>
                <a:latin typeface="+mn-lt"/>
              </a:rPr>
              <a:t> </a:t>
            </a:r>
            <a:br>
              <a:rPr lang="en-GB" altLang="en-US" b="0">
                <a:solidFill>
                  <a:srgbClr val="660066"/>
                </a:solidFill>
                <a:latin typeface="+mn-lt"/>
              </a:rPr>
            </a:br>
            <a:endParaRPr lang="en-GB" altLang="en-US" b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41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EB215C-7839-4CEA-AA02-B8F7755F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1011C6D-05BE-4D99-8C11-A0E478B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6350" cy="1688542"/>
          </a:xfrm>
          <a:custGeom>
            <a:avLst/>
            <a:gdLst>
              <a:gd name="connsiteX0" fmla="*/ 0 w 10915134"/>
              <a:gd name="connsiteY0" fmla="*/ 0 h 2251389"/>
              <a:gd name="connsiteX1" fmla="*/ 10915134 w 10915134"/>
              <a:gd name="connsiteY1" fmla="*/ 0 h 2251389"/>
              <a:gd name="connsiteX2" fmla="*/ 10882980 w 10915134"/>
              <a:gd name="connsiteY2" fmla="*/ 49990 h 2251389"/>
              <a:gd name="connsiteX3" fmla="*/ 10834795 w 10915134"/>
              <a:gd name="connsiteY3" fmla="*/ 110024 h 2251389"/>
              <a:gd name="connsiteX4" fmla="*/ 10738392 w 10915134"/>
              <a:gd name="connsiteY4" fmla="*/ 165813 h 2251389"/>
              <a:gd name="connsiteX5" fmla="*/ 10633692 w 10915134"/>
              <a:gd name="connsiteY5" fmla="*/ 209264 h 2251389"/>
              <a:gd name="connsiteX6" fmla="*/ 10586800 w 10915134"/>
              <a:gd name="connsiteY6" fmla="*/ 239716 h 2251389"/>
              <a:gd name="connsiteX7" fmla="*/ 10501658 w 10915134"/>
              <a:gd name="connsiteY7" fmla="*/ 307174 h 2251389"/>
              <a:gd name="connsiteX8" fmla="*/ 10404067 w 10915134"/>
              <a:gd name="connsiteY8" fmla="*/ 412395 h 2251389"/>
              <a:gd name="connsiteX9" fmla="*/ 10380953 w 10915134"/>
              <a:gd name="connsiteY9" fmla="*/ 472334 h 2251389"/>
              <a:gd name="connsiteX10" fmla="*/ 10341416 w 10915134"/>
              <a:gd name="connsiteY10" fmla="*/ 504774 h 2251389"/>
              <a:gd name="connsiteX11" fmla="*/ 10326329 w 10915134"/>
              <a:gd name="connsiteY11" fmla="*/ 523459 h 2251389"/>
              <a:gd name="connsiteX12" fmla="*/ 10298289 w 10915134"/>
              <a:gd name="connsiteY12" fmla="*/ 532173 h 2251389"/>
              <a:gd name="connsiteX13" fmla="*/ 10243127 w 10915134"/>
              <a:gd name="connsiteY13" fmla="*/ 540715 h 2251389"/>
              <a:gd name="connsiteX14" fmla="*/ 10141243 w 10915134"/>
              <a:gd name="connsiteY14" fmla="*/ 592343 h 2251389"/>
              <a:gd name="connsiteX15" fmla="*/ 9940352 w 10915134"/>
              <a:gd name="connsiteY15" fmla="*/ 631518 h 2251389"/>
              <a:gd name="connsiteX16" fmla="*/ 9836226 w 10915134"/>
              <a:gd name="connsiteY16" fmla="*/ 660496 h 2251389"/>
              <a:gd name="connsiteX17" fmla="*/ 9686899 w 10915134"/>
              <a:gd name="connsiteY17" fmla="*/ 683782 h 2251389"/>
              <a:gd name="connsiteX18" fmla="*/ 9578209 w 10915134"/>
              <a:gd name="connsiteY18" fmla="*/ 709781 h 2251389"/>
              <a:gd name="connsiteX19" fmla="*/ 9437298 w 10915134"/>
              <a:gd name="connsiteY19" fmla="*/ 757337 h 2251389"/>
              <a:gd name="connsiteX20" fmla="*/ 9435498 w 10915134"/>
              <a:gd name="connsiteY20" fmla="*/ 759689 h 2251389"/>
              <a:gd name="connsiteX21" fmla="*/ 9413910 w 10915134"/>
              <a:gd name="connsiteY21" fmla="*/ 764531 h 2251389"/>
              <a:gd name="connsiteX22" fmla="*/ 9361370 w 10915134"/>
              <a:gd name="connsiteY22" fmla="*/ 760593 h 2251389"/>
              <a:gd name="connsiteX23" fmla="*/ 9356626 w 10915134"/>
              <a:gd name="connsiteY23" fmla="*/ 764594 h 2251389"/>
              <a:gd name="connsiteX24" fmla="*/ 9311281 w 10915134"/>
              <a:gd name="connsiteY24" fmla="*/ 769260 h 2251389"/>
              <a:gd name="connsiteX25" fmla="*/ 9311173 w 10915134"/>
              <a:gd name="connsiteY25" fmla="*/ 771337 h 2251389"/>
              <a:gd name="connsiteX26" fmla="*/ 9300658 w 10915134"/>
              <a:gd name="connsiteY26" fmla="*/ 781452 h 2251389"/>
              <a:gd name="connsiteX27" fmla="*/ 9279376 w 10915134"/>
              <a:gd name="connsiteY27" fmla="*/ 796188 h 2251389"/>
              <a:gd name="connsiteX28" fmla="*/ 9189502 w 10915134"/>
              <a:gd name="connsiteY28" fmla="*/ 860175 h 2251389"/>
              <a:gd name="connsiteX29" fmla="*/ 9180260 w 10915134"/>
              <a:gd name="connsiteY29" fmla="*/ 862300 h 2251389"/>
              <a:gd name="connsiteX30" fmla="*/ 9180186 w 10915134"/>
              <a:gd name="connsiteY30" fmla="*/ 862799 h 2251389"/>
              <a:gd name="connsiteX31" fmla="*/ 9170652 w 10915134"/>
              <a:gd name="connsiteY31" fmla="*/ 865945 h 2251389"/>
              <a:gd name="connsiteX32" fmla="*/ 9145484 w 10915134"/>
              <a:gd name="connsiteY32" fmla="*/ 870300 h 2251389"/>
              <a:gd name="connsiteX33" fmla="*/ 9140031 w 10915134"/>
              <a:gd name="connsiteY33" fmla="*/ 874741 h 2251389"/>
              <a:gd name="connsiteX34" fmla="*/ 9138892 w 10915134"/>
              <a:gd name="connsiteY34" fmla="*/ 880860 h 2251389"/>
              <a:gd name="connsiteX35" fmla="*/ 9107257 w 10915134"/>
              <a:gd name="connsiteY35" fmla="*/ 903704 h 2251389"/>
              <a:gd name="connsiteX36" fmla="*/ 9034880 w 10915134"/>
              <a:gd name="connsiteY36" fmla="*/ 948837 h 2251389"/>
              <a:gd name="connsiteX37" fmla="*/ 8950600 w 10915134"/>
              <a:gd name="connsiteY37" fmla="*/ 994853 h 2251389"/>
              <a:gd name="connsiteX38" fmla="*/ 8753014 w 10915134"/>
              <a:gd name="connsiteY38" fmla="*/ 1118658 h 2251389"/>
              <a:gd name="connsiteX39" fmla="*/ 8581094 w 10915134"/>
              <a:gd name="connsiteY39" fmla="*/ 1153261 h 2251389"/>
              <a:gd name="connsiteX40" fmla="*/ 8498175 w 10915134"/>
              <a:gd name="connsiteY40" fmla="*/ 1187969 h 2251389"/>
              <a:gd name="connsiteX41" fmla="*/ 8448788 w 10915134"/>
              <a:gd name="connsiteY41" fmla="*/ 1206463 h 2251389"/>
              <a:gd name="connsiteX42" fmla="*/ 8367996 w 10915134"/>
              <a:gd name="connsiteY42" fmla="*/ 1232783 h 2251389"/>
              <a:gd name="connsiteX43" fmla="*/ 8367423 w 10915134"/>
              <a:gd name="connsiteY43" fmla="*/ 1238278 h 2251389"/>
              <a:gd name="connsiteX44" fmla="*/ 8359640 w 10915134"/>
              <a:gd name="connsiteY44" fmla="*/ 1246782 h 2251389"/>
              <a:gd name="connsiteX45" fmla="*/ 8346100 w 10915134"/>
              <a:gd name="connsiteY45" fmla="*/ 1266142 h 2251389"/>
              <a:gd name="connsiteX46" fmla="*/ 8318833 w 10915134"/>
              <a:gd name="connsiteY46" fmla="*/ 1292714 h 2251389"/>
              <a:gd name="connsiteX47" fmla="*/ 8317719 w 10915134"/>
              <a:gd name="connsiteY47" fmla="*/ 1291904 h 2251389"/>
              <a:gd name="connsiteX48" fmla="*/ 8307730 w 10915134"/>
              <a:gd name="connsiteY48" fmla="*/ 1293984 h 2251389"/>
              <a:gd name="connsiteX49" fmla="*/ 8240756 w 10915134"/>
              <a:gd name="connsiteY49" fmla="*/ 1301537 h 2251389"/>
              <a:gd name="connsiteX50" fmla="*/ 8216639 w 10915134"/>
              <a:gd name="connsiteY50" fmla="*/ 1327887 h 2251389"/>
              <a:gd name="connsiteX51" fmla="*/ 8211337 w 10915134"/>
              <a:gd name="connsiteY51" fmla="*/ 1332570 h 2251389"/>
              <a:gd name="connsiteX52" fmla="*/ 8211048 w 10915134"/>
              <a:gd name="connsiteY52" fmla="*/ 1332403 h 2251389"/>
              <a:gd name="connsiteX53" fmla="*/ 8205085 w 10915134"/>
              <a:gd name="connsiteY53" fmla="*/ 1336831 h 2251389"/>
              <a:gd name="connsiteX54" fmla="*/ 8137554 w 10915134"/>
              <a:gd name="connsiteY54" fmla="*/ 1342145 h 2251389"/>
              <a:gd name="connsiteX55" fmla="*/ 8054564 w 10915134"/>
              <a:gd name="connsiteY55" fmla="*/ 1367911 h 2251389"/>
              <a:gd name="connsiteX56" fmla="*/ 7973237 w 10915134"/>
              <a:gd name="connsiteY56" fmla="*/ 1397544 h 2251389"/>
              <a:gd name="connsiteX57" fmla="*/ 7944198 w 10915134"/>
              <a:gd name="connsiteY57" fmla="*/ 1410276 h 2251389"/>
              <a:gd name="connsiteX58" fmla="*/ 7890643 w 10915134"/>
              <a:gd name="connsiteY58" fmla="*/ 1424144 h 2251389"/>
              <a:gd name="connsiteX59" fmla="*/ 7864997 w 10915134"/>
              <a:gd name="connsiteY59" fmla="*/ 1425023 h 2251389"/>
              <a:gd name="connsiteX60" fmla="*/ 7864067 w 10915134"/>
              <a:gd name="connsiteY60" fmla="*/ 1426002 h 2251389"/>
              <a:gd name="connsiteX61" fmla="*/ 7861153 w 10915134"/>
              <a:gd name="connsiteY61" fmla="*/ 1423038 h 2251389"/>
              <a:gd name="connsiteX62" fmla="*/ 7844586 w 10915134"/>
              <a:gd name="connsiteY62" fmla="*/ 1429169 h 2251389"/>
              <a:gd name="connsiteX63" fmla="*/ 7840350 w 10915134"/>
              <a:gd name="connsiteY63" fmla="*/ 1432451 h 2251389"/>
              <a:gd name="connsiteX64" fmla="*/ 7833722 w 10915134"/>
              <a:gd name="connsiteY64" fmla="*/ 1435148 h 2251389"/>
              <a:gd name="connsiteX65" fmla="*/ 7833492 w 10915134"/>
              <a:gd name="connsiteY65" fmla="*/ 1434901 h 2251389"/>
              <a:gd name="connsiteX66" fmla="*/ 7827413 w 10915134"/>
              <a:gd name="connsiteY66" fmla="*/ 1438043 h 2251389"/>
              <a:gd name="connsiteX67" fmla="*/ 7798463 w 10915134"/>
              <a:gd name="connsiteY67" fmla="*/ 1457407 h 2251389"/>
              <a:gd name="connsiteX68" fmla="*/ 7759015 w 10915134"/>
              <a:gd name="connsiteY68" fmla="*/ 1458666 h 2251389"/>
              <a:gd name="connsiteX69" fmla="*/ 7752684 w 10915134"/>
              <a:gd name="connsiteY69" fmla="*/ 1444792 h 2251389"/>
              <a:gd name="connsiteX70" fmla="*/ 7747867 w 10915134"/>
              <a:gd name="connsiteY70" fmla="*/ 1447976 h 2251389"/>
              <a:gd name="connsiteX71" fmla="*/ 7738750 w 10915134"/>
              <a:gd name="connsiteY71" fmla="*/ 1456574 h 2251389"/>
              <a:gd name="connsiteX72" fmla="*/ 7735619 w 10915134"/>
              <a:gd name="connsiteY72" fmla="*/ 1456320 h 2251389"/>
              <a:gd name="connsiteX73" fmla="*/ 7705072 w 10915134"/>
              <a:gd name="connsiteY73" fmla="*/ 1465768 h 2251389"/>
              <a:gd name="connsiteX74" fmla="*/ 7696073 w 10915134"/>
              <a:gd name="connsiteY74" fmla="*/ 1462212 h 2251389"/>
              <a:gd name="connsiteX75" fmla="*/ 7692096 w 10915134"/>
              <a:gd name="connsiteY75" fmla="*/ 1462163 h 2251389"/>
              <a:gd name="connsiteX76" fmla="*/ 7674689 w 10915134"/>
              <a:gd name="connsiteY76" fmla="*/ 1477613 h 2251389"/>
              <a:gd name="connsiteX77" fmla="*/ 7665348 w 10915134"/>
              <a:gd name="connsiteY77" fmla="*/ 1483862 h 2251389"/>
              <a:gd name="connsiteX78" fmla="*/ 7606276 w 10915134"/>
              <a:gd name="connsiteY78" fmla="*/ 1538521 h 2251389"/>
              <a:gd name="connsiteX79" fmla="*/ 7504695 w 10915134"/>
              <a:gd name="connsiteY79" fmla="*/ 1566686 h 2251389"/>
              <a:gd name="connsiteX80" fmla="*/ 7401270 w 10915134"/>
              <a:gd name="connsiteY80" fmla="*/ 1597361 h 2251389"/>
              <a:gd name="connsiteX81" fmla="*/ 7320321 w 10915134"/>
              <a:gd name="connsiteY81" fmla="*/ 1619535 h 2251389"/>
              <a:gd name="connsiteX82" fmla="*/ 7149526 w 10915134"/>
              <a:gd name="connsiteY82" fmla="*/ 1743630 h 2251389"/>
              <a:gd name="connsiteX83" fmla="*/ 7105391 w 10915134"/>
              <a:gd name="connsiteY83" fmla="*/ 1752328 h 2251389"/>
              <a:gd name="connsiteX84" fmla="*/ 7071654 w 10915134"/>
              <a:gd name="connsiteY84" fmla="*/ 1785091 h 2251389"/>
              <a:gd name="connsiteX85" fmla="*/ 7054359 w 10915134"/>
              <a:gd name="connsiteY85" fmla="*/ 1782439 h 2251389"/>
              <a:gd name="connsiteX86" fmla="*/ 7051319 w 10915134"/>
              <a:gd name="connsiteY86" fmla="*/ 1781706 h 2251389"/>
              <a:gd name="connsiteX87" fmla="*/ 7040377 w 10915134"/>
              <a:gd name="connsiteY87" fmla="*/ 1784767 h 2251389"/>
              <a:gd name="connsiteX88" fmla="*/ 7035771 w 10915134"/>
              <a:gd name="connsiteY88" fmla="*/ 1778137 h 2251389"/>
              <a:gd name="connsiteX89" fmla="*/ 7018208 w 10915134"/>
              <a:gd name="connsiteY89" fmla="*/ 1777373 h 2251389"/>
              <a:gd name="connsiteX90" fmla="*/ 6998493 w 10915134"/>
              <a:gd name="connsiteY90" fmla="*/ 1785098 h 2251389"/>
              <a:gd name="connsiteX91" fmla="*/ 6928288 w 10915134"/>
              <a:gd name="connsiteY91" fmla="*/ 1811732 h 2251389"/>
              <a:gd name="connsiteX92" fmla="*/ 6917773 w 10915134"/>
              <a:gd name="connsiteY92" fmla="*/ 1820666 h 2251389"/>
              <a:gd name="connsiteX93" fmla="*/ 6881789 w 10915134"/>
              <a:gd name="connsiteY93" fmla="*/ 1828309 h 2251389"/>
              <a:gd name="connsiteX94" fmla="*/ 6879926 w 10915134"/>
              <a:gd name="connsiteY94" fmla="*/ 1830591 h 2251389"/>
              <a:gd name="connsiteX95" fmla="*/ 6845508 w 10915134"/>
              <a:gd name="connsiteY95" fmla="*/ 1841035 h 2251389"/>
              <a:gd name="connsiteX96" fmla="*/ 6786683 w 10915134"/>
              <a:gd name="connsiteY96" fmla="*/ 1868367 h 2251389"/>
              <a:gd name="connsiteX97" fmla="*/ 6773874 w 10915134"/>
              <a:gd name="connsiteY97" fmla="*/ 1863267 h 2251389"/>
              <a:gd name="connsiteX98" fmla="*/ 6771241 w 10915134"/>
              <a:gd name="connsiteY98" fmla="*/ 1859449 h 2251389"/>
              <a:gd name="connsiteX99" fmla="*/ 6755065 w 10915134"/>
              <a:gd name="connsiteY99" fmla="*/ 1866822 h 2251389"/>
              <a:gd name="connsiteX100" fmla="*/ 6740854 w 10915134"/>
              <a:gd name="connsiteY100" fmla="*/ 1865352 h 2251389"/>
              <a:gd name="connsiteX101" fmla="*/ 6730997 w 10915134"/>
              <a:gd name="connsiteY101" fmla="*/ 1874155 h 2251389"/>
              <a:gd name="connsiteX102" fmla="*/ 6714212 w 10915134"/>
              <a:gd name="connsiteY102" fmla="*/ 1876293 h 2251389"/>
              <a:gd name="connsiteX103" fmla="*/ 6693130 w 10915134"/>
              <a:gd name="connsiteY103" fmla="*/ 1876808 h 2251389"/>
              <a:gd name="connsiteX104" fmla="*/ 6674405 w 10915134"/>
              <a:gd name="connsiteY104" fmla="*/ 1873459 h 2251389"/>
              <a:gd name="connsiteX105" fmla="*/ 6647714 w 10915134"/>
              <a:gd name="connsiteY105" fmla="*/ 1878941 h 2251389"/>
              <a:gd name="connsiteX106" fmla="*/ 6586613 w 10915134"/>
              <a:gd name="connsiteY106" fmla="*/ 1887053 h 2251389"/>
              <a:gd name="connsiteX107" fmla="*/ 6540424 w 10915134"/>
              <a:gd name="connsiteY107" fmla="*/ 1893269 h 2251389"/>
              <a:gd name="connsiteX108" fmla="*/ 6460034 w 10915134"/>
              <a:gd name="connsiteY108" fmla="*/ 1911286 h 2251389"/>
              <a:gd name="connsiteX109" fmla="*/ 6445449 w 10915134"/>
              <a:gd name="connsiteY109" fmla="*/ 1926499 h 2251389"/>
              <a:gd name="connsiteX110" fmla="*/ 6407092 w 10915134"/>
              <a:gd name="connsiteY110" fmla="*/ 1921993 h 2251389"/>
              <a:gd name="connsiteX111" fmla="*/ 6396332 w 10915134"/>
              <a:gd name="connsiteY111" fmla="*/ 1907025 h 2251389"/>
              <a:gd name="connsiteX112" fmla="*/ 6347048 w 10915134"/>
              <a:gd name="connsiteY112" fmla="*/ 1912130 h 2251389"/>
              <a:gd name="connsiteX113" fmla="*/ 6302270 w 10915134"/>
              <a:gd name="connsiteY113" fmla="*/ 1933613 h 2251389"/>
              <a:gd name="connsiteX114" fmla="*/ 6243078 w 10915134"/>
              <a:gd name="connsiteY114" fmla="*/ 1945644 h 2251389"/>
              <a:gd name="connsiteX115" fmla="*/ 6207738 w 10915134"/>
              <a:gd name="connsiteY115" fmla="*/ 1953011 h 2251389"/>
              <a:gd name="connsiteX116" fmla="*/ 6108781 w 10915134"/>
              <a:gd name="connsiteY116" fmla="*/ 1959474 h 2251389"/>
              <a:gd name="connsiteX117" fmla="*/ 6103698 w 10915134"/>
              <a:gd name="connsiteY117" fmla="*/ 1959304 h 2251389"/>
              <a:gd name="connsiteX118" fmla="*/ 6087017 w 10915134"/>
              <a:gd name="connsiteY118" fmla="*/ 1969078 h 2251389"/>
              <a:gd name="connsiteX119" fmla="*/ 6086313 w 10915134"/>
              <a:gd name="connsiteY119" fmla="*/ 1971580 h 2251389"/>
              <a:gd name="connsiteX120" fmla="*/ 6024291 w 10915134"/>
              <a:gd name="connsiteY120" fmla="*/ 1966761 h 2251389"/>
              <a:gd name="connsiteX121" fmla="*/ 6016853 w 10915134"/>
              <a:gd name="connsiteY121" fmla="*/ 1970526 h 2251389"/>
              <a:gd name="connsiteX122" fmla="*/ 5975404 w 10915134"/>
              <a:gd name="connsiteY122" fmla="*/ 1961749 h 2251389"/>
              <a:gd name="connsiteX123" fmla="*/ 5954536 w 10915134"/>
              <a:gd name="connsiteY123" fmla="*/ 1960220 h 2251389"/>
              <a:gd name="connsiteX124" fmla="*/ 5917280 w 10915134"/>
              <a:gd name="connsiteY124" fmla="*/ 1954478 h 2251389"/>
              <a:gd name="connsiteX125" fmla="*/ 5914232 w 10915134"/>
              <a:gd name="connsiteY125" fmla="*/ 1956919 h 2251389"/>
              <a:gd name="connsiteX126" fmla="*/ 5906850 w 10915134"/>
              <a:gd name="connsiteY126" fmla="*/ 1954702 h 2251389"/>
              <a:gd name="connsiteX127" fmla="*/ 5901461 w 10915134"/>
              <a:gd name="connsiteY127" fmla="*/ 1957577 h 2251389"/>
              <a:gd name="connsiteX128" fmla="*/ 5895317 w 10915134"/>
              <a:gd name="connsiteY128" fmla="*/ 1956828 h 2251389"/>
              <a:gd name="connsiteX129" fmla="*/ 5831128 w 10915134"/>
              <a:gd name="connsiteY129" fmla="*/ 1968382 h 2251389"/>
              <a:gd name="connsiteX130" fmla="*/ 5817261 w 10915134"/>
              <a:gd name="connsiteY130" fmla="*/ 1966124 h 2251389"/>
              <a:gd name="connsiteX131" fmla="*/ 5806791 w 10915134"/>
              <a:gd name="connsiteY131" fmla="*/ 1974713 h 2251389"/>
              <a:gd name="connsiteX132" fmla="*/ 5762574 w 10915134"/>
              <a:gd name="connsiteY132" fmla="*/ 1976973 h 2251389"/>
              <a:gd name="connsiteX133" fmla="*/ 5747297 w 10915134"/>
              <a:gd name="connsiteY133" fmla="*/ 1970252 h 2251389"/>
              <a:gd name="connsiteX134" fmla="*/ 5733169 w 10915134"/>
              <a:gd name="connsiteY134" fmla="*/ 1965433 h 2251389"/>
              <a:gd name="connsiteX135" fmla="*/ 5731338 w 10915134"/>
              <a:gd name="connsiteY135" fmla="*/ 1965447 h 2251389"/>
              <a:gd name="connsiteX136" fmla="*/ 5712957 w 10915134"/>
              <a:gd name="connsiteY136" fmla="*/ 1965596 h 2251389"/>
              <a:gd name="connsiteX137" fmla="*/ 5678760 w 10915134"/>
              <a:gd name="connsiteY137" fmla="*/ 1965873 h 2251389"/>
              <a:gd name="connsiteX138" fmla="*/ 5612457 w 10915134"/>
              <a:gd name="connsiteY138" fmla="*/ 1972287 h 2251389"/>
              <a:gd name="connsiteX139" fmla="*/ 5462439 w 10915134"/>
              <a:gd name="connsiteY139" fmla="*/ 1941766 h 2251389"/>
              <a:gd name="connsiteX140" fmla="*/ 5249426 w 10915134"/>
              <a:gd name="connsiteY140" fmla="*/ 1957993 h 2251389"/>
              <a:gd name="connsiteX141" fmla="*/ 4795460 w 10915134"/>
              <a:gd name="connsiteY141" fmla="*/ 2018541 h 2251389"/>
              <a:gd name="connsiteX142" fmla="*/ 4698875 w 10915134"/>
              <a:gd name="connsiteY142" fmla="*/ 2031693 h 2251389"/>
              <a:gd name="connsiteX143" fmla="*/ 4635334 w 10915134"/>
              <a:gd name="connsiteY143" fmla="*/ 2035504 h 2251389"/>
              <a:gd name="connsiteX144" fmla="*/ 4529228 w 10915134"/>
              <a:gd name="connsiteY144" fmla="*/ 2076609 h 2251389"/>
              <a:gd name="connsiteX145" fmla="*/ 4408461 w 10915134"/>
              <a:gd name="connsiteY145" fmla="*/ 2090939 h 2251389"/>
              <a:gd name="connsiteX146" fmla="*/ 4254651 w 10915134"/>
              <a:gd name="connsiteY146" fmla="*/ 2101730 h 2251389"/>
              <a:gd name="connsiteX147" fmla="*/ 4213233 w 10915134"/>
              <a:gd name="connsiteY147" fmla="*/ 2120326 h 2251389"/>
              <a:gd name="connsiteX148" fmla="*/ 4153938 w 10915134"/>
              <a:gd name="connsiteY148" fmla="*/ 2137520 h 2251389"/>
              <a:gd name="connsiteX149" fmla="*/ 4050969 w 10915134"/>
              <a:gd name="connsiteY149" fmla="*/ 2177971 h 2251389"/>
              <a:gd name="connsiteX150" fmla="*/ 3933162 w 10915134"/>
              <a:gd name="connsiteY150" fmla="*/ 2199509 h 2251389"/>
              <a:gd name="connsiteX151" fmla="*/ 3797609 w 10915134"/>
              <a:gd name="connsiteY151" fmla="*/ 2185813 h 2251389"/>
              <a:gd name="connsiteX152" fmla="*/ 3723511 w 10915134"/>
              <a:gd name="connsiteY152" fmla="*/ 2185401 h 2251389"/>
              <a:gd name="connsiteX153" fmla="*/ 3478465 w 10915134"/>
              <a:gd name="connsiteY153" fmla="*/ 2181087 h 2251389"/>
              <a:gd name="connsiteX154" fmla="*/ 3308996 w 10915134"/>
              <a:gd name="connsiteY154" fmla="*/ 2177978 h 2251389"/>
              <a:gd name="connsiteX155" fmla="*/ 3260282 w 10915134"/>
              <a:gd name="connsiteY155" fmla="*/ 2194479 h 2251389"/>
              <a:gd name="connsiteX156" fmla="*/ 3178557 w 10915134"/>
              <a:gd name="connsiteY156" fmla="*/ 2221451 h 2251389"/>
              <a:gd name="connsiteX157" fmla="*/ 3097074 w 10915134"/>
              <a:gd name="connsiteY157" fmla="*/ 2229837 h 2251389"/>
              <a:gd name="connsiteX158" fmla="*/ 3029944 w 10915134"/>
              <a:gd name="connsiteY158" fmla="*/ 2248531 h 2251389"/>
              <a:gd name="connsiteX159" fmla="*/ 2964870 w 10915134"/>
              <a:gd name="connsiteY159" fmla="*/ 2251389 h 2251389"/>
              <a:gd name="connsiteX160" fmla="*/ 2931496 w 10915134"/>
              <a:gd name="connsiteY160" fmla="*/ 2243024 h 2251389"/>
              <a:gd name="connsiteX161" fmla="*/ 2892959 w 10915134"/>
              <a:gd name="connsiteY161" fmla="*/ 2233969 h 2251389"/>
              <a:gd name="connsiteX162" fmla="*/ 2839074 w 10915134"/>
              <a:gd name="connsiteY162" fmla="*/ 2225008 h 2251389"/>
              <a:gd name="connsiteX163" fmla="*/ 2693779 w 10915134"/>
              <a:gd name="connsiteY163" fmla="*/ 2231570 h 2251389"/>
              <a:gd name="connsiteX164" fmla="*/ 2523799 w 10915134"/>
              <a:gd name="connsiteY164" fmla="*/ 2236547 h 2251389"/>
              <a:gd name="connsiteX165" fmla="*/ 2340069 w 10915134"/>
              <a:gd name="connsiteY165" fmla="*/ 2220699 h 2251389"/>
              <a:gd name="connsiteX166" fmla="*/ 2076408 w 10915134"/>
              <a:gd name="connsiteY166" fmla="*/ 2194398 h 2251389"/>
              <a:gd name="connsiteX167" fmla="*/ 1983593 w 10915134"/>
              <a:gd name="connsiteY167" fmla="*/ 2219360 h 2251389"/>
              <a:gd name="connsiteX168" fmla="*/ 1853105 w 10915134"/>
              <a:gd name="connsiteY168" fmla="*/ 2214141 h 2251389"/>
              <a:gd name="connsiteX169" fmla="*/ 1748511 w 10915134"/>
              <a:gd name="connsiteY169" fmla="*/ 2178472 h 2251389"/>
              <a:gd name="connsiteX170" fmla="*/ 1633422 w 10915134"/>
              <a:gd name="connsiteY170" fmla="*/ 2143415 h 2251389"/>
              <a:gd name="connsiteX171" fmla="*/ 1558946 w 10915134"/>
              <a:gd name="connsiteY171" fmla="*/ 2128843 h 2251389"/>
              <a:gd name="connsiteX172" fmla="*/ 1385344 w 10915134"/>
              <a:gd name="connsiteY172" fmla="*/ 2124817 h 2251389"/>
              <a:gd name="connsiteX173" fmla="*/ 1227473 w 10915134"/>
              <a:gd name="connsiteY173" fmla="*/ 2113291 h 2251389"/>
              <a:gd name="connsiteX174" fmla="*/ 1088711 w 10915134"/>
              <a:gd name="connsiteY174" fmla="*/ 2097947 h 2251389"/>
              <a:gd name="connsiteX175" fmla="*/ 939259 w 10915134"/>
              <a:gd name="connsiteY175" fmla="*/ 2073411 h 2251389"/>
              <a:gd name="connsiteX176" fmla="*/ 914345 w 10915134"/>
              <a:gd name="connsiteY176" fmla="*/ 2063135 h 2251389"/>
              <a:gd name="connsiteX177" fmla="*/ 879393 w 10915134"/>
              <a:gd name="connsiteY177" fmla="*/ 2068419 h 2251389"/>
              <a:gd name="connsiteX178" fmla="*/ 739242 w 10915134"/>
              <a:gd name="connsiteY178" fmla="*/ 2091539 h 2251389"/>
              <a:gd name="connsiteX179" fmla="*/ 628509 w 10915134"/>
              <a:gd name="connsiteY179" fmla="*/ 2108134 h 2251389"/>
              <a:gd name="connsiteX180" fmla="*/ 508046 w 10915134"/>
              <a:gd name="connsiteY180" fmla="*/ 2109851 h 2251389"/>
              <a:gd name="connsiteX181" fmla="*/ 408793 w 10915134"/>
              <a:gd name="connsiteY181" fmla="*/ 2105335 h 2251389"/>
              <a:gd name="connsiteX182" fmla="*/ 259142 w 10915134"/>
              <a:gd name="connsiteY182" fmla="*/ 2115883 h 2251389"/>
              <a:gd name="connsiteX183" fmla="*/ 91266 w 10915134"/>
              <a:gd name="connsiteY183" fmla="*/ 2135533 h 2251389"/>
              <a:gd name="connsiteX184" fmla="*/ 12251 w 10915134"/>
              <a:gd name="connsiteY184" fmla="*/ 2121489 h 2251389"/>
              <a:gd name="connsiteX185" fmla="*/ 0 w 10915134"/>
              <a:gd name="connsiteY185" fmla="*/ 2122164 h 22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915134" h="2251389">
                <a:moveTo>
                  <a:pt x="0" y="0"/>
                </a:moveTo>
                <a:lnTo>
                  <a:pt x="10915134" y="0"/>
                </a:lnTo>
                <a:lnTo>
                  <a:pt x="10882980" y="49990"/>
                </a:lnTo>
                <a:cubicBezTo>
                  <a:pt x="10880871" y="52147"/>
                  <a:pt x="10836905" y="107867"/>
                  <a:pt x="10834795" y="110024"/>
                </a:cubicBezTo>
                <a:cubicBezTo>
                  <a:pt x="10820319" y="128194"/>
                  <a:pt x="10762503" y="175620"/>
                  <a:pt x="10738392" y="165813"/>
                </a:cubicBezTo>
                <a:cubicBezTo>
                  <a:pt x="10748670" y="186392"/>
                  <a:pt x="10638347" y="188684"/>
                  <a:pt x="10633692" y="209264"/>
                </a:cubicBezTo>
                <a:cubicBezTo>
                  <a:pt x="10631767" y="225908"/>
                  <a:pt x="10597419" y="233945"/>
                  <a:pt x="10586800" y="239716"/>
                </a:cubicBezTo>
                <a:cubicBezTo>
                  <a:pt x="10579628" y="256520"/>
                  <a:pt x="10520682" y="224915"/>
                  <a:pt x="10501658" y="307174"/>
                </a:cubicBezTo>
                <a:cubicBezTo>
                  <a:pt x="10447727" y="313339"/>
                  <a:pt x="10447126" y="425780"/>
                  <a:pt x="10404067" y="412395"/>
                </a:cubicBezTo>
                <a:cubicBezTo>
                  <a:pt x="10392937" y="413598"/>
                  <a:pt x="10388815" y="467371"/>
                  <a:pt x="10380953" y="472334"/>
                </a:cubicBezTo>
                <a:lnTo>
                  <a:pt x="10341416" y="504774"/>
                </a:lnTo>
                <a:lnTo>
                  <a:pt x="10326329" y="523459"/>
                </a:lnTo>
                <a:lnTo>
                  <a:pt x="10298289" y="532173"/>
                </a:lnTo>
                <a:cubicBezTo>
                  <a:pt x="10284422" y="535049"/>
                  <a:pt x="10265952" y="533199"/>
                  <a:pt x="10243127" y="540715"/>
                </a:cubicBezTo>
                <a:cubicBezTo>
                  <a:pt x="10203910" y="562831"/>
                  <a:pt x="10165274" y="534580"/>
                  <a:pt x="10141243" y="592343"/>
                </a:cubicBezTo>
                <a:cubicBezTo>
                  <a:pt x="10059374" y="598371"/>
                  <a:pt x="10021953" y="650378"/>
                  <a:pt x="9940352" y="631518"/>
                </a:cubicBezTo>
                <a:cubicBezTo>
                  <a:pt x="9959797" y="646419"/>
                  <a:pt x="9860152" y="623282"/>
                  <a:pt x="9836226" y="660496"/>
                </a:cubicBezTo>
                <a:cubicBezTo>
                  <a:pt x="9788121" y="672556"/>
                  <a:pt x="9760988" y="668531"/>
                  <a:pt x="9686899" y="683782"/>
                </a:cubicBezTo>
                <a:cubicBezTo>
                  <a:pt x="9623800" y="700369"/>
                  <a:pt x="9613948" y="700871"/>
                  <a:pt x="9578209" y="709781"/>
                </a:cubicBezTo>
                <a:lnTo>
                  <a:pt x="9437298" y="757337"/>
                </a:lnTo>
                <a:lnTo>
                  <a:pt x="9435498" y="759689"/>
                </a:lnTo>
                <a:cubicBezTo>
                  <a:pt x="9426240" y="765982"/>
                  <a:pt x="9419508" y="766527"/>
                  <a:pt x="9413910" y="764531"/>
                </a:cubicBezTo>
                <a:lnTo>
                  <a:pt x="9361370" y="760593"/>
                </a:lnTo>
                <a:lnTo>
                  <a:pt x="9356626" y="764594"/>
                </a:lnTo>
                <a:lnTo>
                  <a:pt x="9311281" y="769260"/>
                </a:lnTo>
                <a:cubicBezTo>
                  <a:pt x="9311245" y="769953"/>
                  <a:pt x="9311210" y="770644"/>
                  <a:pt x="9311173" y="771337"/>
                </a:cubicBezTo>
                <a:cubicBezTo>
                  <a:pt x="9309900" y="776105"/>
                  <a:pt x="9307010" y="779823"/>
                  <a:pt x="9300658" y="781452"/>
                </a:cubicBezTo>
                <a:cubicBezTo>
                  <a:pt x="9318003" y="808459"/>
                  <a:pt x="9299643" y="793767"/>
                  <a:pt x="9279376" y="796188"/>
                </a:cubicBezTo>
                <a:cubicBezTo>
                  <a:pt x="9260850" y="809309"/>
                  <a:pt x="9206021" y="849156"/>
                  <a:pt x="9189502" y="860175"/>
                </a:cubicBezTo>
                <a:lnTo>
                  <a:pt x="9180260" y="862300"/>
                </a:lnTo>
                <a:cubicBezTo>
                  <a:pt x="9180236" y="862466"/>
                  <a:pt x="9180211" y="862633"/>
                  <a:pt x="9180186" y="862799"/>
                </a:cubicBezTo>
                <a:cubicBezTo>
                  <a:pt x="9178407" y="864232"/>
                  <a:pt x="9175456" y="865295"/>
                  <a:pt x="9170652" y="865945"/>
                </a:cubicBezTo>
                <a:lnTo>
                  <a:pt x="9145484" y="870300"/>
                </a:lnTo>
                <a:lnTo>
                  <a:pt x="9140031" y="874741"/>
                </a:lnTo>
                <a:lnTo>
                  <a:pt x="9138892" y="880860"/>
                </a:lnTo>
                <a:lnTo>
                  <a:pt x="9107257" y="903704"/>
                </a:lnTo>
                <a:cubicBezTo>
                  <a:pt x="9091321" y="899193"/>
                  <a:pt x="9043942" y="941365"/>
                  <a:pt x="9034880" y="948837"/>
                </a:cubicBezTo>
                <a:lnTo>
                  <a:pt x="8950600" y="994853"/>
                </a:lnTo>
                <a:cubicBezTo>
                  <a:pt x="8865196" y="1081843"/>
                  <a:pt x="8818875" y="1077389"/>
                  <a:pt x="8753014" y="1118658"/>
                </a:cubicBezTo>
                <a:cubicBezTo>
                  <a:pt x="8692981" y="1124704"/>
                  <a:pt x="8636332" y="1128410"/>
                  <a:pt x="8581094" y="1153261"/>
                </a:cubicBezTo>
                <a:cubicBezTo>
                  <a:pt x="8538621" y="1164812"/>
                  <a:pt x="8511758" y="1169577"/>
                  <a:pt x="8498175" y="1187969"/>
                </a:cubicBezTo>
                <a:lnTo>
                  <a:pt x="8448788" y="1206463"/>
                </a:lnTo>
                <a:lnTo>
                  <a:pt x="8367996" y="1232783"/>
                </a:lnTo>
                <a:cubicBezTo>
                  <a:pt x="8367806" y="1234615"/>
                  <a:pt x="8367614" y="1236446"/>
                  <a:pt x="8367423" y="1238278"/>
                </a:cubicBezTo>
                <a:lnTo>
                  <a:pt x="8359640" y="1246782"/>
                </a:lnTo>
                <a:lnTo>
                  <a:pt x="8346100" y="1266142"/>
                </a:lnTo>
                <a:lnTo>
                  <a:pt x="8318833" y="1292714"/>
                </a:lnTo>
                <a:lnTo>
                  <a:pt x="8317719" y="1291904"/>
                </a:lnTo>
                <a:cubicBezTo>
                  <a:pt x="8314688" y="1290662"/>
                  <a:pt x="8311461" y="1290840"/>
                  <a:pt x="8307730" y="1293984"/>
                </a:cubicBezTo>
                <a:cubicBezTo>
                  <a:pt x="8294903" y="1295590"/>
                  <a:pt x="8255937" y="1295887"/>
                  <a:pt x="8240756" y="1301537"/>
                </a:cubicBezTo>
                <a:cubicBezTo>
                  <a:pt x="8233324" y="1310481"/>
                  <a:pt x="8225256" y="1319366"/>
                  <a:pt x="8216639" y="1327887"/>
                </a:cubicBezTo>
                <a:lnTo>
                  <a:pt x="8211337" y="1332570"/>
                </a:lnTo>
                <a:lnTo>
                  <a:pt x="8211048" y="1332403"/>
                </a:lnTo>
                <a:cubicBezTo>
                  <a:pt x="8209501" y="1332874"/>
                  <a:pt x="8207607" y="1334206"/>
                  <a:pt x="8205085" y="1336831"/>
                </a:cubicBezTo>
                <a:lnTo>
                  <a:pt x="8137554" y="1342145"/>
                </a:lnTo>
                <a:cubicBezTo>
                  <a:pt x="8105705" y="1354688"/>
                  <a:pt x="8080446" y="1339423"/>
                  <a:pt x="8054564" y="1367911"/>
                </a:cubicBezTo>
                <a:cubicBezTo>
                  <a:pt x="8024726" y="1379555"/>
                  <a:pt x="7996957" y="1380148"/>
                  <a:pt x="7973237" y="1397544"/>
                </a:cubicBezTo>
                <a:cubicBezTo>
                  <a:pt x="7961439" y="1393972"/>
                  <a:pt x="7951168" y="1394796"/>
                  <a:pt x="7944198" y="1410276"/>
                </a:cubicBezTo>
                <a:cubicBezTo>
                  <a:pt x="7915673" y="1417804"/>
                  <a:pt x="7905583" y="1403950"/>
                  <a:pt x="7890643" y="1424144"/>
                </a:cubicBezTo>
                <a:cubicBezTo>
                  <a:pt x="7869590" y="1403678"/>
                  <a:pt x="7870757" y="1414314"/>
                  <a:pt x="7864997" y="1425023"/>
                </a:cubicBezTo>
                <a:lnTo>
                  <a:pt x="7864067" y="1426002"/>
                </a:lnTo>
                <a:lnTo>
                  <a:pt x="7861153" y="1423038"/>
                </a:lnTo>
                <a:lnTo>
                  <a:pt x="7844586" y="1429169"/>
                </a:lnTo>
                <a:lnTo>
                  <a:pt x="7840350" y="1432451"/>
                </a:lnTo>
                <a:cubicBezTo>
                  <a:pt x="7837357" y="1434345"/>
                  <a:pt x="7835272" y="1435129"/>
                  <a:pt x="7833722" y="1435148"/>
                </a:cubicBezTo>
                <a:lnTo>
                  <a:pt x="7833492" y="1434901"/>
                </a:lnTo>
                <a:lnTo>
                  <a:pt x="7827413" y="1438043"/>
                </a:lnTo>
                <a:cubicBezTo>
                  <a:pt x="7817294" y="1444069"/>
                  <a:pt x="7807591" y="1450613"/>
                  <a:pt x="7798463" y="1457407"/>
                </a:cubicBezTo>
                <a:cubicBezTo>
                  <a:pt x="7789625" y="1446704"/>
                  <a:pt x="7769649" y="1464040"/>
                  <a:pt x="7759015" y="1458666"/>
                </a:cubicBezTo>
                <a:lnTo>
                  <a:pt x="7752684" y="1444792"/>
                </a:lnTo>
                <a:lnTo>
                  <a:pt x="7747867" y="1447976"/>
                </a:lnTo>
                <a:lnTo>
                  <a:pt x="7738750" y="1456574"/>
                </a:lnTo>
                <a:cubicBezTo>
                  <a:pt x="7737328" y="1457741"/>
                  <a:pt x="7736297" y="1457914"/>
                  <a:pt x="7735619" y="1456320"/>
                </a:cubicBezTo>
                <a:cubicBezTo>
                  <a:pt x="7730006" y="1457852"/>
                  <a:pt x="7711662" y="1464787"/>
                  <a:pt x="7705072" y="1465768"/>
                </a:cubicBezTo>
                <a:lnTo>
                  <a:pt x="7696073" y="1462212"/>
                </a:lnTo>
                <a:lnTo>
                  <a:pt x="7692096" y="1462163"/>
                </a:lnTo>
                <a:lnTo>
                  <a:pt x="7674689" y="1477613"/>
                </a:lnTo>
                <a:lnTo>
                  <a:pt x="7665348" y="1483862"/>
                </a:lnTo>
                <a:lnTo>
                  <a:pt x="7606276" y="1538521"/>
                </a:lnTo>
                <a:lnTo>
                  <a:pt x="7504695" y="1566686"/>
                </a:lnTo>
                <a:cubicBezTo>
                  <a:pt x="7473718" y="1603709"/>
                  <a:pt x="7404436" y="1554658"/>
                  <a:pt x="7401270" y="1597361"/>
                </a:cubicBezTo>
                <a:cubicBezTo>
                  <a:pt x="7369238" y="1613154"/>
                  <a:pt x="7363418" y="1605164"/>
                  <a:pt x="7320321" y="1619535"/>
                </a:cubicBezTo>
                <a:cubicBezTo>
                  <a:pt x="7280514" y="1668809"/>
                  <a:pt x="7198683" y="1708462"/>
                  <a:pt x="7149526" y="1743630"/>
                </a:cubicBezTo>
                <a:cubicBezTo>
                  <a:pt x="7114410" y="1721934"/>
                  <a:pt x="7136043" y="1746476"/>
                  <a:pt x="7105391" y="1752328"/>
                </a:cubicBezTo>
                <a:cubicBezTo>
                  <a:pt x="7119677" y="1779725"/>
                  <a:pt x="7066212" y="1749779"/>
                  <a:pt x="7071654" y="1785091"/>
                </a:cubicBezTo>
                <a:cubicBezTo>
                  <a:pt x="7065905" y="1785038"/>
                  <a:pt x="7060161" y="1783873"/>
                  <a:pt x="7054359" y="1782439"/>
                </a:cubicBezTo>
                <a:lnTo>
                  <a:pt x="7051319" y="1781706"/>
                </a:lnTo>
                <a:lnTo>
                  <a:pt x="7040377" y="1784767"/>
                </a:lnTo>
                <a:lnTo>
                  <a:pt x="7035771" y="1778137"/>
                </a:lnTo>
                <a:lnTo>
                  <a:pt x="7018208" y="1777373"/>
                </a:lnTo>
                <a:cubicBezTo>
                  <a:pt x="7011866" y="1778247"/>
                  <a:pt x="7005318" y="1780539"/>
                  <a:pt x="6998493" y="1785098"/>
                </a:cubicBezTo>
                <a:cubicBezTo>
                  <a:pt x="6983689" y="1806072"/>
                  <a:pt x="6952865" y="1800516"/>
                  <a:pt x="6928288" y="1811732"/>
                </a:cubicBezTo>
                <a:lnTo>
                  <a:pt x="6917773" y="1820666"/>
                </a:lnTo>
                <a:lnTo>
                  <a:pt x="6881789" y="1828309"/>
                </a:lnTo>
                <a:lnTo>
                  <a:pt x="6879926" y="1830591"/>
                </a:lnTo>
                <a:cubicBezTo>
                  <a:pt x="6873880" y="1832712"/>
                  <a:pt x="6861049" y="1834739"/>
                  <a:pt x="6845508" y="1841035"/>
                </a:cubicBezTo>
                <a:lnTo>
                  <a:pt x="6786683" y="1868367"/>
                </a:lnTo>
                <a:lnTo>
                  <a:pt x="6773874" y="1863267"/>
                </a:lnTo>
                <a:lnTo>
                  <a:pt x="6771241" y="1859449"/>
                </a:lnTo>
                <a:lnTo>
                  <a:pt x="6755065" y="1866822"/>
                </a:lnTo>
                <a:lnTo>
                  <a:pt x="6740854" y="1865352"/>
                </a:lnTo>
                <a:lnTo>
                  <a:pt x="6730997" y="1874155"/>
                </a:lnTo>
                <a:lnTo>
                  <a:pt x="6714212" y="1876293"/>
                </a:lnTo>
                <a:cubicBezTo>
                  <a:pt x="6707919" y="1876308"/>
                  <a:pt x="6700834" y="1876122"/>
                  <a:pt x="6693130" y="1876808"/>
                </a:cubicBezTo>
                <a:lnTo>
                  <a:pt x="6674405" y="1873459"/>
                </a:lnTo>
                <a:lnTo>
                  <a:pt x="6647714" y="1878941"/>
                </a:lnTo>
                <a:cubicBezTo>
                  <a:pt x="6627122" y="1883360"/>
                  <a:pt x="6607220" y="1886896"/>
                  <a:pt x="6586613" y="1887053"/>
                </a:cubicBezTo>
                <a:cubicBezTo>
                  <a:pt x="6572205" y="1895536"/>
                  <a:pt x="6557706" y="1900239"/>
                  <a:pt x="6540424" y="1893269"/>
                </a:cubicBezTo>
                <a:cubicBezTo>
                  <a:pt x="6497538" y="1902769"/>
                  <a:pt x="6490601" y="1917381"/>
                  <a:pt x="6460034" y="1911286"/>
                </a:cubicBezTo>
                <a:cubicBezTo>
                  <a:pt x="6453811" y="1919532"/>
                  <a:pt x="6449254" y="1924158"/>
                  <a:pt x="6445449" y="1926499"/>
                </a:cubicBezTo>
                <a:cubicBezTo>
                  <a:pt x="6434030" y="1933525"/>
                  <a:pt x="6429411" y="1919994"/>
                  <a:pt x="6407092" y="1921993"/>
                </a:cubicBezTo>
                <a:cubicBezTo>
                  <a:pt x="6382682" y="1922166"/>
                  <a:pt x="6418607" y="1903450"/>
                  <a:pt x="6396332" y="1907025"/>
                </a:cubicBezTo>
                <a:cubicBezTo>
                  <a:pt x="6376015" y="1918727"/>
                  <a:pt x="6367614" y="1898795"/>
                  <a:pt x="6347048" y="1912130"/>
                </a:cubicBezTo>
                <a:cubicBezTo>
                  <a:pt x="6360109" y="1925598"/>
                  <a:pt x="6297691" y="1920276"/>
                  <a:pt x="6302270" y="1933613"/>
                </a:cubicBezTo>
                <a:cubicBezTo>
                  <a:pt x="6272680" y="1919839"/>
                  <a:pt x="6273323" y="1945036"/>
                  <a:pt x="6243078" y="1945644"/>
                </a:cubicBezTo>
                <a:cubicBezTo>
                  <a:pt x="6226744" y="1941607"/>
                  <a:pt x="6216828" y="1942552"/>
                  <a:pt x="6207738" y="1953011"/>
                </a:cubicBezTo>
                <a:cubicBezTo>
                  <a:pt x="6131633" y="1932600"/>
                  <a:pt x="6170923" y="1959774"/>
                  <a:pt x="6108781" y="1959474"/>
                </a:cubicBezTo>
                <a:lnTo>
                  <a:pt x="6103698" y="1959304"/>
                </a:lnTo>
                <a:lnTo>
                  <a:pt x="6087017" y="1969078"/>
                </a:lnTo>
                <a:cubicBezTo>
                  <a:pt x="6086783" y="1969912"/>
                  <a:pt x="6086547" y="1970745"/>
                  <a:pt x="6086313" y="1971580"/>
                </a:cubicBezTo>
                <a:lnTo>
                  <a:pt x="6024291" y="1966761"/>
                </a:lnTo>
                <a:lnTo>
                  <a:pt x="6016853" y="1970526"/>
                </a:lnTo>
                <a:lnTo>
                  <a:pt x="5975404" y="1961749"/>
                </a:lnTo>
                <a:lnTo>
                  <a:pt x="5954536" y="1960220"/>
                </a:lnTo>
                <a:lnTo>
                  <a:pt x="5917280" y="1954478"/>
                </a:lnTo>
                <a:lnTo>
                  <a:pt x="5914232" y="1956919"/>
                </a:lnTo>
                <a:lnTo>
                  <a:pt x="5906850" y="1954702"/>
                </a:lnTo>
                <a:lnTo>
                  <a:pt x="5901461" y="1957577"/>
                </a:lnTo>
                <a:lnTo>
                  <a:pt x="5895317" y="1956828"/>
                </a:lnTo>
                <a:cubicBezTo>
                  <a:pt x="5883595" y="1958629"/>
                  <a:pt x="5844137" y="1966833"/>
                  <a:pt x="5831128" y="1968382"/>
                </a:cubicBezTo>
                <a:lnTo>
                  <a:pt x="5817261" y="1966124"/>
                </a:lnTo>
                <a:lnTo>
                  <a:pt x="5806791" y="1974713"/>
                </a:lnTo>
                <a:lnTo>
                  <a:pt x="5762574" y="1976973"/>
                </a:lnTo>
                <a:lnTo>
                  <a:pt x="5747297" y="1970252"/>
                </a:lnTo>
                <a:lnTo>
                  <a:pt x="5733169" y="1965433"/>
                </a:lnTo>
                <a:lnTo>
                  <a:pt x="5731338" y="1965447"/>
                </a:lnTo>
                <a:lnTo>
                  <a:pt x="5712957" y="1965596"/>
                </a:lnTo>
                <a:lnTo>
                  <a:pt x="5678760" y="1965873"/>
                </a:lnTo>
                <a:cubicBezTo>
                  <a:pt x="5656934" y="1966331"/>
                  <a:pt x="5634795" y="1967772"/>
                  <a:pt x="5612457" y="1972287"/>
                </a:cubicBezTo>
                <a:cubicBezTo>
                  <a:pt x="5527023" y="1949966"/>
                  <a:pt x="5534401" y="1947926"/>
                  <a:pt x="5462439" y="1941766"/>
                </a:cubicBezTo>
                <a:cubicBezTo>
                  <a:pt x="5427425" y="1917624"/>
                  <a:pt x="5291183" y="1960519"/>
                  <a:pt x="5249426" y="1957993"/>
                </a:cubicBezTo>
                <a:cubicBezTo>
                  <a:pt x="5146406" y="1973328"/>
                  <a:pt x="4927624" y="2044719"/>
                  <a:pt x="4795460" y="2018541"/>
                </a:cubicBezTo>
                <a:cubicBezTo>
                  <a:pt x="4762844" y="2022395"/>
                  <a:pt x="4718233" y="2031407"/>
                  <a:pt x="4698875" y="2031693"/>
                </a:cubicBezTo>
                <a:lnTo>
                  <a:pt x="4635334" y="2035504"/>
                </a:lnTo>
                <a:lnTo>
                  <a:pt x="4529228" y="2076609"/>
                </a:lnTo>
                <a:cubicBezTo>
                  <a:pt x="4475152" y="2050383"/>
                  <a:pt x="4475600" y="2080729"/>
                  <a:pt x="4408461" y="2090939"/>
                </a:cubicBezTo>
                <a:cubicBezTo>
                  <a:pt x="4383821" y="2082708"/>
                  <a:pt x="4268804" y="2082966"/>
                  <a:pt x="4254651" y="2101730"/>
                </a:cubicBezTo>
                <a:cubicBezTo>
                  <a:pt x="4238862" y="2106286"/>
                  <a:pt x="4220313" y="2100544"/>
                  <a:pt x="4213233" y="2120326"/>
                </a:cubicBezTo>
                <a:cubicBezTo>
                  <a:pt x="4201430" y="2144259"/>
                  <a:pt x="4145731" y="2110137"/>
                  <a:pt x="4153938" y="2137520"/>
                </a:cubicBezTo>
                <a:cubicBezTo>
                  <a:pt x="4114396" y="2114195"/>
                  <a:pt x="4083806" y="2164553"/>
                  <a:pt x="4050969" y="2177971"/>
                </a:cubicBezTo>
                <a:cubicBezTo>
                  <a:pt x="4019767" y="2177378"/>
                  <a:pt x="4005088" y="2190554"/>
                  <a:pt x="3933162" y="2199509"/>
                </a:cubicBezTo>
                <a:cubicBezTo>
                  <a:pt x="3898830" y="2172322"/>
                  <a:pt x="3861284" y="2221170"/>
                  <a:pt x="3797609" y="2185813"/>
                </a:cubicBezTo>
                <a:cubicBezTo>
                  <a:pt x="3795667" y="2189772"/>
                  <a:pt x="3776702" y="2186188"/>
                  <a:pt x="3723511" y="2185401"/>
                </a:cubicBezTo>
                <a:cubicBezTo>
                  <a:pt x="3670320" y="2184613"/>
                  <a:pt x="3558625" y="2184230"/>
                  <a:pt x="3478465" y="2181087"/>
                </a:cubicBezTo>
                <a:cubicBezTo>
                  <a:pt x="3387474" y="2181789"/>
                  <a:pt x="3428499" y="2219948"/>
                  <a:pt x="3308996" y="2177978"/>
                </a:cubicBezTo>
                <a:cubicBezTo>
                  <a:pt x="3299910" y="2200517"/>
                  <a:pt x="3285785" y="2202748"/>
                  <a:pt x="3260282" y="2194479"/>
                </a:cubicBezTo>
                <a:cubicBezTo>
                  <a:pt x="3216295" y="2196427"/>
                  <a:pt x="3227371" y="2250251"/>
                  <a:pt x="3178557" y="2221451"/>
                </a:cubicBezTo>
                <a:cubicBezTo>
                  <a:pt x="3146795" y="2234329"/>
                  <a:pt x="3117401" y="2220418"/>
                  <a:pt x="3097074" y="2229837"/>
                </a:cubicBezTo>
                <a:lnTo>
                  <a:pt x="3029944" y="2248531"/>
                </a:lnTo>
                <a:cubicBezTo>
                  <a:pt x="2992804" y="2254069"/>
                  <a:pt x="2982389" y="2213943"/>
                  <a:pt x="2964870" y="2251389"/>
                </a:cubicBezTo>
                <a:lnTo>
                  <a:pt x="2931496" y="2243024"/>
                </a:lnTo>
                <a:lnTo>
                  <a:pt x="2892959" y="2233969"/>
                </a:lnTo>
                <a:cubicBezTo>
                  <a:pt x="2872669" y="2227791"/>
                  <a:pt x="2882203" y="2234774"/>
                  <a:pt x="2839074" y="2225008"/>
                </a:cubicBezTo>
                <a:cubicBezTo>
                  <a:pt x="2811442" y="2251884"/>
                  <a:pt x="2766379" y="2232117"/>
                  <a:pt x="2693779" y="2231570"/>
                </a:cubicBezTo>
                <a:lnTo>
                  <a:pt x="2523799" y="2236547"/>
                </a:lnTo>
                <a:cubicBezTo>
                  <a:pt x="2466172" y="2242686"/>
                  <a:pt x="2414634" y="2227724"/>
                  <a:pt x="2340069" y="2220699"/>
                </a:cubicBezTo>
                <a:cubicBezTo>
                  <a:pt x="2265503" y="2213674"/>
                  <a:pt x="2139796" y="2191971"/>
                  <a:pt x="2076408" y="2194398"/>
                </a:cubicBezTo>
                <a:cubicBezTo>
                  <a:pt x="2032508" y="2197562"/>
                  <a:pt x="2027933" y="2185141"/>
                  <a:pt x="1983593" y="2219360"/>
                </a:cubicBezTo>
                <a:cubicBezTo>
                  <a:pt x="1947094" y="2209205"/>
                  <a:pt x="1890960" y="2218305"/>
                  <a:pt x="1853105" y="2214141"/>
                </a:cubicBezTo>
                <a:cubicBezTo>
                  <a:pt x="1825748" y="2216625"/>
                  <a:pt x="1783192" y="2179879"/>
                  <a:pt x="1748511" y="2178472"/>
                </a:cubicBezTo>
                <a:cubicBezTo>
                  <a:pt x="1703498" y="2196202"/>
                  <a:pt x="1694831" y="2157630"/>
                  <a:pt x="1633422" y="2143415"/>
                </a:cubicBezTo>
                <a:cubicBezTo>
                  <a:pt x="1607630" y="2161065"/>
                  <a:pt x="1579060" y="2145077"/>
                  <a:pt x="1558946" y="2128843"/>
                </a:cubicBezTo>
                <a:cubicBezTo>
                  <a:pt x="1499069" y="2134267"/>
                  <a:pt x="1452565" y="2133855"/>
                  <a:pt x="1385344" y="2124817"/>
                </a:cubicBezTo>
                <a:cubicBezTo>
                  <a:pt x="1312492" y="2145463"/>
                  <a:pt x="1299315" y="2122756"/>
                  <a:pt x="1227473" y="2113291"/>
                </a:cubicBezTo>
                <a:cubicBezTo>
                  <a:pt x="1199075" y="2120045"/>
                  <a:pt x="1149241" y="2095660"/>
                  <a:pt x="1088711" y="2097947"/>
                </a:cubicBezTo>
                <a:cubicBezTo>
                  <a:pt x="1048569" y="2095382"/>
                  <a:pt x="1091396" y="2061344"/>
                  <a:pt x="939259" y="2073411"/>
                </a:cubicBezTo>
                <a:cubicBezTo>
                  <a:pt x="930603" y="2080267"/>
                  <a:pt x="912274" y="2072716"/>
                  <a:pt x="914345" y="2063135"/>
                </a:cubicBezTo>
                <a:cubicBezTo>
                  <a:pt x="904674" y="2065915"/>
                  <a:pt x="881392" y="2083881"/>
                  <a:pt x="879393" y="2068419"/>
                </a:cubicBezTo>
                <a:cubicBezTo>
                  <a:pt x="831068" y="2065554"/>
                  <a:pt x="782797" y="2073516"/>
                  <a:pt x="739242" y="2091539"/>
                </a:cubicBezTo>
                <a:cubicBezTo>
                  <a:pt x="713063" y="2085924"/>
                  <a:pt x="685973" y="2097939"/>
                  <a:pt x="628509" y="2108134"/>
                </a:cubicBezTo>
                <a:cubicBezTo>
                  <a:pt x="575136" y="2076613"/>
                  <a:pt x="570057" y="2131408"/>
                  <a:pt x="508046" y="2109851"/>
                </a:cubicBezTo>
                <a:cubicBezTo>
                  <a:pt x="473420" y="2105939"/>
                  <a:pt x="433697" y="2091842"/>
                  <a:pt x="408793" y="2105335"/>
                </a:cubicBezTo>
                <a:cubicBezTo>
                  <a:pt x="383633" y="2099507"/>
                  <a:pt x="299763" y="2118030"/>
                  <a:pt x="259142" y="2115883"/>
                </a:cubicBezTo>
                <a:cubicBezTo>
                  <a:pt x="191085" y="2103328"/>
                  <a:pt x="127146" y="2128850"/>
                  <a:pt x="91266" y="2135533"/>
                </a:cubicBezTo>
                <a:cubicBezTo>
                  <a:pt x="55346" y="2131669"/>
                  <a:pt x="37547" y="2122850"/>
                  <a:pt x="12251" y="2121489"/>
                </a:cubicBezTo>
                <a:lnTo>
                  <a:pt x="0" y="212216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2777" y="457200"/>
            <a:ext cx="4436398" cy="997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SQE – new route from 1 September 2021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9FD11D-7561-43C8-BE54-00D7DCF0E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1542" y="4350223"/>
            <a:ext cx="4302458" cy="793277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4114838 w 5741575"/>
              <a:gd name="connsiteY74" fmla="*/ 238165 h 955271"/>
              <a:gd name="connsiteX75" fmla="*/ 4271023 w 5741575"/>
              <a:gd name="connsiteY75" fmla="*/ 241959 h 955271"/>
              <a:gd name="connsiteX76" fmla="*/ 4367397 w 5741575"/>
              <a:gd name="connsiteY76" fmla="*/ 271442 h 955271"/>
              <a:gd name="connsiteX77" fmla="*/ 4495366 w 5741575"/>
              <a:gd name="connsiteY77" fmla="*/ 271618 h 955271"/>
              <a:gd name="connsiteX78" fmla="*/ 4517347 w 5741575"/>
              <a:gd name="connsiteY78" fmla="*/ 275639 h 955271"/>
              <a:gd name="connsiteX79" fmla="*/ 4546116 w 5741575"/>
              <a:gd name="connsiteY79" fmla="*/ 268568 h 955271"/>
              <a:gd name="connsiteX80" fmla="*/ 4661259 w 5741575"/>
              <a:gd name="connsiteY80" fmla="*/ 238966 h 955271"/>
              <a:gd name="connsiteX81" fmla="*/ 4750403 w 5741575"/>
              <a:gd name="connsiteY81" fmla="*/ 204364 h 955271"/>
              <a:gd name="connsiteX82" fmla="*/ 4867614 w 5741575"/>
              <a:gd name="connsiteY82" fmla="*/ 208668 h 955271"/>
              <a:gd name="connsiteX83" fmla="*/ 4937036 w 5741575"/>
              <a:gd name="connsiteY83" fmla="*/ 195446 h 955271"/>
              <a:gd name="connsiteX84" fmla="*/ 5047626 w 5741575"/>
              <a:gd name="connsiteY84" fmla="*/ 149604 h 955271"/>
              <a:gd name="connsiteX85" fmla="*/ 5200247 w 5741575"/>
              <a:gd name="connsiteY85" fmla="*/ 142695 h 955271"/>
              <a:gd name="connsiteX86" fmla="*/ 5235691 w 5741575"/>
              <a:gd name="connsiteY86" fmla="*/ 173330 h 955271"/>
              <a:gd name="connsiteX87" fmla="*/ 5280133 w 5741575"/>
              <a:gd name="connsiteY87" fmla="*/ 189342 h 955271"/>
              <a:gd name="connsiteX88" fmla="*/ 5291963 w 5741575"/>
              <a:gd name="connsiteY88" fmla="*/ 139446 h 955271"/>
              <a:gd name="connsiteX89" fmla="*/ 5418472 w 5741575"/>
              <a:gd name="connsiteY89" fmla="*/ 89163 h 955271"/>
              <a:gd name="connsiteX90" fmla="*/ 5482354 w 5741575"/>
              <a:gd name="connsiteY90" fmla="*/ 69470 h 955271"/>
              <a:gd name="connsiteX91" fmla="*/ 5583280 w 5741575"/>
              <a:gd name="connsiteY91" fmla="*/ 49787 h 955271"/>
              <a:gd name="connsiteX92" fmla="*/ 5613766 w 5741575"/>
              <a:gd name="connsiteY92" fmla="*/ 41855 h 955271"/>
              <a:gd name="connsiteX93" fmla="*/ 5684952 w 5741575"/>
              <a:gd name="connsiteY93" fmla="*/ 26088 h 955271"/>
              <a:gd name="connsiteX94" fmla="*/ 5741575 w 5741575"/>
              <a:gd name="connsiteY9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873778 w 5741575"/>
              <a:gd name="connsiteY38" fmla="*/ 530130 h 955271"/>
              <a:gd name="connsiteX39" fmla="*/ 1988411 w 5741575"/>
              <a:gd name="connsiteY39" fmla="*/ 491599 h 955271"/>
              <a:gd name="connsiteX40" fmla="*/ 2085507 w 5741575"/>
              <a:gd name="connsiteY40" fmla="*/ 498527 h 955271"/>
              <a:gd name="connsiteX41" fmla="*/ 2090767 w 5741575"/>
              <a:gd name="connsiteY41" fmla="*/ 490616 h 955271"/>
              <a:gd name="connsiteX42" fmla="*/ 2151143 w 5741575"/>
              <a:gd name="connsiteY42" fmla="*/ 478332 h 955271"/>
              <a:gd name="connsiteX43" fmla="*/ 2378710 w 5741575"/>
              <a:gd name="connsiteY43" fmla="*/ 477570 h 955271"/>
              <a:gd name="connsiteX44" fmla="*/ 2496256 w 5741575"/>
              <a:gd name="connsiteY44" fmla="*/ 452396 h 955271"/>
              <a:gd name="connsiteX45" fmla="*/ 2535387 w 5741575"/>
              <a:gd name="connsiteY45" fmla="*/ 436645 h 955271"/>
              <a:gd name="connsiteX46" fmla="*/ 2601109 w 5741575"/>
              <a:gd name="connsiteY46" fmla="*/ 410678 h 955271"/>
              <a:gd name="connsiteX47" fmla="*/ 2643855 w 5741575"/>
              <a:gd name="connsiteY47" fmla="*/ 374482 h 955271"/>
              <a:gd name="connsiteX48" fmla="*/ 2657726 w 5741575"/>
              <a:gd name="connsiteY48" fmla="*/ 365841 h 955271"/>
              <a:gd name="connsiteX49" fmla="*/ 2687125 w 5741575"/>
              <a:gd name="connsiteY49" fmla="*/ 366820 h 955271"/>
              <a:gd name="connsiteX50" fmla="*/ 2697479 w 5741575"/>
              <a:gd name="connsiteY50" fmla="*/ 361430 h 955271"/>
              <a:gd name="connsiteX51" fmla="*/ 2701547 w 5741575"/>
              <a:gd name="connsiteY51" fmla="*/ 361545 h 955271"/>
              <a:gd name="connsiteX52" fmla="*/ 2711054 w 5741575"/>
              <a:gd name="connsiteY52" fmla="*/ 360597 h 955271"/>
              <a:gd name="connsiteX53" fmla="*/ 2710438 w 5741575"/>
              <a:gd name="connsiteY53" fmla="*/ 366958 h 955271"/>
              <a:gd name="connsiteX54" fmla="*/ 2722936 w 5741575"/>
              <a:gd name="connsiteY54" fmla="*/ 377633 h 955271"/>
              <a:gd name="connsiteX55" fmla="*/ 2777227 w 5741575"/>
              <a:gd name="connsiteY55" fmla="*/ 368972 h 955271"/>
              <a:gd name="connsiteX56" fmla="*/ 2779510 w 5741575"/>
              <a:gd name="connsiteY56" fmla="*/ 361652 h 955271"/>
              <a:gd name="connsiteX57" fmla="*/ 2786278 w 5741575"/>
              <a:gd name="connsiteY57" fmla="*/ 359869 h 955271"/>
              <a:gd name="connsiteX58" fmla="*/ 2792101 w 5741575"/>
              <a:gd name="connsiteY58" fmla="*/ 365927 h 955271"/>
              <a:gd name="connsiteX59" fmla="*/ 2885545 w 5741575"/>
              <a:gd name="connsiteY59" fmla="*/ 372818 h 955271"/>
              <a:gd name="connsiteX60" fmla="*/ 3009558 w 5741575"/>
              <a:gd name="connsiteY60" fmla="*/ 370573 h 955271"/>
              <a:gd name="connsiteX61" fmla="*/ 3095010 w 5741575"/>
              <a:gd name="connsiteY61" fmla="*/ 332454 h 955271"/>
              <a:gd name="connsiteX62" fmla="*/ 3103742 w 5741575"/>
              <a:gd name="connsiteY62" fmla="*/ 337974 h 955271"/>
              <a:gd name="connsiteX63" fmla="*/ 3165093 w 5741575"/>
              <a:gd name="connsiteY63" fmla="*/ 329459 h 955271"/>
              <a:gd name="connsiteX64" fmla="*/ 3373785 w 5741575"/>
              <a:gd name="connsiteY64" fmla="*/ 255680 h 955271"/>
              <a:gd name="connsiteX65" fmla="*/ 3493851 w 5741575"/>
              <a:gd name="connsiteY65" fmla="*/ 240255 h 955271"/>
              <a:gd name="connsiteX66" fmla="*/ 3537470 w 5741575"/>
              <a:gd name="connsiteY66" fmla="*/ 241867 h 955271"/>
              <a:gd name="connsiteX67" fmla="*/ 3610489 w 5741575"/>
              <a:gd name="connsiteY67" fmla="*/ 244128 h 955271"/>
              <a:gd name="connsiteX68" fmla="*/ 3667539 w 5741575"/>
              <a:gd name="connsiteY68" fmla="*/ 263271 h 955271"/>
              <a:gd name="connsiteX69" fmla="*/ 3727614 w 5741575"/>
              <a:gd name="connsiteY69" fmla="*/ 258245 h 955271"/>
              <a:gd name="connsiteX70" fmla="*/ 3738369 w 5741575"/>
              <a:gd name="connsiteY70" fmla="*/ 234506 h 955271"/>
              <a:gd name="connsiteX71" fmla="*/ 3803670 w 5741575"/>
              <a:gd name="connsiteY71" fmla="*/ 236457 h 955271"/>
              <a:gd name="connsiteX72" fmla="*/ 3903080 w 5741575"/>
              <a:gd name="connsiteY72" fmla="*/ 241890 h 955271"/>
              <a:gd name="connsiteX73" fmla="*/ 4114838 w 5741575"/>
              <a:gd name="connsiteY73" fmla="*/ 238165 h 955271"/>
              <a:gd name="connsiteX74" fmla="*/ 4271023 w 5741575"/>
              <a:gd name="connsiteY74" fmla="*/ 241959 h 955271"/>
              <a:gd name="connsiteX75" fmla="*/ 4367397 w 5741575"/>
              <a:gd name="connsiteY75" fmla="*/ 271442 h 955271"/>
              <a:gd name="connsiteX76" fmla="*/ 4495366 w 5741575"/>
              <a:gd name="connsiteY76" fmla="*/ 271618 h 955271"/>
              <a:gd name="connsiteX77" fmla="*/ 4517347 w 5741575"/>
              <a:gd name="connsiteY77" fmla="*/ 275639 h 955271"/>
              <a:gd name="connsiteX78" fmla="*/ 4546116 w 5741575"/>
              <a:gd name="connsiteY78" fmla="*/ 268568 h 955271"/>
              <a:gd name="connsiteX79" fmla="*/ 4661259 w 5741575"/>
              <a:gd name="connsiteY79" fmla="*/ 238966 h 955271"/>
              <a:gd name="connsiteX80" fmla="*/ 4750403 w 5741575"/>
              <a:gd name="connsiteY80" fmla="*/ 204364 h 955271"/>
              <a:gd name="connsiteX81" fmla="*/ 4867614 w 5741575"/>
              <a:gd name="connsiteY81" fmla="*/ 208668 h 955271"/>
              <a:gd name="connsiteX82" fmla="*/ 4937036 w 5741575"/>
              <a:gd name="connsiteY82" fmla="*/ 195446 h 955271"/>
              <a:gd name="connsiteX83" fmla="*/ 5047626 w 5741575"/>
              <a:gd name="connsiteY83" fmla="*/ 149604 h 955271"/>
              <a:gd name="connsiteX84" fmla="*/ 5200247 w 5741575"/>
              <a:gd name="connsiteY84" fmla="*/ 142695 h 955271"/>
              <a:gd name="connsiteX85" fmla="*/ 5235691 w 5741575"/>
              <a:gd name="connsiteY85" fmla="*/ 173330 h 955271"/>
              <a:gd name="connsiteX86" fmla="*/ 5280133 w 5741575"/>
              <a:gd name="connsiteY86" fmla="*/ 189342 h 955271"/>
              <a:gd name="connsiteX87" fmla="*/ 5291963 w 5741575"/>
              <a:gd name="connsiteY87" fmla="*/ 139446 h 955271"/>
              <a:gd name="connsiteX88" fmla="*/ 5418472 w 5741575"/>
              <a:gd name="connsiteY88" fmla="*/ 89163 h 955271"/>
              <a:gd name="connsiteX89" fmla="*/ 5482354 w 5741575"/>
              <a:gd name="connsiteY89" fmla="*/ 69470 h 955271"/>
              <a:gd name="connsiteX90" fmla="*/ 5583280 w 5741575"/>
              <a:gd name="connsiteY90" fmla="*/ 49787 h 955271"/>
              <a:gd name="connsiteX91" fmla="*/ 5613766 w 5741575"/>
              <a:gd name="connsiteY91" fmla="*/ 41855 h 955271"/>
              <a:gd name="connsiteX92" fmla="*/ 5684952 w 5741575"/>
              <a:gd name="connsiteY92" fmla="*/ 26088 h 955271"/>
              <a:gd name="connsiteX93" fmla="*/ 5741575 w 5741575"/>
              <a:gd name="connsiteY9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924063 w 5741575"/>
              <a:gd name="connsiteY24" fmla="*/ 770210 h 955271"/>
              <a:gd name="connsiteX25" fmla="*/ 1212574 w 5741575"/>
              <a:gd name="connsiteY25" fmla="*/ 724238 h 955271"/>
              <a:gd name="connsiteX26" fmla="*/ 1280768 w 5741575"/>
              <a:gd name="connsiteY26" fmla="*/ 699122 h 955271"/>
              <a:gd name="connsiteX27" fmla="*/ 1352027 w 5741575"/>
              <a:gd name="connsiteY27" fmla="*/ 704323 h 955271"/>
              <a:gd name="connsiteX28" fmla="*/ 1374314 w 5741575"/>
              <a:gd name="connsiteY28" fmla="*/ 688815 h 955271"/>
              <a:gd name="connsiteX29" fmla="*/ 1378034 w 5741575"/>
              <a:gd name="connsiteY29" fmla="*/ 685842 h 955271"/>
              <a:gd name="connsiteX30" fmla="*/ 1395604 w 5741575"/>
              <a:gd name="connsiteY30" fmla="*/ 680460 h 955271"/>
              <a:gd name="connsiteX31" fmla="*/ 1397206 w 5741575"/>
              <a:gd name="connsiteY31" fmla="*/ 670793 h 955271"/>
              <a:gd name="connsiteX32" fmla="*/ 1421250 w 5741575"/>
              <a:gd name="connsiteY32" fmla="*/ 656855 h 955271"/>
              <a:gd name="connsiteX33" fmla="*/ 1454524 w 5741575"/>
              <a:gd name="connsiteY33" fmla="*/ 649224 h 955271"/>
              <a:gd name="connsiteX34" fmla="*/ 1616217 w 5741575"/>
              <a:gd name="connsiteY34" fmla="*/ 622107 h 955271"/>
              <a:gd name="connsiteX35" fmla="*/ 1710928 w 5741575"/>
              <a:gd name="connsiteY35" fmla="*/ 600666 h 955271"/>
              <a:gd name="connsiteX36" fmla="*/ 1743718 w 5741575"/>
              <a:gd name="connsiteY36" fmla="*/ 584327 h 955271"/>
              <a:gd name="connsiteX37" fmla="*/ 1873778 w 5741575"/>
              <a:gd name="connsiteY37" fmla="*/ 530130 h 955271"/>
              <a:gd name="connsiteX38" fmla="*/ 1988411 w 5741575"/>
              <a:gd name="connsiteY38" fmla="*/ 491599 h 955271"/>
              <a:gd name="connsiteX39" fmla="*/ 2085507 w 5741575"/>
              <a:gd name="connsiteY39" fmla="*/ 498527 h 955271"/>
              <a:gd name="connsiteX40" fmla="*/ 2090767 w 5741575"/>
              <a:gd name="connsiteY40" fmla="*/ 490616 h 955271"/>
              <a:gd name="connsiteX41" fmla="*/ 2151143 w 5741575"/>
              <a:gd name="connsiteY41" fmla="*/ 478332 h 955271"/>
              <a:gd name="connsiteX42" fmla="*/ 2378710 w 5741575"/>
              <a:gd name="connsiteY42" fmla="*/ 477570 h 955271"/>
              <a:gd name="connsiteX43" fmla="*/ 2496256 w 5741575"/>
              <a:gd name="connsiteY43" fmla="*/ 452396 h 955271"/>
              <a:gd name="connsiteX44" fmla="*/ 2535387 w 5741575"/>
              <a:gd name="connsiteY44" fmla="*/ 436645 h 955271"/>
              <a:gd name="connsiteX45" fmla="*/ 2601109 w 5741575"/>
              <a:gd name="connsiteY45" fmla="*/ 410678 h 955271"/>
              <a:gd name="connsiteX46" fmla="*/ 2643855 w 5741575"/>
              <a:gd name="connsiteY46" fmla="*/ 374482 h 955271"/>
              <a:gd name="connsiteX47" fmla="*/ 2657726 w 5741575"/>
              <a:gd name="connsiteY47" fmla="*/ 365841 h 955271"/>
              <a:gd name="connsiteX48" fmla="*/ 2687125 w 5741575"/>
              <a:gd name="connsiteY48" fmla="*/ 366820 h 955271"/>
              <a:gd name="connsiteX49" fmla="*/ 2697479 w 5741575"/>
              <a:gd name="connsiteY49" fmla="*/ 361430 h 955271"/>
              <a:gd name="connsiteX50" fmla="*/ 2701547 w 5741575"/>
              <a:gd name="connsiteY50" fmla="*/ 361545 h 955271"/>
              <a:gd name="connsiteX51" fmla="*/ 2711054 w 5741575"/>
              <a:gd name="connsiteY51" fmla="*/ 360597 h 955271"/>
              <a:gd name="connsiteX52" fmla="*/ 2710438 w 5741575"/>
              <a:gd name="connsiteY52" fmla="*/ 366958 h 955271"/>
              <a:gd name="connsiteX53" fmla="*/ 2722936 w 5741575"/>
              <a:gd name="connsiteY53" fmla="*/ 377633 h 955271"/>
              <a:gd name="connsiteX54" fmla="*/ 2777227 w 5741575"/>
              <a:gd name="connsiteY54" fmla="*/ 368972 h 955271"/>
              <a:gd name="connsiteX55" fmla="*/ 2779510 w 5741575"/>
              <a:gd name="connsiteY55" fmla="*/ 361652 h 955271"/>
              <a:gd name="connsiteX56" fmla="*/ 2786278 w 5741575"/>
              <a:gd name="connsiteY56" fmla="*/ 359869 h 955271"/>
              <a:gd name="connsiteX57" fmla="*/ 2792101 w 5741575"/>
              <a:gd name="connsiteY57" fmla="*/ 365927 h 955271"/>
              <a:gd name="connsiteX58" fmla="*/ 2885545 w 5741575"/>
              <a:gd name="connsiteY58" fmla="*/ 372818 h 955271"/>
              <a:gd name="connsiteX59" fmla="*/ 3009558 w 5741575"/>
              <a:gd name="connsiteY59" fmla="*/ 370573 h 955271"/>
              <a:gd name="connsiteX60" fmla="*/ 3095010 w 5741575"/>
              <a:gd name="connsiteY60" fmla="*/ 332454 h 955271"/>
              <a:gd name="connsiteX61" fmla="*/ 3103742 w 5741575"/>
              <a:gd name="connsiteY61" fmla="*/ 337974 h 955271"/>
              <a:gd name="connsiteX62" fmla="*/ 3165093 w 5741575"/>
              <a:gd name="connsiteY62" fmla="*/ 329459 h 955271"/>
              <a:gd name="connsiteX63" fmla="*/ 3373785 w 5741575"/>
              <a:gd name="connsiteY63" fmla="*/ 255680 h 955271"/>
              <a:gd name="connsiteX64" fmla="*/ 3493851 w 5741575"/>
              <a:gd name="connsiteY64" fmla="*/ 240255 h 955271"/>
              <a:gd name="connsiteX65" fmla="*/ 3537470 w 5741575"/>
              <a:gd name="connsiteY65" fmla="*/ 241867 h 955271"/>
              <a:gd name="connsiteX66" fmla="*/ 3610489 w 5741575"/>
              <a:gd name="connsiteY66" fmla="*/ 244128 h 955271"/>
              <a:gd name="connsiteX67" fmla="*/ 3667539 w 5741575"/>
              <a:gd name="connsiteY67" fmla="*/ 263271 h 955271"/>
              <a:gd name="connsiteX68" fmla="*/ 3727614 w 5741575"/>
              <a:gd name="connsiteY68" fmla="*/ 258245 h 955271"/>
              <a:gd name="connsiteX69" fmla="*/ 3738369 w 5741575"/>
              <a:gd name="connsiteY69" fmla="*/ 234506 h 955271"/>
              <a:gd name="connsiteX70" fmla="*/ 3803670 w 5741575"/>
              <a:gd name="connsiteY70" fmla="*/ 236457 h 955271"/>
              <a:gd name="connsiteX71" fmla="*/ 3903080 w 5741575"/>
              <a:gd name="connsiteY71" fmla="*/ 241890 h 955271"/>
              <a:gd name="connsiteX72" fmla="*/ 4114838 w 5741575"/>
              <a:gd name="connsiteY72" fmla="*/ 238165 h 955271"/>
              <a:gd name="connsiteX73" fmla="*/ 4271023 w 5741575"/>
              <a:gd name="connsiteY73" fmla="*/ 241959 h 955271"/>
              <a:gd name="connsiteX74" fmla="*/ 4367397 w 5741575"/>
              <a:gd name="connsiteY74" fmla="*/ 271442 h 955271"/>
              <a:gd name="connsiteX75" fmla="*/ 4495366 w 5741575"/>
              <a:gd name="connsiteY75" fmla="*/ 271618 h 955271"/>
              <a:gd name="connsiteX76" fmla="*/ 4517347 w 5741575"/>
              <a:gd name="connsiteY76" fmla="*/ 275639 h 955271"/>
              <a:gd name="connsiteX77" fmla="*/ 4546116 w 5741575"/>
              <a:gd name="connsiteY77" fmla="*/ 268568 h 955271"/>
              <a:gd name="connsiteX78" fmla="*/ 4661259 w 5741575"/>
              <a:gd name="connsiteY78" fmla="*/ 238966 h 955271"/>
              <a:gd name="connsiteX79" fmla="*/ 4750403 w 5741575"/>
              <a:gd name="connsiteY79" fmla="*/ 204364 h 955271"/>
              <a:gd name="connsiteX80" fmla="*/ 4867614 w 5741575"/>
              <a:gd name="connsiteY80" fmla="*/ 208668 h 955271"/>
              <a:gd name="connsiteX81" fmla="*/ 4937036 w 5741575"/>
              <a:gd name="connsiteY81" fmla="*/ 195446 h 955271"/>
              <a:gd name="connsiteX82" fmla="*/ 5047626 w 5741575"/>
              <a:gd name="connsiteY82" fmla="*/ 149604 h 955271"/>
              <a:gd name="connsiteX83" fmla="*/ 5200247 w 5741575"/>
              <a:gd name="connsiteY83" fmla="*/ 142695 h 955271"/>
              <a:gd name="connsiteX84" fmla="*/ 5235691 w 5741575"/>
              <a:gd name="connsiteY84" fmla="*/ 173330 h 955271"/>
              <a:gd name="connsiteX85" fmla="*/ 5280133 w 5741575"/>
              <a:gd name="connsiteY85" fmla="*/ 189342 h 955271"/>
              <a:gd name="connsiteX86" fmla="*/ 5291963 w 5741575"/>
              <a:gd name="connsiteY86" fmla="*/ 139446 h 955271"/>
              <a:gd name="connsiteX87" fmla="*/ 5418472 w 5741575"/>
              <a:gd name="connsiteY87" fmla="*/ 89163 h 955271"/>
              <a:gd name="connsiteX88" fmla="*/ 5482354 w 5741575"/>
              <a:gd name="connsiteY88" fmla="*/ 69470 h 955271"/>
              <a:gd name="connsiteX89" fmla="*/ 5583280 w 5741575"/>
              <a:gd name="connsiteY89" fmla="*/ 49787 h 955271"/>
              <a:gd name="connsiteX90" fmla="*/ 5613766 w 5741575"/>
              <a:gd name="connsiteY90" fmla="*/ 41855 h 955271"/>
              <a:gd name="connsiteX91" fmla="*/ 5684952 w 5741575"/>
              <a:gd name="connsiteY91" fmla="*/ 26088 h 955271"/>
              <a:gd name="connsiteX92" fmla="*/ 5741575 w 5741575"/>
              <a:gd name="connsiteY9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898586 w 5741575"/>
              <a:gd name="connsiteY23" fmla="*/ 808502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212574 w 5741575"/>
              <a:gd name="connsiteY24" fmla="*/ 724238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80768 w 5741575"/>
              <a:gd name="connsiteY25" fmla="*/ 699122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52027 w 5741575"/>
              <a:gd name="connsiteY26" fmla="*/ 704323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84157 w 5741575"/>
              <a:gd name="connsiteY19" fmla="*/ 867971 h 955271"/>
              <a:gd name="connsiteX20" fmla="*/ 477637 w 5741575"/>
              <a:gd name="connsiteY20" fmla="*/ 870334 h 955271"/>
              <a:gd name="connsiteX21" fmla="*/ 570239 w 5741575"/>
              <a:gd name="connsiteY21" fmla="*/ 829596 h 955271"/>
              <a:gd name="connsiteX22" fmla="*/ 787156 w 5741575"/>
              <a:gd name="connsiteY22" fmla="*/ 838447 h 955271"/>
              <a:gd name="connsiteX23" fmla="*/ 948872 w 5741575"/>
              <a:gd name="connsiteY23" fmla="*/ 772201 h 955271"/>
              <a:gd name="connsiteX24" fmla="*/ 1127089 w 5741575"/>
              <a:gd name="connsiteY24" fmla="*/ 746926 h 955271"/>
              <a:gd name="connsiteX25" fmla="*/ 1220426 w 5741575"/>
              <a:gd name="connsiteY25" fmla="*/ 721810 h 955271"/>
              <a:gd name="connsiteX26" fmla="*/ 1306771 w 5741575"/>
              <a:gd name="connsiteY26" fmla="*/ 717936 h 955271"/>
              <a:gd name="connsiteX27" fmla="*/ 1374314 w 5741575"/>
              <a:gd name="connsiteY27" fmla="*/ 688815 h 955271"/>
              <a:gd name="connsiteX28" fmla="*/ 1378034 w 5741575"/>
              <a:gd name="connsiteY28" fmla="*/ 685842 h 955271"/>
              <a:gd name="connsiteX29" fmla="*/ 1395604 w 5741575"/>
              <a:gd name="connsiteY29" fmla="*/ 680460 h 955271"/>
              <a:gd name="connsiteX30" fmla="*/ 1397206 w 5741575"/>
              <a:gd name="connsiteY30" fmla="*/ 670793 h 955271"/>
              <a:gd name="connsiteX31" fmla="*/ 1421250 w 5741575"/>
              <a:gd name="connsiteY31" fmla="*/ 656855 h 955271"/>
              <a:gd name="connsiteX32" fmla="*/ 1454524 w 5741575"/>
              <a:gd name="connsiteY32" fmla="*/ 649224 h 955271"/>
              <a:gd name="connsiteX33" fmla="*/ 1616217 w 5741575"/>
              <a:gd name="connsiteY33" fmla="*/ 622107 h 955271"/>
              <a:gd name="connsiteX34" fmla="*/ 1710928 w 5741575"/>
              <a:gd name="connsiteY34" fmla="*/ 600666 h 955271"/>
              <a:gd name="connsiteX35" fmla="*/ 1743718 w 5741575"/>
              <a:gd name="connsiteY35" fmla="*/ 584327 h 955271"/>
              <a:gd name="connsiteX36" fmla="*/ 1873778 w 5741575"/>
              <a:gd name="connsiteY36" fmla="*/ 530130 h 955271"/>
              <a:gd name="connsiteX37" fmla="*/ 1988411 w 5741575"/>
              <a:gd name="connsiteY37" fmla="*/ 491599 h 955271"/>
              <a:gd name="connsiteX38" fmla="*/ 2085507 w 5741575"/>
              <a:gd name="connsiteY38" fmla="*/ 498527 h 955271"/>
              <a:gd name="connsiteX39" fmla="*/ 2090767 w 5741575"/>
              <a:gd name="connsiteY39" fmla="*/ 490616 h 955271"/>
              <a:gd name="connsiteX40" fmla="*/ 2151143 w 5741575"/>
              <a:gd name="connsiteY40" fmla="*/ 478332 h 955271"/>
              <a:gd name="connsiteX41" fmla="*/ 2378710 w 5741575"/>
              <a:gd name="connsiteY41" fmla="*/ 477570 h 955271"/>
              <a:gd name="connsiteX42" fmla="*/ 2496256 w 5741575"/>
              <a:gd name="connsiteY42" fmla="*/ 452396 h 955271"/>
              <a:gd name="connsiteX43" fmla="*/ 2535387 w 5741575"/>
              <a:gd name="connsiteY43" fmla="*/ 436645 h 955271"/>
              <a:gd name="connsiteX44" fmla="*/ 2601109 w 5741575"/>
              <a:gd name="connsiteY44" fmla="*/ 410678 h 955271"/>
              <a:gd name="connsiteX45" fmla="*/ 2643855 w 5741575"/>
              <a:gd name="connsiteY45" fmla="*/ 374482 h 955271"/>
              <a:gd name="connsiteX46" fmla="*/ 2657726 w 5741575"/>
              <a:gd name="connsiteY46" fmla="*/ 365841 h 955271"/>
              <a:gd name="connsiteX47" fmla="*/ 2687125 w 5741575"/>
              <a:gd name="connsiteY47" fmla="*/ 366820 h 955271"/>
              <a:gd name="connsiteX48" fmla="*/ 2697479 w 5741575"/>
              <a:gd name="connsiteY48" fmla="*/ 361430 h 955271"/>
              <a:gd name="connsiteX49" fmla="*/ 2701547 w 5741575"/>
              <a:gd name="connsiteY49" fmla="*/ 361545 h 955271"/>
              <a:gd name="connsiteX50" fmla="*/ 2711054 w 5741575"/>
              <a:gd name="connsiteY50" fmla="*/ 360597 h 955271"/>
              <a:gd name="connsiteX51" fmla="*/ 2710438 w 5741575"/>
              <a:gd name="connsiteY51" fmla="*/ 366958 h 955271"/>
              <a:gd name="connsiteX52" fmla="*/ 2722936 w 5741575"/>
              <a:gd name="connsiteY52" fmla="*/ 377633 h 955271"/>
              <a:gd name="connsiteX53" fmla="*/ 2777227 w 5741575"/>
              <a:gd name="connsiteY53" fmla="*/ 368972 h 955271"/>
              <a:gd name="connsiteX54" fmla="*/ 2779510 w 5741575"/>
              <a:gd name="connsiteY54" fmla="*/ 361652 h 955271"/>
              <a:gd name="connsiteX55" fmla="*/ 2786278 w 5741575"/>
              <a:gd name="connsiteY55" fmla="*/ 359869 h 955271"/>
              <a:gd name="connsiteX56" fmla="*/ 2792101 w 5741575"/>
              <a:gd name="connsiteY56" fmla="*/ 365927 h 955271"/>
              <a:gd name="connsiteX57" fmla="*/ 2885545 w 5741575"/>
              <a:gd name="connsiteY57" fmla="*/ 372818 h 955271"/>
              <a:gd name="connsiteX58" fmla="*/ 3009558 w 5741575"/>
              <a:gd name="connsiteY58" fmla="*/ 370573 h 955271"/>
              <a:gd name="connsiteX59" fmla="*/ 3095010 w 5741575"/>
              <a:gd name="connsiteY59" fmla="*/ 332454 h 955271"/>
              <a:gd name="connsiteX60" fmla="*/ 3103742 w 5741575"/>
              <a:gd name="connsiteY60" fmla="*/ 337974 h 955271"/>
              <a:gd name="connsiteX61" fmla="*/ 3165093 w 5741575"/>
              <a:gd name="connsiteY61" fmla="*/ 329459 h 955271"/>
              <a:gd name="connsiteX62" fmla="*/ 3373785 w 5741575"/>
              <a:gd name="connsiteY62" fmla="*/ 255680 h 955271"/>
              <a:gd name="connsiteX63" fmla="*/ 3493851 w 5741575"/>
              <a:gd name="connsiteY63" fmla="*/ 240255 h 955271"/>
              <a:gd name="connsiteX64" fmla="*/ 3537470 w 5741575"/>
              <a:gd name="connsiteY64" fmla="*/ 241867 h 955271"/>
              <a:gd name="connsiteX65" fmla="*/ 3610489 w 5741575"/>
              <a:gd name="connsiteY65" fmla="*/ 244128 h 955271"/>
              <a:gd name="connsiteX66" fmla="*/ 3667539 w 5741575"/>
              <a:gd name="connsiteY66" fmla="*/ 263271 h 955271"/>
              <a:gd name="connsiteX67" fmla="*/ 3727614 w 5741575"/>
              <a:gd name="connsiteY67" fmla="*/ 258245 h 955271"/>
              <a:gd name="connsiteX68" fmla="*/ 3738369 w 5741575"/>
              <a:gd name="connsiteY68" fmla="*/ 234506 h 955271"/>
              <a:gd name="connsiteX69" fmla="*/ 3803670 w 5741575"/>
              <a:gd name="connsiteY69" fmla="*/ 236457 h 955271"/>
              <a:gd name="connsiteX70" fmla="*/ 3903080 w 5741575"/>
              <a:gd name="connsiteY70" fmla="*/ 241890 h 955271"/>
              <a:gd name="connsiteX71" fmla="*/ 4114838 w 5741575"/>
              <a:gd name="connsiteY71" fmla="*/ 238165 h 955271"/>
              <a:gd name="connsiteX72" fmla="*/ 4271023 w 5741575"/>
              <a:gd name="connsiteY72" fmla="*/ 241959 h 955271"/>
              <a:gd name="connsiteX73" fmla="*/ 4367397 w 5741575"/>
              <a:gd name="connsiteY73" fmla="*/ 271442 h 955271"/>
              <a:gd name="connsiteX74" fmla="*/ 4495366 w 5741575"/>
              <a:gd name="connsiteY74" fmla="*/ 271618 h 955271"/>
              <a:gd name="connsiteX75" fmla="*/ 4517347 w 5741575"/>
              <a:gd name="connsiteY75" fmla="*/ 275639 h 955271"/>
              <a:gd name="connsiteX76" fmla="*/ 4546116 w 5741575"/>
              <a:gd name="connsiteY76" fmla="*/ 268568 h 955271"/>
              <a:gd name="connsiteX77" fmla="*/ 4661259 w 5741575"/>
              <a:gd name="connsiteY77" fmla="*/ 238966 h 955271"/>
              <a:gd name="connsiteX78" fmla="*/ 4750403 w 5741575"/>
              <a:gd name="connsiteY78" fmla="*/ 204364 h 955271"/>
              <a:gd name="connsiteX79" fmla="*/ 4867614 w 5741575"/>
              <a:gd name="connsiteY79" fmla="*/ 208668 h 955271"/>
              <a:gd name="connsiteX80" fmla="*/ 4937036 w 5741575"/>
              <a:gd name="connsiteY80" fmla="*/ 195446 h 955271"/>
              <a:gd name="connsiteX81" fmla="*/ 5047626 w 5741575"/>
              <a:gd name="connsiteY81" fmla="*/ 149604 h 955271"/>
              <a:gd name="connsiteX82" fmla="*/ 5200247 w 5741575"/>
              <a:gd name="connsiteY82" fmla="*/ 142695 h 955271"/>
              <a:gd name="connsiteX83" fmla="*/ 5235691 w 5741575"/>
              <a:gd name="connsiteY83" fmla="*/ 173330 h 955271"/>
              <a:gd name="connsiteX84" fmla="*/ 5280133 w 5741575"/>
              <a:gd name="connsiteY84" fmla="*/ 189342 h 955271"/>
              <a:gd name="connsiteX85" fmla="*/ 5291963 w 5741575"/>
              <a:gd name="connsiteY85" fmla="*/ 139446 h 955271"/>
              <a:gd name="connsiteX86" fmla="*/ 5418472 w 5741575"/>
              <a:gd name="connsiteY86" fmla="*/ 89163 h 955271"/>
              <a:gd name="connsiteX87" fmla="*/ 5482354 w 5741575"/>
              <a:gd name="connsiteY87" fmla="*/ 69470 h 955271"/>
              <a:gd name="connsiteX88" fmla="*/ 5583280 w 5741575"/>
              <a:gd name="connsiteY88" fmla="*/ 49787 h 955271"/>
              <a:gd name="connsiteX89" fmla="*/ 5613766 w 5741575"/>
              <a:gd name="connsiteY89" fmla="*/ 41855 h 955271"/>
              <a:gd name="connsiteX90" fmla="*/ 5684952 w 5741575"/>
              <a:gd name="connsiteY90" fmla="*/ 26088 h 955271"/>
              <a:gd name="connsiteX91" fmla="*/ 5741575 w 5741575"/>
              <a:gd name="connsiteY9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306299 w 5741575"/>
              <a:gd name="connsiteY16" fmla="*/ 873609 h 955271"/>
              <a:gd name="connsiteX17" fmla="*/ 331571 w 5741575"/>
              <a:gd name="connsiteY17" fmla="*/ 869866 h 955271"/>
              <a:gd name="connsiteX18" fmla="*/ 384157 w 5741575"/>
              <a:gd name="connsiteY18" fmla="*/ 867971 h 955271"/>
              <a:gd name="connsiteX19" fmla="*/ 477637 w 5741575"/>
              <a:gd name="connsiteY19" fmla="*/ 870334 h 955271"/>
              <a:gd name="connsiteX20" fmla="*/ 570239 w 5741575"/>
              <a:gd name="connsiteY20" fmla="*/ 829596 h 955271"/>
              <a:gd name="connsiteX21" fmla="*/ 787156 w 5741575"/>
              <a:gd name="connsiteY21" fmla="*/ 838447 h 955271"/>
              <a:gd name="connsiteX22" fmla="*/ 948872 w 5741575"/>
              <a:gd name="connsiteY22" fmla="*/ 772201 h 955271"/>
              <a:gd name="connsiteX23" fmla="*/ 1127089 w 5741575"/>
              <a:gd name="connsiteY23" fmla="*/ 746926 h 955271"/>
              <a:gd name="connsiteX24" fmla="*/ 1220426 w 5741575"/>
              <a:gd name="connsiteY24" fmla="*/ 721810 h 955271"/>
              <a:gd name="connsiteX25" fmla="*/ 1306771 w 5741575"/>
              <a:gd name="connsiteY25" fmla="*/ 717936 h 955271"/>
              <a:gd name="connsiteX26" fmla="*/ 1374314 w 5741575"/>
              <a:gd name="connsiteY26" fmla="*/ 688815 h 955271"/>
              <a:gd name="connsiteX27" fmla="*/ 1378034 w 5741575"/>
              <a:gd name="connsiteY27" fmla="*/ 685842 h 955271"/>
              <a:gd name="connsiteX28" fmla="*/ 1395604 w 5741575"/>
              <a:gd name="connsiteY28" fmla="*/ 680460 h 955271"/>
              <a:gd name="connsiteX29" fmla="*/ 1397206 w 5741575"/>
              <a:gd name="connsiteY29" fmla="*/ 670793 h 955271"/>
              <a:gd name="connsiteX30" fmla="*/ 1421250 w 5741575"/>
              <a:gd name="connsiteY30" fmla="*/ 656855 h 955271"/>
              <a:gd name="connsiteX31" fmla="*/ 1454524 w 5741575"/>
              <a:gd name="connsiteY31" fmla="*/ 649224 h 955271"/>
              <a:gd name="connsiteX32" fmla="*/ 1616217 w 5741575"/>
              <a:gd name="connsiteY32" fmla="*/ 622107 h 955271"/>
              <a:gd name="connsiteX33" fmla="*/ 1710928 w 5741575"/>
              <a:gd name="connsiteY33" fmla="*/ 600666 h 955271"/>
              <a:gd name="connsiteX34" fmla="*/ 1743718 w 5741575"/>
              <a:gd name="connsiteY34" fmla="*/ 584327 h 955271"/>
              <a:gd name="connsiteX35" fmla="*/ 1873778 w 5741575"/>
              <a:gd name="connsiteY35" fmla="*/ 530130 h 955271"/>
              <a:gd name="connsiteX36" fmla="*/ 1988411 w 5741575"/>
              <a:gd name="connsiteY36" fmla="*/ 491599 h 955271"/>
              <a:gd name="connsiteX37" fmla="*/ 2085507 w 5741575"/>
              <a:gd name="connsiteY37" fmla="*/ 498527 h 955271"/>
              <a:gd name="connsiteX38" fmla="*/ 2090767 w 5741575"/>
              <a:gd name="connsiteY38" fmla="*/ 490616 h 955271"/>
              <a:gd name="connsiteX39" fmla="*/ 2151143 w 5741575"/>
              <a:gd name="connsiteY39" fmla="*/ 478332 h 955271"/>
              <a:gd name="connsiteX40" fmla="*/ 2378710 w 5741575"/>
              <a:gd name="connsiteY40" fmla="*/ 477570 h 955271"/>
              <a:gd name="connsiteX41" fmla="*/ 2496256 w 5741575"/>
              <a:gd name="connsiteY41" fmla="*/ 452396 h 955271"/>
              <a:gd name="connsiteX42" fmla="*/ 2535387 w 5741575"/>
              <a:gd name="connsiteY42" fmla="*/ 436645 h 955271"/>
              <a:gd name="connsiteX43" fmla="*/ 2601109 w 5741575"/>
              <a:gd name="connsiteY43" fmla="*/ 410678 h 955271"/>
              <a:gd name="connsiteX44" fmla="*/ 2643855 w 5741575"/>
              <a:gd name="connsiteY44" fmla="*/ 374482 h 955271"/>
              <a:gd name="connsiteX45" fmla="*/ 2657726 w 5741575"/>
              <a:gd name="connsiteY45" fmla="*/ 365841 h 955271"/>
              <a:gd name="connsiteX46" fmla="*/ 2687125 w 5741575"/>
              <a:gd name="connsiteY46" fmla="*/ 366820 h 955271"/>
              <a:gd name="connsiteX47" fmla="*/ 2697479 w 5741575"/>
              <a:gd name="connsiteY47" fmla="*/ 361430 h 955271"/>
              <a:gd name="connsiteX48" fmla="*/ 2701547 w 5741575"/>
              <a:gd name="connsiteY48" fmla="*/ 361545 h 955271"/>
              <a:gd name="connsiteX49" fmla="*/ 2711054 w 5741575"/>
              <a:gd name="connsiteY49" fmla="*/ 360597 h 955271"/>
              <a:gd name="connsiteX50" fmla="*/ 2710438 w 5741575"/>
              <a:gd name="connsiteY50" fmla="*/ 366958 h 955271"/>
              <a:gd name="connsiteX51" fmla="*/ 2722936 w 5741575"/>
              <a:gd name="connsiteY51" fmla="*/ 377633 h 955271"/>
              <a:gd name="connsiteX52" fmla="*/ 2777227 w 5741575"/>
              <a:gd name="connsiteY52" fmla="*/ 368972 h 955271"/>
              <a:gd name="connsiteX53" fmla="*/ 2779510 w 5741575"/>
              <a:gd name="connsiteY53" fmla="*/ 361652 h 955271"/>
              <a:gd name="connsiteX54" fmla="*/ 2786278 w 5741575"/>
              <a:gd name="connsiteY54" fmla="*/ 359869 h 955271"/>
              <a:gd name="connsiteX55" fmla="*/ 2792101 w 5741575"/>
              <a:gd name="connsiteY55" fmla="*/ 365927 h 955271"/>
              <a:gd name="connsiteX56" fmla="*/ 2885545 w 5741575"/>
              <a:gd name="connsiteY56" fmla="*/ 372818 h 955271"/>
              <a:gd name="connsiteX57" fmla="*/ 3009558 w 5741575"/>
              <a:gd name="connsiteY57" fmla="*/ 370573 h 955271"/>
              <a:gd name="connsiteX58" fmla="*/ 3095010 w 5741575"/>
              <a:gd name="connsiteY58" fmla="*/ 332454 h 955271"/>
              <a:gd name="connsiteX59" fmla="*/ 3103742 w 5741575"/>
              <a:gd name="connsiteY59" fmla="*/ 337974 h 955271"/>
              <a:gd name="connsiteX60" fmla="*/ 3165093 w 5741575"/>
              <a:gd name="connsiteY60" fmla="*/ 329459 h 955271"/>
              <a:gd name="connsiteX61" fmla="*/ 3373785 w 5741575"/>
              <a:gd name="connsiteY61" fmla="*/ 255680 h 955271"/>
              <a:gd name="connsiteX62" fmla="*/ 3493851 w 5741575"/>
              <a:gd name="connsiteY62" fmla="*/ 240255 h 955271"/>
              <a:gd name="connsiteX63" fmla="*/ 3537470 w 5741575"/>
              <a:gd name="connsiteY63" fmla="*/ 241867 h 955271"/>
              <a:gd name="connsiteX64" fmla="*/ 3610489 w 5741575"/>
              <a:gd name="connsiteY64" fmla="*/ 244128 h 955271"/>
              <a:gd name="connsiteX65" fmla="*/ 3667539 w 5741575"/>
              <a:gd name="connsiteY65" fmla="*/ 263271 h 955271"/>
              <a:gd name="connsiteX66" fmla="*/ 3727614 w 5741575"/>
              <a:gd name="connsiteY66" fmla="*/ 258245 h 955271"/>
              <a:gd name="connsiteX67" fmla="*/ 3738369 w 5741575"/>
              <a:gd name="connsiteY67" fmla="*/ 234506 h 955271"/>
              <a:gd name="connsiteX68" fmla="*/ 3803670 w 5741575"/>
              <a:gd name="connsiteY68" fmla="*/ 236457 h 955271"/>
              <a:gd name="connsiteX69" fmla="*/ 3903080 w 5741575"/>
              <a:gd name="connsiteY69" fmla="*/ 241890 h 955271"/>
              <a:gd name="connsiteX70" fmla="*/ 4114838 w 5741575"/>
              <a:gd name="connsiteY70" fmla="*/ 238165 h 955271"/>
              <a:gd name="connsiteX71" fmla="*/ 4271023 w 5741575"/>
              <a:gd name="connsiteY71" fmla="*/ 241959 h 955271"/>
              <a:gd name="connsiteX72" fmla="*/ 4367397 w 5741575"/>
              <a:gd name="connsiteY72" fmla="*/ 271442 h 955271"/>
              <a:gd name="connsiteX73" fmla="*/ 4495366 w 5741575"/>
              <a:gd name="connsiteY73" fmla="*/ 271618 h 955271"/>
              <a:gd name="connsiteX74" fmla="*/ 4517347 w 5741575"/>
              <a:gd name="connsiteY74" fmla="*/ 275639 h 955271"/>
              <a:gd name="connsiteX75" fmla="*/ 4546116 w 5741575"/>
              <a:gd name="connsiteY75" fmla="*/ 268568 h 955271"/>
              <a:gd name="connsiteX76" fmla="*/ 4661259 w 5741575"/>
              <a:gd name="connsiteY76" fmla="*/ 238966 h 955271"/>
              <a:gd name="connsiteX77" fmla="*/ 4750403 w 5741575"/>
              <a:gd name="connsiteY77" fmla="*/ 204364 h 955271"/>
              <a:gd name="connsiteX78" fmla="*/ 4867614 w 5741575"/>
              <a:gd name="connsiteY78" fmla="*/ 208668 h 955271"/>
              <a:gd name="connsiteX79" fmla="*/ 4937036 w 5741575"/>
              <a:gd name="connsiteY79" fmla="*/ 195446 h 955271"/>
              <a:gd name="connsiteX80" fmla="*/ 5047626 w 5741575"/>
              <a:gd name="connsiteY80" fmla="*/ 149604 h 955271"/>
              <a:gd name="connsiteX81" fmla="*/ 5200247 w 5741575"/>
              <a:gd name="connsiteY81" fmla="*/ 142695 h 955271"/>
              <a:gd name="connsiteX82" fmla="*/ 5235691 w 5741575"/>
              <a:gd name="connsiteY82" fmla="*/ 173330 h 955271"/>
              <a:gd name="connsiteX83" fmla="*/ 5280133 w 5741575"/>
              <a:gd name="connsiteY83" fmla="*/ 189342 h 955271"/>
              <a:gd name="connsiteX84" fmla="*/ 5291963 w 5741575"/>
              <a:gd name="connsiteY84" fmla="*/ 139446 h 955271"/>
              <a:gd name="connsiteX85" fmla="*/ 5418472 w 5741575"/>
              <a:gd name="connsiteY85" fmla="*/ 89163 h 955271"/>
              <a:gd name="connsiteX86" fmla="*/ 5482354 w 5741575"/>
              <a:gd name="connsiteY86" fmla="*/ 69470 h 955271"/>
              <a:gd name="connsiteX87" fmla="*/ 5583280 w 5741575"/>
              <a:gd name="connsiteY87" fmla="*/ 49787 h 955271"/>
              <a:gd name="connsiteX88" fmla="*/ 5613766 w 5741575"/>
              <a:gd name="connsiteY88" fmla="*/ 41855 h 955271"/>
              <a:gd name="connsiteX89" fmla="*/ 5684952 w 5741575"/>
              <a:gd name="connsiteY89" fmla="*/ 26088 h 955271"/>
              <a:gd name="connsiteX90" fmla="*/ 5741575 w 5741575"/>
              <a:gd name="connsiteY9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22923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306299 w 5741575"/>
              <a:gd name="connsiteY15" fmla="*/ 873609 h 955271"/>
              <a:gd name="connsiteX16" fmla="*/ 331571 w 5741575"/>
              <a:gd name="connsiteY16" fmla="*/ 869866 h 955271"/>
              <a:gd name="connsiteX17" fmla="*/ 384157 w 5741575"/>
              <a:gd name="connsiteY17" fmla="*/ 867971 h 955271"/>
              <a:gd name="connsiteX18" fmla="*/ 477637 w 5741575"/>
              <a:gd name="connsiteY18" fmla="*/ 870334 h 955271"/>
              <a:gd name="connsiteX19" fmla="*/ 570239 w 5741575"/>
              <a:gd name="connsiteY19" fmla="*/ 829596 h 955271"/>
              <a:gd name="connsiteX20" fmla="*/ 787156 w 5741575"/>
              <a:gd name="connsiteY20" fmla="*/ 838447 h 955271"/>
              <a:gd name="connsiteX21" fmla="*/ 948872 w 5741575"/>
              <a:gd name="connsiteY21" fmla="*/ 772201 h 955271"/>
              <a:gd name="connsiteX22" fmla="*/ 1127089 w 5741575"/>
              <a:gd name="connsiteY22" fmla="*/ 746926 h 955271"/>
              <a:gd name="connsiteX23" fmla="*/ 1220426 w 5741575"/>
              <a:gd name="connsiteY23" fmla="*/ 721810 h 955271"/>
              <a:gd name="connsiteX24" fmla="*/ 1306771 w 5741575"/>
              <a:gd name="connsiteY24" fmla="*/ 717936 h 955271"/>
              <a:gd name="connsiteX25" fmla="*/ 1374314 w 5741575"/>
              <a:gd name="connsiteY25" fmla="*/ 688815 h 955271"/>
              <a:gd name="connsiteX26" fmla="*/ 1378034 w 5741575"/>
              <a:gd name="connsiteY26" fmla="*/ 685842 h 955271"/>
              <a:gd name="connsiteX27" fmla="*/ 1395604 w 5741575"/>
              <a:gd name="connsiteY27" fmla="*/ 680460 h 955271"/>
              <a:gd name="connsiteX28" fmla="*/ 1397206 w 5741575"/>
              <a:gd name="connsiteY28" fmla="*/ 670793 h 955271"/>
              <a:gd name="connsiteX29" fmla="*/ 1421250 w 5741575"/>
              <a:gd name="connsiteY29" fmla="*/ 656855 h 955271"/>
              <a:gd name="connsiteX30" fmla="*/ 1454524 w 5741575"/>
              <a:gd name="connsiteY30" fmla="*/ 649224 h 955271"/>
              <a:gd name="connsiteX31" fmla="*/ 1616217 w 5741575"/>
              <a:gd name="connsiteY31" fmla="*/ 622107 h 955271"/>
              <a:gd name="connsiteX32" fmla="*/ 1710928 w 5741575"/>
              <a:gd name="connsiteY32" fmla="*/ 600666 h 955271"/>
              <a:gd name="connsiteX33" fmla="*/ 1743718 w 5741575"/>
              <a:gd name="connsiteY33" fmla="*/ 584327 h 955271"/>
              <a:gd name="connsiteX34" fmla="*/ 1873778 w 5741575"/>
              <a:gd name="connsiteY34" fmla="*/ 530130 h 955271"/>
              <a:gd name="connsiteX35" fmla="*/ 1988411 w 5741575"/>
              <a:gd name="connsiteY35" fmla="*/ 491599 h 955271"/>
              <a:gd name="connsiteX36" fmla="*/ 2085507 w 5741575"/>
              <a:gd name="connsiteY36" fmla="*/ 498527 h 955271"/>
              <a:gd name="connsiteX37" fmla="*/ 2090767 w 5741575"/>
              <a:gd name="connsiteY37" fmla="*/ 490616 h 955271"/>
              <a:gd name="connsiteX38" fmla="*/ 2151143 w 5741575"/>
              <a:gd name="connsiteY38" fmla="*/ 478332 h 955271"/>
              <a:gd name="connsiteX39" fmla="*/ 2378710 w 5741575"/>
              <a:gd name="connsiteY39" fmla="*/ 477570 h 955271"/>
              <a:gd name="connsiteX40" fmla="*/ 2496256 w 5741575"/>
              <a:gd name="connsiteY40" fmla="*/ 452396 h 955271"/>
              <a:gd name="connsiteX41" fmla="*/ 2535387 w 5741575"/>
              <a:gd name="connsiteY41" fmla="*/ 436645 h 955271"/>
              <a:gd name="connsiteX42" fmla="*/ 2601109 w 5741575"/>
              <a:gd name="connsiteY42" fmla="*/ 410678 h 955271"/>
              <a:gd name="connsiteX43" fmla="*/ 2643855 w 5741575"/>
              <a:gd name="connsiteY43" fmla="*/ 374482 h 955271"/>
              <a:gd name="connsiteX44" fmla="*/ 2657726 w 5741575"/>
              <a:gd name="connsiteY44" fmla="*/ 365841 h 955271"/>
              <a:gd name="connsiteX45" fmla="*/ 2687125 w 5741575"/>
              <a:gd name="connsiteY45" fmla="*/ 366820 h 955271"/>
              <a:gd name="connsiteX46" fmla="*/ 2697479 w 5741575"/>
              <a:gd name="connsiteY46" fmla="*/ 361430 h 955271"/>
              <a:gd name="connsiteX47" fmla="*/ 2701547 w 5741575"/>
              <a:gd name="connsiteY47" fmla="*/ 361545 h 955271"/>
              <a:gd name="connsiteX48" fmla="*/ 2711054 w 5741575"/>
              <a:gd name="connsiteY48" fmla="*/ 360597 h 955271"/>
              <a:gd name="connsiteX49" fmla="*/ 2710438 w 5741575"/>
              <a:gd name="connsiteY49" fmla="*/ 366958 h 955271"/>
              <a:gd name="connsiteX50" fmla="*/ 2722936 w 5741575"/>
              <a:gd name="connsiteY50" fmla="*/ 377633 h 955271"/>
              <a:gd name="connsiteX51" fmla="*/ 2777227 w 5741575"/>
              <a:gd name="connsiteY51" fmla="*/ 368972 h 955271"/>
              <a:gd name="connsiteX52" fmla="*/ 2779510 w 5741575"/>
              <a:gd name="connsiteY52" fmla="*/ 361652 h 955271"/>
              <a:gd name="connsiteX53" fmla="*/ 2786278 w 5741575"/>
              <a:gd name="connsiteY53" fmla="*/ 359869 h 955271"/>
              <a:gd name="connsiteX54" fmla="*/ 2792101 w 5741575"/>
              <a:gd name="connsiteY54" fmla="*/ 365927 h 955271"/>
              <a:gd name="connsiteX55" fmla="*/ 2885545 w 5741575"/>
              <a:gd name="connsiteY55" fmla="*/ 372818 h 955271"/>
              <a:gd name="connsiteX56" fmla="*/ 3009558 w 5741575"/>
              <a:gd name="connsiteY56" fmla="*/ 370573 h 955271"/>
              <a:gd name="connsiteX57" fmla="*/ 3095010 w 5741575"/>
              <a:gd name="connsiteY57" fmla="*/ 332454 h 955271"/>
              <a:gd name="connsiteX58" fmla="*/ 3103742 w 5741575"/>
              <a:gd name="connsiteY58" fmla="*/ 337974 h 955271"/>
              <a:gd name="connsiteX59" fmla="*/ 3165093 w 5741575"/>
              <a:gd name="connsiteY59" fmla="*/ 329459 h 955271"/>
              <a:gd name="connsiteX60" fmla="*/ 3373785 w 5741575"/>
              <a:gd name="connsiteY60" fmla="*/ 255680 h 955271"/>
              <a:gd name="connsiteX61" fmla="*/ 3493851 w 5741575"/>
              <a:gd name="connsiteY61" fmla="*/ 240255 h 955271"/>
              <a:gd name="connsiteX62" fmla="*/ 3537470 w 5741575"/>
              <a:gd name="connsiteY62" fmla="*/ 241867 h 955271"/>
              <a:gd name="connsiteX63" fmla="*/ 3610489 w 5741575"/>
              <a:gd name="connsiteY63" fmla="*/ 244128 h 955271"/>
              <a:gd name="connsiteX64" fmla="*/ 3667539 w 5741575"/>
              <a:gd name="connsiteY64" fmla="*/ 263271 h 955271"/>
              <a:gd name="connsiteX65" fmla="*/ 3727614 w 5741575"/>
              <a:gd name="connsiteY65" fmla="*/ 258245 h 955271"/>
              <a:gd name="connsiteX66" fmla="*/ 3738369 w 5741575"/>
              <a:gd name="connsiteY66" fmla="*/ 234506 h 955271"/>
              <a:gd name="connsiteX67" fmla="*/ 3803670 w 5741575"/>
              <a:gd name="connsiteY67" fmla="*/ 236457 h 955271"/>
              <a:gd name="connsiteX68" fmla="*/ 3903080 w 5741575"/>
              <a:gd name="connsiteY68" fmla="*/ 241890 h 955271"/>
              <a:gd name="connsiteX69" fmla="*/ 4114838 w 5741575"/>
              <a:gd name="connsiteY69" fmla="*/ 238165 h 955271"/>
              <a:gd name="connsiteX70" fmla="*/ 4271023 w 5741575"/>
              <a:gd name="connsiteY70" fmla="*/ 241959 h 955271"/>
              <a:gd name="connsiteX71" fmla="*/ 4367397 w 5741575"/>
              <a:gd name="connsiteY71" fmla="*/ 271442 h 955271"/>
              <a:gd name="connsiteX72" fmla="*/ 4495366 w 5741575"/>
              <a:gd name="connsiteY72" fmla="*/ 271618 h 955271"/>
              <a:gd name="connsiteX73" fmla="*/ 4517347 w 5741575"/>
              <a:gd name="connsiteY73" fmla="*/ 275639 h 955271"/>
              <a:gd name="connsiteX74" fmla="*/ 4546116 w 5741575"/>
              <a:gd name="connsiteY74" fmla="*/ 268568 h 955271"/>
              <a:gd name="connsiteX75" fmla="*/ 4661259 w 5741575"/>
              <a:gd name="connsiteY75" fmla="*/ 238966 h 955271"/>
              <a:gd name="connsiteX76" fmla="*/ 4750403 w 5741575"/>
              <a:gd name="connsiteY76" fmla="*/ 204364 h 955271"/>
              <a:gd name="connsiteX77" fmla="*/ 4867614 w 5741575"/>
              <a:gd name="connsiteY77" fmla="*/ 208668 h 955271"/>
              <a:gd name="connsiteX78" fmla="*/ 4937036 w 5741575"/>
              <a:gd name="connsiteY78" fmla="*/ 195446 h 955271"/>
              <a:gd name="connsiteX79" fmla="*/ 5047626 w 5741575"/>
              <a:gd name="connsiteY79" fmla="*/ 149604 h 955271"/>
              <a:gd name="connsiteX80" fmla="*/ 5200247 w 5741575"/>
              <a:gd name="connsiteY80" fmla="*/ 142695 h 955271"/>
              <a:gd name="connsiteX81" fmla="*/ 5235691 w 5741575"/>
              <a:gd name="connsiteY81" fmla="*/ 173330 h 955271"/>
              <a:gd name="connsiteX82" fmla="*/ 5280133 w 5741575"/>
              <a:gd name="connsiteY82" fmla="*/ 189342 h 955271"/>
              <a:gd name="connsiteX83" fmla="*/ 5291963 w 5741575"/>
              <a:gd name="connsiteY83" fmla="*/ 139446 h 955271"/>
              <a:gd name="connsiteX84" fmla="*/ 5418472 w 5741575"/>
              <a:gd name="connsiteY84" fmla="*/ 89163 h 955271"/>
              <a:gd name="connsiteX85" fmla="*/ 5482354 w 5741575"/>
              <a:gd name="connsiteY85" fmla="*/ 69470 h 955271"/>
              <a:gd name="connsiteX86" fmla="*/ 5583280 w 5741575"/>
              <a:gd name="connsiteY86" fmla="*/ 49787 h 955271"/>
              <a:gd name="connsiteX87" fmla="*/ 5613766 w 5741575"/>
              <a:gd name="connsiteY87" fmla="*/ 41855 h 955271"/>
              <a:gd name="connsiteX88" fmla="*/ 5684952 w 5741575"/>
              <a:gd name="connsiteY88" fmla="*/ 26088 h 955271"/>
              <a:gd name="connsiteX89" fmla="*/ 5741575 w 5741575"/>
              <a:gd name="connsiteY8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87156 w 5741575"/>
              <a:gd name="connsiteY19" fmla="*/ 838447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54524 w 5741575"/>
              <a:gd name="connsiteY29" fmla="*/ 649224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21250 w 5741575"/>
              <a:gd name="connsiteY28" fmla="*/ 656855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41364 w 5741575"/>
              <a:gd name="connsiteY28" fmla="*/ 661393 h 955271"/>
              <a:gd name="connsiteX29" fmla="*/ 1494753 w 5741575"/>
              <a:gd name="connsiteY29" fmla="*/ 644686 h 955271"/>
              <a:gd name="connsiteX30" fmla="*/ 1616217 w 5741575"/>
              <a:gd name="connsiteY30" fmla="*/ 622107 h 955271"/>
              <a:gd name="connsiteX31" fmla="*/ 1710928 w 5741575"/>
              <a:gd name="connsiteY31" fmla="*/ 600666 h 955271"/>
              <a:gd name="connsiteX32" fmla="*/ 1743718 w 5741575"/>
              <a:gd name="connsiteY32" fmla="*/ 584327 h 955271"/>
              <a:gd name="connsiteX33" fmla="*/ 1873778 w 5741575"/>
              <a:gd name="connsiteY33" fmla="*/ 530130 h 955271"/>
              <a:gd name="connsiteX34" fmla="*/ 1988411 w 5741575"/>
              <a:gd name="connsiteY34" fmla="*/ 491599 h 955271"/>
              <a:gd name="connsiteX35" fmla="*/ 2085507 w 5741575"/>
              <a:gd name="connsiteY35" fmla="*/ 498527 h 955271"/>
              <a:gd name="connsiteX36" fmla="*/ 2090767 w 5741575"/>
              <a:gd name="connsiteY36" fmla="*/ 490616 h 955271"/>
              <a:gd name="connsiteX37" fmla="*/ 2151143 w 5741575"/>
              <a:gd name="connsiteY37" fmla="*/ 478332 h 955271"/>
              <a:gd name="connsiteX38" fmla="*/ 2378710 w 5741575"/>
              <a:gd name="connsiteY38" fmla="*/ 477570 h 955271"/>
              <a:gd name="connsiteX39" fmla="*/ 2496256 w 5741575"/>
              <a:gd name="connsiteY39" fmla="*/ 452396 h 955271"/>
              <a:gd name="connsiteX40" fmla="*/ 2535387 w 5741575"/>
              <a:gd name="connsiteY40" fmla="*/ 436645 h 955271"/>
              <a:gd name="connsiteX41" fmla="*/ 2601109 w 5741575"/>
              <a:gd name="connsiteY41" fmla="*/ 410678 h 955271"/>
              <a:gd name="connsiteX42" fmla="*/ 2643855 w 5741575"/>
              <a:gd name="connsiteY42" fmla="*/ 374482 h 955271"/>
              <a:gd name="connsiteX43" fmla="*/ 2657726 w 5741575"/>
              <a:gd name="connsiteY43" fmla="*/ 365841 h 955271"/>
              <a:gd name="connsiteX44" fmla="*/ 2687125 w 5741575"/>
              <a:gd name="connsiteY44" fmla="*/ 366820 h 955271"/>
              <a:gd name="connsiteX45" fmla="*/ 2697479 w 5741575"/>
              <a:gd name="connsiteY45" fmla="*/ 361430 h 955271"/>
              <a:gd name="connsiteX46" fmla="*/ 2701547 w 5741575"/>
              <a:gd name="connsiteY46" fmla="*/ 361545 h 955271"/>
              <a:gd name="connsiteX47" fmla="*/ 2711054 w 5741575"/>
              <a:gd name="connsiteY47" fmla="*/ 360597 h 955271"/>
              <a:gd name="connsiteX48" fmla="*/ 2710438 w 5741575"/>
              <a:gd name="connsiteY48" fmla="*/ 366958 h 955271"/>
              <a:gd name="connsiteX49" fmla="*/ 2722936 w 5741575"/>
              <a:gd name="connsiteY49" fmla="*/ 377633 h 955271"/>
              <a:gd name="connsiteX50" fmla="*/ 2777227 w 5741575"/>
              <a:gd name="connsiteY50" fmla="*/ 368972 h 955271"/>
              <a:gd name="connsiteX51" fmla="*/ 2779510 w 5741575"/>
              <a:gd name="connsiteY51" fmla="*/ 361652 h 955271"/>
              <a:gd name="connsiteX52" fmla="*/ 2786278 w 5741575"/>
              <a:gd name="connsiteY52" fmla="*/ 359869 h 955271"/>
              <a:gd name="connsiteX53" fmla="*/ 2792101 w 5741575"/>
              <a:gd name="connsiteY53" fmla="*/ 365927 h 955271"/>
              <a:gd name="connsiteX54" fmla="*/ 2885545 w 5741575"/>
              <a:gd name="connsiteY54" fmla="*/ 372818 h 955271"/>
              <a:gd name="connsiteX55" fmla="*/ 3009558 w 5741575"/>
              <a:gd name="connsiteY55" fmla="*/ 370573 h 955271"/>
              <a:gd name="connsiteX56" fmla="*/ 3095010 w 5741575"/>
              <a:gd name="connsiteY56" fmla="*/ 332454 h 955271"/>
              <a:gd name="connsiteX57" fmla="*/ 3103742 w 5741575"/>
              <a:gd name="connsiteY57" fmla="*/ 337974 h 955271"/>
              <a:gd name="connsiteX58" fmla="*/ 3165093 w 5741575"/>
              <a:gd name="connsiteY58" fmla="*/ 329459 h 955271"/>
              <a:gd name="connsiteX59" fmla="*/ 3373785 w 5741575"/>
              <a:gd name="connsiteY59" fmla="*/ 255680 h 955271"/>
              <a:gd name="connsiteX60" fmla="*/ 3493851 w 5741575"/>
              <a:gd name="connsiteY60" fmla="*/ 240255 h 955271"/>
              <a:gd name="connsiteX61" fmla="*/ 3537470 w 5741575"/>
              <a:gd name="connsiteY61" fmla="*/ 241867 h 955271"/>
              <a:gd name="connsiteX62" fmla="*/ 3610489 w 5741575"/>
              <a:gd name="connsiteY62" fmla="*/ 244128 h 955271"/>
              <a:gd name="connsiteX63" fmla="*/ 3667539 w 5741575"/>
              <a:gd name="connsiteY63" fmla="*/ 263271 h 955271"/>
              <a:gd name="connsiteX64" fmla="*/ 3727614 w 5741575"/>
              <a:gd name="connsiteY64" fmla="*/ 258245 h 955271"/>
              <a:gd name="connsiteX65" fmla="*/ 3738369 w 5741575"/>
              <a:gd name="connsiteY65" fmla="*/ 234506 h 955271"/>
              <a:gd name="connsiteX66" fmla="*/ 3803670 w 5741575"/>
              <a:gd name="connsiteY66" fmla="*/ 236457 h 955271"/>
              <a:gd name="connsiteX67" fmla="*/ 3903080 w 5741575"/>
              <a:gd name="connsiteY67" fmla="*/ 241890 h 955271"/>
              <a:gd name="connsiteX68" fmla="*/ 4114838 w 5741575"/>
              <a:gd name="connsiteY68" fmla="*/ 238165 h 955271"/>
              <a:gd name="connsiteX69" fmla="*/ 4271023 w 5741575"/>
              <a:gd name="connsiteY69" fmla="*/ 241959 h 955271"/>
              <a:gd name="connsiteX70" fmla="*/ 4367397 w 5741575"/>
              <a:gd name="connsiteY70" fmla="*/ 271442 h 955271"/>
              <a:gd name="connsiteX71" fmla="*/ 4495366 w 5741575"/>
              <a:gd name="connsiteY71" fmla="*/ 271618 h 955271"/>
              <a:gd name="connsiteX72" fmla="*/ 4517347 w 5741575"/>
              <a:gd name="connsiteY72" fmla="*/ 275639 h 955271"/>
              <a:gd name="connsiteX73" fmla="*/ 4546116 w 5741575"/>
              <a:gd name="connsiteY73" fmla="*/ 268568 h 955271"/>
              <a:gd name="connsiteX74" fmla="*/ 4661259 w 5741575"/>
              <a:gd name="connsiteY74" fmla="*/ 238966 h 955271"/>
              <a:gd name="connsiteX75" fmla="*/ 4750403 w 5741575"/>
              <a:gd name="connsiteY75" fmla="*/ 204364 h 955271"/>
              <a:gd name="connsiteX76" fmla="*/ 4867614 w 5741575"/>
              <a:gd name="connsiteY76" fmla="*/ 208668 h 955271"/>
              <a:gd name="connsiteX77" fmla="*/ 4937036 w 5741575"/>
              <a:gd name="connsiteY77" fmla="*/ 195446 h 955271"/>
              <a:gd name="connsiteX78" fmla="*/ 5047626 w 5741575"/>
              <a:gd name="connsiteY78" fmla="*/ 149604 h 955271"/>
              <a:gd name="connsiteX79" fmla="*/ 5200247 w 5741575"/>
              <a:gd name="connsiteY79" fmla="*/ 142695 h 955271"/>
              <a:gd name="connsiteX80" fmla="*/ 5235691 w 5741575"/>
              <a:gd name="connsiteY80" fmla="*/ 173330 h 955271"/>
              <a:gd name="connsiteX81" fmla="*/ 5280133 w 5741575"/>
              <a:gd name="connsiteY81" fmla="*/ 189342 h 955271"/>
              <a:gd name="connsiteX82" fmla="*/ 5291963 w 5741575"/>
              <a:gd name="connsiteY82" fmla="*/ 139446 h 955271"/>
              <a:gd name="connsiteX83" fmla="*/ 5418472 w 5741575"/>
              <a:gd name="connsiteY83" fmla="*/ 89163 h 955271"/>
              <a:gd name="connsiteX84" fmla="*/ 5482354 w 5741575"/>
              <a:gd name="connsiteY84" fmla="*/ 69470 h 955271"/>
              <a:gd name="connsiteX85" fmla="*/ 5583280 w 5741575"/>
              <a:gd name="connsiteY85" fmla="*/ 49787 h 955271"/>
              <a:gd name="connsiteX86" fmla="*/ 5613766 w 5741575"/>
              <a:gd name="connsiteY86" fmla="*/ 41855 h 955271"/>
              <a:gd name="connsiteX87" fmla="*/ 5684952 w 5741575"/>
              <a:gd name="connsiteY87" fmla="*/ 26088 h 955271"/>
              <a:gd name="connsiteX88" fmla="*/ 5741575 w 5741575"/>
              <a:gd name="connsiteY8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0426 w 5741575"/>
              <a:gd name="connsiteY22" fmla="*/ 721810 h 955271"/>
              <a:gd name="connsiteX23" fmla="*/ 1306771 w 5741575"/>
              <a:gd name="connsiteY23" fmla="*/ 717936 h 955271"/>
              <a:gd name="connsiteX24" fmla="*/ 1374314 w 5741575"/>
              <a:gd name="connsiteY24" fmla="*/ 688815 h 955271"/>
              <a:gd name="connsiteX25" fmla="*/ 1378034 w 5741575"/>
              <a:gd name="connsiteY25" fmla="*/ 685842 h 955271"/>
              <a:gd name="connsiteX26" fmla="*/ 1395604 w 5741575"/>
              <a:gd name="connsiteY26" fmla="*/ 680460 h 955271"/>
              <a:gd name="connsiteX27" fmla="*/ 1397206 w 5741575"/>
              <a:gd name="connsiteY27" fmla="*/ 670793 h 955271"/>
              <a:gd name="connsiteX28" fmla="*/ 1494753 w 5741575"/>
              <a:gd name="connsiteY28" fmla="*/ 644686 h 955271"/>
              <a:gd name="connsiteX29" fmla="*/ 1616217 w 5741575"/>
              <a:gd name="connsiteY29" fmla="*/ 622107 h 955271"/>
              <a:gd name="connsiteX30" fmla="*/ 1710928 w 5741575"/>
              <a:gd name="connsiteY30" fmla="*/ 600666 h 955271"/>
              <a:gd name="connsiteX31" fmla="*/ 1743718 w 5741575"/>
              <a:gd name="connsiteY31" fmla="*/ 584327 h 955271"/>
              <a:gd name="connsiteX32" fmla="*/ 1873778 w 5741575"/>
              <a:gd name="connsiteY32" fmla="*/ 530130 h 955271"/>
              <a:gd name="connsiteX33" fmla="*/ 1988411 w 5741575"/>
              <a:gd name="connsiteY33" fmla="*/ 491599 h 955271"/>
              <a:gd name="connsiteX34" fmla="*/ 2085507 w 5741575"/>
              <a:gd name="connsiteY34" fmla="*/ 498527 h 955271"/>
              <a:gd name="connsiteX35" fmla="*/ 2090767 w 5741575"/>
              <a:gd name="connsiteY35" fmla="*/ 490616 h 955271"/>
              <a:gd name="connsiteX36" fmla="*/ 2151143 w 5741575"/>
              <a:gd name="connsiteY36" fmla="*/ 478332 h 955271"/>
              <a:gd name="connsiteX37" fmla="*/ 2378710 w 5741575"/>
              <a:gd name="connsiteY37" fmla="*/ 477570 h 955271"/>
              <a:gd name="connsiteX38" fmla="*/ 2496256 w 5741575"/>
              <a:gd name="connsiteY38" fmla="*/ 452396 h 955271"/>
              <a:gd name="connsiteX39" fmla="*/ 2535387 w 5741575"/>
              <a:gd name="connsiteY39" fmla="*/ 436645 h 955271"/>
              <a:gd name="connsiteX40" fmla="*/ 2601109 w 5741575"/>
              <a:gd name="connsiteY40" fmla="*/ 410678 h 955271"/>
              <a:gd name="connsiteX41" fmla="*/ 2643855 w 5741575"/>
              <a:gd name="connsiteY41" fmla="*/ 374482 h 955271"/>
              <a:gd name="connsiteX42" fmla="*/ 2657726 w 5741575"/>
              <a:gd name="connsiteY42" fmla="*/ 365841 h 955271"/>
              <a:gd name="connsiteX43" fmla="*/ 2687125 w 5741575"/>
              <a:gd name="connsiteY43" fmla="*/ 366820 h 955271"/>
              <a:gd name="connsiteX44" fmla="*/ 2697479 w 5741575"/>
              <a:gd name="connsiteY44" fmla="*/ 361430 h 955271"/>
              <a:gd name="connsiteX45" fmla="*/ 2701547 w 5741575"/>
              <a:gd name="connsiteY45" fmla="*/ 361545 h 955271"/>
              <a:gd name="connsiteX46" fmla="*/ 2711054 w 5741575"/>
              <a:gd name="connsiteY46" fmla="*/ 360597 h 955271"/>
              <a:gd name="connsiteX47" fmla="*/ 2710438 w 5741575"/>
              <a:gd name="connsiteY47" fmla="*/ 366958 h 955271"/>
              <a:gd name="connsiteX48" fmla="*/ 2722936 w 5741575"/>
              <a:gd name="connsiteY48" fmla="*/ 377633 h 955271"/>
              <a:gd name="connsiteX49" fmla="*/ 2777227 w 5741575"/>
              <a:gd name="connsiteY49" fmla="*/ 368972 h 955271"/>
              <a:gd name="connsiteX50" fmla="*/ 2779510 w 5741575"/>
              <a:gd name="connsiteY50" fmla="*/ 361652 h 955271"/>
              <a:gd name="connsiteX51" fmla="*/ 2786278 w 5741575"/>
              <a:gd name="connsiteY51" fmla="*/ 359869 h 955271"/>
              <a:gd name="connsiteX52" fmla="*/ 2792101 w 5741575"/>
              <a:gd name="connsiteY52" fmla="*/ 365927 h 955271"/>
              <a:gd name="connsiteX53" fmla="*/ 2885545 w 5741575"/>
              <a:gd name="connsiteY53" fmla="*/ 372818 h 955271"/>
              <a:gd name="connsiteX54" fmla="*/ 3009558 w 5741575"/>
              <a:gd name="connsiteY54" fmla="*/ 370573 h 955271"/>
              <a:gd name="connsiteX55" fmla="*/ 3095010 w 5741575"/>
              <a:gd name="connsiteY55" fmla="*/ 332454 h 955271"/>
              <a:gd name="connsiteX56" fmla="*/ 3103742 w 5741575"/>
              <a:gd name="connsiteY56" fmla="*/ 337974 h 955271"/>
              <a:gd name="connsiteX57" fmla="*/ 3165093 w 5741575"/>
              <a:gd name="connsiteY57" fmla="*/ 329459 h 955271"/>
              <a:gd name="connsiteX58" fmla="*/ 3373785 w 5741575"/>
              <a:gd name="connsiteY58" fmla="*/ 255680 h 955271"/>
              <a:gd name="connsiteX59" fmla="*/ 3493851 w 5741575"/>
              <a:gd name="connsiteY59" fmla="*/ 240255 h 955271"/>
              <a:gd name="connsiteX60" fmla="*/ 3537470 w 5741575"/>
              <a:gd name="connsiteY60" fmla="*/ 241867 h 955271"/>
              <a:gd name="connsiteX61" fmla="*/ 3610489 w 5741575"/>
              <a:gd name="connsiteY61" fmla="*/ 244128 h 955271"/>
              <a:gd name="connsiteX62" fmla="*/ 3667539 w 5741575"/>
              <a:gd name="connsiteY62" fmla="*/ 263271 h 955271"/>
              <a:gd name="connsiteX63" fmla="*/ 3727614 w 5741575"/>
              <a:gd name="connsiteY63" fmla="*/ 258245 h 955271"/>
              <a:gd name="connsiteX64" fmla="*/ 3738369 w 5741575"/>
              <a:gd name="connsiteY64" fmla="*/ 234506 h 955271"/>
              <a:gd name="connsiteX65" fmla="*/ 3803670 w 5741575"/>
              <a:gd name="connsiteY65" fmla="*/ 236457 h 955271"/>
              <a:gd name="connsiteX66" fmla="*/ 3903080 w 5741575"/>
              <a:gd name="connsiteY66" fmla="*/ 241890 h 955271"/>
              <a:gd name="connsiteX67" fmla="*/ 4114838 w 5741575"/>
              <a:gd name="connsiteY67" fmla="*/ 238165 h 955271"/>
              <a:gd name="connsiteX68" fmla="*/ 4271023 w 5741575"/>
              <a:gd name="connsiteY68" fmla="*/ 241959 h 955271"/>
              <a:gd name="connsiteX69" fmla="*/ 4367397 w 5741575"/>
              <a:gd name="connsiteY69" fmla="*/ 271442 h 955271"/>
              <a:gd name="connsiteX70" fmla="*/ 4495366 w 5741575"/>
              <a:gd name="connsiteY70" fmla="*/ 271618 h 955271"/>
              <a:gd name="connsiteX71" fmla="*/ 4517347 w 5741575"/>
              <a:gd name="connsiteY71" fmla="*/ 275639 h 955271"/>
              <a:gd name="connsiteX72" fmla="*/ 4546116 w 5741575"/>
              <a:gd name="connsiteY72" fmla="*/ 268568 h 955271"/>
              <a:gd name="connsiteX73" fmla="*/ 4661259 w 5741575"/>
              <a:gd name="connsiteY73" fmla="*/ 238966 h 955271"/>
              <a:gd name="connsiteX74" fmla="*/ 4750403 w 5741575"/>
              <a:gd name="connsiteY74" fmla="*/ 204364 h 955271"/>
              <a:gd name="connsiteX75" fmla="*/ 4867614 w 5741575"/>
              <a:gd name="connsiteY75" fmla="*/ 208668 h 955271"/>
              <a:gd name="connsiteX76" fmla="*/ 4937036 w 5741575"/>
              <a:gd name="connsiteY76" fmla="*/ 195446 h 955271"/>
              <a:gd name="connsiteX77" fmla="*/ 5047626 w 5741575"/>
              <a:gd name="connsiteY77" fmla="*/ 149604 h 955271"/>
              <a:gd name="connsiteX78" fmla="*/ 5200247 w 5741575"/>
              <a:gd name="connsiteY78" fmla="*/ 142695 h 955271"/>
              <a:gd name="connsiteX79" fmla="*/ 5235691 w 5741575"/>
              <a:gd name="connsiteY79" fmla="*/ 173330 h 955271"/>
              <a:gd name="connsiteX80" fmla="*/ 5280133 w 5741575"/>
              <a:gd name="connsiteY80" fmla="*/ 189342 h 955271"/>
              <a:gd name="connsiteX81" fmla="*/ 5291963 w 5741575"/>
              <a:gd name="connsiteY81" fmla="*/ 139446 h 955271"/>
              <a:gd name="connsiteX82" fmla="*/ 5418472 w 5741575"/>
              <a:gd name="connsiteY82" fmla="*/ 89163 h 955271"/>
              <a:gd name="connsiteX83" fmla="*/ 5482354 w 5741575"/>
              <a:gd name="connsiteY83" fmla="*/ 69470 h 955271"/>
              <a:gd name="connsiteX84" fmla="*/ 5583280 w 5741575"/>
              <a:gd name="connsiteY84" fmla="*/ 49787 h 955271"/>
              <a:gd name="connsiteX85" fmla="*/ 5613766 w 5741575"/>
              <a:gd name="connsiteY85" fmla="*/ 41855 h 955271"/>
              <a:gd name="connsiteX86" fmla="*/ 5684952 w 5741575"/>
              <a:gd name="connsiteY86" fmla="*/ 26088 h 955271"/>
              <a:gd name="connsiteX87" fmla="*/ 5741575 w 5741575"/>
              <a:gd name="connsiteY8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306771 w 5741575"/>
              <a:gd name="connsiteY22" fmla="*/ 717936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397206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395604 w 5741575"/>
              <a:gd name="connsiteY25" fmla="*/ 680460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78034 w 5741575"/>
              <a:gd name="connsiteY24" fmla="*/ 685842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374314 w 5741575"/>
              <a:gd name="connsiteY23" fmla="*/ 688815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42834 w 5741575"/>
              <a:gd name="connsiteY24" fmla="*/ 753906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435833 w 5741575"/>
              <a:gd name="connsiteY25" fmla="*/ 857427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22936 w 5741575"/>
              <a:gd name="connsiteY47" fmla="*/ 377633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11050 w 5741575"/>
              <a:gd name="connsiteY47" fmla="*/ 358572 h 955271"/>
              <a:gd name="connsiteX48" fmla="*/ 2777227 w 5741575"/>
              <a:gd name="connsiteY48" fmla="*/ 368972 h 955271"/>
              <a:gd name="connsiteX49" fmla="*/ 2779510 w 5741575"/>
              <a:gd name="connsiteY49" fmla="*/ 361652 h 955271"/>
              <a:gd name="connsiteX50" fmla="*/ 2786278 w 5741575"/>
              <a:gd name="connsiteY50" fmla="*/ 359869 h 955271"/>
              <a:gd name="connsiteX51" fmla="*/ 2792101 w 5741575"/>
              <a:gd name="connsiteY51" fmla="*/ 365927 h 955271"/>
              <a:gd name="connsiteX52" fmla="*/ 2885545 w 5741575"/>
              <a:gd name="connsiteY52" fmla="*/ 372818 h 955271"/>
              <a:gd name="connsiteX53" fmla="*/ 3009558 w 5741575"/>
              <a:gd name="connsiteY53" fmla="*/ 370573 h 955271"/>
              <a:gd name="connsiteX54" fmla="*/ 3095010 w 5741575"/>
              <a:gd name="connsiteY54" fmla="*/ 332454 h 955271"/>
              <a:gd name="connsiteX55" fmla="*/ 3103742 w 5741575"/>
              <a:gd name="connsiteY55" fmla="*/ 337974 h 955271"/>
              <a:gd name="connsiteX56" fmla="*/ 3165093 w 5741575"/>
              <a:gd name="connsiteY56" fmla="*/ 329459 h 955271"/>
              <a:gd name="connsiteX57" fmla="*/ 3373785 w 5741575"/>
              <a:gd name="connsiteY57" fmla="*/ 255680 h 955271"/>
              <a:gd name="connsiteX58" fmla="*/ 3493851 w 5741575"/>
              <a:gd name="connsiteY58" fmla="*/ 240255 h 955271"/>
              <a:gd name="connsiteX59" fmla="*/ 3537470 w 5741575"/>
              <a:gd name="connsiteY59" fmla="*/ 241867 h 955271"/>
              <a:gd name="connsiteX60" fmla="*/ 3610489 w 5741575"/>
              <a:gd name="connsiteY60" fmla="*/ 244128 h 955271"/>
              <a:gd name="connsiteX61" fmla="*/ 3667539 w 5741575"/>
              <a:gd name="connsiteY61" fmla="*/ 263271 h 955271"/>
              <a:gd name="connsiteX62" fmla="*/ 3727614 w 5741575"/>
              <a:gd name="connsiteY62" fmla="*/ 258245 h 955271"/>
              <a:gd name="connsiteX63" fmla="*/ 3738369 w 5741575"/>
              <a:gd name="connsiteY63" fmla="*/ 234506 h 955271"/>
              <a:gd name="connsiteX64" fmla="*/ 3803670 w 5741575"/>
              <a:gd name="connsiteY64" fmla="*/ 236457 h 955271"/>
              <a:gd name="connsiteX65" fmla="*/ 3903080 w 5741575"/>
              <a:gd name="connsiteY65" fmla="*/ 241890 h 955271"/>
              <a:gd name="connsiteX66" fmla="*/ 4114838 w 5741575"/>
              <a:gd name="connsiteY66" fmla="*/ 238165 h 955271"/>
              <a:gd name="connsiteX67" fmla="*/ 4271023 w 5741575"/>
              <a:gd name="connsiteY67" fmla="*/ 241959 h 955271"/>
              <a:gd name="connsiteX68" fmla="*/ 4367397 w 5741575"/>
              <a:gd name="connsiteY68" fmla="*/ 271442 h 955271"/>
              <a:gd name="connsiteX69" fmla="*/ 4495366 w 5741575"/>
              <a:gd name="connsiteY69" fmla="*/ 271618 h 955271"/>
              <a:gd name="connsiteX70" fmla="*/ 4517347 w 5741575"/>
              <a:gd name="connsiteY70" fmla="*/ 275639 h 955271"/>
              <a:gd name="connsiteX71" fmla="*/ 4546116 w 5741575"/>
              <a:gd name="connsiteY71" fmla="*/ 268568 h 955271"/>
              <a:gd name="connsiteX72" fmla="*/ 4661259 w 5741575"/>
              <a:gd name="connsiteY72" fmla="*/ 238966 h 955271"/>
              <a:gd name="connsiteX73" fmla="*/ 4750403 w 5741575"/>
              <a:gd name="connsiteY73" fmla="*/ 204364 h 955271"/>
              <a:gd name="connsiteX74" fmla="*/ 4867614 w 5741575"/>
              <a:gd name="connsiteY74" fmla="*/ 208668 h 955271"/>
              <a:gd name="connsiteX75" fmla="*/ 4937036 w 5741575"/>
              <a:gd name="connsiteY75" fmla="*/ 195446 h 955271"/>
              <a:gd name="connsiteX76" fmla="*/ 5047626 w 5741575"/>
              <a:gd name="connsiteY76" fmla="*/ 149604 h 955271"/>
              <a:gd name="connsiteX77" fmla="*/ 5200247 w 5741575"/>
              <a:gd name="connsiteY77" fmla="*/ 142695 h 955271"/>
              <a:gd name="connsiteX78" fmla="*/ 5235691 w 5741575"/>
              <a:gd name="connsiteY78" fmla="*/ 173330 h 955271"/>
              <a:gd name="connsiteX79" fmla="*/ 5280133 w 5741575"/>
              <a:gd name="connsiteY79" fmla="*/ 189342 h 955271"/>
              <a:gd name="connsiteX80" fmla="*/ 5291963 w 5741575"/>
              <a:gd name="connsiteY80" fmla="*/ 139446 h 955271"/>
              <a:gd name="connsiteX81" fmla="*/ 5418472 w 5741575"/>
              <a:gd name="connsiteY81" fmla="*/ 89163 h 955271"/>
              <a:gd name="connsiteX82" fmla="*/ 5482354 w 5741575"/>
              <a:gd name="connsiteY82" fmla="*/ 69470 h 955271"/>
              <a:gd name="connsiteX83" fmla="*/ 5583280 w 5741575"/>
              <a:gd name="connsiteY83" fmla="*/ 49787 h 955271"/>
              <a:gd name="connsiteX84" fmla="*/ 5613766 w 5741575"/>
              <a:gd name="connsiteY84" fmla="*/ 41855 h 955271"/>
              <a:gd name="connsiteX85" fmla="*/ 5684952 w 5741575"/>
              <a:gd name="connsiteY85" fmla="*/ 26088 h 955271"/>
              <a:gd name="connsiteX86" fmla="*/ 5741575 w 5741575"/>
              <a:gd name="connsiteY86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10438 w 5741575"/>
              <a:gd name="connsiteY46" fmla="*/ 366958 h 955271"/>
              <a:gd name="connsiteX47" fmla="*/ 2777227 w 5741575"/>
              <a:gd name="connsiteY47" fmla="*/ 368972 h 955271"/>
              <a:gd name="connsiteX48" fmla="*/ 2779510 w 5741575"/>
              <a:gd name="connsiteY48" fmla="*/ 361652 h 955271"/>
              <a:gd name="connsiteX49" fmla="*/ 2786278 w 5741575"/>
              <a:gd name="connsiteY49" fmla="*/ 359869 h 955271"/>
              <a:gd name="connsiteX50" fmla="*/ 2792101 w 5741575"/>
              <a:gd name="connsiteY50" fmla="*/ 365927 h 955271"/>
              <a:gd name="connsiteX51" fmla="*/ 2885545 w 5741575"/>
              <a:gd name="connsiteY51" fmla="*/ 372818 h 955271"/>
              <a:gd name="connsiteX52" fmla="*/ 3009558 w 5741575"/>
              <a:gd name="connsiteY52" fmla="*/ 370573 h 955271"/>
              <a:gd name="connsiteX53" fmla="*/ 3095010 w 5741575"/>
              <a:gd name="connsiteY53" fmla="*/ 332454 h 955271"/>
              <a:gd name="connsiteX54" fmla="*/ 3103742 w 5741575"/>
              <a:gd name="connsiteY54" fmla="*/ 337974 h 955271"/>
              <a:gd name="connsiteX55" fmla="*/ 3165093 w 5741575"/>
              <a:gd name="connsiteY55" fmla="*/ 329459 h 955271"/>
              <a:gd name="connsiteX56" fmla="*/ 3373785 w 5741575"/>
              <a:gd name="connsiteY56" fmla="*/ 255680 h 955271"/>
              <a:gd name="connsiteX57" fmla="*/ 3493851 w 5741575"/>
              <a:gd name="connsiteY57" fmla="*/ 240255 h 955271"/>
              <a:gd name="connsiteX58" fmla="*/ 3537470 w 5741575"/>
              <a:gd name="connsiteY58" fmla="*/ 241867 h 955271"/>
              <a:gd name="connsiteX59" fmla="*/ 3610489 w 5741575"/>
              <a:gd name="connsiteY59" fmla="*/ 244128 h 955271"/>
              <a:gd name="connsiteX60" fmla="*/ 3667539 w 5741575"/>
              <a:gd name="connsiteY60" fmla="*/ 263271 h 955271"/>
              <a:gd name="connsiteX61" fmla="*/ 3727614 w 5741575"/>
              <a:gd name="connsiteY61" fmla="*/ 258245 h 955271"/>
              <a:gd name="connsiteX62" fmla="*/ 3738369 w 5741575"/>
              <a:gd name="connsiteY62" fmla="*/ 234506 h 955271"/>
              <a:gd name="connsiteX63" fmla="*/ 3803670 w 5741575"/>
              <a:gd name="connsiteY63" fmla="*/ 236457 h 955271"/>
              <a:gd name="connsiteX64" fmla="*/ 3903080 w 5741575"/>
              <a:gd name="connsiteY64" fmla="*/ 241890 h 955271"/>
              <a:gd name="connsiteX65" fmla="*/ 4114838 w 5741575"/>
              <a:gd name="connsiteY65" fmla="*/ 238165 h 955271"/>
              <a:gd name="connsiteX66" fmla="*/ 4271023 w 5741575"/>
              <a:gd name="connsiteY66" fmla="*/ 241959 h 955271"/>
              <a:gd name="connsiteX67" fmla="*/ 4367397 w 5741575"/>
              <a:gd name="connsiteY67" fmla="*/ 271442 h 955271"/>
              <a:gd name="connsiteX68" fmla="*/ 4495366 w 5741575"/>
              <a:gd name="connsiteY68" fmla="*/ 271618 h 955271"/>
              <a:gd name="connsiteX69" fmla="*/ 4517347 w 5741575"/>
              <a:gd name="connsiteY69" fmla="*/ 275639 h 955271"/>
              <a:gd name="connsiteX70" fmla="*/ 4546116 w 5741575"/>
              <a:gd name="connsiteY70" fmla="*/ 268568 h 955271"/>
              <a:gd name="connsiteX71" fmla="*/ 4661259 w 5741575"/>
              <a:gd name="connsiteY71" fmla="*/ 238966 h 955271"/>
              <a:gd name="connsiteX72" fmla="*/ 4750403 w 5741575"/>
              <a:gd name="connsiteY72" fmla="*/ 204364 h 955271"/>
              <a:gd name="connsiteX73" fmla="*/ 4867614 w 5741575"/>
              <a:gd name="connsiteY73" fmla="*/ 208668 h 955271"/>
              <a:gd name="connsiteX74" fmla="*/ 4937036 w 5741575"/>
              <a:gd name="connsiteY74" fmla="*/ 195446 h 955271"/>
              <a:gd name="connsiteX75" fmla="*/ 5047626 w 5741575"/>
              <a:gd name="connsiteY75" fmla="*/ 149604 h 955271"/>
              <a:gd name="connsiteX76" fmla="*/ 5200247 w 5741575"/>
              <a:gd name="connsiteY76" fmla="*/ 142695 h 955271"/>
              <a:gd name="connsiteX77" fmla="*/ 5235691 w 5741575"/>
              <a:gd name="connsiteY77" fmla="*/ 173330 h 955271"/>
              <a:gd name="connsiteX78" fmla="*/ 5280133 w 5741575"/>
              <a:gd name="connsiteY78" fmla="*/ 189342 h 955271"/>
              <a:gd name="connsiteX79" fmla="*/ 5291963 w 5741575"/>
              <a:gd name="connsiteY79" fmla="*/ 139446 h 955271"/>
              <a:gd name="connsiteX80" fmla="*/ 5418472 w 5741575"/>
              <a:gd name="connsiteY80" fmla="*/ 89163 h 955271"/>
              <a:gd name="connsiteX81" fmla="*/ 5482354 w 5741575"/>
              <a:gd name="connsiteY81" fmla="*/ 69470 h 955271"/>
              <a:gd name="connsiteX82" fmla="*/ 5583280 w 5741575"/>
              <a:gd name="connsiteY82" fmla="*/ 49787 h 955271"/>
              <a:gd name="connsiteX83" fmla="*/ 5613766 w 5741575"/>
              <a:gd name="connsiteY83" fmla="*/ 41855 h 955271"/>
              <a:gd name="connsiteX84" fmla="*/ 5684952 w 5741575"/>
              <a:gd name="connsiteY84" fmla="*/ 26088 h 955271"/>
              <a:gd name="connsiteX85" fmla="*/ 5741575 w 5741575"/>
              <a:gd name="connsiteY85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792101 w 5741575"/>
              <a:gd name="connsiteY49" fmla="*/ 365927 h 955271"/>
              <a:gd name="connsiteX50" fmla="*/ 2885545 w 5741575"/>
              <a:gd name="connsiteY50" fmla="*/ 372818 h 955271"/>
              <a:gd name="connsiteX51" fmla="*/ 3009558 w 5741575"/>
              <a:gd name="connsiteY51" fmla="*/ 370573 h 955271"/>
              <a:gd name="connsiteX52" fmla="*/ 3095010 w 5741575"/>
              <a:gd name="connsiteY52" fmla="*/ 332454 h 955271"/>
              <a:gd name="connsiteX53" fmla="*/ 3103742 w 5741575"/>
              <a:gd name="connsiteY53" fmla="*/ 337974 h 955271"/>
              <a:gd name="connsiteX54" fmla="*/ 3165093 w 5741575"/>
              <a:gd name="connsiteY54" fmla="*/ 329459 h 955271"/>
              <a:gd name="connsiteX55" fmla="*/ 3373785 w 5741575"/>
              <a:gd name="connsiteY55" fmla="*/ 255680 h 955271"/>
              <a:gd name="connsiteX56" fmla="*/ 3493851 w 5741575"/>
              <a:gd name="connsiteY56" fmla="*/ 240255 h 955271"/>
              <a:gd name="connsiteX57" fmla="*/ 3537470 w 5741575"/>
              <a:gd name="connsiteY57" fmla="*/ 241867 h 955271"/>
              <a:gd name="connsiteX58" fmla="*/ 3610489 w 5741575"/>
              <a:gd name="connsiteY58" fmla="*/ 244128 h 955271"/>
              <a:gd name="connsiteX59" fmla="*/ 3667539 w 5741575"/>
              <a:gd name="connsiteY59" fmla="*/ 263271 h 955271"/>
              <a:gd name="connsiteX60" fmla="*/ 3727614 w 5741575"/>
              <a:gd name="connsiteY60" fmla="*/ 258245 h 955271"/>
              <a:gd name="connsiteX61" fmla="*/ 3738369 w 5741575"/>
              <a:gd name="connsiteY61" fmla="*/ 234506 h 955271"/>
              <a:gd name="connsiteX62" fmla="*/ 3803670 w 5741575"/>
              <a:gd name="connsiteY62" fmla="*/ 236457 h 955271"/>
              <a:gd name="connsiteX63" fmla="*/ 3903080 w 5741575"/>
              <a:gd name="connsiteY63" fmla="*/ 241890 h 955271"/>
              <a:gd name="connsiteX64" fmla="*/ 4114838 w 5741575"/>
              <a:gd name="connsiteY64" fmla="*/ 238165 h 955271"/>
              <a:gd name="connsiteX65" fmla="*/ 4271023 w 5741575"/>
              <a:gd name="connsiteY65" fmla="*/ 241959 h 955271"/>
              <a:gd name="connsiteX66" fmla="*/ 4367397 w 5741575"/>
              <a:gd name="connsiteY66" fmla="*/ 271442 h 955271"/>
              <a:gd name="connsiteX67" fmla="*/ 4495366 w 5741575"/>
              <a:gd name="connsiteY67" fmla="*/ 271618 h 955271"/>
              <a:gd name="connsiteX68" fmla="*/ 4517347 w 5741575"/>
              <a:gd name="connsiteY68" fmla="*/ 275639 h 955271"/>
              <a:gd name="connsiteX69" fmla="*/ 4546116 w 5741575"/>
              <a:gd name="connsiteY69" fmla="*/ 268568 h 955271"/>
              <a:gd name="connsiteX70" fmla="*/ 4661259 w 5741575"/>
              <a:gd name="connsiteY70" fmla="*/ 238966 h 955271"/>
              <a:gd name="connsiteX71" fmla="*/ 4750403 w 5741575"/>
              <a:gd name="connsiteY71" fmla="*/ 204364 h 955271"/>
              <a:gd name="connsiteX72" fmla="*/ 4867614 w 5741575"/>
              <a:gd name="connsiteY72" fmla="*/ 208668 h 955271"/>
              <a:gd name="connsiteX73" fmla="*/ 4937036 w 5741575"/>
              <a:gd name="connsiteY73" fmla="*/ 195446 h 955271"/>
              <a:gd name="connsiteX74" fmla="*/ 5047626 w 5741575"/>
              <a:gd name="connsiteY74" fmla="*/ 149604 h 955271"/>
              <a:gd name="connsiteX75" fmla="*/ 5200247 w 5741575"/>
              <a:gd name="connsiteY75" fmla="*/ 142695 h 955271"/>
              <a:gd name="connsiteX76" fmla="*/ 5235691 w 5741575"/>
              <a:gd name="connsiteY76" fmla="*/ 173330 h 955271"/>
              <a:gd name="connsiteX77" fmla="*/ 5280133 w 5741575"/>
              <a:gd name="connsiteY77" fmla="*/ 189342 h 955271"/>
              <a:gd name="connsiteX78" fmla="*/ 5291963 w 5741575"/>
              <a:gd name="connsiteY78" fmla="*/ 139446 h 955271"/>
              <a:gd name="connsiteX79" fmla="*/ 5418472 w 5741575"/>
              <a:gd name="connsiteY79" fmla="*/ 89163 h 955271"/>
              <a:gd name="connsiteX80" fmla="*/ 5482354 w 5741575"/>
              <a:gd name="connsiteY80" fmla="*/ 69470 h 955271"/>
              <a:gd name="connsiteX81" fmla="*/ 5583280 w 5741575"/>
              <a:gd name="connsiteY81" fmla="*/ 49787 h 955271"/>
              <a:gd name="connsiteX82" fmla="*/ 5613766 w 5741575"/>
              <a:gd name="connsiteY82" fmla="*/ 41855 h 955271"/>
              <a:gd name="connsiteX83" fmla="*/ 5684952 w 5741575"/>
              <a:gd name="connsiteY83" fmla="*/ 26088 h 955271"/>
              <a:gd name="connsiteX84" fmla="*/ 5741575 w 5741575"/>
              <a:gd name="connsiteY84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786278 w 5741575"/>
              <a:gd name="connsiteY48" fmla="*/ 359869 h 955271"/>
              <a:gd name="connsiteX49" fmla="*/ 2885545 w 5741575"/>
              <a:gd name="connsiteY49" fmla="*/ 372818 h 955271"/>
              <a:gd name="connsiteX50" fmla="*/ 3009558 w 5741575"/>
              <a:gd name="connsiteY50" fmla="*/ 370573 h 955271"/>
              <a:gd name="connsiteX51" fmla="*/ 3095010 w 5741575"/>
              <a:gd name="connsiteY51" fmla="*/ 332454 h 955271"/>
              <a:gd name="connsiteX52" fmla="*/ 3103742 w 5741575"/>
              <a:gd name="connsiteY52" fmla="*/ 337974 h 955271"/>
              <a:gd name="connsiteX53" fmla="*/ 3165093 w 5741575"/>
              <a:gd name="connsiteY53" fmla="*/ 329459 h 955271"/>
              <a:gd name="connsiteX54" fmla="*/ 3373785 w 5741575"/>
              <a:gd name="connsiteY54" fmla="*/ 255680 h 955271"/>
              <a:gd name="connsiteX55" fmla="*/ 3493851 w 5741575"/>
              <a:gd name="connsiteY55" fmla="*/ 240255 h 955271"/>
              <a:gd name="connsiteX56" fmla="*/ 3537470 w 5741575"/>
              <a:gd name="connsiteY56" fmla="*/ 241867 h 955271"/>
              <a:gd name="connsiteX57" fmla="*/ 3610489 w 5741575"/>
              <a:gd name="connsiteY57" fmla="*/ 244128 h 955271"/>
              <a:gd name="connsiteX58" fmla="*/ 3667539 w 5741575"/>
              <a:gd name="connsiteY58" fmla="*/ 263271 h 955271"/>
              <a:gd name="connsiteX59" fmla="*/ 3727614 w 5741575"/>
              <a:gd name="connsiteY59" fmla="*/ 258245 h 955271"/>
              <a:gd name="connsiteX60" fmla="*/ 3738369 w 5741575"/>
              <a:gd name="connsiteY60" fmla="*/ 234506 h 955271"/>
              <a:gd name="connsiteX61" fmla="*/ 3803670 w 5741575"/>
              <a:gd name="connsiteY61" fmla="*/ 236457 h 955271"/>
              <a:gd name="connsiteX62" fmla="*/ 3903080 w 5741575"/>
              <a:gd name="connsiteY62" fmla="*/ 241890 h 955271"/>
              <a:gd name="connsiteX63" fmla="*/ 4114838 w 5741575"/>
              <a:gd name="connsiteY63" fmla="*/ 238165 h 955271"/>
              <a:gd name="connsiteX64" fmla="*/ 4271023 w 5741575"/>
              <a:gd name="connsiteY64" fmla="*/ 241959 h 955271"/>
              <a:gd name="connsiteX65" fmla="*/ 4367397 w 5741575"/>
              <a:gd name="connsiteY65" fmla="*/ 271442 h 955271"/>
              <a:gd name="connsiteX66" fmla="*/ 4495366 w 5741575"/>
              <a:gd name="connsiteY66" fmla="*/ 271618 h 955271"/>
              <a:gd name="connsiteX67" fmla="*/ 4517347 w 5741575"/>
              <a:gd name="connsiteY67" fmla="*/ 275639 h 955271"/>
              <a:gd name="connsiteX68" fmla="*/ 4546116 w 5741575"/>
              <a:gd name="connsiteY68" fmla="*/ 268568 h 955271"/>
              <a:gd name="connsiteX69" fmla="*/ 4661259 w 5741575"/>
              <a:gd name="connsiteY69" fmla="*/ 238966 h 955271"/>
              <a:gd name="connsiteX70" fmla="*/ 4750403 w 5741575"/>
              <a:gd name="connsiteY70" fmla="*/ 204364 h 955271"/>
              <a:gd name="connsiteX71" fmla="*/ 4867614 w 5741575"/>
              <a:gd name="connsiteY71" fmla="*/ 208668 h 955271"/>
              <a:gd name="connsiteX72" fmla="*/ 4937036 w 5741575"/>
              <a:gd name="connsiteY72" fmla="*/ 195446 h 955271"/>
              <a:gd name="connsiteX73" fmla="*/ 5047626 w 5741575"/>
              <a:gd name="connsiteY73" fmla="*/ 149604 h 955271"/>
              <a:gd name="connsiteX74" fmla="*/ 5200247 w 5741575"/>
              <a:gd name="connsiteY74" fmla="*/ 142695 h 955271"/>
              <a:gd name="connsiteX75" fmla="*/ 5235691 w 5741575"/>
              <a:gd name="connsiteY75" fmla="*/ 173330 h 955271"/>
              <a:gd name="connsiteX76" fmla="*/ 5280133 w 5741575"/>
              <a:gd name="connsiteY76" fmla="*/ 189342 h 955271"/>
              <a:gd name="connsiteX77" fmla="*/ 5291963 w 5741575"/>
              <a:gd name="connsiteY77" fmla="*/ 139446 h 955271"/>
              <a:gd name="connsiteX78" fmla="*/ 5418472 w 5741575"/>
              <a:gd name="connsiteY78" fmla="*/ 89163 h 955271"/>
              <a:gd name="connsiteX79" fmla="*/ 5482354 w 5741575"/>
              <a:gd name="connsiteY79" fmla="*/ 69470 h 955271"/>
              <a:gd name="connsiteX80" fmla="*/ 5583280 w 5741575"/>
              <a:gd name="connsiteY80" fmla="*/ 49787 h 955271"/>
              <a:gd name="connsiteX81" fmla="*/ 5613766 w 5741575"/>
              <a:gd name="connsiteY81" fmla="*/ 41855 h 955271"/>
              <a:gd name="connsiteX82" fmla="*/ 5684952 w 5741575"/>
              <a:gd name="connsiteY82" fmla="*/ 26088 h 955271"/>
              <a:gd name="connsiteX83" fmla="*/ 5741575 w 5741575"/>
              <a:gd name="connsiteY83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779510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11054 w 5741575"/>
              <a:gd name="connsiteY45" fmla="*/ 360597 h 955271"/>
              <a:gd name="connsiteX46" fmla="*/ 2777227 w 5741575"/>
              <a:gd name="connsiteY46" fmla="*/ 368972 h 955271"/>
              <a:gd name="connsiteX47" fmla="*/ 2824768 w 5741575"/>
              <a:gd name="connsiteY47" fmla="*/ 361652 h 955271"/>
              <a:gd name="connsiteX48" fmla="*/ 2885545 w 5741575"/>
              <a:gd name="connsiteY48" fmla="*/ 372818 h 955271"/>
              <a:gd name="connsiteX49" fmla="*/ 3009558 w 5741575"/>
              <a:gd name="connsiteY49" fmla="*/ 370573 h 955271"/>
              <a:gd name="connsiteX50" fmla="*/ 3095010 w 5741575"/>
              <a:gd name="connsiteY50" fmla="*/ 332454 h 955271"/>
              <a:gd name="connsiteX51" fmla="*/ 3103742 w 5741575"/>
              <a:gd name="connsiteY51" fmla="*/ 337974 h 955271"/>
              <a:gd name="connsiteX52" fmla="*/ 3165093 w 5741575"/>
              <a:gd name="connsiteY52" fmla="*/ 329459 h 955271"/>
              <a:gd name="connsiteX53" fmla="*/ 3373785 w 5741575"/>
              <a:gd name="connsiteY53" fmla="*/ 255680 h 955271"/>
              <a:gd name="connsiteX54" fmla="*/ 3493851 w 5741575"/>
              <a:gd name="connsiteY54" fmla="*/ 240255 h 955271"/>
              <a:gd name="connsiteX55" fmla="*/ 3537470 w 5741575"/>
              <a:gd name="connsiteY55" fmla="*/ 241867 h 955271"/>
              <a:gd name="connsiteX56" fmla="*/ 3610489 w 5741575"/>
              <a:gd name="connsiteY56" fmla="*/ 244128 h 955271"/>
              <a:gd name="connsiteX57" fmla="*/ 3667539 w 5741575"/>
              <a:gd name="connsiteY57" fmla="*/ 263271 h 955271"/>
              <a:gd name="connsiteX58" fmla="*/ 3727614 w 5741575"/>
              <a:gd name="connsiteY58" fmla="*/ 258245 h 955271"/>
              <a:gd name="connsiteX59" fmla="*/ 3738369 w 5741575"/>
              <a:gd name="connsiteY59" fmla="*/ 234506 h 955271"/>
              <a:gd name="connsiteX60" fmla="*/ 3803670 w 5741575"/>
              <a:gd name="connsiteY60" fmla="*/ 236457 h 955271"/>
              <a:gd name="connsiteX61" fmla="*/ 3903080 w 5741575"/>
              <a:gd name="connsiteY61" fmla="*/ 241890 h 955271"/>
              <a:gd name="connsiteX62" fmla="*/ 4114838 w 5741575"/>
              <a:gd name="connsiteY62" fmla="*/ 238165 h 955271"/>
              <a:gd name="connsiteX63" fmla="*/ 4271023 w 5741575"/>
              <a:gd name="connsiteY63" fmla="*/ 241959 h 955271"/>
              <a:gd name="connsiteX64" fmla="*/ 4367397 w 5741575"/>
              <a:gd name="connsiteY64" fmla="*/ 271442 h 955271"/>
              <a:gd name="connsiteX65" fmla="*/ 4495366 w 5741575"/>
              <a:gd name="connsiteY65" fmla="*/ 271618 h 955271"/>
              <a:gd name="connsiteX66" fmla="*/ 4517347 w 5741575"/>
              <a:gd name="connsiteY66" fmla="*/ 275639 h 955271"/>
              <a:gd name="connsiteX67" fmla="*/ 4546116 w 5741575"/>
              <a:gd name="connsiteY67" fmla="*/ 268568 h 955271"/>
              <a:gd name="connsiteX68" fmla="*/ 4661259 w 5741575"/>
              <a:gd name="connsiteY68" fmla="*/ 238966 h 955271"/>
              <a:gd name="connsiteX69" fmla="*/ 4750403 w 5741575"/>
              <a:gd name="connsiteY69" fmla="*/ 204364 h 955271"/>
              <a:gd name="connsiteX70" fmla="*/ 4867614 w 5741575"/>
              <a:gd name="connsiteY70" fmla="*/ 208668 h 955271"/>
              <a:gd name="connsiteX71" fmla="*/ 4937036 w 5741575"/>
              <a:gd name="connsiteY71" fmla="*/ 195446 h 955271"/>
              <a:gd name="connsiteX72" fmla="*/ 5047626 w 5741575"/>
              <a:gd name="connsiteY72" fmla="*/ 149604 h 955271"/>
              <a:gd name="connsiteX73" fmla="*/ 5200247 w 5741575"/>
              <a:gd name="connsiteY73" fmla="*/ 142695 h 955271"/>
              <a:gd name="connsiteX74" fmla="*/ 5235691 w 5741575"/>
              <a:gd name="connsiteY74" fmla="*/ 173330 h 955271"/>
              <a:gd name="connsiteX75" fmla="*/ 5280133 w 5741575"/>
              <a:gd name="connsiteY75" fmla="*/ 189342 h 955271"/>
              <a:gd name="connsiteX76" fmla="*/ 5291963 w 5741575"/>
              <a:gd name="connsiteY76" fmla="*/ 139446 h 955271"/>
              <a:gd name="connsiteX77" fmla="*/ 5418472 w 5741575"/>
              <a:gd name="connsiteY77" fmla="*/ 89163 h 955271"/>
              <a:gd name="connsiteX78" fmla="*/ 5482354 w 5741575"/>
              <a:gd name="connsiteY78" fmla="*/ 69470 h 955271"/>
              <a:gd name="connsiteX79" fmla="*/ 5583280 w 5741575"/>
              <a:gd name="connsiteY79" fmla="*/ 49787 h 955271"/>
              <a:gd name="connsiteX80" fmla="*/ 5613766 w 5741575"/>
              <a:gd name="connsiteY80" fmla="*/ 41855 h 955271"/>
              <a:gd name="connsiteX81" fmla="*/ 5684952 w 5741575"/>
              <a:gd name="connsiteY81" fmla="*/ 26088 h 955271"/>
              <a:gd name="connsiteX82" fmla="*/ 5741575 w 5741575"/>
              <a:gd name="connsiteY82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01547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80133 w 5741575"/>
              <a:gd name="connsiteY74" fmla="*/ 189342 h 955271"/>
              <a:gd name="connsiteX75" fmla="*/ 5291963 w 5741575"/>
              <a:gd name="connsiteY75" fmla="*/ 139446 h 955271"/>
              <a:gd name="connsiteX76" fmla="*/ 5418472 w 5741575"/>
              <a:gd name="connsiteY76" fmla="*/ 89163 h 955271"/>
              <a:gd name="connsiteX77" fmla="*/ 5482354 w 5741575"/>
              <a:gd name="connsiteY77" fmla="*/ 69470 h 955271"/>
              <a:gd name="connsiteX78" fmla="*/ 5583280 w 5741575"/>
              <a:gd name="connsiteY78" fmla="*/ 49787 h 955271"/>
              <a:gd name="connsiteX79" fmla="*/ 5613766 w 5741575"/>
              <a:gd name="connsiteY79" fmla="*/ 41855 h 955271"/>
              <a:gd name="connsiteX80" fmla="*/ 5684952 w 5741575"/>
              <a:gd name="connsiteY80" fmla="*/ 26088 h 955271"/>
              <a:gd name="connsiteX81" fmla="*/ 5741575 w 5741575"/>
              <a:gd name="connsiteY81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35691 w 5741575"/>
              <a:gd name="connsiteY73" fmla="*/ 173330 h 955271"/>
              <a:gd name="connsiteX74" fmla="*/ 5291963 w 5741575"/>
              <a:gd name="connsiteY74" fmla="*/ 139446 h 955271"/>
              <a:gd name="connsiteX75" fmla="*/ 5418472 w 5741575"/>
              <a:gd name="connsiteY75" fmla="*/ 89163 h 955271"/>
              <a:gd name="connsiteX76" fmla="*/ 5482354 w 5741575"/>
              <a:gd name="connsiteY76" fmla="*/ 69470 h 955271"/>
              <a:gd name="connsiteX77" fmla="*/ 5583280 w 5741575"/>
              <a:gd name="connsiteY77" fmla="*/ 49787 h 955271"/>
              <a:gd name="connsiteX78" fmla="*/ 5613766 w 5741575"/>
              <a:gd name="connsiteY78" fmla="*/ 41855 h 955271"/>
              <a:gd name="connsiteX79" fmla="*/ 5684952 w 5741575"/>
              <a:gd name="connsiteY79" fmla="*/ 26088 h 955271"/>
              <a:gd name="connsiteX80" fmla="*/ 5741575 w 5741575"/>
              <a:gd name="connsiteY80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47626 w 5741575"/>
              <a:gd name="connsiteY71" fmla="*/ 149604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65093 w 5741575"/>
              <a:gd name="connsiteY51" fmla="*/ 329459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03742 w 5741575"/>
              <a:gd name="connsiteY50" fmla="*/ 337974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31718 w 5741575"/>
              <a:gd name="connsiteY44" fmla="*/ 361545 h 955271"/>
              <a:gd name="connsiteX45" fmla="*/ 2777227 w 5741575"/>
              <a:gd name="connsiteY45" fmla="*/ 368972 h 955271"/>
              <a:gd name="connsiteX46" fmla="*/ 2824768 w 5741575"/>
              <a:gd name="connsiteY46" fmla="*/ 361652 h 955271"/>
              <a:gd name="connsiteX47" fmla="*/ 2885545 w 5741575"/>
              <a:gd name="connsiteY47" fmla="*/ 372818 h 955271"/>
              <a:gd name="connsiteX48" fmla="*/ 3009558 w 5741575"/>
              <a:gd name="connsiteY48" fmla="*/ 370573 h 955271"/>
              <a:gd name="connsiteX49" fmla="*/ 3095010 w 5741575"/>
              <a:gd name="connsiteY49" fmla="*/ 332454 h 955271"/>
              <a:gd name="connsiteX50" fmla="*/ 3148998 w 5741575"/>
              <a:gd name="connsiteY50" fmla="*/ 315286 h 955271"/>
              <a:gd name="connsiteX51" fmla="*/ 3195264 w 5741575"/>
              <a:gd name="connsiteY51" fmla="*/ 293158 h 955271"/>
              <a:gd name="connsiteX52" fmla="*/ 3373785 w 5741575"/>
              <a:gd name="connsiteY52" fmla="*/ 255680 h 955271"/>
              <a:gd name="connsiteX53" fmla="*/ 3493851 w 5741575"/>
              <a:gd name="connsiteY53" fmla="*/ 240255 h 955271"/>
              <a:gd name="connsiteX54" fmla="*/ 3537470 w 5741575"/>
              <a:gd name="connsiteY54" fmla="*/ 241867 h 955271"/>
              <a:gd name="connsiteX55" fmla="*/ 3610489 w 5741575"/>
              <a:gd name="connsiteY55" fmla="*/ 244128 h 955271"/>
              <a:gd name="connsiteX56" fmla="*/ 3667539 w 5741575"/>
              <a:gd name="connsiteY56" fmla="*/ 263271 h 955271"/>
              <a:gd name="connsiteX57" fmla="*/ 3727614 w 5741575"/>
              <a:gd name="connsiteY57" fmla="*/ 258245 h 955271"/>
              <a:gd name="connsiteX58" fmla="*/ 3738369 w 5741575"/>
              <a:gd name="connsiteY58" fmla="*/ 234506 h 955271"/>
              <a:gd name="connsiteX59" fmla="*/ 3803670 w 5741575"/>
              <a:gd name="connsiteY59" fmla="*/ 236457 h 955271"/>
              <a:gd name="connsiteX60" fmla="*/ 3903080 w 5741575"/>
              <a:gd name="connsiteY60" fmla="*/ 241890 h 955271"/>
              <a:gd name="connsiteX61" fmla="*/ 4114838 w 5741575"/>
              <a:gd name="connsiteY61" fmla="*/ 238165 h 955271"/>
              <a:gd name="connsiteX62" fmla="*/ 4271023 w 5741575"/>
              <a:gd name="connsiteY62" fmla="*/ 241959 h 955271"/>
              <a:gd name="connsiteX63" fmla="*/ 4367397 w 5741575"/>
              <a:gd name="connsiteY63" fmla="*/ 271442 h 955271"/>
              <a:gd name="connsiteX64" fmla="*/ 4495366 w 5741575"/>
              <a:gd name="connsiteY64" fmla="*/ 271618 h 955271"/>
              <a:gd name="connsiteX65" fmla="*/ 4517347 w 5741575"/>
              <a:gd name="connsiteY65" fmla="*/ 275639 h 955271"/>
              <a:gd name="connsiteX66" fmla="*/ 4546116 w 5741575"/>
              <a:gd name="connsiteY66" fmla="*/ 268568 h 955271"/>
              <a:gd name="connsiteX67" fmla="*/ 4661259 w 5741575"/>
              <a:gd name="connsiteY67" fmla="*/ 238966 h 955271"/>
              <a:gd name="connsiteX68" fmla="*/ 4750403 w 5741575"/>
              <a:gd name="connsiteY68" fmla="*/ 204364 h 955271"/>
              <a:gd name="connsiteX69" fmla="*/ 4867614 w 5741575"/>
              <a:gd name="connsiteY69" fmla="*/ 208668 h 955271"/>
              <a:gd name="connsiteX70" fmla="*/ 4937036 w 5741575"/>
              <a:gd name="connsiteY70" fmla="*/ 195446 h 955271"/>
              <a:gd name="connsiteX71" fmla="*/ 5067740 w 5741575"/>
              <a:gd name="connsiteY71" fmla="*/ 172293 h 955271"/>
              <a:gd name="connsiteX72" fmla="*/ 5200247 w 5741575"/>
              <a:gd name="connsiteY72" fmla="*/ 142695 h 955271"/>
              <a:gd name="connsiteX73" fmla="*/ 5291963 w 5741575"/>
              <a:gd name="connsiteY73" fmla="*/ 139446 h 955271"/>
              <a:gd name="connsiteX74" fmla="*/ 5418472 w 5741575"/>
              <a:gd name="connsiteY74" fmla="*/ 89163 h 955271"/>
              <a:gd name="connsiteX75" fmla="*/ 5482354 w 5741575"/>
              <a:gd name="connsiteY75" fmla="*/ 69470 h 955271"/>
              <a:gd name="connsiteX76" fmla="*/ 5583280 w 5741575"/>
              <a:gd name="connsiteY76" fmla="*/ 49787 h 955271"/>
              <a:gd name="connsiteX77" fmla="*/ 5613766 w 5741575"/>
              <a:gd name="connsiteY77" fmla="*/ 41855 h 955271"/>
              <a:gd name="connsiteX78" fmla="*/ 5684952 w 5741575"/>
              <a:gd name="connsiteY78" fmla="*/ 26088 h 955271"/>
              <a:gd name="connsiteX79" fmla="*/ 5741575 w 5741575"/>
              <a:gd name="connsiteY79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697479 w 5741575"/>
              <a:gd name="connsiteY43" fmla="*/ 361430 h 955271"/>
              <a:gd name="connsiteX44" fmla="*/ 2777227 w 5741575"/>
              <a:gd name="connsiteY44" fmla="*/ 368972 h 955271"/>
              <a:gd name="connsiteX45" fmla="*/ 2824768 w 5741575"/>
              <a:gd name="connsiteY45" fmla="*/ 361652 h 955271"/>
              <a:gd name="connsiteX46" fmla="*/ 2885545 w 5741575"/>
              <a:gd name="connsiteY46" fmla="*/ 372818 h 955271"/>
              <a:gd name="connsiteX47" fmla="*/ 3009558 w 5741575"/>
              <a:gd name="connsiteY47" fmla="*/ 370573 h 955271"/>
              <a:gd name="connsiteX48" fmla="*/ 3095010 w 5741575"/>
              <a:gd name="connsiteY48" fmla="*/ 332454 h 955271"/>
              <a:gd name="connsiteX49" fmla="*/ 3148998 w 5741575"/>
              <a:gd name="connsiteY49" fmla="*/ 315286 h 955271"/>
              <a:gd name="connsiteX50" fmla="*/ 3195264 w 5741575"/>
              <a:gd name="connsiteY50" fmla="*/ 293158 h 955271"/>
              <a:gd name="connsiteX51" fmla="*/ 3373785 w 5741575"/>
              <a:gd name="connsiteY51" fmla="*/ 255680 h 955271"/>
              <a:gd name="connsiteX52" fmla="*/ 3493851 w 5741575"/>
              <a:gd name="connsiteY52" fmla="*/ 240255 h 955271"/>
              <a:gd name="connsiteX53" fmla="*/ 3537470 w 5741575"/>
              <a:gd name="connsiteY53" fmla="*/ 241867 h 955271"/>
              <a:gd name="connsiteX54" fmla="*/ 3610489 w 5741575"/>
              <a:gd name="connsiteY54" fmla="*/ 244128 h 955271"/>
              <a:gd name="connsiteX55" fmla="*/ 3667539 w 5741575"/>
              <a:gd name="connsiteY55" fmla="*/ 263271 h 955271"/>
              <a:gd name="connsiteX56" fmla="*/ 3727614 w 5741575"/>
              <a:gd name="connsiteY56" fmla="*/ 258245 h 955271"/>
              <a:gd name="connsiteX57" fmla="*/ 3738369 w 5741575"/>
              <a:gd name="connsiteY57" fmla="*/ 234506 h 955271"/>
              <a:gd name="connsiteX58" fmla="*/ 3803670 w 5741575"/>
              <a:gd name="connsiteY58" fmla="*/ 236457 h 955271"/>
              <a:gd name="connsiteX59" fmla="*/ 3903080 w 5741575"/>
              <a:gd name="connsiteY59" fmla="*/ 241890 h 955271"/>
              <a:gd name="connsiteX60" fmla="*/ 4114838 w 5741575"/>
              <a:gd name="connsiteY60" fmla="*/ 238165 h 955271"/>
              <a:gd name="connsiteX61" fmla="*/ 4271023 w 5741575"/>
              <a:gd name="connsiteY61" fmla="*/ 241959 h 955271"/>
              <a:gd name="connsiteX62" fmla="*/ 4367397 w 5741575"/>
              <a:gd name="connsiteY62" fmla="*/ 271442 h 955271"/>
              <a:gd name="connsiteX63" fmla="*/ 4495366 w 5741575"/>
              <a:gd name="connsiteY63" fmla="*/ 271618 h 955271"/>
              <a:gd name="connsiteX64" fmla="*/ 4517347 w 5741575"/>
              <a:gd name="connsiteY64" fmla="*/ 275639 h 955271"/>
              <a:gd name="connsiteX65" fmla="*/ 4546116 w 5741575"/>
              <a:gd name="connsiteY65" fmla="*/ 268568 h 955271"/>
              <a:gd name="connsiteX66" fmla="*/ 4661259 w 5741575"/>
              <a:gd name="connsiteY66" fmla="*/ 238966 h 955271"/>
              <a:gd name="connsiteX67" fmla="*/ 4750403 w 5741575"/>
              <a:gd name="connsiteY67" fmla="*/ 204364 h 955271"/>
              <a:gd name="connsiteX68" fmla="*/ 4867614 w 5741575"/>
              <a:gd name="connsiteY68" fmla="*/ 208668 h 955271"/>
              <a:gd name="connsiteX69" fmla="*/ 4937036 w 5741575"/>
              <a:gd name="connsiteY69" fmla="*/ 195446 h 955271"/>
              <a:gd name="connsiteX70" fmla="*/ 5067740 w 5741575"/>
              <a:gd name="connsiteY70" fmla="*/ 172293 h 955271"/>
              <a:gd name="connsiteX71" fmla="*/ 5200247 w 5741575"/>
              <a:gd name="connsiteY71" fmla="*/ 142695 h 955271"/>
              <a:gd name="connsiteX72" fmla="*/ 5291963 w 5741575"/>
              <a:gd name="connsiteY72" fmla="*/ 139446 h 955271"/>
              <a:gd name="connsiteX73" fmla="*/ 5418472 w 5741575"/>
              <a:gd name="connsiteY73" fmla="*/ 89163 h 955271"/>
              <a:gd name="connsiteX74" fmla="*/ 5482354 w 5741575"/>
              <a:gd name="connsiteY74" fmla="*/ 69470 h 955271"/>
              <a:gd name="connsiteX75" fmla="*/ 5583280 w 5741575"/>
              <a:gd name="connsiteY75" fmla="*/ 49787 h 955271"/>
              <a:gd name="connsiteX76" fmla="*/ 5613766 w 5741575"/>
              <a:gd name="connsiteY76" fmla="*/ 41855 h 955271"/>
              <a:gd name="connsiteX77" fmla="*/ 5684952 w 5741575"/>
              <a:gd name="connsiteY77" fmla="*/ 26088 h 955271"/>
              <a:gd name="connsiteX78" fmla="*/ 5741575 w 5741575"/>
              <a:gd name="connsiteY78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687125 w 5741575"/>
              <a:gd name="connsiteY42" fmla="*/ 366820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91963 w 5741575"/>
              <a:gd name="connsiteY71" fmla="*/ 139446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418472 w 5741575"/>
              <a:gd name="connsiteY72" fmla="*/ 89163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02777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59229 w 5741575"/>
              <a:gd name="connsiteY7" fmla="*/ 903950 h 955271"/>
              <a:gd name="connsiteX8" fmla="*/ 148657 w 5741575"/>
              <a:gd name="connsiteY8" fmla="*/ 898134 h 955271"/>
              <a:gd name="connsiteX9" fmla="*/ 174554 w 5741575"/>
              <a:gd name="connsiteY9" fmla="*/ 886351 h 955271"/>
              <a:gd name="connsiteX10" fmla="*/ 187633 w 5741575"/>
              <a:gd name="connsiteY10" fmla="*/ 878226 h 955271"/>
              <a:gd name="connsiteX11" fmla="*/ 187961 w 5741575"/>
              <a:gd name="connsiteY11" fmla="*/ 876538 h 955271"/>
              <a:gd name="connsiteX12" fmla="*/ 240501 w 5741575"/>
              <a:gd name="connsiteY12" fmla="*/ 873150 h 955271"/>
              <a:gd name="connsiteX13" fmla="*/ 246345 w 5741575"/>
              <a:gd name="connsiteY13" fmla="*/ 869942 h 955271"/>
              <a:gd name="connsiteX14" fmla="*/ 306299 w 5741575"/>
              <a:gd name="connsiteY14" fmla="*/ 873609 h 955271"/>
              <a:gd name="connsiteX15" fmla="*/ 331571 w 5741575"/>
              <a:gd name="connsiteY15" fmla="*/ 869866 h 955271"/>
              <a:gd name="connsiteX16" fmla="*/ 384157 w 5741575"/>
              <a:gd name="connsiteY16" fmla="*/ 867971 h 955271"/>
              <a:gd name="connsiteX17" fmla="*/ 477637 w 5741575"/>
              <a:gd name="connsiteY17" fmla="*/ 870334 h 955271"/>
              <a:gd name="connsiteX18" fmla="*/ 570239 w 5741575"/>
              <a:gd name="connsiteY18" fmla="*/ 829596 h 955271"/>
              <a:gd name="connsiteX19" fmla="*/ 772070 w 5741575"/>
              <a:gd name="connsiteY19" fmla="*/ 820296 h 955271"/>
              <a:gd name="connsiteX20" fmla="*/ 948872 w 5741575"/>
              <a:gd name="connsiteY20" fmla="*/ 772201 h 955271"/>
              <a:gd name="connsiteX21" fmla="*/ 1127089 w 5741575"/>
              <a:gd name="connsiteY21" fmla="*/ 746926 h 955271"/>
              <a:gd name="connsiteX22" fmla="*/ 1226314 w 5741575"/>
              <a:gd name="connsiteY22" fmla="*/ 722473 h 955271"/>
              <a:gd name="connsiteX23" fmla="*/ 1278773 w 5741575"/>
              <a:gd name="connsiteY23" fmla="*/ 711503 h 955271"/>
              <a:gd name="connsiteX24" fmla="*/ 1317691 w 5741575"/>
              <a:gd name="connsiteY24" fmla="*/ 708529 h 955271"/>
              <a:gd name="connsiteX25" fmla="*/ 1360404 w 5741575"/>
              <a:gd name="connsiteY25" fmla="*/ 675922 h 955271"/>
              <a:gd name="connsiteX26" fmla="*/ 1412292 w 5741575"/>
              <a:gd name="connsiteY26" fmla="*/ 670793 h 955271"/>
              <a:gd name="connsiteX27" fmla="*/ 1494753 w 5741575"/>
              <a:gd name="connsiteY27" fmla="*/ 644686 h 955271"/>
              <a:gd name="connsiteX28" fmla="*/ 1616217 w 5741575"/>
              <a:gd name="connsiteY28" fmla="*/ 622107 h 955271"/>
              <a:gd name="connsiteX29" fmla="*/ 1710928 w 5741575"/>
              <a:gd name="connsiteY29" fmla="*/ 600666 h 955271"/>
              <a:gd name="connsiteX30" fmla="*/ 1743718 w 5741575"/>
              <a:gd name="connsiteY30" fmla="*/ 584327 h 955271"/>
              <a:gd name="connsiteX31" fmla="*/ 1873778 w 5741575"/>
              <a:gd name="connsiteY31" fmla="*/ 530130 h 955271"/>
              <a:gd name="connsiteX32" fmla="*/ 1988411 w 5741575"/>
              <a:gd name="connsiteY32" fmla="*/ 491599 h 955271"/>
              <a:gd name="connsiteX33" fmla="*/ 2085507 w 5741575"/>
              <a:gd name="connsiteY33" fmla="*/ 498527 h 955271"/>
              <a:gd name="connsiteX34" fmla="*/ 2090767 w 5741575"/>
              <a:gd name="connsiteY34" fmla="*/ 490616 h 955271"/>
              <a:gd name="connsiteX35" fmla="*/ 2151143 w 5741575"/>
              <a:gd name="connsiteY35" fmla="*/ 478332 h 955271"/>
              <a:gd name="connsiteX36" fmla="*/ 2378710 w 5741575"/>
              <a:gd name="connsiteY36" fmla="*/ 477570 h 955271"/>
              <a:gd name="connsiteX37" fmla="*/ 2496256 w 5741575"/>
              <a:gd name="connsiteY37" fmla="*/ 452396 h 955271"/>
              <a:gd name="connsiteX38" fmla="*/ 2535387 w 5741575"/>
              <a:gd name="connsiteY38" fmla="*/ 436645 h 955271"/>
              <a:gd name="connsiteX39" fmla="*/ 2601109 w 5741575"/>
              <a:gd name="connsiteY39" fmla="*/ 410678 h 955271"/>
              <a:gd name="connsiteX40" fmla="*/ 2643855 w 5741575"/>
              <a:gd name="connsiteY40" fmla="*/ 374482 h 955271"/>
              <a:gd name="connsiteX41" fmla="*/ 2657726 w 5741575"/>
              <a:gd name="connsiteY41" fmla="*/ 365841 h 955271"/>
              <a:gd name="connsiteX42" fmla="*/ 2717296 w 5741575"/>
              <a:gd name="connsiteY42" fmla="*/ 362282 h 955271"/>
              <a:gd name="connsiteX43" fmla="*/ 2777227 w 5741575"/>
              <a:gd name="connsiteY43" fmla="*/ 368972 h 955271"/>
              <a:gd name="connsiteX44" fmla="*/ 2824768 w 5741575"/>
              <a:gd name="connsiteY44" fmla="*/ 361652 h 955271"/>
              <a:gd name="connsiteX45" fmla="*/ 2885545 w 5741575"/>
              <a:gd name="connsiteY45" fmla="*/ 372818 h 955271"/>
              <a:gd name="connsiteX46" fmla="*/ 3009558 w 5741575"/>
              <a:gd name="connsiteY46" fmla="*/ 370573 h 955271"/>
              <a:gd name="connsiteX47" fmla="*/ 3095010 w 5741575"/>
              <a:gd name="connsiteY47" fmla="*/ 332454 h 955271"/>
              <a:gd name="connsiteX48" fmla="*/ 3148998 w 5741575"/>
              <a:gd name="connsiteY48" fmla="*/ 315286 h 955271"/>
              <a:gd name="connsiteX49" fmla="*/ 3195264 w 5741575"/>
              <a:gd name="connsiteY49" fmla="*/ 293158 h 955271"/>
              <a:gd name="connsiteX50" fmla="*/ 3373785 w 5741575"/>
              <a:gd name="connsiteY50" fmla="*/ 255680 h 955271"/>
              <a:gd name="connsiteX51" fmla="*/ 3493851 w 5741575"/>
              <a:gd name="connsiteY51" fmla="*/ 240255 h 955271"/>
              <a:gd name="connsiteX52" fmla="*/ 3537470 w 5741575"/>
              <a:gd name="connsiteY52" fmla="*/ 241867 h 955271"/>
              <a:gd name="connsiteX53" fmla="*/ 3610489 w 5741575"/>
              <a:gd name="connsiteY53" fmla="*/ 244128 h 955271"/>
              <a:gd name="connsiteX54" fmla="*/ 3667539 w 5741575"/>
              <a:gd name="connsiteY54" fmla="*/ 263271 h 955271"/>
              <a:gd name="connsiteX55" fmla="*/ 3727614 w 5741575"/>
              <a:gd name="connsiteY55" fmla="*/ 258245 h 955271"/>
              <a:gd name="connsiteX56" fmla="*/ 3738369 w 5741575"/>
              <a:gd name="connsiteY56" fmla="*/ 234506 h 955271"/>
              <a:gd name="connsiteX57" fmla="*/ 3803670 w 5741575"/>
              <a:gd name="connsiteY57" fmla="*/ 236457 h 955271"/>
              <a:gd name="connsiteX58" fmla="*/ 3903080 w 5741575"/>
              <a:gd name="connsiteY58" fmla="*/ 241890 h 955271"/>
              <a:gd name="connsiteX59" fmla="*/ 4114838 w 5741575"/>
              <a:gd name="connsiteY59" fmla="*/ 238165 h 955271"/>
              <a:gd name="connsiteX60" fmla="*/ 4271023 w 5741575"/>
              <a:gd name="connsiteY60" fmla="*/ 241959 h 955271"/>
              <a:gd name="connsiteX61" fmla="*/ 4367397 w 5741575"/>
              <a:gd name="connsiteY61" fmla="*/ 271442 h 955271"/>
              <a:gd name="connsiteX62" fmla="*/ 4495366 w 5741575"/>
              <a:gd name="connsiteY62" fmla="*/ 271618 h 955271"/>
              <a:gd name="connsiteX63" fmla="*/ 4517347 w 5741575"/>
              <a:gd name="connsiteY63" fmla="*/ 275639 h 955271"/>
              <a:gd name="connsiteX64" fmla="*/ 4546116 w 5741575"/>
              <a:gd name="connsiteY64" fmla="*/ 268568 h 955271"/>
              <a:gd name="connsiteX65" fmla="*/ 4661259 w 5741575"/>
              <a:gd name="connsiteY65" fmla="*/ 238966 h 955271"/>
              <a:gd name="connsiteX66" fmla="*/ 4750403 w 5741575"/>
              <a:gd name="connsiteY66" fmla="*/ 204364 h 955271"/>
              <a:gd name="connsiteX67" fmla="*/ 4867614 w 5741575"/>
              <a:gd name="connsiteY67" fmla="*/ 208668 h 955271"/>
              <a:gd name="connsiteX68" fmla="*/ 4937036 w 5741575"/>
              <a:gd name="connsiteY68" fmla="*/ 195446 h 955271"/>
              <a:gd name="connsiteX69" fmla="*/ 5067740 w 5741575"/>
              <a:gd name="connsiteY69" fmla="*/ 172293 h 955271"/>
              <a:gd name="connsiteX70" fmla="*/ 5200247 w 5741575"/>
              <a:gd name="connsiteY70" fmla="*/ 142695 h 955271"/>
              <a:gd name="connsiteX71" fmla="*/ 5276878 w 5741575"/>
              <a:gd name="connsiteY71" fmla="*/ 125833 h 955271"/>
              <a:gd name="connsiteX72" fmla="*/ 5373216 w 5741575"/>
              <a:gd name="connsiteY72" fmla="*/ 111851 h 955271"/>
              <a:gd name="connsiteX73" fmla="*/ 5482354 w 5741575"/>
              <a:gd name="connsiteY73" fmla="*/ 69470 h 955271"/>
              <a:gd name="connsiteX74" fmla="*/ 5583280 w 5741575"/>
              <a:gd name="connsiteY74" fmla="*/ 49787 h 955271"/>
              <a:gd name="connsiteX75" fmla="*/ 5613766 w 5741575"/>
              <a:gd name="connsiteY75" fmla="*/ 41855 h 955271"/>
              <a:gd name="connsiteX76" fmla="*/ 5684952 w 5741575"/>
              <a:gd name="connsiteY76" fmla="*/ 26088 h 955271"/>
              <a:gd name="connsiteX77" fmla="*/ 5741575 w 5741575"/>
              <a:gd name="connsiteY77" fmla="*/ 0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59229" y="903950"/>
                </a:lnTo>
                <a:cubicBezTo>
                  <a:pt x="79290" y="895144"/>
                  <a:pt x="126084" y="908630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84157" y="867971"/>
                </a:lnTo>
                <a:lnTo>
                  <a:pt x="477637" y="870334"/>
                </a:lnTo>
                <a:cubicBezTo>
                  <a:pt x="485456" y="872042"/>
                  <a:pt x="563433" y="825458"/>
                  <a:pt x="570239" y="829596"/>
                </a:cubicBezTo>
                <a:cubicBezTo>
                  <a:pt x="641939" y="824282"/>
                  <a:pt x="685473" y="832029"/>
                  <a:pt x="772070" y="820296"/>
                </a:cubicBezTo>
                <a:cubicBezTo>
                  <a:pt x="833120" y="817018"/>
                  <a:pt x="871984" y="794388"/>
                  <a:pt x="948872" y="772201"/>
                </a:cubicBezTo>
                <a:cubicBezTo>
                  <a:pt x="1011630" y="801590"/>
                  <a:pt x="1039188" y="762914"/>
                  <a:pt x="1127089" y="746926"/>
                </a:cubicBezTo>
                <a:cubicBezTo>
                  <a:pt x="1186739" y="737882"/>
                  <a:pt x="1185110" y="732158"/>
                  <a:pt x="1226314" y="722473"/>
                </a:cubicBezTo>
                <a:cubicBezTo>
                  <a:pt x="1234331" y="718091"/>
                  <a:pt x="1271693" y="717214"/>
                  <a:pt x="1278773" y="711503"/>
                </a:cubicBezTo>
                <a:lnTo>
                  <a:pt x="1317691" y="708529"/>
                </a:lnTo>
                <a:lnTo>
                  <a:pt x="1360404" y="675922"/>
                </a:lnTo>
                <a:lnTo>
                  <a:pt x="1412292" y="670793"/>
                </a:lnTo>
                <a:lnTo>
                  <a:pt x="1494753" y="644686"/>
                </a:lnTo>
                <a:cubicBezTo>
                  <a:pt x="1542884" y="655944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70860" y="572571"/>
                  <a:pt x="1832996" y="545585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45486" y="367874"/>
                  <a:pt x="2657726" y="365841"/>
                </a:cubicBezTo>
                <a:cubicBezTo>
                  <a:pt x="2669966" y="363808"/>
                  <a:pt x="2707566" y="363569"/>
                  <a:pt x="2717296" y="362282"/>
                </a:cubicBezTo>
                <a:lnTo>
                  <a:pt x="2777227" y="368972"/>
                </a:lnTo>
                <a:lnTo>
                  <a:pt x="2824768" y="361652"/>
                </a:lnTo>
                <a:lnTo>
                  <a:pt x="2885545" y="372818"/>
                </a:ln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32289" y="321835"/>
                  <a:pt x="3148998" y="315286"/>
                </a:cubicBezTo>
                <a:cubicBezTo>
                  <a:pt x="3165707" y="308737"/>
                  <a:pt x="3180646" y="306766"/>
                  <a:pt x="3195264" y="293158"/>
                </a:cubicBezTo>
                <a:cubicBezTo>
                  <a:pt x="3267122" y="246372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54941" y="242175"/>
                  <a:pt x="4053514" y="238154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20874" y="2713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33435" y="175163"/>
                  <a:pt x="5067740" y="172293"/>
                </a:cubicBezTo>
                <a:cubicBezTo>
                  <a:pt x="5126160" y="173265"/>
                  <a:pt x="5172786" y="183138"/>
                  <a:pt x="5200247" y="142695"/>
                </a:cubicBezTo>
                <a:cubicBezTo>
                  <a:pt x="5240970" y="141002"/>
                  <a:pt x="5240507" y="134755"/>
                  <a:pt x="5276878" y="125833"/>
                </a:cubicBezTo>
                <a:cubicBezTo>
                  <a:pt x="5316470" y="106736"/>
                  <a:pt x="5327221" y="110178"/>
                  <a:pt x="5373216" y="111851"/>
                </a:cubicBezTo>
                <a:cubicBezTo>
                  <a:pt x="5382801" y="84741"/>
                  <a:pt x="5419294" y="93078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lnTo>
                  <a:pt x="574157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2777" y="1912288"/>
            <a:ext cx="4310893" cy="266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Any degree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+ </a:t>
            </a:r>
            <a:r>
              <a:rPr lang="en-US" sz="1100" b="1"/>
              <a:t>SQE </a:t>
            </a:r>
            <a:r>
              <a:rPr lang="en-US" sz="1100"/>
              <a:t>- Solicitors Qualifying Examination </a:t>
            </a:r>
          </a:p>
          <a:p>
            <a:pPr marL="21431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SQE 1 legal knowledge</a:t>
            </a:r>
          </a:p>
          <a:p>
            <a:pPr marL="21431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SQE 2 legal skills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+ 2 years’ </a:t>
            </a:r>
            <a:r>
              <a:rPr lang="en-US" sz="1100" b="1"/>
              <a:t>QWE</a:t>
            </a:r>
            <a:r>
              <a:rPr lang="en-US" sz="1100"/>
              <a:t> qualifying work experience (up to four different </a:t>
            </a:r>
            <a:r>
              <a:rPr lang="en-US" sz="1100" err="1"/>
              <a:t>organisations</a:t>
            </a:r>
            <a:r>
              <a:rPr lang="en-US" sz="1100"/>
              <a:t>)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+ fitness to </a:t>
            </a:r>
            <a:r>
              <a:rPr lang="en-US" sz="1100" err="1"/>
              <a:t>practise</a:t>
            </a:r>
            <a:endParaRPr lang="en-US" sz="1100"/>
          </a:p>
          <a:p>
            <a:pPr marL="19288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Time of transition – some uncertainty and flexibility:</a:t>
            </a:r>
          </a:p>
          <a:p>
            <a:pPr marL="450056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/>
              <a:t>City consortium </a:t>
            </a:r>
            <a:r>
              <a:rPr lang="en-US" sz="1100"/>
              <a:t>(e.g. Linklaters, Herbert Smith Freehills) have designed bespoke SQE </a:t>
            </a:r>
            <a:r>
              <a:rPr lang="en-US" sz="1100" err="1"/>
              <a:t>programme</a:t>
            </a:r>
            <a:r>
              <a:rPr lang="en-US" sz="1100"/>
              <a:t> with BPP</a:t>
            </a:r>
          </a:p>
          <a:p>
            <a:pPr marL="450056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/>
              <a:t>Kennedys</a:t>
            </a:r>
            <a:r>
              <a:rPr lang="en-US" sz="1100"/>
              <a:t>: created an SQE </a:t>
            </a:r>
            <a:r>
              <a:rPr lang="en-US" sz="1100" err="1"/>
              <a:t>programme</a:t>
            </a:r>
            <a:r>
              <a:rPr lang="en-US" sz="1100"/>
              <a:t> called ‘</a:t>
            </a:r>
            <a:r>
              <a:rPr lang="en-US" sz="1100" i="1"/>
              <a:t>Graduate Solicitor Apprenticeship</a:t>
            </a:r>
            <a:r>
              <a:rPr lang="en-US" sz="1100"/>
              <a:t>’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FFEA99-E831-4C3B-8D16-0EA4AB33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688" y="457887"/>
            <a:ext cx="3008207" cy="422772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Judge">
            <a:extLst>
              <a:ext uri="{FF2B5EF4-FFF2-40B4-BE49-F238E27FC236}">
                <a16:creationId xmlns:a16="http://schemas.microsoft.com/office/drawing/2014/main" id="{F3FAFE60-C6F4-E673-55B9-0F3D037B8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0819" y="1188795"/>
            <a:ext cx="2763425" cy="276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1080" y="524673"/>
            <a:ext cx="2664849" cy="3867150"/>
            <a:chOff x="7807230" y="2012810"/>
            <a:chExt cx="3251252" cy="34598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39575" y="524673"/>
            <a:ext cx="2664849" cy="3867150"/>
            <a:chOff x="7807230" y="2012810"/>
            <a:chExt cx="3251252" cy="34598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133" t="20278" r="47580" b="42026"/>
          <a:stretch/>
        </p:blipFill>
        <p:spPr>
          <a:xfrm>
            <a:off x="3325097" y="1216248"/>
            <a:ext cx="2493804" cy="248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699" t="13820" r="46913" b="40793"/>
          <a:stretch/>
        </p:blipFill>
        <p:spPr>
          <a:xfrm>
            <a:off x="446397" y="1092707"/>
            <a:ext cx="2557107" cy="2916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78069" y="524673"/>
            <a:ext cx="2664849" cy="3867150"/>
            <a:chOff x="7807230" y="2012810"/>
            <a:chExt cx="3251252" cy="345986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212" t="22361" r="46953" b="29861"/>
          <a:stretch/>
        </p:blipFill>
        <p:spPr>
          <a:xfrm>
            <a:off x="6167261" y="1030595"/>
            <a:ext cx="2515356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041" y="440141"/>
            <a:ext cx="2401025" cy="2540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Qualifying as a solicitor – some figures (21/22 cohort)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7694" y="487110"/>
            <a:ext cx="4916510" cy="415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2021 26,290</a:t>
            </a:r>
            <a:r>
              <a:rPr lang="en-US" sz="1500"/>
              <a:t> accepted onto undergraduate law courses (c. 9,300 overseas students) </a:t>
            </a:r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2021 5,495 </a:t>
            </a:r>
            <a:r>
              <a:rPr lang="en-US" sz="1500"/>
              <a:t>traineeships </a:t>
            </a:r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21399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Large firms recruit c.50% non-law degree trainees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hlinkClick r:id="rId3"/>
              </a:rPr>
              <a:t>https://www.lawsociety.org.uk/career-advice/becoming-a-solicitor/entry-trends</a:t>
            </a:r>
            <a:endParaRPr lang="en-US" sz="15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hlinkClick r:id="rId4"/>
              </a:rPr>
              <a:t>Annual statistics report 2021 | The Law Society</a:t>
            </a:r>
            <a:endParaRPr lang="en-US" sz="15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8547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C5BA72-00BD-468E-D74A-3BD249BDAF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782" b="7782"/>
          <a:stretch>
            <a:fillRect/>
          </a:stretch>
        </p:blipFill>
        <p:spPr>
          <a:xfrm>
            <a:off x="4572000" y="992492"/>
            <a:ext cx="4186238" cy="279199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0FDA2-E988-BDA8-5BCD-56AE4FB11F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What we will cover </a:t>
            </a:r>
          </a:p>
        </p:txBody>
      </p:sp>
      <p:graphicFrame>
        <p:nvGraphicFramePr>
          <p:cNvPr id="14" name="Text Placeholder 4">
            <a:extLst>
              <a:ext uri="{FF2B5EF4-FFF2-40B4-BE49-F238E27FC236}">
                <a16:creationId xmlns:a16="http://schemas.microsoft.com/office/drawing/2014/main" id="{17C864DB-9072-D9D2-939A-411B4F22F961}"/>
              </a:ext>
            </a:extLst>
          </p:cNvPr>
          <p:cNvGraphicFramePr/>
          <p:nvPr/>
        </p:nvGraphicFramePr>
        <p:xfrm>
          <a:off x="186596" y="1311275"/>
          <a:ext cx="4385404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74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85341" y="273843"/>
            <a:ext cx="3630007" cy="135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latin typeface="+mj-lt"/>
                <a:ea typeface="+mj-ea"/>
                <a:cs typeface="+mj-cs"/>
              </a:rPr>
              <a:t>Overseas students and trainees</a:t>
            </a:r>
          </a:p>
        </p:txBody>
      </p:sp>
      <p:pic>
        <p:nvPicPr>
          <p:cNvPr id="8" name="Picture 7" descr="Analogue board showing flight information">
            <a:extLst>
              <a:ext uri="{FF2B5EF4-FFF2-40B4-BE49-F238E27FC236}">
                <a16:creationId xmlns:a16="http://schemas.microsoft.com/office/drawing/2014/main" id="{C836B371-D1DE-FC58-45AF-F8DE7337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35" r="22731"/>
          <a:stretch/>
        </p:blipFill>
        <p:spPr>
          <a:xfrm>
            <a:off x="-20407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4665133" y="1480494"/>
            <a:ext cx="3766325" cy="288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/>
              <a:t>Overseas degree will usually count</a:t>
            </a:r>
            <a:r>
              <a:rPr lang="en-US" sz="900"/>
              <a:t>-  for details see SRA website.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/>
              <a:t>A non-UK qualification can be </a:t>
            </a:r>
            <a:r>
              <a:rPr lang="en-US" sz="900" b="1"/>
              <a:t>considered equivalent </a:t>
            </a:r>
            <a:r>
              <a:rPr lang="en-US" sz="900"/>
              <a:t>if it is:-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/>
              <a:t>-Shown to be equivalent to either a UK degree or equivalent UK qualification through a UK NARIC (National Recognition Information Centre for the United Kingdom) Statement of Compatibility or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/>
              <a:t>-An accredited qualification at level 6 (or above) of the European Qualifications Framework.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/>
              <a:t>You can get Qualifying Work Experience overseas- </a:t>
            </a:r>
            <a:r>
              <a:rPr lang="en-US" sz="900"/>
              <a:t>needs to be signed off by a COLP (Compliance officer for legal practice) or other solicitor of England and Wales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/>
              <a:t>SQE1 available to sit internationally</a:t>
            </a:r>
            <a:r>
              <a:rPr lang="en-US" sz="900"/>
              <a:t>, availability will evolve with demand</a:t>
            </a:r>
            <a:endParaRPr lang="en-US" sz="9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/>
              <a:t>SQE2 written assessments available internationally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00" b="1"/>
              <a:t>SQE oral assessments only available in England and Wales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9770" y="4453290"/>
            <a:ext cx="65414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spcAft>
                <a:spcPts val="600"/>
              </a:spcAft>
            </a:pPr>
            <a:r>
              <a:rPr lang="en-GB" sz="1400" b="1">
                <a:solidFill>
                  <a:srgbClr val="1C3D74"/>
                </a:solidFill>
                <a:ea typeface="Source Sans Pro" panose="020B0503030403020204" pitchFamily="34" charset="0"/>
              </a:rPr>
              <a:t>Information on Solicitors Regulation Authority (SRA) website </a:t>
            </a:r>
          </a:p>
          <a:p>
            <a:pPr algn="ctr" defTabSz="514350">
              <a:spcAft>
                <a:spcPts val="600"/>
              </a:spcAft>
            </a:pPr>
            <a:r>
              <a:rPr lang="en-GB" sz="1400">
                <a:solidFill>
                  <a:srgbClr val="1C3D74"/>
                </a:solidFill>
                <a:ea typeface="Source Sans Pro" panose="020B0503030403020204" pitchFamily="34" charset="0"/>
                <a:hlinkClick r:id="rId4"/>
              </a:rPr>
              <a:t>https://www.sra.org.uk/students/sqe/</a:t>
            </a:r>
            <a:r>
              <a:rPr lang="en-GB" sz="1400">
                <a:solidFill>
                  <a:srgbClr val="1C3D74"/>
                </a:solidFill>
                <a:ea typeface="Source Sans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263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3" name="Rectangle 1845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 txBox="1">
            <a:spLocks/>
          </p:cNvSpPr>
          <p:nvPr/>
        </p:nvSpPr>
        <p:spPr bwMode="auto">
          <a:xfrm>
            <a:off x="628650" y="344897"/>
            <a:ext cx="7886700" cy="753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Should I qualify or go for a lateral hire role?</a:t>
            </a:r>
          </a:p>
        </p:txBody>
      </p:sp>
      <p:sp>
        <p:nvSpPr>
          <p:cNvPr id="18455" name="Rectangle: Rounded Corners 1845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190977"/>
            <a:ext cx="8274756" cy="3576285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49" name="TextBox 4">
            <a:extLst>
              <a:ext uri="{FF2B5EF4-FFF2-40B4-BE49-F238E27FC236}">
                <a16:creationId xmlns:a16="http://schemas.microsoft.com/office/drawing/2014/main" id="{E211FCB9-179A-BACF-6ACE-590D20470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300371"/>
              </p:ext>
            </p:extLst>
          </p:nvPr>
        </p:nvGraphicFramePr>
        <p:xfrm>
          <a:off x="628650" y="1350683"/>
          <a:ext cx="7886700" cy="326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881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178579" y="1396022"/>
            <a:ext cx="2457421" cy="2528698"/>
          </a:xfrm>
          <a:prstGeom prst="roundRect">
            <a:avLst/>
          </a:prstGeom>
          <a:solidFill>
            <a:srgbClr val="FAF3F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4 Text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Financial Services, e.g., banks, insurance companies (regulation and compliance)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Other professional services, e.g. accountancy/consultancy (graduate training schemes)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Policy – IGOs and NGOs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Charities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Academia and education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8989" y="1397000"/>
            <a:ext cx="2558036" cy="2528697"/>
          </a:xfrm>
          <a:prstGeom prst="roundRect">
            <a:avLst/>
          </a:prstGeom>
          <a:solidFill>
            <a:srgbClr val="DEF1F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srgbClr val="923E8C"/>
              </a:solidFill>
              <a:latin typeface="4 Text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srgbClr val="923E8C"/>
              </a:solidFill>
              <a:latin typeface="4 Text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srgbClr val="923E8C"/>
              </a:solidFill>
              <a:latin typeface="4 Text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endParaRPr lang="en-GB" sz="1000">
              <a:solidFill>
                <a:srgbClr val="923E8C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923E8C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In-house 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lawyers 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Some companies may pay for you to qualify, e.g. BNP Paribas, Credit Suisse, Vodafone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 b="1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To find in-house training contract opportunities, visit 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hlinkClick r:id="rId3"/>
              </a:rPr>
              <a:t>lawcareers.net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 and select ‘in-house’ in the ‘type of practice’ drop-down menu</a:t>
            </a:r>
          </a:p>
          <a:p>
            <a:pPr marL="171450" indent="-171450" defTabSz="514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For paralegal opportunities in-house, 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register with </a:t>
            </a:r>
            <a:r>
              <a:rPr lang="en-GB" sz="1000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hlinkClick r:id="rId4"/>
              </a:rPr>
              <a:t>Flex </a:t>
            </a:r>
            <a:r>
              <a:rPr lang="en-GB" sz="1000" err="1">
                <a:solidFill>
                  <a:prstClr val="black"/>
                </a:solidFill>
                <a:latin typeface="Arial" panose="020B0604020202020204" pitchFamily="34" charset="0"/>
                <a:ea typeface="Source Sans Pro" panose="020B0503030403020204" pitchFamily="34" charset="0"/>
                <a:hlinkClick r:id="rId5"/>
              </a:rPr>
              <a:t>Accutrainee</a:t>
            </a:r>
            <a:endParaRPr lang="en-GB" sz="1000">
              <a:solidFill>
                <a:prstClr val="black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  <a:p>
            <a:pPr defTabSz="514350"/>
            <a:endParaRPr lang="en-GB" sz="1000">
              <a:solidFill>
                <a:prstClr val="black"/>
              </a:solidFill>
              <a:latin typeface="4 Tex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781" y="125015"/>
            <a:ext cx="56662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/>
            <a:r>
              <a:rPr lang="en-GB" sz="2500" b="1">
                <a:solidFill>
                  <a:srgbClr val="1C3D74"/>
                </a:solidFill>
                <a:latin typeface="Arial" panose="020B0604020202020204" pitchFamily="34" charset="0"/>
                <a:ea typeface="Source Sans Pro" panose="020B0503030403020204" pitchFamily="34" charset="0"/>
              </a:rPr>
              <a:t>Other alternatives</a:t>
            </a:r>
            <a:endParaRPr lang="en-GB" sz="2500" b="1" u="sng">
              <a:solidFill>
                <a:srgbClr val="1C3D74"/>
              </a:solidFill>
              <a:latin typeface="Arial" panose="020B0604020202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E0E4A3-8263-231C-56FC-6251A6F784CA}"/>
              </a:ext>
            </a:extLst>
          </p:cNvPr>
          <p:cNvGraphicFramePr/>
          <p:nvPr/>
        </p:nvGraphicFramePr>
        <p:xfrm>
          <a:off x="352412" y="1506088"/>
          <a:ext cx="2457422" cy="241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684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091" r="35356"/>
          <a:stretch/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320" y="870966"/>
            <a:ext cx="2578608" cy="84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start narrowing down options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320" y="2038540"/>
            <a:ext cx="2579180" cy="2405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5717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Read the PG Law Careers and Legal Work Experience for Postgraduate Law guides</a:t>
            </a:r>
          </a:p>
          <a:p>
            <a:pPr marL="25717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>
              <a:solidFill>
                <a:schemeClr val="bg1"/>
              </a:solidFill>
            </a:endParaRPr>
          </a:p>
          <a:p>
            <a:pPr marL="25717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Meet employers and connect with alumni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       (events, law fairs, QM Network)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>
              <a:solidFill>
                <a:schemeClr val="bg1"/>
              </a:solidFill>
            </a:endParaRPr>
          </a:p>
          <a:p>
            <a:pPr marL="19240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  Apply for mentoring and internships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>
              <a:solidFill>
                <a:schemeClr val="bg1"/>
              </a:solidFill>
            </a:endParaRPr>
          </a:p>
          <a:p>
            <a:pPr marL="257175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</a:rPr>
              <a:t>Think about what you ARE interested in and why (motivation)</a:t>
            </a:r>
          </a:p>
        </p:txBody>
      </p:sp>
    </p:spTree>
    <p:extLst>
      <p:ext uri="{BB962C8B-B14F-4D97-AF65-F5344CB8AC3E}">
        <p14:creationId xmlns:p14="http://schemas.microsoft.com/office/powerpoint/2010/main" val="15191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n placed on top of a signature line">
            <a:extLst>
              <a:ext uri="{FF2B5EF4-FFF2-40B4-BE49-F238E27FC236}">
                <a16:creationId xmlns:a16="http://schemas.microsoft.com/office/drawing/2014/main" id="{7C4B675B-D5F5-E26C-1C74-0A5820E9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18"/>
          <a:stretch/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320" y="870966"/>
            <a:ext cx="2578608" cy="84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can I research my career options?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20" y="1957578"/>
            <a:ext cx="3506280" cy="2930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bg1"/>
                </a:solidFill>
              </a:rPr>
              <a:t>Start with online resources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</a:rPr>
              <a:t>(register so opportunities come to you)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bg1"/>
                </a:solidFill>
              </a:rPr>
              <a:t>Legal websites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err="1">
                <a:solidFill>
                  <a:schemeClr val="bg1"/>
                </a:solidFill>
                <a:hlinkClick r:id="rId4"/>
              </a:rPr>
              <a:t>LawCareers</a:t>
            </a:r>
            <a:endParaRPr lang="en-US" sz="1100">
              <a:solidFill>
                <a:schemeClr val="bg1"/>
              </a:solidFill>
              <a:hlinkClick r:id="rId5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hlinkClick r:id="rId6"/>
              </a:rPr>
              <a:t>Chambers Student </a:t>
            </a:r>
            <a:endParaRPr lang="en-US" sz="110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>
              <a:solidFill>
                <a:schemeClr val="bg1"/>
              </a:solidFill>
              <a:hlinkClick r:id="rId5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bg1"/>
                </a:solidFill>
              </a:rPr>
              <a:t>Non-legal websites </a:t>
            </a:r>
            <a:endParaRPr lang="en-US" sz="1100" b="1">
              <a:solidFill>
                <a:schemeClr val="bg1"/>
              </a:solidFill>
              <a:hlinkClick r:id="rId5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bg1"/>
                </a:solidFill>
                <a:hlinkClick r:id="rId5"/>
              </a:rPr>
              <a:t>Prospects</a:t>
            </a:r>
            <a:endParaRPr lang="en-US" sz="110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err="1">
                <a:solidFill>
                  <a:schemeClr val="bg1"/>
                </a:solidFill>
                <a:hlinkClick r:id="rId7"/>
              </a:rPr>
              <a:t>Targetjobs</a:t>
            </a:r>
            <a:endParaRPr lang="en-US" sz="11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12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606" y="890483"/>
            <a:ext cx="3817164" cy="3362534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975" y="884193"/>
            <a:ext cx="3817164" cy="3362534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840" y="848134"/>
            <a:ext cx="3779606" cy="33294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280" y="1068144"/>
            <a:ext cx="1016653" cy="377689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2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1876" y="472344"/>
            <a:ext cx="685924" cy="68592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4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1876" y="472344"/>
            <a:ext cx="685924" cy="68592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86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49521" y="3891581"/>
            <a:ext cx="807591" cy="807592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57952" y="848134"/>
            <a:ext cx="373107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1-1 appointment and practice interviews w</a:t>
            </a:r>
            <a:r>
              <a:rPr lang="en-US">
                <a:solidFill>
                  <a:schemeClr val="bg1"/>
                </a:solidFill>
              </a:rPr>
              <a:t>ith Law Careers Consultants (or another Consultant or Student Employability Adviser)</a:t>
            </a:r>
          </a:p>
          <a:p>
            <a:pPr marL="19288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book by logging onto the Careers Hub </a:t>
            </a:r>
          </a:p>
          <a:p>
            <a:pPr marL="19288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Or by calling 020 7882 8533 or emailing </a:t>
            </a:r>
            <a:r>
              <a:rPr lang="en-US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careers@qmul.ac.uk</a:t>
            </a:r>
            <a:endParaRPr lang="en-US" b="1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 marL="19288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book onto PG Law Skills-Workshops and Employer events  </a:t>
            </a: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https://www.qmul.ac.uk/careers/events/</a:t>
            </a:r>
            <a:r>
              <a:rPr lang="en-US">
                <a:solidFill>
                  <a:schemeClr val="bg1"/>
                </a:solidFill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07B58-BD4B-4F1A-52D1-EDE12DE631A6}"/>
              </a:ext>
            </a:extLst>
          </p:cNvPr>
          <p:cNvSpPr txBox="1"/>
          <p:nvPr/>
        </p:nvSpPr>
        <p:spPr>
          <a:xfrm>
            <a:off x="1093933" y="2015067"/>
            <a:ext cx="289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+mj-lt"/>
              </a:rPr>
              <a:t>We’re Here To Help </a:t>
            </a:r>
          </a:p>
        </p:txBody>
      </p:sp>
    </p:spTree>
    <p:extLst>
      <p:ext uri="{BB962C8B-B14F-4D97-AF65-F5344CB8AC3E}">
        <p14:creationId xmlns:p14="http://schemas.microsoft.com/office/powerpoint/2010/main" val="886444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4" name="Rectangle 625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Title 5"/>
          <p:cNvSpPr>
            <a:spLocks noGrp="1" noChangeArrowheads="1"/>
          </p:cNvSpPr>
          <p:nvPr>
            <p:ph type="title"/>
          </p:nvPr>
        </p:nvSpPr>
        <p:spPr>
          <a:xfrm>
            <a:off x="1220964" y="1821087"/>
            <a:ext cx="3912879" cy="8691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62513" name="Graphic 212">
            <a:extLst>
              <a:ext uri="{FF2B5EF4-FFF2-40B4-BE49-F238E27FC236}">
                <a16:creationId xmlns:a16="http://schemas.microsoft.com/office/drawing/2014/main" id="{52D7FCC1-2D52-49CE-A986-EE6E0CA64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464456"/>
            <a:ext cx="699150" cy="69915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2515" name="Graphic 212">
            <a:extLst>
              <a:ext uri="{FF2B5EF4-FFF2-40B4-BE49-F238E27FC236}">
                <a16:creationId xmlns:a16="http://schemas.microsoft.com/office/drawing/2014/main" id="{28C3CACD-E5A7-4AAC-AE47-75CF7D30F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3443" y="464456"/>
            <a:ext cx="699150" cy="69915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2517" name="Group 62516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8648" y="919583"/>
            <a:ext cx="1199122" cy="398470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62518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2522" name="Freeform: Shape 62521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23" name="Freeform: Shape 62522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519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2520" name="Freeform: Shape 62519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21" name="Freeform: Shape 62520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62468" name="Content Placehold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5" t="23692" r="33006" b="14085"/>
          <a:stretch>
            <a:fillRect/>
          </a:stretch>
        </p:blipFill>
        <p:spPr>
          <a:xfrm rot="16200000">
            <a:off x="4625132" y="1417002"/>
            <a:ext cx="3089570" cy="3089695"/>
          </a:xfrm>
          <a:prstGeom prst="rect">
            <a:avLst/>
          </a:prstGeom>
        </p:spPr>
      </p:pic>
      <p:grpSp>
        <p:nvGrpSpPr>
          <p:cNvPr id="62525" name="Group 62524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15795" y="3339390"/>
            <a:ext cx="1082554" cy="1082570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62526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62697" name="Freeform: Shape 62696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8" name="Freeform: Shape 62697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9" name="Freeform: Shape 62698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0" name="Freeform: Shape 62699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1" name="Freeform: Shape 62700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2" name="Freeform: Shape 62701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3" name="Freeform: Shape 62702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4" name="Freeform: Shape 62703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5" name="Freeform: Shape 62704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6" name="Freeform: Shape 62705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7" name="Freeform: Shape 62706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8" name="Freeform: Shape 62707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09" name="Freeform: Shape 62708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0" name="Freeform: Shape 62709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1" name="Freeform: Shape 62710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2" name="Freeform: Shape 62711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3" name="Freeform: Shape 62712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4" name="Freeform: Shape 62713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5" name="Freeform: Shape 62714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6" name="Freeform: Shape 62715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7" name="Freeform: Shape 62716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8" name="Freeform: Shape 62717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19" name="Freeform: Shape 62718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0" name="Freeform: Shape 62719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1" name="Freeform: Shape 62720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2" name="Freeform: Shape 62721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3" name="Freeform: Shape 62722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4" name="Freeform: Shape 62723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5" name="Freeform: Shape 62724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6" name="Freeform: Shape 62725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7" name="Freeform: Shape 62726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8" name="Freeform: Shape 62727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29" name="Freeform: Shape 62728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0" name="Freeform: Shape 62729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1" name="Freeform: Shape 62730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2" name="Freeform: Shape 62731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3" name="Freeform: Shape 62732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4" name="Freeform: Shape 62733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5" name="Freeform: Shape 62734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6" name="Freeform: Shape 62735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7" name="Freeform: Shape 62736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8" name="Freeform: Shape 62737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39" name="Freeform: Shape 62738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0" name="Freeform: Shape 62739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1" name="Freeform: Shape 62740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2" name="Freeform: Shape 62741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3" name="Freeform: Shape 62742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4" name="Freeform: Shape 62743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5" name="Freeform: Shape 62744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6" name="Freeform: Shape 62745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7" name="Freeform: Shape 62746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8" name="Freeform: Shape 62747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49" name="Freeform: Shape 62748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0" name="Freeform: Shape 62749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1" name="Freeform: Shape 62750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2" name="Freeform: Shape 62751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3" name="Freeform: Shape 62752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4" name="Freeform: Shape 62753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5" name="Freeform: Shape 62754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6" name="Freeform: Shape 62755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7" name="Freeform: Shape 62756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8" name="Freeform: Shape 62757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59" name="Freeform: Shape 62758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0" name="Freeform: Shape 62759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1" name="Freeform: Shape 62760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2" name="Freeform: Shape 62761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3" name="Freeform: Shape 62762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4" name="Freeform: Shape 62763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5" name="Freeform: Shape 62764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6" name="Freeform: Shape 62765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7" name="Freeform: Shape 62766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8" name="Freeform: Shape 62767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69" name="Freeform: Shape 62768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0" name="Freeform: Shape 62769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1" name="Freeform: Shape 62770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2" name="Freeform: Shape 62771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3" name="Freeform: Shape 62772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4" name="Freeform: Shape 62773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5" name="Freeform: Shape 62774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6" name="Freeform: Shape 62775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7" name="Freeform: Shape 62776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8" name="Freeform: Shape 62777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79" name="Freeform: Shape 62778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0" name="Freeform: Shape 62779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1" name="Freeform: Shape 62780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2" name="Freeform: Shape 62781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3" name="Freeform: Shape 62782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4" name="Freeform: Shape 62783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5" name="Freeform: Shape 62784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6" name="Freeform: Shape 62785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7" name="Freeform: Shape 62786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8" name="Freeform: Shape 62787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89" name="Freeform: Shape 62788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0" name="Freeform: Shape 62789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1" name="Freeform: Shape 62790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2" name="Freeform: Shape 62791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3" name="Freeform: Shape 62792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4" name="Freeform: Shape 62793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5" name="Freeform: Shape 62794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6" name="Freeform: Shape 62795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7" name="Freeform: Shape 62796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8" name="Freeform: Shape 62797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99" name="Freeform: Shape 62798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0" name="Freeform: Shape 62799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1" name="Freeform: Shape 62800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2" name="Freeform: Shape 62801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3" name="Freeform: Shape 62802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4" name="Freeform: Shape 62803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5" name="Freeform: Shape 62804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6" name="Freeform: Shape 62805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7" name="Freeform: Shape 62806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8" name="Freeform: Shape 62807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09" name="Freeform: Shape 62808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0" name="Freeform: Shape 62809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1" name="Freeform: Shape 62810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2" name="Freeform: Shape 62811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3" name="Freeform: Shape 62812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4" name="Freeform: Shape 62813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5" name="Freeform: Shape 62814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6" name="Freeform: Shape 62815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7" name="Freeform: Shape 62816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8" name="Freeform: Shape 62817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19" name="Freeform: Shape 62818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0" name="Freeform: Shape 62819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1" name="Freeform: Shape 62820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2" name="Freeform: Shape 62821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3" name="Freeform: Shape 62822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4" name="Freeform: Shape 62823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5" name="Freeform: Shape 62824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6" name="Freeform: Shape 62825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7" name="Freeform: Shape 62826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8" name="Freeform: Shape 62827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29" name="Freeform: Shape 62828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0" name="Freeform: Shape 62829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1" name="Freeform: Shape 62830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2" name="Freeform: Shape 62831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3" name="Freeform: Shape 62832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4" name="Freeform: Shape 62833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5" name="Freeform: Shape 62834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6" name="Freeform: Shape 62835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7" name="Freeform: Shape 62836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8" name="Freeform: Shape 62837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39" name="Freeform: Shape 62838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0" name="Freeform: Shape 62839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1" name="Freeform: Shape 62840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2" name="Freeform: Shape 62841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3" name="Freeform: Shape 62842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4" name="Freeform: Shape 62843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5" name="Freeform: Shape 62844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6" name="Freeform: Shape 62845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7" name="Freeform: Shape 62846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8" name="Freeform: Shape 62847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49" name="Freeform: Shape 62848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0" name="Freeform: Shape 62849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1" name="Freeform: Shape 62850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2" name="Freeform: Shape 62851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3" name="Freeform: Shape 62852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4" name="Freeform: Shape 62853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5" name="Freeform: Shape 62854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6" name="Freeform: Shape 62855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7" name="Freeform: Shape 62856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8" name="Freeform: Shape 62857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59" name="Freeform: Shape 62858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0" name="Freeform: Shape 62859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1" name="Freeform: Shape 62860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2" name="Freeform: Shape 62861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3" name="Freeform: Shape 62862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4" name="Freeform: Shape 62863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865" name="Freeform: Shape 62864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527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62528" name="Freeform: Shape 62527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29" name="Freeform: Shape 62528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0" name="Freeform: Shape 62529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1" name="Freeform: Shape 62530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2" name="Freeform: Shape 62531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3" name="Freeform: Shape 62532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4" name="Freeform: Shape 62533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5" name="Freeform: Shape 62534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6" name="Freeform: Shape 62535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7" name="Freeform: Shape 62536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8" name="Freeform: Shape 62537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39" name="Freeform: Shape 62538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0" name="Freeform: Shape 62539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1" name="Freeform: Shape 62540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2" name="Freeform: Shape 62541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3" name="Freeform: Shape 62542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4" name="Freeform: Shape 62543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5" name="Freeform: Shape 62544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6" name="Freeform: Shape 62545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7" name="Freeform: Shape 62546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8" name="Freeform: Shape 62547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49" name="Freeform: Shape 62548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0" name="Freeform: Shape 62549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1" name="Freeform: Shape 62550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2" name="Freeform: Shape 62551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3" name="Freeform: Shape 62552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4" name="Freeform: Shape 62553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5" name="Freeform: Shape 62554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6" name="Freeform: Shape 62555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7" name="Freeform: Shape 62556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8" name="Freeform: Shape 62557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59" name="Freeform: Shape 62558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0" name="Freeform: Shape 62559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1" name="Freeform: Shape 62560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2" name="Freeform: Shape 62561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3" name="Freeform: Shape 62562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4" name="Freeform: Shape 62563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5" name="Freeform: Shape 62564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6" name="Freeform: Shape 62565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7" name="Freeform: Shape 62566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8" name="Freeform: Shape 62567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69" name="Freeform: Shape 62568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0" name="Freeform: Shape 62569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1" name="Freeform: Shape 62570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2" name="Freeform: Shape 62571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3" name="Freeform: Shape 62572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4" name="Freeform: Shape 62573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5" name="Freeform: Shape 62574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6" name="Freeform: Shape 62575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7" name="Freeform: Shape 62576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8" name="Freeform: Shape 62577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79" name="Freeform: Shape 62578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0" name="Freeform: Shape 62579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1" name="Freeform: Shape 62580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2" name="Freeform: Shape 62581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3" name="Freeform: Shape 62582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4" name="Freeform: Shape 62583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5" name="Freeform: Shape 62584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6" name="Freeform: Shape 62585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7" name="Freeform: Shape 62586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8" name="Freeform: Shape 62587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89" name="Freeform: Shape 62588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0" name="Freeform: Shape 62589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1" name="Freeform: Shape 62590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2" name="Freeform: Shape 62591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3" name="Freeform: Shape 62592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4" name="Freeform: Shape 62593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5" name="Freeform: Shape 62594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6" name="Freeform: Shape 62595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7" name="Freeform: Shape 62596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8" name="Freeform: Shape 62597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99" name="Freeform: Shape 62598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0" name="Freeform: Shape 62599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1" name="Freeform: Shape 62600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2" name="Freeform: Shape 62601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3" name="Freeform: Shape 62602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4" name="Freeform: Shape 62603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5" name="Freeform: Shape 62604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6" name="Freeform: Shape 62605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7" name="Freeform: Shape 62606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8" name="Freeform: Shape 62607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09" name="Freeform: Shape 62608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0" name="Freeform: Shape 62609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1" name="Freeform: Shape 62610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2" name="Freeform: Shape 62611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3" name="Freeform: Shape 62612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4" name="Freeform: Shape 62613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5" name="Freeform: Shape 62614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6" name="Freeform: Shape 62615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7" name="Freeform: Shape 62616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8" name="Freeform: Shape 62617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19" name="Freeform: Shape 62618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0" name="Freeform: Shape 62619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1" name="Freeform: Shape 62620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2" name="Freeform: Shape 62621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3" name="Freeform: Shape 62622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4" name="Freeform: Shape 62623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5" name="Freeform: Shape 62624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6" name="Freeform: Shape 62625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7" name="Freeform: Shape 62626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8" name="Freeform: Shape 62627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29" name="Freeform: Shape 62628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0" name="Freeform: Shape 62629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1" name="Freeform: Shape 62630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2" name="Freeform: Shape 62631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3" name="Freeform: Shape 62632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4" name="Freeform: Shape 62633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5" name="Freeform: Shape 62634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6" name="Freeform: Shape 62635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7" name="Freeform: Shape 62636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8" name="Freeform: Shape 62637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39" name="Freeform: Shape 62638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0" name="Freeform: Shape 62639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1" name="Freeform: Shape 62640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2" name="Freeform: Shape 62641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3" name="Freeform: Shape 62642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4" name="Freeform: Shape 62643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5" name="Freeform: Shape 62644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6" name="Freeform: Shape 62645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7" name="Freeform: Shape 62646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8" name="Freeform: Shape 62647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49" name="Freeform: Shape 62648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0" name="Freeform: Shape 62649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1" name="Freeform: Shape 62650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2" name="Freeform: Shape 62651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3" name="Freeform: Shape 62652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4" name="Freeform: Shape 62653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5" name="Freeform: Shape 62654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6" name="Freeform: Shape 62655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7" name="Freeform: Shape 62656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8" name="Freeform: Shape 62657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59" name="Freeform: Shape 62658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0" name="Freeform: Shape 62659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1" name="Freeform: Shape 62660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2" name="Freeform: Shape 62661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3" name="Freeform: Shape 62662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4" name="Freeform: Shape 62663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5" name="Freeform: Shape 62664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6" name="Freeform: Shape 62665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7" name="Freeform: Shape 62666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8" name="Freeform: Shape 62667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69" name="Freeform: Shape 62668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0" name="Freeform: Shape 62669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1" name="Freeform: Shape 62670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2" name="Freeform: Shape 62671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3" name="Freeform: Shape 62672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4" name="Freeform: Shape 62673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5" name="Freeform: Shape 62674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6" name="Freeform: Shape 62675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7" name="Freeform: Shape 62676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8" name="Freeform: Shape 62677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79" name="Freeform: Shape 62678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0" name="Freeform: Shape 62679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1" name="Freeform: Shape 62680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2" name="Freeform: Shape 62681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3" name="Freeform: Shape 62682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4" name="Freeform: Shape 62683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5" name="Freeform: Shape 62684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6" name="Freeform: Shape 62685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7" name="Freeform: Shape 62686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8" name="Freeform: Shape 62687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89" name="Freeform: Shape 62688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0" name="Freeform: Shape 62689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1" name="Freeform: Shape 62690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2" name="Freeform: Shape 62691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3" name="Freeform: Shape 62692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4" name="Freeform: Shape 62693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5" name="Freeform: Shape 62694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96" name="Freeform: Shape 62695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5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8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0" name="Rectangle 1639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16388" descr="Person holding a puzzle piece">
            <a:extLst>
              <a:ext uri="{FF2B5EF4-FFF2-40B4-BE49-F238E27FC236}">
                <a16:creationId xmlns:a16="http://schemas.microsoft.com/office/drawing/2014/main" id="{2F8DEE3B-5944-BCD0-415C-7FF16B56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1" r="22141" b="2"/>
          <a:stretch/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6402" name="Rectangle 1640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278320" y="870966"/>
            <a:ext cx="2578608" cy="8435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altLang="en-US" sz="2100">
                <a:solidFill>
                  <a:schemeClr val="bg1"/>
                </a:solidFill>
                <a:latin typeface="+mn-lt"/>
              </a:rPr>
              <a:t>Start with Research</a:t>
            </a:r>
          </a:p>
        </p:txBody>
      </p:sp>
      <p:sp>
        <p:nvSpPr>
          <p:cNvPr id="16404" name="Rectangle 1640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06" name="Rectangle 1640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278320" y="2038540"/>
            <a:ext cx="2871280" cy="2721334"/>
          </a:xfrm>
        </p:spPr>
        <p:txBody>
          <a:bodyPr anchor="t"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Research the sector thoroughly </a:t>
            </a:r>
          </a:p>
          <a:p>
            <a:pPr lvl="1" eaLnBrk="1" hangingPunct="1">
              <a:defRPr/>
            </a:pPr>
            <a:r>
              <a:rPr lang="en-GB" altLang="en-US" sz="1200">
                <a:solidFill>
                  <a:schemeClr val="bg1"/>
                </a:solidFill>
              </a:rPr>
              <a:t>law firms/chambers/in-house opportunities</a:t>
            </a:r>
          </a:p>
          <a:p>
            <a:pPr lvl="1" eaLnBrk="1" hangingPunct="1">
              <a:defRPr/>
            </a:pPr>
            <a:r>
              <a:rPr lang="en-GB" altLang="en-US" sz="1200">
                <a:solidFill>
                  <a:schemeClr val="bg1"/>
                </a:solidFill>
              </a:rPr>
              <a:t>Chambersstudent.co.uk</a:t>
            </a:r>
          </a:p>
          <a:p>
            <a:pPr lvl="1" eaLnBrk="1" hangingPunct="1">
              <a:defRPr/>
            </a:pPr>
            <a:r>
              <a:rPr lang="en-GB" altLang="en-US" sz="1200">
                <a:solidFill>
                  <a:schemeClr val="bg1"/>
                </a:solidFill>
              </a:rPr>
              <a:t>Lawcareers.net</a:t>
            </a:r>
          </a:p>
          <a:p>
            <a:pPr lvl="1" eaLnBrk="1" hangingPunct="1">
              <a:defRPr/>
            </a:pPr>
            <a:r>
              <a:rPr lang="en-GB" altLang="en-US" sz="1200">
                <a:solidFill>
                  <a:schemeClr val="bg1"/>
                </a:solidFill>
              </a:rPr>
              <a:t>PG Law Careers Guide</a:t>
            </a:r>
          </a:p>
          <a:p>
            <a:pPr lvl="1" eaLnBrk="1" hangingPunct="1">
              <a:defRPr/>
            </a:pPr>
            <a:r>
              <a:rPr lang="en-GB" altLang="en-US" sz="1200">
                <a:solidFill>
                  <a:schemeClr val="bg1"/>
                </a:solidFill>
              </a:rPr>
              <a:t>Legal Work Experience for Postgraduate Law</a:t>
            </a:r>
          </a:p>
          <a:p>
            <a:pPr lvl="1" eaLnBrk="1" hangingPunct="1">
              <a:defRPr/>
            </a:pPr>
            <a:endParaRPr lang="en-GB" altLang="en-US" sz="120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altLang="en-US" sz="1200" b="1">
                <a:solidFill>
                  <a:schemeClr val="bg1"/>
                </a:solidFill>
              </a:rPr>
              <a:t>Look for other graduate opportunities</a:t>
            </a:r>
          </a:p>
          <a:p>
            <a:pPr marL="0" indent="0">
              <a:buNone/>
              <a:defRPr/>
            </a:pPr>
            <a:r>
              <a:rPr lang="en-GB" altLang="en-US" sz="1200">
                <a:solidFill>
                  <a:schemeClr val="bg1"/>
                </a:solidFill>
              </a:rPr>
              <a:t>      Prospects.ac.uk</a:t>
            </a:r>
          </a:p>
          <a:p>
            <a:pPr marL="0" indent="0">
              <a:buNone/>
              <a:defRPr/>
            </a:pPr>
            <a:r>
              <a:rPr lang="en-GB" altLang="en-US" sz="1200">
                <a:solidFill>
                  <a:schemeClr val="bg1"/>
                </a:solidFill>
              </a:rPr>
              <a:t>      Targetjobs.co.uk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endParaRPr lang="en-GB" altLang="en-US" sz="900">
              <a:solidFill>
                <a:schemeClr val="bg1"/>
              </a:solidFill>
              <a:latin typeface="4 Text"/>
            </a:endParaRP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endParaRPr lang="en-GB" altLang="en-US" sz="900">
              <a:solidFill>
                <a:schemeClr val="bg1"/>
              </a:solidFill>
              <a:latin typeface="4 Text"/>
            </a:endParaRPr>
          </a:p>
          <a:p>
            <a:pPr marL="0" indent="0">
              <a:buNone/>
              <a:defRPr/>
            </a:pPr>
            <a:endParaRPr lang="en-GB" altLang="en-US" sz="900">
              <a:solidFill>
                <a:schemeClr val="bg1"/>
              </a:solidFill>
              <a:latin typeface="4 Text"/>
            </a:endParaRPr>
          </a:p>
        </p:txBody>
      </p:sp>
    </p:spTree>
    <p:extLst>
      <p:ext uri="{BB962C8B-B14F-4D97-AF65-F5344CB8AC3E}">
        <p14:creationId xmlns:p14="http://schemas.microsoft.com/office/powerpoint/2010/main" val="71359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2" name="Rectangle 16401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4" name="Rectangle 1640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628650" y="896772"/>
            <a:ext cx="2400300" cy="317858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solidFill>
                  <a:schemeClr val="bg1"/>
                </a:solidFill>
                <a:latin typeface="+mn-lt"/>
              </a:rPr>
              <a:t>Keep your eyes peeled</a:t>
            </a:r>
          </a:p>
        </p:txBody>
      </p:sp>
      <p:grpSp>
        <p:nvGrpSpPr>
          <p:cNvPr id="16419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2186"/>
            <a:ext cx="1432689" cy="532245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6398" name="Freeform: Shape 16397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20" name="Freeform: Shape 1641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401" name="Oval 16400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3564156"/>
            <a:ext cx="273765" cy="27376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403" name="Oval 16402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3564156"/>
            <a:ext cx="273765" cy="27376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405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4154935"/>
            <a:ext cx="731374" cy="73137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6406" name="Freeform: Shape 16405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07" name="Freeform: Shape 16406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08" name="Freeform: Shape 16407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09" name="Freeform: Shape 16408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0" name="Freeform: Shape 16409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1" name="Freeform: Shape 16410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2" name="Freeform: Shape 16411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3" name="Freeform: Shape 16412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4" name="Freeform: Shape 16413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5" name="Freeform: Shape 16414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6" name="Freeform: Shape 16415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7" name="Freeform: Shape 16416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18" name="Freeform: Shape 16417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6421" name="Content Placeholder 4">
            <a:extLst>
              <a:ext uri="{FF2B5EF4-FFF2-40B4-BE49-F238E27FC236}">
                <a16:creationId xmlns:a16="http://schemas.microsoft.com/office/drawing/2014/main" id="{53FC564C-67F4-7BE4-87A8-BA8BA0FD2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01910"/>
              </p:ext>
            </p:extLst>
          </p:nvPr>
        </p:nvGraphicFramePr>
        <p:xfrm>
          <a:off x="4113104" y="358155"/>
          <a:ext cx="4726201" cy="440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004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0" name="Rectangle 16399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01" name="Group 16400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396" name="Rectangle 16395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2" name="Rectangle 16401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7" cy="235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13148" y="273843"/>
            <a:ext cx="8317705" cy="99417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000">
                <a:latin typeface="+mn-lt"/>
              </a:rPr>
              <a:t>How to position yourself </a:t>
            </a:r>
          </a:p>
        </p:txBody>
      </p:sp>
      <p:graphicFrame>
        <p:nvGraphicFramePr>
          <p:cNvPr id="16403" name="Content Placeholder 4">
            <a:extLst>
              <a:ext uri="{FF2B5EF4-FFF2-40B4-BE49-F238E27FC236}">
                <a16:creationId xmlns:a16="http://schemas.microsoft.com/office/drawing/2014/main" id="{CB1C8418-1CAF-2BCC-DFCA-D3EC9A1C8C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45357"/>
              </p:ext>
            </p:extLst>
          </p:nvPr>
        </p:nvGraphicFramePr>
        <p:xfrm>
          <a:off x="410766" y="1600200"/>
          <a:ext cx="8320087" cy="31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98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95" name="Group 16394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6396" name="Rectangle 16395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7" name="Rectangle 16396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7" cy="235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13148" y="273843"/>
            <a:ext cx="8317705" cy="994173"/>
          </a:xfrm>
        </p:spPr>
        <p:txBody>
          <a:bodyPr>
            <a:normAutofit/>
          </a:bodyPr>
          <a:lstStyle/>
          <a:p>
            <a:r>
              <a:rPr lang="en-GB" altLang="en-US" sz="2600" b="1"/>
              <a:t>Common mistakes previous students have made:</a:t>
            </a:r>
            <a:br>
              <a:rPr lang="en-GB" altLang="en-US" sz="2600" b="1" u="sng"/>
            </a:br>
            <a:endParaRPr lang="en-GB" altLang="en-US" sz="2600">
              <a:latin typeface="+mn-lt"/>
            </a:endParaRPr>
          </a:p>
        </p:txBody>
      </p:sp>
      <p:graphicFrame>
        <p:nvGraphicFramePr>
          <p:cNvPr id="16389" name="Content Placeholder 4">
            <a:extLst>
              <a:ext uri="{FF2B5EF4-FFF2-40B4-BE49-F238E27FC236}">
                <a16:creationId xmlns:a16="http://schemas.microsoft.com/office/drawing/2014/main" id="{FE146C70-3A96-5ACE-E327-BDF9B1BDD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269301"/>
              </p:ext>
            </p:extLst>
          </p:nvPr>
        </p:nvGraphicFramePr>
        <p:xfrm>
          <a:off x="410766" y="1600200"/>
          <a:ext cx="8320087" cy="31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855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Rectangle 1640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01" name="Picture 16400">
            <a:extLst>
              <a:ext uri="{FF2B5EF4-FFF2-40B4-BE49-F238E27FC236}">
                <a16:creationId xmlns:a16="http://schemas.microsoft.com/office/drawing/2014/main" id="{52AAA403-2A43-7481-7249-92CABCA88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8268" b="7146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solidFill>
                  <a:srgbClr val="FFFFFF"/>
                </a:solidFill>
                <a:latin typeface="+mn-lt"/>
              </a:rPr>
              <a:t>The skills you need</a:t>
            </a:r>
          </a:p>
        </p:txBody>
      </p:sp>
      <p:graphicFrame>
        <p:nvGraphicFramePr>
          <p:cNvPr id="16389" name="Content Placeholder 4">
            <a:extLst>
              <a:ext uri="{FF2B5EF4-FFF2-40B4-BE49-F238E27FC236}">
                <a16:creationId xmlns:a16="http://schemas.microsoft.com/office/drawing/2014/main" id="{9952C25F-6A3A-C7DD-375B-B4DBD5D7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293707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939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4" name="Rectangle 3997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75" name="Rectangle 3997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606" y="890483"/>
            <a:ext cx="3817164" cy="3362534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76" name="Rectangle 39975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975" y="884193"/>
            <a:ext cx="3817164" cy="3362534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77" name="Rectangle 39976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840" y="848134"/>
            <a:ext cx="3779606" cy="332945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7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280" y="1068144"/>
            <a:ext cx="1016653" cy="377689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9979" name="Freeform: Shape 3997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0" name="Freeform: Shape 3997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981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1876" y="472344"/>
            <a:ext cx="685924" cy="68592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98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1876" y="472344"/>
            <a:ext cx="685924" cy="68592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9983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49521" y="3891581"/>
            <a:ext cx="807591" cy="807592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961" name="Freeform: Shape 39960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4" name="Freeform: Shape 39983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63" name="Freeform: Shape 39962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5" name="Freeform: Shape 39984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6" name="Freeform: Shape 39985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7" name="Freeform: Shape 39986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8" name="Freeform: Shape 39987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89" name="Freeform: Shape 39988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90" name="Freeform: Shape 39989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0" name="Freeform: Shape 39969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1" name="Freeform: Shape 39970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2" name="Freeform: Shape 39971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73" name="Freeform: Shape 39972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1043714"/>
            <a:ext cx="3679050" cy="30316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Think outside the box</a:t>
            </a:r>
            <a:r>
              <a:rPr lang="en-US" alt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4857952" y="848134"/>
            <a:ext cx="3731078" cy="32635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Paralegal roles</a:t>
            </a: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Risk/compliance roles</a:t>
            </a: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In-house roles</a:t>
            </a: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Other graduate schemes e.g. consultancy</a:t>
            </a: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Legal consulting/advisory roles</a:t>
            </a: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Work experience (paid and unpaid available) and voluntary work</a:t>
            </a:r>
          </a:p>
          <a:p>
            <a:pPr marL="0">
              <a:defRPr/>
            </a:pPr>
            <a:endParaRPr lang="en-US" altLang="en-US" sz="13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1300" b="1">
                <a:solidFill>
                  <a:schemeClr val="bg1"/>
                </a:solidFill>
              </a:rPr>
              <a:t>Make the most of your Masters and your international experience</a:t>
            </a:r>
            <a:endParaRPr lang="en-US" altLang="en-US" sz="13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1300">
                <a:solidFill>
                  <a:schemeClr val="bg1"/>
                </a:solidFill>
              </a:rPr>
              <a:t>Ask yourself ‘what have I got that will help me stand out from the competition?</a:t>
            </a:r>
          </a:p>
        </p:txBody>
      </p:sp>
    </p:spTree>
    <p:extLst>
      <p:ext uri="{BB962C8B-B14F-4D97-AF65-F5344CB8AC3E}">
        <p14:creationId xmlns:p14="http://schemas.microsoft.com/office/powerpoint/2010/main" val="187874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D10DD-455D-8B60-8D96-960C65443ADB}"/>
              </a:ext>
            </a:extLst>
          </p:cNvPr>
          <p:cNvSpPr/>
          <p:nvPr/>
        </p:nvSpPr>
        <p:spPr>
          <a:xfrm>
            <a:off x="4631267" y="2777067"/>
            <a:ext cx="2336800" cy="713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gislation Clipart Images - Free Download on Freepik">
            <a:extLst>
              <a:ext uri="{FF2B5EF4-FFF2-40B4-BE49-F238E27FC236}">
                <a16:creationId xmlns:a16="http://schemas.microsoft.com/office/drawing/2014/main" id="{A4A83110-7754-82A8-A332-41FF56761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3" b="9528"/>
          <a:stretch/>
        </p:blipFill>
        <p:spPr bwMode="auto">
          <a:xfrm>
            <a:off x="20" y="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333" y="1397000"/>
            <a:ext cx="7806267" cy="20005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ea typeface="+mj-ea"/>
                <a:cs typeface="+mj-cs"/>
              </a:rPr>
              <a:t>Qualifying as a lawyer in England and Wales</a:t>
            </a:r>
          </a:p>
        </p:txBody>
      </p:sp>
    </p:spTree>
    <p:extLst>
      <p:ext uri="{BB962C8B-B14F-4D97-AF65-F5344CB8AC3E}">
        <p14:creationId xmlns:p14="http://schemas.microsoft.com/office/powerpoint/2010/main" val="65322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49982f-b66b-4072-8006-4697fed55f9d">
      <UserInfo>
        <DisplayName>Alyssa Hickson</DisplayName>
        <AccountId>82</AccountId>
        <AccountType/>
      </UserInfo>
      <UserInfo>
        <DisplayName>Pia Cronin</DisplayName>
        <AccountId>121</AccountId>
        <AccountType/>
      </UserInfo>
      <UserInfo>
        <DisplayName>Beth Brown</DisplayName>
        <AccountId>182</AccountId>
        <AccountType/>
      </UserInfo>
      <UserInfo>
        <DisplayName>Dara Vexter</DisplayName>
        <AccountId>41</AccountId>
        <AccountType/>
      </UserInfo>
      <UserInfo>
        <DisplayName>Ariam Sibhat</DisplayName>
        <AccountId>828</AccountId>
        <AccountType/>
      </UserInfo>
      <UserInfo>
        <DisplayName>Linh Diep</DisplayName>
        <AccountId>1226</AccountId>
        <AccountType/>
      </UserInfo>
      <UserInfo>
        <DisplayName>Anne Flanagan</DisplayName>
        <AccountId>415</AccountId>
        <AccountType/>
      </UserInfo>
      <UserInfo>
        <DisplayName>Rhianna Skeates</DisplayName>
        <AccountId>807</AccountId>
        <AccountType/>
      </UserInfo>
      <UserInfo>
        <DisplayName>Agne Rimkute</DisplayName>
        <AccountId>1215</AccountId>
        <AccountType/>
      </UserInfo>
    </SharedWithUsers>
    <MediaLengthInSeconds xmlns="45ae7f3d-bcd0-4e4b-af93-f03a9fbb19b5" xsi:nil="true"/>
    <lcf76f155ced4ddcb4097134ff3c332f xmlns="45ae7f3d-bcd0-4e4b-af93-f03a9fbb19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54ADC9F12924A98775CE4A71E31EA" ma:contentTypeVersion="17" ma:contentTypeDescription="Create a new document." ma:contentTypeScope="" ma:versionID="acae971cc21b63e9377099ab1110726a">
  <xsd:schema xmlns:xsd="http://www.w3.org/2001/XMLSchema" xmlns:xs="http://www.w3.org/2001/XMLSchema" xmlns:p="http://schemas.microsoft.com/office/2006/metadata/properties" xmlns:ns2="45ae7f3d-bcd0-4e4b-af93-f03a9fbb19b5" xmlns:ns3="6649982f-b66b-4072-8006-4697fed55f9d" targetNamespace="http://schemas.microsoft.com/office/2006/metadata/properties" ma:root="true" ma:fieldsID="7508310ee705ff6d6d6c39271a085496" ns2:_="" ns3:_=""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7B506-330E-4E1A-B7AC-D253AA61C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F96AE-FEBB-45F3-9189-DDD5F9A39981}">
  <ds:schemaRefs>
    <ds:schemaRef ds:uri="45ae7f3d-bcd0-4e4b-af93-f03a9fbb19b5"/>
    <ds:schemaRef ds:uri="6649982f-b66b-4072-8006-4697fed55f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5ED9C9-AC0F-4110-A16E-567C3122A552}">
  <ds:schemaRefs>
    <ds:schemaRef ds:uri="45ae7f3d-bcd0-4e4b-af93-f03a9fbb19b5"/>
    <ds:schemaRef ds:uri="6649982f-b66b-4072-8006-4697fed55f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(16:9)</PresentationFormat>
  <Slides>27</Slides>
  <Notes>25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1_Custom Design</vt:lpstr>
      <vt:lpstr>Custom Design</vt:lpstr>
      <vt:lpstr>2_Custom Design</vt:lpstr>
      <vt:lpstr>PowerPoint Presentation</vt:lpstr>
      <vt:lpstr>PowerPoint Presentation</vt:lpstr>
      <vt:lpstr>Start with Research</vt:lpstr>
      <vt:lpstr>Keep your eyes peeled</vt:lpstr>
      <vt:lpstr>How to position yourself </vt:lpstr>
      <vt:lpstr>Common mistakes previous students have made: </vt:lpstr>
      <vt:lpstr>The skills you need</vt:lpstr>
      <vt:lpstr>Think outside the box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revision>2</cp:revision>
  <cp:lastPrinted>2024-09-25T11:10:21Z</cp:lastPrinted>
  <dcterms:created xsi:type="dcterms:W3CDTF">2020-06-18T12:08:25Z</dcterms:created>
  <dcterms:modified xsi:type="dcterms:W3CDTF">2024-10-01T10:24:01Z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0x01010005654ADC9F12924A98775CE4A71E31EA</vt:lpwstr>
  </property>
  <property fmtid="{D5CDD505-2E9C-101B-9397-08002B2CF9AE}" pid="3" name="TaxKeyword">
    <vt:lpwstr/>
  </property>
  <property fmtid="{D5CDD505-2E9C-101B-9397-08002B2CF9AE}" pid="4" name="QMULDocumentStatus">
    <vt:lpwstr/>
  </property>
  <property fmtid="{D5CDD505-2E9C-101B-9397-08002B2CF9AE}" pid="5" name="QMULDocumentTypeTaxHTField0">
    <vt:lpwstr/>
  </property>
  <property fmtid="{D5CDD505-2E9C-101B-9397-08002B2CF9AE}" pid="6" name="xd_ProgID">
    <vt:lpwstr/>
  </property>
  <property fmtid="{D5CDD505-2E9C-101B-9397-08002B2CF9AE}" pid="7" name="QMULInformationClassification">
    <vt:lpwstr>1;#Protect|9124d8d9-0c1c-41e9-aa14-aba001e9a028</vt:lpwstr>
  </property>
  <property fmtid="{D5CDD505-2E9C-101B-9397-08002B2CF9AE}" pid="8" name="QMULLocation">
    <vt:lpwstr/>
  </property>
  <property fmtid="{D5CDD505-2E9C-101B-9397-08002B2CF9AE}" pid="9" name="TaxKeywordTaxHTField">
    <vt:lpwstr/>
  </property>
  <property fmtid="{D5CDD505-2E9C-101B-9397-08002B2CF9AE}" pid="10" name="QMULDocumentType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QMULInformationClassificationTaxHTField0">
    <vt:lpwstr>Protect|9124d8d9-0c1c-41e9-aa14-aba001e9a028</vt:lpwstr>
  </property>
  <property fmtid="{D5CDD505-2E9C-101B-9397-08002B2CF9AE}" pid="14" name="QMULDepartmentTaxHTField0">
    <vt:lpwstr/>
  </property>
  <property fmtid="{D5CDD505-2E9C-101B-9397-08002B2CF9AE}" pid="15" name="QMULSchoolTaxHTField0">
    <vt:lpwstr/>
  </property>
  <property fmtid="{D5CDD505-2E9C-101B-9397-08002B2CF9AE}" pid="16" name="QMULDocumentStatusTaxHTField0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QMULSchool">
    <vt:lpwstr/>
  </property>
  <property fmtid="{D5CDD505-2E9C-101B-9397-08002B2CF9AE}" pid="20" name="QMULLocationTaxHTField0">
    <vt:lpwstr/>
  </property>
  <property fmtid="{D5CDD505-2E9C-101B-9397-08002B2CF9AE}" pid="21" name="xd_Signature">
    <vt:lpwstr/>
  </property>
  <property fmtid="{D5CDD505-2E9C-101B-9397-08002B2CF9AE}" pid="22" name="TaxCatchAll">
    <vt:lpwstr>1;#Protect|9124d8d9-0c1c-41e9-aa14-aba001e9a028</vt:lpwstr>
  </property>
  <property fmtid="{D5CDD505-2E9C-101B-9397-08002B2CF9AE}" pid="23" name="QMULDepartment">
    <vt:lpwstr/>
  </property>
  <property fmtid="{D5CDD505-2E9C-101B-9397-08002B2CF9AE}" pid="24" name="MediaServiceImageTags">
    <vt:lpwstr/>
  </property>
</Properties>
</file>