
<file path=[Content_Types].xml><?xml version="1.0" encoding="utf-8"?>
<Types xmlns="http://schemas.openxmlformats.org/package/2006/content-types">
  <Default Extension="fntdata" ContentType="application/x-fontdata"/>
  <Default Extension="glb" ContentType="model/gltf.binary"/>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3"/>
  </p:notesMasterIdLst>
  <p:sldIdLst>
    <p:sldId id="256" r:id="rId3"/>
    <p:sldId id="327" r:id="rId4"/>
    <p:sldId id="321" r:id="rId5"/>
    <p:sldId id="411" r:id="rId6"/>
    <p:sldId id="412" r:id="rId7"/>
    <p:sldId id="328" r:id="rId8"/>
    <p:sldId id="323" r:id="rId9"/>
    <p:sldId id="324" r:id="rId10"/>
    <p:sldId id="331" r:id="rId11"/>
    <p:sldId id="325" r:id="rId12"/>
  </p:sldIdLst>
  <p:sldSz cx="18288000" cy="10287000"/>
  <p:notesSz cx="6858000" cy="9144000"/>
  <p:embeddedFontLst>
    <p:embeddedFont>
      <p:font typeface="Source Sans Pro" panose="020B0503030403020204" pitchFamily="3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13E"/>
    <a:srgbClr val="FAC31E"/>
    <a:srgbClr val="F9B776"/>
    <a:srgbClr val="FFFEEB"/>
    <a:srgbClr val="1166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77"/>
    <p:restoredTop sz="86547"/>
  </p:normalViewPr>
  <p:slideViewPr>
    <p:cSldViewPr snapToGrid="0">
      <p:cViewPr varScale="1">
        <p:scale>
          <a:sx n="37" d="100"/>
          <a:sy n="37" d="100"/>
        </p:scale>
        <p:origin x="1208" y="16"/>
      </p:cViewPr>
      <p:guideLst>
        <p:guide orient="horz" pos="2160"/>
        <p:guide pos="2880"/>
      </p:guideLst>
    </p:cSldViewPr>
  </p:slideViewPr>
  <p:outlineViewPr>
    <p:cViewPr>
      <p:scale>
        <a:sx n="20" d="100"/>
        <a:sy n="20"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 Platts-Mills" userId="fa615195-007b-43bb-9c57-017a82ad2f6f" providerId="ADAL" clId="{B4AC2F62-9B95-4544-912B-5BAE710D7811}"/>
    <pc:docChg chg="custSel modSld">
      <pc:chgData name="Eliza Platts-Mills" userId="fa615195-007b-43bb-9c57-017a82ad2f6f" providerId="ADAL" clId="{B4AC2F62-9B95-4544-912B-5BAE710D7811}" dt="2024-11-15T18:09:40.414" v="894" actId="20577"/>
      <pc:docMkLst>
        <pc:docMk/>
      </pc:docMkLst>
      <pc:sldChg chg="modNotesTx">
        <pc:chgData name="Eliza Platts-Mills" userId="fa615195-007b-43bb-9c57-017a82ad2f6f" providerId="ADAL" clId="{B4AC2F62-9B95-4544-912B-5BAE710D7811}" dt="2024-11-15T18:05:40.984" v="72" actId="20577"/>
        <pc:sldMkLst>
          <pc:docMk/>
          <pc:sldMk cId="0" sldId="256"/>
        </pc:sldMkLst>
      </pc:sldChg>
      <pc:sldChg chg="modSp mod modNotesTx">
        <pc:chgData name="Eliza Platts-Mills" userId="fa615195-007b-43bb-9c57-017a82ad2f6f" providerId="ADAL" clId="{B4AC2F62-9B95-4544-912B-5BAE710D7811}" dt="2024-11-15T18:07:00.874" v="228" actId="20577"/>
        <pc:sldMkLst>
          <pc:docMk/>
          <pc:sldMk cId="3596661439" sldId="321"/>
        </pc:sldMkLst>
        <pc:spChg chg="mod">
          <ac:chgData name="Eliza Platts-Mills" userId="fa615195-007b-43bb-9c57-017a82ad2f6f" providerId="ADAL" clId="{B4AC2F62-9B95-4544-912B-5BAE710D7811}" dt="2024-11-15T18:06:34.831" v="217" actId="20577"/>
          <ac:spMkLst>
            <pc:docMk/>
            <pc:sldMk cId="3596661439" sldId="321"/>
            <ac:spMk id="13" creationId="{97BE2B18-9FD6-0C66-6A23-45192B6CCE72}"/>
          </ac:spMkLst>
        </pc:spChg>
      </pc:sldChg>
      <pc:sldChg chg="modNotesTx">
        <pc:chgData name="Eliza Platts-Mills" userId="fa615195-007b-43bb-9c57-017a82ad2f6f" providerId="ADAL" clId="{B4AC2F62-9B95-4544-912B-5BAE710D7811}" dt="2024-11-15T18:09:05.802" v="759" actId="20577"/>
        <pc:sldMkLst>
          <pc:docMk/>
          <pc:sldMk cId="655699478" sldId="324"/>
        </pc:sldMkLst>
      </pc:sldChg>
      <pc:sldChg chg="modNotesTx">
        <pc:chgData name="Eliza Platts-Mills" userId="fa615195-007b-43bb-9c57-017a82ad2f6f" providerId="ADAL" clId="{B4AC2F62-9B95-4544-912B-5BAE710D7811}" dt="2024-11-15T18:09:40.414" v="894" actId="20577"/>
        <pc:sldMkLst>
          <pc:docMk/>
          <pc:sldMk cId="0" sldId="325"/>
        </pc:sldMkLst>
      </pc:sldChg>
      <pc:sldChg chg="modSp mod modNotesTx">
        <pc:chgData name="Eliza Platts-Mills" userId="fa615195-007b-43bb-9c57-017a82ad2f6f" providerId="ADAL" clId="{B4AC2F62-9B95-4544-912B-5BAE710D7811}" dt="2024-11-15T18:06:04.314" v="155" actId="20577"/>
        <pc:sldMkLst>
          <pc:docMk/>
          <pc:sldMk cId="982670318" sldId="327"/>
        </pc:sldMkLst>
        <pc:spChg chg="mod">
          <ac:chgData name="Eliza Platts-Mills" userId="fa615195-007b-43bb-9c57-017a82ad2f6f" providerId="ADAL" clId="{B4AC2F62-9B95-4544-912B-5BAE710D7811}" dt="2024-11-15T18:05:58.320" v="140" actId="20577"/>
          <ac:spMkLst>
            <pc:docMk/>
            <pc:sldMk cId="982670318" sldId="327"/>
            <ac:spMk id="4" creationId="{40131103-6051-DD67-355A-79CEFD4CB222}"/>
          </ac:spMkLst>
        </pc:spChg>
      </pc:sldChg>
      <pc:sldChg chg="modNotesTx">
        <pc:chgData name="Eliza Platts-Mills" userId="fa615195-007b-43bb-9c57-017a82ad2f6f" providerId="ADAL" clId="{B4AC2F62-9B95-4544-912B-5BAE710D7811}" dt="2024-11-15T18:07:20.787" v="262" actId="20577"/>
        <pc:sldMkLst>
          <pc:docMk/>
          <pc:sldMk cId="1852303450" sldId="411"/>
        </pc:sldMkLst>
      </pc:sldChg>
      <pc:sldChg chg="modNotesTx">
        <pc:chgData name="Eliza Platts-Mills" userId="fa615195-007b-43bb-9c57-017a82ad2f6f" providerId="ADAL" clId="{B4AC2F62-9B95-4544-912B-5BAE710D7811}" dt="2024-11-15T18:08:39.213" v="744" actId="20577"/>
        <pc:sldMkLst>
          <pc:docMk/>
          <pc:sldMk cId="512043976" sldId="41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8072E3-EAF3-4941-8C3C-FA7038DB696E}" type="doc">
      <dgm:prSet loTypeId="urn:microsoft.com/office/officeart/2008/layout/VerticalCurvedList" loCatId="" qsTypeId="urn:microsoft.com/office/officeart/2005/8/quickstyle/simple2" qsCatId="simple" csTypeId="urn:microsoft.com/office/officeart/2005/8/colors/accent0_2" csCatId="mainScheme" phldr="1"/>
      <dgm:spPr/>
      <dgm:t>
        <a:bodyPr/>
        <a:lstStyle/>
        <a:p>
          <a:endParaRPr lang="fr-FR"/>
        </a:p>
      </dgm:t>
    </dgm:pt>
    <dgm:pt modelId="{391EAAD7-BB5E-2B4E-B607-16707180221B}">
      <dgm:prSet phldrT="[Texte]" custT="1"/>
      <dgm:spPr/>
      <dgm:t>
        <a:bodyPr/>
        <a:lstStyle/>
        <a:p>
          <a:r>
            <a:rPr lang="fr-FR" sz="3100" dirty="0" err="1">
              <a:solidFill>
                <a:schemeClr val="tx1"/>
              </a:solidFill>
              <a:latin typeface="Source Sans Pro" panose="020B0503030403020204" pitchFamily="34" charset="0"/>
              <a:ea typeface="Source Sans Pro" panose="020B0503030403020204" pitchFamily="34" charset="0"/>
            </a:rPr>
            <a:t>Subject</a:t>
          </a:r>
          <a:r>
            <a:rPr lang="fr-FR" sz="3100" dirty="0">
              <a:solidFill>
                <a:schemeClr val="tx1"/>
              </a:solidFill>
              <a:latin typeface="Source Sans Pro" panose="020B0503030403020204" pitchFamily="34" charset="0"/>
              <a:ea typeface="Source Sans Pro" panose="020B0503030403020204" pitchFamily="34" charset="0"/>
            </a:rPr>
            <a:t> to </a:t>
          </a:r>
          <a:r>
            <a:rPr lang="fr-FR" sz="3100" dirty="0" err="1">
              <a:solidFill>
                <a:schemeClr val="tx1"/>
              </a:solidFill>
              <a:latin typeface="Source Sans Pro" panose="020B0503030403020204" pitchFamily="34" charset="0"/>
              <a:ea typeface="Source Sans Pro" panose="020B0503030403020204" pitchFamily="34" charset="0"/>
            </a:rPr>
            <a:t>company</a:t>
          </a:r>
          <a:r>
            <a:rPr lang="fr-FR" sz="3100" dirty="0">
              <a:solidFill>
                <a:schemeClr val="tx1"/>
              </a:solidFill>
              <a:latin typeface="Source Sans Pro" panose="020B0503030403020204" pitchFamily="34" charset="0"/>
              <a:ea typeface="Source Sans Pro" panose="020B0503030403020204" pitchFamily="34" charset="0"/>
            </a:rPr>
            <a:t> </a:t>
          </a:r>
          <a:r>
            <a:rPr lang="fr-FR" sz="3100" dirty="0" err="1">
              <a:solidFill>
                <a:schemeClr val="tx1"/>
              </a:solidFill>
              <a:latin typeface="Source Sans Pro" panose="020B0503030403020204" pitchFamily="34" charset="0"/>
              <a:ea typeface="Source Sans Pro" panose="020B0503030403020204" pitchFamily="34" charset="0"/>
            </a:rPr>
            <a:t>policies</a:t>
          </a:r>
          <a:r>
            <a:rPr lang="fr-FR" sz="3100" dirty="0">
              <a:solidFill>
                <a:schemeClr val="tx1"/>
              </a:solidFill>
              <a:latin typeface="Source Sans Pro" panose="020B0503030403020204" pitchFamily="34" charset="0"/>
              <a:ea typeface="Source Sans Pro" panose="020B0503030403020204" pitchFamily="34" charset="0"/>
            </a:rPr>
            <a:t> and </a:t>
          </a:r>
          <a:r>
            <a:rPr lang="fr-FR" sz="3100" dirty="0" err="1">
              <a:solidFill>
                <a:schemeClr val="tx1"/>
              </a:solidFill>
              <a:latin typeface="Source Sans Pro" panose="020B0503030403020204" pitchFamily="34" charset="0"/>
              <a:ea typeface="Source Sans Pro" panose="020B0503030403020204" pitchFamily="34" charset="0"/>
            </a:rPr>
            <a:t>rules</a:t>
          </a:r>
          <a:r>
            <a:rPr lang="fr-FR" sz="3100" dirty="0">
              <a:solidFill>
                <a:schemeClr val="tx1"/>
              </a:solidFill>
              <a:latin typeface="Source Sans Pro" panose="020B0503030403020204" pitchFamily="34" charset="0"/>
              <a:ea typeface="Source Sans Pro" panose="020B0503030403020204" pitchFamily="34" charset="0"/>
            </a:rPr>
            <a:t> </a:t>
          </a:r>
        </a:p>
      </dgm:t>
    </dgm:pt>
    <dgm:pt modelId="{05A15271-3A09-FC4A-9E60-F18BC8217B84}" type="parTrans" cxnId="{0DE26B40-F52E-034A-9AC8-55B417BC9BB5}">
      <dgm:prSet/>
      <dgm:spPr/>
      <dgm:t>
        <a:bodyPr/>
        <a:lstStyle/>
        <a:p>
          <a:endParaRPr lang="fr-FR"/>
        </a:p>
      </dgm:t>
    </dgm:pt>
    <dgm:pt modelId="{E2ED9E47-7BD1-6A4D-94CF-5C92C2801CBC}" type="sibTrans" cxnId="{0DE26B40-F52E-034A-9AC8-55B417BC9BB5}">
      <dgm:prSet/>
      <dgm:spPr/>
      <dgm:t>
        <a:bodyPr/>
        <a:lstStyle/>
        <a:p>
          <a:endParaRPr lang="fr-FR"/>
        </a:p>
      </dgm:t>
    </dgm:pt>
    <dgm:pt modelId="{37606DBD-9A32-124F-8030-20CD2BAFA175}">
      <dgm:prSet phldrT="[Texte]"/>
      <dgm:spPr/>
      <dgm:t>
        <a:bodyPr/>
        <a:lstStyle/>
        <a:p>
          <a:r>
            <a:rPr lang="fr-FR" b="0" i="0" u="none" strike="noStrike" dirty="0">
              <a:solidFill>
                <a:schemeClr val="tx1"/>
              </a:solidFill>
              <a:effectLst/>
              <a:latin typeface="Source Sans Pro" panose="020B0503030403020204" pitchFamily="34" charset="0"/>
              <a:ea typeface="Source Sans Pro" panose="020B0503030403020204" pitchFamily="34" charset="0"/>
            </a:rPr>
            <a:t>At a </a:t>
          </a:r>
          <a:r>
            <a:rPr lang="fr-FR" b="0" i="0" u="none" strike="noStrike" dirty="0" err="1">
              <a:solidFill>
                <a:schemeClr val="tx1"/>
              </a:solidFill>
              <a:effectLst/>
              <a:latin typeface="Source Sans Pro" panose="020B0503030403020204" pitchFamily="34" charset="0"/>
              <a:ea typeface="Source Sans Pro" panose="020B0503030403020204" pitchFamily="34" charset="0"/>
            </a:rPr>
            <a:t>specific</a:t>
          </a:r>
          <a:r>
            <a:rPr lang="fr-FR" b="0" i="0" u="none" strike="noStrike" dirty="0">
              <a:solidFill>
                <a:schemeClr val="tx1"/>
              </a:solidFill>
              <a:effectLst/>
              <a:latin typeface="Source Sans Pro" panose="020B0503030403020204" pitchFamily="34" charset="0"/>
              <a:ea typeface="Source Sans Pro" panose="020B0503030403020204" pitchFamily="34" charset="0"/>
            </a:rPr>
            <a:t> location and at </a:t>
          </a:r>
          <a:r>
            <a:rPr lang="fr-FR" b="0" i="0" u="none" strike="noStrike" dirty="0" err="1">
              <a:solidFill>
                <a:schemeClr val="tx1"/>
              </a:solidFill>
              <a:effectLst/>
              <a:latin typeface="Source Sans Pro" panose="020B0503030403020204" pitchFamily="34" charset="0"/>
              <a:ea typeface="Source Sans Pro" panose="020B0503030403020204" pitchFamily="34" charset="0"/>
            </a:rPr>
            <a:t>mandated</a:t>
          </a:r>
          <a:r>
            <a:rPr lang="fr-FR" b="0" i="0" u="none" strike="noStrike" dirty="0">
              <a:solidFill>
                <a:schemeClr val="tx1"/>
              </a:solidFill>
              <a:effectLst/>
              <a:latin typeface="Source Sans Pro" panose="020B0503030403020204" pitchFamily="34" charset="0"/>
              <a:ea typeface="Source Sans Pro" panose="020B0503030403020204" pitchFamily="34" charset="0"/>
            </a:rPr>
            <a:t> times</a:t>
          </a:r>
          <a:endParaRPr lang="fr-FR" dirty="0">
            <a:solidFill>
              <a:schemeClr val="tx1"/>
            </a:solidFill>
            <a:latin typeface="Source Sans Pro" panose="020B0503030403020204" pitchFamily="34" charset="0"/>
            <a:ea typeface="Source Sans Pro" panose="020B0503030403020204" pitchFamily="34" charset="0"/>
          </a:endParaRPr>
        </a:p>
      </dgm:t>
    </dgm:pt>
    <dgm:pt modelId="{70A908C9-3D51-B84B-A88F-FD69BB8A8D2C}" type="parTrans" cxnId="{A89A18C0-9600-4A41-B453-C8EF09F2863E}">
      <dgm:prSet/>
      <dgm:spPr/>
      <dgm:t>
        <a:bodyPr/>
        <a:lstStyle/>
        <a:p>
          <a:endParaRPr lang="fr-FR"/>
        </a:p>
      </dgm:t>
    </dgm:pt>
    <dgm:pt modelId="{5DBA6463-F1DC-B64A-9AC9-C10E297BC5EB}" type="sibTrans" cxnId="{A89A18C0-9600-4A41-B453-C8EF09F2863E}">
      <dgm:prSet/>
      <dgm:spPr/>
      <dgm:t>
        <a:bodyPr/>
        <a:lstStyle/>
        <a:p>
          <a:endParaRPr lang="fr-FR"/>
        </a:p>
      </dgm:t>
    </dgm:pt>
    <dgm:pt modelId="{2F83D056-95B9-B146-87E1-7CA7D28336C5}">
      <dgm:prSet/>
      <dgm:spPr/>
      <dgm:t>
        <a:bodyPr/>
        <a:lstStyle/>
        <a:p>
          <a:r>
            <a:rPr lang="fr-FR" b="0" i="0" u="none" strike="noStrike" dirty="0" err="1">
              <a:solidFill>
                <a:schemeClr val="tx1"/>
              </a:solidFill>
              <a:effectLst/>
              <a:latin typeface="Source Sans Pro" panose="020B0503030403020204" pitchFamily="34" charset="0"/>
              <a:ea typeface="Source Sans Pro" panose="020B0503030403020204" pitchFamily="34" charset="0"/>
            </a:rPr>
            <a:t>Obliged</a:t>
          </a:r>
          <a:r>
            <a:rPr lang="fr-FR" b="0" i="0" u="none" strike="noStrike" dirty="0">
              <a:solidFill>
                <a:schemeClr val="tx1"/>
              </a:solidFill>
              <a:effectLst/>
              <a:latin typeface="Source Sans Pro" panose="020B0503030403020204" pitchFamily="34" charset="0"/>
              <a:ea typeface="Source Sans Pro" panose="020B0503030403020204" pitchFamily="34" charset="0"/>
            </a:rPr>
            <a:t> to </a:t>
          </a:r>
          <a:r>
            <a:rPr lang="fr-FR" b="0" i="0" u="none" strike="noStrike" dirty="0" err="1">
              <a:solidFill>
                <a:schemeClr val="tx1"/>
              </a:solidFill>
              <a:effectLst/>
              <a:latin typeface="Source Sans Pro" panose="020B0503030403020204" pitchFamily="34" charset="0"/>
              <a:ea typeface="Source Sans Pro" panose="020B0503030403020204" pitchFamily="34" charset="0"/>
            </a:rPr>
            <a:t>accept</a:t>
          </a:r>
          <a:r>
            <a:rPr lang="fr-FR" b="0" i="0" u="none" strike="noStrike" dirty="0">
              <a:solidFill>
                <a:schemeClr val="tx1"/>
              </a:solidFill>
              <a:effectLst/>
              <a:latin typeface="Source Sans Pro" panose="020B0503030403020204" pitchFamily="34" charset="0"/>
              <a:ea typeface="Source Sans Pro" panose="020B0503030403020204" pitchFamily="34" charset="0"/>
            </a:rPr>
            <a:t> </a:t>
          </a:r>
          <a:r>
            <a:rPr lang="fr-FR" b="0" i="0" u="none" strike="noStrike" dirty="0" err="1">
              <a:solidFill>
                <a:schemeClr val="tx1"/>
              </a:solidFill>
              <a:effectLst/>
              <a:latin typeface="Source Sans Pro" panose="020B0503030403020204" pitchFamily="34" charset="0"/>
              <a:ea typeface="Source Sans Pro" panose="020B0503030403020204" pitchFamily="34" charset="0"/>
            </a:rPr>
            <a:t>any</a:t>
          </a:r>
          <a:r>
            <a:rPr lang="fr-FR" b="0" i="0" u="none" strike="noStrike" dirty="0">
              <a:solidFill>
                <a:schemeClr val="tx1"/>
              </a:solidFill>
              <a:effectLst/>
              <a:latin typeface="Source Sans Pro" panose="020B0503030403020204" pitchFamily="34" charset="0"/>
              <a:ea typeface="Source Sans Pro" panose="020B0503030403020204" pitchFamily="34" charset="0"/>
            </a:rPr>
            <a:t> </a:t>
          </a:r>
          <a:r>
            <a:rPr lang="fr-FR" b="0" i="0" u="none" strike="noStrike" dirty="0" err="1">
              <a:solidFill>
                <a:schemeClr val="tx1"/>
              </a:solidFill>
              <a:effectLst/>
              <a:latin typeface="Source Sans Pro" panose="020B0503030403020204" pitchFamily="34" charset="0"/>
              <a:ea typeface="Source Sans Pro" panose="020B0503030403020204" pitchFamily="34" charset="0"/>
            </a:rPr>
            <a:t>reasonable</a:t>
          </a:r>
          <a:r>
            <a:rPr lang="fr-FR" b="0" i="0" u="none" strike="noStrike" dirty="0">
              <a:solidFill>
                <a:schemeClr val="tx1"/>
              </a:solidFill>
              <a:effectLst/>
              <a:latin typeface="Source Sans Pro" panose="020B0503030403020204" pitchFamily="34" charset="0"/>
              <a:ea typeface="Source Sans Pro" panose="020B0503030403020204" pitchFamily="34" charset="0"/>
            </a:rPr>
            <a:t> </a:t>
          </a:r>
          <a:r>
            <a:rPr lang="fr-FR" b="0" i="0" u="none" strike="noStrike" dirty="0" err="1">
              <a:solidFill>
                <a:schemeClr val="tx1"/>
              </a:solidFill>
              <a:effectLst/>
              <a:latin typeface="Source Sans Pro" panose="020B0503030403020204" pitchFamily="34" charset="0"/>
              <a:ea typeface="Source Sans Pro" panose="020B0503030403020204" pitchFamily="34" charset="0"/>
            </a:rPr>
            <a:t>task</a:t>
          </a:r>
          <a:r>
            <a:rPr lang="fr-FR" b="0" i="0" u="none" strike="noStrike" dirty="0">
              <a:solidFill>
                <a:schemeClr val="tx1"/>
              </a:solidFill>
              <a:effectLst/>
              <a:latin typeface="Source Sans Pro" panose="020B0503030403020204" pitchFamily="34" charset="0"/>
              <a:ea typeface="Source Sans Pro" panose="020B0503030403020204" pitchFamily="34" charset="0"/>
            </a:rPr>
            <a:t> </a:t>
          </a:r>
          <a:r>
            <a:rPr lang="fr-FR" b="0" i="0" u="none" strike="noStrike" dirty="0" err="1">
              <a:solidFill>
                <a:schemeClr val="tx1"/>
              </a:solidFill>
              <a:effectLst/>
              <a:latin typeface="Source Sans Pro" panose="020B0503030403020204" pitchFamily="34" charset="0"/>
              <a:ea typeface="Source Sans Pro" panose="020B0503030403020204" pitchFamily="34" charset="0"/>
            </a:rPr>
            <a:t>requested</a:t>
          </a:r>
          <a:r>
            <a:rPr lang="fr-FR" b="0" i="0" u="none" strike="noStrike" dirty="0">
              <a:solidFill>
                <a:schemeClr val="tx1"/>
              </a:solidFill>
              <a:effectLst/>
              <a:latin typeface="Source Sans Pro" panose="020B0503030403020204" pitchFamily="34" charset="0"/>
              <a:ea typeface="Source Sans Pro" panose="020B0503030403020204" pitchFamily="34" charset="0"/>
            </a:rPr>
            <a:t> by </a:t>
          </a:r>
          <a:r>
            <a:rPr lang="fr-FR" b="0" i="0" u="none" strike="noStrike" dirty="0" err="1">
              <a:solidFill>
                <a:schemeClr val="tx1"/>
              </a:solidFill>
              <a:effectLst/>
              <a:latin typeface="Source Sans Pro" panose="020B0503030403020204" pitchFamily="34" charset="0"/>
              <a:ea typeface="Source Sans Pro" panose="020B0503030403020204" pitchFamily="34" charset="0"/>
            </a:rPr>
            <a:t>their</a:t>
          </a:r>
          <a:r>
            <a:rPr lang="fr-FR" b="0" i="0" u="none" strike="noStrike" dirty="0">
              <a:solidFill>
                <a:schemeClr val="tx1"/>
              </a:solidFill>
              <a:effectLst/>
              <a:latin typeface="Source Sans Pro" panose="020B0503030403020204" pitchFamily="34" charset="0"/>
              <a:ea typeface="Source Sans Pro" panose="020B0503030403020204" pitchFamily="34" charset="0"/>
            </a:rPr>
            <a:t> employer and </a:t>
          </a:r>
          <a:r>
            <a:rPr lang="fr-FR" b="0" i="0" u="none" strike="noStrike" dirty="0" err="1">
              <a:solidFill>
                <a:schemeClr val="tx1"/>
              </a:solidFill>
              <a:effectLst/>
              <a:latin typeface="Source Sans Pro" panose="020B0503030403020204" pitchFamily="34" charset="0"/>
              <a:ea typeface="Source Sans Pro" panose="020B0503030403020204" pitchFamily="34" charset="0"/>
            </a:rPr>
            <a:t>follow</a:t>
          </a:r>
          <a:r>
            <a:rPr lang="fr-FR" b="0" i="0" u="none" strike="noStrike" dirty="0">
              <a:solidFill>
                <a:schemeClr val="tx1"/>
              </a:solidFill>
              <a:effectLst/>
              <a:latin typeface="Source Sans Pro" panose="020B0503030403020204" pitchFamily="34" charset="0"/>
              <a:ea typeface="Source Sans Pro" panose="020B0503030403020204" pitchFamily="34" charset="0"/>
            </a:rPr>
            <a:t> </a:t>
          </a:r>
          <a:r>
            <a:rPr lang="fr-FR" b="0" i="0" u="none" strike="noStrike" dirty="0" err="1">
              <a:solidFill>
                <a:schemeClr val="tx1"/>
              </a:solidFill>
              <a:effectLst/>
              <a:latin typeface="Source Sans Pro" panose="020B0503030403020204" pitchFamily="34" charset="0"/>
              <a:ea typeface="Source Sans Pro" panose="020B0503030403020204" pitchFamily="34" charset="0"/>
            </a:rPr>
            <a:t>their</a:t>
          </a:r>
          <a:r>
            <a:rPr lang="fr-FR" b="0" i="0" u="none" strike="noStrike" dirty="0">
              <a:solidFill>
                <a:schemeClr val="tx1"/>
              </a:solidFill>
              <a:effectLst/>
              <a:latin typeface="Source Sans Pro" panose="020B0503030403020204" pitchFamily="34" charset="0"/>
              <a:ea typeface="Source Sans Pro" panose="020B0503030403020204" pitchFamily="34" charset="0"/>
            </a:rPr>
            <a:t> </a:t>
          </a:r>
          <a:r>
            <a:rPr lang="fr-FR" b="0" i="0" u="none" strike="noStrike" dirty="0" err="1">
              <a:solidFill>
                <a:schemeClr val="tx1"/>
              </a:solidFill>
              <a:effectLst/>
              <a:latin typeface="Source Sans Pro" panose="020B0503030403020204" pitchFamily="34" charset="0"/>
              <a:ea typeface="Source Sans Pro" panose="020B0503030403020204" pitchFamily="34" charset="0"/>
            </a:rPr>
            <a:t>employer’s</a:t>
          </a:r>
          <a:r>
            <a:rPr lang="fr-FR" b="0" i="0" u="none" strike="noStrike" dirty="0">
              <a:solidFill>
                <a:schemeClr val="tx1"/>
              </a:solidFill>
              <a:effectLst/>
              <a:latin typeface="Source Sans Pro" panose="020B0503030403020204" pitchFamily="34" charset="0"/>
              <a:ea typeface="Source Sans Pro" panose="020B0503030403020204" pitchFamily="34" charset="0"/>
            </a:rPr>
            <a:t> directions</a:t>
          </a:r>
          <a:endParaRPr lang="fr-FR" dirty="0">
            <a:solidFill>
              <a:schemeClr val="tx1"/>
            </a:solidFill>
            <a:latin typeface="Source Sans Pro" panose="020B0503030403020204" pitchFamily="34" charset="0"/>
            <a:ea typeface="Source Sans Pro" panose="020B0503030403020204" pitchFamily="34" charset="0"/>
          </a:endParaRPr>
        </a:p>
      </dgm:t>
    </dgm:pt>
    <dgm:pt modelId="{493511DF-736F-D04B-B045-530DBBDAD188}" type="parTrans" cxnId="{C8BDED78-C2D4-2B47-A239-8EE33840BE26}">
      <dgm:prSet/>
      <dgm:spPr/>
      <dgm:t>
        <a:bodyPr/>
        <a:lstStyle/>
        <a:p>
          <a:endParaRPr lang="fr-FR"/>
        </a:p>
      </dgm:t>
    </dgm:pt>
    <dgm:pt modelId="{D0FF05DB-FD68-1B4F-9BED-83954B577BF1}" type="sibTrans" cxnId="{C8BDED78-C2D4-2B47-A239-8EE33840BE26}">
      <dgm:prSet/>
      <dgm:spPr/>
      <dgm:t>
        <a:bodyPr/>
        <a:lstStyle/>
        <a:p>
          <a:endParaRPr lang="fr-FR"/>
        </a:p>
      </dgm:t>
    </dgm:pt>
    <dgm:pt modelId="{DAC993C3-2530-0948-93E2-B9071C2C2AED}">
      <dgm:prSet custT="1"/>
      <dgm:spPr/>
      <dgm:t>
        <a:bodyPr/>
        <a:lstStyle/>
        <a:p>
          <a:r>
            <a:rPr lang="fr-FR" sz="3100" b="0" i="0" u="none" strike="noStrike" dirty="0">
              <a:solidFill>
                <a:schemeClr val="tx1"/>
              </a:solidFill>
              <a:effectLst/>
              <a:latin typeface="Source Sans Pro" panose="020B0503030403020204" pitchFamily="34" charset="0"/>
              <a:ea typeface="Source Sans Pro" panose="020B0503030403020204" pitchFamily="34" charset="0"/>
            </a:rPr>
            <a:t>If </a:t>
          </a:r>
          <a:r>
            <a:rPr lang="fr-FR" sz="3100" b="0" i="0" u="none" strike="noStrike" dirty="0" err="1">
              <a:solidFill>
                <a:schemeClr val="tx1"/>
              </a:solidFill>
              <a:effectLst/>
              <a:latin typeface="Source Sans Pro" panose="020B0503030403020204" pitchFamily="34" charset="0"/>
              <a:ea typeface="Source Sans Pro" panose="020B0503030403020204" pitchFamily="34" charset="0"/>
            </a:rPr>
            <a:t>told</a:t>
          </a:r>
          <a:r>
            <a:rPr lang="fr-FR" sz="3100" b="0" i="0" u="none" strike="noStrike" dirty="0">
              <a:solidFill>
                <a:schemeClr val="tx1"/>
              </a:solidFill>
              <a:effectLst/>
              <a:latin typeface="Source Sans Pro" panose="020B0503030403020204" pitchFamily="34" charset="0"/>
              <a:ea typeface="Source Sans Pro" panose="020B0503030403020204" pitchFamily="34" charset="0"/>
            </a:rPr>
            <a:t> to do </a:t>
          </a:r>
          <a:r>
            <a:rPr lang="fr-FR" sz="3100" b="0" i="0" u="none" strike="noStrike" dirty="0" err="1">
              <a:solidFill>
                <a:schemeClr val="tx1"/>
              </a:solidFill>
              <a:effectLst/>
              <a:latin typeface="Source Sans Pro" panose="020B0503030403020204" pitchFamily="34" charset="0"/>
              <a:ea typeface="Source Sans Pro" panose="020B0503030403020204" pitchFamily="34" charset="0"/>
            </a:rPr>
            <a:t>so</a:t>
          </a:r>
          <a:r>
            <a:rPr lang="fr-FR" sz="3100" b="0" i="0" u="none" strike="noStrike" dirty="0">
              <a:solidFill>
                <a:schemeClr val="tx1"/>
              </a:solidFill>
              <a:effectLst/>
              <a:latin typeface="Source Sans Pro" panose="020B0503030403020204" pitchFamily="34" charset="0"/>
              <a:ea typeface="Source Sans Pro" panose="020B0503030403020204" pitchFamily="34" charset="0"/>
            </a:rPr>
            <a:t> by </a:t>
          </a:r>
          <a:r>
            <a:rPr lang="fr-FR" sz="3100" b="0" i="0" u="none" strike="noStrike" dirty="0" err="1">
              <a:solidFill>
                <a:schemeClr val="tx1"/>
              </a:solidFill>
              <a:effectLst/>
              <a:latin typeface="Source Sans Pro" panose="020B0503030403020204" pitchFamily="34" charset="0"/>
              <a:ea typeface="Source Sans Pro" panose="020B0503030403020204" pitchFamily="34" charset="0"/>
            </a:rPr>
            <a:t>their</a:t>
          </a:r>
          <a:r>
            <a:rPr lang="fr-FR" sz="3100" b="0" i="0" u="none" strike="noStrike" dirty="0">
              <a:solidFill>
                <a:schemeClr val="tx1"/>
              </a:solidFill>
              <a:effectLst/>
              <a:latin typeface="Source Sans Pro" panose="020B0503030403020204" pitchFamily="34" charset="0"/>
              <a:ea typeface="Source Sans Pro" panose="020B0503030403020204" pitchFamily="34" charset="0"/>
            </a:rPr>
            <a:t> employer, they must </a:t>
          </a:r>
          <a:r>
            <a:rPr lang="fr-FR" sz="3100" b="0" i="0" u="none" strike="noStrike" dirty="0" err="1">
              <a:solidFill>
                <a:schemeClr val="tx1"/>
              </a:solidFill>
              <a:effectLst/>
              <a:latin typeface="Source Sans Pro" panose="020B0503030403020204" pitchFamily="34" charset="0"/>
              <a:ea typeface="Source Sans Pro" panose="020B0503030403020204" pitchFamily="34" charset="0"/>
            </a:rPr>
            <a:t>work</a:t>
          </a:r>
          <a:r>
            <a:rPr lang="fr-FR" sz="3100" b="0" i="0" u="none" strike="noStrike" dirty="0">
              <a:solidFill>
                <a:schemeClr val="tx1"/>
              </a:solidFill>
              <a:effectLst/>
              <a:latin typeface="Source Sans Pro" panose="020B0503030403020204" pitchFamily="34" charset="0"/>
              <a:ea typeface="Source Sans Pro" panose="020B0503030403020204" pitchFamily="34" charset="0"/>
            </a:rPr>
            <a:t> </a:t>
          </a:r>
          <a:r>
            <a:rPr lang="fr-FR" sz="3100" b="0" i="0" u="none" strike="noStrike" dirty="0" err="1">
              <a:solidFill>
                <a:schemeClr val="tx1"/>
              </a:solidFill>
              <a:effectLst/>
              <a:latin typeface="Source Sans Pro" panose="020B0503030403020204" pitchFamily="34" charset="0"/>
              <a:ea typeface="Source Sans Pro" panose="020B0503030403020204" pitchFamily="34" charset="0"/>
            </a:rPr>
            <a:t>exclusively</a:t>
          </a:r>
          <a:r>
            <a:rPr lang="fr-FR" sz="3100" b="0" i="0" u="none" strike="noStrike" dirty="0">
              <a:solidFill>
                <a:schemeClr val="tx1"/>
              </a:solidFill>
              <a:effectLst/>
              <a:latin typeface="Source Sans Pro" panose="020B0503030403020204" pitchFamily="34" charset="0"/>
              <a:ea typeface="Source Sans Pro" panose="020B0503030403020204" pitchFamily="34" charset="0"/>
            </a:rPr>
            <a:t> for the </a:t>
          </a:r>
          <a:r>
            <a:rPr lang="fr-FR" sz="3100" b="0" i="0" u="none" strike="noStrike" dirty="0" err="1">
              <a:solidFill>
                <a:schemeClr val="tx1"/>
              </a:solidFill>
              <a:effectLst/>
              <a:latin typeface="Source Sans Pro" panose="020B0503030403020204" pitchFamily="34" charset="0"/>
              <a:ea typeface="Source Sans Pro" panose="020B0503030403020204" pitchFamily="34" charset="0"/>
            </a:rPr>
            <a:t>company</a:t>
          </a:r>
          <a:endParaRPr lang="fr-FR" sz="3100" dirty="0">
            <a:solidFill>
              <a:schemeClr val="tx1"/>
            </a:solidFill>
            <a:latin typeface="Source Sans Pro" panose="020B0503030403020204" pitchFamily="34" charset="0"/>
            <a:ea typeface="Source Sans Pro" panose="020B0503030403020204" pitchFamily="34" charset="0"/>
          </a:endParaRPr>
        </a:p>
      </dgm:t>
    </dgm:pt>
    <dgm:pt modelId="{EA832BEF-6E31-4F43-A60B-1DF134B599F5}" type="parTrans" cxnId="{08E3F798-FA86-A640-A138-9C9865FD28BF}">
      <dgm:prSet/>
      <dgm:spPr/>
      <dgm:t>
        <a:bodyPr/>
        <a:lstStyle/>
        <a:p>
          <a:endParaRPr lang="fr-FR"/>
        </a:p>
      </dgm:t>
    </dgm:pt>
    <dgm:pt modelId="{82E43EF4-FF52-CB48-86A6-3AE5F5D47F6C}" type="sibTrans" cxnId="{08E3F798-FA86-A640-A138-9C9865FD28BF}">
      <dgm:prSet/>
      <dgm:spPr/>
      <dgm:t>
        <a:bodyPr/>
        <a:lstStyle/>
        <a:p>
          <a:endParaRPr lang="fr-FR"/>
        </a:p>
      </dgm:t>
    </dgm:pt>
    <dgm:pt modelId="{C775952A-658A-A54E-8FFC-1926A75F264E}" type="pres">
      <dgm:prSet presAssocID="{DF8072E3-EAF3-4941-8C3C-FA7038DB696E}" presName="Name0" presStyleCnt="0">
        <dgm:presLayoutVars>
          <dgm:chMax val="7"/>
          <dgm:chPref val="7"/>
          <dgm:dir/>
        </dgm:presLayoutVars>
      </dgm:prSet>
      <dgm:spPr/>
    </dgm:pt>
    <dgm:pt modelId="{F7F5B384-E0A9-AB49-87E5-5677EB9F819C}" type="pres">
      <dgm:prSet presAssocID="{DF8072E3-EAF3-4941-8C3C-FA7038DB696E}" presName="Name1" presStyleCnt="0"/>
      <dgm:spPr/>
    </dgm:pt>
    <dgm:pt modelId="{DF0BA24B-A198-A047-8576-3294D77988DA}" type="pres">
      <dgm:prSet presAssocID="{DF8072E3-EAF3-4941-8C3C-FA7038DB696E}" presName="cycle" presStyleCnt="0"/>
      <dgm:spPr/>
    </dgm:pt>
    <dgm:pt modelId="{87608B5D-F8E8-3C41-8FEC-35B0B28E1918}" type="pres">
      <dgm:prSet presAssocID="{DF8072E3-EAF3-4941-8C3C-FA7038DB696E}" presName="srcNode" presStyleLbl="node1" presStyleIdx="0" presStyleCnt="4"/>
      <dgm:spPr/>
    </dgm:pt>
    <dgm:pt modelId="{C853090D-B96C-0448-BCA7-436DBB5CB317}" type="pres">
      <dgm:prSet presAssocID="{DF8072E3-EAF3-4941-8C3C-FA7038DB696E}" presName="conn" presStyleLbl="parChTrans1D2" presStyleIdx="0" presStyleCnt="1"/>
      <dgm:spPr/>
    </dgm:pt>
    <dgm:pt modelId="{04E43F41-97F7-6440-B1F1-8C20637E9ECA}" type="pres">
      <dgm:prSet presAssocID="{DF8072E3-EAF3-4941-8C3C-FA7038DB696E}" presName="extraNode" presStyleLbl="node1" presStyleIdx="0" presStyleCnt="4"/>
      <dgm:spPr/>
    </dgm:pt>
    <dgm:pt modelId="{23FBD0D9-AAD6-4541-9C2A-5BEA3DEE4B6D}" type="pres">
      <dgm:prSet presAssocID="{DF8072E3-EAF3-4941-8C3C-FA7038DB696E}" presName="dstNode" presStyleLbl="node1" presStyleIdx="0" presStyleCnt="4"/>
      <dgm:spPr/>
    </dgm:pt>
    <dgm:pt modelId="{C2C46E8B-5549-4C45-A938-511CB0AC7253}" type="pres">
      <dgm:prSet presAssocID="{391EAAD7-BB5E-2B4E-B607-16707180221B}" presName="text_1" presStyleLbl="node1" presStyleIdx="0" presStyleCnt="4">
        <dgm:presLayoutVars>
          <dgm:bulletEnabled val="1"/>
        </dgm:presLayoutVars>
      </dgm:prSet>
      <dgm:spPr/>
    </dgm:pt>
    <dgm:pt modelId="{1443009D-4E3A-3E45-8D1B-0E2EE68279EE}" type="pres">
      <dgm:prSet presAssocID="{391EAAD7-BB5E-2B4E-B607-16707180221B}" presName="accent_1" presStyleCnt="0"/>
      <dgm:spPr/>
    </dgm:pt>
    <dgm:pt modelId="{7CEFEA80-ED84-CD40-992B-5D40450BD39D}" type="pres">
      <dgm:prSet presAssocID="{391EAAD7-BB5E-2B4E-B607-16707180221B}" presName="accentRepeatNode" presStyleLbl="solidFgAcc1" presStyleIdx="0" presStyleCnt="4"/>
      <dgm:spPr/>
    </dgm:pt>
    <dgm:pt modelId="{69F98919-5D3E-FC40-90AF-5E90295B0A47}" type="pres">
      <dgm:prSet presAssocID="{DAC993C3-2530-0948-93E2-B9071C2C2AED}" presName="text_2" presStyleLbl="node1" presStyleIdx="1" presStyleCnt="4">
        <dgm:presLayoutVars>
          <dgm:bulletEnabled val="1"/>
        </dgm:presLayoutVars>
      </dgm:prSet>
      <dgm:spPr/>
    </dgm:pt>
    <dgm:pt modelId="{53F32C12-C449-2345-AF78-7FDC2EDEB033}" type="pres">
      <dgm:prSet presAssocID="{DAC993C3-2530-0948-93E2-B9071C2C2AED}" presName="accent_2" presStyleCnt="0"/>
      <dgm:spPr/>
    </dgm:pt>
    <dgm:pt modelId="{2087CBDB-D735-DD49-805A-02CBFA01013F}" type="pres">
      <dgm:prSet presAssocID="{DAC993C3-2530-0948-93E2-B9071C2C2AED}" presName="accentRepeatNode" presStyleLbl="solidFgAcc1" presStyleIdx="1" presStyleCnt="4"/>
      <dgm:spPr/>
    </dgm:pt>
    <dgm:pt modelId="{867C47A0-BE73-4545-8C05-B3649201E17A}" type="pres">
      <dgm:prSet presAssocID="{37606DBD-9A32-124F-8030-20CD2BAFA175}" presName="text_3" presStyleLbl="node1" presStyleIdx="2" presStyleCnt="4">
        <dgm:presLayoutVars>
          <dgm:bulletEnabled val="1"/>
        </dgm:presLayoutVars>
      </dgm:prSet>
      <dgm:spPr/>
    </dgm:pt>
    <dgm:pt modelId="{FF7ED7AA-5D33-B94A-83A0-E017F27070BB}" type="pres">
      <dgm:prSet presAssocID="{37606DBD-9A32-124F-8030-20CD2BAFA175}" presName="accent_3" presStyleCnt="0"/>
      <dgm:spPr/>
    </dgm:pt>
    <dgm:pt modelId="{DB9A3FB7-6B8D-4442-AD96-FDF91B70A07F}" type="pres">
      <dgm:prSet presAssocID="{37606DBD-9A32-124F-8030-20CD2BAFA175}" presName="accentRepeatNode" presStyleLbl="solidFgAcc1" presStyleIdx="2" presStyleCnt="4"/>
      <dgm:spPr/>
    </dgm:pt>
    <dgm:pt modelId="{360F37DB-9674-214A-8FF5-836F639B1129}" type="pres">
      <dgm:prSet presAssocID="{2F83D056-95B9-B146-87E1-7CA7D28336C5}" presName="text_4" presStyleLbl="node1" presStyleIdx="3" presStyleCnt="4">
        <dgm:presLayoutVars>
          <dgm:bulletEnabled val="1"/>
        </dgm:presLayoutVars>
      </dgm:prSet>
      <dgm:spPr/>
    </dgm:pt>
    <dgm:pt modelId="{2B2CA321-F7D2-F646-9767-1172209264AB}" type="pres">
      <dgm:prSet presAssocID="{2F83D056-95B9-B146-87E1-7CA7D28336C5}" presName="accent_4" presStyleCnt="0"/>
      <dgm:spPr/>
    </dgm:pt>
    <dgm:pt modelId="{DC15FCF0-7FEE-B746-B90D-69E0DC6055E3}" type="pres">
      <dgm:prSet presAssocID="{2F83D056-95B9-B146-87E1-7CA7D28336C5}" presName="accentRepeatNode" presStyleLbl="solidFgAcc1" presStyleIdx="3" presStyleCnt="4"/>
      <dgm:spPr/>
    </dgm:pt>
  </dgm:ptLst>
  <dgm:cxnLst>
    <dgm:cxn modelId="{DDF31D04-B381-6140-81C2-AEBD310316E8}" type="presOf" srcId="{DAC993C3-2530-0948-93E2-B9071C2C2AED}" destId="{69F98919-5D3E-FC40-90AF-5E90295B0A47}" srcOrd="0" destOrd="0" presId="urn:microsoft.com/office/officeart/2008/layout/VerticalCurvedList"/>
    <dgm:cxn modelId="{3990A910-F572-894E-A0F7-5E20176F5A9E}" type="presOf" srcId="{391EAAD7-BB5E-2B4E-B607-16707180221B}" destId="{C2C46E8B-5549-4C45-A938-511CB0AC7253}" srcOrd="0" destOrd="0" presId="urn:microsoft.com/office/officeart/2008/layout/VerticalCurvedList"/>
    <dgm:cxn modelId="{71680938-FCEB-AC40-834E-FCA4E9881792}" type="presOf" srcId="{E2ED9E47-7BD1-6A4D-94CF-5C92C2801CBC}" destId="{C853090D-B96C-0448-BCA7-436DBB5CB317}" srcOrd="0" destOrd="0" presId="urn:microsoft.com/office/officeart/2008/layout/VerticalCurvedList"/>
    <dgm:cxn modelId="{0DE26B40-F52E-034A-9AC8-55B417BC9BB5}" srcId="{DF8072E3-EAF3-4941-8C3C-FA7038DB696E}" destId="{391EAAD7-BB5E-2B4E-B607-16707180221B}" srcOrd="0" destOrd="0" parTransId="{05A15271-3A09-FC4A-9E60-F18BC8217B84}" sibTransId="{E2ED9E47-7BD1-6A4D-94CF-5C92C2801CBC}"/>
    <dgm:cxn modelId="{75A5866D-BAE3-414D-B1BE-C996FAAAFDCB}" type="presOf" srcId="{DF8072E3-EAF3-4941-8C3C-FA7038DB696E}" destId="{C775952A-658A-A54E-8FFC-1926A75F264E}" srcOrd="0" destOrd="0" presId="urn:microsoft.com/office/officeart/2008/layout/VerticalCurvedList"/>
    <dgm:cxn modelId="{C8BDED78-C2D4-2B47-A239-8EE33840BE26}" srcId="{DF8072E3-EAF3-4941-8C3C-FA7038DB696E}" destId="{2F83D056-95B9-B146-87E1-7CA7D28336C5}" srcOrd="3" destOrd="0" parTransId="{493511DF-736F-D04B-B045-530DBBDAD188}" sibTransId="{D0FF05DB-FD68-1B4F-9BED-83954B577BF1}"/>
    <dgm:cxn modelId="{3B8CE282-32C8-D647-9AEF-9AE769A38C22}" type="presOf" srcId="{2F83D056-95B9-B146-87E1-7CA7D28336C5}" destId="{360F37DB-9674-214A-8FF5-836F639B1129}" srcOrd="0" destOrd="0" presId="urn:microsoft.com/office/officeart/2008/layout/VerticalCurvedList"/>
    <dgm:cxn modelId="{08E3F798-FA86-A640-A138-9C9865FD28BF}" srcId="{DF8072E3-EAF3-4941-8C3C-FA7038DB696E}" destId="{DAC993C3-2530-0948-93E2-B9071C2C2AED}" srcOrd="1" destOrd="0" parTransId="{EA832BEF-6E31-4F43-A60B-1DF134B599F5}" sibTransId="{82E43EF4-FF52-CB48-86A6-3AE5F5D47F6C}"/>
    <dgm:cxn modelId="{A89A18C0-9600-4A41-B453-C8EF09F2863E}" srcId="{DF8072E3-EAF3-4941-8C3C-FA7038DB696E}" destId="{37606DBD-9A32-124F-8030-20CD2BAFA175}" srcOrd="2" destOrd="0" parTransId="{70A908C9-3D51-B84B-A88F-FD69BB8A8D2C}" sibTransId="{5DBA6463-F1DC-B64A-9AC9-C10E297BC5EB}"/>
    <dgm:cxn modelId="{EC5791F5-3A2E-6C41-8AF8-A4332DEBCB42}" type="presOf" srcId="{37606DBD-9A32-124F-8030-20CD2BAFA175}" destId="{867C47A0-BE73-4545-8C05-B3649201E17A}" srcOrd="0" destOrd="0" presId="urn:microsoft.com/office/officeart/2008/layout/VerticalCurvedList"/>
    <dgm:cxn modelId="{89B5B939-62C5-4648-BF10-36941D3E96A1}" type="presParOf" srcId="{C775952A-658A-A54E-8FFC-1926A75F264E}" destId="{F7F5B384-E0A9-AB49-87E5-5677EB9F819C}" srcOrd="0" destOrd="0" presId="urn:microsoft.com/office/officeart/2008/layout/VerticalCurvedList"/>
    <dgm:cxn modelId="{2BBBDC56-1F91-1B4E-B0E2-E0F97AF6C3FB}" type="presParOf" srcId="{F7F5B384-E0A9-AB49-87E5-5677EB9F819C}" destId="{DF0BA24B-A198-A047-8576-3294D77988DA}" srcOrd="0" destOrd="0" presId="urn:microsoft.com/office/officeart/2008/layout/VerticalCurvedList"/>
    <dgm:cxn modelId="{60569AF0-B498-3546-B0FE-AFB084C20428}" type="presParOf" srcId="{DF0BA24B-A198-A047-8576-3294D77988DA}" destId="{87608B5D-F8E8-3C41-8FEC-35B0B28E1918}" srcOrd="0" destOrd="0" presId="urn:microsoft.com/office/officeart/2008/layout/VerticalCurvedList"/>
    <dgm:cxn modelId="{524C80FD-CB17-DA4E-8296-491EA43F59DE}" type="presParOf" srcId="{DF0BA24B-A198-A047-8576-3294D77988DA}" destId="{C853090D-B96C-0448-BCA7-436DBB5CB317}" srcOrd="1" destOrd="0" presId="urn:microsoft.com/office/officeart/2008/layout/VerticalCurvedList"/>
    <dgm:cxn modelId="{D52D7303-0611-114D-BCB1-129005CA6465}" type="presParOf" srcId="{DF0BA24B-A198-A047-8576-3294D77988DA}" destId="{04E43F41-97F7-6440-B1F1-8C20637E9ECA}" srcOrd="2" destOrd="0" presId="urn:microsoft.com/office/officeart/2008/layout/VerticalCurvedList"/>
    <dgm:cxn modelId="{A9FFA869-6697-3441-8418-E5E4CAA90981}" type="presParOf" srcId="{DF0BA24B-A198-A047-8576-3294D77988DA}" destId="{23FBD0D9-AAD6-4541-9C2A-5BEA3DEE4B6D}" srcOrd="3" destOrd="0" presId="urn:microsoft.com/office/officeart/2008/layout/VerticalCurvedList"/>
    <dgm:cxn modelId="{B8E2C5F8-3E02-524E-8134-928C638B91CC}" type="presParOf" srcId="{F7F5B384-E0A9-AB49-87E5-5677EB9F819C}" destId="{C2C46E8B-5549-4C45-A938-511CB0AC7253}" srcOrd="1" destOrd="0" presId="urn:microsoft.com/office/officeart/2008/layout/VerticalCurvedList"/>
    <dgm:cxn modelId="{69211A5E-B461-C04A-8C80-0FA760C0FFE9}" type="presParOf" srcId="{F7F5B384-E0A9-AB49-87E5-5677EB9F819C}" destId="{1443009D-4E3A-3E45-8D1B-0E2EE68279EE}" srcOrd="2" destOrd="0" presId="urn:microsoft.com/office/officeart/2008/layout/VerticalCurvedList"/>
    <dgm:cxn modelId="{8CF7E2DA-BD2A-1A46-A634-8DD2A03F4038}" type="presParOf" srcId="{1443009D-4E3A-3E45-8D1B-0E2EE68279EE}" destId="{7CEFEA80-ED84-CD40-992B-5D40450BD39D}" srcOrd="0" destOrd="0" presId="urn:microsoft.com/office/officeart/2008/layout/VerticalCurvedList"/>
    <dgm:cxn modelId="{6CFBB63B-5637-6E45-9F47-748F8F2DCEC9}" type="presParOf" srcId="{F7F5B384-E0A9-AB49-87E5-5677EB9F819C}" destId="{69F98919-5D3E-FC40-90AF-5E90295B0A47}" srcOrd="3" destOrd="0" presId="urn:microsoft.com/office/officeart/2008/layout/VerticalCurvedList"/>
    <dgm:cxn modelId="{B7322AC1-4690-824B-8FBF-981C895EF414}" type="presParOf" srcId="{F7F5B384-E0A9-AB49-87E5-5677EB9F819C}" destId="{53F32C12-C449-2345-AF78-7FDC2EDEB033}" srcOrd="4" destOrd="0" presId="urn:microsoft.com/office/officeart/2008/layout/VerticalCurvedList"/>
    <dgm:cxn modelId="{EF26DAE1-0A6F-5D49-943B-AECB740E23B0}" type="presParOf" srcId="{53F32C12-C449-2345-AF78-7FDC2EDEB033}" destId="{2087CBDB-D735-DD49-805A-02CBFA01013F}" srcOrd="0" destOrd="0" presId="urn:microsoft.com/office/officeart/2008/layout/VerticalCurvedList"/>
    <dgm:cxn modelId="{07F4EFAD-1CBC-AF46-A151-D233BB5B5A17}" type="presParOf" srcId="{F7F5B384-E0A9-AB49-87E5-5677EB9F819C}" destId="{867C47A0-BE73-4545-8C05-B3649201E17A}" srcOrd="5" destOrd="0" presId="urn:microsoft.com/office/officeart/2008/layout/VerticalCurvedList"/>
    <dgm:cxn modelId="{54ED5516-B7DE-9542-88AA-D4AA98804D9E}" type="presParOf" srcId="{F7F5B384-E0A9-AB49-87E5-5677EB9F819C}" destId="{FF7ED7AA-5D33-B94A-83A0-E017F27070BB}" srcOrd="6" destOrd="0" presId="urn:microsoft.com/office/officeart/2008/layout/VerticalCurvedList"/>
    <dgm:cxn modelId="{6E619A2A-BACE-1446-BCA7-61259CEAFA80}" type="presParOf" srcId="{FF7ED7AA-5D33-B94A-83A0-E017F27070BB}" destId="{DB9A3FB7-6B8D-4442-AD96-FDF91B70A07F}" srcOrd="0" destOrd="0" presId="urn:microsoft.com/office/officeart/2008/layout/VerticalCurvedList"/>
    <dgm:cxn modelId="{805526BA-094E-EF4A-8D1E-1902837BC795}" type="presParOf" srcId="{F7F5B384-E0A9-AB49-87E5-5677EB9F819C}" destId="{360F37DB-9674-214A-8FF5-836F639B1129}" srcOrd="7" destOrd="0" presId="urn:microsoft.com/office/officeart/2008/layout/VerticalCurvedList"/>
    <dgm:cxn modelId="{3754A5DD-D07F-3445-8C61-782D07B3AB32}" type="presParOf" srcId="{F7F5B384-E0A9-AB49-87E5-5677EB9F819C}" destId="{2B2CA321-F7D2-F646-9767-1172209264AB}" srcOrd="8" destOrd="0" presId="urn:microsoft.com/office/officeart/2008/layout/VerticalCurvedList"/>
    <dgm:cxn modelId="{B29D2F06-60AC-B54F-AA70-0DBCCB4EA572}" type="presParOf" srcId="{2B2CA321-F7D2-F646-9767-1172209264AB}" destId="{DC15FCF0-7FEE-B746-B90D-69E0DC6055E3}"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4289A50-0D1C-754C-8021-B363ECCB06E1}" type="doc">
      <dgm:prSet loTypeId="urn:microsoft.com/office/officeart/2005/8/layout/cycle8" loCatId="" qsTypeId="urn:microsoft.com/office/officeart/2005/8/quickstyle/simple1" qsCatId="simple" csTypeId="urn:microsoft.com/office/officeart/2005/8/colors/accent0_3" csCatId="mainScheme" phldr="1"/>
      <dgm:spPr/>
      <dgm:t>
        <a:bodyPr/>
        <a:lstStyle/>
        <a:p>
          <a:endParaRPr lang="fr-FR"/>
        </a:p>
      </dgm:t>
    </dgm:pt>
    <dgm:pt modelId="{9D1C0284-4737-534D-A2E5-E219396C2609}">
      <dgm:prSet phldrT="[Texte]" custT="1"/>
      <dgm:spPr/>
      <dgm:t>
        <a:bodyPr/>
        <a:lstStyle/>
        <a:p>
          <a:r>
            <a:rPr lang="fr-FR" sz="2400" b="0" i="0" u="none" dirty="0"/>
            <a:t>1. </a:t>
          </a:r>
          <a:r>
            <a:rPr lang="fr-FR" sz="2800" b="0" i="0" u="none" dirty="0"/>
            <a:t>An </a:t>
          </a:r>
          <a:r>
            <a:rPr lang="fr-FR" sz="2800" b="0" i="0" u="none" dirty="0" err="1"/>
            <a:t>employee</a:t>
          </a:r>
          <a:r>
            <a:rPr lang="fr-FR" sz="2800" b="0" i="0" u="none" dirty="0"/>
            <a:t> </a:t>
          </a:r>
          <a:r>
            <a:rPr lang="fr-FR" sz="2800" b="0" i="0" u="none" dirty="0" err="1"/>
            <a:t>works</a:t>
          </a:r>
          <a:r>
            <a:rPr lang="fr-FR" sz="2800" b="0" i="0" u="none" dirty="0"/>
            <a:t> </a:t>
          </a:r>
          <a:r>
            <a:rPr lang="fr-FR" sz="2800" b="0" i="0" u="none" dirty="0" err="1"/>
            <a:t>under</a:t>
          </a:r>
          <a:r>
            <a:rPr lang="fr-FR" sz="2800" b="0" i="0" u="none" dirty="0"/>
            <a:t> the </a:t>
          </a:r>
          <a:r>
            <a:rPr lang="fr-FR" sz="2800" b="1" i="0" u="none" dirty="0"/>
            <a:t>control</a:t>
          </a:r>
          <a:r>
            <a:rPr lang="fr-FR" sz="2800" b="0" i="0" u="none" dirty="0"/>
            <a:t> of </a:t>
          </a:r>
          <a:r>
            <a:rPr lang="fr-FR" sz="2800" b="0" i="0" u="none" dirty="0" err="1"/>
            <a:t>their</a:t>
          </a:r>
          <a:r>
            <a:rPr lang="fr-FR" sz="2800" b="0" i="0" u="none" dirty="0"/>
            <a:t> employer</a:t>
          </a:r>
          <a:endParaRPr lang="fr-FR" sz="2400" dirty="0"/>
        </a:p>
      </dgm:t>
    </dgm:pt>
    <dgm:pt modelId="{EDE161B6-F715-6749-9270-1C6B98B110FF}" type="parTrans" cxnId="{0B57A1B2-DE38-2F46-8AB7-67E0E38F94D2}">
      <dgm:prSet/>
      <dgm:spPr/>
      <dgm:t>
        <a:bodyPr/>
        <a:lstStyle/>
        <a:p>
          <a:endParaRPr lang="fr-FR"/>
        </a:p>
      </dgm:t>
    </dgm:pt>
    <dgm:pt modelId="{001FB19E-C565-ED47-AB2C-965068AF4947}" type="sibTrans" cxnId="{0B57A1B2-DE38-2F46-8AB7-67E0E38F94D2}">
      <dgm:prSet/>
      <dgm:spPr/>
      <dgm:t>
        <a:bodyPr/>
        <a:lstStyle/>
        <a:p>
          <a:endParaRPr lang="fr-FR"/>
        </a:p>
      </dgm:t>
    </dgm:pt>
    <dgm:pt modelId="{D6ABE477-3967-E042-8B75-9D8997DAAB34}">
      <dgm:prSet phldrT="[Texte]" custT="1"/>
      <dgm:spPr/>
      <dgm:t>
        <a:bodyPr/>
        <a:lstStyle/>
        <a:p>
          <a:r>
            <a:rPr lang="fr-FR" sz="2800" b="0" i="0" u="none" dirty="0"/>
            <a:t>3. An </a:t>
          </a:r>
          <a:r>
            <a:rPr lang="fr-FR" sz="2800" b="0" i="0" u="none" dirty="0" err="1"/>
            <a:t>employee</a:t>
          </a:r>
          <a:r>
            <a:rPr lang="fr-FR" sz="2800" b="0" i="0" u="none" dirty="0"/>
            <a:t> must </a:t>
          </a:r>
          <a:r>
            <a:rPr lang="fr-FR" sz="2800" b="1" i="0" u="none" dirty="0"/>
            <a:t>carry out the </a:t>
          </a:r>
          <a:r>
            <a:rPr lang="fr-FR" sz="2800" b="1" i="0" u="none" dirty="0" err="1"/>
            <a:t>work</a:t>
          </a:r>
          <a:r>
            <a:rPr lang="fr-FR" sz="2800" b="1" i="0" u="none" dirty="0"/>
            <a:t> </a:t>
          </a:r>
          <a:r>
            <a:rPr lang="fr-FR" sz="2800" b="1" i="0" u="none" dirty="0" err="1"/>
            <a:t>personally</a:t>
          </a:r>
          <a:endParaRPr lang="fr-FR" sz="2800" b="1" dirty="0"/>
        </a:p>
      </dgm:t>
    </dgm:pt>
    <dgm:pt modelId="{A6B4D192-2C8B-E548-AA3B-EA0981A744A5}" type="parTrans" cxnId="{4EE7778C-61D9-544B-8E38-9241FBDA13C9}">
      <dgm:prSet/>
      <dgm:spPr/>
      <dgm:t>
        <a:bodyPr/>
        <a:lstStyle/>
        <a:p>
          <a:endParaRPr lang="fr-FR"/>
        </a:p>
      </dgm:t>
    </dgm:pt>
    <dgm:pt modelId="{E36533A1-9080-CA48-94F1-E8563DFD22C4}" type="sibTrans" cxnId="{4EE7778C-61D9-544B-8E38-9241FBDA13C9}">
      <dgm:prSet/>
      <dgm:spPr/>
      <dgm:t>
        <a:bodyPr/>
        <a:lstStyle/>
        <a:p>
          <a:endParaRPr lang="fr-FR"/>
        </a:p>
      </dgm:t>
    </dgm:pt>
    <dgm:pt modelId="{502C6F2C-5268-DF4A-BB76-75DD75294142}">
      <dgm:prSet custT="1"/>
      <dgm:spPr/>
      <dgm:t>
        <a:bodyPr/>
        <a:lstStyle/>
        <a:p>
          <a:r>
            <a:rPr lang="fr-FR" sz="2400" b="0" i="0" u="none" dirty="0"/>
            <a:t>2</a:t>
          </a:r>
          <a:r>
            <a:rPr lang="fr-FR" sz="2200" b="0" i="0" u="none" dirty="0"/>
            <a:t>. A “</a:t>
          </a:r>
          <a:r>
            <a:rPr lang="fr-FR" sz="2200" b="1" i="0" u="none" dirty="0" err="1"/>
            <a:t>mutuality</a:t>
          </a:r>
          <a:r>
            <a:rPr lang="fr-FR" sz="2200" b="1" i="0" u="none" dirty="0"/>
            <a:t> of obligation</a:t>
          </a:r>
          <a:r>
            <a:rPr lang="fr-FR" sz="2200" b="0" i="0" u="none" dirty="0"/>
            <a:t>” </a:t>
          </a:r>
          <a:r>
            <a:rPr lang="fr-FR" sz="2200" b="0" i="0" u="none" dirty="0" err="1"/>
            <a:t>between</a:t>
          </a:r>
          <a:r>
            <a:rPr lang="fr-FR" sz="2200" b="0" i="0" u="none" dirty="0"/>
            <a:t> the employer to </a:t>
          </a:r>
          <a:r>
            <a:rPr lang="fr-FR" sz="2200" b="0" i="0" u="none" dirty="0" err="1"/>
            <a:t>provide</a:t>
          </a:r>
          <a:r>
            <a:rPr lang="fr-FR" sz="2200" b="0" i="0" u="none" dirty="0"/>
            <a:t> </a:t>
          </a:r>
          <a:r>
            <a:rPr lang="fr-FR" sz="2200" b="0" i="0" u="none" dirty="0" err="1"/>
            <a:t>work</a:t>
          </a:r>
          <a:r>
            <a:rPr lang="fr-FR" sz="2200" b="0" i="0" u="none" dirty="0"/>
            <a:t> and the </a:t>
          </a:r>
          <a:r>
            <a:rPr lang="fr-FR" sz="2200" b="0" i="0" u="none" dirty="0" err="1"/>
            <a:t>employee</a:t>
          </a:r>
          <a:r>
            <a:rPr lang="fr-FR" sz="2200" b="0" i="0" u="none" dirty="0"/>
            <a:t> to </a:t>
          </a:r>
          <a:r>
            <a:rPr lang="fr-FR" sz="2200" b="0" i="0" u="none" dirty="0" err="1"/>
            <a:t>accept</a:t>
          </a:r>
          <a:r>
            <a:rPr lang="fr-FR" sz="2200" b="0" i="0" u="none" dirty="0"/>
            <a:t> the </a:t>
          </a:r>
          <a:r>
            <a:rPr lang="fr-FR" sz="2200" b="0" i="0" u="none" dirty="0" err="1"/>
            <a:t>work</a:t>
          </a:r>
          <a:endParaRPr lang="fr-FR" sz="2200" dirty="0"/>
        </a:p>
      </dgm:t>
    </dgm:pt>
    <dgm:pt modelId="{9174998A-0B63-5744-A87B-D08AC47CC04A}" type="parTrans" cxnId="{1FE6DE2A-4BA5-E144-8184-9CE42E162341}">
      <dgm:prSet/>
      <dgm:spPr/>
      <dgm:t>
        <a:bodyPr/>
        <a:lstStyle/>
        <a:p>
          <a:endParaRPr lang="fr-FR"/>
        </a:p>
      </dgm:t>
    </dgm:pt>
    <dgm:pt modelId="{774A2A92-F28D-0F4B-8021-E78CCD5B7996}" type="sibTrans" cxnId="{1FE6DE2A-4BA5-E144-8184-9CE42E162341}">
      <dgm:prSet/>
      <dgm:spPr/>
      <dgm:t>
        <a:bodyPr/>
        <a:lstStyle/>
        <a:p>
          <a:endParaRPr lang="fr-FR"/>
        </a:p>
      </dgm:t>
    </dgm:pt>
    <dgm:pt modelId="{DBFD4EED-5021-CA4A-AB1B-24B767717ADB}">
      <dgm:prSet custT="1"/>
      <dgm:spPr/>
      <dgm:t>
        <a:bodyPr/>
        <a:lstStyle/>
        <a:p>
          <a:r>
            <a:rPr lang="fr-FR" sz="2800" dirty="0"/>
            <a:t>4. An </a:t>
          </a:r>
          <a:r>
            <a:rPr lang="fr-FR" sz="2800" dirty="0" err="1"/>
            <a:t>employee</a:t>
          </a:r>
          <a:r>
            <a:rPr lang="fr-FR" sz="2800" dirty="0"/>
            <a:t> </a:t>
          </a:r>
          <a:r>
            <a:rPr lang="fr-FR" sz="2800" dirty="0" err="1"/>
            <a:t>is</a:t>
          </a:r>
          <a:r>
            <a:rPr lang="fr-FR" sz="2800" dirty="0"/>
            <a:t> </a:t>
          </a:r>
          <a:r>
            <a:rPr lang="fr-FR" sz="2800" b="1" dirty="0" err="1"/>
            <a:t>integrated</a:t>
          </a:r>
          <a:r>
            <a:rPr lang="fr-FR" sz="2800" dirty="0"/>
            <a:t> </a:t>
          </a:r>
          <a:r>
            <a:rPr lang="fr-FR" sz="2800" dirty="0" err="1"/>
            <a:t>into</a:t>
          </a:r>
          <a:r>
            <a:rPr lang="fr-FR" sz="2800" dirty="0"/>
            <a:t> the employer</a:t>
          </a:r>
        </a:p>
      </dgm:t>
    </dgm:pt>
    <dgm:pt modelId="{75FCD151-762A-4D4B-80FB-A3EA049F4675}" type="parTrans" cxnId="{9285855D-4E2C-3F4F-A8A0-C6DECE0EE5C9}">
      <dgm:prSet/>
      <dgm:spPr/>
      <dgm:t>
        <a:bodyPr/>
        <a:lstStyle/>
        <a:p>
          <a:endParaRPr lang="fr-FR"/>
        </a:p>
      </dgm:t>
    </dgm:pt>
    <dgm:pt modelId="{C38DD408-47E2-B342-BB4B-D1ECE202FE58}" type="sibTrans" cxnId="{9285855D-4E2C-3F4F-A8A0-C6DECE0EE5C9}">
      <dgm:prSet/>
      <dgm:spPr/>
      <dgm:t>
        <a:bodyPr/>
        <a:lstStyle/>
        <a:p>
          <a:endParaRPr lang="fr-FR"/>
        </a:p>
      </dgm:t>
    </dgm:pt>
    <dgm:pt modelId="{9F3A294C-A212-0943-9368-48EB89151640}" type="pres">
      <dgm:prSet presAssocID="{64289A50-0D1C-754C-8021-B363ECCB06E1}" presName="compositeShape" presStyleCnt="0">
        <dgm:presLayoutVars>
          <dgm:chMax val="7"/>
          <dgm:dir/>
          <dgm:resizeHandles val="exact"/>
        </dgm:presLayoutVars>
      </dgm:prSet>
      <dgm:spPr/>
    </dgm:pt>
    <dgm:pt modelId="{6F922A50-E37D-904F-807D-62BA971B43A7}" type="pres">
      <dgm:prSet presAssocID="{64289A50-0D1C-754C-8021-B363ECCB06E1}" presName="wedge1" presStyleLbl="node1" presStyleIdx="0" presStyleCnt="4"/>
      <dgm:spPr/>
    </dgm:pt>
    <dgm:pt modelId="{85D7895F-FA2F-5343-B1FA-36941BDCB130}" type="pres">
      <dgm:prSet presAssocID="{64289A50-0D1C-754C-8021-B363ECCB06E1}" presName="dummy1a" presStyleCnt="0"/>
      <dgm:spPr/>
    </dgm:pt>
    <dgm:pt modelId="{2C899431-11DF-B844-AD5F-21EF192C7962}" type="pres">
      <dgm:prSet presAssocID="{64289A50-0D1C-754C-8021-B363ECCB06E1}" presName="dummy1b" presStyleCnt="0"/>
      <dgm:spPr/>
    </dgm:pt>
    <dgm:pt modelId="{2A081A84-1BBF-1B42-9C1E-3D3D7B0CEF60}" type="pres">
      <dgm:prSet presAssocID="{64289A50-0D1C-754C-8021-B363ECCB06E1}" presName="wedge1Tx" presStyleLbl="node1" presStyleIdx="0" presStyleCnt="4">
        <dgm:presLayoutVars>
          <dgm:chMax val="0"/>
          <dgm:chPref val="0"/>
          <dgm:bulletEnabled val="1"/>
        </dgm:presLayoutVars>
      </dgm:prSet>
      <dgm:spPr/>
    </dgm:pt>
    <dgm:pt modelId="{1546134F-D95B-614D-80AC-D8F7FFBB56C7}" type="pres">
      <dgm:prSet presAssocID="{64289A50-0D1C-754C-8021-B363ECCB06E1}" presName="wedge2" presStyleLbl="node1" presStyleIdx="1" presStyleCnt="4"/>
      <dgm:spPr/>
    </dgm:pt>
    <dgm:pt modelId="{24E6F75D-D733-3940-B223-119D2937B34F}" type="pres">
      <dgm:prSet presAssocID="{64289A50-0D1C-754C-8021-B363ECCB06E1}" presName="dummy2a" presStyleCnt="0"/>
      <dgm:spPr/>
    </dgm:pt>
    <dgm:pt modelId="{00A135A2-2D29-F347-8718-A2B13389267C}" type="pres">
      <dgm:prSet presAssocID="{64289A50-0D1C-754C-8021-B363ECCB06E1}" presName="dummy2b" presStyleCnt="0"/>
      <dgm:spPr/>
    </dgm:pt>
    <dgm:pt modelId="{E9186C61-F061-804A-8640-5EFC60E60132}" type="pres">
      <dgm:prSet presAssocID="{64289A50-0D1C-754C-8021-B363ECCB06E1}" presName="wedge2Tx" presStyleLbl="node1" presStyleIdx="1" presStyleCnt="4">
        <dgm:presLayoutVars>
          <dgm:chMax val="0"/>
          <dgm:chPref val="0"/>
          <dgm:bulletEnabled val="1"/>
        </dgm:presLayoutVars>
      </dgm:prSet>
      <dgm:spPr/>
    </dgm:pt>
    <dgm:pt modelId="{960C94A9-10D1-0B46-8E21-A31772F38AF3}" type="pres">
      <dgm:prSet presAssocID="{64289A50-0D1C-754C-8021-B363ECCB06E1}" presName="wedge3" presStyleLbl="node1" presStyleIdx="2" presStyleCnt="4"/>
      <dgm:spPr/>
    </dgm:pt>
    <dgm:pt modelId="{FB610166-F961-CE4A-845F-130EC0CAF3C0}" type="pres">
      <dgm:prSet presAssocID="{64289A50-0D1C-754C-8021-B363ECCB06E1}" presName="dummy3a" presStyleCnt="0"/>
      <dgm:spPr/>
    </dgm:pt>
    <dgm:pt modelId="{076BE16E-CB45-D142-AD6A-937F73E099FC}" type="pres">
      <dgm:prSet presAssocID="{64289A50-0D1C-754C-8021-B363ECCB06E1}" presName="dummy3b" presStyleCnt="0"/>
      <dgm:spPr/>
    </dgm:pt>
    <dgm:pt modelId="{89C88DFE-9F08-B947-B56F-F41B8923A384}" type="pres">
      <dgm:prSet presAssocID="{64289A50-0D1C-754C-8021-B363ECCB06E1}" presName="wedge3Tx" presStyleLbl="node1" presStyleIdx="2" presStyleCnt="4">
        <dgm:presLayoutVars>
          <dgm:chMax val="0"/>
          <dgm:chPref val="0"/>
          <dgm:bulletEnabled val="1"/>
        </dgm:presLayoutVars>
      </dgm:prSet>
      <dgm:spPr/>
    </dgm:pt>
    <dgm:pt modelId="{5CE74622-B6C0-6A41-8B57-5D5E6EBA3BF0}" type="pres">
      <dgm:prSet presAssocID="{64289A50-0D1C-754C-8021-B363ECCB06E1}" presName="wedge4" presStyleLbl="node1" presStyleIdx="3" presStyleCnt="4"/>
      <dgm:spPr/>
    </dgm:pt>
    <dgm:pt modelId="{A28C70E8-0292-3243-877F-023288C29BF2}" type="pres">
      <dgm:prSet presAssocID="{64289A50-0D1C-754C-8021-B363ECCB06E1}" presName="dummy4a" presStyleCnt="0"/>
      <dgm:spPr/>
    </dgm:pt>
    <dgm:pt modelId="{B4FAD5E6-3EFA-D84C-B3EF-36CB0A214D67}" type="pres">
      <dgm:prSet presAssocID="{64289A50-0D1C-754C-8021-B363ECCB06E1}" presName="dummy4b" presStyleCnt="0"/>
      <dgm:spPr/>
    </dgm:pt>
    <dgm:pt modelId="{82B0099E-6E46-F14F-8710-1B5D36AA81F9}" type="pres">
      <dgm:prSet presAssocID="{64289A50-0D1C-754C-8021-B363ECCB06E1}" presName="wedge4Tx" presStyleLbl="node1" presStyleIdx="3" presStyleCnt="4">
        <dgm:presLayoutVars>
          <dgm:chMax val="0"/>
          <dgm:chPref val="0"/>
          <dgm:bulletEnabled val="1"/>
        </dgm:presLayoutVars>
      </dgm:prSet>
      <dgm:spPr/>
    </dgm:pt>
    <dgm:pt modelId="{A782C5F7-AF34-E040-9C14-F81C3AFF8A48}" type="pres">
      <dgm:prSet presAssocID="{774A2A92-F28D-0F4B-8021-E78CCD5B7996}" presName="arrowWedge1" presStyleLbl="fgSibTrans2D1" presStyleIdx="0" presStyleCnt="4"/>
      <dgm:spPr/>
    </dgm:pt>
    <dgm:pt modelId="{25E5B61A-425F-D240-8B5B-21811F673FCB}" type="pres">
      <dgm:prSet presAssocID="{E36533A1-9080-CA48-94F1-E8563DFD22C4}" presName="arrowWedge2" presStyleLbl="fgSibTrans2D1" presStyleIdx="1" presStyleCnt="4"/>
      <dgm:spPr/>
    </dgm:pt>
    <dgm:pt modelId="{31CED480-7F9F-BC4A-BD96-3E34EA3990C8}" type="pres">
      <dgm:prSet presAssocID="{C38DD408-47E2-B342-BB4B-D1ECE202FE58}" presName="arrowWedge3" presStyleLbl="fgSibTrans2D1" presStyleIdx="2" presStyleCnt="4"/>
      <dgm:spPr/>
    </dgm:pt>
    <dgm:pt modelId="{E0FA0AAD-7E28-6040-8296-21DF7C06B2A3}" type="pres">
      <dgm:prSet presAssocID="{001FB19E-C565-ED47-AB2C-965068AF4947}" presName="arrowWedge4" presStyleLbl="fgSibTrans2D1" presStyleIdx="3" presStyleCnt="4"/>
      <dgm:spPr/>
    </dgm:pt>
  </dgm:ptLst>
  <dgm:cxnLst>
    <dgm:cxn modelId="{CF39C306-EEDD-5945-8BD6-B037F7188462}" type="presOf" srcId="{502C6F2C-5268-DF4A-BB76-75DD75294142}" destId="{6F922A50-E37D-904F-807D-62BA971B43A7}" srcOrd="0" destOrd="0" presId="urn:microsoft.com/office/officeart/2005/8/layout/cycle8"/>
    <dgm:cxn modelId="{1FE6DE2A-4BA5-E144-8184-9CE42E162341}" srcId="{64289A50-0D1C-754C-8021-B363ECCB06E1}" destId="{502C6F2C-5268-DF4A-BB76-75DD75294142}" srcOrd="0" destOrd="0" parTransId="{9174998A-0B63-5744-A87B-D08AC47CC04A}" sibTransId="{774A2A92-F28D-0F4B-8021-E78CCD5B7996}"/>
    <dgm:cxn modelId="{9285855D-4E2C-3F4F-A8A0-C6DECE0EE5C9}" srcId="{64289A50-0D1C-754C-8021-B363ECCB06E1}" destId="{DBFD4EED-5021-CA4A-AB1B-24B767717ADB}" srcOrd="2" destOrd="0" parTransId="{75FCD151-762A-4D4B-80FB-A3EA049F4675}" sibTransId="{C38DD408-47E2-B342-BB4B-D1ECE202FE58}"/>
    <dgm:cxn modelId="{CDE95259-B936-BD49-A79C-CA44115487DC}" type="presOf" srcId="{DBFD4EED-5021-CA4A-AB1B-24B767717ADB}" destId="{960C94A9-10D1-0B46-8E21-A31772F38AF3}" srcOrd="0" destOrd="0" presId="urn:microsoft.com/office/officeart/2005/8/layout/cycle8"/>
    <dgm:cxn modelId="{3166D18A-4EFC-4142-A018-013F72009C4B}" type="presOf" srcId="{D6ABE477-3967-E042-8B75-9D8997DAAB34}" destId="{1546134F-D95B-614D-80AC-D8F7FFBB56C7}" srcOrd="0" destOrd="0" presId="urn:microsoft.com/office/officeart/2005/8/layout/cycle8"/>
    <dgm:cxn modelId="{4EE7778C-61D9-544B-8E38-9241FBDA13C9}" srcId="{64289A50-0D1C-754C-8021-B363ECCB06E1}" destId="{D6ABE477-3967-E042-8B75-9D8997DAAB34}" srcOrd="1" destOrd="0" parTransId="{A6B4D192-2C8B-E548-AA3B-EA0981A744A5}" sibTransId="{E36533A1-9080-CA48-94F1-E8563DFD22C4}"/>
    <dgm:cxn modelId="{BF474A9B-3328-594A-8CE9-711FB8EDF77C}" type="presOf" srcId="{DBFD4EED-5021-CA4A-AB1B-24B767717ADB}" destId="{89C88DFE-9F08-B947-B56F-F41B8923A384}" srcOrd="1" destOrd="0" presId="urn:microsoft.com/office/officeart/2005/8/layout/cycle8"/>
    <dgm:cxn modelId="{7331DCA7-0753-5642-957A-2F21B0983973}" type="presOf" srcId="{9D1C0284-4737-534D-A2E5-E219396C2609}" destId="{82B0099E-6E46-F14F-8710-1B5D36AA81F9}" srcOrd="1" destOrd="0" presId="urn:microsoft.com/office/officeart/2005/8/layout/cycle8"/>
    <dgm:cxn modelId="{0B57A1B2-DE38-2F46-8AB7-67E0E38F94D2}" srcId="{64289A50-0D1C-754C-8021-B363ECCB06E1}" destId="{9D1C0284-4737-534D-A2E5-E219396C2609}" srcOrd="3" destOrd="0" parTransId="{EDE161B6-F715-6749-9270-1C6B98B110FF}" sibTransId="{001FB19E-C565-ED47-AB2C-965068AF4947}"/>
    <dgm:cxn modelId="{93B4F8CF-28D5-D843-89E5-D3781CEA4B27}" type="presOf" srcId="{9D1C0284-4737-534D-A2E5-E219396C2609}" destId="{5CE74622-B6C0-6A41-8B57-5D5E6EBA3BF0}" srcOrd="0" destOrd="0" presId="urn:microsoft.com/office/officeart/2005/8/layout/cycle8"/>
    <dgm:cxn modelId="{8D779FF0-82B4-9140-A5ED-A008E4528E95}" type="presOf" srcId="{64289A50-0D1C-754C-8021-B363ECCB06E1}" destId="{9F3A294C-A212-0943-9368-48EB89151640}" srcOrd="0" destOrd="0" presId="urn:microsoft.com/office/officeart/2005/8/layout/cycle8"/>
    <dgm:cxn modelId="{52B951F6-76FA-584F-9A78-3D24305B28BA}" type="presOf" srcId="{D6ABE477-3967-E042-8B75-9D8997DAAB34}" destId="{E9186C61-F061-804A-8640-5EFC60E60132}" srcOrd="1" destOrd="0" presId="urn:microsoft.com/office/officeart/2005/8/layout/cycle8"/>
    <dgm:cxn modelId="{41C6A7FA-E0E7-BE4D-8528-F3466AE6ED8C}" type="presOf" srcId="{502C6F2C-5268-DF4A-BB76-75DD75294142}" destId="{2A081A84-1BBF-1B42-9C1E-3D3D7B0CEF60}" srcOrd="1" destOrd="0" presId="urn:microsoft.com/office/officeart/2005/8/layout/cycle8"/>
    <dgm:cxn modelId="{21063022-88C2-9B42-B3DD-06F1A11C308C}" type="presParOf" srcId="{9F3A294C-A212-0943-9368-48EB89151640}" destId="{6F922A50-E37D-904F-807D-62BA971B43A7}" srcOrd="0" destOrd="0" presId="urn:microsoft.com/office/officeart/2005/8/layout/cycle8"/>
    <dgm:cxn modelId="{E399D1BE-1707-064B-A0E8-F2D457A0F6EB}" type="presParOf" srcId="{9F3A294C-A212-0943-9368-48EB89151640}" destId="{85D7895F-FA2F-5343-B1FA-36941BDCB130}" srcOrd="1" destOrd="0" presId="urn:microsoft.com/office/officeart/2005/8/layout/cycle8"/>
    <dgm:cxn modelId="{945E76B5-7B31-A849-BC8F-AD214CDB0869}" type="presParOf" srcId="{9F3A294C-A212-0943-9368-48EB89151640}" destId="{2C899431-11DF-B844-AD5F-21EF192C7962}" srcOrd="2" destOrd="0" presId="urn:microsoft.com/office/officeart/2005/8/layout/cycle8"/>
    <dgm:cxn modelId="{1306A091-1015-5740-8FFE-8A78FD207D73}" type="presParOf" srcId="{9F3A294C-A212-0943-9368-48EB89151640}" destId="{2A081A84-1BBF-1B42-9C1E-3D3D7B0CEF60}" srcOrd="3" destOrd="0" presId="urn:microsoft.com/office/officeart/2005/8/layout/cycle8"/>
    <dgm:cxn modelId="{49F54782-67D1-F241-9CF9-994A7E8A23EA}" type="presParOf" srcId="{9F3A294C-A212-0943-9368-48EB89151640}" destId="{1546134F-D95B-614D-80AC-D8F7FFBB56C7}" srcOrd="4" destOrd="0" presId="urn:microsoft.com/office/officeart/2005/8/layout/cycle8"/>
    <dgm:cxn modelId="{D62CDB3B-483C-144A-9D45-2118D008F0E7}" type="presParOf" srcId="{9F3A294C-A212-0943-9368-48EB89151640}" destId="{24E6F75D-D733-3940-B223-119D2937B34F}" srcOrd="5" destOrd="0" presId="urn:microsoft.com/office/officeart/2005/8/layout/cycle8"/>
    <dgm:cxn modelId="{59AE12C1-9BBB-4346-9149-42E197C57A2C}" type="presParOf" srcId="{9F3A294C-A212-0943-9368-48EB89151640}" destId="{00A135A2-2D29-F347-8718-A2B13389267C}" srcOrd="6" destOrd="0" presId="urn:microsoft.com/office/officeart/2005/8/layout/cycle8"/>
    <dgm:cxn modelId="{C1C7288A-8D82-0F4D-9417-C4210E0321A0}" type="presParOf" srcId="{9F3A294C-A212-0943-9368-48EB89151640}" destId="{E9186C61-F061-804A-8640-5EFC60E60132}" srcOrd="7" destOrd="0" presId="urn:microsoft.com/office/officeart/2005/8/layout/cycle8"/>
    <dgm:cxn modelId="{AA62ADD4-7B8F-EB43-A805-2C517913939B}" type="presParOf" srcId="{9F3A294C-A212-0943-9368-48EB89151640}" destId="{960C94A9-10D1-0B46-8E21-A31772F38AF3}" srcOrd="8" destOrd="0" presId="urn:microsoft.com/office/officeart/2005/8/layout/cycle8"/>
    <dgm:cxn modelId="{BCBE39E1-1A6A-9444-8AC0-9D159EA8627C}" type="presParOf" srcId="{9F3A294C-A212-0943-9368-48EB89151640}" destId="{FB610166-F961-CE4A-845F-130EC0CAF3C0}" srcOrd="9" destOrd="0" presId="urn:microsoft.com/office/officeart/2005/8/layout/cycle8"/>
    <dgm:cxn modelId="{E4B2D3AC-5052-2F46-B141-3F5A84B24367}" type="presParOf" srcId="{9F3A294C-A212-0943-9368-48EB89151640}" destId="{076BE16E-CB45-D142-AD6A-937F73E099FC}" srcOrd="10" destOrd="0" presId="urn:microsoft.com/office/officeart/2005/8/layout/cycle8"/>
    <dgm:cxn modelId="{F62E5414-E3BD-7D40-8CE2-DCC420E1BEBC}" type="presParOf" srcId="{9F3A294C-A212-0943-9368-48EB89151640}" destId="{89C88DFE-9F08-B947-B56F-F41B8923A384}" srcOrd="11" destOrd="0" presId="urn:microsoft.com/office/officeart/2005/8/layout/cycle8"/>
    <dgm:cxn modelId="{71AB267B-DF51-5F41-AFC0-0B20607614B0}" type="presParOf" srcId="{9F3A294C-A212-0943-9368-48EB89151640}" destId="{5CE74622-B6C0-6A41-8B57-5D5E6EBA3BF0}" srcOrd="12" destOrd="0" presId="urn:microsoft.com/office/officeart/2005/8/layout/cycle8"/>
    <dgm:cxn modelId="{E5DA4C47-7A5E-1647-B617-25CE250CB0CA}" type="presParOf" srcId="{9F3A294C-A212-0943-9368-48EB89151640}" destId="{A28C70E8-0292-3243-877F-023288C29BF2}" srcOrd="13" destOrd="0" presId="urn:microsoft.com/office/officeart/2005/8/layout/cycle8"/>
    <dgm:cxn modelId="{2DC19168-D55B-1348-8547-761F6CB7AA3C}" type="presParOf" srcId="{9F3A294C-A212-0943-9368-48EB89151640}" destId="{B4FAD5E6-3EFA-D84C-B3EF-36CB0A214D67}" srcOrd="14" destOrd="0" presId="urn:microsoft.com/office/officeart/2005/8/layout/cycle8"/>
    <dgm:cxn modelId="{F665C401-AD33-4E44-B627-B973690C5C52}" type="presParOf" srcId="{9F3A294C-A212-0943-9368-48EB89151640}" destId="{82B0099E-6E46-F14F-8710-1B5D36AA81F9}" srcOrd="15" destOrd="0" presId="urn:microsoft.com/office/officeart/2005/8/layout/cycle8"/>
    <dgm:cxn modelId="{5B130A5F-063E-2145-A928-287D1B102819}" type="presParOf" srcId="{9F3A294C-A212-0943-9368-48EB89151640}" destId="{A782C5F7-AF34-E040-9C14-F81C3AFF8A48}" srcOrd="16" destOrd="0" presId="urn:microsoft.com/office/officeart/2005/8/layout/cycle8"/>
    <dgm:cxn modelId="{F3198BA4-2207-E74A-B318-4E3FA4E145C0}" type="presParOf" srcId="{9F3A294C-A212-0943-9368-48EB89151640}" destId="{25E5B61A-425F-D240-8B5B-21811F673FCB}" srcOrd="17" destOrd="0" presId="urn:microsoft.com/office/officeart/2005/8/layout/cycle8"/>
    <dgm:cxn modelId="{292CB832-6AE5-E646-BB3F-65C489B64CA8}" type="presParOf" srcId="{9F3A294C-A212-0943-9368-48EB89151640}" destId="{31CED480-7F9F-BC4A-BD96-3E34EA3990C8}" srcOrd="18" destOrd="0" presId="urn:microsoft.com/office/officeart/2005/8/layout/cycle8"/>
    <dgm:cxn modelId="{3B9C57C3-B4BE-D545-93F7-849F9E1C8015}" type="presParOf" srcId="{9F3A294C-A212-0943-9368-48EB89151640}" destId="{E0FA0AAD-7E28-6040-8296-21DF7C06B2A3}" srcOrd="19"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022BF1-0532-C34F-BDBC-269C38819546}" type="doc">
      <dgm:prSet loTypeId="urn:microsoft.com/office/officeart/2005/8/layout/venn3" loCatId="" qsTypeId="urn:microsoft.com/office/officeart/2005/8/quickstyle/3d3" qsCatId="3D" csTypeId="urn:microsoft.com/office/officeart/2005/8/colors/accent1_2" csCatId="accent1" phldr="1"/>
      <dgm:spPr/>
      <dgm:t>
        <a:bodyPr/>
        <a:lstStyle/>
        <a:p>
          <a:endParaRPr lang="fr-FR"/>
        </a:p>
      </dgm:t>
    </dgm:pt>
    <dgm:pt modelId="{8A6B4D60-B174-1542-8DB4-A8D0404E0FC6}">
      <dgm:prSet phldrT="[Texte]"/>
      <dgm:spPr/>
      <dgm:t>
        <a:bodyPr/>
        <a:lstStyle/>
        <a:p>
          <a:r>
            <a:rPr lang="fr-FR" b="0" i="0" u="none" dirty="0" err="1">
              <a:latin typeface="Source Sans Pro" panose="020B0503030403020204" pitchFamily="34" charset="0"/>
              <a:ea typeface="Source Sans Pro" panose="020B0503030403020204" pitchFamily="34" charset="0"/>
            </a:rPr>
            <a:t>Choose</a:t>
          </a:r>
          <a:r>
            <a:rPr lang="fr-FR" b="0" i="0" u="none" dirty="0">
              <a:latin typeface="Source Sans Pro" panose="020B0503030403020204" pitchFamily="34" charset="0"/>
              <a:ea typeface="Source Sans Pro" panose="020B0503030403020204" pitchFamily="34" charset="0"/>
            </a:rPr>
            <a:t> or refuse the </a:t>
          </a:r>
          <a:r>
            <a:rPr lang="fr-FR" b="0" i="0" u="none" dirty="0" err="1">
              <a:latin typeface="Source Sans Pro" panose="020B0503030403020204" pitchFamily="34" charset="0"/>
              <a:ea typeface="Source Sans Pro" panose="020B0503030403020204" pitchFamily="34" charset="0"/>
            </a:rPr>
            <a:t>work</a:t>
          </a:r>
          <a:r>
            <a:rPr lang="fr-FR" b="0" i="0" u="none" dirty="0">
              <a:latin typeface="Source Sans Pro" panose="020B0503030403020204" pitchFamily="34" charset="0"/>
              <a:ea typeface="Source Sans Pro" panose="020B0503030403020204" pitchFamily="34" charset="0"/>
            </a:rPr>
            <a:t> </a:t>
          </a:r>
          <a:r>
            <a:rPr lang="fr-FR" b="0" i="0" u="none" dirty="0" err="1">
              <a:latin typeface="Source Sans Pro" panose="020B0503030403020204" pitchFamily="34" charset="0"/>
              <a:ea typeface="Source Sans Pro" panose="020B0503030403020204" pitchFamily="34" charset="0"/>
            </a:rPr>
            <a:t>offered</a:t>
          </a:r>
          <a:r>
            <a:rPr lang="fr-FR" b="0" i="0" u="none" dirty="0">
              <a:latin typeface="Source Sans Pro" panose="020B0503030403020204" pitchFamily="34" charset="0"/>
              <a:ea typeface="Source Sans Pro" panose="020B0503030403020204" pitchFamily="34" charset="0"/>
            </a:rPr>
            <a:t> to </a:t>
          </a:r>
          <a:r>
            <a:rPr lang="fr-FR" b="0" i="0" u="none" dirty="0" err="1">
              <a:latin typeface="Source Sans Pro" panose="020B0503030403020204" pitchFamily="34" charset="0"/>
              <a:ea typeface="Source Sans Pro" panose="020B0503030403020204" pitchFamily="34" charset="0"/>
            </a:rPr>
            <a:t>them</a:t>
          </a:r>
          <a:endParaRPr lang="fr-FR" dirty="0">
            <a:latin typeface="Source Sans Pro" panose="020B0503030403020204" pitchFamily="34" charset="0"/>
            <a:ea typeface="Source Sans Pro" panose="020B0503030403020204" pitchFamily="34" charset="0"/>
          </a:endParaRPr>
        </a:p>
      </dgm:t>
    </dgm:pt>
    <dgm:pt modelId="{35C37162-8F3D-464F-9009-AD646B3DCA20}" type="parTrans" cxnId="{87E0B7CF-C4D5-EF4E-B05C-EC6EF133403A}">
      <dgm:prSet/>
      <dgm:spPr/>
      <dgm:t>
        <a:bodyPr/>
        <a:lstStyle/>
        <a:p>
          <a:endParaRPr lang="fr-FR"/>
        </a:p>
      </dgm:t>
    </dgm:pt>
    <dgm:pt modelId="{3BB71139-6A09-0440-A830-F38BB6255F05}" type="sibTrans" cxnId="{87E0B7CF-C4D5-EF4E-B05C-EC6EF133403A}">
      <dgm:prSet/>
      <dgm:spPr/>
      <dgm:t>
        <a:bodyPr/>
        <a:lstStyle/>
        <a:p>
          <a:endParaRPr lang="fr-FR"/>
        </a:p>
      </dgm:t>
    </dgm:pt>
    <dgm:pt modelId="{6C0EFD2F-D23E-7047-A5FE-CDE6C06B0BF3}">
      <dgm:prSet phldrT="[Texte]"/>
      <dgm:spPr/>
      <dgm:t>
        <a:bodyPr/>
        <a:lstStyle/>
        <a:p>
          <a:r>
            <a:rPr lang="fr-FR" b="0" i="0" u="none" dirty="0" err="1">
              <a:latin typeface="Source Sans Pro" panose="020B0503030403020204" pitchFamily="34" charset="0"/>
              <a:ea typeface="Source Sans Pro" panose="020B0503030403020204" pitchFamily="34" charset="0"/>
            </a:rPr>
            <a:t>Decide</a:t>
          </a:r>
          <a:r>
            <a:rPr lang="fr-FR" b="0" i="0" u="none" dirty="0">
              <a:latin typeface="Source Sans Pro" panose="020B0503030403020204" pitchFamily="34" charset="0"/>
              <a:ea typeface="Source Sans Pro" panose="020B0503030403020204" pitchFamily="34" charset="0"/>
            </a:rPr>
            <a:t> </a:t>
          </a:r>
          <a:r>
            <a:rPr lang="fr-FR" b="0" i="0" u="none" dirty="0" err="1">
              <a:latin typeface="Source Sans Pro" panose="020B0503030403020204" pitchFamily="34" charset="0"/>
              <a:ea typeface="Source Sans Pro" panose="020B0503030403020204" pitchFamily="34" charset="0"/>
            </a:rPr>
            <a:t>when</a:t>
          </a:r>
          <a:r>
            <a:rPr lang="fr-FR" b="0" i="0" u="none" dirty="0">
              <a:latin typeface="Source Sans Pro" panose="020B0503030403020204" pitchFamily="34" charset="0"/>
              <a:ea typeface="Source Sans Pro" panose="020B0503030403020204" pitchFamily="34" charset="0"/>
            </a:rPr>
            <a:t> and </a:t>
          </a:r>
          <a:r>
            <a:rPr lang="fr-FR" b="0" i="0" u="none" dirty="0" err="1">
              <a:latin typeface="Source Sans Pro" panose="020B0503030403020204" pitchFamily="34" charset="0"/>
              <a:ea typeface="Source Sans Pro" panose="020B0503030403020204" pitchFamily="34" charset="0"/>
            </a:rPr>
            <a:t>where</a:t>
          </a:r>
          <a:r>
            <a:rPr lang="fr-FR" b="0" i="0" u="none" dirty="0">
              <a:latin typeface="Source Sans Pro" panose="020B0503030403020204" pitchFamily="34" charset="0"/>
              <a:ea typeface="Source Sans Pro" panose="020B0503030403020204" pitchFamily="34" charset="0"/>
            </a:rPr>
            <a:t> to </a:t>
          </a:r>
          <a:r>
            <a:rPr lang="fr-FR" b="0" i="0" u="none" dirty="0" err="1">
              <a:latin typeface="Source Sans Pro" panose="020B0503030403020204" pitchFamily="34" charset="0"/>
              <a:ea typeface="Source Sans Pro" panose="020B0503030403020204" pitchFamily="34" charset="0"/>
            </a:rPr>
            <a:t>work</a:t>
          </a:r>
          <a:endParaRPr lang="fr-FR" dirty="0">
            <a:latin typeface="Source Sans Pro" panose="020B0503030403020204" pitchFamily="34" charset="0"/>
            <a:ea typeface="Source Sans Pro" panose="020B0503030403020204" pitchFamily="34" charset="0"/>
          </a:endParaRPr>
        </a:p>
      </dgm:t>
    </dgm:pt>
    <dgm:pt modelId="{8FE24E0D-317E-8C44-AB5B-CC5934B07D03}" type="sibTrans" cxnId="{C42A8159-523C-2649-BFAB-B89CFBFD7BB7}">
      <dgm:prSet/>
      <dgm:spPr/>
      <dgm:t>
        <a:bodyPr/>
        <a:lstStyle/>
        <a:p>
          <a:endParaRPr lang="fr-FR"/>
        </a:p>
      </dgm:t>
    </dgm:pt>
    <dgm:pt modelId="{21145B13-3F5E-504D-A1F7-B2F7C058F361}" type="parTrans" cxnId="{C42A8159-523C-2649-BFAB-B89CFBFD7BB7}">
      <dgm:prSet/>
      <dgm:spPr/>
      <dgm:t>
        <a:bodyPr/>
        <a:lstStyle/>
        <a:p>
          <a:endParaRPr lang="fr-FR"/>
        </a:p>
      </dgm:t>
    </dgm:pt>
    <dgm:pt modelId="{B794A151-8BF4-6F46-97B0-95E313679EEB}">
      <dgm:prSet/>
      <dgm:spPr/>
      <dgm:t>
        <a:bodyPr/>
        <a:lstStyle/>
        <a:p>
          <a:r>
            <a:rPr lang="fr-FR" b="0" i="0" u="none" dirty="0" err="1">
              <a:latin typeface="Source Sans Pro" panose="020B0503030403020204" pitchFamily="34" charset="0"/>
              <a:ea typeface="Source Sans Pro" panose="020B0503030403020204" pitchFamily="34" charset="0"/>
            </a:rPr>
            <a:t>Work</a:t>
          </a:r>
          <a:r>
            <a:rPr lang="fr-FR" b="0" i="0" u="none" dirty="0">
              <a:latin typeface="Source Sans Pro" panose="020B0503030403020204" pitchFamily="34" charset="0"/>
              <a:ea typeface="Source Sans Pro" panose="020B0503030403020204" pitchFamily="34" charset="0"/>
            </a:rPr>
            <a:t> for more </a:t>
          </a:r>
          <a:r>
            <a:rPr lang="fr-FR" b="0" i="0" u="none" dirty="0" err="1">
              <a:latin typeface="Source Sans Pro" panose="020B0503030403020204" pitchFamily="34" charset="0"/>
              <a:ea typeface="Source Sans Pro" panose="020B0503030403020204" pitchFamily="34" charset="0"/>
            </a:rPr>
            <a:t>than</a:t>
          </a:r>
          <a:r>
            <a:rPr lang="fr-FR" b="0" i="0" u="none" dirty="0">
              <a:latin typeface="Source Sans Pro" panose="020B0503030403020204" pitchFamily="34" charset="0"/>
              <a:ea typeface="Source Sans Pro" panose="020B0503030403020204" pitchFamily="34" charset="0"/>
            </a:rPr>
            <a:t> one client</a:t>
          </a:r>
          <a:endParaRPr lang="fr-FR" dirty="0">
            <a:latin typeface="Source Sans Pro" panose="020B0503030403020204" pitchFamily="34" charset="0"/>
            <a:ea typeface="Source Sans Pro" panose="020B0503030403020204" pitchFamily="34" charset="0"/>
          </a:endParaRPr>
        </a:p>
      </dgm:t>
    </dgm:pt>
    <dgm:pt modelId="{B606383B-DEB7-2442-BCA5-B9BF72960267}" type="parTrans" cxnId="{9C0D9962-B2DB-7C41-AA52-02DFF748B946}">
      <dgm:prSet/>
      <dgm:spPr/>
      <dgm:t>
        <a:bodyPr/>
        <a:lstStyle/>
        <a:p>
          <a:endParaRPr lang="fr-FR"/>
        </a:p>
      </dgm:t>
    </dgm:pt>
    <dgm:pt modelId="{7A6CEBE7-96BE-DA40-9D7E-C419FFA89BD0}" type="sibTrans" cxnId="{9C0D9962-B2DB-7C41-AA52-02DFF748B946}">
      <dgm:prSet/>
      <dgm:spPr/>
      <dgm:t>
        <a:bodyPr/>
        <a:lstStyle/>
        <a:p>
          <a:endParaRPr lang="fr-FR"/>
        </a:p>
      </dgm:t>
    </dgm:pt>
    <dgm:pt modelId="{513CB12D-63AA-ED41-B1C0-5FA6228FAB71}">
      <dgm:prSet/>
      <dgm:spPr/>
      <dgm:t>
        <a:bodyPr/>
        <a:lstStyle/>
        <a:p>
          <a:r>
            <a:rPr lang="fr-FR" b="0" i="0" u="none" dirty="0">
              <a:latin typeface="Source Sans Pro" panose="020B0503030403020204" pitchFamily="34" charset="0"/>
              <a:ea typeface="Source Sans Pro" panose="020B0503030403020204" pitchFamily="34" charset="0"/>
            </a:rPr>
            <a:t>Appoint a substitute</a:t>
          </a:r>
          <a:endParaRPr lang="fr-FR" dirty="0">
            <a:latin typeface="Source Sans Pro" panose="020B0503030403020204" pitchFamily="34" charset="0"/>
            <a:ea typeface="Source Sans Pro" panose="020B0503030403020204" pitchFamily="34" charset="0"/>
          </a:endParaRPr>
        </a:p>
      </dgm:t>
    </dgm:pt>
    <dgm:pt modelId="{26E88214-1929-7C49-B315-E53AA246C23E}" type="parTrans" cxnId="{2DFFF37D-AE9A-014D-8047-D8288975C12F}">
      <dgm:prSet/>
      <dgm:spPr/>
      <dgm:t>
        <a:bodyPr/>
        <a:lstStyle/>
        <a:p>
          <a:endParaRPr lang="fr-FR"/>
        </a:p>
      </dgm:t>
    </dgm:pt>
    <dgm:pt modelId="{2C14BD41-0270-174A-AE61-CD76E200B8E6}" type="sibTrans" cxnId="{2DFFF37D-AE9A-014D-8047-D8288975C12F}">
      <dgm:prSet/>
      <dgm:spPr/>
      <dgm:t>
        <a:bodyPr/>
        <a:lstStyle/>
        <a:p>
          <a:endParaRPr lang="fr-FR"/>
        </a:p>
      </dgm:t>
    </dgm:pt>
    <dgm:pt modelId="{93151C77-4301-C041-BF99-5090F9D22F1F}" type="pres">
      <dgm:prSet presAssocID="{6C022BF1-0532-C34F-BDBC-269C38819546}" presName="Name0" presStyleCnt="0">
        <dgm:presLayoutVars>
          <dgm:dir/>
          <dgm:resizeHandles val="exact"/>
        </dgm:presLayoutVars>
      </dgm:prSet>
      <dgm:spPr/>
    </dgm:pt>
    <dgm:pt modelId="{AD75E9BF-9D26-5443-B6AF-DEC4EE0C4DBA}" type="pres">
      <dgm:prSet presAssocID="{8A6B4D60-B174-1542-8DB4-A8D0404E0FC6}" presName="Name5" presStyleLbl="vennNode1" presStyleIdx="0" presStyleCnt="4">
        <dgm:presLayoutVars>
          <dgm:bulletEnabled val="1"/>
        </dgm:presLayoutVars>
      </dgm:prSet>
      <dgm:spPr/>
    </dgm:pt>
    <dgm:pt modelId="{0E58325E-2030-A044-AA37-468000A1E944}" type="pres">
      <dgm:prSet presAssocID="{3BB71139-6A09-0440-A830-F38BB6255F05}" presName="space" presStyleCnt="0"/>
      <dgm:spPr/>
    </dgm:pt>
    <dgm:pt modelId="{F446964B-3C69-BC41-A9A6-6EEA9A06DACE}" type="pres">
      <dgm:prSet presAssocID="{6C0EFD2F-D23E-7047-A5FE-CDE6C06B0BF3}" presName="Name5" presStyleLbl="vennNode1" presStyleIdx="1" presStyleCnt="4">
        <dgm:presLayoutVars>
          <dgm:bulletEnabled val="1"/>
        </dgm:presLayoutVars>
      </dgm:prSet>
      <dgm:spPr/>
    </dgm:pt>
    <dgm:pt modelId="{A31B54DE-9327-F348-A709-1359BBF0B1ED}" type="pres">
      <dgm:prSet presAssocID="{8FE24E0D-317E-8C44-AB5B-CC5934B07D03}" presName="space" presStyleCnt="0"/>
      <dgm:spPr/>
    </dgm:pt>
    <dgm:pt modelId="{7FF88A51-6094-DA48-AF73-9076C9BCCD55}" type="pres">
      <dgm:prSet presAssocID="{B794A151-8BF4-6F46-97B0-95E313679EEB}" presName="Name5" presStyleLbl="vennNode1" presStyleIdx="2" presStyleCnt="4">
        <dgm:presLayoutVars>
          <dgm:bulletEnabled val="1"/>
        </dgm:presLayoutVars>
      </dgm:prSet>
      <dgm:spPr/>
    </dgm:pt>
    <dgm:pt modelId="{60149820-2911-7A47-811F-24C6339AC71E}" type="pres">
      <dgm:prSet presAssocID="{7A6CEBE7-96BE-DA40-9D7E-C419FFA89BD0}" presName="space" presStyleCnt="0"/>
      <dgm:spPr/>
    </dgm:pt>
    <dgm:pt modelId="{104C58DF-B120-F141-86BA-76A4FCB49A9D}" type="pres">
      <dgm:prSet presAssocID="{513CB12D-63AA-ED41-B1C0-5FA6228FAB71}" presName="Name5" presStyleLbl="vennNode1" presStyleIdx="3" presStyleCnt="4">
        <dgm:presLayoutVars>
          <dgm:bulletEnabled val="1"/>
        </dgm:presLayoutVars>
      </dgm:prSet>
      <dgm:spPr/>
    </dgm:pt>
  </dgm:ptLst>
  <dgm:cxnLst>
    <dgm:cxn modelId="{9C0D9962-B2DB-7C41-AA52-02DFF748B946}" srcId="{6C022BF1-0532-C34F-BDBC-269C38819546}" destId="{B794A151-8BF4-6F46-97B0-95E313679EEB}" srcOrd="2" destOrd="0" parTransId="{B606383B-DEB7-2442-BCA5-B9BF72960267}" sibTransId="{7A6CEBE7-96BE-DA40-9D7E-C419FFA89BD0}"/>
    <dgm:cxn modelId="{7D593F6D-2785-024C-A7AC-FD782EF459AE}" type="presOf" srcId="{8A6B4D60-B174-1542-8DB4-A8D0404E0FC6}" destId="{AD75E9BF-9D26-5443-B6AF-DEC4EE0C4DBA}" srcOrd="0" destOrd="0" presId="urn:microsoft.com/office/officeart/2005/8/layout/venn3"/>
    <dgm:cxn modelId="{2CB8C36D-CC30-1641-87F0-76A2872BB585}" type="presOf" srcId="{6C0EFD2F-D23E-7047-A5FE-CDE6C06B0BF3}" destId="{F446964B-3C69-BC41-A9A6-6EEA9A06DACE}" srcOrd="0" destOrd="0" presId="urn:microsoft.com/office/officeart/2005/8/layout/venn3"/>
    <dgm:cxn modelId="{124B5250-1CBD-D24E-9FA8-E61679F8B332}" type="presOf" srcId="{6C022BF1-0532-C34F-BDBC-269C38819546}" destId="{93151C77-4301-C041-BF99-5090F9D22F1F}" srcOrd="0" destOrd="0" presId="urn:microsoft.com/office/officeart/2005/8/layout/venn3"/>
    <dgm:cxn modelId="{C42A8159-523C-2649-BFAB-B89CFBFD7BB7}" srcId="{6C022BF1-0532-C34F-BDBC-269C38819546}" destId="{6C0EFD2F-D23E-7047-A5FE-CDE6C06B0BF3}" srcOrd="1" destOrd="0" parTransId="{21145B13-3F5E-504D-A1F7-B2F7C058F361}" sibTransId="{8FE24E0D-317E-8C44-AB5B-CC5934B07D03}"/>
    <dgm:cxn modelId="{2DFFF37D-AE9A-014D-8047-D8288975C12F}" srcId="{6C022BF1-0532-C34F-BDBC-269C38819546}" destId="{513CB12D-63AA-ED41-B1C0-5FA6228FAB71}" srcOrd="3" destOrd="0" parTransId="{26E88214-1929-7C49-B315-E53AA246C23E}" sibTransId="{2C14BD41-0270-174A-AE61-CD76E200B8E6}"/>
    <dgm:cxn modelId="{767487A2-B2F1-FD4A-BA57-2BBD406E080B}" type="presOf" srcId="{B794A151-8BF4-6F46-97B0-95E313679EEB}" destId="{7FF88A51-6094-DA48-AF73-9076C9BCCD55}" srcOrd="0" destOrd="0" presId="urn:microsoft.com/office/officeart/2005/8/layout/venn3"/>
    <dgm:cxn modelId="{3EF16FAD-BE21-9B4F-A228-8648977712DB}" type="presOf" srcId="{513CB12D-63AA-ED41-B1C0-5FA6228FAB71}" destId="{104C58DF-B120-F141-86BA-76A4FCB49A9D}" srcOrd="0" destOrd="0" presId="urn:microsoft.com/office/officeart/2005/8/layout/venn3"/>
    <dgm:cxn modelId="{87E0B7CF-C4D5-EF4E-B05C-EC6EF133403A}" srcId="{6C022BF1-0532-C34F-BDBC-269C38819546}" destId="{8A6B4D60-B174-1542-8DB4-A8D0404E0FC6}" srcOrd="0" destOrd="0" parTransId="{35C37162-8F3D-464F-9009-AD646B3DCA20}" sibTransId="{3BB71139-6A09-0440-A830-F38BB6255F05}"/>
    <dgm:cxn modelId="{7C8F8B51-BBEA-884D-8EE8-847E390229A0}" type="presParOf" srcId="{93151C77-4301-C041-BF99-5090F9D22F1F}" destId="{AD75E9BF-9D26-5443-B6AF-DEC4EE0C4DBA}" srcOrd="0" destOrd="0" presId="urn:microsoft.com/office/officeart/2005/8/layout/venn3"/>
    <dgm:cxn modelId="{0E5CCAE3-EF8A-474F-AC74-69DCF2F2A967}" type="presParOf" srcId="{93151C77-4301-C041-BF99-5090F9D22F1F}" destId="{0E58325E-2030-A044-AA37-468000A1E944}" srcOrd="1" destOrd="0" presId="urn:microsoft.com/office/officeart/2005/8/layout/venn3"/>
    <dgm:cxn modelId="{C5302FD2-2328-EA48-ADA9-EA15071666FB}" type="presParOf" srcId="{93151C77-4301-C041-BF99-5090F9D22F1F}" destId="{F446964B-3C69-BC41-A9A6-6EEA9A06DACE}" srcOrd="2" destOrd="0" presId="urn:microsoft.com/office/officeart/2005/8/layout/venn3"/>
    <dgm:cxn modelId="{53768077-34E9-C94D-B546-E9DF38956977}" type="presParOf" srcId="{93151C77-4301-C041-BF99-5090F9D22F1F}" destId="{A31B54DE-9327-F348-A709-1359BBF0B1ED}" srcOrd="3" destOrd="0" presId="urn:microsoft.com/office/officeart/2005/8/layout/venn3"/>
    <dgm:cxn modelId="{1DF556C2-6E68-5C40-8F57-E38B64FD133F}" type="presParOf" srcId="{93151C77-4301-C041-BF99-5090F9D22F1F}" destId="{7FF88A51-6094-DA48-AF73-9076C9BCCD55}" srcOrd="4" destOrd="0" presId="urn:microsoft.com/office/officeart/2005/8/layout/venn3"/>
    <dgm:cxn modelId="{9B27BC07-EC23-164F-977A-AA4E81DDB7AA}" type="presParOf" srcId="{93151C77-4301-C041-BF99-5090F9D22F1F}" destId="{60149820-2911-7A47-811F-24C6339AC71E}" srcOrd="5" destOrd="0" presId="urn:microsoft.com/office/officeart/2005/8/layout/venn3"/>
    <dgm:cxn modelId="{D0D49323-0B52-0B46-B4F7-F525A4F170A1}" type="presParOf" srcId="{93151C77-4301-C041-BF99-5090F9D22F1F}" destId="{104C58DF-B120-F141-86BA-76A4FCB49A9D}" srcOrd="6"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3090D-B96C-0448-BCA7-436DBB5CB317}">
      <dsp:nvSpPr>
        <dsp:cNvPr id="0" name=""/>
        <dsp:cNvSpPr/>
      </dsp:nvSpPr>
      <dsp:spPr>
        <a:xfrm>
          <a:off x="-9192271" y="-1403415"/>
          <a:ext cx="10934832" cy="10934832"/>
        </a:xfrm>
        <a:prstGeom prst="blockArc">
          <a:avLst>
            <a:gd name="adj1" fmla="val 18900000"/>
            <a:gd name="adj2" fmla="val 2700000"/>
            <a:gd name="adj3" fmla="val 198"/>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C46E8B-5549-4C45-A938-511CB0AC7253}">
      <dsp:nvSpPr>
        <dsp:cNvPr id="0" name=""/>
        <dsp:cNvSpPr/>
      </dsp:nvSpPr>
      <dsp:spPr>
        <a:xfrm>
          <a:off x="911257" y="624880"/>
          <a:ext cx="11161369" cy="1250411"/>
        </a:xfrm>
        <a:prstGeom prst="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2514" tIns="78740" rIns="78740" bIns="78740" numCol="1" spcCol="1270" anchor="ctr" anchorCtr="0">
          <a:noAutofit/>
        </a:bodyPr>
        <a:lstStyle/>
        <a:p>
          <a:pPr marL="0" lvl="0" indent="0" algn="l" defTabSz="1377950">
            <a:lnSpc>
              <a:spcPct val="90000"/>
            </a:lnSpc>
            <a:spcBef>
              <a:spcPct val="0"/>
            </a:spcBef>
            <a:spcAft>
              <a:spcPct val="35000"/>
            </a:spcAft>
            <a:buNone/>
          </a:pPr>
          <a:r>
            <a:rPr lang="fr-FR" sz="3100" kern="1200" dirty="0" err="1">
              <a:solidFill>
                <a:schemeClr val="tx1"/>
              </a:solidFill>
              <a:latin typeface="Source Sans Pro" panose="020B0503030403020204" pitchFamily="34" charset="0"/>
              <a:ea typeface="Source Sans Pro" panose="020B0503030403020204" pitchFamily="34" charset="0"/>
            </a:rPr>
            <a:t>Subject</a:t>
          </a:r>
          <a:r>
            <a:rPr lang="fr-FR" sz="3100" kern="1200" dirty="0">
              <a:solidFill>
                <a:schemeClr val="tx1"/>
              </a:solidFill>
              <a:latin typeface="Source Sans Pro" panose="020B0503030403020204" pitchFamily="34" charset="0"/>
              <a:ea typeface="Source Sans Pro" panose="020B0503030403020204" pitchFamily="34" charset="0"/>
            </a:rPr>
            <a:t> to </a:t>
          </a:r>
          <a:r>
            <a:rPr lang="fr-FR" sz="3100" kern="1200" dirty="0" err="1">
              <a:solidFill>
                <a:schemeClr val="tx1"/>
              </a:solidFill>
              <a:latin typeface="Source Sans Pro" panose="020B0503030403020204" pitchFamily="34" charset="0"/>
              <a:ea typeface="Source Sans Pro" panose="020B0503030403020204" pitchFamily="34" charset="0"/>
            </a:rPr>
            <a:t>company</a:t>
          </a:r>
          <a:r>
            <a:rPr lang="fr-FR" sz="3100" kern="1200" dirty="0">
              <a:solidFill>
                <a:schemeClr val="tx1"/>
              </a:solidFill>
              <a:latin typeface="Source Sans Pro" panose="020B0503030403020204" pitchFamily="34" charset="0"/>
              <a:ea typeface="Source Sans Pro" panose="020B0503030403020204" pitchFamily="34" charset="0"/>
            </a:rPr>
            <a:t> </a:t>
          </a:r>
          <a:r>
            <a:rPr lang="fr-FR" sz="3100" kern="1200" dirty="0" err="1">
              <a:solidFill>
                <a:schemeClr val="tx1"/>
              </a:solidFill>
              <a:latin typeface="Source Sans Pro" panose="020B0503030403020204" pitchFamily="34" charset="0"/>
              <a:ea typeface="Source Sans Pro" panose="020B0503030403020204" pitchFamily="34" charset="0"/>
            </a:rPr>
            <a:t>policies</a:t>
          </a:r>
          <a:r>
            <a:rPr lang="fr-FR" sz="3100" kern="1200" dirty="0">
              <a:solidFill>
                <a:schemeClr val="tx1"/>
              </a:solidFill>
              <a:latin typeface="Source Sans Pro" panose="020B0503030403020204" pitchFamily="34" charset="0"/>
              <a:ea typeface="Source Sans Pro" panose="020B0503030403020204" pitchFamily="34" charset="0"/>
            </a:rPr>
            <a:t> and </a:t>
          </a:r>
          <a:r>
            <a:rPr lang="fr-FR" sz="3100" kern="1200" dirty="0" err="1">
              <a:solidFill>
                <a:schemeClr val="tx1"/>
              </a:solidFill>
              <a:latin typeface="Source Sans Pro" panose="020B0503030403020204" pitchFamily="34" charset="0"/>
              <a:ea typeface="Source Sans Pro" panose="020B0503030403020204" pitchFamily="34" charset="0"/>
            </a:rPr>
            <a:t>rules</a:t>
          </a:r>
          <a:r>
            <a:rPr lang="fr-FR" sz="3100" kern="1200" dirty="0">
              <a:solidFill>
                <a:schemeClr val="tx1"/>
              </a:solidFill>
              <a:latin typeface="Source Sans Pro" panose="020B0503030403020204" pitchFamily="34" charset="0"/>
              <a:ea typeface="Source Sans Pro" panose="020B0503030403020204" pitchFamily="34" charset="0"/>
            </a:rPr>
            <a:t> </a:t>
          </a:r>
        </a:p>
      </dsp:txBody>
      <dsp:txXfrm>
        <a:off x="911257" y="624880"/>
        <a:ext cx="11161369" cy="1250411"/>
      </dsp:txXfrm>
    </dsp:sp>
    <dsp:sp modelId="{7CEFEA80-ED84-CD40-992B-5D40450BD39D}">
      <dsp:nvSpPr>
        <dsp:cNvPr id="0" name=""/>
        <dsp:cNvSpPr/>
      </dsp:nvSpPr>
      <dsp:spPr>
        <a:xfrm>
          <a:off x="129750" y="468579"/>
          <a:ext cx="1563014" cy="1563014"/>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F98919-5D3E-FC40-90AF-5E90295B0A47}">
      <dsp:nvSpPr>
        <dsp:cNvPr id="0" name=""/>
        <dsp:cNvSpPr/>
      </dsp:nvSpPr>
      <dsp:spPr>
        <a:xfrm>
          <a:off x="1628146" y="2500823"/>
          <a:ext cx="10444480" cy="1250411"/>
        </a:xfrm>
        <a:prstGeom prst="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2514" tIns="78740" rIns="78740" bIns="78740" numCol="1" spcCol="1270" anchor="ctr" anchorCtr="0">
          <a:noAutofit/>
        </a:bodyPr>
        <a:lstStyle/>
        <a:p>
          <a:pPr marL="0" lvl="0" indent="0" algn="l" defTabSz="1377950">
            <a:lnSpc>
              <a:spcPct val="90000"/>
            </a:lnSpc>
            <a:spcBef>
              <a:spcPct val="0"/>
            </a:spcBef>
            <a:spcAft>
              <a:spcPct val="35000"/>
            </a:spcAft>
            <a:buNone/>
          </a:pPr>
          <a:r>
            <a:rPr lang="fr-FR" sz="3100" b="0" i="0" u="none" strike="noStrike" kern="1200" dirty="0">
              <a:solidFill>
                <a:schemeClr val="tx1"/>
              </a:solidFill>
              <a:effectLst/>
              <a:latin typeface="Source Sans Pro" panose="020B0503030403020204" pitchFamily="34" charset="0"/>
              <a:ea typeface="Source Sans Pro" panose="020B0503030403020204" pitchFamily="34" charset="0"/>
            </a:rPr>
            <a:t>If </a:t>
          </a:r>
          <a:r>
            <a:rPr lang="fr-FR" sz="3100" b="0" i="0" u="none" strike="noStrike" kern="1200" dirty="0" err="1">
              <a:solidFill>
                <a:schemeClr val="tx1"/>
              </a:solidFill>
              <a:effectLst/>
              <a:latin typeface="Source Sans Pro" panose="020B0503030403020204" pitchFamily="34" charset="0"/>
              <a:ea typeface="Source Sans Pro" panose="020B0503030403020204" pitchFamily="34" charset="0"/>
            </a:rPr>
            <a:t>told</a:t>
          </a:r>
          <a:r>
            <a:rPr lang="fr-FR" sz="3100" b="0" i="0" u="none" strike="noStrike" kern="1200" dirty="0">
              <a:solidFill>
                <a:schemeClr val="tx1"/>
              </a:solidFill>
              <a:effectLst/>
              <a:latin typeface="Source Sans Pro" panose="020B0503030403020204" pitchFamily="34" charset="0"/>
              <a:ea typeface="Source Sans Pro" panose="020B0503030403020204" pitchFamily="34" charset="0"/>
            </a:rPr>
            <a:t> to do </a:t>
          </a:r>
          <a:r>
            <a:rPr lang="fr-FR" sz="3100" b="0" i="0" u="none" strike="noStrike" kern="1200" dirty="0" err="1">
              <a:solidFill>
                <a:schemeClr val="tx1"/>
              </a:solidFill>
              <a:effectLst/>
              <a:latin typeface="Source Sans Pro" panose="020B0503030403020204" pitchFamily="34" charset="0"/>
              <a:ea typeface="Source Sans Pro" panose="020B0503030403020204" pitchFamily="34" charset="0"/>
            </a:rPr>
            <a:t>so</a:t>
          </a:r>
          <a:r>
            <a:rPr lang="fr-FR" sz="3100" b="0" i="0" u="none" strike="noStrike" kern="1200" dirty="0">
              <a:solidFill>
                <a:schemeClr val="tx1"/>
              </a:solidFill>
              <a:effectLst/>
              <a:latin typeface="Source Sans Pro" panose="020B0503030403020204" pitchFamily="34" charset="0"/>
              <a:ea typeface="Source Sans Pro" panose="020B0503030403020204" pitchFamily="34" charset="0"/>
            </a:rPr>
            <a:t> by </a:t>
          </a:r>
          <a:r>
            <a:rPr lang="fr-FR" sz="3100" b="0" i="0" u="none" strike="noStrike" kern="1200" dirty="0" err="1">
              <a:solidFill>
                <a:schemeClr val="tx1"/>
              </a:solidFill>
              <a:effectLst/>
              <a:latin typeface="Source Sans Pro" panose="020B0503030403020204" pitchFamily="34" charset="0"/>
              <a:ea typeface="Source Sans Pro" panose="020B0503030403020204" pitchFamily="34" charset="0"/>
            </a:rPr>
            <a:t>their</a:t>
          </a:r>
          <a:r>
            <a:rPr lang="fr-FR" sz="3100" b="0" i="0" u="none" strike="noStrike" kern="1200" dirty="0">
              <a:solidFill>
                <a:schemeClr val="tx1"/>
              </a:solidFill>
              <a:effectLst/>
              <a:latin typeface="Source Sans Pro" panose="020B0503030403020204" pitchFamily="34" charset="0"/>
              <a:ea typeface="Source Sans Pro" panose="020B0503030403020204" pitchFamily="34" charset="0"/>
            </a:rPr>
            <a:t> employer, they must </a:t>
          </a:r>
          <a:r>
            <a:rPr lang="fr-FR" sz="3100" b="0" i="0" u="none" strike="noStrike" kern="1200" dirty="0" err="1">
              <a:solidFill>
                <a:schemeClr val="tx1"/>
              </a:solidFill>
              <a:effectLst/>
              <a:latin typeface="Source Sans Pro" panose="020B0503030403020204" pitchFamily="34" charset="0"/>
              <a:ea typeface="Source Sans Pro" panose="020B0503030403020204" pitchFamily="34" charset="0"/>
            </a:rPr>
            <a:t>work</a:t>
          </a:r>
          <a:r>
            <a:rPr lang="fr-FR" sz="3100" b="0" i="0" u="none" strike="noStrike" kern="1200" dirty="0">
              <a:solidFill>
                <a:schemeClr val="tx1"/>
              </a:solidFill>
              <a:effectLst/>
              <a:latin typeface="Source Sans Pro" panose="020B0503030403020204" pitchFamily="34" charset="0"/>
              <a:ea typeface="Source Sans Pro" panose="020B0503030403020204" pitchFamily="34" charset="0"/>
            </a:rPr>
            <a:t> </a:t>
          </a:r>
          <a:r>
            <a:rPr lang="fr-FR" sz="3100" b="0" i="0" u="none" strike="noStrike" kern="1200" dirty="0" err="1">
              <a:solidFill>
                <a:schemeClr val="tx1"/>
              </a:solidFill>
              <a:effectLst/>
              <a:latin typeface="Source Sans Pro" panose="020B0503030403020204" pitchFamily="34" charset="0"/>
              <a:ea typeface="Source Sans Pro" panose="020B0503030403020204" pitchFamily="34" charset="0"/>
            </a:rPr>
            <a:t>exclusively</a:t>
          </a:r>
          <a:r>
            <a:rPr lang="fr-FR" sz="3100" b="0" i="0" u="none" strike="noStrike" kern="1200" dirty="0">
              <a:solidFill>
                <a:schemeClr val="tx1"/>
              </a:solidFill>
              <a:effectLst/>
              <a:latin typeface="Source Sans Pro" panose="020B0503030403020204" pitchFamily="34" charset="0"/>
              <a:ea typeface="Source Sans Pro" panose="020B0503030403020204" pitchFamily="34" charset="0"/>
            </a:rPr>
            <a:t> for the </a:t>
          </a:r>
          <a:r>
            <a:rPr lang="fr-FR" sz="3100" b="0" i="0" u="none" strike="noStrike" kern="1200" dirty="0" err="1">
              <a:solidFill>
                <a:schemeClr val="tx1"/>
              </a:solidFill>
              <a:effectLst/>
              <a:latin typeface="Source Sans Pro" panose="020B0503030403020204" pitchFamily="34" charset="0"/>
              <a:ea typeface="Source Sans Pro" panose="020B0503030403020204" pitchFamily="34" charset="0"/>
            </a:rPr>
            <a:t>company</a:t>
          </a:r>
          <a:endParaRPr lang="fr-FR" sz="3100" kern="1200" dirty="0">
            <a:solidFill>
              <a:schemeClr val="tx1"/>
            </a:solidFill>
            <a:latin typeface="Source Sans Pro" panose="020B0503030403020204" pitchFamily="34" charset="0"/>
            <a:ea typeface="Source Sans Pro" panose="020B0503030403020204" pitchFamily="34" charset="0"/>
          </a:endParaRPr>
        </a:p>
      </dsp:txBody>
      <dsp:txXfrm>
        <a:off x="1628146" y="2500823"/>
        <a:ext cx="10444480" cy="1250411"/>
      </dsp:txXfrm>
    </dsp:sp>
    <dsp:sp modelId="{2087CBDB-D735-DD49-805A-02CBFA01013F}">
      <dsp:nvSpPr>
        <dsp:cNvPr id="0" name=""/>
        <dsp:cNvSpPr/>
      </dsp:nvSpPr>
      <dsp:spPr>
        <a:xfrm>
          <a:off x="846639" y="2344521"/>
          <a:ext cx="1563014" cy="1563014"/>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7C47A0-BE73-4545-8C05-B3649201E17A}">
      <dsp:nvSpPr>
        <dsp:cNvPr id="0" name=""/>
        <dsp:cNvSpPr/>
      </dsp:nvSpPr>
      <dsp:spPr>
        <a:xfrm>
          <a:off x="1628146" y="4376765"/>
          <a:ext cx="10444480" cy="1250411"/>
        </a:xfrm>
        <a:prstGeom prst="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2514" tIns="88900" rIns="88900" bIns="88900" numCol="1" spcCol="1270" anchor="ctr" anchorCtr="0">
          <a:noAutofit/>
        </a:bodyPr>
        <a:lstStyle/>
        <a:p>
          <a:pPr marL="0" lvl="0" indent="0" algn="l" defTabSz="1555750">
            <a:lnSpc>
              <a:spcPct val="90000"/>
            </a:lnSpc>
            <a:spcBef>
              <a:spcPct val="0"/>
            </a:spcBef>
            <a:spcAft>
              <a:spcPct val="35000"/>
            </a:spcAft>
            <a:buNone/>
          </a:pPr>
          <a:r>
            <a:rPr lang="fr-FR" sz="3500" b="0" i="0" u="none" strike="noStrike" kern="1200" dirty="0">
              <a:solidFill>
                <a:schemeClr val="tx1"/>
              </a:solidFill>
              <a:effectLst/>
              <a:latin typeface="Source Sans Pro" panose="020B0503030403020204" pitchFamily="34" charset="0"/>
              <a:ea typeface="Source Sans Pro" panose="020B0503030403020204" pitchFamily="34" charset="0"/>
            </a:rPr>
            <a:t>At a </a:t>
          </a:r>
          <a:r>
            <a:rPr lang="fr-FR" sz="3500" b="0" i="0" u="none" strike="noStrike" kern="1200" dirty="0" err="1">
              <a:solidFill>
                <a:schemeClr val="tx1"/>
              </a:solidFill>
              <a:effectLst/>
              <a:latin typeface="Source Sans Pro" panose="020B0503030403020204" pitchFamily="34" charset="0"/>
              <a:ea typeface="Source Sans Pro" panose="020B0503030403020204" pitchFamily="34" charset="0"/>
            </a:rPr>
            <a:t>specific</a:t>
          </a:r>
          <a:r>
            <a:rPr lang="fr-FR" sz="3500" b="0" i="0" u="none" strike="noStrike" kern="1200" dirty="0">
              <a:solidFill>
                <a:schemeClr val="tx1"/>
              </a:solidFill>
              <a:effectLst/>
              <a:latin typeface="Source Sans Pro" panose="020B0503030403020204" pitchFamily="34" charset="0"/>
              <a:ea typeface="Source Sans Pro" panose="020B0503030403020204" pitchFamily="34" charset="0"/>
            </a:rPr>
            <a:t> location and at </a:t>
          </a:r>
          <a:r>
            <a:rPr lang="fr-FR" sz="3500" b="0" i="0" u="none" strike="noStrike" kern="1200" dirty="0" err="1">
              <a:solidFill>
                <a:schemeClr val="tx1"/>
              </a:solidFill>
              <a:effectLst/>
              <a:latin typeface="Source Sans Pro" panose="020B0503030403020204" pitchFamily="34" charset="0"/>
              <a:ea typeface="Source Sans Pro" panose="020B0503030403020204" pitchFamily="34" charset="0"/>
            </a:rPr>
            <a:t>mandated</a:t>
          </a:r>
          <a:r>
            <a:rPr lang="fr-FR" sz="3500" b="0" i="0" u="none" strike="noStrike" kern="1200" dirty="0">
              <a:solidFill>
                <a:schemeClr val="tx1"/>
              </a:solidFill>
              <a:effectLst/>
              <a:latin typeface="Source Sans Pro" panose="020B0503030403020204" pitchFamily="34" charset="0"/>
              <a:ea typeface="Source Sans Pro" panose="020B0503030403020204" pitchFamily="34" charset="0"/>
            </a:rPr>
            <a:t> times</a:t>
          </a:r>
          <a:endParaRPr lang="fr-FR" sz="3500" kern="1200" dirty="0">
            <a:solidFill>
              <a:schemeClr val="tx1"/>
            </a:solidFill>
            <a:latin typeface="Source Sans Pro" panose="020B0503030403020204" pitchFamily="34" charset="0"/>
            <a:ea typeface="Source Sans Pro" panose="020B0503030403020204" pitchFamily="34" charset="0"/>
          </a:endParaRPr>
        </a:p>
      </dsp:txBody>
      <dsp:txXfrm>
        <a:off x="1628146" y="4376765"/>
        <a:ext cx="10444480" cy="1250411"/>
      </dsp:txXfrm>
    </dsp:sp>
    <dsp:sp modelId="{DB9A3FB7-6B8D-4442-AD96-FDF91B70A07F}">
      <dsp:nvSpPr>
        <dsp:cNvPr id="0" name=""/>
        <dsp:cNvSpPr/>
      </dsp:nvSpPr>
      <dsp:spPr>
        <a:xfrm>
          <a:off x="846639" y="4220464"/>
          <a:ext cx="1563014" cy="1563014"/>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0F37DB-9674-214A-8FF5-836F639B1129}">
      <dsp:nvSpPr>
        <dsp:cNvPr id="0" name=""/>
        <dsp:cNvSpPr/>
      </dsp:nvSpPr>
      <dsp:spPr>
        <a:xfrm>
          <a:off x="911257" y="6252707"/>
          <a:ext cx="11161369" cy="1250411"/>
        </a:xfrm>
        <a:prstGeom prst="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2514" tIns="88900" rIns="88900" bIns="88900" numCol="1" spcCol="1270" anchor="ctr" anchorCtr="0">
          <a:noAutofit/>
        </a:bodyPr>
        <a:lstStyle/>
        <a:p>
          <a:pPr marL="0" lvl="0" indent="0" algn="l" defTabSz="1555750">
            <a:lnSpc>
              <a:spcPct val="90000"/>
            </a:lnSpc>
            <a:spcBef>
              <a:spcPct val="0"/>
            </a:spcBef>
            <a:spcAft>
              <a:spcPct val="35000"/>
            </a:spcAft>
            <a:buNone/>
          </a:pPr>
          <a:r>
            <a:rPr lang="fr-FR" sz="3500" b="0" i="0" u="none" strike="noStrike" kern="1200" dirty="0" err="1">
              <a:solidFill>
                <a:schemeClr val="tx1"/>
              </a:solidFill>
              <a:effectLst/>
              <a:latin typeface="Source Sans Pro" panose="020B0503030403020204" pitchFamily="34" charset="0"/>
              <a:ea typeface="Source Sans Pro" panose="020B0503030403020204" pitchFamily="34" charset="0"/>
            </a:rPr>
            <a:t>Obliged</a:t>
          </a:r>
          <a:r>
            <a:rPr lang="fr-FR" sz="3500" b="0" i="0" u="none" strike="noStrike" kern="1200" dirty="0">
              <a:solidFill>
                <a:schemeClr val="tx1"/>
              </a:solidFill>
              <a:effectLst/>
              <a:latin typeface="Source Sans Pro" panose="020B0503030403020204" pitchFamily="34" charset="0"/>
              <a:ea typeface="Source Sans Pro" panose="020B0503030403020204" pitchFamily="34" charset="0"/>
            </a:rPr>
            <a:t> to </a:t>
          </a:r>
          <a:r>
            <a:rPr lang="fr-FR" sz="3500" b="0" i="0" u="none" strike="noStrike" kern="1200" dirty="0" err="1">
              <a:solidFill>
                <a:schemeClr val="tx1"/>
              </a:solidFill>
              <a:effectLst/>
              <a:latin typeface="Source Sans Pro" panose="020B0503030403020204" pitchFamily="34" charset="0"/>
              <a:ea typeface="Source Sans Pro" panose="020B0503030403020204" pitchFamily="34" charset="0"/>
            </a:rPr>
            <a:t>accept</a:t>
          </a:r>
          <a:r>
            <a:rPr lang="fr-FR" sz="3500" b="0" i="0" u="none" strike="noStrike" kern="1200" dirty="0">
              <a:solidFill>
                <a:schemeClr val="tx1"/>
              </a:solidFill>
              <a:effectLst/>
              <a:latin typeface="Source Sans Pro" panose="020B0503030403020204" pitchFamily="34" charset="0"/>
              <a:ea typeface="Source Sans Pro" panose="020B0503030403020204" pitchFamily="34" charset="0"/>
            </a:rPr>
            <a:t> </a:t>
          </a:r>
          <a:r>
            <a:rPr lang="fr-FR" sz="3500" b="0" i="0" u="none" strike="noStrike" kern="1200" dirty="0" err="1">
              <a:solidFill>
                <a:schemeClr val="tx1"/>
              </a:solidFill>
              <a:effectLst/>
              <a:latin typeface="Source Sans Pro" panose="020B0503030403020204" pitchFamily="34" charset="0"/>
              <a:ea typeface="Source Sans Pro" panose="020B0503030403020204" pitchFamily="34" charset="0"/>
            </a:rPr>
            <a:t>any</a:t>
          </a:r>
          <a:r>
            <a:rPr lang="fr-FR" sz="3500" b="0" i="0" u="none" strike="noStrike" kern="1200" dirty="0">
              <a:solidFill>
                <a:schemeClr val="tx1"/>
              </a:solidFill>
              <a:effectLst/>
              <a:latin typeface="Source Sans Pro" panose="020B0503030403020204" pitchFamily="34" charset="0"/>
              <a:ea typeface="Source Sans Pro" panose="020B0503030403020204" pitchFamily="34" charset="0"/>
            </a:rPr>
            <a:t> </a:t>
          </a:r>
          <a:r>
            <a:rPr lang="fr-FR" sz="3500" b="0" i="0" u="none" strike="noStrike" kern="1200" dirty="0" err="1">
              <a:solidFill>
                <a:schemeClr val="tx1"/>
              </a:solidFill>
              <a:effectLst/>
              <a:latin typeface="Source Sans Pro" panose="020B0503030403020204" pitchFamily="34" charset="0"/>
              <a:ea typeface="Source Sans Pro" panose="020B0503030403020204" pitchFamily="34" charset="0"/>
            </a:rPr>
            <a:t>reasonable</a:t>
          </a:r>
          <a:r>
            <a:rPr lang="fr-FR" sz="3500" b="0" i="0" u="none" strike="noStrike" kern="1200" dirty="0">
              <a:solidFill>
                <a:schemeClr val="tx1"/>
              </a:solidFill>
              <a:effectLst/>
              <a:latin typeface="Source Sans Pro" panose="020B0503030403020204" pitchFamily="34" charset="0"/>
              <a:ea typeface="Source Sans Pro" panose="020B0503030403020204" pitchFamily="34" charset="0"/>
            </a:rPr>
            <a:t> </a:t>
          </a:r>
          <a:r>
            <a:rPr lang="fr-FR" sz="3500" b="0" i="0" u="none" strike="noStrike" kern="1200" dirty="0" err="1">
              <a:solidFill>
                <a:schemeClr val="tx1"/>
              </a:solidFill>
              <a:effectLst/>
              <a:latin typeface="Source Sans Pro" panose="020B0503030403020204" pitchFamily="34" charset="0"/>
              <a:ea typeface="Source Sans Pro" panose="020B0503030403020204" pitchFamily="34" charset="0"/>
            </a:rPr>
            <a:t>task</a:t>
          </a:r>
          <a:r>
            <a:rPr lang="fr-FR" sz="3500" b="0" i="0" u="none" strike="noStrike" kern="1200" dirty="0">
              <a:solidFill>
                <a:schemeClr val="tx1"/>
              </a:solidFill>
              <a:effectLst/>
              <a:latin typeface="Source Sans Pro" panose="020B0503030403020204" pitchFamily="34" charset="0"/>
              <a:ea typeface="Source Sans Pro" panose="020B0503030403020204" pitchFamily="34" charset="0"/>
            </a:rPr>
            <a:t> </a:t>
          </a:r>
          <a:r>
            <a:rPr lang="fr-FR" sz="3500" b="0" i="0" u="none" strike="noStrike" kern="1200" dirty="0" err="1">
              <a:solidFill>
                <a:schemeClr val="tx1"/>
              </a:solidFill>
              <a:effectLst/>
              <a:latin typeface="Source Sans Pro" panose="020B0503030403020204" pitchFamily="34" charset="0"/>
              <a:ea typeface="Source Sans Pro" panose="020B0503030403020204" pitchFamily="34" charset="0"/>
            </a:rPr>
            <a:t>requested</a:t>
          </a:r>
          <a:r>
            <a:rPr lang="fr-FR" sz="3500" b="0" i="0" u="none" strike="noStrike" kern="1200" dirty="0">
              <a:solidFill>
                <a:schemeClr val="tx1"/>
              </a:solidFill>
              <a:effectLst/>
              <a:latin typeface="Source Sans Pro" panose="020B0503030403020204" pitchFamily="34" charset="0"/>
              <a:ea typeface="Source Sans Pro" panose="020B0503030403020204" pitchFamily="34" charset="0"/>
            </a:rPr>
            <a:t> by </a:t>
          </a:r>
          <a:r>
            <a:rPr lang="fr-FR" sz="3500" b="0" i="0" u="none" strike="noStrike" kern="1200" dirty="0" err="1">
              <a:solidFill>
                <a:schemeClr val="tx1"/>
              </a:solidFill>
              <a:effectLst/>
              <a:latin typeface="Source Sans Pro" panose="020B0503030403020204" pitchFamily="34" charset="0"/>
              <a:ea typeface="Source Sans Pro" panose="020B0503030403020204" pitchFamily="34" charset="0"/>
            </a:rPr>
            <a:t>their</a:t>
          </a:r>
          <a:r>
            <a:rPr lang="fr-FR" sz="3500" b="0" i="0" u="none" strike="noStrike" kern="1200" dirty="0">
              <a:solidFill>
                <a:schemeClr val="tx1"/>
              </a:solidFill>
              <a:effectLst/>
              <a:latin typeface="Source Sans Pro" panose="020B0503030403020204" pitchFamily="34" charset="0"/>
              <a:ea typeface="Source Sans Pro" panose="020B0503030403020204" pitchFamily="34" charset="0"/>
            </a:rPr>
            <a:t> employer and </a:t>
          </a:r>
          <a:r>
            <a:rPr lang="fr-FR" sz="3500" b="0" i="0" u="none" strike="noStrike" kern="1200" dirty="0" err="1">
              <a:solidFill>
                <a:schemeClr val="tx1"/>
              </a:solidFill>
              <a:effectLst/>
              <a:latin typeface="Source Sans Pro" panose="020B0503030403020204" pitchFamily="34" charset="0"/>
              <a:ea typeface="Source Sans Pro" panose="020B0503030403020204" pitchFamily="34" charset="0"/>
            </a:rPr>
            <a:t>follow</a:t>
          </a:r>
          <a:r>
            <a:rPr lang="fr-FR" sz="3500" b="0" i="0" u="none" strike="noStrike" kern="1200" dirty="0">
              <a:solidFill>
                <a:schemeClr val="tx1"/>
              </a:solidFill>
              <a:effectLst/>
              <a:latin typeface="Source Sans Pro" panose="020B0503030403020204" pitchFamily="34" charset="0"/>
              <a:ea typeface="Source Sans Pro" panose="020B0503030403020204" pitchFamily="34" charset="0"/>
            </a:rPr>
            <a:t> </a:t>
          </a:r>
          <a:r>
            <a:rPr lang="fr-FR" sz="3500" b="0" i="0" u="none" strike="noStrike" kern="1200" dirty="0" err="1">
              <a:solidFill>
                <a:schemeClr val="tx1"/>
              </a:solidFill>
              <a:effectLst/>
              <a:latin typeface="Source Sans Pro" panose="020B0503030403020204" pitchFamily="34" charset="0"/>
              <a:ea typeface="Source Sans Pro" panose="020B0503030403020204" pitchFamily="34" charset="0"/>
            </a:rPr>
            <a:t>their</a:t>
          </a:r>
          <a:r>
            <a:rPr lang="fr-FR" sz="3500" b="0" i="0" u="none" strike="noStrike" kern="1200" dirty="0">
              <a:solidFill>
                <a:schemeClr val="tx1"/>
              </a:solidFill>
              <a:effectLst/>
              <a:latin typeface="Source Sans Pro" panose="020B0503030403020204" pitchFamily="34" charset="0"/>
              <a:ea typeface="Source Sans Pro" panose="020B0503030403020204" pitchFamily="34" charset="0"/>
            </a:rPr>
            <a:t> </a:t>
          </a:r>
          <a:r>
            <a:rPr lang="fr-FR" sz="3500" b="0" i="0" u="none" strike="noStrike" kern="1200" dirty="0" err="1">
              <a:solidFill>
                <a:schemeClr val="tx1"/>
              </a:solidFill>
              <a:effectLst/>
              <a:latin typeface="Source Sans Pro" panose="020B0503030403020204" pitchFamily="34" charset="0"/>
              <a:ea typeface="Source Sans Pro" panose="020B0503030403020204" pitchFamily="34" charset="0"/>
            </a:rPr>
            <a:t>employer’s</a:t>
          </a:r>
          <a:r>
            <a:rPr lang="fr-FR" sz="3500" b="0" i="0" u="none" strike="noStrike" kern="1200" dirty="0">
              <a:solidFill>
                <a:schemeClr val="tx1"/>
              </a:solidFill>
              <a:effectLst/>
              <a:latin typeface="Source Sans Pro" panose="020B0503030403020204" pitchFamily="34" charset="0"/>
              <a:ea typeface="Source Sans Pro" panose="020B0503030403020204" pitchFamily="34" charset="0"/>
            </a:rPr>
            <a:t> directions</a:t>
          </a:r>
          <a:endParaRPr lang="fr-FR" sz="3500" kern="1200" dirty="0">
            <a:solidFill>
              <a:schemeClr val="tx1"/>
            </a:solidFill>
            <a:latin typeface="Source Sans Pro" panose="020B0503030403020204" pitchFamily="34" charset="0"/>
            <a:ea typeface="Source Sans Pro" panose="020B0503030403020204" pitchFamily="34" charset="0"/>
          </a:endParaRPr>
        </a:p>
      </dsp:txBody>
      <dsp:txXfrm>
        <a:off x="911257" y="6252707"/>
        <a:ext cx="11161369" cy="1250411"/>
      </dsp:txXfrm>
    </dsp:sp>
    <dsp:sp modelId="{DC15FCF0-7FEE-B746-B90D-69E0DC6055E3}">
      <dsp:nvSpPr>
        <dsp:cNvPr id="0" name=""/>
        <dsp:cNvSpPr/>
      </dsp:nvSpPr>
      <dsp:spPr>
        <a:xfrm>
          <a:off x="129750" y="6096406"/>
          <a:ext cx="1563014" cy="1563014"/>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22A50-E37D-904F-807D-62BA971B43A7}">
      <dsp:nvSpPr>
        <dsp:cNvPr id="0" name=""/>
        <dsp:cNvSpPr/>
      </dsp:nvSpPr>
      <dsp:spPr>
        <a:xfrm>
          <a:off x="2699727" y="532721"/>
          <a:ext cx="7019813" cy="7019813"/>
        </a:xfrm>
        <a:prstGeom prst="pie">
          <a:avLst>
            <a:gd name="adj1" fmla="val 16200000"/>
            <a:gd name="adj2" fmla="val 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r-FR" sz="2400" b="0" i="0" u="none" kern="1200" dirty="0"/>
            <a:t>2</a:t>
          </a:r>
          <a:r>
            <a:rPr lang="fr-FR" sz="2200" b="0" i="0" u="none" kern="1200" dirty="0"/>
            <a:t>. A “</a:t>
          </a:r>
          <a:r>
            <a:rPr lang="fr-FR" sz="2200" b="1" i="0" u="none" kern="1200" dirty="0" err="1"/>
            <a:t>mutuality</a:t>
          </a:r>
          <a:r>
            <a:rPr lang="fr-FR" sz="2200" b="1" i="0" u="none" kern="1200" dirty="0"/>
            <a:t> of obligation</a:t>
          </a:r>
          <a:r>
            <a:rPr lang="fr-FR" sz="2200" b="0" i="0" u="none" kern="1200" dirty="0"/>
            <a:t>” </a:t>
          </a:r>
          <a:r>
            <a:rPr lang="fr-FR" sz="2200" b="0" i="0" u="none" kern="1200" dirty="0" err="1"/>
            <a:t>between</a:t>
          </a:r>
          <a:r>
            <a:rPr lang="fr-FR" sz="2200" b="0" i="0" u="none" kern="1200" dirty="0"/>
            <a:t> the employer to </a:t>
          </a:r>
          <a:r>
            <a:rPr lang="fr-FR" sz="2200" b="0" i="0" u="none" kern="1200" dirty="0" err="1"/>
            <a:t>provide</a:t>
          </a:r>
          <a:r>
            <a:rPr lang="fr-FR" sz="2200" b="0" i="0" u="none" kern="1200" dirty="0"/>
            <a:t> </a:t>
          </a:r>
          <a:r>
            <a:rPr lang="fr-FR" sz="2200" b="0" i="0" u="none" kern="1200" dirty="0" err="1"/>
            <a:t>work</a:t>
          </a:r>
          <a:r>
            <a:rPr lang="fr-FR" sz="2200" b="0" i="0" u="none" kern="1200" dirty="0"/>
            <a:t> and the </a:t>
          </a:r>
          <a:r>
            <a:rPr lang="fr-FR" sz="2200" b="0" i="0" u="none" kern="1200" dirty="0" err="1"/>
            <a:t>employee</a:t>
          </a:r>
          <a:r>
            <a:rPr lang="fr-FR" sz="2200" b="0" i="0" u="none" kern="1200" dirty="0"/>
            <a:t> to </a:t>
          </a:r>
          <a:r>
            <a:rPr lang="fr-FR" sz="2200" b="0" i="0" u="none" kern="1200" dirty="0" err="1"/>
            <a:t>accept</a:t>
          </a:r>
          <a:r>
            <a:rPr lang="fr-FR" sz="2200" b="0" i="0" u="none" kern="1200" dirty="0"/>
            <a:t> the </a:t>
          </a:r>
          <a:r>
            <a:rPr lang="fr-FR" sz="2200" b="0" i="0" u="none" kern="1200" dirty="0" err="1"/>
            <a:t>work</a:t>
          </a:r>
          <a:endParaRPr lang="fr-FR" sz="2200" kern="1200" dirty="0"/>
        </a:p>
      </dsp:txBody>
      <dsp:txXfrm>
        <a:off x="6426078" y="1987661"/>
        <a:ext cx="2590645" cy="1922091"/>
      </dsp:txXfrm>
    </dsp:sp>
    <dsp:sp modelId="{1546134F-D95B-614D-80AC-D8F7FFBB56C7}">
      <dsp:nvSpPr>
        <dsp:cNvPr id="0" name=""/>
        <dsp:cNvSpPr/>
      </dsp:nvSpPr>
      <dsp:spPr>
        <a:xfrm>
          <a:off x="2699727" y="768386"/>
          <a:ext cx="7019813" cy="7019813"/>
        </a:xfrm>
        <a:prstGeom prst="pie">
          <a:avLst>
            <a:gd name="adj1" fmla="val 0"/>
            <a:gd name="adj2" fmla="val 540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fr-FR" sz="2800" b="0" i="0" u="none" kern="1200" dirty="0"/>
            <a:t>3. An </a:t>
          </a:r>
          <a:r>
            <a:rPr lang="fr-FR" sz="2800" b="0" i="0" u="none" kern="1200" dirty="0" err="1"/>
            <a:t>employee</a:t>
          </a:r>
          <a:r>
            <a:rPr lang="fr-FR" sz="2800" b="0" i="0" u="none" kern="1200" dirty="0"/>
            <a:t> must </a:t>
          </a:r>
          <a:r>
            <a:rPr lang="fr-FR" sz="2800" b="1" i="0" u="none" kern="1200" dirty="0"/>
            <a:t>carry out the </a:t>
          </a:r>
          <a:r>
            <a:rPr lang="fr-FR" sz="2800" b="1" i="0" u="none" kern="1200" dirty="0" err="1"/>
            <a:t>work</a:t>
          </a:r>
          <a:r>
            <a:rPr lang="fr-FR" sz="2800" b="1" i="0" u="none" kern="1200" dirty="0"/>
            <a:t> </a:t>
          </a:r>
          <a:r>
            <a:rPr lang="fr-FR" sz="2800" b="1" i="0" u="none" kern="1200" dirty="0" err="1"/>
            <a:t>personally</a:t>
          </a:r>
          <a:endParaRPr lang="fr-FR" sz="2800" b="1" kern="1200" dirty="0"/>
        </a:p>
      </dsp:txBody>
      <dsp:txXfrm>
        <a:off x="6426078" y="4411168"/>
        <a:ext cx="2590645" cy="1922091"/>
      </dsp:txXfrm>
    </dsp:sp>
    <dsp:sp modelId="{960C94A9-10D1-0B46-8E21-A31772F38AF3}">
      <dsp:nvSpPr>
        <dsp:cNvPr id="0" name=""/>
        <dsp:cNvSpPr/>
      </dsp:nvSpPr>
      <dsp:spPr>
        <a:xfrm>
          <a:off x="2464062" y="768386"/>
          <a:ext cx="7019813" cy="7019813"/>
        </a:xfrm>
        <a:prstGeom prst="pie">
          <a:avLst>
            <a:gd name="adj1" fmla="val 5400000"/>
            <a:gd name="adj2" fmla="val 1080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fr-FR" sz="2800" kern="1200" dirty="0"/>
            <a:t>4. An </a:t>
          </a:r>
          <a:r>
            <a:rPr lang="fr-FR" sz="2800" kern="1200" dirty="0" err="1"/>
            <a:t>employee</a:t>
          </a:r>
          <a:r>
            <a:rPr lang="fr-FR" sz="2800" kern="1200" dirty="0"/>
            <a:t> </a:t>
          </a:r>
          <a:r>
            <a:rPr lang="fr-FR" sz="2800" kern="1200" dirty="0" err="1"/>
            <a:t>is</a:t>
          </a:r>
          <a:r>
            <a:rPr lang="fr-FR" sz="2800" kern="1200" dirty="0"/>
            <a:t> </a:t>
          </a:r>
          <a:r>
            <a:rPr lang="fr-FR" sz="2800" b="1" kern="1200" dirty="0" err="1"/>
            <a:t>integrated</a:t>
          </a:r>
          <a:r>
            <a:rPr lang="fr-FR" sz="2800" kern="1200" dirty="0"/>
            <a:t> </a:t>
          </a:r>
          <a:r>
            <a:rPr lang="fr-FR" sz="2800" kern="1200" dirty="0" err="1"/>
            <a:t>into</a:t>
          </a:r>
          <a:r>
            <a:rPr lang="fr-FR" sz="2800" kern="1200" dirty="0"/>
            <a:t> the employer</a:t>
          </a:r>
        </a:p>
      </dsp:txBody>
      <dsp:txXfrm>
        <a:off x="3166879" y="4411168"/>
        <a:ext cx="2590645" cy="1922091"/>
      </dsp:txXfrm>
    </dsp:sp>
    <dsp:sp modelId="{5CE74622-B6C0-6A41-8B57-5D5E6EBA3BF0}">
      <dsp:nvSpPr>
        <dsp:cNvPr id="0" name=""/>
        <dsp:cNvSpPr/>
      </dsp:nvSpPr>
      <dsp:spPr>
        <a:xfrm>
          <a:off x="2464062" y="532721"/>
          <a:ext cx="7019813" cy="7019813"/>
        </a:xfrm>
        <a:prstGeom prst="pie">
          <a:avLst>
            <a:gd name="adj1" fmla="val 10800000"/>
            <a:gd name="adj2" fmla="val 1620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r-FR" sz="2400" b="0" i="0" u="none" kern="1200" dirty="0"/>
            <a:t>1. </a:t>
          </a:r>
          <a:r>
            <a:rPr lang="fr-FR" sz="2800" b="0" i="0" u="none" kern="1200" dirty="0"/>
            <a:t>An </a:t>
          </a:r>
          <a:r>
            <a:rPr lang="fr-FR" sz="2800" b="0" i="0" u="none" kern="1200" dirty="0" err="1"/>
            <a:t>employee</a:t>
          </a:r>
          <a:r>
            <a:rPr lang="fr-FR" sz="2800" b="0" i="0" u="none" kern="1200" dirty="0"/>
            <a:t> </a:t>
          </a:r>
          <a:r>
            <a:rPr lang="fr-FR" sz="2800" b="0" i="0" u="none" kern="1200" dirty="0" err="1"/>
            <a:t>works</a:t>
          </a:r>
          <a:r>
            <a:rPr lang="fr-FR" sz="2800" b="0" i="0" u="none" kern="1200" dirty="0"/>
            <a:t> </a:t>
          </a:r>
          <a:r>
            <a:rPr lang="fr-FR" sz="2800" b="0" i="0" u="none" kern="1200" dirty="0" err="1"/>
            <a:t>under</a:t>
          </a:r>
          <a:r>
            <a:rPr lang="fr-FR" sz="2800" b="0" i="0" u="none" kern="1200" dirty="0"/>
            <a:t> the </a:t>
          </a:r>
          <a:r>
            <a:rPr lang="fr-FR" sz="2800" b="1" i="0" u="none" kern="1200" dirty="0"/>
            <a:t>control</a:t>
          </a:r>
          <a:r>
            <a:rPr lang="fr-FR" sz="2800" b="0" i="0" u="none" kern="1200" dirty="0"/>
            <a:t> of </a:t>
          </a:r>
          <a:r>
            <a:rPr lang="fr-FR" sz="2800" b="0" i="0" u="none" kern="1200" dirty="0" err="1"/>
            <a:t>their</a:t>
          </a:r>
          <a:r>
            <a:rPr lang="fr-FR" sz="2800" b="0" i="0" u="none" kern="1200" dirty="0"/>
            <a:t> employer</a:t>
          </a:r>
          <a:endParaRPr lang="fr-FR" sz="2400" kern="1200" dirty="0"/>
        </a:p>
      </dsp:txBody>
      <dsp:txXfrm>
        <a:off x="3166879" y="1987661"/>
        <a:ext cx="2590645" cy="1922091"/>
      </dsp:txXfrm>
    </dsp:sp>
    <dsp:sp modelId="{A782C5F7-AF34-E040-9C14-F81C3AFF8A48}">
      <dsp:nvSpPr>
        <dsp:cNvPr id="0" name=""/>
        <dsp:cNvSpPr/>
      </dsp:nvSpPr>
      <dsp:spPr>
        <a:xfrm>
          <a:off x="2265167" y="98161"/>
          <a:ext cx="7888933" cy="7888933"/>
        </a:xfrm>
        <a:prstGeom prst="circularArrow">
          <a:avLst>
            <a:gd name="adj1" fmla="val 5085"/>
            <a:gd name="adj2" fmla="val 327528"/>
            <a:gd name="adj3" fmla="val 21272472"/>
            <a:gd name="adj4" fmla="val 16200000"/>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E5B61A-425F-D240-8B5B-21811F673FCB}">
      <dsp:nvSpPr>
        <dsp:cNvPr id="0" name=""/>
        <dsp:cNvSpPr/>
      </dsp:nvSpPr>
      <dsp:spPr>
        <a:xfrm>
          <a:off x="2265167" y="333826"/>
          <a:ext cx="7888933" cy="7888933"/>
        </a:xfrm>
        <a:prstGeom prst="circularArrow">
          <a:avLst>
            <a:gd name="adj1" fmla="val 5085"/>
            <a:gd name="adj2" fmla="val 327528"/>
            <a:gd name="adj3" fmla="val 5072472"/>
            <a:gd name="adj4" fmla="val 0"/>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CED480-7F9F-BC4A-BD96-3E34EA3990C8}">
      <dsp:nvSpPr>
        <dsp:cNvPr id="0" name=""/>
        <dsp:cNvSpPr/>
      </dsp:nvSpPr>
      <dsp:spPr>
        <a:xfrm>
          <a:off x="2029502" y="333826"/>
          <a:ext cx="7888933" cy="7888933"/>
        </a:xfrm>
        <a:prstGeom prst="circularArrow">
          <a:avLst>
            <a:gd name="adj1" fmla="val 5085"/>
            <a:gd name="adj2" fmla="val 327528"/>
            <a:gd name="adj3" fmla="val 10472472"/>
            <a:gd name="adj4" fmla="val 5400000"/>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FA0AAD-7E28-6040-8296-21DF7C06B2A3}">
      <dsp:nvSpPr>
        <dsp:cNvPr id="0" name=""/>
        <dsp:cNvSpPr/>
      </dsp:nvSpPr>
      <dsp:spPr>
        <a:xfrm>
          <a:off x="2029502" y="98161"/>
          <a:ext cx="7888933" cy="7888933"/>
        </a:xfrm>
        <a:prstGeom prst="circularArrow">
          <a:avLst>
            <a:gd name="adj1" fmla="val 5085"/>
            <a:gd name="adj2" fmla="val 327528"/>
            <a:gd name="adj3" fmla="val 15872472"/>
            <a:gd name="adj4" fmla="val 10800000"/>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75E9BF-9D26-5443-B6AF-DEC4EE0C4DBA}">
      <dsp:nvSpPr>
        <dsp:cNvPr id="0" name=""/>
        <dsp:cNvSpPr/>
      </dsp:nvSpPr>
      <dsp:spPr>
        <a:xfrm>
          <a:off x="3760" y="1843059"/>
          <a:ext cx="3773388" cy="3773388"/>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7662" tIns="44450" rIns="207662" bIns="44450" numCol="1" spcCol="1270" anchor="ctr" anchorCtr="0">
          <a:noAutofit/>
        </a:bodyPr>
        <a:lstStyle/>
        <a:p>
          <a:pPr marL="0" lvl="0" indent="0" algn="ctr" defTabSz="1555750">
            <a:lnSpc>
              <a:spcPct val="90000"/>
            </a:lnSpc>
            <a:spcBef>
              <a:spcPct val="0"/>
            </a:spcBef>
            <a:spcAft>
              <a:spcPct val="35000"/>
            </a:spcAft>
            <a:buNone/>
          </a:pPr>
          <a:r>
            <a:rPr lang="fr-FR" sz="3500" b="0" i="0" u="none" kern="1200" dirty="0" err="1">
              <a:latin typeface="Source Sans Pro" panose="020B0503030403020204" pitchFamily="34" charset="0"/>
              <a:ea typeface="Source Sans Pro" panose="020B0503030403020204" pitchFamily="34" charset="0"/>
            </a:rPr>
            <a:t>Choose</a:t>
          </a:r>
          <a:r>
            <a:rPr lang="fr-FR" sz="3500" b="0" i="0" u="none" kern="1200" dirty="0">
              <a:latin typeface="Source Sans Pro" panose="020B0503030403020204" pitchFamily="34" charset="0"/>
              <a:ea typeface="Source Sans Pro" panose="020B0503030403020204" pitchFamily="34" charset="0"/>
            </a:rPr>
            <a:t> or refuse the </a:t>
          </a:r>
          <a:r>
            <a:rPr lang="fr-FR" sz="3500" b="0" i="0" u="none" kern="1200" dirty="0" err="1">
              <a:latin typeface="Source Sans Pro" panose="020B0503030403020204" pitchFamily="34" charset="0"/>
              <a:ea typeface="Source Sans Pro" panose="020B0503030403020204" pitchFamily="34" charset="0"/>
            </a:rPr>
            <a:t>work</a:t>
          </a:r>
          <a:r>
            <a:rPr lang="fr-FR" sz="3500" b="0" i="0" u="none" kern="1200" dirty="0">
              <a:latin typeface="Source Sans Pro" panose="020B0503030403020204" pitchFamily="34" charset="0"/>
              <a:ea typeface="Source Sans Pro" panose="020B0503030403020204" pitchFamily="34" charset="0"/>
            </a:rPr>
            <a:t> </a:t>
          </a:r>
          <a:r>
            <a:rPr lang="fr-FR" sz="3500" b="0" i="0" u="none" kern="1200" dirty="0" err="1">
              <a:latin typeface="Source Sans Pro" panose="020B0503030403020204" pitchFamily="34" charset="0"/>
              <a:ea typeface="Source Sans Pro" panose="020B0503030403020204" pitchFamily="34" charset="0"/>
            </a:rPr>
            <a:t>offered</a:t>
          </a:r>
          <a:r>
            <a:rPr lang="fr-FR" sz="3500" b="0" i="0" u="none" kern="1200" dirty="0">
              <a:latin typeface="Source Sans Pro" panose="020B0503030403020204" pitchFamily="34" charset="0"/>
              <a:ea typeface="Source Sans Pro" panose="020B0503030403020204" pitchFamily="34" charset="0"/>
            </a:rPr>
            <a:t> to </a:t>
          </a:r>
          <a:r>
            <a:rPr lang="fr-FR" sz="3500" b="0" i="0" u="none" kern="1200" dirty="0" err="1">
              <a:latin typeface="Source Sans Pro" panose="020B0503030403020204" pitchFamily="34" charset="0"/>
              <a:ea typeface="Source Sans Pro" panose="020B0503030403020204" pitchFamily="34" charset="0"/>
            </a:rPr>
            <a:t>them</a:t>
          </a:r>
          <a:endParaRPr lang="fr-FR" sz="3500" kern="1200" dirty="0">
            <a:latin typeface="Source Sans Pro" panose="020B0503030403020204" pitchFamily="34" charset="0"/>
            <a:ea typeface="Source Sans Pro" panose="020B0503030403020204" pitchFamily="34" charset="0"/>
          </a:endParaRPr>
        </a:p>
      </dsp:txBody>
      <dsp:txXfrm>
        <a:off x="556360" y="2395659"/>
        <a:ext cx="2668188" cy="2668188"/>
      </dsp:txXfrm>
    </dsp:sp>
    <dsp:sp modelId="{F446964B-3C69-BC41-A9A6-6EEA9A06DACE}">
      <dsp:nvSpPr>
        <dsp:cNvPr id="0" name=""/>
        <dsp:cNvSpPr/>
      </dsp:nvSpPr>
      <dsp:spPr>
        <a:xfrm>
          <a:off x="3022471" y="1843059"/>
          <a:ext cx="3773388" cy="3773388"/>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7662" tIns="44450" rIns="207662" bIns="44450" numCol="1" spcCol="1270" anchor="ctr" anchorCtr="0">
          <a:noAutofit/>
        </a:bodyPr>
        <a:lstStyle/>
        <a:p>
          <a:pPr marL="0" lvl="0" indent="0" algn="ctr" defTabSz="1555750">
            <a:lnSpc>
              <a:spcPct val="90000"/>
            </a:lnSpc>
            <a:spcBef>
              <a:spcPct val="0"/>
            </a:spcBef>
            <a:spcAft>
              <a:spcPct val="35000"/>
            </a:spcAft>
            <a:buNone/>
          </a:pPr>
          <a:r>
            <a:rPr lang="fr-FR" sz="3500" b="0" i="0" u="none" kern="1200" dirty="0" err="1">
              <a:latin typeface="Source Sans Pro" panose="020B0503030403020204" pitchFamily="34" charset="0"/>
              <a:ea typeface="Source Sans Pro" panose="020B0503030403020204" pitchFamily="34" charset="0"/>
            </a:rPr>
            <a:t>Decide</a:t>
          </a:r>
          <a:r>
            <a:rPr lang="fr-FR" sz="3500" b="0" i="0" u="none" kern="1200" dirty="0">
              <a:latin typeface="Source Sans Pro" panose="020B0503030403020204" pitchFamily="34" charset="0"/>
              <a:ea typeface="Source Sans Pro" panose="020B0503030403020204" pitchFamily="34" charset="0"/>
            </a:rPr>
            <a:t> </a:t>
          </a:r>
          <a:r>
            <a:rPr lang="fr-FR" sz="3500" b="0" i="0" u="none" kern="1200" dirty="0" err="1">
              <a:latin typeface="Source Sans Pro" panose="020B0503030403020204" pitchFamily="34" charset="0"/>
              <a:ea typeface="Source Sans Pro" panose="020B0503030403020204" pitchFamily="34" charset="0"/>
            </a:rPr>
            <a:t>when</a:t>
          </a:r>
          <a:r>
            <a:rPr lang="fr-FR" sz="3500" b="0" i="0" u="none" kern="1200" dirty="0">
              <a:latin typeface="Source Sans Pro" panose="020B0503030403020204" pitchFamily="34" charset="0"/>
              <a:ea typeface="Source Sans Pro" panose="020B0503030403020204" pitchFamily="34" charset="0"/>
            </a:rPr>
            <a:t> and </a:t>
          </a:r>
          <a:r>
            <a:rPr lang="fr-FR" sz="3500" b="0" i="0" u="none" kern="1200" dirty="0" err="1">
              <a:latin typeface="Source Sans Pro" panose="020B0503030403020204" pitchFamily="34" charset="0"/>
              <a:ea typeface="Source Sans Pro" panose="020B0503030403020204" pitchFamily="34" charset="0"/>
            </a:rPr>
            <a:t>where</a:t>
          </a:r>
          <a:r>
            <a:rPr lang="fr-FR" sz="3500" b="0" i="0" u="none" kern="1200" dirty="0">
              <a:latin typeface="Source Sans Pro" panose="020B0503030403020204" pitchFamily="34" charset="0"/>
              <a:ea typeface="Source Sans Pro" panose="020B0503030403020204" pitchFamily="34" charset="0"/>
            </a:rPr>
            <a:t> to </a:t>
          </a:r>
          <a:r>
            <a:rPr lang="fr-FR" sz="3500" b="0" i="0" u="none" kern="1200" dirty="0" err="1">
              <a:latin typeface="Source Sans Pro" panose="020B0503030403020204" pitchFamily="34" charset="0"/>
              <a:ea typeface="Source Sans Pro" panose="020B0503030403020204" pitchFamily="34" charset="0"/>
            </a:rPr>
            <a:t>work</a:t>
          </a:r>
          <a:endParaRPr lang="fr-FR" sz="3500" kern="1200" dirty="0">
            <a:latin typeface="Source Sans Pro" panose="020B0503030403020204" pitchFamily="34" charset="0"/>
            <a:ea typeface="Source Sans Pro" panose="020B0503030403020204" pitchFamily="34" charset="0"/>
          </a:endParaRPr>
        </a:p>
      </dsp:txBody>
      <dsp:txXfrm>
        <a:off x="3575071" y="2395659"/>
        <a:ext cx="2668188" cy="2668188"/>
      </dsp:txXfrm>
    </dsp:sp>
    <dsp:sp modelId="{7FF88A51-6094-DA48-AF73-9076C9BCCD55}">
      <dsp:nvSpPr>
        <dsp:cNvPr id="0" name=""/>
        <dsp:cNvSpPr/>
      </dsp:nvSpPr>
      <dsp:spPr>
        <a:xfrm>
          <a:off x="6041181" y="1843059"/>
          <a:ext cx="3773388" cy="3773388"/>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7662" tIns="44450" rIns="207662" bIns="44450" numCol="1" spcCol="1270" anchor="ctr" anchorCtr="0">
          <a:noAutofit/>
        </a:bodyPr>
        <a:lstStyle/>
        <a:p>
          <a:pPr marL="0" lvl="0" indent="0" algn="ctr" defTabSz="1555750">
            <a:lnSpc>
              <a:spcPct val="90000"/>
            </a:lnSpc>
            <a:spcBef>
              <a:spcPct val="0"/>
            </a:spcBef>
            <a:spcAft>
              <a:spcPct val="35000"/>
            </a:spcAft>
            <a:buNone/>
          </a:pPr>
          <a:r>
            <a:rPr lang="fr-FR" sz="3500" b="0" i="0" u="none" kern="1200" dirty="0" err="1">
              <a:latin typeface="Source Sans Pro" panose="020B0503030403020204" pitchFamily="34" charset="0"/>
              <a:ea typeface="Source Sans Pro" panose="020B0503030403020204" pitchFamily="34" charset="0"/>
            </a:rPr>
            <a:t>Work</a:t>
          </a:r>
          <a:r>
            <a:rPr lang="fr-FR" sz="3500" b="0" i="0" u="none" kern="1200" dirty="0">
              <a:latin typeface="Source Sans Pro" panose="020B0503030403020204" pitchFamily="34" charset="0"/>
              <a:ea typeface="Source Sans Pro" panose="020B0503030403020204" pitchFamily="34" charset="0"/>
            </a:rPr>
            <a:t> for more </a:t>
          </a:r>
          <a:r>
            <a:rPr lang="fr-FR" sz="3500" b="0" i="0" u="none" kern="1200" dirty="0" err="1">
              <a:latin typeface="Source Sans Pro" panose="020B0503030403020204" pitchFamily="34" charset="0"/>
              <a:ea typeface="Source Sans Pro" panose="020B0503030403020204" pitchFamily="34" charset="0"/>
            </a:rPr>
            <a:t>than</a:t>
          </a:r>
          <a:r>
            <a:rPr lang="fr-FR" sz="3500" b="0" i="0" u="none" kern="1200" dirty="0">
              <a:latin typeface="Source Sans Pro" panose="020B0503030403020204" pitchFamily="34" charset="0"/>
              <a:ea typeface="Source Sans Pro" panose="020B0503030403020204" pitchFamily="34" charset="0"/>
            </a:rPr>
            <a:t> one client</a:t>
          </a:r>
          <a:endParaRPr lang="fr-FR" sz="3500" kern="1200" dirty="0">
            <a:latin typeface="Source Sans Pro" panose="020B0503030403020204" pitchFamily="34" charset="0"/>
            <a:ea typeface="Source Sans Pro" panose="020B0503030403020204" pitchFamily="34" charset="0"/>
          </a:endParaRPr>
        </a:p>
      </dsp:txBody>
      <dsp:txXfrm>
        <a:off x="6593781" y="2395659"/>
        <a:ext cx="2668188" cy="2668188"/>
      </dsp:txXfrm>
    </dsp:sp>
    <dsp:sp modelId="{104C58DF-B120-F141-86BA-76A4FCB49A9D}">
      <dsp:nvSpPr>
        <dsp:cNvPr id="0" name=""/>
        <dsp:cNvSpPr/>
      </dsp:nvSpPr>
      <dsp:spPr>
        <a:xfrm>
          <a:off x="9059892" y="1843059"/>
          <a:ext cx="3773388" cy="3773388"/>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7662" tIns="44450" rIns="207662" bIns="44450" numCol="1" spcCol="1270" anchor="ctr" anchorCtr="0">
          <a:noAutofit/>
        </a:bodyPr>
        <a:lstStyle/>
        <a:p>
          <a:pPr marL="0" lvl="0" indent="0" algn="ctr" defTabSz="1555750">
            <a:lnSpc>
              <a:spcPct val="90000"/>
            </a:lnSpc>
            <a:spcBef>
              <a:spcPct val="0"/>
            </a:spcBef>
            <a:spcAft>
              <a:spcPct val="35000"/>
            </a:spcAft>
            <a:buNone/>
          </a:pPr>
          <a:r>
            <a:rPr lang="fr-FR" sz="3500" b="0" i="0" u="none" kern="1200" dirty="0">
              <a:latin typeface="Source Sans Pro" panose="020B0503030403020204" pitchFamily="34" charset="0"/>
              <a:ea typeface="Source Sans Pro" panose="020B0503030403020204" pitchFamily="34" charset="0"/>
            </a:rPr>
            <a:t>Appoint a substitute</a:t>
          </a:r>
          <a:endParaRPr lang="fr-FR" sz="3500" kern="1200" dirty="0">
            <a:latin typeface="Source Sans Pro" panose="020B0503030403020204" pitchFamily="34" charset="0"/>
            <a:ea typeface="Source Sans Pro" panose="020B0503030403020204" pitchFamily="34" charset="0"/>
          </a:endParaRPr>
        </a:p>
      </dsp:txBody>
      <dsp:txXfrm>
        <a:off x="9612492" y="2395659"/>
        <a:ext cx="2668188" cy="266818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15.11.2024</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this qLegal workshop. After this workshop, you will understand … </a:t>
            </a:r>
            <a:r>
              <a:rPr kumimoji="0" lang="en-GB" sz="1200" b="1" i="0" u="none" strike="noStrike" kern="1200" cap="none" spc="0" normalizeH="0" baseline="0" noProof="0" dirty="0">
                <a:ln>
                  <a:noFill/>
                </a:ln>
                <a:solidFill>
                  <a:srgbClr val="13213E"/>
                </a:solidFill>
                <a:effectLst/>
                <a:uLnTx/>
                <a:uFillTx/>
                <a:latin typeface="Arial" panose="020B0604020202020204" pitchFamily="34" charset="0"/>
                <a:ea typeface="Source Sans Pro" panose="020B0503030403020204" pitchFamily="34" charset="0"/>
                <a:cs typeface="Arial" panose="020B0604020202020204" pitchFamily="34" charset="0"/>
              </a:rPr>
              <a:t>qLegal</a:t>
            </a:r>
            <a:r>
              <a:rPr kumimoji="0" lang="en-GB" sz="1200" b="0" i="0" u="none" strike="noStrike" kern="1200" cap="none" spc="0" normalizeH="0" baseline="0" noProof="0" dirty="0">
                <a:ln>
                  <a:noFill/>
                </a:ln>
                <a:solidFill>
                  <a:srgbClr val="13213E"/>
                </a:solidFill>
                <a:effectLst/>
                <a:uLnTx/>
                <a:uFillTx/>
                <a:latin typeface="Arial" panose="020B0604020202020204" pitchFamily="34" charset="0"/>
                <a:ea typeface="Source Sans Pro" panose="020B0503030403020204" pitchFamily="34" charset="0"/>
                <a:cs typeface="Arial" panose="020B0604020202020204" pitchFamily="34" charset="0"/>
              </a:rPr>
              <a:t> is a free business law service </a:t>
            </a:r>
            <a:r>
              <a:rPr lang="en-GB" sz="1200" dirty="0">
                <a:solidFill>
                  <a:srgbClr val="13213E"/>
                </a:solidFill>
                <a:latin typeface="Arial" panose="020B0604020202020204" pitchFamily="34" charset="0"/>
                <a:ea typeface="Source Sans Pro" panose="020B0503030403020204" pitchFamily="34" charset="0"/>
                <a:cs typeface="Arial" panose="020B0604020202020204" pitchFamily="34" charset="0"/>
              </a:rPr>
              <a:t>that works with City law firms to </a:t>
            </a:r>
            <a:r>
              <a:rPr kumimoji="0" lang="en-GB" sz="1200" b="0" i="0" u="none" strike="noStrike" kern="1200" cap="none" spc="0" normalizeH="0" baseline="0" noProof="0" dirty="0">
                <a:ln>
                  <a:noFill/>
                </a:ln>
                <a:solidFill>
                  <a:srgbClr val="13213E"/>
                </a:solidFill>
                <a:effectLst/>
                <a:uLnTx/>
                <a:uFillTx/>
                <a:latin typeface="Arial" panose="020B0604020202020204" pitchFamily="34" charset="0"/>
                <a:ea typeface="Source Sans Pro" panose="020B0503030403020204" pitchFamily="34" charset="0"/>
                <a:cs typeface="Arial" panose="020B0604020202020204" pitchFamily="34" charset="0"/>
              </a:rPr>
              <a:t>provide </a:t>
            </a:r>
            <a:r>
              <a:rPr kumimoji="0" lang="en-GB" sz="1200" b="1" i="0" u="none" strike="noStrike" kern="1200" cap="none" spc="0" normalizeH="0" baseline="0" noProof="0" dirty="0">
                <a:ln>
                  <a:noFill/>
                </a:ln>
                <a:solidFill>
                  <a:srgbClr val="F79646"/>
                </a:solidFill>
                <a:effectLst/>
                <a:uLnTx/>
                <a:uFillTx/>
                <a:latin typeface="Arial" panose="020B0604020202020204" pitchFamily="34" charset="0"/>
                <a:ea typeface="Source Sans Pro" panose="020B0503030403020204" pitchFamily="34" charset="0"/>
                <a:cs typeface="Arial" panose="020B0604020202020204" pitchFamily="34" charset="0"/>
              </a:rPr>
              <a:t>legal advice letters</a:t>
            </a:r>
            <a:r>
              <a:rPr kumimoji="0" lang="en-GB" sz="1200" b="0" i="0" u="none" strike="noStrike" kern="1200" cap="none" spc="0" normalizeH="0" baseline="0" noProof="0" dirty="0">
                <a:ln>
                  <a:noFill/>
                </a:ln>
                <a:solidFill>
                  <a:srgbClr val="13213E"/>
                </a:solidFill>
                <a:effectLst/>
                <a:uLnTx/>
                <a:uFillTx/>
                <a:latin typeface="Arial" panose="020B0604020202020204" pitchFamily="34" charset="0"/>
                <a:ea typeface="Source Sans Pro" panose="020B0503030403020204" pitchFamily="34" charset="0"/>
                <a:cs typeface="Arial" panose="020B0604020202020204" pitchFamily="34" charset="0"/>
              </a:rPr>
              <a:t>, </a:t>
            </a:r>
            <a:r>
              <a:rPr kumimoji="0" lang="en-GB" sz="1200" b="1" i="0" u="none" strike="noStrike" kern="1200" cap="none" spc="0" normalizeH="0" baseline="0" noProof="0" dirty="0">
                <a:ln>
                  <a:noFill/>
                </a:ln>
                <a:solidFill>
                  <a:srgbClr val="F79646"/>
                </a:solidFill>
                <a:effectLst/>
                <a:uLnTx/>
                <a:uFillTx/>
                <a:latin typeface="Arial" panose="020B0604020202020204" pitchFamily="34" charset="0"/>
                <a:ea typeface="Source Sans Pro" panose="020B0503030403020204" pitchFamily="34" charset="0"/>
                <a:cs typeface="Arial" panose="020B0604020202020204" pitchFamily="34" charset="0"/>
              </a:rPr>
              <a:t>legal education workshops and videos</a:t>
            </a:r>
            <a:r>
              <a:rPr kumimoji="0" lang="en-GB" sz="1200" b="0" i="0" u="none" strike="noStrike" kern="1200" cap="none" spc="0" normalizeH="0" baseline="0" noProof="0" dirty="0">
                <a:ln>
                  <a:noFill/>
                </a:ln>
                <a:solidFill>
                  <a:srgbClr val="13213E"/>
                </a:solidFill>
                <a:effectLst/>
                <a:uLnTx/>
                <a:uFillTx/>
                <a:latin typeface="Arial" panose="020B0604020202020204" pitchFamily="34" charset="0"/>
                <a:ea typeface="Source Sans Pro" panose="020B0503030403020204" pitchFamily="34" charset="0"/>
                <a:cs typeface="Arial" panose="020B0604020202020204" pitchFamily="34" charset="0"/>
              </a:rPr>
              <a:t> and</a:t>
            </a:r>
            <a:r>
              <a:rPr kumimoji="0" lang="en-GB" sz="1200" b="1" i="0" u="none" strike="noStrike" kern="1200" cap="none" spc="0" normalizeH="0" baseline="0" noProof="0" dirty="0">
                <a:ln>
                  <a:noFill/>
                </a:ln>
                <a:solidFill>
                  <a:srgbClr val="F79646"/>
                </a:solidFill>
                <a:effectLst/>
                <a:uLnTx/>
                <a:uFillTx/>
                <a:latin typeface="Arial" panose="020B0604020202020204" pitchFamily="34" charset="0"/>
                <a:ea typeface="Source Sans Pro" panose="020B0503030403020204" pitchFamily="34" charset="0"/>
                <a:cs typeface="Arial" panose="020B0604020202020204" pitchFamily="34" charset="0"/>
              </a:rPr>
              <a:t> legal design consultancy </a:t>
            </a:r>
            <a:r>
              <a:rPr kumimoji="0" lang="en-GB" sz="1200" b="0" i="0" u="none" strike="noStrike" kern="1200" cap="none" spc="0" normalizeH="0" baseline="0" noProof="0" dirty="0">
                <a:ln>
                  <a:noFill/>
                </a:ln>
                <a:solidFill>
                  <a:srgbClr val="13213E"/>
                </a:solidFill>
                <a:effectLst/>
                <a:uLnTx/>
                <a:uFillTx/>
                <a:latin typeface="Arial" panose="020B0604020202020204" pitchFamily="34" charset="0"/>
                <a:ea typeface="Source Sans Pro" panose="020B0503030403020204" pitchFamily="34" charset="0"/>
                <a:cs typeface="Arial" panose="020B0604020202020204" pitchFamily="34" charset="0"/>
              </a:rPr>
              <a:t>work to innovative and creative start-ups, social enterprises and charities.”</a:t>
            </a:r>
          </a:p>
          <a:p>
            <a:endParaRPr lang="en-US" dirty="0"/>
          </a:p>
          <a:p>
            <a:r>
              <a:rPr lang="en-US" dirty="0"/>
              <a:t>NOTE: You need to put a title that fits your workshop and tells your audience what the workshop is about and pulls them in. We include the copyright notice on the opening slide to protect your work, to model how to insert a copyright notice and to make clear the workshop is accurate as of a certain date (as the law will change over time).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“Thanking you for attending this qLegal workshop. For free legal advice tailored to your business, please apply to the qLegal Legal Advice clinic. For additional public legal education resources on this topic and </a:t>
            </a:r>
            <a:r>
              <a:rPr lang="en-US"/>
              <a:t>other topics, </a:t>
            </a:r>
            <a:r>
              <a:rPr lang="en-US" dirty="0"/>
              <a:t>please go to the qLegal Resource Hub.”</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“Please note that this workshop provides legal education and is not legal advice. You should not rely on this video for legal advice. If you need free legal advice tailored to your business, please apply to </a:t>
            </a:r>
            <a:r>
              <a:rPr lang="en-US" dirty="0" err="1"/>
              <a:t>qLegal’s</a:t>
            </a:r>
            <a:r>
              <a:rPr lang="en-US" dirty="0"/>
              <a:t> free Legal Advice clinic.”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6589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workshop will cover </a:t>
            </a:r>
            <a:r>
              <a:rPr lang="en-US" dirty="0" err="1"/>
              <a:t>xyz</a:t>
            </a:r>
            <a:r>
              <a:rPr lang="en-US" dirty="0"/>
              <a:t>… “</a:t>
            </a: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739778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This slide will tell the audience why the topic is important for their </a:t>
            </a:r>
            <a:r>
              <a:rPr lang="en-US" dirty="0" err="1"/>
              <a:t>organisation</a:t>
            </a:r>
            <a:r>
              <a:rPr lang="en-US" dirty="0"/>
              <a:t>. You will tailor the wording here to your workshop.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4292964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an example of how you can create a fictional business to illustrate your legal points to the audience. You would want to use a fictional business that suits your audience and include enough facts to cover the points you want to cover. You’ll need to be careful not to put too many words on the slide. </a:t>
            </a:r>
          </a:p>
        </p:txBody>
      </p:sp>
      <p:sp>
        <p:nvSpPr>
          <p:cNvPr id="4" name="Slide Number Placeholder 3"/>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816922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After pulling your audience in with storytelling, you want to have a series of slides that teach the key take aways that you listed in your agenda. Note that this slide has minimal text and some visuals. This is good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2615668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Here is an example of an appealing visual to accompany your words.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3017921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It’s good to have some take away slides throughout the workshop to reinforce what you want the audience to learn. But this text is too small.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3728498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Again, nice use of visuals and not too much text. Here you would want to list 3 or 4 key take aways.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98625"/>
            <a:ext cx="7772400" cy="1470025"/>
          </a:xfrm>
        </p:spPr>
        <p:txBody>
          <a:bodyPr/>
          <a:lstStyle/>
          <a:p>
            <a:r>
              <a:rPr lang="en-US"/>
              <a:t>Click to edit Master title style</a:t>
            </a:r>
          </a:p>
        </p:txBody>
      </p:sp>
      <p:sp>
        <p:nvSpPr>
          <p:cNvPr id="3" name="Subtitle 2"/>
          <p:cNvSpPr>
            <a:spLocks noGrp="1"/>
          </p:cNvSpPr>
          <p:nvPr>
            <p:ph type="subTitle" idx="1"/>
          </p:nvPr>
        </p:nvSpPr>
        <p:spPr>
          <a:xfrm>
            <a:off x="2311400" y="3622108"/>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28529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566168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202585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117834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089816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001265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391815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194788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439862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09856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12657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AD01F-EA7E-ED18-CC64-A589D9F7B33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F37DAD2-B2C0-370D-2207-70FD2A7EEABE}"/>
              </a:ext>
            </a:extLst>
          </p:cNvPr>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4" name="Footer Placeholder 3">
            <a:extLst>
              <a:ext uri="{FF2B5EF4-FFF2-40B4-BE49-F238E27FC236}">
                <a16:creationId xmlns:a16="http://schemas.microsoft.com/office/drawing/2014/main" id="{C0D4156A-265D-059D-7138-36F12168AA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003032-E0B5-66D4-917F-1A6CE76105E3}"/>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289471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11/15/2024</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33600" y="324871"/>
            <a:ext cx="11658600" cy="114300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2137229" y="1704407"/>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057400" y="666489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8" name="Rectangle 7">
            <a:extLst>
              <a:ext uri="{FF2B5EF4-FFF2-40B4-BE49-F238E27FC236}">
                <a16:creationId xmlns:a16="http://schemas.microsoft.com/office/drawing/2014/main" id="{66E6ACD2-8331-0039-BD93-FDEAC12BFB1B}"/>
              </a:ext>
            </a:extLst>
          </p:cNvPr>
          <p:cNvSpPr/>
          <p:nvPr userDrawn="1"/>
        </p:nvSpPr>
        <p:spPr>
          <a:xfrm>
            <a:off x="0" y="0"/>
            <a:ext cx="1752600" cy="10287000"/>
          </a:xfrm>
          <a:prstGeom prst="rect">
            <a:avLst/>
          </a:prstGeom>
          <a:solidFill>
            <a:srgbClr val="132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7F080C05-26D3-1D5A-AE17-227852F568D5}"/>
              </a:ext>
            </a:extLst>
          </p:cNvPr>
          <p:cNvPicPr>
            <a:picLocks noChangeAspect="1"/>
          </p:cNvPicPr>
          <p:nvPr userDrawn="1"/>
        </p:nvPicPr>
        <p:blipFill>
          <a:blip r:embed="rId14"/>
          <a:stretch>
            <a:fillRect/>
          </a:stretch>
        </p:blipFill>
        <p:spPr>
          <a:xfrm>
            <a:off x="114300" y="565960"/>
            <a:ext cx="1524000" cy="769582"/>
          </a:xfrm>
          <a:prstGeom prst="rect">
            <a:avLst/>
          </a:prstGeom>
        </p:spPr>
      </p:pic>
    </p:spTree>
    <p:extLst>
      <p:ext uri="{BB962C8B-B14F-4D97-AF65-F5344CB8AC3E}">
        <p14:creationId xmlns:p14="http://schemas.microsoft.com/office/powerpoint/2010/main" val="351781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ctr" defTabSz="914400" rtl="0" eaLnBrk="1" latinLnBrk="0" hangingPunct="1">
        <a:spcBef>
          <a:spcPct val="0"/>
        </a:spcBef>
        <a:buNone/>
        <a:defRPr sz="7200" kern="1200">
          <a:solidFill>
            <a:srgbClr val="13213E"/>
          </a:solidFill>
          <a:latin typeface="Source Sans Pro" panose="020B0503030403020204" pitchFamily="34" charset="0"/>
          <a:ea typeface="Source Sans Pro" panose="020B0503030403020204" pitchFamily="34" charset="0"/>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13213E"/>
          </a:solidFill>
          <a:latin typeface="Source Sans Pro" panose="020B0503030403020204" pitchFamily="34" charset="0"/>
          <a:ea typeface="Source Sans Pro" panose="020B0503030403020204" pitchFamily="34" charset="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hyperlink" Target="https://www.qmul.ac.uk/qlegal/clients/legaladvice/" TargetMode="External"/><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17/06/relationships/model3d" Target="../media/model3d1.glb"/><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12.svg"/><Relationship Id="rId3" Type="http://schemas.openxmlformats.org/officeDocument/2006/relationships/image" Target="../media/image2.png"/><Relationship Id="rId7" Type="http://schemas.openxmlformats.org/officeDocument/2006/relationships/diagramQuickStyle" Target="../diagrams/quickStyle1.xml"/><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notesSlide" Target="../notesSlides/notesSlide7.xml"/><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image" Target="../media/image10.svg"/><Relationship Id="rId5" Type="http://schemas.openxmlformats.org/officeDocument/2006/relationships/diagramData" Target="../diagrams/data1.xml"/><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microsoft.com/office/2007/relationships/diagramDrawing" Target="../diagrams/drawing1.xml"/><Relationship Id="rId1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7.pn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5.svg"/><Relationship Id="rId4" Type="http://schemas.openxmlformats.org/officeDocument/2006/relationships/diagramData" Target="../diagrams/data2.xml"/><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image" Target="../media/image22.png"/><Relationship Id="rId18" Type="http://schemas.openxmlformats.org/officeDocument/2006/relationships/image" Target="../media/image27.svg"/><Relationship Id="rId3" Type="http://schemas.openxmlformats.org/officeDocument/2006/relationships/image" Target="../media/image17.png"/><Relationship Id="rId21" Type="http://schemas.openxmlformats.org/officeDocument/2006/relationships/image" Target="../media/image30.png"/><Relationship Id="rId7" Type="http://schemas.openxmlformats.org/officeDocument/2006/relationships/diagramColors" Target="../diagrams/colors3.xml"/><Relationship Id="rId12" Type="http://schemas.openxmlformats.org/officeDocument/2006/relationships/image" Target="../media/image21.svg"/><Relationship Id="rId17" Type="http://schemas.openxmlformats.org/officeDocument/2006/relationships/image" Target="../media/image26.png"/><Relationship Id="rId2" Type="http://schemas.openxmlformats.org/officeDocument/2006/relationships/notesSlide" Target="../notesSlides/notesSlide9.xml"/><Relationship Id="rId16" Type="http://schemas.openxmlformats.org/officeDocument/2006/relationships/image" Target="../media/image25.svg"/><Relationship Id="rId20" Type="http://schemas.openxmlformats.org/officeDocument/2006/relationships/image" Target="../media/image29.svg"/><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image" Target="../media/image20.png"/><Relationship Id="rId5" Type="http://schemas.openxmlformats.org/officeDocument/2006/relationships/diagramLayout" Target="../diagrams/layout3.xml"/><Relationship Id="rId15" Type="http://schemas.openxmlformats.org/officeDocument/2006/relationships/image" Target="../media/image24.png"/><Relationship Id="rId10" Type="http://schemas.openxmlformats.org/officeDocument/2006/relationships/image" Target="../media/image19.svg"/><Relationship Id="rId19" Type="http://schemas.openxmlformats.org/officeDocument/2006/relationships/image" Target="../media/image28.png"/><Relationship Id="rId4" Type="http://schemas.openxmlformats.org/officeDocument/2006/relationships/diagramData" Target="../diagrams/data3.xml"/><Relationship Id="rId9" Type="http://schemas.openxmlformats.org/officeDocument/2006/relationships/image" Target="../media/image18.png"/><Relationship Id="rId14" Type="http://schemas.openxmlformats.org/officeDocument/2006/relationships/image" Target="../media/image23.svg"/><Relationship Id="rId22"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3213E"/>
        </a:solidFill>
        <a:effectLst/>
      </p:bgPr>
    </p:bg>
    <p:spTree>
      <p:nvGrpSpPr>
        <p:cNvPr id="1" name=""/>
        <p:cNvGrpSpPr/>
        <p:nvPr/>
      </p:nvGrpSpPr>
      <p:grpSpPr>
        <a:xfrm>
          <a:off x="0" y="0"/>
          <a:ext cx="0" cy="0"/>
          <a:chOff x="0" y="0"/>
          <a:chExt cx="0" cy="0"/>
        </a:xfrm>
      </p:grpSpPr>
      <p:sp>
        <p:nvSpPr>
          <p:cNvPr id="4" name="Freeform 4"/>
          <p:cNvSpPr/>
          <p:nvPr/>
        </p:nvSpPr>
        <p:spPr>
          <a:xfrm>
            <a:off x="2070355" y="2552700"/>
            <a:ext cx="3276600" cy="1494619"/>
          </a:xfrm>
          <a:custGeom>
            <a:avLst/>
            <a:gdLst/>
            <a:ahLst/>
            <a:cxnLst/>
            <a:rect l="l" t="t" r="r" b="b"/>
            <a:pathLst>
              <a:path w="3095505" h="1479010">
                <a:moveTo>
                  <a:pt x="0" y="0"/>
                </a:moveTo>
                <a:lnTo>
                  <a:pt x="3095504" y="0"/>
                </a:lnTo>
                <a:lnTo>
                  <a:pt x="3095504" y="1479009"/>
                </a:lnTo>
                <a:lnTo>
                  <a:pt x="0" y="1479009"/>
                </a:lnTo>
                <a:lnTo>
                  <a:pt x="0" y="0"/>
                </a:lnTo>
                <a:close/>
              </a:path>
            </a:pathLst>
          </a:custGeom>
          <a:blipFill>
            <a:blip r:embed="rId3"/>
            <a:stretch>
              <a:fillRect/>
            </a:stretch>
          </a:blipFill>
        </p:spPr>
        <p:txBody>
          <a:bodyPr/>
          <a:lstStyle/>
          <a:p>
            <a:endParaRPr lang="en-GB"/>
          </a:p>
        </p:txBody>
      </p:sp>
      <p:sp>
        <p:nvSpPr>
          <p:cNvPr id="5" name="Rectangle 4">
            <a:extLst>
              <a:ext uri="{FF2B5EF4-FFF2-40B4-BE49-F238E27FC236}">
                <a16:creationId xmlns:a16="http://schemas.microsoft.com/office/drawing/2014/main" id="{7F3C5996-47FF-8C61-17CA-5B865B93BF12}"/>
              </a:ext>
            </a:extLst>
          </p:cNvPr>
          <p:cNvSpPr/>
          <p:nvPr/>
        </p:nvSpPr>
        <p:spPr>
          <a:xfrm>
            <a:off x="5804647" y="0"/>
            <a:ext cx="12496800" cy="10287000"/>
          </a:xfrm>
          <a:prstGeom prst="rect">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B04588CC-CECE-56FF-972F-7F6D3D41D9E7}"/>
              </a:ext>
            </a:extLst>
          </p:cNvPr>
          <p:cNvPicPr>
            <a:picLocks noChangeAspect="1"/>
          </p:cNvPicPr>
          <p:nvPr/>
        </p:nvPicPr>
        <p:blipFill>
          <a:blip r:embed="rId4"/>
          <a:stretch>
            <a:fillRect/>
          </a:stretch>
        </p:blipFill>
        <p:spPr>
          <a:xfrm>
            <a:off x="610353" y="853425"/>
            <a:ext cx="4571249" cy="1219671"/>
          </a:xfrm>
          <a:prstGeom prst="rect">
            <a:avLst/>
          </a:prstGeom>
        </p:spPr>
      </p:pic>
      <p:sp>
        <p:nvSpPr>
          <p:cNvPr id="10" name="TextBox 4">
            <a:extLst>
              <a:ext uri="{FF2B5EF4-FFF2-40B4-BE49-F238E27FC236}">
                <a16:creationId xmlns:a16="http://schemas.microsoft.com/office/drawing/2014/main" id="{BC38DC9F-9446-4778-0AE0-1F652C5C3CDF}"/>
              </a:ext>
            </a:extLst>
          </p:cNvPr>
          <p:cNvSpPr txBox="1"/>
          <p:nvPr/>
        </p:nvSpPr>
        <p:spPr>
          <a:xfrm>
            <a:off x="6603315" y="1648955"/>
            <a:ext cx="10546353" cy="2740302"/>
          </a:xfrm>
          <a:prstGeom prst="rect">
            <a:avLst/>
          </a:prstGeom>
        </p:spPr>
        <p:txBody>
          <a:bodyPr wrap="square" lIns="0" tIns="0" rIns="0" bIns="0" rtlCol="0" anchor="t">
            <a:spAutoFit/>
          </a:bodyPr>
          <a:lstStyle/>
          <a:p>
            <a:pPr>
              <a:lnSpc>
                <a:spcPts val="10890"/>
              </a:lnSpc>
            </a:pPr>
            <a:r>
              <a:rPr lang="en-US" sz="8800" dirty="0">
                <a:solidFill>
                  <a:srgbClr val="FFFEEB"/>
                </a:solidFill>
                <a:latin typeface="Source Sans Pro" panose="020B0503030403020204" pitchFamily="34" charset="0"/>
                <a:ea typeface="Source Sans Pro" panose="020B0503030403020204" pitchFamily="34" charset="0"/>
              </a:rPr>
              <a:t>Your Options for Hiring Staff</a:t>
            </a:r>
            <a:endParaRPr lang="en-US" sz="9800" dirty="0">
              <a:solidFill>
                <a:srgbClr val="FFFEEB"/>
              </a:solidFill>
              <a:latin typeface="Source Sans Pro" panose="020B0503030403020204" pitchFamily="34" charset="0"/>
              <a:ea typeface="Source Sans Pro" panose="020B0503030403020204" pitchFamily="34" charset="0"/>
            </a:endParaRPr>
          </a:p>
        </p:txBody>
      </p:sp>
      <p:sp>
        <p:nvSpPr>
          <p:cNvPr id="7" name="TextBox 7"/>
          <p:cNvSpPr txBox="1"/>
          <p:nvPr/>
        </p:nvSpPr>
        <p:spPr>
          <a:xfrm>
            <a:off x="11645660" y="8402128"/>
            <a:ext cx="6823741" cy="493277"/>
          </a:xfrm>
          <a:prstGeom prst="rect">
            <a:avLst/>
          </a:prstGeom>
        </p:spPr>
        <p:txBody>
          <a:bodyPr wrap="square" lIns="0" tIns="0" rIns="0" bIns="0" rtlCol="0" anchor="t">
            <a:spAutoFit/>
          </a:bodyPr>
          <a:lstStyle/>
          <a:p>
            <a:pPr>
              <a:lnSpc>
                <a:spcPts val="3640"/>
              </a:lnSpc>
            </a:pPr>
            <a:r>
              <a:rPr lang="en-US" sz="4400" dirty="0">
                <a:solidFill>
                  <a:srgbClr val="FFFEEB"/>
                </a:solidFill>
                <a:latin typeface="Source Sans Pro" panose="020B0503030403020204" pitchFamily="34" charset="0"/>
                <a:ea typeface="Source Sans Pro" panose="020B0503030403020204" pitchFamily="34" charset="0"/>
              </a:rPr>
              <a:t>2024 © qLegal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EEB"/>
        </a:solid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3E948820-2AC7-8947-92A5-CF1DC28FC4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2025" y="4687208"/>
            <a:ext cx="5770947" cy="8166617"/>
          </a:xfrm>
          <a:prstGeom prst="rect">
            <a:avLst/>
          </a:prstGeom>
        </p:spPr>
      </p:pic>
      <p:pic>
        <p:nvPicPr>
          <p:cNvPr id="10" name="Image 9">
            <a:extLst>
              <a:ext uri="{FF2B5EF4-FFF2-40B4-BE49-F238E27FC236}">
                <a16:creationId xmlns:a16="http://schemas.microsoft.com/office/drawing/2014/main" id="{8FD4191E-1836-0843-B2C8-007AB44116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00293" y="4687210"/>
            <a:ext cx="5770947" cy="8166617"/>
          </a:xfrm>
          <a:prstGeom prst="rect">
            <a:avLst/>
          </a:prstGeom>
        </p:spPr>
      </p:pic>
      <p:sp>
        <p:nvSpPr>
          <p:cNvPr id="4" name="TextBox 4"/>
          <p:cNvSpPr txBox="1"/>
          <p:nvPr/>
        </p:nvSpPr>
        <p:spPr>
          <a:xfrm>
            <a:off x="3342958" y="3348857"/>
            <a:ext cx="12542808" cy="1382173"/>
          </a:xfrm>
          <a:prstGeom prst="rect">
            <a:avLst/>
          </a:prstGeom>
        </p:spPr>
        <p:txBody>
          <a:bodyPr wrap="square" lIns="0" tIns="0" rIns="0" bIns="0" rtlCol="0" anchor="t">
            <a:spAutoFit/>
          </a:bodyPr>
          <a:lstStyle/>
          <a:p>
            <a:pPr algn="ctr" defTabSz="914377">
              <a:lnSpc>
                <a:spcPts val="11722"/>
              </a:lnSpc>
              <a:defRPr/>
            </a:pPr>
            <a:r>
              <a:rPr lang="en-US" sz="8800" dirty="0">
                <a:solidFill>
                  <a:srgbClr val="13213E"/>
                </a:solidFill>
                <a:latin typeface="Arial" panose="020B0604020202020204" pitchFamily="34" charset="0"/>
                <a:ea typeface="Source Sans Pro" panose="020B0503030403020204" pitchFamily="34" charset="0"/>
                <a:cs typeface="Arial" panose="020B0604020202020204" pitchFamily="34" charset="0"/>
              </a:rPr>
              <a:t>Contact qLegal.</a:t>
            </a:r>
          </a:p>
        </p:txBody>
      </p:sp>
      <p:pic>
        <p:nvPicPr>
          <p:cNvPr id="5" name="Picture 4">
            <a:extLst>
              <a:ext uri="{FF2B5EF4-FFF2-40B4-BE49-F238E27FC236}">
                <a16:creationId xmlns:a16="http://schemas.microsoft.com/office/drawing/2014/main" id="{3DC5A6FB-08FD-BD97-A594-7FCA8E1A13B2}"/>
              </a:ext>
            </a:extLst>
          </p:cNvPr>
          <p:cNvPicPr>
            <a:picLocks noChangeAspect="1"/>
          </p:cNvPicPr>
          <p:nvPr/>
        </p:nvPicPr>
        <p:blipFill>
          <a:blip r:embed="rId5"/>
          <a:stretch>
            <a:fillRect/>
          </a:stretch>
        </p:blipFill>
        <p:spPr>
          <a:xfrm>
            <a:off x="0" y="0"/>
            <a:ext cx="2303606" cy="10287000"/>
          </a:xfrm>
          <a:prstGeom prst="rect">
            <a:avLst/>
          </a:prstGeom>
        </p:spPr>
      </p:pic>
      <p:sp>
        <p:nvSpPr>
          <p:cNvPr id="2" name="ZoneTexte 1">
            <a:extLst>
              <a:ext uri="{FF2B5EF4-FFF2-40B4-BE49-F238E27FC236}">
                <a16:creationId xmlns:a16="http://schemas.microsoft.com/office/drawing/2014/main" id="{6305483A-AC3E-BA4E-898C-AF97CDEC4015}"/>
              </a:ext>
            </a:extLst>
          </p:cNvPr>
          <p:cNvSpPr txBox="1"/>
          <p:nvPr/>
        </p:nvSpPr>
        <p:spPr>
          <a:xfrm>
            <a:off x="2508293" y="6383547"/>
            <a:ext cx="5392634" cy="646331"/>
          </a:xfrm>
          <a:prstGeom prst="rect">
            <a:avLst/>
          </a:prstGeom>
          <a:noFill/>
        </p:spPr>
        <p:txBody>
          <a:bodyPr wrap="square" rtlCol="0">
            <a:spAutoFit/>
          </a:bodyPr>
          <a:lstStyle/>
          <a:p>
            <a:pPr defTabSz="914377">
              <a:defRPr/>
            </a:pPr>
            <a:r>
              <a:rPr lang="fr-FR" sz="3600" b="1" dirty="0">
                <a:solidFill>
                  <a:srgbClr val="13213E"/>
                </a:solidFill>
                <a:latin typeface="Arial" panose="020B0604020202020204" pitchFamily="34" charset="0"/>
                <a:ea typeface="Source Sans Pro" panose="020B0503030403020204" pitchFamily="34" charset="0"/>
                <a:cs typeface="Arial" panose="020B0604020202020204" pitchFamily="34" charset="0"/>
              </a:rPr>
              <a:t>qLegal free </a:t>
            </a:r>
            <a:r>
              <a:rPr lang="fr-FR" sz="3600" b="1" dirty="0" err="1">
                <a:solidFill>
                  <a:srgbClr val="13213E"/>
                </a:solidFill>
                <a:latin typeface="Arial" panose="020B0604020202020204" pitchFamily="34" charset="0"/>
                <a:ea typeface="Source Sans Pro" panose="020B0503030403020204" pitchFamily="34" charset="0"/>
                <a:cs typeface="Arial" panose="020B0604020202020204" pitchFamily="34" charset="0"/>
              </a:rPr>
              <a:t>legal</a:t>
            </a:r>
            <a:r>
              <a:rPr lang="fr-FR" sz="3600" b="1" dirty="0">
                <a:solidFill>
                  <a:srgbClr val="13213E"/>
                </a:solidFill>
                <a:latin typeface="Arial" panose="020B0604020202020204" pitchFamily="34" charset="0"/>
                <a:ea typeface="Source Sans Pro" panose="020B0503030403020204" pitchFamily="34" charset="0"/>
                <a:cs typeface="Arial" panose="020B0604020202020204" pitchFamily="34" charset="0"/>
              </a:rPr>
              <a:t> </a:t>
            </a:r>
            <a:r>
              <a:rPr lang="fr-FR" sz="3600" b="1" dirty="0" err="1">
                <a:solidFill>
                  <a:srgbClr val="13213E"/>
                </a:solidFill>
                <a:latin typeface="Arial" panose="020B0604020202020204" pitchFamily="34" charset="0"/>
                <a:ea typeface="Source Sans Pro" panose="020B0503030403020204" pitchFamily="34" charset="0"/>
                <a:cs typeface="Arial" panose="020B0604020202020204" pitchFamily="34" charset="0"/>
              </a:rPr>
              <a:t>advice</a:t>
            </a:r>
            <a:endParaRPr lang="fr-FR" sz="3600" b="1" dirty="0">
              <a:solidFill>
                <a:srgbClr val="13213E"/>
              </a:solidFill>
              <a:latin typeface="Arial" panose="020B0604020202020204" pitchFamily="34" charset="0"/>
              <a:ea typeface="Source Sans Pro" panose="020B050303040302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62C78D45-2C32-1847-9CBD-D3372F10C4DF}"/>
              </a:ext>
            </a:extLst>
          </p:cNvPr>
          <p:cNvSpPr txBox="1"/>
          <p:nvPr/>
        </p:nvSpPr>
        <p:spPr>
          <a:xfrm>
            <a:off x="12502338" y="6538824"/>
            <a:ext cx="5597821" cy="646331"/>
          </a:xfrm>
          <a:prstGeom prst="rect">
            <a:avLst/>
          </a:prstGeom>
          <a:noFill/>
        </p:spPr>
        <p:txBody>
          <a:bodyPr wrap="square" rtlCol="0">
            <a:spAutoFit/>
          </a:bodyPr>
          <a:lstStyle/>
          <a:p>
            <a:pPr defTabSz="914377">
              <a:defRPr/>
            </a:pPr>
            <a:r>
              <a:rPr lang="fr-FR" sz="3200" b="1" dirty="0">
                <a:solidFill>
                  <a:srgbClr val="13213E"/>
                </a:solidFill>
                <a:latin typeface="Arial" panose="020B0604020202020204" pitchFamily="34" charset="0"/>
                <a:ea typeface="Source Sans Pro" panose="020B0503030403020204" pitchFamily="34" charset="0"/>
                <a:cs typeface="Arial" panose="020B0604020202020204" pitchFamily="34" charset="0"/>
              </a:rPr>
              <a:t>        qLegal </a:t>
            </a:r>
            <a:r>
              <a:rPr lang="fr-FR" sz="3600" b="1" dirty="0">
                <a:solidFill>
                  <a:srgbClr val="13213E"/>
                </a:solidFill>
                <a:latin typeface="Arial" panose="020B0604020202020204" pitchFamily="34" charset="0"/>
                <a:ea typeface="Source Sans Pro" panose="020B0503030403020204" pitchFamily="34" charset="0"/>
                <a:cs typeface="Arial" panose="020B0604020202020204" pitchFamily="34" charset="0"/>
              </a:rPr>
              <a:t>Resource</a:t>
            </a:r>
            <a:r>
              <a:rPr lang="fr-FR" sz="3200" b="1" dirty="0">
                <a:solidFill>
                  <a:srgbClr val="13213E"/>
                </a:solidFill>
                <a:latin typeface="Arial" panose="020B0604020202020204" pitchFamily="34" charset="0"/>
                <a:ea typeface="Source Sans Pro" panose="020B0503030403020204" pitchFamily="34" charset="0"/>
                <a:cs typeface="Arial" panose="020B0604020202020204" pitchFamily="34" charset="0"/>
              </a:rPr>
              <a:t> Hub</a:t>
            </a: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C6A32-4D46-72AA-AB5C-CDB3980A99A0}"/>
              </a:ext>
            </a:extLst>
          </p:cNvPr>
          <p:cNvSpPr>
            <a:spLocks noGrp="1"/>
          </p:cNvSpPr>
          <p:nvPr>
            <p:ph type="title"/>
          </p:nvPr>
        </p:nvSpPr>
        <p:spPr/>
        <p:txBody>
          <a:bodyPr/>
          <a:lstStyle/>
          <a:p>
            <a:pPr algn="l"/>
            <a:r>
              <a:rPr lang="en-GB" dirty="0"/>
              <a:t>Disclaimer:</a:t>
            </a:r>
          </a:p>
        </p:txBody>
      </p:sp>
      <p:sp>
        <p:nvSpPr>
          <p:cNvPr id="4" name="TextBox 3">
            <a:extLst>
              <a:ext uri="{FF2B5EF4-FFF2-40B4-BE49-F238E27FC236}">
                <a16:creationId xmlns:a16="http://schemas.microsoft.com/office/drawing/2014/main" id="{40131103-6051-DD67-355A-79CEFD4CB222}"/>
              </a:ext>
            </a:extLst>
          </p:cNvPr>
          <p:cNvSpPr txBox="1"/>
          <p:nvPr/>
        </p:nvSpPr>
        <p:spPr>
          <a:xfrm>
            <a:off x="2606040" y="2011680"/>
            <a:ext cx="14885670" cy="563231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4000" dirty="0">
              <a:solidFill>
                <a:srgbClr val="13213E"/>
              </a:solidFill>
              <a:latin typeface="Arial" panose="020B0604020202020204" pitchFamily="34" charset="0"/>
              <a:ea typeface="Source Sans Pro" panose="020B0503030403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4000" dirty="0">
              <a:solidFill>
                <a:srgbClr val="13213E"/>
              </a:solidFill>
              <a:latin typeface="Arial" panose="020B0604020202020204" pitchFamily="34" charset="0"/>
              <a:ea typeface="Source Sans Pro" panose="020B0503030403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4000" b="1" dirty="0">
                <a:solidFill>
                  <a:schemeClr val="accent1"/>
                </a:solidFill>
                <a:latin typeface="Arial" panose="020B0604020202020204" pitchFamily="34" charset="0"/>
                <a:ea typeface="DengXian" panose="02010600030101010101" pitchFamily="2" charset="-122"/>
                <a:cs typeface="Arial" panose="020B0604020202020204" pitchFamily="34" charset="0"/>
              </a:rPr>
              <a:t>Please note that we are providing public legal education, </a:t>
            </a:r>
            <a:r>
              <a:rPr lang="en-GB" sz="4000" b="1" i="1" dirty="0">
                <a:solidFill>
                  <a:schemeClr val="accent1"/>
                </a:solidFill>
                <a:latin typeface="Arial" panose="020B0604020202020204" pitchFamily="34" charset="0"/>
                <a:ea typeface="DengXian" panose="02010600030101010101" pitchFamily="2" charset="-122"/>
                <a:cs typeface="Arial" panose="020B0604020202020204" pitchFamily="34" charset="0"/>
              </a:rPr>
              <a:t>not</a:t>
            </a:r>
            <a:r>
              <a:rPr lang="en-GB" sz="4000" b="1" dirty="0">
                <a:solidFill>
                  <a:schemeClr val="accent1"/>
                </a:solidFill>
                <a:latin typeface="Arial" panose="020B0604020202020204" pitchFamily="34" charset="0"/>
                <a:ea typeface="DengXian" panose="02010600030101010101" pitchFamily="2" charset="-122"/>
                <a:cs typeface="Arial" panose="020B0604020202020204" pitchFamily="34" charset="0"/>
              </a:rPr>
              <a:t> legal advice.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4000" b="1" dirty="0">
              <a:solidFill>
                <a:schemeClr val="accent1"/>
              </a:solidFill>
              <a:latin typeface="Arial" panose="020B0604020202020204" pitchFamily="34" charset="0"/>
              <a:ea typeface="DengXian"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4000" b="1" dirty="0">
              <a:solidFill>
                <a:schemeClr val="accent6"/>
              </a:solidFill>
              <a:latin typeface="Arial" panose="020B0604020202020204" pitchFamily="34" charset="0"/>
              <a:ea typeface="DengXian"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4000" b="1" dirty="0">
                <a:solidFill>
                  <a:schemeClr val="accent6"/>
                </a:solidFill>
                <a:latin typeface="Arial" panose="020B0604020202020204" pitchFamily="34" charset="0"/>
                <a:ea typeface="DengXian" panose="02010600030101010101" pitchFamily="2" charset="-122"/>
                <a:cs typeface="Arial" panose="020B0604020202020204" pitchFamily="34" charset="0"/>
              </a:rPr>
              <a:t>For free legal advice tailored to your business, please apply to </a:t>
            </a:r>
            <a:r>
              <a:rPr lang="en-GB" sz="4000" b="1" dirty="0" err="1">
                <a:solidFill>
                  <a:schemeClr val="accent6"/>
                </a:solidFill>
                <a:latin typeface="Arial" panose="020B0604020202020204" pitchFamily="34" charset="0"/>
                <a:ea typeface="DengXian" panose="02010600030101010101" pitchFamily="2" charset="-122"/>
                <a:cs typeface="Arial" panose="020B0604020202020204" pitchFamily="34" charset="0"/>
              </a:rPr>
              <a:t>qLegal’s</a:t>
            </a:r>
            <a:r>
              <a:rPr lang="en-GB" sz="4000" b="1" dirty="0">
                <a:solidFill>
                  <a:schemeClr val="accent6"/>
                </a:solidFill>
                <a:latin typeface="Arial" panose="020B0604020202020204" pitchFamily="34" charset="0"/>
                <a:ea typeface="DengXian" panose="02010600030101010101" pitchFamily="2" charset="-122"/>
                <a:cs typeface="Arial" panose="020B0604020202020204" pitchFamily="34" charset="0"/>
              </a:rPr>
              <a:t> </a:t>
            </a:r>
            <a:r>
              <a:rPr lang="en-GB" sz="4000" b="1" dirty="0">
                <a:solidFill>
                  <a:schemeClr val="accent6"/>
                </a:solidFill>
                <a:latin typeface="Arial" panose="020B0604020202020204" pitchFamily="34" charset="0"/>
                <a:ea typeface="DengXian" panose="02010600030101010101" pitchFamily="2" charset="-122"/>
                <a:cs typeface="Arial" panose="020B0604020202020204" pitchFamily="34" charset="0"/>
                <a:hlinkClick r:id="rId3"/>
              </a:rPr>
              <a:t>Legal Advice Clinic</a:t>
            </a:r>
            <a:r>
              <a:rPr lang="en-GB" sz="4000" b="1" dirty="0">
                <a:solidFill>
                  <a:schemeClr val="accent6"/>
                </a:solidFill>
                <a:latin typeface="Arial" panose="020B0604020202020204" pitchFamily="34" charset="0"/>
                <a:ea typeface="DengXian" panose="02010600030101010101" pitchFamily="2" charset="-122"/>
                <a:cs typeface="Arial" panose="020B0604020202020204" pitchFamily="34" charset="0"/>
              </a:rPr>
              <a:t>.</a:t>
            </a:r>
            <a:endParaRPr kumimoji="0" lang="en-GB" sz="4000" b="0" i="0" u="none" strike="noStrike" kern="1200" cap="none" spc="0" normalizeH="0" baseline="0" noProof="0" dirty="0">
              <a:ln>
                <a:noFill/>
              </a:ln>
              <a:solidFill>
                <a:srgbClr val="13213E"/>
              </a:solidFill>
              <a:effectLst/>
              <a:uLnTx/>
              <a:uFillTx/>
              <a:latin typeface="Arial" panose="020B0604020202020204" pitchFamily="34" charset="0"/>
              <a:ea typeface="Source Sans Pro" panose="020B0503030403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srgbClr val="13213E"/>
              </a:solidFill>
              <a:effectLst/>
              <a:uLnTx/>
              <a:uFillTx/>
              <a:latin typeface="Source Sans Pro" panose="020B0503030403020204" pitchFamily="34" charset="0"/>
              <a:ea typeface="Source Sans Pro" panose="020B0503030403020204" pitchFamily="34" charset="0"/>
              <a:cs typeface="+mn-cs"/>
            </a:endParaRPr>
          </a:p>
        </p:txBody>
      </p:sp>
    </p:spTree>
    <p:extLst>
      <p:ext uri="{BB962C8B-B14F-4D97-AF65-F5344CB8AC3E}">
        <p14:creationId xmlns:p14="http://schemas.microsoft.com/office/powerpoint/2010/main" val="9826703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EEB"/>
        </a:solidFill>
        <a:effectLst/>
      </p:bgPr>
    </p:bg>
    <p:spTree>
      <p:nvGrpSpPr>
        <p:cNvPr id="1" name=""/>
        <p:cNvGrpSpPr/>
        <p:nvPr/>
      </p:nvGrpSpPr>
      <p:grpSpPr>
        <a:xfrm>
          <a:off x="0" y="0"/>
          <a:ext cx="0" cy="0"/>
          <a:chOff x="0" y="0"/>
          <a:chExt cx="0" cy="0"/>
        </a:xfrm>
      </p:grpSpPr>
      <p:sp>
        <p:nvSpPr>
          <p:cNvPr id="13" name="TextBox 4">
            <a:extLst>
              <a:ext uri="{FF2B5EF4-FFF2-40B4-BE49-F238E27FC236}">
                <a16:creationId xmlns:a16="http://schemas.microsoft.com/office/drawing/2014/main" id="{97BE2B18-9FD6-0C66-6A23-45192B6CCE72}"/>
              </a:ext>
            </a:extLst>
          </p:cNvPr>
          <p:cNvSpPr txBox="1"/>
          <p:nvPr/>
        </p:nvSpPr>
        <p:spPr>
          <a:xfrm>
            <a:off x="3004241" y="195588"/>
            <a:ext cx="12902868" cy="1342483"/>
          </a:xfrm>
          <a:prstGeom prst="rect">
            <a:avLst/>
          </a:prstGeom>
        </p:spPr>
        <p:txBody>
          <a:bodyPr wrap="square" lIns="0" tIns="0" rIns="0" bIns="0" rtlCol="0" anchor="t">
            <a:spAutoFit/>
          </a:bodyPr>
          <a:lstStyle/>
          <a:p>
            <a:pPr>
              <a:lnSpc>
                <a:spcPts val="10890"/>
              </a:lnSpc>
            </a:pPr>
            <a:r>
              <a:rPr lang="en-US" sz="8800" dirty="0">
                <a:solidFill>
                  <a:srgbClr val="13213E"/>
                </a:solidFill>
                <a:latin typeface="Source Sans Pro" panose="020B0503030403020204" pitchFamily="34" charset="0"/>
                <a:ea typeface="Source Sans Pro" panose="020B0503030403020204" pitchFamily="34" charset="0"/>
              </a:rPr>
              <a:t>This workshop will cover:</a:t>
            </a:r>
          </a:p>
        </p:txBody>
      </p:sp>
      <p:sp>
        <p:nvSpPr>
          <p:cNvPr id="2" name="Rectangle 1">
            <a:extLst>
              <a:ext uri="{FF2B5EF4-FFF2-40B4-BE49-F238E27FC236}">
                <a16:creationId xmlns:a16="http://schemas.microsoft.com/office/drawing/2014/main" id="{33851A93-210E-75B1-063A-4D4CF51767B7}"/>
              </a:ext>
            </a:extLst>
          </p:cNvPr>
          <p:cNvSpPr/>
          <p:nvPr/>
        </p:nvSpPr>
        <p:spPr>
          <a:xfrm>
            <a:off x="0" y="0"/>
            <a:ext cx="2286000" cy="10287000"/>
          </a:xfrm>
          <a:prstGeom prst="rect">
            <a:avLst/>
          </a:prstGeom>
          <a:solidFill>
            <a:srgbClr val="13213E"/>
          </a:solidFill>
          <a:ln>
            <a:solidFill>
              <a:srgbClr val="1321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4"/>
          <p:cNvSpPr/>
          <p:nvPr/>
        </p:nvSpPr>
        <p:spPr>
          <a:xfrm>
            <a:off x="732752" y="1390753"/>
            <a:ext cx="1360715" cy="685800"/>
          </a:xfrm>
          <a:custGeom>
            <a:avLst/>
            <a:gdLst/>
            <a:ahLst/>
            <a:cxnLst/>
            <a:rect l="l" t="t" r="r" b="b"/>
            <a:pathLst>
              <a:path w="1900932" h="908252">
                <a:moveTo>
                  <a:pt x="0" y="0"/>
                </a:moveTo>
                <a:lnTo>
                  <a:pt x="1900932" y="0"/>
                </a:lnTo>
                <a:lnTo>
                  <a:pt x="1900932" y="908252"/>
                </a:lnTo>
                <a:lnTo>
                  <a:pt x="0" y="908252"/>
                </a:lnTo>
                <a:lnTo>
                  <a:pt x="0" y="0"/>
                </a:lnTo>
                <a:close/>
              </a:path>
            </a:pathLst>
          </a:custGeom>
          <a:blipFill>
            <a:blip r:embed="rId3"/>
            <a:stretch>
              <a:fillRect/>
            </a:stretch>
          </a:blipFill>
        </p:spPr>
        <p:txBody>
          <a:bodyPr/>
          <a:lstStyle/>
          <a:p>
            <a:endParaRPr lang="en-GB"/>
          </a:p>
        </p:txBody>
      </p:sp>
      <p:pic>
        <p:nvPicPr>
          <p:cNvPr id="3" name="Picture 2">
            <a:extLst>
              <a:ext uri="{FF2B5EF4-FFF2-40B4-BE49-F238E27FC236}">
                <a16:creationId xmlns:a16="http://schemas.microsoft.com/office/drawing/2014/main" id="{D6C3ECFF-B348-A5FF-C000-C7F9E5FA54BE}"/>
              </a:ext>
            </a:extLst>
          </p:cNvPr>
          <p:cNvPicPr>
            <a:picLocks noChangeAspect="1"/>
          </p:cNvPicPr>
          <p:nvPr/>
        </p:nvPicPr>
        <p:blipFill>
          <a:blip r:embed="rId4"/>
          <a:stretch>
            <a:fillRect/>
          </a:stretch>
        </p:blipFill>
        <p:spPr>
          <a:xfrm>
            <a:off x="192535" y="613229"/>
            <a:ext cx="1900932" cy="507195"/>
          </a:xfrm>
          <a:prstGeom prst="rect">
            <a:avLst/>
          </a:prstGeom>
        </p:spPr>
      </p:pic>
      <p:sp>
        <p:nvSpPr>
          <p:cNvPr id="5" name="ZoneTexte 4">
            <a:extLst>
              <a:ext uri="{FF2B5EF4-FFF2-40B4-BE49-F238E27FC236}">
                <a16:creationId xmlns:a16="http://schemas.microsoft.com/office/drawing/2014/main" id="{5B8DF5DE-54E5-784D-BA51-F67196A97C9F}"/>
              </a:ext>
            </a:extLst>
          </p:cNvPr>
          <p:cNvSpPr txBox="1"/>
          <p:nvPr/>
        </p:nvSpPr>
        <p:spPr>
          <a:xfrm>
            <a:off x="3743165" y="2076553"/>
            <a:ext cx="12726955" cy="6370975"/>
          </a:xfrm>
          <a:prstGeom prst="rect">
            <a:avLst/>
          </a:prstGeom>
          <a:noFill/>
        </p:spPr>
        <p:txBody>
          <a:bodyPr wrap="square" rtlCol="0">
            <a:spAutoFit/>
          </a:bodyPr>
          <a:lstStyle/>
          <a:p>
            <a:endParaRPr lang="en-GB" sz="4000" b="1" dirty="0">
              <a:latin typeface="Arial" panose="020B0604020202020204" pitchFamily="34" charset="0"/>
              <a:ea typeface="Source Sans Pro" panose="020B0503030403020204" pitchFamily="34" charset="0"/>
              <a:cs typeface="Arial" panose="020B0604020202020204" pitchFamily="34" charset="0"/>
            </a:endParaRPr>
          </a:p>
          <a:p>
            <a:endParaRPr lang="en-GB" sz="4000" b="1" dirty="0">
              <a:latin typeface="Arial" panose="020B0604020202020204" pitchFamily="34" charset="0"/>
              <a:ea typeface="Source Sans Pro" panose="020B0503030403020204" pitchFamily="34" charset="0"/>
              <a:cs typeface="Arial" panose="020B0604020202020204" pitchFamily="34" charset="0"/>
            </a:endParaRPr>
          </a:p>
          <a:p>
            <a:r>
              <a:rPr lang="en-GB" sz="4000" b="1" dirty="0">
                <a:latin typeface="Arial" panose="020B0604020202020204" pitchFamily="34" charset="0"/>
                <a:ea typeface="Source Sans Pro" panose="020B0503030403020204" pitchFamily="34" charset="0"/>
                <a:cs typeface="Arial" panose="020B0604020202020204" pitchFamily="34" charset="0"/>
              </a:rPr>
              <a:t>1.</a:t>
            </a:r>
          </a:p>
          <a:p>
            <a:endParaRPr lang="en-GB" sz="4000" b="1" dirty="0">
              <a:latin typeface="Arial" panose="020B0604020202020204" pitchFamily="34" charset="0"/>
              <a:ea typeface="Source Sans Pro" panose="020B0503030403020204" pitchFamily="34" charset="0"/>
              <a:cs typeface="Arial" panose="020B0604020202020204" pitchFamily="34" charset="0"/>
            </a:endParaRPr>
          </a:p>
          <a:p>
            <a:r>
              <a:rPr lang="en-GB" sz="4000" b="1" dirty="0">
                <a:latin typeface="Arial" panose="020B0604020202020204" pitchFamily="34" charset="0"/>
                <a:ea typeface="Source Sans Pro" panose="020B0503030403020204" pitchFamily="34" charset="0"/>
                <a:cs typeface="Arial" panose="020B0604020202020204" pitchFamily="34" charset="0"/>
              </a:rPr>
              <a:t>2.</a:t>
            </a:r>
          </a:p>
          <a:p>
            <a:endParaRPr lang="en-GB" sz="4000" b="1" dirty="0">
              <a:latin typeface="Arial" panose="020B0604020202020204" pitchFamily="34" charset="0"/>
              <a:ea typeface="Source Sans Pro" panose="020B0503030403020204" pitchFamily="34" charset="0"/>
              <a:cs typeface="Arial" panose="020B0604020202020204" pitchFamily="34" charset="0"/>
            </a:endParaRPr>
          </a:p>
          <a:p>
            <a:r>
              <a:rPr lang="en-GB" sz="4000" b="1" dirty="0">
                <a:latin typeface="Arial" panose="020B0604020202020204" pitchFamily="34" charset="0"/>
                <a:ea typeface="Source Sans Pro" panose="020B0503030403020204" pitchFamily="34" charset="0"/>
                <a:cs typeface="Arial" panose="020B0604020202020204" pitchFamily="34" charset="0"/>
              </a:rPr>
              <a:t>3.</a:t>
            </a:r>
          </a:p>
          <a:p>
            <a:endParaRPr lang="en-GB" sz="3200" b="1" dirty="0">
              <a:latin typeface="Arial" panose="020B0604020202020204" pitchFamily="34" charset="0"/>
              <a:ea typeface="DengXian" panose="02010600030101010101" pitchFamily="2" charset="-122"/>
            </a:endParaRPr>
          </a:p>
          <a:p>
            <a:endParaRPr lang="en-GB" sz="3200" b="1" dirty="0">
              <a:latin typeface="Arial" panose="020B0604020202020204" pitchFamily="34" charset="0"/>
              <a:ea typeface="DengXian" panose="02010600030101010101" pitchFamily="2" charset="-122"/>
            </a:endParaRPr>
          </a:p>
          <a:p>
            <a:endParaRPr lang="en-GB" sz="3200" b="1" dirty="0">
              <a:latin typeface="Arial" panose="020B0604020202020204" pitchFamily="34" charset="0"/>
              <a:ea typeface="DengXian" panose="02010600030101010101" pitchFamily="2" charset="-122"/>
            </a:endParaRPr>
          </a:p>
          <a:p>
            <a:endParaRPr lang="en-GB" sz="3200" b="1" dirty="0">
              <a:latin typeface="Arial" panose="020B0604020202020204" pitchFamily="34" charset="0"/>
              <a:ea typeface="DengXian" panose="02010600030101010101" pitchFamily="2" charset="-122"/>
            </a:endParaRPr>
          </a:p>
        </p:txBody>
      </p:sp>
    </p:spTree>
    <p:extLst>
      <p:ext uri="{BB962C8B-B14F-4D97-AF65-F5344CB8AC3E}">
        <p14:creationId xmlns:p14="http://schemas.microsoft.com/office/powerpoint/2010/main" val="3596661439"/>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9B776"/>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851A93-210E-75B1-063A-4D4CF51767B7}"/>
              </a:ext>
            </a:extLst>
          </p:cNvPr>
          <p:cNvSpPr/>
          <p:nvPr/>
        </p:nvSpPr>
        <p:spPr>
          <a:xfrm>
            <a:off x="0" y="0"/>
            <a:ext cx="2286000" cy="10287000"/>
          </a:xfrm>
          <a:prstGeom prst="rect">
            <a:avLst/>
          </a:prstGeom>
          <a:solidFill>
            <a:srgbClr val="13213E"/>
          </a:solidFill>
          <a:ln>
            <a:solidFill>
              <a:srgbClr val="1321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Freeform 4"/>
          <p:cNvSpPr/>
          <p:nvPr/>
        </p:nvSpPr>
        <p:spPr>
          <a:xfrm>
            <a:off x="732752" y="1390753"/>
            <a:ext cx="1360715" cy="685800"/>
          </a:xfrm>
          <a:custGeom>
            <a:avLst/>
            <a:gdLst/>
            <a:ahLst/>
            <a:cxnLst/>
            <a:rect l="l" t="t" r="r" b="b"/>
            <a:pathLst>
              <a:path w="1900932" h="908252">
                <a:moveTo>
                  <a:pt x="0" y="0"/>
                </a:moveTo>
                <a:lnTo>
                  <a:pt x="1900932" y="0"/>
                </a:lnTo>
                <a:lnTo>
                  <a:pt x="1900932" y="908252"/>
                </a:lnTo>
                <a:lnTo>
                  <a:pt x="0" y="908252"/>
                </a:lnTo>
                <a:lnTo>
                  <a:pt x="0" y="0"/>
                </a:lnTo>
                <a:close/>
              </a:path>
            </a:pathLst>
          </a:custGeom>
          <a:blipFill>
            <a:blip r:embed="rId3"/>
            <a:stretch>
              <a:fillRect/>
            </a:stretch>
          </a:blipFill>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D6C3ECFF-B348-A5FF-C000-C7F9E5FA54BE}"/>
              </a:ext>
            </a:extLst>
          </p:cNvPr>
          <p:cNvPicPr>
            <a:picLocks noChangeAspect="1"/>
          </p:cNvPicPr>
          <p:nvPr/>
        </p:nvPicPr>
        <p:blipFill>
          <a:blip r:embed="rId4"/>
          <a:stretch>
            <a:fillRect/>
          </a:stretch>
        </p:blipFill>
        <p:spPr>
          <a:xfrm>
            <a:off x="192535" y="613229"/>
            <a:ext cx="1900932" cy="507195"/>
          </a:xfrm>
          <a:prstGeom prst="rect">
            <a:avLst/>
          </a:prstGeom>
        </p:spPr>
      </p:pic>
      <p:sp>
        <p:nvSpPr>
          <p:cNvPr id="5" name="Pensées 4">
            <a:extLst>
              <a:ext uri="{FF2B5EF4-FFF2-40B4-BE49-F238E27FC236}">
                <a16:creationId xmlns:a16="http://schemas.microsoft.com/office/drawing/2014/main" id="{426258D6-4378-714D-A82A-573CEEDF1CE7}"/>
              </a:ext>
            </a:extLst>
          </p:cNvPr>
          <p:cNvSpPr/>
          <p:nvPr/>
        </p:nvSpPr>
        <p:spPr>
          <a:xfrm>
            <a:off x="3462945" y="1390753"/>
            <a:ext cx="9955344" cy="5380840"/>
          </a:xfrm>
          <a:prstGeom prst="cloudCallout">
            <a:avLst>
              <a:gd name="adj1" fmla="val -38365"/>
              <a:gd name="adj2" fmla="val 71814"/>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spcBef>
                <a:spcPts val="0"/>
              </a:spcBef>
              <a:spcAft>
                <a:spcPts val="0"/>
              </a:spcAft>
              <a:buClrTx/>
              <a:buSzTx/>
              <a:buFontTx/>
              <a:buNone/>
              <a:tabLst/>
              <a:defRPr/>
            </a:pPr>
            <a:r>
              <a:rPr kumimoji="0" lang="en-US" sz="3600" b="1" u="none" strike="noStrike" kern="1200" cap="none" spc="0" normalizeH="0" baseline="0" noProof="0" dirty="0">
                <a:ln>
                  <a:noFill/>
                </a:ln>
                <a:solidFill>
                  <a:srgbClr val="13213E"/>
                </a:solidFill>
                <a:effectLst/>
                <a:uLnTx/>
                <a:uFillTx/>
                <a:latin typeface="Arial" panose="020B0604020202020204" pitchFamily="34" charset="0"/>
                <a:ea typeface="Source Sans Pro" panose="020B0503030403020204" pitchFamily="34" charset="0"/>
                <a:cs typeface="Arial" panose="020B0604020202020204" pitchFamily="34" charset="0"/>
              </a:rPr>
              <a:t>Why is it so important to determine an individual’s employment status when hiring them within your </a:t>
            </a:r>
            <a:r>
              <a:rPr kumimoji="0" lang="en-US" sz="3600" b="1" u="none" strike="noStrike" kern="1200" cap="none" spc="0" normalizeH="0" baseline="0" noProof="0" dirty="0" err="1">
                <a:ln>
                  <a:noFill/>
                </a:ln>
                <a:solidFill>
                  <a:srgbClr val="13213E"/>
                </a:solidFill>
                <a:effectLst/>
                <a:uLnTx/>
                <a:uFillTx/>
                <a:latin typeface="Arial" panose="020B0604020202020204" pitchFamily="34" charset="0"/>
                <a:ea typeface="Source Sans Pro" panose="020B0503030403020204" pitchFamily="34" charset="0"/>
                <a:cs typeface="Arial" panose="020B0604020202020204" pitchFamily="34" charset="0"/>
              </a:rPr>
              <a:t>organisation</a:t>
            </a:r>
            <a:r>
              <a:rPr kumimoji="0" lang="en-US" sz="3600" b="1" u="none" strike="noStrike" kern="1200" cap="none" spc="0" normalizeH="0" baseline="0" noProof="0" dirty="0">
                <a:ln>
                  <a:noFill/>
                </a:ln>
                <a:solidFill>
                  <a:srgbClr val="13213E"/>
                </a:solidFill>
                <a:effectLst/>
                <a:uLnTx/>
                <a:uFillTx/>
                <a:latin typeface="Arial" panose="020B0604020202020204" pitchFamily="34" charset="0"/>
                <a:ea typeface="Source Sans Pro" panose="020B0503030403020204" pitchFamily="34" charset="0"/>
                <a:cs typeface="Arial" panose="020B0604020202020204" pitchFamily="34" charset="0"/>
              </a:rPr>
              <a:t>? </a:t>
            </a:r>
          </a:p>
        </p:txBody>
      </p:sp>
      <p:pic>
        <p:nvPicPr>
          <p:cNvPr id="8" name="Graphique 7" descr="Profil mâle contour">
            <a:extLst>
              <a:ext uri="{FF2B5EF4-FFF2-40B4-BE49-F238E27FC236}">
                <a16:creationId xmlns:a16="http://schemas.microsoft.com/office/drawing/2014/main" id="{30109999-564B-CB4B-8F4A-5474B9CEEF3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95230" y="7755197"/>
            <a:ext cx="2680659" cy="2680659"/>
          </a:xfrm>
          <a:prstGeom prst="rect">
            <a:avLst/>
          </a:prstGeom>
        </p:spPr>
      </p:pic>
      <mc:AlternateContent xmlns:mc="http://schemas.openxmlformats.org/markup-compatibility/2006">
        <mc:Choice xmlns:am3d="http://schemas.microsoft.com/office/drawing/2017/model3d" Requires="am3d">
          <p:graphicFrame>
            <p:nvGraphicFramePr>
              <p:cNvPr id="7" name="Modèle 3D 6" descr="Point d’interrogation rouge">
                <a:extLst>
                  <a:ext uri="{FF2B5EF4-FFF2-40B4-BE49-F238E27FC236}">
                    <a16:creationId xmlns:a16="http://schemas.microsoft.com/office/drawing/2014/main" id="{D0DFCC7B-01DD-FA4B-BE3A-067E40D385F5}"/>
                  </a:ext>
                </a:extLst>
              </p:cNvPr>
              <p:cNvGraphicFramePr/>
              <p:nvPr>
                <p:extLst>
                  <p:ext uri="{D42A27DB-BD31-4B8C-83A1-F6EECF244321}">
                    <p14:modId xmlns:p14="http://schemas.microsoft.com/office/powerpoint/2010/main" val="633347290"/>
                  </p:ext>
                </p:extLst>
              </p:nvPr>
            </p:nvGraphicFramePr>
            <p:xfrm>
              <a:off x="13674659" y="2921892"/>
              <a:ext cx="4036221" cy="6530359"/>
            </p:xfrm>
            <a:graphic>
              <a:graphicData uri="http://schemas.microsoft.com/office/drawing/2017/model3d">
                <am3d:model3d r:embed="rId7">
                  <am3d:spPr>
                    <a:xfrm>
                      <a:off x="0" y="0"/>
                      <a:ext cx="4036221" cy="6530359"/>
                    </a:xfrm>
                    <a:prstGeom prst="rect">
                      <a:avLst/>
                    </a:prstGeom>
                  </am3d:spPr>
                  <am3d:camera>
                    <am3d:pos x="0" y="0" z="55389530"/>
                    <am3d:up dx="0" dy="36000000" dz="0"/>
                    <am3d:lookAt x="0" y="0" z="0"/>
                    <am3d:perspective fov="2700000"/>
                  </am3d:camera>
                  <am3d:trans>
                    <am3d:meterPerModelUnit n="3517042" d="1000000"/>
                    <am3d:preTrans dx="0" dy="-18004113" dz="-4973"/>
                    <am3d:scale>
                      <am3d:sx n="1000000" d="1000000"/>
                      <am3d:sy n="1000000" d="1000000"/>
                      <am3d:sz n="1000000" d="1000000"/>
                    </am3d:scale>
                    <am3d:rot/>
                    <am3d:postTrans dx="0" dy="0" dz="0"/>
                  </am3d:trans>
                  <am3d:raster rName="Office3DRenderer" rVer="16.0.8326">
                    <am3d:blip r:embed="rId8"/>
                  </am3d:raster>
                  <am3d:objViewport viewportSz="811445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7" name="Modèle 3D 6" descr="Point d’interrogation rouge">
                <a:extLst>
                  <a:ext uri="{FF2B5EF4-FFF2-40B4-BE49-F238E27FC236}">
                    <a16:creationId xmlns:a16="http://schemas.microsoft.com/office/drawing/2014/main" id="{D0DFCC7B-01DD-FA4B-BE3A-067E40D385F5}"/>
                  </a:ext>
                </a:extLst>
              </p:cNvPr>
              <p:cNvPicPr>
                <a:picLocks noGrp="1" noRot="1" noChangeAspect="1" noMove="1" noResize="1" noEditPoints="1" noAdjustHandles="1" noChangeArrowheads="1" noChangeShapeType="1" noCrop="1"/>
              </p:cNvPicPr>
              <p:nvPr/>
            </p:nvPicPr>
            <p:blipFill>
              <a:blip r:embed="rId8"/>
              <a:stretch>
                <a:fillRect/>
              </a:stretch>
            </p:blipFill>
            <p:spPr>
              <a:xfrm>
                <a:off x="13674659" y="2921892"/>
                <a:ext cx="4036221" cy="6530359"/>
              </a:xfrm>
              <a:prstGeom prst="rect">
                <a:avLst/>
              </a:prstGeom>
            </p:spPr>
          </p:pic>
        </mc:Fallback>
      </mc:AlternateContent>
    </p:spTree>
    <p:extLst>
      <p:ext uri="{BB962C8B-B14F-4D97-AF65-F5344CB8AC3E}">
        <p14:creationId xmlns:p14="http://schemas.microsoft.com/office/powerpoint/2010/main" val="1852303450"/>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2228D-AD87-C721-B017-E8E6EFF325BC}"/>
              </a:ext>
            </a:extLst>
          </p:cNvPr>
          <p:cNvSpPr>
            <a:spLocks noGrp="1"/>
          </p:cNvSpPr>
          <p:nvPr>
            <p:ph type="ctrTitle"/>
          </p:nvPr>
        </p:nvSpPr>
        <p:spPr/>
        <p:txBody>
          <a:bodyPr/>
          <a:lstStyle/>
          <a:p>
            <a:r>
              <a:rPr lang="en-GB" b="1" dirty="0"/>
              <a:t>Coffee Clothes</a:t>
            </a:r>
          </a:p>
        </p:txBody>
      </p:sp>
      <p:sp>
        <p:nvSpPr>
          <p:cNvPr id="3" name="Subtitle 2">
            <a:extLst>
              <a:ext uri="{FF2B5EF4-FFF2-40B4-BE49-F238E27FC236}">
                <a16:creationId xmlns:a16="http://schemas.microsoft.com/office/drawing/2014/main" id="{593A22DC-FDB8-8E8E-9F01-F5369285F5F9}"/>
              </a:ext>
            </a:extLst>
          </p:cNvPr>
          <p:cNvSpPr>
            <a:spLocks noGrp="1"/>
          </p:cNvSpPr>
          <p:nvPr>
            <p:ph type="subTitle" idx="1"/>
          </p:nvPr>
        </p:nvSpPr>
        <p:spPr>
          <a:xfrm>
            <a:off x="2596311" y="3639360"/>
            <a:ext cx="14924177" cy="4624745"/>
          </a:xfrm>
        </p:spPr>
        <p:txBody>
          <a:bodyPr>
            <a:normAutofit/>
          </a:bodyPr>
          <a:lstStyle/>
          <a:p>
            <a:r>
              <a:rPr lang="en-GB" sz="3600" dirty="0">
                <a:solidFill>
                  <a:srgbClr val="13213E"/>
                </a:solidFill>
                <a:latin typeface="Arial" panose="020B0604020202020204" pitchFamily="34" charset="0"/>
                <a:ea typeface="Calibri" panose="020F0502020204030204" pitchFamily="34" charset="0"/>
                <a:cs typeface="Arial" panose="020B0604020202020204" pitchFamily="34" charset="0"/>
              </a:rPr>
              <a:t>To help teach you, we are going to use a fictional business called C</a:t>
            </a:r>
            <a:r>
              <a:rPr lang="en-GB" sz="3600" dirty="0">
                <a:solidFill>
                  <a:srgbClr val="13213E"/>
                </a:solidFill>
                <a:effectLst/>
                <a:latin typeface="Arial" panose="020B0604020202020204" pitchFamily="34" charset="0"/>
                <a:ea typeface="Calibri" panose="020F0502020204030204" pitchFamily="34" charset="0"/>
                <a:cs typeface="Arial" panose="020B0604020202020204" pitchFamily="34" charset="0"/>
              </a:rPr>
              <a:t>offee Clothes. The two co-founders </a:t>
            </a:r>
            <a:r>
              <a:rPr lang="en-GB" sz="3600" dirty="0">
                <a:solidFill>
                  <a:srgbClr val="13213E"/>
                </a:solidFill>
                <a:latin typeface="Arial" panose="020B0604020202020204" pitchFamily="34" charset="0"/>
                <a:ea typeface="Calibri" panose="020F0502020204030204" pitchFamily="34" charset="0"/>
                <a:cs typeface="Arial" panose="020B0604020202020204" pitchFamily="34" charset="0"/>
              </a:rPr>
              <a:t>of Coffee Clothes </a:t>
            </a:r>
            <a:r>
              <a:rPr lang="en-GB" sz="3600" dirty="0">
                <a:solidFill>
                  <a:srgbClr val="13213E"/>
                </a:solidFill>
                <a:effectLst/>
                <a:latin typeface="Arial" panose="020B0604020202020204" pitchFamily="34" charset="0"/>
                <a:ea typeface="Calibri" panose="020F0502020204030204" pitchFamily="34" charset="0"/>
                <a:cs typeface="Arial" panose="020B0604020202020204" pitchFamily="34" charset="0"/>
              </a:rPr>
              <a:t>own the business 50-50 and operate the business as a partnership. The business uses an app to source used coffee grounds from local coffee shops and residents. The grounds are converted into yarn using a chemical process that has been kept secret by the co-founders. Coffee Clothes sells the yarn to fashion companies for use in clothes that are advertised as sustainable.</a:t>
            </a:r>
            <a:endParaRPr lang="en-GB" sz="3600" dirty="0">
              <a:solidFill>
                <a:srgbClr val="13213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20439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EEB"/>
        </a:solidFill>
        <a:effectLst/>
      </p:bgPr>
    </p:bg>
    <p:spTree>
      <p:nvGrpSpPr>
        <p:cNvPr id="1" name=""/>
        <p:cNvGrpSpPr/>
        <p:nvPr/>
      </p:nvGrpSpPr>
      <p:grpSpPr>
        <a:xfrm>
          <a:off x="0" y="0"/>
          <a:ext cx="0" cy="0"/>
          <a:chOff x="0" y="0"/>
          <a:chExt cx="0" cy="0"/>
        </a:xfrm>
      </p:grpSpPr>
      <p:sp>
        <p:nvSpPr>
          <p:cNvPr id="13" name="TextBox 4">
            <a:extLst>
              <a:ext uri="{FF2B5EF4-FFF2-40B4-BE49-F238E27FC236}">
                <a16:creationId xmlns:a16="http://schemas.microsoft.com/office/drawing/2014/main" id="{97BE2B18-9FD6-0C66-6A23-45192B6CCE72}"/>
              </a:ext>
            </a:extLst>
          </p:cNvPr>
          <p:cNvSpPr txBox="1"/>
          <p:nvPr/>
        </p:nvSpPr>
        <p:spPr>
          <a:xfrm>
            <a:off x="3892664" y="866829"/>
            <a:ext cx="13785112" cy="2740237"/>
          </a:xfrm>
          <a:prstGeom prst="rect">
            <a:avLst/>
          </a:prstGeom>
        </p:spPr>
        <p:txBody>
          <a:bodyPr wrap="square" lIns="0" tIns="0" rIns="0" bIns="0" rtlCol="0" anchor="t">
            <a:spAutoFit/>
          </a:bodyPr>
          <a:lstStyle/>
          <a:p>
            <a:pPr algn="ctr" defTabSz="914377">
              <a:lnSpc>
                <a:spcPts val="10890"/>
              </a:lnSpc>
              <a:defRPr/>
            </a:pPr>
            <a:r>
              <a:rPr lang="en-US" sz="8800" dirty="0">
                <a:solidFill>
                  <a:srgbClr val="13213E"/>
                </a:solidFill>
                <a:latin typeface="Source Sans Pro" panose="020B0503030403020204" pitchFamily="34" charset="0"/>
                <a:ea typeface="Source Sans Pro" panose="020B0503030403020204" pitchFamily="34" charset="0"/>
              </a:rPr>
              <a:t>Difference Between Employees and Freelancers</a:t>
            </a:r>
          </a:p>
        </p:txBody>
      </p:sp>
      <p:sp>
        <p:nvSpPr>
          <p:cNvPr id="2" name="Rectangle 1">
            <a:extLst>
              <a:ext uri="{FF2B5EF4-FFF2-40B4-BE49-F238E27FC236}">
                <a16:creationId xmlns:a16="http://schemas.microsoft.com/office/drawing/2014/main" id="{33851A93-210E-75B1-063A-4D4CF51767B7}"/>
              </a:ext>
            </a:extLst>
          </p:cNvPr>
          <p:cNvSpPr/>
          <p:nvPr/>
        </p:nvSpPr>
        <p:spPr>
          <a:xfrm>
            <a:off x="0" y="0"/>
            <a:ext cx="2286000" cy="10287000"/>
          </a:xfrm>
          <a:prstGeom prst="rect">
            <a:avLst/>
          </a:prstGeom>
          <a:solidFill>
            <a:srgbClr val="13213E"/>
          </a:solidFill>
          <a:ln>
            <a:solidFill>
              <a:srgbClr val="1321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defRPr/>
            </a:pPr>
            <a:endParaRPr lang="en-GB">
              <a:solidFill>
                <a:prstClr val="white"/>
              </a:solidFill>
              <a:latin typeface="Calibri"/>
            </a:endParaRPr>
          </a:p>
        </p:txBody>
      </p:sp>
      <p:sp>
        <p:nvSpPr>
          <p:cNvPr id="4" name="Freeform 4"/>
          <p:cNvSpPr/>
          <p:nvPr/>
        </p:nvSpPr>
        <p:spPr>
          <a:xfrm>
            <a:off x="732752" y="1390753"/>
            <a:ext cx="1360715" cy="685800"/>
          </a:xfrm>
          <a:custGeom>
            <a:avLst/>
            <a:gdLst/>
            <a:ahLst/>
            <a:cxnLst/>
            <a:rect l="l" t="t" r="r" b="b"/>
            <a:pathLst>
              <a:path w="1900932" h="908252">
                <a:moveTo>
                  <a:pt x="0" y="0"/>
                </a:moveTo>
                <a:lnTo>
                  <a:pt x="1900932" y="0"/>
                </a:lnTo>
                <a:lnTo>
                  <a:pt x="1900932" y="908252"/>
                </a:lnTo>
                <a:lnTo>
                  <a:pt x="0" y="908252"/>
                </a:lnTo>
                <a:lnTo>
                  <a:pt x="0" y="0"/>
                </a:lnTo>
                <a:close/>
              </a:path>
            </a:pathLst>
          </a:custGeom>
          <a:blipFill>
            <a:blip r:embed="rId3"/>
            <a:stretch>
              <a:fillRect/>
            </a:stretch>
          </a:blipFill>
        </p:spPr>
        <p:txBody>
          <a:bodyPr/>
          <a:lstStyle/>
          <a:p>
            <a:pPr defTabSz="914377">
              <a:defRPr/>
            </a:pPr>
            <a:endParaRPr lang="en-GB">
              <a:solidFill>
                <a:prstClr val="black"/>
              </a:solidFill>
              <a:latin typeface="Calibri"/>
            </a:endParaRPr>
          </a:p>
        </p:txBody>
      </p:sp>
      <p:pic>
        <p:nvPicPr>
          <p:cNvPr id="3" name="Picture 2">
            <a:extLst>
              <a:ext uri="{FF2B5EF4-FFF2-40B4-BE49-F238E27FC236}">
                <a16:creationId xmlns:a16="http://schemas.microsoft.com/office/drawing/2014/main" id="{D6C3ECFF-B348-A5FF-C000-C7F9E5FA54BE}"/>
              </a:ext>
            </a:extLst>
          </p:cNvPr>
          <p:cNvPicPr>
            <a:picLocks noChangeAspect="1"/>
          </p:cNvPicPr>
          <p:nvPr/>
        </p:nvPicPr>
        <p:blipFill>
          <a:blip r:embed="rId4"/>
          <a:stretch>
            <a:fillRect/>
          </a:stretch>
        </p:blipFill>
        <p:spPr>
          <a:xfrm>
            <a:off x="192535" y="613229"/>
            <a:ext cx="1900932" cy="507195"/>
          </a:xfrm>
          <a:prstGeom prst="rect">
            <a:avLst/>
          </a:prstGeom>
        </p:spPr>
      </p:pic>
      <p:pic>
        <p:nvPicPr>
          <p:cNvPr id="7" name="Graphique 6" descr="Homme ouvrier du bâtiment contour">
            <a:extLst>
              <a:ext uri="{FF2B5EF4-FFF2-40B4-BE49-F238E27FC236}">
                <a16:creationId xmlns:a16="http://schemas.microsoft.com/office/drawing/2014/main" id="{CA2CD77C-81A9-1649-B74F-8DFD0642D6A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86002" y="6023346"/>
            <a:ext cx="4051005" cy="4051005"/>
          </a:xfrm>
          <a:prstGeom prst="rect">
            <a:avLst/>
          </a:prstGeom>
        </p:spPr>
      </p:pic>
      <p:pic>
        <p:nvPicPr>
          <p:cNvPr id="8" name="Graphique 7" descr="Profil mâle contour">
            <a:extLst>
              <a:ext uri="{FF2B5EF4-FFF2-40B4-BE49-F238E27FC236}">
                <a16:creationId xmlns:a16="http://schemas.microsoft.com/office/drawing/2014/main" id="{1FDD5B83-96B1-E74E-B779-46B3BDE2826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035419" y="6023345"/>
            <a:ext cx="3933164" cy="3933164"/>
          </a:xfrm>
          <a:prstGeom prst="rect">
            <a:avLst/>
          </a:prstGeom>
        </p:spPr>
      </p:pic>
    </p:spTree>
    <p:extLst>
      <p:ext uri="{BB962C8B-B14F-4D97-AF65-F5344CB8AC3E}">
        <p14:creationId xmlns:p14="http://schemas.microsoft.com/office/powerpoint/2010/main" val="2386989676"/>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EEB"/>
        </a:solidFill>
        <a:effectLst/>
      </p:bgPr>
    </p:bg>
    <p:spTree>
      <p:nvGrpSpPr>
        <p:cNvPr id="1" name=""/>
        <p:cNvGrpSpPr/>
        <p:nvPr/>
      </p:nvGrpSpPr>
      <p:grpSpPr>
        <a:xfrm>
          <a:off x="0" y="0"/>
          <a:ext cx="0" cy="0"/>
          <a:chOff x="0" y="0"/>
          <a:chExt cx="0" cy="0"/>
        </a:xfrm>
      </p:grpSpPr>
      <p:sp>
        <p:nvSpPr>
          <p:cNvPr id="13" name="TextBox 4">
            <a:extLst>
              <a:ext uri="{FF2B5EF4-FFF2-40B4-BE49-F238E27FC236}">
                <a16:creationId xmlns:a16="http://schemas.microsoft.com/office/drawing/2014/main" id="{97BE2B18-9FD6-0C66-6A23-45192B6CCE72}"/>
              </a:ext>
            </a:extLst>
          </p:cNvPr>
          <p:cNvSpPr txBox="1"/>
          <p:nvPr/>
        </p:nvSpPr>
        <p:spPr>
          <a:xfrm>
            <a:off x="3018755" y="391173"/>
            <a:ext cx="9187425" cy="1289007"/>
          </a:xfrm>
          <a:prstGeom prst="rect">
            <a:avLst/>
          </a:prstGeom>
        </p:spPr>
        <p:txBody>
          <a:bodyPr wrap="square" lIns="0" tIns="0" rIns="0" bIns="0" rtlCol="0" anchor="t">
            <a:spAutoFit/>
          </a:bodyPr>
          <a:lstStyle/>
          <a:p>
            <a:pPr defTabSz="914377">
              <a:lnSpc>
                <a:spcPts val="10890"/>
              </a:lnSpc>
              <a:defRPr/>
            </a:pPr>
            <a:r>
              <a:rPr lang="en-US" sz="7200" dirty="0">
                <a:solidFill>
                  <a:srgbClr val="13213E"/>
                </a:solidFill>
                <a:latin typeface="Source Sans Pro" panose="020B0503030403020204" pitchFamily="34" charset="0"/>
                <a:ea typeface="Source Sans Pro" panose="020B0503030403020204" pitchFamily="34" charset="0"/>
              </a:rPr>
              <a:t>Employees’ duties</a:t>
            </a:r>
          </a:p>
        </p:txBody>
      </p:sp>
      <p:sp>
        <p:nvSpPr>
          <p:cNvPr id="2" name="Rectangle 1">
            <a:extLst>
              <a:ext uri="{FF2B5EF4-FFF2-40B4-BE49-F238E27FC236}">
                <a16:creationId xmlns:a16="http://schemas.microsoft.com/office/drawing/2014/main" id="{33851A93-210E-75B1-063A-4D4CF51767B7}"/>
              </a:ext>
            </a:extLst>
          </p:cNvPr>
          <p:cNvSpPr/>
          <p:nvPr/>
        </p:nvSpPr>
        <p:spPr>
          <a:xfrm>
            <a:off x="0" y="0"/>
            <a:ext cx="2286000" cy="10287000"/>
          </a:xfrm>
          <a:prstGeom prst="rect">
            <a:avLst/>
          </a:prstGeom>
          <a:solidFill>
            <a:srgbClr val="13213E"/>
          </a:solidFill>
          <a:ln>
            <a:solidFill>
              <a:srgbClr val="1321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defRPr/>
            </a:pPr>
            <a:endParaRPr lang="en-GB">
              <a:solidFill>
                <a:prstClr val="white"/>
              </a:solidFill>
              <a:latin typeface="Calibri"/>
            </a:endParaRPr>
          </a:p>
        </p:txBody>
      </p:sp>
      <p:sp>
        <p:nvSpPr>
          <p:cNvPr id="4" name="Freeform 4"/>
          <p:cNvSpPr/>
          <p:nvPr/>
        </p:nvSpPr>
        <p:spPr>
          <a:xfrm>
            <a:off x="732752" y="1390753"/>
            <a:ext cx="1360715" cy="685800"/>
          </a:xfrm>
          <a:custGeom>
            <a:avLst/>
            <a:gdLst/>
            <a:ahLst/>
            <a:cxnLst/>
            <a:rect l="l" t="t" r="r" b="b"/>
            <a:pathLst>
              <a:path w="1900932" h="908252">
                <a:moveTo>
                  <a:pt x="0" y="0"/>
                </a:moveTo>
                <a:lnTo>
                  <a:pt x="1900932" y="0"/>
                </a:lnTo>
                <a:lnTo>
                  <a:pt x="1900932" y="908252"/>
                </a:lnTo>
                <a:lnTo>
                  <a:pt x="0" y="908252"/>
                </a:lnTo>
                <a:lnTo>
                  <a:pt x="0" y="0"/>
                </a:lnTo>
                <a:close/>
              </a:path>
            </a:pathLst>
          </a:custGeom>
          <a:blipFill>
            <a:blip r:embed="rId3"/>
            <a:stretch>
              <a:fillRect/>
            </a:stretch>
          </a:blipFill>
        </p:spPr>
        <p:txBody>
          <a:bodyPr/>
          <a:lstStyle/>
          <a:p>
            <a:pPr defTabSz="914377">
              <a:defRPr/>
            </a:pPr>
            <a:endParaRPr lang="en-GB">
              <a:solidFill>
                <a:prstClr val="black"/>
              </a:solidFill>
              <a:latin typeface="Calibri"/>
            </a:endParaRPr>
          </a:p>
        </p:txBody>
      </p:sp>
      <p:pic>
        <p:nvPicPr>
          <p:cNvPr id="3" name="Picture 2">
            <a:extLst>
              <a:ext uri="{FF2B5EF4-FFF2-40B4-BE49-F238E27FC236}">
                <a16:creationId xmlns:a16="http://schemas.microsoft.com/office/drawing/2014/main" id="{D6C3ECFF-B348-A5FF-C000-C7F9E5FA54BE}"/>
              </a:ext>
            </a:extLst>
          </p:cNvPr>
          <p:cNvPicPr>
            <a:picLocks noChangeAspect="1"/>
          </p:cNvPicPr>
          <p:nvPr/>
        </p:nvPicPr>
        <p:blipFill>
          <a:blip r:embed="rId4"/>
          <a:stretch>
            <a:fillRect/>
          </a:stretch>
        </p:blipFill>
        <p:spPr>
          <a:xfrm>
            <a:off x="192535" y="613229"/>
            <a:ext cx="1900932" cy="507195"/>
          </a:xfrm>
          <a:prstGeom prst="rect">
            <a:avLst/>
          </a:prstGeom>
        </p:spPr>
      </p:pic>
      <p:graphicFrame>
        <p:nvGraphicFramePr>
          <p:cNvPr id="5" name="Diagramme 4">
            <a:extLst>
              <a:ext uri="{FF2B5EF4-FFF2-40B4-BE49-F238E27FC236}">
                <a16:creationId xmlns:a16="http://schemas.microsoft.com/office/drawing/2014/main" id="{59C8CE8F-C7AB-794F-816A-2CA28804FAF0}"/>
              </a:ext>
            </a:extLst>
          </p:cNvPr>
          <p:cNvGraphicFramePr/>
          <p:nvPr/>
        </p:nvGraphicFramePr>
        <p:xfrm>
          <a:off x="4430232" y="1733653"/>
          <a:ext cx="12192000" cy="812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 name="Graphique 9" descr="Contrat avec un remplissage uni">
            <a:extLst>
              <a:ext uri="{FF2B5EF4-FFF2-40B4-BE49-F238E27FC236}">
                <a16:creationId xmlns:a16="http://schemas.microsoft.com/office/drawing/2014/main" id="{D5DE835D-8830-3649-8417-47D138B8007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908431" y="2564203"/>
            <a:ext cx="914400" cy="914400"/>
          </a:xfrm>
          <a:prstGeom prst="rect">
            <a:avLst/>
          </a:prstGeom>
        </p:spPr>
      </p:pic>
      <p:pic>
        <p:nvPicPr>
          <p:cNvPr id="12" name="Graphique 11" descr="Lien avec un remplissage uni">
            <a:extLst>
              <a:ext uri="{FF2B5EF4-FFF2-40B4-BE49-F238E27FC236}">
                <a16:creationId xmlns:a16="http://schemas.microsoft.com/office/drawing/2014/main" id="{E5ADBD44-3065-EC49-AAAB-54A3986936A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598543" y="4414503"/>
            <a:ext cx="914400" cy="914400"/>
          </a:xfrm>
          <a:prstGeom prst="rect">
            <a:avLst/>
          </a:prstGeom>
        </p:spPr>
      </p:pic>
      <p:pic>
        <p:nvPicPr>
          <p:cNvPr id="19" name="Graphique 18" descr="Carte avec repère contour">
            <a:extLst>
              <a:ext uri="{FF2B5EF4-FFF2-40B4-BE49-F238E27FC236}">
                <a16:creationId xmlns:a16="http://schemas.microsoft.com/office/drawing/2014/main" id="{29281DEA-2096-324D-BD9D-F567201CD5E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598543" y="6314339"/>
            <a:ext cx="914400" cy="914400"/>
          </a:xfrm>
          <a:prstGeom prst="rect">
            <a:avLst/>
          </a:prstGeom>
        </p:spPr>
      </p:pic>
      <p:pic>
        <p:nvPicPr>
          <p:cNvPr id="23" name="Graphique 22" descr="Badge Tick1 avec un remplissage uni">
            <a:extLst>
              <a:ext uri="{FF2B5EF4-FFF2-40B4-BE49-F238E27FC236}">
                <a16:creationId xmlns:a16="http://schemas.microsoft.com/office/drawing/2014/main" id="{43458797-047A-A245-A356-83C43751710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908431" y="8214175"/>
            <a:ext cx="914400" cy="914400"/>
          </a:xfrm>
          <a:prstGeom prst="rect">
            <a:avLst/>
          </a:prstGeom>
        </p:spPr>
      </p:pic>
    </p:spTree>
    <p:extLst>
      <p:ext uri="{BB962C8B-B14F-4D97-AF65-F5344CB8AC3E}">
        <p14:creationId xmlns:p14="http://schemas.microsoft.com/office/powerpoint/2010/main" val="2970131490"/>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EEB"/>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A46A95-7BE2-07FA-C53A-6F967EA74BBD}"/>
              </a:ext>
            </a:extLst>
          </p:cNvPr>
          <p:cNvPicPr>
            <a:picLocks noChangeAspect="1"/>
          </p:cNvPicPr>
          <p:nvPr/>
        </p:nvPicPr>
        <p:blipFill>
          <a:blip r:embed="rId3"/>
          <a:stretch>
            <a:fillRect/>
          </a:stretch>
        </p:blipFill>
        <p:spPr>
          <a:xfrm>
            <a:off x="-4482" y="0"/>
            <a:ext cx="2304239" cy="10287000"/>
          </a:xfrm>
          <a:prstGeom prst="rect">
            <a:avLst/>
          </a:prstGeom>
        </p:spPr>
      </p:pic>
      <p:sp>
        <p:nvSpPr>
          <p:cNvPr id="3" name="TextBox 4">
            <a:extLst>
              <a:ext uri="{FF2B5EF4-FFF2-40B4-BE49-F238E27FC236}">
                <a16:creationId xmlns:a16="http://schemas.microsoft.com/office/drawing/2014/main" id="{C7F82A94-F08B-4643-51BE-F2223DFFF13F}"/>
              </a:ext>
            </a:extLst>
          </p:cNvPr>
          <p:cNvSpPr txBox="1"/>
          <p:nvPr/>
        </p:nvSpPr>
        <p:spPr>
          <a:xfrm>
            <a:off x="2874336" y="455844"/>
            <a:ext cx="14265351" cy="1342419"/>
          </a:xfrm>
          <a:prstGeom prst="rect">
            <a:avLst/>
          </a:prstGeom>
        </p:spPr>
        <p:txBody>
          <a:bodyPr wrap="square" lIns="0" tIns="0" rIns="0" bIns="0" rtlCol="0" anchor="t">
            <a:spAutoFit/>
          </a:bodyPr>
          <a:lstStyle/>
          <a:p>
            <a:pPr defTabSz="914377">
              <a:lnSpc>
                <a:spcPts val="10890"/>
              </a:lnSpc>
              <a:defRPr/>
            </a:pPr>
            <a:r>
              <a:rPr lang="en-US" sz="8800" dirty="0">
                <a:solidFill>
                  <a:srgbClr val="13213E"/>
                </a:solidFill>
                <a:latin typeface="Source Sans Pro" panose="020B0503030403020204" pitchFamily="34" charset="0"/>
                <a:ea typeface="Source Sans Pro" panose="020B0503030403020204" pitchFamily="34" charset="0"/>
              </a:rPr>
              <a:t>A few take aways</a:t>
            </a:r>
          </a:p>
        </p:txBody>
      </p:sp>
      <p:graphicFrame>
        <p:nvGraphicFramePr>
          <p:cNvPr id="10" name="Diagramme 9">
            <a:extLst>
              <a:ext uri="{FF2B5EF4-FFF2-40B4-BE49-F238E27FC236}">
                <a16:creationId xmlns:a16="http://schemas.microsoft.com/office/drawing/2014/main" id="{1973973F-E7AE-2B4B-B635-BD91A5088C02}"/>
              </a:ext>
            </a:extLst>
          </p:cNvPr>
          <p:cNvGraphicFramePr/>
          <p:nvPr>
            <p:extLst>
              <p:ext uri="{D42A27DB-BD31-4B8C-83A1-F6EECF244321}">
                <p14:modId xmlns:p14="http://schemas.microsoft.com/office/powerpoint/2010/main" val="3903801422"/>
              </p:ext>
            </p:extLst>
          </p:nvPr>
        </p:nvGraphicFramePr>
        <p:xfrm>
          <a:off x="7393765" y="1474242"/>
          <a:ext cx="12219603" cy="83569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Pensées 11">
            <a:extLst>
              <a:ext uri="{FF2B5EF4-FFF2-40B4-BE49-F238E27FC236}">
                <a16:creationId xmlns:a16="http://schemas.microsoft.com/office/drawing/2014/main" id="{AC55903D-B7A3-9743-9018-36D694F82861}"/>
              </a:ext>
            </a:extLst>
          </p:cNvPr>
          <p:cNvSpPr/>
          <p:nvPr/>
        </p:nvSpPr>
        <p:spPr>
          <a:xfrm>
            <a:off x="3719791" y="3612059"/>
            <a:ext cx="5424211" cy="3062889"/>
          </a:xfrm>
          <a:prstGeom prst="cloudCallout">
            <a:avLst>
              <a:gd name="adj1" fmla="val -23195"/>
              <a:gd name="adj2" fmla="val 75956"/>
            </a:avLst>
          </a:prstGeom>
          <a:solidFill>
            <a:schemeClr val="bg1"/>
          </a:solidFill>
          <a:ln>
            <a:solidFill>
              <a:srgbClr val="132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fr-FR" sz="2800" b="1" dirty="0">
                <a:solidFill>
                  <a:srgbClr val="000000"/>
                </a:solidFill>
                <a:latin typeface="Source Sans Pro" panose="020B0503030403020204" pitchFamily="34" charset="0"/>
                <a:ea typeface="Source Sans Pro" panose="020B0503030403020204" pitchFamily="34" charset="0"/>
              </a:rPr>
              <a:t>What are the </a:t>
            </a:r>
            <a:r>
              <a:rPr lang="fr-FR" sz="2800" b="1" dirty="0" err="1">
                <a:solidFill>
                  <a:srgbClr val="000000"/>
                </a:solidFill>
                <a:latin typeface="Source Sans Pro" panose="020B0503030403020204" pitchFamily="34" charset="0"/>
                <a:ea typeface="Source Sans Pro" panose="020B0503030403020204" pitchFamily="34" charset="0"/>
              </a:rPr>
              <a:t>general</a:t>
            </a:r>
            <a:r>
              <a:rPr lang="fr-FR" sz="2800" b="1" dirty="0">
                <a:solidFill>
                  <a:srgbClr val="000000"/>
                </a:solidFill>
                <a:latin typeface="Source Sans Pro" panose="020B0503030403020204" pitchFamily="34" charset="0"/>
                <a:ea typeface="Source Sans Pro" panose="020B0503030403020204" pitchFamily="34" charset="0"/>
              </a:rPr>
              <a:t> </a:t>
            </a:r>
            <a:r>
              <a:rPr lang="fr-FR" sz="2800" b="1" dirty="0" err="1">
                <a:solidFill>
                  <a:srgbClr val="000000"/>
                </a:solidFill>
                <a:latin typeface="Source Sans Pro" panose="020B0503030403020204" pitchFamily="34" charset="0"/>
                <a:ea typeface="Source Sans Pro" panose="020B0503030403020204" pitchFamily="34" charset="0"/>
              </a:rPr>
              <a:t>criteria</a:t>
            </a:r>
            <a:r>
              <a:rPr lang="fr-FR" sz="2800" b="1" dirty="0">
                <a:solidFill>
                  <a:srgbClr val="000000"/>
                </a:solidFill>
                <a:latin typeface="Source Sans Pro" panose="020B0503030403020204" pitchFamily="34" charset="0"/>
                <a:ea typeface="Source Sans Pro" panose="020B0503030403020204" pitchFamily="34" charset="0"/>
              </a:rPr>
              <a:t> for an </a:t>
            </a:r>
            <a:r>
              <a:rPr lang="fr-FR" sz="2800" b="1" dirty="0" err="1">
                <a:solidFill>
                  <a:srgbClr val="000000"/>
                </a:solidFill>
                <a:latin typeface="Source Sans Pro" panose="020B0503030403020204" pitchFamily="34" charset="0"/>
                <a:ea typeface="Source Sans Pro" panose="020B0503030403020204" pitchFamily="34" charset="0"/>
              </a:rPr>
              <a:t>employment</a:t>
            </a:r>
            <a:r>
              <a:rPr lang="fr-FR" sz="2800" b="1" dirty="0">
                <a:solidFill>
                  <a:srgbClr val="000000"/>
                </a:solidFill>
                <a:latin typeface="Source Sans Pro" panose="020B0503030403020204" pitchFamily="34" charset="0"/>
                <a:ea typeface="Source Sans Pro" panose="020B0503030403020204" pitchFamily="34" charset="0"/>
              </a:rPr>
              <a:t> </a:t>
            </a:r>
            <a:r>
              <a:rPr lang="fr-FR" sz="2800" b="1" dirty="0" err="1">
                <a:solidFill>
                  <a:srgbClr val="000000"/>
                </a:solidFill>
                <a:latin typeface="Source Sans Pro" panose="020B0503030403020204" pitchFamily="34" charset="0"/>
                <a:ea typeface="Source Sans Pro" panose="020B0503030403020204" pitchFamily="34" charset="0"/>
              </a:rPr>
              <a:t>relationship</a:t>
            </a:r>
            <a:r>
              <a:rPr lang="fr-FR" sz="2800" b="1" dirty="0">
                <a:solidFill>
                  <a:srgbClr val="000000"/>
                </a:solidFill>
                <a:latin typeface="Source Sans Pro" panose="020B0503030403020204" pitchFamily="34" charset="0"/>
                <a:ea typeface="Source Sans Pro" panose="020B0503030403020204" pitchFamily="34" charset="0"/>
              </a:rPr>
              <a:t> ?</a:t>
            </a:r>
            <a:endParaRPr lang="fr-FR" sz="2800" b="1" dirty="0">
              <a:solidFill>
                <a:prstClr val="white"/>
              </a:solidFill>
              <a:latin typeface="Source Sans Pro" panose="020B0503030403020204" pitchFamily="34" charset="0"/>
              <a:ea typeface="Source Sans Pro" panose="020B0503030403020204" pitchFamily="34" charset="0"/>
            </a:endParaRPr>
          </a:p>
        </p:txBody>
      </p:sp>
      <p:pic>
        <p:nvPicPr>
          <p:cNvPr id="17" name="Graphique 16" descr="Profil mâle contour">
            <a:extLst>
              <a:ext uri="{FF2B5EF4-FFF2-40B4-BE49-F238E27FC236}">
                <a16:creationId xmlns:a16="http://schemas.microsoft.com/office/drawing/2014/main" id="{91F8625F-1278-404F-B2EB-F746069E813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807881" y="6815307"/>
            <a:ext cx="2680659" cy="2680659"/>
          </a:xfrm>
          <a:prstGeom prst="rect">
            <a:avLst/>
          </a:prstGeom>
        </p:spPr>
      </p:pic>
    </p:spTree>
    <p:extLst>
      <p:ext uri="{BB962C8B-B14F-4D97-AF65-F5344CB8AC3E}">
        <p14:creationId xmlns:p14="http://schemas.microsoft.com/office/powerpoint/2010/main" val="655699478"/>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EEB"/>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A46A95-7BE2-07FA-C53A-6F967EA74BBD}"/>
              </a:ext>
            </a:extLst>
          </p:cNvPr>
          <p:cNvPicPr>
            <a:picLocks noChangeAspect="1"/>
          </p:cNvPicPr>
          <p:nvPr/>
        </p:nvPicPr>
        <p:blipFill>
          <a:blip r:embed="rId3"/>
          <a:stretch>
            <a:fillRect/>
          </a:stretch>
        </p:blipFill>
        <p:spPr>
          <a:xfrm>
            <a:off x="-4482" y="0"/>
            <a:ext cx="2304239" cy="10287000"/>
          </a:xfrm>
          <a:prstGeom prst="rect">
            <a:avLst/>
          </a:prstGeom>
        </p:spPr>
      </p:pic>
      <p:sp>
        <p:nvSpPr>
          <p:cNvPr id="3" name="TextBox 4">
            <a:extLst>
              <a:ext uri="{FF2B5EF4-FFF2-40B4-BE49-F238E27FC236}">
                <a16:creationId xmlns:a16="http://schemas.microsoft.com/office/drawing/2014/main" id="{C7F82A94-F08B-4643-51BE-F2223DFFF13F}"/>
              </a:ext>
            </a:extLst>
          </p:cNvPr>
          <p:cNvSpPr txBox="1"/>
          <p:nvPr/>
        </p:nvSpPr>
        <p:spPr>
          <a:xfrm>
            <a:off x="2874335" y="455844"/>
            <a:ext cx="9906000" cy="1342419"/>
          </a:xfrm>
          <a:prstGeom prst="rect">
            <a:avLst/>
          </a:prstGeom>
        </p:spPr>
        <p:txBody>
          <a:bodyPr wrap="square" lIns="0" tIns="0" rIns="0" bIns="0" rtlCol="0" anchor="t">
            <a:spAutoFit/>
          </a:bodyPr>
          <a:lstStyle/>
          <a:p>
            <a:pPr defTabSz="914377">
              <a:lnSpc>
                <a:spcPts val="10890"/>
              </a:lnSpc>
              <a:defRPr/>
            </a:pPr>
            <a:r>
              <a:rPr lang="en-US" sz="8800" dirty="0">
                <a:solidFill>
                  <a:srgbClr val="13213E"/>
                </a:solidFill>
                <a:latin typeface="Source Sans Pro" panose="020B0503030403020204" pitchFamily="34" charset="0"/>
                <a:ea typeface="Source Sans Pro" panose="020B0503030403020204" pitchFamily="34" charset="0"/>
              </a:rPr>
              <a:t>Key Take Aways</a:t>
            </a:r>
          </a:p>
        </p:txBody>
      </p:sp>
      <p:graphicFrame>
        <p:nvGraphicFramePr>
          <p:cNvPr id="6" name="Diagramme 5">
            <a:extLst>
              <a:ext uri="{FF2B5EF4-FFF2-40B4-BE49-F238E27FC236}">
                <a16:creationId xmlns:a16="http://schemas.microsoft.com/office/drawing/2014/main" id="{16952B0C-1673-DC4D-88E9-4E520E3469F2}"/>
              </a:ext>
            </a:extLst>
          </p:cNvPr>
          <p:cNvGraphicFramePr/>
          <p:nvPr/>
        </p:nvGraphicFramePr>
        <p:xfrm>
          <a:off x="4068728" y="2226303"/>
          <a:ext cx="12837041" cy="74595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ZoneTexte 8">
            <a:extLst>
              <a:ext uri="{FF2B5EF4-FFF2-40B4-BE49-F238E27FC236}">
                <a16:creationId xmlns:a16="http://schemas.microsoft.com/office/drawing/2014/main" id="{3ACAE5DD-C86F-C643-BA79-E3F4DB88BFD7}"/>
              </a:ext>
            </a:extLst>
          </p:cNvPr>
          <p:cNvSpPr txBox="1"/>
          <p:nvPr/>
        </p:nvSpPr>
        <p:spPr>
          <a:xfrm>
            <a:off x="4692503" y="2728946"/>
            <a:ext cx="11589488" cy="630942"/>
          </a:xfrm>
          <a:prstGeom prst="rect">
            <a:avLst/>
          </a:prstGeom>
          <a:noFill/>
        </p:spPr>
        <p:txBody>
          <a:bodyPr wrap="square" rtlCol="0">
            <a:spAutoFit/>
          </a:bodyPr>
          <a:lstStyle/>
          <a:p>
            <a:pPr algn="ctr" defTabSz="914377">
              <a:defRPr/>
            </a:pPr>
            <a:r>
              <a:rPr lang="fr-FR" sz="3500" b="1" dirty="0" err="1">
                <a:solidFill>
                  <a:prstClr val="black"/>
                </a:solidFill>
                <a:latin typeface="Source Sans Pro" panose="020B0503030403020204" pitchFamily="34" charset="0"/>
                <a:ea typeface="Source Sans Pro" panose="020B0503030403020204" pitchFamily="34" charset="0"/>
              </a:rPr>
              <a:t>With</a:t>
            </a:r>
            <a:r>
              <a:rPr lang="fr-FR" sz="3500" b="1" dirty="0">
                <a:solidFill>
                  <a:prstClr val="black"/>
                </a:solidFill>
                <a:latin typeface="Source Sans Pro" panose="020B0503030403020204" pitchFamily="34" charset="0"/>
                <a:ea typeface="Source Sans Pro" panose="020B0503030403020204" pitchFamily="34" charset="0"/>
              </a:rPr>
              <a:t> high </a:t>
            </a:r>
            <a:r>
              <a:rPr lang="fr-FR" sz="3500" b="1" dirty="0" err="1">
                <a:solidFill>
                  <a:prstClr val="black"/>
                </a:solidFill>
                <a:latin typeface="Source Sans Pro" panose="020B0503030403020204" pitchFamily="34" charset="0"/>
                <a:ea typeface="Source Sans Pro" panose="020B0503030403020204" pitchFamily="34" charset="0"/>
              </a:rPr>
              <a:t>level</a:t>
            </a:r>
            <a:r>
              <a:rPr lang="fr-FR" sz="3500" b="1" dirty="0">
                <a:solidFill>
                  <a:prstClr val="black"/>
                </a:solidFill>
                <a:latin typeface="Source Sans Pro" panose="020B0503030403020204" pitchFamily="34" charset="0"/>
                <a:ea typeface="Source Sans Pro" panose="020B0503030403020204" pitchFamily="34" charset="0"/>
              </a:rPr>
              <a:t> </a:t>
            </a:r>
            <a:r>
              <a:rPr lang="fr-FR" sz="3500" b="1" dirty="0" err="1">
                <a:solidFill>
                  <a:prstClr val="black"/>
                </a:solidFill>
                <a:latin typeface="Source Sans Pro" panose="020B0503030403020204" pitchFamily="34" charset="0"/>
                <a:ea typeface="Source Sans Pro" panose="020B0503030403020204" pitchFamily="34" charset="0"/>
              </a:rPr>
              <a:t>autonomy</a:t>
            </a:r>
            <a:r>
              <a:rPr lang="fr-FR" sz="3500" b="1" dirty="0">
                <a:solidFill>
                  <a:prstClr val="black"/>
                </a:solidFill>
                <a:latin typeface="Source Sans Pro" panose="020B0503030403020204" pitchFamily="34" charset="0"/>
                <a:ea typeface="Source Sans Pro" panose="020B0503030403020204" pitchFamily="34" charset="0"/>
              </a:rPr>
              <a:t>, </a:t>
            </a:r>
            <a:r>
              <a:rPr lang="fr-FR" sz="3500" b="1" dirty="0" err="1">
                <a:solidFill>
                  <a:prstClr val="black"/>
                </a:solidFill>
                <a:latin typeface="Source Sans Pro" panose="020B0503030403020204" pitchFamily="34" charset="0"/>
                <a:ea typeface="Source Sans Pro" panose="020B0503030403020204" pitchFamily="34" charset="0"/>
              </a:rPr>
              <a:t>freelancers</a:t>
            </a:r>
            <a:r>
              <a:rPr lang="fr-FR" sz="3500" b="1" dirty="0">
                <a:solidFill>
                  <a:prstClr val="black"/>
                </a:solidFill>
                <a:latin typeface="Source Sans Pro" panose="020B0503030403020204" pitchFamily="34" charset="0"/>
                <a:ea typeface="Source Sans Pro" panose="020B0503030403020204" pitchFamily="34" charset="0"/>
              </a:rPr>
              <a:t> </a:t>
            </a:r>
            <a:r>
              <a:rPr lang="fr-FR" sz="3500" b="1" dirty="0" err="1">
                <a:solidFill>
                  <a:prstClr val="black"/>
                </a:solidFill>
                <a:latin typeface="Source Sans Pro" panose="020B0503030403020204" pitchFamily="34" charset="0"/>
                <a:ea typeface="Source Sans Pro" panose="020B0503030403020204" pitchFamily="34" charset="0"/>
              </a:rPr>
              <a:t>may</a:t>
            </a:r>
            <a:r>
              <a:rPr lang="fr-FR" sz="3500" b="1" dirty="0">
                <a:solidFill>
                  <a:prstClr val="black"/>
                </a:solidFill>
                <a:latin typeface="Source Sans Pro" panose="020B0503030403020204" pitchFamily="34" charset="0"/>
                <a:ea typeface="Source Sans Pro" panose="020B0503030403020204" pitchFamily="34" charset="0"/>
              </a:rPr>
              <a:t>: </a:t>
            </a:r>
          </a:p>
        </p:txBody>
      </p:sp>
      <p:pic>
        <p:nvPicPr>
          <p:cNvPr id="13" name="Graphique 12" descr="Fermer avec un remplissage uni">
            <a:extLst>
              <a:ext uri="{FF2B5EF4-FFF2-40B4-BE49-F238E27FC236}">
                <a16:creationId xmlns:a16="http://schemas.microsoft.com/office/drawing/2014/main" id="{3A133679-81F7-E345-8C7A-2EA071B5E02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60811" y="8409269"/>
            <a:ext cx="682040" cy="682040"/>
          </a:xfrm>
          <a:prstGeom prst="rect">
            <a:avLst/>
          </a:prstGeom>
        </p:spPr>
      </p:pic>
      <p:pic>
        <p:nvPicPr>
          <p:cNvPr id="15" name="Graphique 14" descr="Repère avec un remplissage uni">
            <a:extLst>
              <a:ext uri="{FF2B5EF4-FFF2-40B4-BE49-F238E27FC236}">
                <a16:creationId xmlns:a16="http://schemas.microsoft.com/office/drawing/2014/main" id="{2E31AA54-1EB4-0247-92F0-E410F4D46D3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827335" y="8293089"/>
            <a:ext cx="914400" cy="914400"/>
          </a:xfrm>
          <a:prstGeom prst="rect">
            <a:avLst/>
          </a:prstGeom>
        </p:spPr>
      </p:pic>
      <p:pic>
        <p:nvPicPr>
          <p:cNvPr id="17" name="Graphique 16" descr="Chronomètre avec un remplissage uni">
            <a:extLst>
              <a:ext uri="{FF2B5EF4-FFF2-40B4-BE49-F238E27FC236}">
                <a16:creationId xmlns:a16="http://schemas.microsoft.com/office/drawing/2014/main" id="{DD866E0A-7B70-3F4C-A137-7A8B93E19FE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144000" y="8293089"/>
            <a:ext cx="914400" cy="914400"/>
          </a:xfrm>
          <a:prstGeom prst="rect">
            <a:avLst/>
          </a:prstGeom>
        </p:spPr>
      </p:pic>
      <p:pic>
        <p:nvPicPr>
          <p:cNvPr id="19" name="Graphique 18" descr="Avis des clients contour">
            <a:extLst>
              <a:ext uri="{FF2B5EF4-FFF2-40B4-BE49-F238E27FC236}">
                <a16:creationId xmlns:a16="http://schemas.microsoft.com/office/drawing/2014/main" id="{5A9B2C3D-EE82-1D4E-AA04-2CE1D1BE6DE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666988" y="8271971"/>
            <a:ext cx="914400" cy="914400"/>
          </a:xfrm>
          <a:prstGeom prst="rect">
            <a:avLst/>
          </a:prstGeom>
        </p:spPr>
      </p:pic>
      <p:pic>
        <p:nvPicPr>
          <p:cNvPr id="23" name="Graphique 22" descr="Homme avec un remplissage uni">
            <a:extLst>
              <a:ext uri="{FF2B5EF4-FFF2-40B4-BE49-F238E27FC236}">
                <a16:creationId xmlns:a16="http://schemas.microsoft.com/office/drawing/2014/main" id="{9357C942-60D0-704C-AB23-831689E57694}"/>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5291804" y="8309580"/>
            <a:ext cx="914400" cy="914400"/>
          </a:xfrm>
          <a:prstGeom prst="rect">
            <a:avLst/>
          </a:prstGeom>
        </p:spPr>
      </p:pic>
      <p:pic>
        <p:nvPicPr>
          <p:cNvPr id="25" name="Graphique 24" descr="Homme avec un remplissage uni">
            <a:extLst>
              <a:ext uri="{FF2B5EF4-FFF2-40B4-BE49-F238E27FC236}">
                <a16:creationId xmlns:a16="http://schemas.microsoft.com/office/drawing/2014/main" id="{181075AE-E17B-4046-8DAC-F57D1B53142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4189976" y="8293089"/>
            <a:ext cx="914400" cy="914400"/>
          </a:xfrm>
          <a:prstGeom prst="rect">
            <a:avLst/>
          </a:prstGeom>
        </p:spPr>
      </p:pic>
      <p:pic>
        <p:nvPicPr>
          <p:cNvPr id="29" name="Graphique 28" descr="Flèche vers la droite avec un remplissage uni">
            <a:extLst>
              <a:ext uri="{FF2B5EF4-FFF2-40B4-BE49-F238E27FC236}">
                <a16:creationId xmlns:a16="http://schemas.microsoft.com/office/drawing/2014/main" id="{801D8B34-3502-C14E-B1F8-6C914147B19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4954723" y="8539389"/>
            <a:ext cx="551920" cy="551920"/>
          </a:xfrm>
          <a:prstGeom prst="rect">
            <a:avLst/>
          </a:prstGeom>
        </p:spPr>
      </p:pic>
      <p:pic>
        <p:nvPicPr>
          <p:cNvPr id="31" name="Graphique 30" descr="Badge Tick1 contour">
            <a:extLst>
              <a:ext uri="{FF2B5EF4-FFF2-40B4-BE49-F238E27FC236}">
                <a16:creationId xmlns:a16="http://schemas.microsoft.com/office/drawing/2014/main" id="{30666603-8EC9-6C4B-BC27-0E07F39CF81B}"/>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4753432" y="8309580"/>
            <a:ext cx="914400" cy="914400"/>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2">
      <a:dk1>
        <a:srgbClr val="FFBF70"/>
      </a:dk1>
      <a:lt1>
        <a:srgbClr val="FFFEEB"/>
      </a:lt1>
      <a:dk2>
        <a:srgbClr val="C3E898"/>
      </a:dk2>
      <a:lt2>
        <a:srgbClr val="BCECF0"/>
      </a:lt2>
      <a:accent1>
        <a:srgbClr val="13213E"/>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2288</TotalTime>
  <Words>764</Words>
  <Application>Microsoft Office PowerPoint</Application>
  <PresentationFormat>Custom</PresentationFormat>
  <Paragraphs>73</Paragraphs>
  <Slides>10</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Calibri</vt:lpstr>
      <vt:lpstr>Source Sans Pro</vt:lpstr>
      <vt:lpstr>Office Theme</vt:lpstr>
      <vt:lpstr>1_Office Theme</vt:lpstr>
      <vt:lpstr>PowerPoint Presentation</vt:lpstr>
      <vt:lpstr>Disclaimer:</vt:lpstr>
      <vt:lpstr>PowerPoint Presentation</vt:lpstr>
      <vt:lpstr>PowerPoint Presentation</vt:lpstr>
      <vt:lpstr>Coffee Clothes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and Ed Tech</dc:title>
  <dc:creator>Clemence Tanzi</dc:creator>
  <cp:lastModifiedBy>Eliza Platts-Mills</cp:lastModifiedBy>
  <cp:revision>1220</cp:revision>
  <dcterms:created xsi:type="dcterms:W3CDTF">2006-08-16T00:00:00Z</dcterms:created>
  <dcterms:modified xsi:type="dcterms:W3CDTF">2024-11-15T18:09:41Z</dcterms:modified>
  <dc:identifier>DAFiD2Vl9qs</dc:identifier>
</cp:coreProperties>
</file>