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  <p:sldMasterId id="2147483866" r:id="rId5"/>
    <p:sldMasterId id="2147483843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3" r:id="rId8"/>
    <p:sldId id="304" r:id="rId9"/>
    <p:sldId id="305" r:id="rId10"/>
    <p:sldId id="306" r:id="rId11"/>
    <p:sldId id="307" r:id="rId12"/>
    <p:sldId id="293" r:id="rId13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lide templates" id="{7DD0B69D-9948-46F3-B07D-8BF81D90CAFD}">
          <p14:sldIdLst>
            <p14:sldId id="260"/>
            <p14:sldId id="303"/>
            <p14:sldId id="304"/>
            <p14:sldId id="305"/>
            <p14:sldId id="306"/>
            <p14:sldId id="307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791"/>
    <a:srgbClr val="10746A"/>
    <a:srgbClr val="1C3D74"/>
    <a:srgbClr val="EC008C"/>
    <a:srgbClr val="2DB8C5"/>
    <a:srgbClr val="73B82B"/>
    <a:srgbClr val="F18500"/>
    <a:srgbClr val="8D3786"/>
    <a:srgbClr val="CDA60C"/>
    <a:srgbClr val="2DB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CC93E-7838-4D20-845B-E098DCF477D1}" v="194" dt="2024-09-05T16:18:08.7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96" autoAdjust="0"/>
    <p:restoredTop sz="86408" autoAdjust="0"/>
  </p:normalViewPr>
  <p:slideViewPr>
    <p:cSldViewPr snapToGrid="0" snapToObjects="1">
      <p:cViewPr varScale="1">
        <p:scale>
          <a:sx n="122" d="100"/>
          <a:sy n="122" d="100"/>
        </p:scale>
        <p:origin x="102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260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1" Type="http://schemas.openxmlformats.org/officeDocument/2006/relationships/slide" Target="slides/slide5.xml"/><Relationship Id="rId6" Type="http://schemas.openxmlformats.org/officeDocument/2006/relationships/slideMaster" Target="slideMasters/slideMaster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 Goldwasser" userId="ab60ddc4-6c3d-4a22-a8b0-2b1570b721c6" providerId="ADAL" clId="{449CC93E-7838-4D20-845B-E098DCF477D1}"/>
    <pc:docChg chg="undo redo custSel addSld delSld modSld sldOrd addMainMaster delMainMaster modSection">
      <pc:chgData name="Neil Goldwasser" userId="ab60ddc4-6c3d-4a22-a8b0-2b1570b721c6" providerId="ADAL" clId="{449CC93E-7838-4D20-845B-E098DCF477D1}" dt="2024-09-05T16:20:36.171" v="1928" actId="313"/>
      <pc:docMkLst>
        <pc:docMk/>
      </pc:docMkLst>
      <pc:sldChg chg="del">
        <pc:chgData name="Neil Goldwasser" userId="ab60ddc4-6c3d-4a22-a8b0-2b1570b721c6" providerId="ADAL" clId="{449CC93E-7838-4D20-845B-E098DCF477D1}" dt="2024-09-05T15:31:18.814" v="278" actId="47"/>
        <pc:sldMkLst>
          <pc:docMk/>
          <pc:sldMk cId="1863928317" sldId="256"/>
        </pc:sldMkLst>
      </pc:sldChg>
      <pc:sldChg chg="del">
        <pc:chgData name="Neil Goldwasser" userId="ab60ddc4-6c3d-4a22-a8b0-2b1570b721c6" providerId="ADAL" clId="{449CC93E-7838-4D20-845B-E098DCF477D1}" dt="2024-09-05T15:31:20.111" v="279" actId="47"/>
        <pc:sldMkLst>
          <pc:docMk/>
          <pc:sldMk cId="2143892285" sldId="257"/>
        </pc:sldMkLst>
      </pc:sldChg>
      <pc:sldChg chg="del">
        <pc:chgData name="Neil Goldwasser" userId="ab60ddc4-6c3d-4a22-a8b0-2b1570b721c6" providerId="ADAL" clId="{449CC93E-7838-4D20-845B-E098DCF477D1}" dt="2024-09-05T15:31:20.684" v="280" actId="47"/>
        <pc:sldMkLst>
          <pc:docMk/>
          <pc:sldMk cId="3331294193" sldId="258"/>
        </pc:sldMkLst>
      </pc:sldChg>
      <pc:sldChg chg="del">
        <pc:chgData name="Neil Goldwasser" userId="ab60ddc4-6c3d-4a22-a8b0-2b1570b721c6" providerId="ADAL" clId="{449CC93E-7838-4D20-845B-E098DCF477D1}" dt="2024-09-05T15:31:21.126" v="281" actId="47"/>
        <pc:sldMkLst>
          <pc:docMk/>
          <pc:sldMk cId="157404924" sldId="259"/>
        </pc:sldMkLst>
      </pc:sldChg>
      <pc:sldChg chg="delSp modSp add del mod ord">
        <pc:chgData name="Neil Goldwasser" userId="ab60ddc4-6c3d-4a22-a8b0-2b1570b721c6" providerId="ADAL" clId="{449CC93E-7838-4D20-845B-E098DCF477D1}" dt="2024-09-05T15:50:23.646" v="952" actId="255"/>
        <pc:sldMkLst>
          <pc:docMk/>
          <pc:sldMk cId="2260478679" sldId="260"/>
        </pc:sldMkLst>
        <pc:spChg chg="mod">
          <ac:chgData name="Neil Goldwasser" userId="ab60ddc4-6c3d-4a22-a8b0-2b1570b721c6" providerId="ADAL" clId="{449CC93E-7838-4D20-845B-E098DCF477D1}" dt="2024-09-05T15:50:23.646" v="952" actId="255"/>
          <ac:spMkLst>
            <pc:docMk/>
            <pc:sldMk cId="2260478679" sldId="260"/>
            <ac:spMk id="4" creationId="{00000000-0000-0000-0000-000000000000}"/>
          </ac:spMkLst>
        </pc:spChg>
        <pc:spChg chg="del mod">
          <ac:chgData name="Neil Goldwasser" userId="ab60ddc4-6c3d-4a22-a8b0-2b1570b721c6" providerId="ADAL" clId="{449CC93E-7838-4D20-845B-E098DCF477D1}" dt="2024-09-05T15:32:23.669" v="328" actId="478"/>
          <ac:spMkLst>
            <pc:docMk/>
            <pc:sldMk cId="2260478679" sldId="260"/>
            <ac:spMk id="5" creationId="{00000000-0000-0000-0000-000000000000}"/>
          </ac:spMkLst>
        </pc:spChg>
      </pc:sldChg>
      <pc:sldChg chg="add del">
        <pc:chgData name="Neil Goldwasser" userId="ab60ddc4-6c3d-4a22-a8b0-2b1570b721c6" providerId="ADAL" clId="{449CC93E-7838-4D20-845B-E098DCF477D1}" dt="2024-09-05T15:32:29.293" v="331" actId="47"/>
        <pc:sldMkLst>
          <pc:docMk/>
          <pc:sldMk cId="4034396202" sldId="261"/>
        </pc:sldMkLst>
      </pc:sldChg>
      <pc:sldChg chg="add del">
        <pc:chgData name="Neil Goldwasser" userId="ab60ddc4-6c3d-4a22-a8b0-2b1570b721c6" providerId="ADAL" clId="{449CC93E-7838-4D20-845B-E098DCF477D1}" dt="2024-09-05T15:32:29.605" v="332" actId="47"/>
        <pc:sldMkLst>
          <pc:docMk/>
          <pc:sldMk cId="3094378384" sldId="262"/>
        </pc:sldMkLst>
      </pc:sldChg>
      <pc:sldChg chg="add del">
        <pc:chgData name="Neil Goldwasser" userId="ab60ddc4-6c3d-4a22-a8b0-2b1570b721c6" providerId="ADAL" clId="{449CC93E-7838-4D20-845B-E098DCF477D1}" dt="2024-09-05T15:32:30.532" v="336" actId="47"/>
        <pc:sldMkLst>
          <pc:docMk/>
          <pc:sldMk cId="274172994" sldId="267"/>
        </pc:sldMkLst>
      </pc:sldChg>
      <pc:sldChg chg="add del">
        <pc:chgData name="Neil Goldwasser" userId="ab60ddc4-6c3d-4a22-a8b0-2b1570b721c6" providerId="ADAL" clId="{449CC93E-7838-4D20-845B-E098DCF477D1}" dt="2024-09-05T15:32:31.799" v="344" actId="47"/>
        <pc:sldMkLst>
          <pc:docMk/>
          <pc:sldMk cId="1489434500" sldId="279"/>
        </pc:sldMkLst>
      </pc:sldChg>
      <pc:sldChg chg="add del">
        <pc:chgData name="Neil Goldwasser" userId="ab60ddc4-6c3d-4a22-a8b0-2b1570b721c6" providerId="ADAL" clId="{449CC93E-7838-4D20-845B-E098DCF477D1}" dt="2024-09-05T15:32:30.680" v="337" actId="47"/>
        <pc:sldMkLst>
          <pc:docMk/>
          <pc:sldMk cId="431227005" sldId="281"/>
        </pc:sldMkLst>
      </pc:sldChg>
      <pc:sldChg chg="add del">
        <pc:chgData name="Neil Goldwasser" userId="ab60ddc4-6c3d-4a22-a8b0-2b1570b721c6" providerId="ADAL" clId="{449CC93E-7838-4D20-845B-E098DCF477D1}" dt="2024-09-05T15:32:30.842" v="338" actId="47"/>
        <pc:sldMkLst>
          <pc:docMk/>
          <pc:sldMk cId="291671420" sldId="282"/>
        </pc:sldMkLst>
      </pc:sldChg>
      <pc:sldChg chg="add del">
        <pc:chgData name="Neil Goldwasser" userId="ab60ddc4-6c3d-4a22-a8b0-2b1570b721c6" providerId="ADAL" clId="{449CC93E-7838-4D20-845B-E098DCF477D1}" dt="2024-09-05T15:32:30.991" v="339" actId="47"/>
        <pc:sldMkLst>
          <pc:docMk/>
          <pc:sldMk cId="305216788" sldId="283"/>
        </pc:sldMkLst>
      </pc:sldChg>
      <pc:sldChg chg="add del">
        <pc:chgData name="Neil Goldwasser" userId="ab60ddc4-6c3d-4a22-a8b0-2b1570b721c6" providerId="ADAL" clId="{449CC93E-7838-4D20-845B-E098DCF477D1}" dt="2024-09-05T15:32:31.300" v="341" actId="47"/>
        <pc:sldMkLst>
          <pc:docMk/>
          <pc:sldMk cId="3953222683" sldId="285"/>
        </pc:sldMkLst>
      </pc:sldChg>
      <pc:sldChg chg="add del">
        <pc:chgData name="Neil Goldwasser" userId="ab60ddc4-6c3d-4a22-a8b0-2b1570b721c6" providerId="ADAL" clId="{449CC93E-7838-4D20-845B-E098DCF477D1}" dt="2024-09-05T15:32:31.467" v="342" actId="47"/>
        <pc:sldMkLst>
          <pc:docMk/>
          <pc:sldMk cId="1174808830" sldId="286"/>
        </pc:sldMkLst>
      </pc:sldChg>
      <pc:sldChg chg="add del">
        <pc:chgData name="Neil Goldwasser" userId="ab60ddc4-6c3d-4a22-a8b0-2b1570b721c6" providerId="ADAL" clId="{449CC93E-7838-4D20-845B-E098DCF477D1}" dt="2024-09-05T16:12:02.156" v="1311" actId="2696"/>
        <pc:sldMkLst>
          <pc:docMk/>
          <pc:sldMk cId="4181423787" sldId="287"/>
        </pc:sldMkLst>
      </pc:sldChg>
      <pc:sldChg chg="add del">
        <pc:chgData name="Neil Goldwasser" userId="ab60ddc4-6c3d-4a22-a8b0-2b1570b721c6" providerId="ADAL" clId="{449CC93E-7838-4D20-845B-E098DCF477D1}" dt="2024-09-05T15:32:31.987" v="345" actId="47"/>
        <pc:sldMkLst>
          <pc:docMk/>
          <pc:sldMk cId="4040085527" sldId="289"/>
        </pc:sldMkLst>
      </pc:sldChg>
      <pc:sldChg chg="add del">
        <pc:chgData name="Neil Goldwasser" userId="ab60ddc4-6c3d-4a22-a8b0-2b1570b721c6" providerId="ADAL" clId="{449CC93E-7838-4D20-845B-E098DCF477D1}" dt="2024-09-05T15:32:33.075" v="346" actId="47"/>
        <pc:sldMkLst>
          <pc:docMk/>
          <pc:sldMk cId="402758749" sldId="290"/>
        </pc:sldMkLst>
      </pc:sldChg>
      <pc:sldChg chg="add del">
        <pc:chgData name="Neil Goldwasser" userId="ab60ddc4-6c3d-4a22-a8b0-2b1570b721c6" providerId="ADAL" clId="{449CC93E-7838-4D20-845B-E098DCF477D1}" dt="2024-09-05T15:32:33.287" v="347" actId="47"/>
        <pc:sldMkLst>
          <pc:docMk/>
          <pc:sldMk cId="2122486078" sldId="291"/>
        </pc:sldMkLst>
      </pc:sldChg>
      <pc:sldChg chg="add del">
        <pc:chgData name="Neil Goldwasser" userId="ab60ddc4-6c3d-4a22-a8b0-2b1570b721c6" providerId="ADAL" clId="{449CC93E-7838-4D20-845B-E098DCF477D1}" dt="2024-09-05T15:31:33.909" v="302" actId="47"/>
        <pc:sldMkLst>
          <pc:docMk/>
          <pc:sldMk cId="2418096579" sldId="293"/>
        </pc:sldMkLst>
      </pc:sldChg>
      <pc:sldChg chg="add del">
        <pc:chgData name="Neil Goldwasser" userId="ab60ddc4-6c3d-4a22-a8b0-2b1570b721c6" providerId="ADAL" clId="{449CC93E-7838-4D20-845B-E098DCF477D1}" dt="2024-09-05T15:32:35.608" v="349" actId="47"/>
        <pc:sldMkLst>
          <pc:docMk/>
          <pc:sldMk cId="3080253289" sldId="294"/>
        </pc:sldMkLst>
      </pc:sldChg>
      <pc:sldChg chg="add del">
        <pc:chgData name="Neil Goldwasser" userId="ab60ddc4-6c3d-4a22-a8b0-2b1570b721c6" providerId="ADAL" clId="{449CC93E-7838-4D20-845B-E098DCF477D1}" dt="2024-09-05T15:32:31.132" v="340" actId="47"/>
        <pc:sldMkLst>
          <pc:docMk/>
          <pc:sldMk cId="2878511715" sldId="298"/>
        </pc:sldMkLst>
      </pc:sldChg>
      <pc:sldChg chg="add del">
        <pc:chgData name="Neil Goldwasser" userId="ab60ddc4-6c3d-4a22-a8b0-2b1570b721c6" providerId="ADAL" clId="{449CC93E-7838-4D20-845B-E098DCF477D1}" dt="2024-09-05T15:32:30.019" v="333" actId="47"/>
        <pc:sldMkLst>
          <pc:docMk/>
          <pc:sldMk cId="3351570998" sldId="299"/>
        </pc:sldMkLst>
      </pc:sldChg>
      <pc:sldChg chg="add del">
        <pc:chgData name="Neil Goldwasser" userId="ab60ddc4-6c3d-4a22-a8b0-2b1570b721c6" providerId="ADAL" clId="{449CC93E-7838-4D20-845B-E098DCF477D1}" dt="2024-09-05T15:32:30.189" v="334" actId="47"/>
        <pc:sldMkLst>
          <pc:docMk/>
          <pc:sldMk cId="2286344043" sldId="301"/>
        </pc:sldMkLst>
      </pc:sldChg>
      <pc:sldChg chg="add del">
        <pc:chgData name="Neil Goldwasser" userId="ab60ddc4-6c3d-4a22-a8b0-2b1570b721c6" providerId="ADAL" clId="{449CC93E-7838-4D20-845B-E098DCF477D1}" dt="2024-09-05T15:32:30.363" v="335" actId="47"/>
        <pc:sldMkLst>
          <pc:docMk/>
          <pc:sldMk cId="326860546" sldId="302"/>
        </pc:sldMkLst>
      </pc:sldChg>
      <pc:sldChg chg="modSp mod">
        <pc:chgData name="Neil Goldwasser" userId="ab60ddc4-6c3d-4a22-a8b0-2b1570b721c6" providerId="ADAL" clId="{449CC93E-7838-4D20-845B-E098DCF477D1}" dt="2024-09-05T16:20:36.171" v="1928" actId="313"/>
        <pc:sldMkLst>
          <pc:docMk/>
          <pc:sldMk cId="69702316" sldId="303"/>
        </pc:sldMkLst>
        <pc:spChg chg="mod">
          <ac:chgData name="Neil Goldwasser" userId="ab60ddc4-6c3d-4a22-a8b0-2b1570b721c6" providerId="ADAL" clId="{449CC93E-7838-4D20-845B-E098DCF477D1}" dt="2024-09-05T16:12:39" v="1330" actId="20577"/>
          <ac:spMkLst>
            <pc:docMk/>
            <pc:sldMk cId="69702316" sldId="303"/>
            <ac:spMk id="2" creationId="{B378E443-28F0-4258-A5D5-6883EE7753B0}"/>
          </ac:spMkLst>
        </pc:spChg>
        <pc:spChg chg="mod">
          <ac:chgData name="Neil Goldwasser" userId="ab60ddc4-6c3d-4a22-a8b0-2b1570b721c6" providerId="ADAL" clId="{449CC93E-7838-4D20-845B-E098DCF477D1}" dt="2024-09-05T16:20:36.171" v="1928" actId="313"/>
          <ac:spMkLst>
            <pc:docMk/>
            <pc:sldMk cId="69702316" sldId="303"/>
            <ac:spMk id="3" creationId="{F4505E50-A24B-4A35-81F6-DC65C5D2D4F1}"/>
          </ac:spMkLst>
        </pc:spChg>
      </pc:sldChg>
      <pc:sldChg chg="add del">
        <pc:chgData name="Neil Goldwasser" userId="ab60ddc4-6c3d-4a22-a8b0-2b1570b721c6" providerId="ADAL" clId="{449CC93E-7838-4D20-845B-E098DCF477D1}" dt="2024-09-05T15:32:33.591" v="348" actId="47"/>
        <pc:sldMkLst>
          <pc:docMk/>
          <pc:sldMk cId="1196330511" sldId="304"/>
        </pc:sldMkLst>
      </pc:sldChg>
      <pc:sldChg chg="modSp add mod">
        <pc:chgData name="Neil Goldwasser" userId="ab60ddc4-6c3d-4a22-a8b0-2b1570b721c6" providerId="ADAL" clId="{449CC93E-7838-4D20-845B-E098DCF477D1}" dt="2024-09-05T16:13:40.311" v="1358" actId="20577"/>
        <pc:sldMkLst>
          <pc:docMk/>
          <pc:sldMk cId="2204664516" sldId="304"/>
        </pc:sldMkLst>
        <pc:spChg chg="mod">
          <ac:chgData name="Neil Goldwasser" userId="ab60ddc4-6c3d-4a22-a8b0-2b1570b721c6" providerId="ADAL" clId="{449CC93E-7838-4D20-845B-E098DCF477D1}" dt="2024-09-05T16:13:27.200" v="1353" actId="20577"/>
          <ac:spMkLst>
            <pc:docMk/>
            <pc:sldMk cId="2204664516" sldId="304"/>
            <ac:spMk id="2" creationId="{B378E443-28F0-4258-A5D5-6883EE7753B0}"/>
          </ac:spMkLst>
        </pc:spChg>
        <pc:spChg chg="mod">
          <ac:chgData name="Neil Goldwasser" userId="ab60ddc4-6c3d-4a22-a8b0-2b1570b721c6" providerId="ADAL" clId="{449CC93E-7838-4D20-845B-E098DCF477D1}" dt="2024-09-05T16:13:40.311" v="1358" actId="20577"/>
          <ac:spMkLst>
            <pc:docMk/>
            <pc:sldMk cId="2204664516" sldId="304"/>
            <ac:spMk id="3" creationId="{F4505E50-A24B-4A35-81F6-DC65C5D2D4F1}"/>
          </ac:spMkLst>
        </pc:spChg>
      </pc:sldChg>
      <pc:sldChg chg="modSp add mod ord">
        <pc:chgData name="Neil Goldwasser" userId="ab60ddc4-6c3d-4a22-a8b0-2b1570b721c6" providerId="ADAL" clId="{449CC93E-7838-4D20-845B-E098DCF477D1}" dt="2024-09-05T16:14:03.613" v="1383" actId="20577"/>
        <pc:sldMkLst>
          <pc:docMk/>
          <pc:sldMk cId="3292856073" sldId="305"/>
        </pc:sldMkLst>
        <pc:spChg chg="mod">
          <ac:chgData name="Neil Goldwasser" userId="ab60ddc4-6c3d-4a22-a8b0-2b1570b721c6" providerId="ADAL" clId="{449CC93E-7838-4D20-845B-E098DCF477D1}" dt="2024-09-05T16:14:03.613" v="1383" actId="20577"/>
          <ac:spMkLst>
            <pc:docMk/>
            <pc:sldMk cId="3292856073" sldId="305"/>
            <ac:spMk id="2" creationId="{B378E443-28F0-4258-A5D5-6883EE7753B0}"/>
          </ac:spMkLst>
        </pc:spChg>
        <pc:spChg chg="mod">
          <ac:chgData name="Neil Goldwasser" userId="ab60ddc4-6c3d-4a22-a8b0-2b1570b721c6" providerId="ADAL" clId="{449CC93E-7838-4D20-845B-E098DCF477D1}" dt="2024-09-05T16:02:00.257" v="1192" actId="20577"/>
          <ac:spMkLst>
            <pc:docMk/>
            <pc:sldMk cId="3292856073" sldId="305"/>
            <ac:spMk id="3" creationId="{F4505E50-A24B-4A35-81F6-DC65C5D2D4F1}"/>
          </ac:spMkLst>
        </pc:spChg>
      </pc:sldChg>
      <pc:sldChg chg="addSp modSp add mod">
        <pc:chgData name="Neil Goldwasser" userId="ab60ddc4-6c3d-4a22-a8b0-2b1570b721c6" providerId="ADAL" clId="{449CC93E-7838-4D20-845B-E098DCF477D1}" dt="2024-09-05T16:16:37.736" v="1729" actId="962"/>
        <pc:sldMkLst>
          <pc:docMk/>
          <pc:sldMk cId="2413141545" sldId="306"/>
        </pc:sldMkLst>
        <pc:spChg chg="mod">
          <ac:chgData name="Neil Goldwasser" userId="ab60ddc4-6c3d-4a22-a8b0-2b1570b721c6" providerId="ADAL" clId="{449CC93E-7838-4D20-845B-E098DCF477D1}" dt="2024-09-05T16:00:40.871" v="1172" actId="20577"/>
          <ac:spMkLst>
            <pc:docMk/>
            <pc:sldMk cId="2413141545" sldId="306"/>
            <ac:spMk id="2" creationId="{B378E443-28F0-4258-A5D5-6883EE7753B0}"/>
          </ac:spMkLst>
        </pc:spChg>
        <pc:spChg chg="mod">
          <ac:chgData name="Neil Goldwasser" userId="ab60ddc4-6c3d-4a22-a8b0-2b1570b721c6" providerId="ADAL" clId="{449CC93E-7838-4D20-845B-E098DCF477D1}" dt="2024-09-05T15:56:03.912" v="1129" actId="20577"/>
          <ac:spMkLst>
            <pc:docMk/>
            <pc:sldMk cId="2413141545" sldId="306"/>
            <ac:spMk id="3" creationId="{F4505E50-A24B-4A35-81F6-DC65C5D2D4F1}"/>
          </ac:spMkLst>
        </pc:spChg>
        <pc:picChg chg="add mod">
          <ac:chgData name="Neil Goldwasser" userId="ab60ddc4-6c3d-4a22-a8b0-2b1570b721c6" providerId="ADAL" clId="{449CC93E-7838-4D20-845B-E098DCF477D1}" dt="2024-09-05T16:16:37.736" v="1729" actId="962"/>
          <ac:picMkLst>
            <pc:docMk/>
            <pc:sldMk cId="2413141545" sldId="306"/>
            <ac:picMk id="5" creationId="{4C5AF64C-A0D3-F0F9-187D-5023C5B9388F}"/>
          </ac:picMkLst>
        </pc:picChg>
      </pc:sldChg>
      <pc:sldChg chg="addSp delSp modSp add mod">
        <pc:chgData name="Neil Goldwasser" userId="ab60ddc4-6c3d-4a22-a8b0-2b1570b721c6" providerId="ADAL" clId="{449CC93E-7838-4D20-845B-E098DCF477D1}" dt="2024-09-05T16:18:08.753" v="1911" actId="962"/>
        <pc:sldMkLst>
          <pc:docMk/>
          <pc:sldMk cId="3763963470" sldId="307"/>
        </pc:sldMkLst>
        <pc:spChg chg="mod">
          <ac:chgData name="Neil Goldwasser" userId="ab60ddc4-6c3d-4a22-a8b0-2b1570b721c6" providerId="ADAL" clId="{449CC93E-7838-4D20-845B-E098DCF477D1}" dt="2024-09-05T16:10:08.091" v="1306" actId="20577"/>
          <ac:spMkLst>
            <pc:docMk/>
            <pc:sldMk cId="3763963470" sldId="307"/>
            <ac:spMk id="2" creationId="{B378E443-28F0-4258-A5D5-6883EE7753B0}"/>
          </ac:spMkLst>
        </pc:spChg>
        <pc:picChg chg="del">
          <ac:chgData name="Neil Goldwasser" userId="ab60ddc4-6c3d-4a22-a8b0-2b1570b721c6" providerId="ADAL" clId="{449CC93E-7838-4D20-845B-E098DCF477D1}" dt="2024-09-05T16:10:10.841" v="1307" actId="478"/>
          <ac:picMkLst>
            <pc:docMk/>
            <pc:sldMk cId="3763963470" sldId="307"/>
            <ac:picMk id="5" creationId="{4C5AF64C-A0D3-F0F9-187D-5023C5B9388F}"/>
          </ac:picMkLst>
        </pc:picChg>
        <pc:picChg chg="add mod">
          <ac:chgData name="Neil Goldwasser" userId="ab60ddc4-6c3d-4a22-a8b0-2b1570b721c6" providerId="ADAL" clId="{449CC93E-7838-4D20-845B-E098DCF477D1}" dt="2024-09-05T16:18:08.753" v="1911" actId="962"/>
          <ac:picMkLst>
            <pc:docMk/>
            <pc:sldMk cId="3763963470" sldId="307"/>
            <ac:picMk id="1026" creationId="{EF909422-A495-B817-A657-2C178F2DB4DB}"/>
          </ac:picMkLst>
        </pc:picChg>
      </pc:sldChg>
      <pc:sldMasterChg chg="add del addSldLayout delSldLayout">
        <pc:chgData name="Neil Goldwasser" userId="ab60ddc4-6c3d-4a22-a8b0-2b1570b721c6" providerId="ADAL" clId="{449CC93E-7838-4D20-845B-E098DCF477D1}" dt="2024-09-05T15:31:48.723" v="321" actId="47"/>
        <pc:sldMasterMkLst>
          <pc:docMk/>
          <pc:sldMasterMk cId="2276779460" sldId="2147483663"/>
        </pc:sldMasterMkLst>
        <pc:sldLayoutChg chg="add del">
          <pc:chgData name="Neil Goldwasser" userId="ab60ddc4-6c3d-4a22-a8b0-2b1570b721c6" providerId="ADAL" clId="{449CC93E-7838-4D20-845B-E098DCF477D1}" dt="2024-09-05T15:31:48.723" v="321" actId="47"/>
          <pc:sldLayoutMkLst>
            <pc:docMk/>
            <pc:sldMasterMk cId="2276779460" sldId="2147483663"/>
            <pc:sldLayoutMk cId="4010446951" sldId="2147483717"/>
          </pc:sldLayoutMkLst>
        </pc:sldLayoutChg>
        <pc:sldLayoutChg chg="add del">
          <pc:chgData name="Neil Goldwasser" userId="ab60ddc4-6c3d-4a22-a8b0-2b1570b721c6" providerId="ADAL" clId="{449CC93E-7838-4D20-845B-E098DCF477D1}" dt="2024-09-05T15:31:48.723" v="321" actId="47"/>
          <pc:sldLayoutMkLst>
            <pc:docMk/>
            <pc:sldMasterMk cId="2276779460" sldId="2147483663"/>
            <pc:sldLayoutMk cId="1280325998" sldId="2147483750"/>
          </pc:sldLayoutMkLst>
        </pc:sldLayoutChg>
        <pc:sldLayoutChg chg="add del">
          <pc:chgData name="Neil Goldwasser" userId="ab60ddc4-6c3d-4a22-a8b0-2b1570b721c6" providerId="ADAL" clId="{449CC93E-7838-4D20-845B-E098DCF477D1}" dt="2024-09-05T15:31:48.723" v="321" actId="47"/>
          <pc:sldLayoutMkLst>
            <pc:docMk/>
            <pc:sldMasterMk cId="2276779460" sldId="2147483663"/>
            <pc:sldLayoutMk cId="3193694590" sldId="2147483765"/>
          </pc:sldLayoutMkLst>
        </pc:sldLayoutChg>
        <pc:sldLayoutChg chg="add del">
          <pc:chgData name="Neil Goldwasser" userId="ab60ddc4-6c3d-4a22-a8b0-2b1570b721c6" providerId="ADAL" clId="{449CC93E-7838-4D20-845B-E098DCF477D1}" dt="2024-09-05T15:31:48.723" v="321" actId="47"/>
          <pc:sldLayoutMkLst>
            <pc:docMk/>
            <pc:sldMasterMk cId="2276779460" sldId="2147483663"/>
            <pc:sldLayoutMk cId="1660772332" sldId="2147483766"/>
          </pc:sldLayoutMkLst>
        </pc:sldLayoutChg>
        <pc:sldLayoutChg chg="add del">
          <pc:chgData name="Neil Goldwasser" userId="ab60ddc4-6c3d-4a22-a8b0-2b1570b721c6" providerId="ADAL" clId="{449CC93E-7838-4D20-845B-E098DCF477D1}" dt="2024-09-05T15:31:48.723" v="321" actId="47"/>
          <pc:sldLayoutMkLst>
            <pc:docMk/>
            <pc:sldMasterMk cId="2276779460" sldId="2147483663"/>
            <pc:sldLayoutMk cId="141877954" sldId="2147483767"/>
          </pc:sldLayoutMkLst>
        </pc:sldLayoutChg>
        <pc:sldLayoutChg chg="add del">
          <pc:chgData name="Neil Goldwasser" userId="ab60ddc4-6c3d-4a22-a8b0-2b1570b721c6" providerId="ADAL" clId="{449CC93E-7838-4D20-845B-E098DCF477D1}" dt="2024-09-05T15:31:48.723" v="321" actId="47"/>
          <pc:sldLayoutMkLst>
            <pc:docMk/>
            <pc:sldMasterMk cId="2276779460" sldId="2147483663"/>
            <pc:sldLayoutMk cId="1055588577" sldId="2147483768"/>
          </pc:sldLayoutMkLst>
        </pc:sldLayoutChg>
        <pc:sldLayoutChg chg="add del">
          <pc:chgData name="Neil Goldwasser" userId="ab60ddc4-6c3d-4a22-a8b0-2b1570b721c6" providerId="ADAL" clId="{449CC93E-7838-4D20-845B-E098DCF477D1}" dt="2024-09-05T15:31:48.723" v="321" actId="47"/>
          <pc:sldLayoutMkLst>
            <pc:docMk/>
            <pc:sldMasterMk cId="2276779460" sldId="2147483663"/>
            <pc:sldLayoutMk cId="3086862092" sldId="214748376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0859996977948773"/>
          <c:y val="1.44672627373674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009355875836059E-2"/>
          <c:y val="0.13986788302602043"/>
          <c:w val="0.67931177666812181"/>
          <c:h val="0.7602155399221592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A9-4D25-9A08-E785591F91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A9-4D25-9A08-E785591F91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A9-4D25-9A08-E785591F91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A9-4D25-9A08-E785591F91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A9-4D25-9A08-E785591F912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A9-4D25-9A08-E785591F912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A9-4D25-9A08-E785591F912F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A9-4D25-9A08-E785591F9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977572318967052"/>
          <c:y val="0.1928179891354784"/>
          <c:w val="0.30022436435136202"/>
          <c:h val="0.65283604829086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4416114174553275"/>
          <c:y val="1.4062543327461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531567990058079E-2"/>
          <c:y val="0.11931885404850991"/>
          <c:w val="0.63197913902634784"/>
          <c:h val="0.6530898773914934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1-495A-8996-44DF7C239E0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1-495A-8996-44DF7C239E0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1-495A-8996-44DF7C239E0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1-495A-8996-44DF7C239E0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51-495A-8996-44DF7C239E0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51-495A-8996-44DF7C239E0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51-495A-8996-44DF7C239E04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151-495A-8996-44DF7C239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237616"/>
        <c:axId val="774982448"/>
      </c:barChart>
      <c:valAx>
        <c:axId val="7749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056497372130657"/>
          <c:y val="0.23026675851480399"/>
          <c:w val="0.24631125718087762"/>
          <c:h val="0.60697960708651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9648043799212601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017085530237922"/>
          <c:y val="0.11931885404850991"/>
          <c:w val="0.59848297447332355"/>
          <c:h val="0.80052066313077841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79-46EC-ACD0-05064C0E4F1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79-46EC-ACD0-05064C0E4F1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79-46EC-ACD0-05064C0E4F1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79-46EC-ACD0-05064C0E4F1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E79-46EC-ACD0-05064C0E4F1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79-46EC-ACD0-05064C0E4F1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79-46EC-ACD0-05064C0E4F15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E79-46EC-ACD0-05064C0E4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853237616"/>
        <c:axId val="774982448"/>
      </c:barChart>
      <c:valAx>
        <c:axId val="77498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396512040726835"/>
          <c:y val="9.6391868962480462E-2"/>
          <c:w val="0.2760348679438433"/>
          <c:h val="0.809237306362179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64FB5-82AF-48A4-80F1-9AEEE0DF4B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0742E-D5E1-4FF3-A442-958EA2A786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66F8-4FE9-4315-A56E-3EA256F5907F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2F771-FAFF-4FF6-AE5C-96F43E8CB7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B88F3-0CB9-4921-9214-BFA9C4B808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73B9F-E786-4DE9-B054-AF2D3B642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1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D6F77-CFCE-A445-8E2C-54D16F9EECC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2D00-D33B-6747-961F-9152114FB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3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95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30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Cover 1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401044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311276"/>
            <a:ext cx="4186238" cy="2791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9950" y="4176072"/>
            <a:ext cx="4186238" cy="879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0C9E275-0734-425E-938B-16131D4657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38540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67512" y="1311276"/>
            <a:ext cx="2098675" cy="27737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2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2840F-CF0A-4B0C-876C-214741C519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80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D51F31A-86D2-8C4F-A1A9-C88372B37B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4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39CEF63-09E5-47AB-B122-292E3DA726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4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E942392-5A1D-4B43-9FC3-CF83A59FC5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5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5E523E2-4C7B-424A-8715-BA3BD5E8B9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3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67513" y="1322601"/>
            <a:ext cx="2098675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67512" y="417795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16A11E-B4A5-4F26-9049-F166D72D62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2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4305300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4305302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78626" y="2877213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78624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1A76B9A-C73D-41F4-848B-7B422BD254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00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column text + image + ca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102847" y="1322601"/>
            <a:ext cx="2763341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2847" y="4177950"/>
            <a:ext cx="2763341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B742EC7-0905-4619-9932-945C15BD9FB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44721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 marL="457200" indent="0">
              <a:buFont typeface="Arial" panose="020B0604020202020204" pitchFamily="34" charset="0"/>
              <a:buNone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9734A-FE59-489D-8235-3CE5E3DE21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6595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1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column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96620" y="1309603"/>
            <a:ext cx="6380681" cy="2808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96620" y="4176072"/>
            <a:ext cx="638068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C490C0-3F42-428E-9663-C0315B61F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1262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45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87339" y="1322601"/>
            <a:ext cx="8578850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3461591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400" y="250826"/>
            <a:ext cx="8597901" cy="3867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</p:spTree>
    <p:extLst>
      <p:ext uri="{BB962C8B-B14F-4D97-AF65-F5344CB8AC3E}">
        <p14:creationId xmlns:p14="http://schemas.microsoft.com/office/powerpoint/2010/main" val="243658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>
          <a:gsLst>
            <a:gs pos="12000">
              <a:srgbClr val="1C3D74"/>
            </a:gs>
            <a:gs pos="100000">
              <a:srgbClr val="2DB8C5"/>
            </a:gs>
          </a:gsLst>
          <a:lin ang="19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280325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203484" y="1234649"/>
            <a:ext cx="2219675" cy="1349665"/>
            <a:chOff x="1985262" y="1786188"/>
            <a:chExt cx="3594613" cy="25795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2DB8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2DB8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1"/>
              <a:ext cx="3594613" cy="86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3299430" y="1210655"/>
            <a:ext cx="2156489" cy="1349665"/>
            <a:chOff x="1985262" y="1786188"/>
            <a:chExt cx="3594613" cy="25795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8D378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6" cy="10321"/>
            </a:xfrm>
            <a:prstGeom prst="line">
              <a:avLst/>
            </a:prstGeom>
            <a:ln w="28575">
              <a:solidFill>
                <a:srgbClr val="8D37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6395376" y="1210655"/>
            <a:ext cx="2184743" cy="1349665"/>
            <a:chOff x="1985262" y="1786188"/>
            <a:chExt cx="3594613" cy="25795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107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4" cy="10321"/>
            </a:xfrm>
            <a:prstGeom prst="line">
              <a:avLst/>
            </a:prstGeom>
            <a:ln w="28575">
              <a:solidFill>
                <a:srgbClr val="1074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1800890" y="2785639"/>
            <a:ext cx="2268189" cy="1349665"/>
            <a:chOff x="1985262" y="1786188"/>
            <a:chExt cx="3594613" cy="257953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185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F18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4949634" y="2785639"/>
            <a:ext cx="2289366" cy="1349665"/>
            <a:chOff x="1985262" y="1786188"/>
            <a:chExt cx="3594613" cy="2579532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3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73B8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71937"/>
              <a:ext cx="3407805" cy="10321"/>
            </a:xfrm>
            <a:prstGeom prst="line">
              <a:avLst/>
            </a:prstGeom>
            <a:ln w="28575">
              <a:solidFill>
                <a:srgbClr val="73B8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sp>
        <p:nvSpPr>
          <p:cNvPr id="2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11096"/>
            <a:ext cx="8672097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2476875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348A56A-D03E-7C4E-AE8E-F896E6A5A11B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86463332"/>
              </p:ext>
            </p:extLst>
          </p:nvPr>
        </p:nvGraphicFramePr>
        <p:xfrm>
          <a:off x="2925649" y="1218723"/>
          <a:ext cx="4923808" cy="314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1CD518-0B4F-4DDD-8245-74B5057E96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01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DE844C2-66A4-7347-BB76-EF1AA2EFEA8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544693725"/>
              </p:ext>
            </p:extLst>
          </p:nvPr>
        </p:nvGraphicFramePr>
        <p:xfrm>
          <a:off x="3380198" y="1259540"/>
          <a:ext cx="5003514" cy="3295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96BE319-1C15-41CC-A596-E46D2BF7CC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13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8E69A5-8A32-3B48-8662-8A79DC2E092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268563056"/>
              </p:ext>
            </p:extLst>
          </p:nvPr>
        </p:nvGraphicFramePr>
        <p:xfrm>
          <a:off x="2586555" y="1209354"/>
          <a:ext cx="5804951" cy="302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20285F8-6946-46F6-9325-70AD32F1D6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26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FD6674-8208-4117-92B8-8BA50FAB180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66213361"/>
              </p:ext>
            </p:extLst>
          </p:nvPr>
        </p:nvGraphicFramePr>
        <p:xfrm>
          <a:off x="287338" y="168965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5AC98B-3184-4158-8DB1-FD0896BAEA5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48348035"/>
              </p:ext>
            </p:extLst>
          </p:nvPr>
        </p:nvGraphicFramePr>
        <p:xfrm>
          <a:off x="287338" y="315380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BA65EC-BE67-47F1-855B-E0BFD2EA8C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</p:txBody>
      </p:sp>
    </p:spTree>
    <p:extLst>
      <p:ext uri="{BB962C8B-B14F-4D97-AF65-F5344CB8AC3E}">
        <p14:creationId xmlns:p14="http://schemas.microsoft.com/office/powerpoint/2010/main" val="3833570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986" y="3228967"/>
            <a:ext cx="4335556" cy="1158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811C00-D549-464E-ADFA-3C1836754071}"/>
              </a:ext>
            </a:extLst>
          </p:cNvPr>
          <p:cNvSpPr txBox="1"/>
          <p:nvPr userDrawn="1"/>
        </p:nvSpPr>
        <p:spPr>
          <a:xfrm>
            <a:off x="3282511" y="1820461"/>
            <a:ext cx="2770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63592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986" y="1954745"/>
            <a:ext cx="4335556" cy="115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 flip="none" rotWithShape="1">
          <a:gsLst>
            <a:gs pos="74000">
              <a:srgbClr val="10746A"/>
            </a:gs>
            <a:gs pos="18000">
              <a:srgbClr val="0096E3">
                <a:lumMod val="90000"/>
                <a:lumOff val="10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19369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gradFill flip="none" rotWithShape="1">
          <a:gsLst>
            <a:gs pos="0">
              <a:srgbClr val="73B82B">
                <a:lumMod val="88000"/>
                <a:lumOff val="12000"/>
              </a:srgbClr>
            </a:gs>
            <a:gs pos="97312">
              <a:srgbClr val="10746A"/>
            </a:gs>
            <a:gs pos="59000">
              <a:srgbClr val="10746A">
                <a:lumMod val="94000"/>
                <a:lumOff val="6000"/>
              </a:srgb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66077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gradFill>
          <a:gsLst>
            <a:gs pos="0">
              <a:srgbClr val="73B82B">
                <a:lumMod val="88000"/>
                <a:lumOff val="12000"/>
              </a:srgbClr>
            </a:gs>
            <a:gs pos="69000">
              <a:srgbClr val="2DB8C5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4187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bg>
      <p:bgPr>
        <a:gradFill flip="none" rotWithShape="1">
          <a:gsLst>
            <a:gs pos="85484">
              <a:srgbClr val="8D3786"/>
            </a:gs>
            <a:gs pos="19000">
              <a:srgbClr val="EC008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05558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gradFill flip="none" rotWithShape="1">
          <a:gsLst>
            <a:gs pos="3226">
              <a:srgbClr val="8D3786"/>
            </a:gs>
            <a:gs pos="35000">
              <a:srgbClr val="8D3786"/>
            </a:gs>
            <a:gs pos="100000">
              <a:srgbClr val="F18500"/>
            </a:gs>
          </a:gsLst>
          <a:lin ang="19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08686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5C7A6F9-784D-428C-B9C4-650A70FFC0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80865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</p:spTree>
    <p:extLst>
      <p:ext uri="{BB962C8B-B14F-4D97-AF65-F5344CB8AC3E}">
        <p14:creationId xmlns:p14="http://schemas.microsoft.com/office/powerpoint/2010/main" val="310220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98188" y="373575"/>
            <a:ext cx="2489200" cy="66531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670BE8-3C46-EF4F-BC90-6793A5222276}"/>
              </a:ext>
            </a:extLst>
          </p:cNvPr>
          <p:cNvCxnSpPr/>
          <p:nvPr userDrawn="1"/>
        </p:nvCxnSpPr>
        <p:spPr>
          <a:xfrm>
            <a:off x="298188" y="4830791"/>
            <a:ext cx="856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77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50" r:id="rId2"/>
    <p:sldLayoutId id="2147483765" r:id="rId3"/>
    <p:sldLayoutId id="2147483766" r:id="rId4"/>
    <p:sldLayoutId id="2147483767" r:id="rId5"/>
    <p:sldLayoutId id="2147483768" r:id="rId6"/>
    <p:sldLayoutId id="2147483769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58" userDrawn="1">
          <p15:clr>
            <a:srgbClr val="F26B43"/>
          </p15:clr>
        </p15:guide>
        <p15:guide id="3" pos="176" userDrawn="1">
          <p15:clr>
            <a:srgbClr val="F26B43"/>
          </p15:clr>
        </p15:guide>
        <p15:guide id="4" orient="horz" pos="2981" userDrawn="1">
          <p15:clr>
            <a:srgbClr val="F26B43"/>
          </p15:clr>
        </p15:guide>
        <p15:guide id="5" pos="5585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7" orient="horz" pos="554" userDrawn="1">
          <p15:clr>
            <a:srgbClr val="F26B43"/>
          </p15:clr>
        </p15:guide>
        <p15:guide id="8" orient="horz" pos="690" userDrawn="1">
          <p15:clr>
            <a:srgbClr val="F26B43"/>
          </p15:clr>
        </p15:guide>
        <p15:guide id="9" orient="horz" pos="826" userDrawn="1">
          <p15:clr>
            <a:srgbClr val="F26B43"/>
          </p15:clr>
        </p15:guide>
        <p15:guide id="10" pos="2812" userDrawn="1">
          <p15:clr>
            <a:srgbClr val="F26B43"/>
          </p15:clr>
        </p15:guide>
        <p15:guide id="11" pos="2948" userDrawn="1">
          <p15:clr>
            <a:srgbClr val="F26B43"/>
          </p15:clr>
        </p15:guide>
        <p15:guide id="12" pos="1474" userDrawn="1">
          <p15:clr>
            <a:srgbClr val="F26B43"/>
          </p15:clr>
        </p15:guide>
        <p15:guide id="13" pos="4263" userDrawn="1">
          <p15:clr>
            <a:srgbClr val="F26B43"/>
          </p15:clr>
        </p15:guide>
        <p15:guide id="14" orient="horz" pos="2822" userDrawn="1">
          <p15:clr>
            <a:srgbClr val="F26B43"/>
          </p15:clr>
        </p15:guide>
        <p15:guide id="15" orient="horz" pos="27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3B30F1-BEAB-1D48-98D9-E0838B9BE6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t="86937"/>
          <a:stretch/>
        </p:blipFill>
        <p:spPr>
          <a:xfrm>
            <a:off x="0" y="4471626"/>
            <a:ext cx="9144000" cy="6718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74CA67-DD21-8043-AD24-58925882A10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298188" y="4539884"/>
            <a:ext cx="1760102" cy="4704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FACAD1-D0A6-9749-A5C6-07C38D8E6F7D}"/>
              </a:ext>
            </a:extLst>
          </p:cNvPr>
          <p:cNvSpPr txBox="1"/>
          <p:nvPr userDrawn="1"/>
        </p:nvSpPr>
        <p:spPr>
          <a:xfrm>
            <a:off x="7926850" y="4846638"/>
            <a:ext cx="93933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8891B2-5225-5C40-A770-7C3A43B5E5B1}" type="slidenum">
              <a:rPr lang="en-US" sz="900" b="0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9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86">
          <p15:clr>
            <a:srgbClr val="F26B43"/>
          </p15:clr>
        </p15:guide>
        <p15:guide id="2" pos="1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46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mul.ac.uk/disability-and-dyslexia-service/dyslexia/specialistsupport/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mul.ac.uk/disability-and-dyslexia-service/dyslexia/specialistsuppor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susaccess.com/" TargetMode="External"/><Relationship Id="rId2" Type="http://schemas.openxmlformats.org/officeDocument/2006/relationships/hyperlink" Target="https://www.qmul.ac.uk/disability-and-dyslexia-service/dyslexia/specialistsupport/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qmulcase714579245.wordpress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 idx="4294967295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>
              <a:spcBef>
                <a:spcPts val="750"/>
              </a:spcBef>
              <a:defRPr/>
            </a:pPr>
            <a:r>
              <a:rPr lang="en-GB" dirty="0"/>
              <a:t>DDS Autism Induction Event:</a:t>
            </a:r>
            <a:br>
              <a:rPr lang="en-GB" dirty="0"/>
            </a:br>
            <a:br>
              <a:rPr lang="en-GB" sz="2000" dirty="0"/>
            </a:br>
            <a:r>
              <a:rPr lang="en-GB" dirty="0"/>
              <a:t>Specialist Study Skills Support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47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Specialist Study Skills Support Sessions:</a:t>
            </a:r>
            <a:b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770817"/>
            <a:ext cx="8672097" cy="3493208"/>
          </a:xfrm>
        </p:spPr>
        <p:txBody>
          <a:bodyPr/>
          <a:lstStyle/>
          <a:p>
            <a:endParaRPr lang="en-GB" sz="1800" dirty="0">
              <a:sym typeface="Calibri"/>
              <a:hlinkClick r:id="rId2"/>
            </a:endParaRPr>
          </a:p>
          <a:p>
            <a:r>
              <a:rPr lang="en-GB" sz="1800" dirty="0">
                <a:sym typeface="Calibri"/>
                <a:hlinkClick r:id="rId2"/>
              </a:rPr>
              <a:t>https://www.qmul.ac.uk/disability-and-dyslexia-service/dyslexia/specialistsupport/</a:t>
            </a:r>
            <a:endParaRPr lang="en-GB" sz="1800" dirty="0">
              <a:sym typeface="Calibri"/>
            </a:endParaRP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Private, 1:1, personalised support sessions for students with Specific Learning Differences (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SpLDs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) including dyslexia, dyspraxia and ADHD, and those with Autism Spectrum Conditions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Making you a more independent learner by helping you to develop skills to work more efficiently and effectively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By identifying your </a:t>
            </a:r>
            <a:r>
              <a:rPr lang="en-GB" sz="1800" u="sng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, learning styles and personal preferences to build and review / evaluate a ‘toolkit’ of appropriate strategies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This could be in-house (QMUL staff) or external, depending on funding etc, but the offer is </a:t>
            </a:r>
            <a:r>
              <a:rPr lang="en-GB" sz="1800" u="sng" dirty="0">
                <a:latin typeface="Arial" panose="020B0604020202020204" pitchFamily="34" charset="0"/>
                <a:cs typeface="Arial" panose="020B0604020202020204" pitchFamily="34" charset="0"/>
              </a:rPr>
              <a:t>guaranteed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for anyone in this room</a:t>
            </a:r>
            <a:endParaRPr lang="en-GB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0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Specialist Study Skills Support Sessions:</a:t>
            </a:r>
            <a:b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Topics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770817"/>
            <a:ext cx="8672097" cy="3493208"/>
          </a:xfrm>
        </p:spPr>
        <p:txBody>
          <a:bodyPr/>
          <a:lstStyle/>
          <a:p>
            <a:endParaRPr lang="en-GB" sz="1800" dirty="0">
              <a:sym typeface="Calibri"/>
              <a:hlinkClick r:id="rId3"/>
            </a:endParaRPr>
          </a:p>
          <a:p>
            <a:r>
              <a:rPr lang="en-GB" sz="1800" dirty="0">
                <a:sym typeface="Calibri"/>
              </a:rPr>
              <a:t>Areas that could be covered (negotiated with the student):</a:t>
            </a:r>
          </a:p>
          <a:p>
            <a:endParaRPr lang="en-GB" sz="800" dirty="0">
              <a:sym typeface="Calibri"/>
            </a:endParaRP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Reading strategies for comprehension, retention and fluency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Note-taking methods 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Structuring assignments and/or presentations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Improving research techniques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Time management and organisational strategies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Attention and concentration techniques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Examination and revision strategies</a:t>
            </a:r>
          </a:p>
          <a:p>
            <a:pPr lvl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Memory techniques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6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Specialist Study Skills Support Sessions:</a:t>
            </a:r>
            <a:b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Assistive Technology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770817"/>
            <a:ext cx="8672097" cy="3493208"/>
          </a:xfrm>
        </p:spPr>
        <p:txBody>
          <a:bodyPr/>
          <a:lstStyle/>
          <a:p>
            <a:endParaRPr lang="en-GB" sz="1800" dirty="0">
              <a:sym typeface="Calibri"/>
              <a:hlinkClick r:id="rId2"/>
            </a:endParaRPr>
          </a:p>
          <a:p>
            <a:r>
              <a:rPr lang="en-GB" sz="1800" dirty="0">
                <a:sym typeface="Calibri"/>
              </a:rPr>
              <a:t>Demonstrations / guided practice of Assistive Technology (software packages) to support your learning, many of which are free or accessible via QMUL computers (e.g. in the library), such as:</a:t>
            </a:r>
          </a:p>
          <a:p>
            <a:endParaRPr lang="en-GB" sz="500" dirty="0">
              <a:sym typeface="Calibri"/>
            </a:endParaRPr>
          </a:p>
          <a:p>
            <a:pPr lvl="1"/>
            <a:r>
              <a:rPr lang="en-GB" sz="1800" dirty="0">
                <a:sym typeface="Calibri"/>
              </a:rPr>
              <a:t>Text-to-speech (also text-to-mp3)</a:t>
            </a:r>
          </a:p>
          <a:p>
            <a:pPr lvl="1"/>
            <a:r>
              <a:rPr lang="en-GB" sz="1800" dirty="0">
                <a:sym typeface="Calibri"/>
              </a:rPr>
              <a:t>Speech-to-Text / dictation</a:t>
            </a:r>
          </a:p>
          <a:p>
            <a:pPr lvl="1"/>
            <a:r>
              <a:rPr lang="en-GB" sz="1800" dirty="0">
                <a:sym typeface="Calibri"/>
              </a:rPr>
              <a:t>Mind mapping</a:t>
            </a:r>
          </a:p>
          <a:p>
            <a:pPr lvl="1"/>
            <a:r>
              <a:rPr lang="en-GB" sz="1800" dirty="0">
                <a:sym typeface="Calibri"/>
              </a:rPr>
              <a:t>Screen tinters and reading rulers (to minimise visual stress)</a:t>
            </a:r>
          </a:p>
          <a:p>
            <a:pPr lvl="1"/>
            <a:r>
              <a:rPr lang="en-GB" sz="1800" dirty="0">
                <a:sym typeface="Calibri"/>
              </a:rPr>
              <a:t>Creating alternative formats using </a:t>
            </a:r>
            <a:r>
              <a:rPr lang="en-GB" sz="1800" dirty="0">
                <a:sym typeface="Calibri"/>
                <a:hlinkClick r:id="rId3"/>
              </a:rPr>
              <a:t>https://www.sensusaccess.com/</a:t>
            </a:r>
            <a:endParaRPr lang="en-GB" sz="1800" dirty="0">
              <a:sym typeface="Calibri"/>
            </a:endParaRPr>
          </a:p>
          <a:p>
            <a:r>
              <a:rPr lang="en-GB" sz="1800" dirty="0">
                <a:sym typeface="Calibri"/>
              </a:rPr>
              <a:t>Further info on various programs: </a:t>
            </a:r>
            <a:r>
              <a:rPr lang="en-GB" sz="1800" dirty="0">
                <a:sym typeface="Calibri"/>
                <a:hlinkClick r:id="rId4"/>
              </a:rPr>
              <a:t>https://qmulcase714579245.wordpress.com/</a:t>
            </a:r>
            <a:endParaRPr lang="en-GB" sz="1800" dirty="0">
              <a:sym typeface="Calibri"/>
            </a:endParaRPr>
          </a:p>
          <a:p>
            <a:endParaRPr lang="en-GB" sz="1800" dirty="0">
              <a:sym typeface="Calibri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5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Study skills vs. Mentoring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770817"/>
            <a:ext cx="8672097" cy="3493208"/>
          </a:xfrm>
        </p:spPr>
        <p:txBody>
          <a:bodyPr/>
          <a:lstStyle/>
          <a:p>
            <a:pPr marL="0" indent="0">
              <a:buNone/>
            </a:pPr>
            <a:endParaRPr lang="en-GB" sz="1800" dirty="0">
              <a:sym typeface="Calibri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5" name="Picture 4" descr="A Venn diagram showing crossover areas from study skills and mentoring sessions, and areas covered separately.">
            <a:extLst>
              <a:ext uri="{FF2B5EF4-FFF2-40B4-BE49-F238E27FC236}">
                <a16:creationId xmlns:a16="http://schemas.microsoft.com/office/drawing/2014/main" id="{4C5AF64C-A0D3-F0F9-187D-5023C5B93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250" y="672574"/>
            <a:ext cx="5523500" cy="379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141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78E443-28F0-4258-A5D5-6883EE7753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Any 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5E50-A24B-4A35-81F6-DC65C5D2D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596" y="770817"/>
            <a:ext cx="8672097" cy="3493208"/>
          </a:xfrm>
        </p:spPr>
        <p:txBody>
          <a:bodyPr/>
          <a:lstStyle/>
          <a:p>
            <a:pPr marL="0" indent="0">
              <a:buNone/>
            </a:pPr>
            <a:endParaRPr lang="en-GB" sz="1800" dirty="0">
              <a:sym typeface="Calibri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026" name="Picture 2" descr="A character thinking with a question mark behind them.">
            <a:extLst>
              <a:ext uri="{FF2B5EF4-FFF2-40B4-BE49-F238E27FC236}">
                <a16:creationId xmlns:a16="http://schemas.microsoft.com/office/drawing/2014/main" id="{EF909422-A495-B817-A657-2C178F2DB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463" y="770817"/>
            <a:ext cx="3566361" cy="356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96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DB2E0-8BC5-D793-8E47-D8A2321962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-993775"/>
            <a:ext cx="7886700" cy="993775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41809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nnel 4 1">
      <a:dk1>
        <a:srgbClr val="000000"/>
      </a:dk1>
      <a:lt1>
        <a:srgbClr val="FFFFFF"/>
      </a:lt1>
      <a:dk2>
        <a:srgbClr val="585858"/>
      </a:dk2>
      <a:lt2>
        <a:srgbClr val="FFFFFF"/>
      </a:lt2>
      <a:accent1>
        <a:srgbClr val="6D2B83"/>
      </a:accent1>
      <a:accent2>
        <a:srgbClr val="D0091D"/>
      </a:accent2>
      <a:accent3>
        <a:srgbClr val="FFD611"/>
      </a:accent3>
      <a:accent4>
        <a:srgbClr val="85B6E2"/>
      </a:accent4>
      <a:accent5>
        <a:srgbClr val="62CBC5"/>
      </a:accent5>
      <a:accent6>
        <a:srgbClr val="7F787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Queen Mary">
      <a:dk1>
        <a:srgbClr val="21386A"/>
      </a:dk1>
      <a:lt1>
        <a:sysClr val="window" lastClr="FFFFFF"/>
      </a:lt1>
      <a:dk2>
        <a:srgbClr val="21386A"/>
      </a:dk2>
      <a:lt2>
        <a:srgbClr val="D8D8D8"/>
      </a:lt2>
      <a:accent1>
        <a:srgbClr val="123181"/>
      </a:accent1>
      <a:accent2>
        <a:srgbClr val="792273"/>
      </a:accent2>
      <a:accent3>
        <a:srgbClr val="2DB8C5"/>
      </a:accent3>
      <a:accent4>
        <a:srgbClr val="CDA60C"/>
      </a:accent4>
      <a:accent5>
        <a:srgbClr val="BD1C1C"/>
      </a:accent5>
      <a:accent6>
        <a:srgbClr val="73B82B"/>
      </a:accent6>
      <a:hlink>
        <a:srgbClr val="E6007E"/>
      </a:hlink>
      <a:folHlink>
        <a:srgbClr val="2DB8C5"/>
      </a:folHlink>
    </a:clrScheme>
    <a:fontScheme name="Queen Ma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SharedContentType xmlns="Microsoft.SharePoint.Taxonomy.ContentTypeSync" SourceId="9c18f9b8-5ae4-4f0b-a238-a922c51e2dda" ContentTypeId="0x0101005EA864BF41DF8A41860E925F5B29BCF5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1EF8E9256E24C81798E9A71712536" ma:contentTypeVersion="18" ma:contentTypeDescription="Create a new document." ma:contentTypeScope="" ma:versionID="66de570fe15684ef3bd3d44a513e8055">
  <xsd:schema xmlns:xsd="http://www.w3.org/2001/XMLSchema" xmlns:xs="http://www.w3.org/2001/XMLSchema" xmlns:p="http://schemas.microsoft.com/office/2006/metadata/properties" xmlns:ns2="87939ff8-fce5-468a-a881-4c1fe8783bc4" xmlns:ns3="6649982f-b66b-4072-8006-4697fed55f9d" xmlns:ns4="d5efd484-15aa-41a0-83f6-0646502cb6d6" targetNamespace="http://schemas.microsoft.com/office/2006/metadata/properties" ma:root="true" ma:fieldsID="a3a05e383e85fa5c01341a2c01ecb4d3" ns2:_="" ns3:_="" ns4:_="">
    <xsd:import namespace="87939ff8-fce5-468a-a881-4c1fe8783bc4"/>
    <xsd:import namespace="6649982f-b66b-4072-8006-4697fed55f9d"/>
    <xsd:import namespace="d5efd484-15aa-41a0-83f6-0646502cb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39ff8-fce5-468a-a881-4c1fe8783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69fc4c8-80c3-4164-b0ed-6223536b129d}" ma:internalName="TaxCatchAll" ma:showField="CatchAllData" ma:web="6649982f-b66b-4072-8006-4697fed55f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01853E-C107-464C-8076-9AF712BD558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069F142-4DA7-4B45-A568-C1DF40445D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794D19-6945-4063-B076-7C62F54AF34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1510</TotalTime>
  <Words>293</Words>
  <Application>Microsoft Office PowerPoint</Application>
  <PresentationFormat>On-screen Show (16:9)</PresentationFormat>
  <Paragraphs>38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4 Text</vt:lpstr>
      <vt:lpstr>Arial</vt:lpstr>
      <vt:lpstr>Calibri</vt:lpstr>
      <vt:lpstr>Channel 4 Chadwick</vt:lpstr>
      <vt:lpstr>Office Theme</vt:lpstr>
      <vt:lpstr>1_Custom Design</vt:lpstr>
      <vt:lpstr>2_Custom Design</vt:lpstr>
      <vt:lpstr>DDS Autism Induction Event:  Specialist Study Skills Support</vt:lpstr>
      <vt:lpstr>Specialist Study Skills Support Sessions:  Introduction</vt:lpstr>
      <vt:lpstr>Specialist Study Skills Support Sessions:  Topics</vt:lpstr>
      <vt:lpstr>Specialist Study Skills Support Sessions:  Assistive Technology</vt:lpstr>
      <vt:lpstr>Study skills vs. Mentoring</vt:lpstr>
      <vt:lpstr>Any questions?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J</dc:creator>
  <cp:lastModifiedBy>Neil Goldwasser</cp:lastModifiedBy>
  <cp:revision>91</cp:revision>
  <dcterms:created xsi:type="dcterms:W3CDTF">2020-06-18T12:08:25Z</dcterms:created>
  <dcterms:modified xsi:type="dcterms:W3CDTF">2024-09-05T16:20:38Z</dcterms:modified>
</cp:coreProperties>
</file>