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9" r:id="rId7"/>
    <p:sldId id="273" r:id="rId8"/>
    <p:sldId id="264" r:id="rId9"/>
    <p:sldId id="274" r:id="rId10"/>
    <p:sldId id="277" r:id="rId11"/>
    <p:sldId id="275" r:id="rId12"/>
    <p:sldId id="276" r:id="rId13"/>
    <p:sldId id="265" r:id="rId14"/>
    <p:sldId id="278" r:id="rId15"/>
    <p:sldId id="260" r:id="rId16"/>
    <p:sldId id="261" r:id="rId17"/>
    <p:sldId id="279" r:id="rId18"/>
    <p:sldId id="270" r:id="rId19"/>
    <p:sldId id="271" r:id="rId20"/>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009999"/>
    <a:srgbClr val="008080"/>
    <a:srgbClr val="006699"/>
    <a:srgbClr val="336699"/>
    <a:srgbClr val="FFCCCC"/>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4" autoAdjust="0"/>
    <p:restoredTop sz="94660"/>
  </p:normalViewPr>
  <p:slideViewPr>
    <p:cSldViewPr snapToGrid="0">
      <p:cViewPr varScale="1">
        <p:scale>
          <a:sx n="39" d="100"/>
          <a:sy n="39" d="100"/>
        </p:scale>
        <p:origin x="56" y="5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gnes Price" userId="1832cdb3-1ca8-40b9-b4f1-82036de9840c" providerId="ADAL" clId="{09E18A4F-EC78-472D-A3EA-92E63B597EF2}"/>
    <pc:docChg chg="undo custSel modSld">
      <pc:chgData name="Agnes Price" userId="1832cdb3-1ca8-40b9-b4f1-82036de9840c" providerId="ADAL" clId="{09E18A4F-EC78-472D-A3EA-92E63B597EF2}" dt="2024-09-09T16:33:25.727" v="1" actId="1076"/>
      <pc:docMkLst>
        <pc:docMk/>
      </pc:docMkLst>
      <pc:sldChg chg="modSp mod">
        <pc:chgData name="Agnes Price" userId="1832cdb3-1ca8-40b9-b4f1-82036de9840c" providerId="ADAL" clId="{09E18A4F-EC78-472D-A3EA-92E63B597EF2}" dt="2024-09-09T16:33:25.727" v="1" actId="1076"/>
        <pc:sldMkLst>
          <pc:docMk/>
          <pc:sldMk cId="946058935" sldId="257"/>
        </pc:sldMkLst>
        <pc:spChg chg="mod">
          <ac:chgData name="Agnes Price" userId="1832cdb3-1ca8-40b9-b4f1-82036de9840c" providerId="ADAL" clId="{09E18A4F-EC78-472D-A3EA-92E63B597EF2}" dt="2024-09-09T16:33:25.727" v="1" actId="1076"/>
          <ac:spMkLst>
            <pc:docMk/>
            <pc:sldMk cId="946058935" sldId="257"/>
            <ac:spMk id="3" creationId="{0E4B21B9-ECE5-457F-A20C-55FC0DF64379}"/>
          </ac:spMkLst>
        </pc:spChg>
      </pc:sldChg>
    </pc:docChg>
  </pc:docChgLst>
  <pc:docChgLst>
    <pc:chgData name="Emma Godfrey" userId="ed2844d5-7562-4e8e-b0bb-5d2aed2fc896" providerId="ADAL" clId="{B2938DF8-936F-4683-B28E-CD27F203D8E6}"/>
    <pc:docChg chg="undo redo custSel addSld modSld sldOrd">
      <pc:chgData name="Emma Godfrey" userId="ed2844d5-7562-4e8e-b0bb-5d2aed2fc896" providerId="ADAL" clId="{B2938DF8-936F-4683-B28E-CD27F203D8E6}" dt="2024-09-04T09:20:39.507" v="394" actId="14100"/>
      <pc:docMkLst>
        <pc:docMk/>
      </pc:docMkLst>
      <pc:sldChg chg="modSp mod">
        <pc:chgData name="Emma Godfrey" userId="ed2844d5-7562-4e8e-b0bb-5d2aed2fc896" providerId="ADAL" clId="{B2938DF8-936F-4683-B28E-CD27F203D8E6}" dt="2024-09-04T08:58:30.845" v="3" actId="113"/>
        <pc:sldMkLst>
          <pc:docMk/>
          <pc:sldMk cId="482263481" sldId="256"/>
        </pc:sldMkLst>
        <pc:spChg chg="mod">
          <ac:chgData name="Emma Godfrey" userId="ed2844d5-7562-4e8e-b0bb-5d2aed2fc896" providerId="ADAL" clId="{B2938DF8-936F-4683-B28E-CD27F203D8E6}" dt="2024-09-04T08:58:30.845" v="3" actId="113"/>
          <ac:spMkLst>
            <pc:docMk/>
            <pc:sldMk cId="482263481" sldId="256"/>
            <ac:spMk id="2" creationId="{A02784E5-F4E3-40D9-807B-B4E1C489ABE8}"/>
          </ac:spMkLst>
        </pc:spChg>
      </pc:sldChg>
      <pc:sldChg chg="modSp mod">
        <pc:chgData name="Emma Godfrey" userId="ed2844d5-7562-4e8e-b0bb-5d2aed2fc896" providerId="ADAL" clId="{B2938DF8-936F-4683-B28E-CD27F203D8E6}" dt="2024-09-04T09:17:18.423" v="243" actId="33524"/>
        <pc:sldMkLst>
          <pc:docMk/>
          <pc:sldMk cId="1921112923" sldId="260"/>
        </pc:sldMkLst>
        <pc:spChg chg="mod">
          <ac:chgData name="Emma Godfrey" userId="ed2844d5-7562-4e8e-b0bb-5d2aed2fc896" providerId="ADAL" clId="{B2938DF8-936F-4683-B28E-CD27F203D8E6}" dt="2024-09-04T09:17:18.423" v="243" actId="33524"/>
          <ac:spMkLst>
            <pc:docMk/>
            <pc:sldMk cId="1921112923" sldId="260"/>
            <ac:spMk id="3" creationId="{FF43F428-A6DB-47EF-B1B4-0999804FE8D9}"/>
          </ac:spMkLst>
        </pc:spChg>
      </pc:sldChg>
      <pc:sldChg chg="ord">
        <pc:chgData name="Emma Godfrey" userId="ed2844d5-7562-4e8e-b0bb-5d2aed2fc896" providerId="ADAL" clId="{B2938DF8-936F-4683-B28E-CD27F203D8E6}" dt="2024-09-04T09:15:38.501" v="231"/>
        <pc:sldMkLst>
          <pc:docMk/>
          <pc:sldMk cId="4102206408" sldId="264"/>
        </pc:sldMkLst>
      </pc:sldChg>
      <pc:sldChg chg="modSp mod">
        <pc:chgData name="Emma Godfrey" userId="ed2844d5-7562-4e8e-b0bb-5d2aed2fc896" providerId="ADAL" clId="{B2938DF8-936F-4683-B28E-CD27F203D8E6}" dt="2024-09-04T09:07:52.897" v="94" actId="20577"/>
        <pc:sldMkLst>
          <pc:docMk/>
          <pc:sldMk cId="552963404" sldId="265"/>
        </pc:sldMkLst>
        <pc:spChg chg="mod">
          <ac:chgData name="Emma Godfrey" userId="ed2844d5-7562-4e8e-b0bb-5d2aed2fc896" providerId="ADAL" clId="{B2938DF8-936F-4683-B28E-CD27F203D8E6}" dt="2024-09-04T09:07:52.897" v="94" actId="20577"/>
          <ac:spMkLst>
            <pc:docMk/>
            <pc:sldMk cId="552963404" sldId="265"/>
            <ac:spMk id="7" creationId="{A8BAC54E-45E0-4EB6-8BA3-73FBD7ED5053}"/>
          </ac:spMkLst>
        </pc:spChg>
      </pc:sldChg>
      <pc:sldChg chg="modSp mod">
        <pc:chgData name="Emma Godfrey" userId="ed2844d5-7562-4e8e-b0bb-5d2aed2fc896" providerId="ADAL" clId="{B2938DF8-936F-4683-B28E-CD27F203D8E6}" dt="2024-09-04T08:58:18.197" v="2" actId="20577"/>
        <pc:sldMkLst>
          <pc:docMk/>
          <pc:sldMk cId="3662214658" sldId="271"/>
        </pc:sldMkLst>
        <pc:spChg chg="mod">
          <ac:chgData name="Emma Godfrey" userId="ed2844d5-7562-4e8e-b0bb-5d2aed2fc896" providerId="ADAL" clId="{B2938DF8-936F-4683-B28E-CD27F203D8E6}" dt="2024-09-04T08:58:18.197" v="2" actId="20577"/>
          <ac:spMkLst>
            <pc:docMk/>
            <pc:sldMk cId="3662214658" sldId="271"/>
            <ac:spMk id="6" creationId="{EC53C691-65B1-443A-BD8D-4597F64091B0}"/>
          </ac:spMkLst>
        </pc:spChg>
      </pc:sldChg>
      <pc:sldChg chg="modSp mod">
        <pc:chgData name="Emma Godfrey" userId="ed2844d5-7562-4e8e-b0bb-5d2aed2fc896" providerId="ADAL" clId="{B2938DF8-936F-4683-B28E-CD27F203D8E6}" dt="2024-09-04T09:11:28.935" v="191"/>
        <pc:sldMkLst>
          <pc:docMk/>
          <pc:sldMk cId="3155072171" sldId="274"/>
        </pc:sldMkLst>
        <pc:graphicFrameChg chg="mod">
          <ac:chgData name="Emma Godfrey" userId="ed2844d5-7562-4e8e-b0bb-5d2aed2fc896" providerId="ADAL" clId="{B2938DF8-936F-4683-B28E-CD27F203D8E6}" dt="2024-09-04T09:11:28.935" v="191"/>
          <ac:graphicFrameMkLst>
            <pc:docMk/>
            <pc:sldMk cId="3155072171" sldId="274"/>
            <ac:graphicFrameMk id="5" creationId="{CE974528-837C-5AFD-EE54-30C6177B4DCF}"/>
          </ac:graphicFrameMkLst>
        </pc:graphicFrameChg>
      </pc:sldChg>
      <pc:sldChg chg="modSp mod">
        <pc:chgData name="Emma Godfrey" userId="ed2844d5-7562-4e8e-b0bb-5d2aed2fc896" providerId="ADAL" clId="{B2938DF8-936F-4683-B28E-CD27F203D8E6}" dt="2024-09-04T09:20:39.507" v="394" actId="14100"/>
        <pc:sldMkLst>
          <pc:docMk/>
          <pc:sldMk cId="2833052243" sldId="275"/>
        </pc:sldMkLst>
        <pc:spChg chg="mod">
          <ac:chgData name="Emma Godfrey" userId="ed2844d5-7562-4e8e-b0bb-5d2aed2fc896" providerId="ADAL" clId="{B2938DF8-936F-4683-B28E-CD27F203D8E6}" dt="2024-09-04T09:20:39.507" v="394" actId="14100"/>
          <ac:spMkLst>
            <pc:docMk/>
            <pc:sldMk cId="2833052243" sldId="275"/>
            <ac:spMk id="3" creationId="{00FA0BC7-4A99-42B9-AD06-2E83365A93F1}"/>
          </ac:spMkLst>
        </pc:spChg>
        <pc:picChg chg="mod">
          <ac:chgData name="Emma Godfrey" userId="ed2844d5-7562-4e8e-b0bb-5d2aed2fc896" providerId="ADAL" clId="{B2938DF8-936F-4683-B28E-CD27F203D8E6}" dt="2024-09-04T09:20:13.066" v="388" actId="14100"/>
          <ac:picMkLst>
            <pc:docMk/>
            <pc:sldMk cId="2833052243" sldId="275"/>
            <ac:picMk id="4" creationId="{987E568B-50C8-41EC-AA58-21D6A651407C}"/>
          </ac:picMkLst>
        </pc:picChg>
      </pc:sldChg>
      <pc:sldChg chg="addSp delSp modSp mod">
        <pc:chgData name="Emma Godfrey" userId="ed2844d5-7562-4e8e-b0bb-5d2aed2fc896" providerId="ADAL" clId="{B2938DF8-936F-4683-B28E-CD27F203D8E6}" dt="2024-09-04T09:05:48.581" v="43" actId="1076"/>
        <pc:sldMkLst>
          <pc:docMk/>
          <pc:sldMk cId="122792073" sldId="277"/>
        </pc:sldMkLst>
        <pc:picChg chg="add del mod">
          <ac:chgData name="Emma Godfrey" userId="ed2844d5-7562-4e8e-b0bb-5d2aed2fc896" providerId="ADAL" clId="{B2938DF8-936F-4683-B28E-CD27F203D8E6}" dt="2024-09-04T09:03:43.761" v="23" actId="21"/>
          <ac:picMkLst>
            <pc:docMk/>
            <pc:sldMk cId="122792073" sldId="277"/>
            <ac:picMk id="2" creationId="{A7AB772E-16CD-0819-B139-F0617A920899}"/>
          </ac:picMkLst>
        </pc:picChg>
        <pc:picChg chg="add del mod modCrop">
          <ac:chgData name="Emma Godfrey" userId="ed2844d5-7562-4e8e-b0bb-5d2aed2fc896" providerId="ADAL" clId="{B2938DF8-936F-4683-B28E-CD27F203D8E6}" dt="2024-09-04T09:05:48.581" v="43" actId="1076"/>
          <ac:picMkLst>
            <pc:docMk/>
            <pc:sldMk cId="122792073" sldId="277"/>
            <ac:picMk id="4" creationId="{67A430F5-D1C0-9CA9-BE88-103AC7C9B1B8}"/>
          </ac:picMkLst>
        </pc:picChg>
        <pc:picChg chg="del">
          <ac:chgData name="Emma Godfrey" userId="ed2844d5-7562-4e8e-b0bb-5d2aed2fc896" providerId="ADAL" clId="{B2938DF8-936F-4683-B28E-CD27F203D8E6}" dt="2024-09-04T09:02:27.684" v="4" actId="21"/>
          <ac:picMkLst>
            <pc:docMk/>
            <pc:sldMk cId="122792073" sldId="277"/>
            <ac:picMk id="6" creationId="{562F8C4A-35E9-1966-E1E5-ABAE0124BD9A}"/>
          </ac:picMkLst>
        </pc:picChg>
        <pc:picChg chg="add mod modCrop">
          <ac:chgData name="Emma Godfrey" userId="ed2844d5-7562-4e8e-b0bb-5d2aed2fc896" providerId="ADAL" clId="{B2938DF8-936F-4683-B28E-CD27F203D8E6}" dt="2024-09-04T09:05:45.819" v="42" actId="1076"/>
          <ac:picMkLst>
            <pc:docMk/>
            <pc:sldMk cId="122792073" sldId="277"/>
            <ac:picMk id="7" creationId="{AA09300B-3A00-47B5-FB7C-2173D71A0564}"/>
          </ac:picMkLst>
        </pc:picChg>
        <pc:picChg chg="add del">
          <ac:chgData name="Emma Godfrey" userId="ed2844d5-7562-4e8e-b0bb-5d2aed2fc896" providerId="ADAL" clId="{B2938DF8-936F-4683-B28E-CD27F203D8E6}" dt="2024-09-04T09:03:44.223" v="24" actId="21"/>
          <ac:picMkLst>
            <pc:docMk/>
            <pc:sldMk cId="122792073" sldId="277"/>
            <ac:picMk id="9" creationId="{AE033439-D957-7F98-23A1-24C49C1CD8C5}"/>
          </ac:picMkLst>
        </pc:picChg>
      </pc:sldChg>
      <pc:sldChg chg="addSp delSp modSp add mod">
        <pc:chgData name="Emma Godfrey" userId="ed2844d5-7562-4e8e-b0bb-5d2aed2fc896" providerId="ADAL" clId="{B2938DF8-936F-4683-B28E-CD27F203D8E6}" dt="2024-09-04T09:17:05.969" v="242" actId="1582"/>
        <pc:sldMkLst>
          <pc:docMk/>
          <pc:sldMk cId="2679563439" sldId="279"/>
        </pc:sldMkLst>
        <pc:spChg chg="mod">
          <ac:chgData name="Emma Godfrey" userId="ed2844d5-7562-4e8e-b0bb-5d2aed2fc896" providerId="ADAL" clId="{B2938DF8-936F-4683-B28E-CD27F203D8E6}" dt="2024-09-04T09:12:51.973" v="221" actId="20577"/>
          <ac:spMkLst>
            <pc:docMk/>
            <pc:sldMk cId="2679563439" sldId="279"/>
            <ac:spMk id="2" creationId="{8061226C-6454-4FF1-9ED6-09BBD0BB9BEA}"/>
          </ac:spMkLst>
        </pc:spChg>
        <pc:spChg chg="mod">
          <ac:chgData name="Emma Godfrey" userId="ed2844d5-7562-4e8e-b0bb-5d2aed2fc896" providerId="ADAL" clId="{B2938DF8-936F-4683-B28E-CD27F203D8E6}" dt="2024-09-04T09:16:38.716" v="237" actId="1076"/>
          <ac:spMkLst>
            <pc:docMk/>
            <pc:sldMk cId="2679563439" sldId="279"/>
            <ac:spMk id="3" creationId="{761BD57C-652F-45C2-BCDC-E4BF24C14AE7}"/>
          </ac:spMkLst>
        </pc:spChg>
        <pc:spChg chg="add del">
          <ac:chgData name="Emma Godfrey" userId="ed2844d5-7562-4e8e-b0bb-5d2aed2fc896" providerId="ADAL" clId="{B2938DF8-936F-4683-B28E-CD27F203D8E6}" dt="2024-09-04T09:16:47.271" v="239" actId="11529"/>
          <ac:spMkLst>
            <pc:docMk/>
            <pc:sldMk cId="2679563439" sldId="279"/>
            <ac:spMk id="6" creationId="{435D156D-32EA-0241-25A2-B3B7D050F67E}"/>
          </ac:spMkLst>
        </pc:spChg>
        <pc:picChg chg="add mod">
          <ac:chgData name="Emma Godfrey" userId="ed2844d5-7562-4e8e-b0bb-5d2aed2fc896" providerId="ADAL" clId="{B2938DF8-936F-4683-B28E-CD27F203D8E6}" dt="2024-09-04T09:16:10.770" v="234" actId="14100"/>
          <ac:picMkLst>
            <pc:docMk/>
            <pc:sldMk cId="2679563439" sldId="279"/>
            <ac:picMk id="4" creationId="{522D7B04-6330-4796-B618-E2FF99FB9E65}"/>
          </ac:picMkLst>
        </pc:picChg>
        <pc:picChg chg="add mod">
          <ac:chgData name="Emma Godfrey" userId="ed2844d5-7562-4e8e-b0bb-5d2aed2fc896" providerId="ADAL" clId="{B2938DF8-936F-4683-B28E-CD27F203D8E6}" dt="2024-09-04T09:16:34.890" v="236" actId="1076"/>
          <ac:picMkLst>
            <pc:docMk/>
            <pc:sldMk cId="2679563439" sldId="279"/>
            <ac:picMk id="5" creationId="{22101836-361E-96BB-ED16-BCB6CA828D62}"/>
          </ac:picMkLst>
        </pc:picChg>
        <pc:picChg chg="del">
          <ac:chgData name="Emma Godfrey" userId="ed2844d5-7562-4e8e-b0bb-5d2aed2fc896" providerId="ADAL" clId="{B2938DF8-936F-4683-B28E-CD27F203D8E6}" dt="2024-09-04T09:15:00.135" v="228" actId="21"/>
          <ac:picMkLst>
            <pc:docMk/>
            <pc:sldMk cId="2679563439" sldId="279"/>
            <ac:picMk id="1026" creationId="{F165F0C9-90F3-478F-A4CC-7AC9F8986C42}"/>
          </ac:picMkLst>
        </pc:picChg>
        <pc:cxnChg chg="add mod">
          <ac:chgData name="Emma Godfrey" userId="ed2844d5-7562-4e8e-b0bb-5d2aed2fc896" providerId="ADAL" clId="{B2938DF8-936F-4683-B28E-CD27F203D8E6}" dt="2024-09-04T09:17:05.969" v="242" actId="1582"/>
          <ac:cxnSpMkLst>
            <pc:docMk/>
            <pc:sldMk cId="2679563439" sldId="279"/>
            <ac:cxnSpMk id="8" creationId="{02608614-FCEE-97B2-0BC3-5E80918800E1}"/>
          </ac:cxnSpMkLst>
        </pc:cxnChg>
      </pc:sldChg>
    </pc:docChg>
  </pc:docChgLst>
</pc:chgInfo>
</file>

<file path=ppt/diagrams/_rels/data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rawing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293F72-17E1-420A-B095-1D8A2E9A6273}" type="doc">
      <dgm:prSet loTypeId="urn:microsoft.com/office/officeart/2005/8/layout/vList2" loCatId="list" qsTypeId="urn:microsoft.com/office/officeart/2005/8/quickstyle/simple3" qsCatId="simple" csTypeId="urn:microsoft.com/office/officeart/2005/8/colors/accent3_2" csCatId="accent3" phldr="1"/>
      <dgm:spPr/>
      <dgm:t>
        <a:bodyPr/>
        <a:lstStyle/>
        <a:p>
          <a:endParaRPr lang="en-US"/>
        </a:p>
      </dgm:t>
    </dgm:pt>
    <dgm:pt modelId="{EAAC068F-E934-4F27-B190-AC210465FB98}">
      <dgm:prSet custT="1"/>
      <dgm:spPr>
        <a:solidFill>
          <a:srgbClr val="0099CC"/>
        </a:solidFill>
      </dgm:spPr>
      <dgm:t>
        <a:bodyPr/>
        <a:lstStyle/>
        <a:p>
          <a:r>
            <a:rPr lang="en-GB" sz="4100" dirty="0">
              <a:solidFill>
                <a:schemeClr val="tx1"/>
              </a:solidFill>
              <a:latin typeface="Arial" panose="020B0604020202020204" pitchFamily="34" charset="0"/>
              <a:ea typeface="Source Sans Pro" panose="020B0503030403020204" pitchFamily="34" charset="0"/>
              <a:cs typeface="Arial" panose="020B0604020202020204" pitchFamily="34" charset="0"/>
            </a:rPr>
            <a:t>C</a:t>
          </a:r>
          <a:r>
            <a:rPr lang="en-GB" sz="3600" dirty="0">
              <a:solidFill>
                <a:schemeClr val="tx1"/>
              </a:solidFill>
              <a:latin typeface="Arial" panose="020B0604020202020204" pitchFamily="34" charset="0"/>
              <a:ea typeface="Source Sans Pro" panose="020B0503030403020204" pitchFamily="34" charset="0"/>
              <a:cs typeface="Arial" panose="020B0604020202020204" pitchFamily="34" charset="0"/>
            </a:rPr>
            <a:t>ommunity Spirit</a:t>
          </a:r>
          <a:endParaRPr lang="en-US" sz="3600"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dgm:t>
    </dgm:pt>
    <dgm:pt modelId="{FBB28E85-DDB3-4857-AFFC-0F679C84ACE3}" type="parTrans" cxnId="{7B920DDA-4549-4B64-B8CC-8E08A32CDF55}">
      <dgm:prSet/>
      <dgm:spPr/>
      <dgm:t>
        <a:bodyPr/>
        <a:lstStyle/>
        <a:p>
          <a:endParaRPr lang="en-US"/>
        </a:p>
      </dgm:t>
    </dgm:pt>
    <dgm:pt modelId="{6472828D-8163-4A56-A096-835141A860F5}" type="sibTrans" cxnId="{7B920DDA-4549-4B64-B8CC-8E08A32CDF55}">
      <dgm:prSet/>
      <dgm:spPr/>
      <dgm:t>
        <a:bodyPr/>
        <a:lstStyle/>
        <a:p>
          <a:endParaRPr lang="en-US"/>
        </a:p>
      </dgm:t>
    </dgm:pt>
    <dgm:pt modelId="{412F53F9-B2E8-4754-8E53-2902AE44572A}">
      <dgm:prSet custT="1"/>
      <dgm:spPr>
        <a:solidFill>
          <a:srgbClr val="0099CC"/>
        </a:solidFill>
      </dgm:spPr>
      <dgm:t>
        <a:bodyPr/>
        <a:lstStyle/>
        <a:p>
          <a:r>
            <a:rPr lang="en-GB" sz="4100" dirty="0">
              <a:solidFill>
                <a:schemeClr val="tx1"/>
              </a:solidFill>
              <a:latin typeface="Arial" panose="020B0604020202020204" pitchFamily="34" charset="0"/>
              <a:ea typeface="Source Sans Pro" panose="020B0503030403020204" pitchFamily="34" charset="0"/>
              <a:cs typeface="Arial" panose="020B0604020202020204" pitchFamily="34" charset="0"/>
            </a:rPr>
            <a:t>A</a:t>
          </a:r>
          <a:r>
            <a:rPr lang="en-GB" sz="3600" dirty="0">
              <a:solidFill>
                <a:schemeClr val="tx1"/>
              </a:solidFill>
              <a:latin typeface="Arial" panose="020B0604020202020204" pitchFamily="34" charset="0"/>
              <a:ea typeface="Source Sans Pro" panose="020B0503030403020204" pitchFamily="34" charset="0"/>
              <a:cs typeface="Arial" panose="020B0604020202020204" pitchFamily="34" charset="0"/>
            </a:rPr>
            <a:t>dvice &amp; Support</a:t>
          </a:r>
          <a:endParaRPr lang="en-US" sz="3600"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dgm:t>
    </dgm:pt>
    <dgm:pt modelId="{AC719074-682E-4048-9054-0ECDC05868FB}" type="parTrans" cxnId="{AD9723C4-955C-4D11-A672-8A7D527EE779}">
      <dgm:prSet/>
      <dgm:spPr/>
      <dgm:t>
        <a:bodyPr/>
        <a:lstStyle/>
        <a:p>
          <a:endParaRPr lang="en-US"/>
        </a:p>
      </dgm:t>
    </dgm:pt>
    <dgm:pt modelId="{AF7B1E1E-9D95-45F1-9E4D-04CDA828C50C}" type="sibTrans" cxnId="{AD9723C4-955C-4D11-A672-8A7D527EE779}">
      <dgm:prSet/>
      <dgm:spPr/>
      <dgm:t>
        <a:bodyPr/>
        <a:lstStyle/>
        <a:p>
          <a:endParaRPr lang="en-US"/>
        </a:p>
      </dgm:t>
    </dgm:pt>
    <dgm:pt modelId="{381B2B12-3666-48A7-A1BF-3025456B0C05}">
      <dgm:prSet custT="1"/>
      <dgm:spPr>
        <a:solidFill>
          <a:srgbClr val="0099CC"/>
        </a:solidFill>
      </dgm:spPr>
      <dgm:t>
        <a:bodyPr/>
        <a:lstStyle/>
        <a:p>
          <a:r>
            <a:rPr lang="en-GB" sz="4100" dirty="0">
              <a:solidFill>
                <a:schemeClr val="tx1"/>
              </a:solidFill>
              <a:latin typeface="Arial" panose="020B0604020202020204" pitchFamily="34" charset="0"/>
              <a:ea typeface="Source Sans Pro" panose="020B0503030403020204" pitchFamily="34" charset="0"/>
              <a:cs typeface="Arial" panose="020B0604020202020204" pitchFamily="34" charset="0"/>
            </a:rPr>
            <a:t>R</a:t>
          </a:r>
          <a:r>
            <a:rPr lang="en-GB" sz="3600" dirty="0">
              <a:solidFill>
                <a:schemeClr val="tx1"/>
              </a:solidFill>
              <a:latin typeface="Arial" panose="020B0604020202020204" pitchFamily="34" charset="0"/>
              <a:ea typeface="Source Sans Pro" panose="020B0503030403020204" pitchFamily="34" charset="0"/>
              <a:cs typeface="Arial" panose="020B0604020202020204" pitchFamily="34" charset="0"/>
            </a:rPr>
            <a:t>eaching Out</a:t>
          </a:r>
          <a:endParaRPr lang="en-US" sz="3600"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dgm:t>
    </dgm:pt>
    <dgm:pt modelId="{93D4921C-AA1D-4582-9704-DAB7A329621D}" type="parTrans" cxnId="{78A8BA37-C970-4FC4-B664-F05C7717573F}">
      <dgm:prSet/>
      <dgm:spPr/>
      <dgm:t>
        <a:bodyPr/>
        <a:lstStyle/>
        <a:p>
          <a:endParaRPr lang="en-US"/>
        </a:p>
      </dgm:t>
    </dgm:pt>
    <dgm:pt modelId="{3E2F42A8-8C34-44A0-AA9F-A2C4F5DA6743}" type="sibTrans" cxnId="{78A8BA37-C970-4FC4-B664-F05C7717573F}">
      <dgm:prSet/>
      <dgm:spPr/>
      <dgm:t>
        <a:bodyPr/>
        <a:lstStyle/>
        <a:p>
          <a:endParaRPr lang="en-US"/>
        </a:p>
      </dgm:t>
    </dgm:pt>
    <dgm:pt modelId="{A6394FBD-1642-44BB-97CB-C22FFEF73CD5}">
      <dgm:prSet custT="1"/>
      <dgm:spPr>
        <a:solidFill>
          <a:srgbClr val="0099CC"/>
        </a:solidFill>
      </dgm:spPr>
      <dgm:t>
        <a:bodyPr/>
        <a:lstStyle/>
        <a:p>
          <a:r>
            <a:rPr lang="en-GB" sz="4100" dirty="0">
              <a:solidFill>
                <a:schemeClr val="tx1"/>
              </a:solidFill>
              <a:latin typeface="Arial" panose="020B0604020202020204" pitchFamily="34" charset="0"/>
              <a:ea typeface="Source Sans Pro" panose="020B0503030403020204" pitchFamily="34" charset="0"/>
              <a:cs typeface="Arial" panose="020B0604020202020204" pitchFamily="34" charset="0"/>
            </a:rPr>
            <a:t>E</a:t>
          </a:r>
          <a:r>
            <a:rPr lang="en-GB" sz="3600" dirty="0">
              <a:solidFill>
                <a:schemeClr val="tx1"/>
              </a:solidFill>
              <a:latin typeface="Arial" panose="020B0604020202020204" pitchFamily="34" charset="0"/>
              <a:ea typeface="Source Sans Pro" panose="020B0503030403020204" pitchFamily="34" charset="0"/>
              <a:cs typeface="Arial" panose="020B0604020202020204" pitchFamily="34" charset="0"/>
            </a:rPr>
            <a:t>xcelling Academically</a:t>
          </a:r>
          <a:endParaRPr lang="en-US" sz="3600"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dgm:t>
    </dgm:pt>
    <dgm:pt modelId="{A32970B2-3240-4B14-ACE3-C27D54CF23BF}" type="parTrans" cxnId="{B85A5444-94FC-4456-964A-8A1A059E34B4}">
      <dgm:prSet/>
      <dgm:spPr/>
      <dgm:t>
        <a:bodyPr/>
        <a:lstStyle/>
        <a:p>
          <a:endParaRPr lang="en-US"/>
        </a:p>
      </dgm:t>
    </dgm:pt>
    <dgm:pt modelId="{3F95BC67-E96C-4FDF-8E6F-6C9F8EEBE993}" type="sibTrans" cxnId="{B85A5444-94FC-4456-964A-8A1A059E34B4}">
      <dgm:prSet/>
      <dgm:spPr/>
      <dgm:t>
        <a:bodyPr/>
        <a:lstStyle/>
        <a:p>
          <a:endParaRPr lang="en-US"/>
        </a:p>
      </dgm:t>
    </dgm:pt>
    <dgm:pt modelId="{AA5E982A-A108-4683-9220-25640AFA306F}" type="pres">
      <dgm:prSet presAssocID="{86293F72-17E1-420A-B095-1D8A2E9A6273}" presName="linear" presStyleCnt="0">
        <dgm:presLayoutVars>
          <dgm:animLvl val="lvl"/>
          <dgm:resizeHandles val="exact"/>
        </dgm:presLayoutVars>
      </dgm:prSet>
      <dgm:spPr/>
    </dgm:pt>
    <dgm:pt modelId="{F97E1FDF-FC72-4BC7-BA3A-947E392E213F}" type="pres">
      <dgm:prSet presAssocID="{EAAC068F-E934-4F27-B190-AC210465FB98}" presName="parentText" presStyleLbl="node1" presStyleIdx="0" presStyleCnt="4">
        <dgm:presLayoutVars>
          <dgm:chMax val="0"/>
          <dgm:bulletEnabled val="1"/>
        </dgm:presLayoutVars>
      </dgm:prSet>
      <dgm:spPr/>
    </dgm:pt>
    <dgm:pt modelId="{A93AC028-DED3-47FE-B27C-5227F51B9727}" type="pres">
      <dgm:prSet presAssocID="{6472828D-8163-4A56-A096-835141A860F5}" presName="spacer" presStyleCnt="0"/>
      <dgm:spPr/>
    </dgm:pt>
    <dgm:pt modelId="{C587B9AF-2984-4A37-9F23-CE5CBEC7F510}" type="pres">
      <dgm:prSet presAssocID="{412F53F9-B2E8-4754-8E53-2902AE44572A}" presName="parentText" presStyleLbl="node1" presStyleIdx="1" presStyleCnt="4">
        <dgm:presLayoutVars>
          <dgm:chMax val="0"/>
          <dgm:bulletEnabled val="1"/>
        </dgm:presLayoutVars>
      </dgm:prSet>
      <dgm:spPr/>
    </dgm:pt>
    <dgm:pt modelId="{3B28CEDA-4C67-40F9-9DCC-45B3C751C5B3}" type="pres">
      <dgm:prSet presAssocID="{AF7B1E1E-9D95-45F1-9E4D-04CDA828C50C}" presName="spacer" presStyleCnt="0"/>
      <dgm:spPr/>
    </dgm:pt>
    <dgm:pt modelId="{A21A3DBD-F1ED-438A-9AAC-1ED6F6DB08CE}" type="pres">
      <dgm:prSet presAssocID="{381B2B12-3666-48A7-A1BF-3025456B0C05}" presName="parentText" presStyleLbl="node1" presStyleIdx="2" presStyleCnt="4">
        <dgm:presLayoutVars>
          <dgm:chMax val="0"/>
          <dgm:bulletEnabled val="1"/>
        </dgm:presLayoutVars>
      </dgm:prSet>
      <dgm:spPr/>
    </dgm:pt>
    <dgm:pt modelId="{A0CE233D-9853-414D-A90B-A78401EF4284}" type="pres">
      <dgm:prSet presAssocID="{3E2F42A8-8C34-44A0-AA9F-A2C4F5DA6743}" presName="spacer" presStyleCnt="0"/>
      <dgm:spPr/>
    </dgm:pt>
    <dgm:pt modelId="{3C790D47-7100-4247-88ED-B3570FF5247E}" type="pres">
      <dgm:prSet presAssocID="{A6394FBD-1642-44BB-97CB-C22FFEF73CD5}" presName="parentText" presStyleLbl="node1" presStyleIdx="3" presStyleCnt="4">
        <dgm:presLayoutVars>
          <dgm:chMax val="0"/>
          <dgm:bulletEnabled val="1"/>
        </dgm:presLayoutVars>
      </dgm:prSet>
      <dgm:spPr/>
    </dgm:pt>
  </dgm:ptLst>
  <dgm:cxnLst>
    <dgm:cxn modelId="{CC5EAA09-1A43-4248-9202-54758BF24CC4}" type="presOf" srcId="{412F53F9-B2E8-4754-8E53-2902AE44572A}" destId="{C587B9AF-2984-4A37-9F23-CE5CBEC7F510}" srcOrd="0" destOrd="0" presId="urn:microsoft.com/office/officeart/2005/8/layout/vList2"/>
    <dgm:cxn modelId="{2F57E60D-F79E-43BB-8F59-F4243E82E265}" type="presOf" srcId="{EAAC068F-E934-4F27-B190-AC210465FB98}" destId="{F97E1FDF-FC72-4BC7-BA3A-947E392E213F}" srcOrd="0" destOrd="0" presId="urn:microsoft.com/office/officeart/2005/8/layout/vList2"/>
    <dgm:cxn modelId="{78A8BA37-C970-4FC4-B664-F05C7717573F}" srcId="{86293F72-17E1-420A-B095-1D8A2E9A6273}" destId="{381B2B12-3666-48A7-A1BF-3025456B0C05}" srcOrd="2" destOrd="0" parTransId="{93D4921C-AA1D-4582-9704-DAB7A329621D}" sibTransId="{3E2F42A8-8C34-44A0-AA9F-A2C4F5DA6743}"/>
    <dgm:cxn modelId="{B85A5444-94FC-4456-964A-8A1A059E34B4}" srcId="{86293F72-17E1-420A-B095-1D8A2E9A6273}" destId="{A6394FBD-1642-44BB-97CB-C22FFEF73CD5}" srcOrd="3" destOrd="0" parTransId="{A32970B2-3240-4B14-ACE3-C27D54CF23BF}" sibTransId="{3F95BC67-E96C-4FDF-8E6F-6C9F8EEBE993}"/>
    <dgm:cxn modelId="{D5A29859-6DAB-40D3-8691-8CB38DF4B55A}" type="presOf" srcId="{A6394FBD-1642-44BB-97CB-C22FFEF73CD5}" destId="{3C790D47-7100-4247-88ED-B3570FF5247E}" srcOrd="0" destOrd="0" presId="urn:microsoft.com/office/officeart/2005/8/layout/vList2"/>
    <dgm:cxn modelId="{4B15BAA9-B3A4-4E59-B03B-C6585A177AA1}" type="presOf" srcId="{381B2B12-3666-48A7-A1BF-3025456B0C05}" destId="{A21A3DBD-F1ED-438A-9AAC-1ED6F6DB08CE}" srcOrd="0" destOrd="0" presId="urn:microsoft.com/office/officeart/2005/8/layout/vList2"/>
    <dgm:cxn modelId="{804A0CB6-E990-4693-9A45-6ED49C7F7391}" type="presOf" srcId="{86293F72-17E1-420A-B095-1D8A2E9A6273}" destId="{AA5E982A-A108-4683-9220-25640AFA306F}" srcOrd="0" destOrd="0" presId="urn:microsoft.com/office/officeart/2005/8/layout/vList2"/>
    <dgm:cxn modelId="{AD9723C4-955C-4D11-A672-8A7D527EE779}" srcId="{86293F72-17E1-420A-B095-1D8A2E9A6273}" destId="{412F53F9-B2E8-4754-8E53-2902AE44572A}" srcOrd="1" destOrd="0" parTransId="{AC719074-682E-4048-9054-0ECDC05868FB}" sibTransId="{AF7B1E1E-9D95-45F1-9E4D-04CDA828C50C}"/>
    <dgm:cxn modelId="{7B920DDA-4549-4B64-B8CC-8E08A32CDF55}" srcId="{86293F72-17E1-420A-B095-1D8A2E9A6273}" destId="{EAAC068F-E934-4F27-B190-AC210465FB98}" srcOrd="0" destOrd="0" parTransId="{FBB28E85-DDB3-4857-AFFC-0F679C84ACE3}" sibTransId="{6472828D-8163-4A56-A096-835141A860F5}"/>
    <dgm:cxn modelId="{AFDF4D50-2E38-4422-9F5C-DE005FA65752}" type="presParOf" srcId="{AA5E982A-A108-4683-9220-25640AFA306F}" destId="{F97E1FDF-FC72-4BC7-BA3A-947E392E213F}" srcOrd="0" destOrd="0" presId="urn:microsoft.com/office/officeart/2005/8/layout/vList2"/>
    <dgm:cxn modelId="{5A4EFE5A-9D2D-4600-987F-6F101161B015}" type="presParOf" srcId="{AA5E982A-A108-4683-9220-25640AFA306F}" destId="{A93AC028-DED3-47FE-B27C-5227F51B9727}" srcOrd="1" destOrd="0" presId="urn:microsoft.com/office/officeart/2005/8/layout/vList2"/>
    <dgm:cxn modelId="{5797AD66-62A8-46E8-A2BC-04C3E1530D6E}" type="presParOf" srcId="{AA5E982A-A108-4683-9220-25640AFA306F}" destId="{C587B9AF-2984-4A37-9F23-CE5CBEC7F510}" srcOrd="2" destOrd="0" presId="urn:microsoft.com/office/officeart/2005/8/layout/vList2"/>
    <dgm:cxn modelId="{2EB0188B-C0B2-426C-BE56-C242244842FD}" type="presParOf" srcId="{AA5E982A-A108-4683-9220-25640AFA306F}" destId="{3B28CEDA-4C67-40F9-9DCC-45B3C751C5B3}" srcOrd="3" destOrd="0" presId="urn:microsoft.com/office/officeart/2005/8/layout/vList2"/>
    <dgm:cxn modelId="{D02DA055-86FE-4EC0-B505-7D95B18D01EB}" type="presParOf" srcId="{AA5E982A-A108-4683-9220-25640AFA306F}" destId="{A21A3DBD-F1ED-438A-9AAC-1ED6F6DB08CE}" srcOrd="4" destOrd="0" presId="urn:microsoft.com/office/officeart/2005/8/layout/vList2"/>
    <dgm:cxn modelId="{6C3F5AC3-5AA1-4CF5-AA7B-0E81C23183A7}" type="presParOf" srcId="{AA5E982A-A108-4683-9220-25640AFA306F}" destId="{A0CE233D-9853-414D-A90B-A78401EF4284}" srcOrd="5" destOrd="0" presId="urn:microsoft.com/office/officeart/2005/8/layout/vList2"/>
    <dgm:cxn modelId="{EEF42B5A-748E-457E-9A7C-8BAE37D68631}" type="presParOf" srcId="{AA5E982A-A108-4683-9220-25640AFA306F}" destId="{3C790D47-7100-4247-88ED-B3570FF5247E}" srcOrd="6" destOrd="0" presId="urn:microsoft.com/office/officeart/2005/8/layout/vList2"/>
  </dgm:cxnLst>
  <dgm:bg>
    <a:solidFill>
      <a:srgbClr val="009999"/>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F818BF0-4334-4FF6-972E-A1315A28EFD4}" type="doc">
      <dgm:prSet loTypeId="urn:microsoft.com/office/officeart/2005/8/layout/default" loCatId="list" qsTypeId="urn:microsoft.com/office/officeart/2005/8/quickstyle/simple3" qsCatId="simple" csTypeId="urn:microsoft.com/office/officeart/2005/8/colors/accent3_2" csCatId="accent3" phldr="1"/>
      <dgm:spPr/>
      <dgm:t>
        <a:bodyPr/>
        <a:lstStyle/>
        <a:p>
          <a:endParaRPr lang="en-US"/>
        </a:p>
      </dgm:t>
    </dgm:pt>
    <dgm:pt modelId="{D769C37B-9CCC-40CD-A4B2-624316A76861}">
      <dgm:prSet/>
      <dgm:spPr>
        <a:solidFill>
          <a:srgbClr val="0099CC"/>
        </a:solidFill>
      </dgm:spPr>
      <dgm:t>
        <a:bodyPr/>
        <a:lstStyle/>
        <a:p>
          <a:r>
            <a:rPr lang="en-GB" dirty="0">
              <a:solidFill>
                <a:schemeClr val="tx1"/>
              </a:solidFill>
              <a:latin typeface="Arial" panose="020B0604020202020204" pitchFamily="34" charset="0"/>
              <a:ea typeface="Source Sans Pro" panose="020B0503030403020204" pitchFamily="34" charset="0"/>
              <a:cs typeface="Arial" panose="020B0604020202020204" pitchFamily="34" charset="0"/>
            </a:rPr>
            <a:t>One-one support meetings</a:t>
          </a:r>
          <a:endParaRPr lang="en-US"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dgm:t>
    </dgm:pt>
    <dgm:pt modelId="{038D27A2-B310-46D7-9D2C-5ADD240EDDFE}" type="parTrans" cxnId="{0691FFD2-0A04-484E-AA05-364C2CCCA9F1}">
      <dgm:prSet/>
      <dgm:spPr/>
      <dgm:t>
        <a:bodyPr/>
        <a:lstStyle/>
        <a:p>
          <a:endParaRPr lang="en-US"/>
        </a:p>
      </dgm:t>
    </dgm:pt>
    <dgm:pt modelId="{7BA16863-99C3-4DC5-823D-3BE76B616C5E}" type="sibTrans" cxnId="{0691FFD2-0A04-484E-AA05-364C2CCCA9F1}">
      <dgm:prSet/>
      <dgm:spPr/>
      <dgm:t>
        <a:bodyPr/>
        <a:lstStyle/>
        <a:p>
          <a:endParaRPr lang="en-US"/>
        </a:p>
      </dgm:t>
    </dgm:pt>
    <dgm:pt modelId="{6A892A4D-DCAA-4D29-AA64-4E3F97495267}">
      <dgm:prSet/>
      <dgm:spPr>
        <a:solidFill>
          <a:srgbClr val="0099CC"/>
        </a:solidFill>
      </dgm:spPr>
      <dgm:t>
        <a:bodyPr/>
        <a:lstStyle/>
        <a:p>
          <a:r>
            <a:rPr lang="en-GB" dirty="0">
              <a:solidFill>
                <a:schemeClr val="tx1"/>
              </a:solidFill>
              <a:latin typeface="Arial" panose="020B0604020202020204" pitchFamily="34" charset="0"/>
              <a:ea typeface="Source Sans Pro" panose="020B0503030403020204" pitchFamily="34" charset="0"/>
              <a:cs typeface="Arial" panose="020B0604020202020204" pitchFamily="34" charset="0"/>
            </a:rPr>
            <a:t>Wellbeing advice and support</a:t>
          </a:r>
          <a:endParaRPr lang="en-US"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dgm:t>
    </dgm:pt>
    <dgm:pt modelId="{490CC2F6-DEC7-4548-98D3-8228A6F420A0}" type="parTrans" cxnId="{6B55BB60-FCC8-4E1E-97C4-A095EF0B2953}">
      <dgm:prSet/>
      <dgm:spPr/>
      <dgm:t>
        <a:bodyPr/>
        <a:lstStyle/>
        <a:p>
          <a:endParaRPr lang="en-US"/>
        </a:p>
      </dgm:t>
    </dgm:pt>
    <dgm:pt modelId="{C06BF8E4-F2D6-4C99-BDB5-28E1260545F0}" type="sibTrans" cxnId="{6B55BB60-FCC8-4E1E-97C4-A095EF0B2953}">
      <dgm:prSet/>
      <dgm:spPr/>
      <dgm:t>
        <a:bodyPr/>
        <a:lstStyle/>
        <a:p>
          <a:endParaRPr lang="en-US"/>
        </a:p>
      </dgm:t>
    </dgm:pt>
    <dgm:pt modelId="{D5C0A832-B3C1-4068-BC1D-DF9223E6E979}">
      <dgm:prSet/>
      <dgm:spPr>
        <a:solidFill>
          <a:srgbClr val="0099CC"/>
        </a:solidFill>
      </dgm:spPr>
      <dgm:t>
        <a:bodyPr/>
        <a:lstStyle/>
        <a:p>
          <a:r>
            <a:rPr lang="en-GB" dirty="0">
              <a:solidFill>
                <a:schemeClr val="tx1"/>
              </a:solidFill>
              <a:latin typeface="Arial" panose="020B0604020202020204" pitchFamily="34" charset="0"/>
              <a:ea typeface="Source Sans Pro" panose="020B0503030403020204" pitchFamily="34" charset="0"/>
              <a:cs typeface="Arial" panose="020B0604020202020204" pitchFamily="34" charset="0"/>
            </a:rPr>
            <a:t>Tailored approach to support</a:t>
          </a:r>
          <a:endParaRPr lang="en-US"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dgm:t>
    </dgm:pt>
    <dgm:pt modelId="{AE20308E-0E8A-4605-8503-C29DCC13E4A2}" type="parTrans" cxnId="{DC36E4D6-8D0F-4C37-B460-8B38F4B46C04}">
      <dgm:prSet/>
      <dgm:spPr/>
      <dgm:t>
        <a:bodyPr/>
        <a:lstStyle/>
        <a:p>
          <a:endParaRPr lang="en-US"/>
        </a:p>
      </dgm:t>
    </dgm:pt>
    <dgm:pt modelId="{1A3F3FB5-5104-4800-AB8B-C8B97C014072}" type="sibTrans" cxnId="{DC36E4D6-8D0F-4C37-B460-8B38F4B46C04}">
      <dgm:prSet/>
      <dgm:spPr/>
      <dgm:t>
        <a:bodyPr/>
        <a:lstStyle/>
        <a:p>
          <a:endParaRPr lang="en-US"/>
        </a:p>
      </dgm:t>
    </dgm:pt>
    <dgm:pt modelId="{8BB869AF-9DB8-4AB3-B957-7B66B9D59D3A}">
      <dgm:prSet/>
      <dgm:spPr>
        <a:solidFill>
          <a:srgbClr val="0099CC"/>
        </a:solidFill>
      </dgm:spPr>
      <dgm:t>
        <a:bodyPr/>
        <a:lstStyle/>
        <a:p>
          <a:r>
            <a:rPr lang="en-GB" dirty="0">
              <a:solidFill>
                <a:schemeClr val="tx1"/>
              </a:solidFill>
              <a:latin typeface="Arial" panose="020B0604020202020204" pitchFamily="34" charset="0"/>
              <a:ea typeface="Source Sans Pro" panose="020B0503030403020204" pitchFamily="34" charset="0"/>
              <a:cs typeface="Arial" panose="020B0604020202020204" pitchFamily="34" charset="0"/>
            </a:rPr>
            <a:t>Referrals to other support services</a:t>
          </a:r>
          <a:endParaRPr lang="en-US"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dgm:t>
    </dgm:pt>
    <dgm:pt modelId="{139C845B-F4DF-4ABB-95D3-9644B459B941}" type="parTrans" cxnId="{12D2F018-8479-42EA-86F7-60D10BDD9AB5}">
      <dgm:prSet/>
      <dgm:spPr/>
      <dgm:t>
        <a:bodyPr/>
        <a:lstStyle/>
        <a:p>
          <a:endParaRPr lang="en-US"/>
        </a:p>
      </dgm:t>
    </dgm:pt>
    <dgm:pt modelId="{C12FD0B0-DDE8-49EF-92D0-8A21EBB4B55C}" type="sibTrans" cxnId="{12D2F018-8479-42EA-86F7-60D10BDD9AB5}">
      <dgm:prSet/>
      <dgm:spPr/>
      <dgm:t>
        <a:bodyPr/>
        <a:lstStyle/>
        <a:p>
          <a:endParaRPr lang="en-US"/>
        </a:p>
      </dgm:t>
    </dgm:pt>
    <dgm:pt modelId="{5D0F3CEB-5A1C-426E-B702-BF652A14A354}">
      <dgm:prSet/>
      <dgm:spPr>
        <a:solidFill>
          <a:srgbClr val="0099CC"/>
        </a:solidFill>
      </dgm:spPr>
      <dgm:t>
        <a:bodyPr/>
        <a:lstStyle/>
        <a:p>
          <a:r>
            <a:rPr lang="en-GB" dirty="0">
              <a:solidFill>
                <a:schemeClr val="tx1"/>
              </a:solidFill>
              <a:latin typeface="Arial" panose="020B0604020202020204" pitchFamily="34" charset="0"/>
              <a:cs typeface="Arial" panose="020B0604020202020204" pitchFamily="34" charset="0"/>
            </a:rPr>
            <a:t>F</a:t>
          </a:r>
          <a:r>
            <a:rPr lang="en-GB" b="0" i="0" dirty="0">
              <a:solidFill>
                <a:schemeClr val="tx1"/>
              </a:solidFill>
              <a:effectLst/>
              <a:latin typeface="Arial" panose="020B0604020202020204" pitchFamily="34" charset="0"/>
              <a:cs typeface="Arial" panose="020B0604020202020204" pitchFamily="34" charset="0"/>
            </a:rPr>
            <a:t>irst response support for issues faced by students in accommodation</a:t>
          </a:r>
          <a:endParaRPr lang="en-US"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dgm:t>
    </dgm:pt>
    <dgm:pt modelId="{05ACE8CB-784D-4C6D-9983-BFAE98E920E9}" type="parTrans" cxnId="{26F44647-7D91-40D2-B662-EB1630DEF7AD}">
      <dgm:prSet/>
      <dgm:spPr/>
      <dgm:t>
        <a:bodyPr/>
        <a:lstStyle/>
        <a:p>
          <a:endParaRPr lang="en-US"/>
        </a:p>
      </dgm:t>
    </dgm:pt>
    <dgm:pt modelId="{9D31F77A-FD78-4953-BFBA-D7A47EDE66D7}" type="sibTrans" cxnId="{26F44647-7D91-40D2-B662-EB1630DEF7AD}">
      <dgm:prSet/>
      <dgm:spPr/>
      <dgm:t>
        <a:bodyPr/>
        <a:lstStyle/>
        <a:p>
          <a:endParaRPr lang="en-US"/>
        </a:p>
      </dgm:t>
    </dgm:pt>
    <dgm:pt modelId="{F3E1095A-317D-4416-BB1E-BBB20AD9DB7C}">
      <dgm:prSet/>
      <dgm:spPr>
        <a:solidFill>
          <a:srgbClr val="0099CC"/>
        </a:solidFill>
      </dgm:spPr>
      <dgm:t>
        <a:bodyPr/>
        <a:lstStyle/>
        <a:p>
          <a:r>
            <a:rPr lang="en-US" dirty="0">
              <a:solidFill>
                <a:schemeClr val="tx1"/>
              </a:solidFill>
              <a:latin typeface="Arial" panose="020B0604020202020204" pitchFamily="34" charset="0"/>
              <a:ea typeface="Source Sans Pro" panose="020B0503030403020204" pitchFamily="34" charset="0"/>
              <a:cs typeface="Arial" panose="020B0604020202020204" pitchFamily="34" charset="0"/>
            </a:rPr>
            <a:t>Wellbeing initiatives &amp; events</a:t>
          </a:r>
        </a:p>
      </dgm:t>
    </dgm:pt>
    <dgm:pt modelId="{B55821C1-1548-447A-8A87-4D4E7CC75E6A}" type="parTrans" cxnId="{0FD2F5FD-08C1-4D4E-8B88-2EEC3DE31C11}">
      <dgm:prSet/>
      <dgm:spPr/>
      <dgm:t>
        <a:bodyPr/>
        <a:lstStyle/>
        <a:p>
          <a:endParaRPr lang="en-US"/>
        </a:p>
      </dgm:t>
    </dgm:pt>
    <dgm:pt modelId="{FEF0C69A-6932-4928-9AA1-2CB5AEE7CDF6}" type="sibTrans" cxnId="{0FD2F5FD-08C1-4D4E-8B88-2EEC3DE31C11}">
      <dgm:prSet/>
      <dgm:spPr/>
      <dgm:t>
        <a:bodyPr/>
        <a:lstStyle/>
        <a:p>
          <a:endParaRPr lang="en-US"/>
        </a:p>
      </dgm:t>
    </dgm:pt>
    <dgm:pt modelId="{C400544C-2275-4891-8702-EBEFCBAF39FB}" type="pres">
      <dgm:prSet presAssocID="{8F818BF0-4334-4FF6-972E-A1315A28EFD4}" presName="diagram" presStyleCnt="0">
        <dgm:presLayoutVars>
          <dgm:dir/>
          <dgm:resizeHandles val="exact"/>
        </dgm:presLayoutVars>
      </dgm:prSet>
      <dgm:spPr/>
    </dgm:pt>
    <dgm:pt modelId="{9F39601D-8060-4D56-82F4-6E4E48685B0C}" type="pres">
      <dgm:prSet presAssocID="{D769C37B-9CCC-40CD-A4B2-624316A76861}" presName="node" presStyleLbl="node1" presStyleIdx="0" presStyleCnt="6">
        <dgm:presLayoutVars>
          <dgm:bulletEnabled val="1"/>
        </dgm:presLayoutVars>
      </dgm:prSet>
      <dgm:spPr/>
    </dgm:pt>
    <dgm:pt modelId="{3F7DDD6F-BAF8-405B-8266-D2AB693A1E0B}" type="pres">
      <dgm:prSet presAssocID="{7BA16863-99C3-4DC5-823D-3BE76B616C5E}" presName="sibTrans" presStyleCnt="0"/>
      <dgm:spPr/>
    </dgm:pt>
    <dgm:pt modelId="{91065A9A-7E49-4F1F-B6D7-F99F859678AC}" type="pres">
      <dgm:prSet presAssocID="{6A892A4D-DCAA-4D29-AA64-4E3F97495267}" presName="node" presStyleLbl="node1" presStyleIdx="1" presStyleCnt="6" custLinFactNeighborX="-10" custLinFactNeighborY="-578">
        <dgm:presLayoutVars>
          <dgm:bulletEnabled val="1"/>
        </dgm:presLayoutVars>
      </dgm:prSet>
      <dgm:spPr/>
    </dgm:pt>
    <dgm:pt modelId="{B10CC55C-3D9F-4823-8B3E-351E06C926B5}" type="pres">
      <dgm:prSet presAssocID="{C06BF8E4-F2D6-4C99-BDB5-28E1260545F0}" presName="sibTrans" presStyleCnt="0"/>
      <dgm:spPr/>
    </dgm:pt>
    <dgm:pt modelId="{F356C685-BFE2-4E5B-96A7-AAFF5AEF313A}" type="pres">
      <dgm:prSet presAssocID="{D5C0A832-B3C1-4068-BC1D-DF9223E6E979}" presName="node" presStyleLbl="node1" presStyleIdx="2" presStyleCnt="6">
        <dgm:presLayoutVars>
          <dgm:bulletEnabled val="1"/>
        </dgm:presLayoutVars>
      </dgm:prSet>
      <dgm:spPr/>
    </dgm:pt>
    <dgm:pt modelId="{C48CC0E2-6B62-45D1-ACB8-8121FA18CCCD}" type="pres">
      <dgm:prSet presAssocID="{1A3F3FB5-5104-4800-AB8B-C8B97C014072}" presName="sibTrans" presStyleCnt="0"/>
      <dgm:spPr/>
    </dgm:pt>
    <dgm:pt modelId="{20A2F6F7-6815-4671-92DD-B51E005FD854}" type="pres">
      <dgm:prSet presAssocID="{8BB869AF-9DB8-4AB3-B957-7B66B9D59D3A}" presName="node" presStyleLbl="node1" presStyleIdx="3" presStyleCnt="6">
        <dgm:presLayoutVars>
          <dgm:bulletEnabled val="1"/>
        </dgm:presLayoutVars>
      </dgm:prSet>
      <dgm:spPr/>
    </dgm:pt>
    <dgm:pt modelId="{02BF0FF4-3B2D-4504-8EFD-4233CB2F662D}" type="pres">
      <dgm:prSet presAssocID="{C12FD0B0-DDE8-49EF-92D0-8A21EBB4B55C}" presName="sibTrans" presStyleCnt="0"/>
      <dgm:spPr/>
    </dgm:pt>
    <dgm:pt modelId="{0F05C3C0-68B8-4EF5-BFFE-DCC577367B25}" type="pres">
      <dgm:prSet presAssocID="{5D0F3CEB-5A1C-426E-B702-BF652A14A354}" presName="node" presStyleLbl="node1" presStyleIdx="4" presStyleCnt="6">
        <dgm:presLayoutVars>
          <dgm:bulletEnabled val="1"/>
        </dgm:presLayoutVars>
      </dgm:prSet>
      <dgm:spPr/>
    </dgm:pt>
    <dgm:pt modelId="{29A73A80-0608-423B-8507-F45302BE510D}" type="pres">
      <dgm:prSet presAssocID="{9D31F77A-FD78-4953-BFBA-D7A47EDE66D7}" presName="sibTrans" presStyleCnt="0"/>
      <dgm:spPr/>
    </dgm:pt>
    <dgm:pt modelId="{D0FCA3A8-AF25-42C3-82AC-03B9E01205D2}" type="pres">
      <dgm:prSet presAssocID="{F3E1095A-317D-4416-BB1E-BBB20AD9DB7C}" presName="node" presStyleLbl="node1" presStyleIdx="5" presStyleCnt="6">
        <dgm:presLayoutVars>
          <dgm:bulletEnabled val="1"/>
        </dgm:presLayoutVars>
      </dgm:prSet>
      <dgm:spPr/>
    </dgm:pt>
  </dgm:ptLst>
  <dgm:cxnLst>
    <dgm:cxn modelId="{12D2F018-8479-42EA-86F7-60D10BDD9AB5}" srcId="{8F818BF0-4334-4FF6-972E-A1315A28EFD4}" destId="{8BB869AF-9DB8-4AB3-B957-7B66B9D59D3A}" srcOrd="3" destOrd="0" parTransId="{139C845B-F4DF-4ABB-95D3-9644B459B941}" sibTransId="{C12FD0B0-DDE8-49EF-92D0-8A21EBB4B55C}"/>
    <dgm:cxn modelId="{6524D919-0980-491C-8575-6815849B5926}" type="presOf" srcId="{8F818BF0-4334-4FF6-972E-A1315A28EFD4}" destId="{C400544C-2275-4891-8702-EBEFCBAF39FB}" srcOrd="0" destOrd="0" presId="urn:microsoft.com/office/officeart/2005/8/layout/default"/>
    <dgm:cxn modelId="{627EDD1D-DCA4-4C1D-BA2D-1F7AF21BECEB}" type="presOf" srcId="{F3E1095A-317D-4416-BB1E-BBB20AD9DB7C}" destId="{D0FCA3A8-AF25-42C3-82AC-03B9E01205D2}" srcOrd="0" destOrd="0" presId="urn:microsoft.com/office/officeart/2005/8/layout/default"/>
    <dgm:cxn modelId="{6B55BB60-FCC8-4E1E-97C4-A095EF0B2953}" srcId="{8F818BF0-4334-4FF6-972E-A1315A28EFD4}" destId="{6A892A4D-DCAA-4D29-AA64-4E3F97495267}" srcOrd="1" destOrd="0" parTransId="{490CC2F6-DEC7-4548-98D3-8228A6F420A0}" sibTransId="{C06BF8E4-F2D6-4C99-BDB5-28E1260545F0}"/>
    <dgm:cxn modelId="{26F44647-7D91-40D2-B662-EB1630DEF7AD}" srcId="{8F818BF0-4334-4FF6-972E-A1315A28EFD4}" destId="{5D0F3CEB-5A1C-426E-B702-BF652A14A354}" srcOrd="4" destOrd="0" parTransId="{05ACE8CB-784D-4C6D-9983-BFAE98E920E9}" sibTransId="{9D31F77A-FD78-4953-BFBA-D7A47EDE66D7}"/>
    <dgm:cxn modelId="{4C4A1951-BB5C-4E20-9604-BD0F3A7290BE}" type="presOf" srcId="{D769C37B-9CCC-40CD-A4B2-624316A76861}" destId="{9F39601D-8060-4D56-82F4-6E4E48685B0C}" srcOrd="0" destOrd="0" presId="urn:microsoft.com/office/officeart/2005/8/layout/default"/>
    <dgm:cxn modelId="{1319F574-1CA5-41FA-9635-42C253D8C1B2}" type="presOf" srcId="{8BB869AF-9DB8-4AB3-B957-7B66B9D59D3A}" destId="{20A2F6F7-6815-4671-92DD-B51E005FD854}" srcOrd="0" destOrd="0" presId="urn:microsoft.com/office/officeart/2005/8/layout/default"/>
    <dgm:cxn modelId="{7DFA8E8E-2D88-47BE-81B4-51F0D3EF9EAF}" type="presOf" srcId="{5D0F3CEB-5A1C-426E-B702-BF652A14A354}" destId="{0F05C3C0-68B8-4EF5-BFFE-DCC577367B25}" srcOrd="0" destOrd="0" presId="urn:microsoft.com/office/officeart/2005/8/layout/default"/>
    <dgm:cxn modelId="{0691FFD2-0A04-484E-AA05-364C2CCCA9F1}" srcId="{8F818BF0-4334-4FF6-972E-A1315A28EFD4}" destId="{D769C37B-9CCC-40CD-A4B2-624316A76861}" srcOrd="0" destOrd="0" parTransId="{038D27A2-B310-46D7-9D2C-5ADD240EDDFE}" sibTransId="{7BA16863-99C3-4DC5-823D-3BE76B616C5E}"/>
    <dgm:cxn modelId="{DC36E4D6-8D0F-4C37-B460-8B38F4B46C04}" srcId="{8F818BF0-4334-4FF6-972E-A1315A28EFD4}" destId="{D5C0A832-B3C1-4068-BC1D-DF9223E6E979}" srcOrd="2" destOrd="0" parTransId="{AE20308E-0E8A-4605-8503-C29DCC13E4A2}" sibTransId="{1A3F3FB5-5104-4800-AB8B-C8B97C014072}"/>
    <dgm:cxn modelId="{007B63DD-C9B4-490B-8692-B289A9CE1835}" type="presOf" srcId="{D5C0A832-B3C1-4068-BC1D-DF9223E6E979}" destId="{F356C685-BFE2-4E5B-96A7-AAFF5AEF313A}" srcOrd="0" destOrd="0" presId="urn:microsoft.com/office/officeart/2005/8/layout/default"/>
    <dgm:cxn modelId="{5D9D6BEB-75E3-42D2-80D3-7AF46B55E399}" type="presOf" srcId="{6A892A4D-DCAA-4D29-AA64-4E3F97495267}" destId="{91065A9A-7E49-4F1F-B6D7-F99F859678AC}" srcOrd="0" destOrd="0" presId="urn:microsoft.com/office/officeart/2005/8/layout/default"/>
    <dgm:cxn modelId="{0FD2F5FD-08C1-4D4E-8B88-2EEC3DE31C11}" srcId="{8F818BF0-4334-4FF6-972E-A1315A28EFD4}" destId="{F3E1095A-317D-4416-BB1E-BBB20AD9DB7C}" srcOrd="5" destOrd="0" parTransId="{B55821C1-1548-447A-8A87-4D4E7CC75E6A}" sibTransId="{FEF0C69A-6932-4928-9AA1-2CB5AEE7CDF6}"/>
    <dgm:cxn modelId="{C13F8A2B-42E6-47AD-8BC5-2647CE1091ED}" type="presParOf" srcId="{C400544C-2275-4891-8702-EBEFCBAF39FB}" destId="{9F39601D-8060-4D56-82F4-6E4E48685B0C}" srcOrd="0" destOrd="0" presId="urn:microsoft.com/office/officeart/2005/8/layout/default"/>
    <dgm:cxn modelId="{2F528533-88CE-4A2C-8355-A296AD8A770F}" type="presParOf" srcId="{C400544C-2275-4891-8702-EBEFCBAF39FB}" destId="{3F7DDD6F-BAF8-405B-8266-D2AB693A1E0B}" srcOrd="1" destOrd="0" presId="urn:microsoft.com/office/officeart/2005/8/layout/default"/>
    <dgm:cxn modelId="{0A64C99A-7AE5-4252-89F1-E9F5BDD0D852}" type="presParOf" srcId="{C400544C-2275-4891-8702-EBEFCBAF39FB}" destId="{91065A9A-7E49-4F1F-B6D7-F99F859678AC}" srcOrd="2" destOrd="0" presId="urn:microsoft.com/office/officeart/2005/8/layout/default"/>
    <dgm:cxn modelId="{8657A868-16DC-4B66-9B2E-6F08A7D12A3F}" type="presParOf" srcId="{C400544C-2275-4891-8702-EBEFCBAF39FB}" destId="{B10CC55C-3D9F-4823-8B3E-351E06C926B5}" srcOrd="3" destOrd="0" presId="urn:microsoft.com/office/officeart/2005/8/layout/default"/>
    <dgm:cxn modelId="{9E1B5BFF-0493-42FA-9CDB-31207F799904}" type="presParOf" srcId="{C400544C-2275-4891-8702-EBEFCBAF39FB}" destId="{F356C685-BFE2-4E5B-96A7-AAFF5AEF313A}" srcOrd="4" destOrd="0" presId="urn:microsoft.com/office/officeart/2005/8/layout/default"/>
    <dgm:cxn modelId="{3B7A523F-CB39-41DF-BDB7-E15C17E90F1D}" type="presParOf" srcId="{C400544C-2275-4891-8702-EBEFCBAF39FB}" destId="{C48CC0E2-6B62-45D1-ACB8-8121FA18CCCD}" srcOrd="5" destOrd="0" presId="urn:microsoft.com/office/officeart/2005/8/layout/default"/>
    <dgm:cxn modelId="{4924F650-B5B6-4CE8-BACB-46D8B50B42A2}" type="presParOf" srcId="{C400544C-2275-4891-8702-EBEFCBAF39FB}" destId="{20A2F6F7-6815-4671-92DD-B51E005FD854}" srcOrd="6" destOrd="0" presId="urn:microsoft.com/office/officeart/2005/8/layout/default"/>
    <dgm:cxn modelId="{6030694D-EC6A-4FE4-8F86-AB3548762F3B}" type="presParOf" srcId="{C400544C-2275-4891-8702-EBEFCBAF39FB}" destId="{02BF0FF4-3B2D-4504-8EFD-4233CB2F662D}" srcOrd="7" destOrd="0" presId="urn:microsoft.com/office/officeart/2005/8/layout/default"/>
    <dgm:cxn modelId="{6329550F-36C3-4074-974C-B7933D0B7412}" type="presParOf" srcId="{C400544C-2275-4891-8702-EBEFCBAF39FB}" destId="{0F05C3C0-68B8-4EF5-BFFE-DCC577367B25}" srcOrd="8" destOrd="0" presId="urn:microsoft.com/office/officeart/2005/8/layout/default"/>
    <dgm:cxn modelId="{F587C36A-1B70-4A1D-BB83-4ED435D1B58F}" type="presParOf" srcId="{C400544C-2275-4891-8702-EBEFCBAF39FB}" destId="{29A73A80-0608-423B-8507-F45302BE510D}" srcOrd="9" destOrd="0" presId="urn:microsoft.com/office/officeart/2005/8/layout/default"/>
    <dgm:cxn modelId="{39D53A2A-1B31-4E4E-9EEF-9FE6B7B391DE}" type="presParOf" srcId="{C400544C-2275-4891-8702-EBEFCBAF39FB}" destId="{D0FCA3A8-AF25-42C3-82AC-03B9E01205D2}"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818BF0-4334-4FF6-972E-A1315A28EFD4}" type="doc">
      <dgm:prSet loTypeId="urn:microsoft.com/office/officeart/2005/8/layout/default" loCatId="list" qsTypeId="urn:microsoft.com/office/officeart/2005/8/quickstyle/simple3" qsCatId="simple" csTypeId="urn:microsoft.com/office/officeart/2005/8/colors/accent3_2" csCatId="accent3" phldr="1"/>
      <dgm:spPr/>
      <dgm:t>
        <a:bodyPr/>
        <a:lstStyle/>
        <a:p>
          <a:endParaRPr lang="en-US"/>
        </a:p>
      </dgm:t>
    </dgm:pt>
    <dgm:pt modelId="{D769C37B-9CCC-40CD-A4B2-624316A76861}">
      <dgm:prSet custT="1"/>
      <dgm:spPr>
        <a:solidFill>
          <a:srgbClr val="0099CC"/>
        </a:solidFill>
      </dgm:spPr>
      <dgm:t>
        <a:bodyPr/>
        <a:lstStyle/>
        <a:p>
          <a:r>
            <a:rPr lang="en-GB" sz="1800" dirty="0">
              <a:solidFill>
                <a:schemeClr val="tx1"/>
              </a:solidFill>
              <a:latin typeface="Arial" panose="020B0604020202020204" pitchFamily="34" charset="0"/>
              <a:ea typeface="Source Sans Pro" panose="020B0503030403020204" pitchFamily="34" charset="0"/>
              <a:cs typeface="Arial" panose="020B0604020202020204" pitchFamily="34" charset="0"/>
            </a:rPr>
            <a:t>Your room – you are responsible for cleaning your own room &amp; bathroom (if en suite)</a:t>
          </a:r>
          <a:endParaRPr lang="en-US" sz="1800"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dgm:t>
    </dgm:pt>
    <dgm:pt modelId="{038D27A2-B310-46D7-9D2C-5ADD240EDDFE}" type="parTrans" cxnId="{0691FFD2-0A04-484E-AA05-364C2CCCA9F1}">
      <dgm:prSet/>
      <dgm:spPr/>
      <dgm:t>
        <a:bodyPr/>
        <a:lstStyle/>
        <a:p>
          <a:endParaRPr lang="en-US" sz="1800">
            <a:solidFill>
              <a:schemeClr val="bg1"/>
            </a:solidFill>
          </a:endParaRPr>
        </a:p>
      </dgm:t>
    </dgm:pt>
    <dgm:pt modelId="{7BA16863-99C3-4DC5-823D-3BE76B616C5E}" type="sibTrans" cxnId="{0691FFD2-0A04-484E-AA05-364C2CCCA9F1}">
      <dgm:prSet/>
      <dgm:spPr/>
      <dgm:t>
        <a:bodyPr/>
        <a:lstStyle/>
        <a:p>
          <a:endParaRPr lang="en-US" sz="1800">
            <a:solidFill>
              <a:schemeClr val="bg1"/>
            </a:solidFill>
          </a:endParaRPr>
        </a:p>
      </dgm:t>
    </dgm:pt>
    <dgm:pt modelId="{6A892A4D-DCAA-4D29-AA64-4E3F97495267}">
      <dgm:prSet custT="1"/>
      <dgm:spPr>
        <a:solidFill>
          <a:srgbClr val="0099CC"/>
        </a:solidFill>
      </dgm:spPr>
      <dgm:t>
        <a:bodyPr/>
        <a:lstStyle/>
        <a:p>
          <a:r>
            <a:rPr lang="en-GB" sz="1600" dirty="0">
              <a:solidFill>
                <a:schemeClr val="tx1"/>
              </a:solidFill>
              <a:latin typeface="Arial" panose="020B0604020202020204" pitchFamily="34" charset="0"/>
              <a:ea typeface="Source Sans Pro" panose="020B0503030403020204" pitchFamily="34" charset="0"/>
              <a:cs typeface="Arial" panose="020B0604020202020204" pitchFamily="34" charset="0"/>
            </a:rPr>
            <a:t>Shared kitchen – you will have you own cupboard &amp; drawer, a shared fridge &amp; freezer</a:t>
          </a:r>
          <a:endParaRPr lang="en-US" sz="1600"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dgm:t>
    </dgm:pt>
    <dgm:pt modelId="{490CC2F6-DEC7-4548-98D3-8228A6F420A0}" type="parTrans" cxnId="{6B55BB60-FCC8-4E1E-97C4-A095EF0B2953}">
      <dgm:prSet/>
      <dgm:spPr/>
      <dgm:t>
        <a:bodyPr/>
        <a:lstStyle/>
        <a:p>
          <a:endParaRPr lang="en-US" sz="1800">
            <a:solidFill>
              <a:schemeClr val="bg1"/>
            </a:solidFill>
          </a:endParaRPr>
        </a:p>
      </dgm:t>
    </dgm:pt>
    <dgm:pt modelId="{C06BF8E4-F2D6-4C99-BDB5-28E1260545F0}" type="sibTrans" cxnId="{6B55BB60-FCC8-4E1E-97C4-A095EF0B2953}">
      <dgm:prSet/>
      <dgm:spPr/>
      <dgm:t>
        <a:bodyPr/>
        <a:lstStyle/>
        <a:p>
          <a:endParaRPr lang="en-US" sz="1800">
            <a:solidFill>
              <a:schemeClr val="bg1"/>
            </a:solidFill>
          </a:endParaRPr>
        </a:p>
      </dgm:t>
    </dgm:pt>
    <dgm:pt modelId="{D5C0A832-B3C1-4068-BC1D-DF9223E6E979}">
      <dgm:prSet custT="1"/>
      <dgm:spPr>
        <a:solidFill>
          <a:srgbClr val="0099CC"/>
        </a:solidFill>
      </dgm:spPr>
      <dgm:t>
        <a:bodyPr/>
        <a:lstStyle/>
        <a:p>
          <a:r>
            <a:rPr lang="en-GB" sz="1800" dirty="0">
              <a:solidFill>
                <a:schemeClr val="tx1"/>
              </a:solidFill>
              <a:latin typeface="Arial" panose="020B0604020202020204" pitchFamily="34" charset="0"/>
              <a:ea typeface="Source Sans Pro" panose="020B0503030403020204" pitchFamily="34" charset="0"/>
              <a:cs typeface="Arial" panose="020B0604020202020204" pitchFamily="34" charset="0"/>
            </a:rPr>
            <a:t>Residents may have one guest at a time each in your own room/flat</a:t>
          </a:r>
          <a:endParaRPr lang="en-US" sz="1800"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dgm:t>
    </dgm:pt>
    <dgm:pt modelId="{AE20308E-0E8A-4605-8503-C29DCC13E4A2}" type="parTrans" cxnId="{DC36E4D6-8D0F-4C37-B460-8B38F4B46C04}">
      <dgm:prSet/>
      <dgm:spPr/>
      <dgm:t>
        <a:bodyPr/>
        <a:lstStyle/>
        <a:p>
          <a:endParaRPr lang="en-US" sz="1800">
            <a:solidFill>
              <a:schemeClr val="bg1"/>
            </a:solidFill>
          </a:endParaRPr>
        </a:p>
      </dgm:t>
    </dgm:pt>
    <dgm:pt modelId="{1A3F3FB5-5104-4800-AB8B-C8B97C014072}" type="sibTrans" cxnId="{DC36E4D6-8D0F-4C37-B460-8B38F4B46C04}">
      <dgm:prSet/>
      <dgm:spPr/>
      <dgm:t>
        <a:bodyPr/>
        <a:lstStyle/>
        <a:p>
          <a:endParaRPr lang="en-US" sz="1800">
            <a:solidFill>
              <a:schemeClr val="bg1"/>
            </a:solidFill>
          </a:endParaRPr>
        </a:p>
      </dgm:t>
    </dgm:pt>
    <dgm:pt modelId="{8BB869AF-9DB8-4AB3-B957-7B66B9D59D3A}">
      <dgm:prSet custT="1"/>
      <dgm:spPr>
        <a:solidFill>
          <a:srgbClr val="0099CC"/>
        </a:solidFill>
      </dgm:spPr>
      <dgm:t>
        <a:bodyPr/>
        <a:lstStyle/>
        <a:p>
          <a:r>
            <a:rPr lang="en-GB" sz="1800" dirty="0">
              <a:solidFill>
                <a:schemeClr val="tx1"/>
              </a:solidFill>
              <a:latin typeface="Arial" panose="020B0604020202020204" pitchFamily="34" charset="0"/>
              <a:ea typeface="Source Sans Pro" panose="020B0503030403020204" pitchFamily="34" charset="0"/>
              <a:cs typeface="Arial" panose="020B0604020202020204" pitchFamily="34" charset="0"/>
            </a:rPr>
            <a:t>Overnight guests - one guest can stay 2 nights in a row, no more than 6 nights in one month</a:t>
          </a:r>
          <a:endParaRPr lang="en-US" sz="1800"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dgm:t>
    </dgm:pt>
    <dgm:pt modelId="{139C845B-F4DF-4ABB-95D3-9644B459B941}" type="parTrans" cxnId="{12D2F018-8479-42EA-86F7-60D10BDD9AB5}">
      <dgm:prSet/>
      <dgm:spPr/>
      <dgm:t>
        <a:bodyPr/>
        <a:lstStyle/>
        <a:p>
          <a:endParaRPr lang="en-US" sz="1800">
            <a:solidFill>
              <a:schemeClr val="bg1"/>
            </a:solidFill>
          </a:endParaRPr>
        </a:p>
      </dgm:t>
    </dgm:pt>
    <dgm:pt modelId="{C12FD0B0-DDE8-49EF-92D0-8A21EBB4B55C}" type="sibTrans" cxnId="{12D2F018-8479-42EA-86F7-60D10BDD9AB5}">
      <dgm:prSet/>
      <dgm:spPr/>
      <dgm:t>
        <a:bodyPr/>
        <a:lstStyle/>
        <a:p>
          <a:endParaRPr lang="en-US" sz="1800">
            <a:solidFill>
              <a:schemeClr val="bg1"/>
            </a:solidFill>
          </a:endParaRPr>
        </a:p>
      </dgm:t>
    </dgm:pt>
    <dgm:pt modelId="{5D0F3CEB-5A1C-426E-B702-BF652A14A354}">
      <dgm:prSet custT="1"/>
      <dgm:spPr>
        <a:solidFill>
          <a:srgbClr val="0099CC"/>
        </a:solidFill>
      </dgm:spPr>
      <dgm:t>
        <a:bodyPr/>
        <a:lstStyle/>
        <a:p>
          <a:r>
            <a:rPr lang="en-GB" sz="1800" dirty="0">
              <a:solidFill>
                <a:schemeClr val="tx1"/>
              </a:solidFill>
              <a:latin typeface="Arial" panose="020B0604020202020204" pitchFamily="34" charset="0"/>
              <a:ea typeface="Source Sans Pro" panose="020B0503030403020204" pitchFamily="34" charset="0"/>
              <a:cs typeface="Arial" panose="020B0604020202020204" pitchFamily="34" charset="0"/>
            </a:rPr>
            <a:t>Quiet hours between </a:t>
          </a:r>
        </a:p>
        <a:p>
          <a:r>
            <a:rPr lang="en-GB" sz="1800" dirty="0">
              <a:solidFill>
                <a:schemeClr val="tx1"/>
              </a:solidFill>
              <a:latin typeface="Arial" panose="020B0604020202020204" pitchFamily="34" charset="0"/>
              <a:ea typeface="Source Sans Pro" panose="020B0503030403020204" pitchFamily="34" charset="0"/>
              <a:cs typeface="Arial" panose="020B0604020202020204" pitchFamily="34" charset="0"/>
            </a:rPr>
            <a:t>11pm – 7am</a:t>
          </a:r>
        </a:p>
      </dgm:t>
    </dgm:pt>
    <dgm:pt modelId="{05ACE8CB-784D-4C6D-9983-BFAE98E920E9}" type="parTrans" cxnId="{26F44647-7D91-40D2-B662-EB1630DEF7AD}">
      <dgm:prSet/>
      <dgm:spPr/>
      <dgm:t>
        <a:bodyPr/>
        <a:lstStyle/>
        <a:p>
          <a:endParaRPr lang="en-US" sz="1800">
            <a:solidFill>
              <a:schemeClr val="bg1"/>
            </a:solidFill>
          </a:endParaRPr>
        </a:p>
      </dgm:t>
    </dgm:pt>
    <dgm:pt modelId="{9D31F77A-FD78-4953-BFBA-D7A47EDE66D7}" type="sibTrans" cxnId="{26F44647-7D91-40D2-B662-EB1630DEF7AD}">
      <dgm:prSet/>
      <dgm:spPr/>
      <dgm:t>
        <a:bodyPr/>
        <a:lstStyle/>
        <a:p>
          <a:endParaRPr lang="en-US" sz="1800">
            <a:solidFill>
              <a:schemeClr val="bg1"/>
            </a:solidFill>
          </a:endParaRPr>
        </a:p>
      </dgm:t>
    </dgm:pt>
    <dgm:pt modelId="{C400544C-2275-4891-8702-EBEFCBAF39FB}" type="pres">
      <dgm:prSet presAssocID="{8F818BF0-4334-4FF6-972E-A1315A28EFD4}" presName="diagram" presStyleCnt="0">
        <dgm:presLayoutVars>
          <dgm:dir/>
          <dgm:resizeHandles val="exact"/>
        </dgm:presLayoutVars>
      </dgm:prSet>
      <dgm:spPr/>
    </dgm:pt>
    <dgm:pt modelId="{9F39601D-8060-4D56-82F4-6E4E48685B0C}" type="pres">
      <dgm:prSet presAssocID="{D769C37B-9CCC-40CD-A4B2-624316A76861}" presName="node" presStyleLbl="node1" presStyleIdx="0" presStyleCnt="5">
        <dgm:presLayoutVars>
          <dgm:bulletEnabled val="1"/>
        </dgm:presLayoutVars>
      </dgm:prSet>
      <dgm:spPr/>
    </dgm:pt>
    <dgm:pt modelId="{3F7DDD6F-BAF8-405B-8266-D2AB693A1E0B}" type="pres">
      <dgm:prSet presAssocID="{7BA16863-99C3-4DC5-823D-3BE76B616C5E}" presName="sibTrans" presStyleCnt="0"/>
      <dgm:spPr/>
    </dgm:pt>
    <dgm:pt modelId="{91065A9A-7E49-4F1F-B6D7-F99F859678AC}" type="pres">
      <dgm:prSet presAssocID="{6A892A4D-DCAA-4D29-AA64-4E3F97495267}" presName="node" presStyleLbl="node1" presStyleIdx="1" presStyleCnt="5">
        <dgm:presLayoutVars>
          <dgm:bulletEnabled val="1"/>
        </dgm:presLayoutVars>
      </dgm:prSet>
      <dgm:spPr/>
    </dgm:pt>
    <dgm:pt modelId="{B10CC55C-3D9F-4823-8B3E-351E06C926B5}" type="pres">
      <dgm:prSet presAssocID="{C06BF8E4-F2D6-4C99-BDB5-28E1260545F0}" presName="sibTrans" presStyleCnt="0"/>
      <dgm:spPr/>
    </dgm:pt>
    <dgm:pt modelId="{F356C685-BFE2-4E5B-96A7-AAFF5AEF313A}" type="pres">
      <dgm:prSet presAssocID="{D5C0A832-B3C1-4068-BC1D-DF9223E6E979}" presName="node" presStyleLbl="node1" presStyleIdx="2" presStyleCnt="5" custLinFactX="-65360" custLinFactY="15803" custLinFactNeighborX="-100000" custLinFactNeighborY="100000">
        <dgm:presLayoutVars>
          <dgm:bulletEnabled val="1"/>
        </dgm:presLayoutVars>
      </dgm:prSet>
      <dgm:spPr/>
    </dgm:pt>
    <dgm:pt modelId="{C48CC0E2-6B62-45D1-ACB8-8121FA18CCCD}" type="pres">
      <dgm:prSet presAssocID="{1A3F3FB5-5104-4800-AB8B-C8B97C014072}" presName="sibTrans" presStyleCnt="0"/>
      <dgm:spPr/>
    </dgm:pt>
    <dgm:pt modelId="{20A2F6F7-6815-4671-92DD-B51E005FD854}" type="pres">
      <dgm:prSet presAssocID="{8BB869AF-9DB8-4AB3-B957-7B66B9D59D3A}" presName="node" presStyleLbl="node1" presStyleIdx="3" presStyleCnt="5" custLinFactX="9309" custLinFactNeighborX="100000" custLinFactNeighborY="-321">
        <dgm:presLayoutVars>
          <dgm:bulletEnabled val="1"/>
        </dgm:presLayoutVars>
      </dgm:prSet>
      <dgm:spPr/>
    </dgm:pt>
    <dgm:pt modelId="{02BF0FF4-3B2D-4504-8EFD-4233CB2F662D}" type="pres">
      <dgm:prSet presAssocID="{C12FD0B0-DDE8-49EF-92D0-8A21EBB4B55C}" presName="sibTrans" presStyleCnt="0"/>
      <dgm:spPr/>
    </dgm:pt>
    <dgm:pt modelId="{0F05C3C0-68B8-4EF5-BFFE-DCC577367B25}" type="pres">
      <dgm:prSet presAssocID="{5D0F3CEB-5A1C-426E-B702-BF652A14A354}" presName="node" presStyleLbl="node1" presStyleIdx="4" presStyleCnt="5" custLinFactY="-16140" custLinFactNeighborX="53210" custLinFactNeighborY="-100000">
        <dgm:presLayoutVars>
          <dgm:bulletEnabled val="1"/>
        </dgm:presLayoutVars>
      </dgm:prSet>
      <dgm:spPr/>
    </dgm:pt>
  </dgm:ptLst>
  <dgm:cxnLst>
    <dgm:cxn modelId="{12D2F018-8479-42EA-86F7-60D10BDD9AB5}" srcId="{8F818BF0-4334-4FF6-972E-A1315A28EFD4}" destId="{8BB869AF-9DB8-4AB3-B957-7B66B9D59D3A}" srcOrd="3" destOrd="0" parTransId="{139C845B-F4DF-4ABB-95D3-9644B459B941}" sibTransId="{C12FD0B0-DDE8-49EF-92D0-8A21EBB4B55C}"/>
    <dgm:cxn modelId="{6524D919-0980-491C-8575-6815849B5926}" type="presOf" srcId="{8F818BF0-4334-4FF6-972E-A1315A28EFD4}" destId="{C400544C-2275-4891-8702-EBEFCBAF39FB}" srcOrd="0" destOrd="0" presId="urn:microsoft.com/office/officeart/2005/8/layout/default"/>
    <dgm:cxn modelId="{6B55BB60-FCC8-4E1E-97C4-A095EF0B2953}" srcId="{8F818BF0-4334-4FF6-972E-A1315A28EFD4}" destId="{6A892A4D-DCAA-4D29-AA64-4E3F97495267}" srcOrd="1" destOrd="0" parTransId="{490CC2F6-DEC7-4548-98D3-8228A6F420A0}" sibTransId="{C06BF8E4-F2D6-4C99-BDB5-28E1260545F0}"/>
    <dgm:cxn modelId="{26F44647-7D91-40D2-B662-EB1630DEF7AD}" srcId="{8F818BF0-4334-4FF6-972E-A1315A28EFD4}" destId="{5D0F3CEB-5A1C-426E-B702-BF652A14A354}" srcOrd="4" destOrd="0" parTransId="{05ACE8CB-784D-4C6D-9983-BFAE98E920E9}" sibTransId="{9D31F77A-FD78-4953-BFBA-D7A47EDE66D7}"/>
    <dgm:cxn modelId="{4C4A1951-BB5C-4E20-9604-BD0F3A7290BE}" type="presOf" srcId="{D769C37B-9CCC-40CD-A4B2-624316A76861}" destId="{9F39601D-8060-4D56-82F4-6E4E48685B0C}" srcOrd="0" destOrd="0" presId="urn:microsoft.com/office/officeart/2005/8/layout/default"/>
    <dgm:cxn modelId="{1319F574-1CA5-41FA-9635-42C253D8C1B2}" type="presOf" srcId="{8BB869AF-9DB8-4AB3-B957-7B66B9D59D3A}" destId="{20A2F6F7-6815-4671-92DD-B51E005FD854}" srcOrd="0" destOrd="0" presId="urn:microsoft.com/office/officeart/2005/8/layout/default"/>
    <dgm:cxn modelId="{7DFA8E8E-2D88-47BE-81B4-51F0D3EF9EAF}" type="presOf" srcId="{5D0F3CEB-5A1C-426E-B702-BF652A14A354}" destId="{0F05C3C0-68B8-4EF5-BFFE-DCC577367B25}" srcOrd="0" destOrd="0" presId="urn:microsoft.com/office/officeart/2005/8/layout/default"/>
    <dgm:cxn modelId="{0691FFD2-0A04-484E-AA05-364C2CCCA9F1}" srcId="{8F818BF0-4334-4FF6-972E-A1315A28EFD4}" destId="{D769C37B-9CCC-40CD-A4B2-624316A76861}" srcOrd="0" destOrd="0" parTransId="{038D27A2-B310-46D7-9D2C-5ADD240EDDFE}" sibTransId="{7BA16863-99C3-4DC5-823D-3BE76B616C5E}"/>
    <dgm:cxn modelId="{DC36E4D6-8D0F-4C37-B460-8B38F4B46C04}" srcId="{8F818BF0-4334-4FF6-972E-A1315A28EFD4}" destId="{D5C0A832-B3C1-4068-BC1D-DF9223E6E979}" srcOrd="2" destOrd="0" parTransId="{AE20308E-0E8A-4605-8503-C29DCC13E4A2}" sibTransId="{1A3F3FB5-5104-4800-AB8B-C8B97C014072}"/>
    <dgm:cxn modelId="{007B63DD-C9B4-490B-8692-B289A9CE1835}" type="presOf" srcId="{D5C0A832-B3C1-4068-BC1D-DF9223E6E979}" destId="{F356C685-BFE2-4E5B-96A7-AAFF5AEF313A}" srcOrd="0" destOrd="0" presId="urn:microsoft.com/office/officeart/2005/8/layout/default"/>
    <dgm:cxn modelId="{5D9D6BEB-75E3-42D2-80D3-7AF46B55E399}" type="presOf" srcId="{6A892A4D-DCAA-4D29-AA64-4E3F97495267}" destId="{91065A9A-7E49-4F1F-B6D7-F99F859678AC}" srcOrd="0" destOrd="0" presId="urn:microsoft.com/office/officeart/2005/8/layout/default"/>
    <dgm:cxn modelId="{C13F8A2B-42E6-47AD-8BC5-2647CE1091ED}" type="presParOf" srcId="{C400544C-2275-4891-8702-EBEFCBAF39FB}" destId="{9F39601D-8060-4D56-82F4-6E4E48685B0C}" srcOrd="0" destOrd="0" presId="urn:microsoft.com/office/officeart/2005/8/layout/default"/>
    <dgm:cxn modelId="{2F528533-88CE-4A2C-8355-A296AD8A770F}" type="presParOf" srcId="{C400544C-2275-4891-8702-EBEFCBAF39FB}" destId="{3F7DDD6F-BAF8-405B-8266-D2AB693A1E0B}" srcOrd="1" destOrd="0" presId="urn:microsoft.com/office/officeart/2005/8/layout/default"/>
    <dgm:cxn modelId="{0A64C99A-7AE5-4252-89F1-E9F5BDD0D852}" type="presParOf" srcId="{C400544C-2275-4891-8702-EBEFCBAF39FB}" destId="{91065A9A-7E49-4F1F-B6D7-F99F859678AC}" srcOrd="2" destOrd="0" presId="urn:microsoft.com/office/officeart/2005/8/layout/default"/>
    <dgm:cxn modelId="{8657A868-16DC-4B66-9B2E-6F08A7D12A3F}" type="presParOf" srcId="{C400544C-2275-4891-8702-EBEFCBAF39FB}" destId="{B10CC55C-3D9F-4823-8B3E-351E06C926B5}" srcOrd="3" destOrd="0" presId="urn:microsoft.com/office/officeart/2005/8/layout/default"/>
    <dgm:cxn modelId="{9E1B5BFF-0493-42FA-9CDB-31207F799904}" type="presParOf" srcId="{C400544C-2275-4891-8702-EBEFCBAF39FB}" destId="{F356C685-BFE2-4E5B-96A7-AAFF5AEF313A}" srcOrd="4" destOrd="0" presId="urn:microsoft.com/office/officeart/2005/8/layout/default"/>
    <dgm:cxn modelId="{3B7A523F-CB39-41DF-BDB7-E15C17E90F1D}" type="presParOf" srcId="{C400544C-2275-4891-8702-EBEFCBAF39FB}" destId="{C48CC0E2-6B62-45D1-ACB8-8121FA18CCCD}" srcOrd="5" destOrd="0" presId="urn:microsoft.com/office/officeart/2005/8/layout/default"/>
    <dgm:cxn modelId="{4924F650-B5B6-4CE8-BACB-46D8B50B42A2}" type="presParOf" srcId="{C400544C-2275-4891-8702-EBEFCBAF39FB}" destId="{20A2F6F7-6815-4671-92DD-B51E005FD854}" srcOrd="6" destOrd="0" presId="urn:microsoft.com/office/officeart/2005/8/layout/default"/>
    <dgm:cxn modelId="{6030694D-EC6A-4FE4-8F86-AB3548762F3B}" type="presParOf" srcId="{C400544C-2275-4891-8702-EBEFCBAF39FB}" destId="{02BF0FF4-3B2D-4504-8EFD-4233CB2F662D}" srcOrd="7" destOrd="0" presId="urn:microsoft.com/office/officeart/2005/8/layout/default"/>
    <dgm:cxn modelId="{6329550F-36C3-4074-974C-B7933D0B7412}" type="presParOf" srcId="{C400544C-2275-4891-8702-EBEFCBAF39FB}" destId="{0F05C3C0-68B8-4EF5-BFFE-DCC577367B2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C5AE54-BCE9-4C7D-9A25-32FE9CD47A5C}" type="doc">
      <dgm:prSet loTypeId="urn:microsoft.com/office/officeart/2018/2/layout/IconVerticalSolidList" loCatId="icon" qsTypeId="urn:microsoft.com/office/officeart/2005/8/quickstyle/simple1" qsCatId="simple" csTypeId="urn:microsoft.com/office/officeart/2005/8/colors/accent3_4" csCatId="accent3" phldr="1"/>
      <dgm:spPr/>
      <dgm:t>
        <a:bodyPr/>
        <a:lstStyle/>
        <a:p>
          <a:endParaRPr lang="en-US"/>
        </a:p>
      </dgm:t>
    </dgm:pt>
    <dgm:pt modelId="{F9FF9D3A-1EA8-46EB-B0E2-1631597F0278}">
      <dgm:prSet/>
      <dgm:spPr/>
      <dgm:t>
        <a:bodyPr/>
        <a:lstStyle/>
        <a:p>
          <a:pPr>
            <a:lnSpc>
              <a:spcPct val="100000"/>
            </a:lnSpc>
          </a:pPr>
          <a:r>
            <a:rPr lang="en-GB" dirty="0">
              <a:solidFill>
                <a:schemeClr val="tx1"/>
              </a:solidFill>
              <a:latin typeface="Arial" panose="020B0604020202020204" pitchFamily="34" charset="0"/>
              <a:cs typeface="Arial" panose="020B0604020202020204" pitchFamily="34" charset="0"/>
            </a:rPr>
            <a:t>Take care of your wellbeing – fresh air, exercise, cook meals you enjoy</a:t>
          </a:r>
          <a:endParaRPr lang="en-US" dirty="0">
            <a:solidFill>
              <a:schemeClr val="tx1"/>
            </a:solidFill>
            <a:latin typeface="Arial" panose="020B0604020202020204" pitchFamily="34" charset="0"/>
            <a:cs typeface="Arial" panose="020B0604020202020204" pitchFamily="34" charset="0"/>
          </a:endParaRPr>
        </a:p>
      </dgm:t>
    </dgm:pt>
    <dgm:pt modelId="{C0C445A7-91CD-4F8A-A730-2D4B40BF18BA}" type="parTrans" cxnId="{D32C1A12-BDEC-4AE3-A6FE-00940595DD33}">
      <dgm:prSet/>
      <dgm:spPr/>
      <dgm:t>
        <a:bodyPr/>
        <a:lstStyle/>
        <a:p>
          <a:endParaRPr lang="en-US"/>
        </a:p>
      </dgm:t>
    </dgm:pt>
    <dgm:pt modelId="{F79C27CD-59ED-468C-A2BD-C66D0D4E9BBB}" type="sibTrans" cxnId="{D32C1A12-BDEC-4AE3-A6FE-00940595DD33}">
      <dgm:prSet/>
      <dgm:spPr/>
      <dgm:t>
        <a:bodyPr/>
        <a:lstStyle/>
        <a:p>
          <a:endParaRPr lang="en-US"/>
        </a:p>
      </dgm:t>
    </dgm:pt>
    <dgm:pt modelId="{4A1BA200-9547-424A-84E0-6FE8750F2DA1}">
      <dgm:prSet/>
      <dgm:spPr/>
      <dgm:t>
        <a:bodyPr/>
        <a:lstStyle/>
        <a:p>
          <a:pPr>
            <a:lnSpc>
              <a:spcPct val="100000"/>
            </a:lnSpc>
          </a:pPr>
          <a:r>
            <a:rPr lang="en-GB" dirty="0">
              <a:solidFill>
                <a:schemeClr val="tx1"/>
              </a:solidFill>
              <a:latin typeface="Arial" panose="020B0604020202020204" pitchFamily="34" charset="0"/>
              <a:cs typeface="Arial" panose="020B0604020202020204" pitchFamily="34" charset="0"/>
            </a:rPr>
            <a:t>Challenge yourself to make new friends - look into which societies, clubs and events you may be interested in </a:t>
          </a:r>
          <a:endParaRPr lang="en-US" dirty="0">
            <a:solidFill>
              <a:schemeClr val="tx1"/>
            </a:solidFill>
            <a:latin typeface="Arial" panose="020B0604020202020204" pitchFamily="34" charset="0"/>
            <a:cs typeface="Arial" panose="020B0604020202020204" pitchFamily="34" charset="0"/>
          </a:endParaRPr>
        </a:p>
      </dgm:t>
    </dgm:pt>
    <dgm:pt modelId="{B5733B03-46EB-4BB3-8254-401A0A004734}" type="parTrans" cxnId="{26032E63-106E-4FE5-BB25-F0B5B520FABB}">
      <dgm:prSet/>
      <dgm:spPr/>
      <dgm:t>
        <a:bodyPr/>
        <a:lstStyle/>
        <a:p>
          <a:endParaRPr lang="en-US"/>
        </a:p>
      </dgm:t>
    </dgm:pt>
    <dgm:pt modelId="{0CF56679-00BF-4068-AD4F-2ACEA73D011E}" type="sibTrans" cxnId="{26032E63-106E-4FE5-BB25-F0B5B520FABB}">
      <dgm:prSet/>
      <dgm:spPr/>
      <dgm:t>
        <a:bodyPr/>
        <a:lstStyle/>
        <a:p>
          <a:endParaRPr lang="en-US"/>
        </a:p>
      </dgm:t>
    </dgm:pt>
    <dgm:pt modelId="{ADB190A0-F0E7-487C-9084-BD6F9E63CD86}">
      <dgm:prSet/>
      <dgm:spPr>
        <a:solidFill>
          <a:srgbClr val="0099CC"/>
        </a:solidFill>
      </dgm:spPr>
      <dgm:t>
        <a:bodyPr/>
        <a:lstStyle/>
        <a:p>
          <a:pPr>
            <a:lnSpc>
              <a:spcPct val="100000"/>
            </a:lnSpc>
          </a:pPr>
          <a:r>
            <a:rPr lang="en-GB" dirty="0">
              <a:solidFill>
                <a:schemeClr val="tx1"/>
              </a:solidFill>
              <a:latin typeface="Arial" panose="020B0604020202020204" pitchFamily="34" charset="0"/>
              <a:cs typeface="Arial" panose="020B0604020202020204" pitchFamily="34" charset="0"/>
            </a:rPr>
            <a:t>Familiarise yourself with your surroundings - the campus, routes to classes, local area &amp; transport – use the Campus Map!</a:t>
          </a:r>
          <a:endParaRPr lang="en-US" dirty="0">
            <a:solidFill>
              <a:schemeClr val="tx1"/>
            </a:solidFill>
            <a:latin typeface="Arial" panose="020B0604020202020204" pitchFamily="34" charset="0"/>
            <a:cs typeface="Arial" panose="020B0604020202020204" pitchFamily="34" charset="0"/>
          </a:endParaRPr>
        </a:p>
      </dgm:t>
    </dgm:pt>
    <dgm:pt modelId="{71DC31C3-6903-4197-917D-99D983CEA948}" type="parTrans" cxnId="{234E67DC-60C6-441D-94BE-8C70DEF60226}">
      <dgm:prSet/>
      <dgm:spPr/>
      <dgm:t>
        <a:bodyPr/>
        <a:lstStyle/>
        <a:p>
          <a:endParaRPr lang="en-US"/>
        </a:p>
      </dgm:t>
    </dgm:pt>
    <dgm:pt modelId="{2E6EFAB7-630E-4FB4-BC3B-32818A4C0C21}" type="sibTrans" cxnId="{234E67DC-60C6-441D-94BE-8C70DEF60226}">
      <dgm:prSet/>
      <dgm:spPr/>
      <dgm:t>
        <a:bodyPr/>
        <a:lstStyle/>
        <a:p>
          <a:endParaRPr lang="en-US"/>
        </a:p>
      </dgm:t>
    </dgm:pt>
    <dgm:pt modelId="{D96794BF-11A5-464C-8183-93F3F4B79217}">
      <dgm:prSet/>
      <dgm:spPr/>
      <dgm:t>
        <a:bodyPr/>
        <a:lstStyle/>
        <a:p>
          <a:pPr>
            <a:lnSpc>
              <a:spcPct val="100000"/>
            </a:lnSpc>
          </a:pPr>
          <a:r>
            <a:rPr lang="en-GB" dirty="0">
              <a:solidFill>
                <a:schemeClr val="tx1"/>
              </a:solidFill>
              <a:latin typeface="Arial" panose="020B0604020202020204" pitchFamily="34" charset="0"/>
              <a:cs typeface="Arial" panose="020B0604020202020204" pitchFamily="34" charset="0"/>
            </a:rPr>
            <a:t>Make your room a safe space – photographs, home comforts</a:t>
          </a:r>
          <a:endParaRPr lang="en-US" dirty="0">
            <a:solidFill>
              <a:schemeClr val="tx1"/>
            </a:solidFill>
            <a:latin typeface="Arial" panose="020B0604020202020204" pitchFamily="34" charset="0"/>
            <a:cs typeface="Arial" panose="020B0604020202020204" pitchFamily="34" charset="0"/>
          </a:endParaRPr>
        </a:p>
      </dgm:t>
    </dgm:pt>
    <dgm:pt modelId="{842DD6FF-B839-4660-A840-848F117723AF}" type="parTrans" cxnId="{23F3729A-3E14-4216-99EC-4FCBF110F6B2}">
      <dgm:prSet/>
      <dgm:spPr/>
      <dgm:t>
        <a:bodyPr/>
        <a:lstStyle/>
        <a:p>
          <a:endParaRPr lang="en-US"/>
        </a:p>
      </dgm:t>
    </dgm:pt>
    <dgm:pt modelId="{9D5C474E-1C95-463A-9BC9-056500DF9659}" type="sibTrans" cxnId="{23F3729A-3E14-4216-99EC-4FCBF110F6B2}">
      <dgm:prSet/>
      <dgm:spPr/>
      <dgm:t>
        <a:bodyPr/>
        <a:lstStyle/>
        <a:p>
          <a:endParaRPr lang="en-US"/>
        </a:p>
      </dgm:t>
    </dgm:pt>
    <dgm:pt modelId="{C2A5F74E-A8EF-4E1B-8EDC-1716D9C119AB}">
      <dgm:prSet/>
      <dgm:spPr/>
      <dgm:t>
        <a:bodyPr/>
        <a:lstStyle/>
        <a:p>
          <a:pPr>
            <a:lnSpc>
              <a:spcPct val="100000"/>
            </a:lnSpc>
          </a:pPr>
          <a:r>
            <a:rPr lang="en-GB" dirty="0">
              <a:solidFill>
                <a:schemeClr val="tx1"/>
              </a:solidFill>
              <a:latin typeface="Arial" panose="020B0604020202020204" pitchFamily="34" charset="0"/>
              <a:cs typeface="Arial" panose="020B0604020202020204" pitchFamily="34" charset="0"/>
            </a:rPr>
            <a:t>Make use of the support available to you</a:t>
          </a:r>
          <a:endParaRPr lang="en-US" dirty="0">
            <a:solidFill>
              <a:schemeClr val="tx1"/>
            </a:solidFill>
            <a:latin typeface="Arial" panose="020B0604020202020204" pitchFamily="34" charset="0"/>
            <a:cs typeface="Arial" panose="020B0604020202020204" pitchFamily="34" charset="0"/>
          </a:endParaRPr>
        </a:p>
      </dgm:t>
    </dgm:pt>
    <dgm:pt modelId="{E0726B99-5CF7-42CF-9804-719AEC5D8874}" type="parTrans" cxnId="{D655C3DE-04EC-495B-A84E-35E052FD5CE6}">
      <dgm:prSet/>
      <dgm:spPr/>
      <dgm:t>
        <a:bodyPr/>
        <a:lstStyle/>
        <a:p>
          <a:endParaRPr lang="en-US"/>
        </a:p>
      </dgm:t>
    </dgm:pt>
    <dgm:pt modelId="{38E0FE7C-294F-4319-B10E-B05CAFFE69CA}" type="sibTrans" cxnId="{D655C3DE-04EC-495B-A84E-35E052FD5CE6}">
      <dgm:prSet/>
      <dgm:spPr/>
      <dgm:t>
        <a:bodyPr/>
        <a:lstStyle/>
        <a:p>
          <a:endParaRPr lang="en-US"/>
        </a:p>
      </dgm:t>
    </dgm:pt>
    <dgm:pt modelId="{4CE06335-38C4-4770-96C4-196251F449FF}" type="pres">
      <dgm:prSet presAssocID="{53C5AE54-BCE9-4C7D-9A25-32FE9CD47A5C}" presName="root" presStyleCnt="0">
        <dgm:presLayoutVars>
          <dgm:dir/>
          <dgm:resizeHandles val="exact"/>
        </dgm:presLayoutVars>
      </dgm:prSet>
      <dgm:spPr/>
    </dgm:pt>
    <dgm:pt modelId="{97C328AB-74C1-4060-89B6-5F4A372240A5}" type="pres">
      <dgm:prSet presAssocID="{F9FF9D3A-1EA8-46EB-B0E2-1631597F0278}" presName="compNode" presStyleCnt="0"/>
      <dgm:spPr/>
    </dgm:pt>
    <dgm:pt modelId="{4C74E6C8-ACF3-4315-9AC2-C45162EE9A4E}" type="pres">
      <dgm:prSet presAssocID="{F9FF9D3A-1EA8-46EB-B0E2-1631597F0278}" presName="bgRect" presStyleLbl="bgShp" presStyleIdx="0" presStyleCnt="5"/>
      <dgm:spPr>
        <a:solidFill>
          <a:srgbClr val="0099CC"/>
        </a:solidFill>
      </dgm:spPr>
    </dgm:pt>
    <dgm:pt modelId="{F0702FF2-F517-4DDA-912A-C7F0599BB689}" type="pres">
      <dgm:prSet presAssocID="{F9FF9D3A-1EA8-46EB-B0E2-1631597F0278}" presName="iconRect" presStyleLbl="node1" presStyleIdx="0" presStyleCnt="5"/>
      <dgm:spPr>
        <a:blipFill>
          <a:blip xmlns:r="http://schemas.openxmlformats.org/officeDocument/2006/relationships" r:embed="rId1">
            <a:biLevel thresh="25000"/>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solidFill>
            <a:schemeClr val="tx1"/>
          </a:solidFill>
        </a:ln>
      </dgm:spPr>
      <dgm:extLst>
        <a:ext uri="{E40237B7-FDA0-4F09-8148-C483321AD2D9}">
          <dgm14:cNvPr xmlns:dgm14="http://schemas.microsoft.com/office/drawing/2010/diagram" id="0" name="" descr="Fruit Bowl"/>
        </a:ext>
      </dgm:extLst>
    </dgm:pt>
    <dgm:pt modelId="{9DD74ECF-263A-4ECC-953A-E3F6A37F2767}" type="pres">
      <dgm:prSet presAssocID="{F9FF9D3A-1EA8-46EB-B0E2-1631597F0278}" presName="spaceRect" presStyleCnt="0"/>
      <dgm:spPr/>
    </dgm:pt>
    <dgm:pt modelId="{A84543D6-0518-42B6-BA67-C38CF823B5A0}" type="pres">
      <dgm:prSet presAssocID="{F9FF9D3A-1EA8-46EB-B0E2-1631597F0278}" presName="parTx" presStyleLbl="revTx" presStyleIdx="0" presStyleCnt="5">
        <dgm:presLayoutVars>
          <dgm:chMax val="0"/>
          <dgm:chPref val="0"/>
        </dgm:presLayoutVars>
      </dgm:prSet>
      <dgm:spPr/>
    </dgm:pt>
    <dgm:pt modelId="{F0337F76-5F0D-487B-9FAE-9375D27BC731}" type="pres">
      <dgm:prSet presAssocID="{F79C27CD-59ED-468C-A2BD-C66D0D4E9BBB}" presName="sibTrans" presStyleCnt="0"/>
      <dgm:spPr/>
    </dgm:pt>
    <dgm:pt modelId="{D7D0D183-E2CC-40AD-B65F-A906C2DF2A23}" type="pres">
      <dgm:prSet presAssocID="{4A1BA200-9547-424A-84E0-6FE8750F2DA1}" presName="compNode" presStyleCnt="0"/>
      <dgm:spPr/>
    </dgm:pt>
    <dgm:pt modelId="{4403D7D4-9C98-45D7-8CFD-E32104BE2FB6}" type="pres">
      <dgm:prSet presAssocID="{4A1BA200-9547-424A-84E0-6FE8750F2DA1}" presName="bgRect" presStyleLbl="bgShp" presStyleIdx="1" presStyleCnt="5"/>
      <dgm:spPr>
        <a:solidFill>
          <a:srgbClr val="0099CC"/>
        </a:solidFill>
      </dgm:spPr>
    </dgm:pt>
    <dgm:pt modelId="{F62DE806-8D96-49D6-ACDD-8E12991E58E5}" type="pres">
      <dgm:prSet presAssocID="{4A1BA200-9547-424A-84E0-6FE8750F2DA1}" presName="iconRect" presStyleLbl="node1" presStyleIdx="1" presStyleCnt="5"/>
      <dgm:spPr>
        <a:blipFill>
          <a:blip xmlns:r="http://schemas.openxmlformats.org/officeDocument/2006/relationships" r:embed="rId3">
            <a:biLevel thresh="5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a:ext>
      </dgm:extLst>
    </dgm:pt>
    <dgm:pt modelId="{2BDD323D-BDAD-49B0-9199-F10D9C27D55A}" type="pres">
      <dgm:prSet presAssocID="{4A1BA200-9547-424A-84E0-6FE8750F2DA1}" presName="spaceRect" presStyleCnt="0"/>
      <dgm:spPr/>
    </dgm:pt>
    <dgm:pt modelId="{0B513CF4-A884-449E-8FB1-89DFB587CF48}" type="pres">
      <dgm:prSet presAssocID="{4A1BA200-9547-424A-84E0-6FE8750F2DA1}" presName="parTx" presStyleLbl="revTx" presStyleIdx="1" presStyleCnt="5">
        <dgm:presLayoutVars>
          <dgm:chMax val="0"/>
          <dgm:chPref val="0"/>
        </dgm:presLayoutVars>
      </dgm:prSet>
      <dgm:spPr/>
    </dgm:pt>
    <dgm:pt modelId="{2DD73129-8AE1-4BF9-9B1B-DFF4C1CE14E0}" type="pres">
      <dgm:prSet presAssocID="{0CF56679-00BF-4068-AD4F-2ACEA73D011E}" presName="sibTrans" presStyleCnt="0"/>
      <dgm:spPr/>
    </dgm:pt>
    <dgm:pt modelId="{CEAE239C-776F-4EEB-8533-50B83A03F979}" type="pres">
      <dgm:prSet presAssocID="{ADB190A0-F0E7-487C-9084-BD6F9E63CD86}" presName="compNode" presStyleCnt="0"/>
      <dgm:spPr/>
    </dgm:pt>
    <dgm:pt modelId="{04E96475-FE9B-47D8-8D64-1C2A7D314377}" type="pres">
      <dgm:prSet presAssocID="{ADB190A0-F0E7-487C-9084-BD6F9E63CD86}" presName="bgRect" presStyleLbl="bgShp" presStyleIdx="2" presStyleCnt="5"/>
      <dgm:spPr>
        <a:solidFill>
          <a:srgbClr val="0099CC"/>
        </a:solidFill>
      </dgm:spPr>
    </dgm:pt>
    <dgm:pt modelId="{90E792A5-7BEA-45E2-A251-56534BE8338F}" type="pres">
      <dgm:prSet presAssocID="{ADB190A0-F0E7-487C-9084-BD6F9E63CD86}" presName="iconRect" presStyleLbl="node1" presStyleIdx="2" presStyleCnt="5"/>
      <dgm:spPr>
        <a:blipFill>
          <a:blip xmlns:r="http://schemas.openxmlformats.org/officeDocument/2006/relationships" r:embed="rId5">
            <a:biLevel thresh="5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ircles with Lines"/>
        </a:ext>
      </dgm:extLst>
    </dgm:pt>
    <dgm:pt modelId="{D0AA30CE-584D-46B2-B57B-E6F4866ED91C}" type="pres">
      <dgm:prSet presAssocID="{ADB190A0-F0E7-487C-9084-BD6F9E63CD86}" presName="spaceRect" presStyleCnt="0"/>
      <dgm:spPr/>
    </dgm:pt>
    <dgm:pt modelId="{2BCEA0BC-DC90-46A5-8769-5E3394FC1085}" type="pres">
      <dgm:prSet presAssocID="{ADB190A0-F0E7-487C-9084-BD6F9E63CD86}" presName="parTx" presStyleLbl="revTx" presStyleIdx="2" presStyleCnt="5">
        <dgm:presLayoutVars>
          <dgm:chMax val="0"/>
          <dgm:chPref val="0"/>
        </dgm:presLayoutVars>
      </dgm:prSet>
      <dgm:spPr/>
    </dgm:pt>
    <dgm:pt modelId="{95E26A2D-5698-4DDF-9E67-BE3B01E5FEE8}" type="pres">
      <dgm:prSet presAssocID="{2E6EFAB7-630E-4FB4-BC3B-32818A4C0C21}" presName="sibTrans" presStyleCnt="0"/>
      <dgm:spPr/>
    </dgm:pt>
    <dgm:pt modelId="{8F82D5C8-5070-41DD-861E-8102C9CE8909}" type="pres">
      <dgm:prSet presAssocID="{D96794BF-11A5-464C-8183-93F3F4B79217}" presName="compNode" presStyleCnt="0"/>
      <dgm:spPr/>
    </dgm:pt>
    <dgm:pt modelId="{9E2C1456-E2D7-4E29-B67D-72069CFB4055}" type="pres">
      <dgm:prSet presAssocID="{D96794BF-11A5-464C-8183-93F3F4B79217}" presName="bgRect" presStyleLbl="bgShp" presStyleIdx="3" presStyleCnt="5"/>
      <dgm:spPr>
        <a:solidFill>
          <a:srgbClr val="0099CC"/>
        </a:solidFill>
      </dgm:spPr>
    </dgm:pt>
    <dgm:pt modelId="{2E3D6FD9-3CCF-4517-B0EE-A090A3284CD1}" type="pres">
      <dgm:prSet presAssocID="{D96794BF-11A5-464C-8183-93F3F4B79217}" presName="iconRect" presStyleLbl="node1" presStyleIdx="3" presStyleCnt="5"/>
      <dgm:spPr>
        <a:blipFill>
          <a:blip xmlns:r="http://schemas.openxmlformats.org/officeDocument/2006/relationships"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uburban scene"/>
        </a:ext>
      </dgm:extLst>
    </dgm:pt>
    <dgm:pt modelId="{30425F6A-9137-4819-96D9-C7B02B99D143}" type="pres">
      <dgm:prSet presAssocID="{D96794BF-11A5-464C-8183-93F3F4B79217}" presName="spaceRect" presStyleCnt="0"/>
      <dgm:spPr/>
    </dgm:pt>
    <dgm:pt modelId="{CE0BE1E9-D6A6-4DFC-9E65-F9DFE623C86D}" type="pres">
      <dgm:prSet presAssocID="{D96794BF-11A5-464C-8183-93F3F4B79217}" presName="parTx" presStyleLbl="revTx" presStyleIdx="3" presStyleCnt="5">
        <dgm:presLayoutVars>
          <dgm:chMax val="0"/>
          <dgm:chPref val="0"/>
        </dgm:presLayoutVars>
      </dgm:prSet>
      <dgm:spPr/>
    </dgm:pt>
    <dgm:pt modelId="{F55DB868-3257-4E7C-AA9C-34AD4ADD3DE9}" type="pres">
      <dgm:prSet presAssocID="{9D5C474E-1C95-463A-9BC9-056500DF9659}" presName="sibTrans" presStyleCnt="0"/>
      <dgm:spPr/>
    </dgm:pt>
    <dgm:pt modelId="{A155A777-81B0-4A32-9CCB-606145BE536B}" type="pres">
      <dgm:prSet presAssocID="{C2A5F74E-A8EF-4E1B-8EDC-1716D9C119AB}" presName="compNode" presStyleCnt="0"/>
      <dgm:spPr/>
    </dgm:pt>
    <dgm:pt modelId="{35DF25F4-3B85-452F-ADC5-CB78873F1383}" type="pres">
      <dgm:prSet presAssocID="{C2A5F74E-A8EF-4E1B-8EDC-1716D9C119AB}" presName="bgRect" presStyleLbl="bgShp" presStyleIdx="4" presStyleCnt="5"/>
      <dgm:spPr>
        <a:solidFill>
          <a:srgbClr val="0099CC"/>
        </a:solidFill>
      </dgm:spPr>
    </dgm:pt>
    <dgm:pt modelId="{A910CA88-154F-4D66-AAEB-0A9396D2575B}" type="pres">
      <dgm:prSet presAssocID="{C2A5F74E-A8EF-4E1B-8EDC-1716D9C119AB}" presName="iconRect" presStyleLbl="node1" presStyleIdx="4" presStyleCnt="5"/>
      <dgm:spPr>
        <a:blipFill>
          <a:blip xmlns:r="http://schemas.openxmlformats.org/officeDocument/2006/relationships" r:embed="rId9">
            <a:biLevel thresh="50000"/>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all center"/>
        </a:ext>
      </dgm:extLst>
    </dgm:pt>
    <dgm:pt modelId="{C61BE415-C776-459E-8979-C23F0B37A263}" type="pres">
      <dgm:prSet presAssocID="{C2A5F74E-A8EF-4E1B-8EDC-1716D9C119AB}" presName="spaceRect" presStyleCnt="0"/>
      <dgm:spPr/>
    </dgm:pt>
    <dgm:pt modelId="{526FB3D6-49F9-493F-8687-80B03D134099}" type="pres">
      <dgm:prSet presAssocID="{C2A5F74E-A8EF-4E1B-8EDC-1716D9C119AB}" presName="parTx" presStyleLbl="revTx" presStyleIdx="4" presStyleCnt="5">
        <dgm:presLayoutVars>
          <dgm:chMax val="0"/>
          <dgm:chPref val="0"/>
        </dgm:presLayoutVars>
      </dgm:prSet>
      <dgm:spPr/>
    </dgm:pt>
  </dgm:ptLst>
  <dgm:cxnLst>
    <dgm:cxn modelId="{D32C1A12-BDEC-4AE3-A6FE-00940595DD33}" srcId="{53C5AE54-BCE9-4C7D-9A25-32FE9CD47A5C}" destId="{F9FF9D3A-1EA8-46EB-B0E2-1631597F0278}" srcOrd="0" destOrd="0" parTransId="{C0C445A7-91CD-4F8A-A730-2D4B40BF18BA}" sibTransId="{F79C27CD-59ED-468C-A2BD-C66D0D4E9BBB}"/>
    <dgm:cxn modelId="{2DB53431-E4BF-4952-8869-3E30D802FF96}" type="presOf" srcId="{F9FF9D3A-1EA8-46EB-B0E2-1631597F0278}" destId="{A84543D6-0518-42B6-BA67-C38CF823B5A0}" srcOrd="0" destOrd="0" presId="urn:microsoft.com/office/officeart/2018/2/layout/IconVerticalSolidList"/>
    <dgm:cxn modelId="{26032E63-106E-4FE5-BB25-F0B5B520FABB}" srcId="{53C5AE54-BCE9-4C7D-9A25-32FE9CD47A5C}" destId="{4A1BA200-9547-424A-84E0-6FE8750F2DA1}" srcOrd="1" destOrd="0" parTransId="{B5733B03-46EB-4BB3-8254-401A0A004734}" sibTransId="{0CF56679-00BF-4068-AD4F-2ACEA73D011E}"/>
    <dgm:cxn modelId="{23F3729A-3E14-4216-99EC-4FCBF110F6B2}" srcId="{53C5AE54-BCE9-4C7D-9A25-32FE9CD47A5C}" destId="{D96794BF-11A5-464C-8183-93F3F4B79217}" srcOrd="3" destOrd="0" parTransId="{842DD6FF-B839-4660-A840-848F117723AF}" sibTransId="{9D5C474E-1C95-463A-9BC9-056500DF9659}"/>
    <dgm:cxn modelId="{52864EA2-A77D-4E02-81EA-21A0196532B6}" type="presOf" srcId="{D96794BF-11A5-464C-8183-93F3F4B79217}" destId="{CE0BE1E9-D6A6-4DFC-9E65-F9DFE623C86D}" srcOrd="0" destOrd="0" presId="urn:microsoft.com/office/officeart/2018/2/layout/IconVerticalSolidList"/>
    <dgm:cxn modelId="{18BC8BA2-E5FB-468F-B8E5-A2896E4B38AA}" type="presOf" srcId="{ADB190A0-F0E7-487C-9084-BD6F9E63CD86}" destId="{2BCEA0BC-DC90-46A5-8769-5E3394FC1085}" srcOrd="0" destOrd="0" presId="urn:microsoft.com/office/officeart/2018/2/layout/IconVerticalSolidList"/>
    <dgm:cxn modelId="{806B9EC5-99E9-4E0F-9E91-1C161C7D7D78}" type="presOf" srcId="{53C5AE54-BCE9-4C7D-9A25-32FE9CD47A5C}" destId="{4CE06335-38C4-4770-96C4-196251F449FF}" srcOrd="0" destOrd="0" presId="urn:microsoft.com/office/officeart/2018/2/layout/IconVerticalSolidList"/>
    <dgm:cxn modelId="{1264A5CC-0345-426D-847C-55885500061B}" type="presOf" srcId="{4A1BA200-9547-424A-84E0-6FE8750F2DA1}" destId="{0B513CF4-A884-449E-8FB1-89DFB587CF48}" srcOrd="0" destOrd="0" presId="urn:microsoft.com/office/officeart/2018/2/layout/IconVerticalSolidList"/>
    <dgm:cxn modelId="{234E67DC-60C6-441D-94BE-8C70DEF60226}" srcId="{53C5AE54-BCE9-4C7D-9A25-32FE9CD47A5C}" destId="{ADB190A0-F0E7-487C-9084-BD6F9E63CD86}" srcOrd="2" destOrd="0" parTransId="{71DC31C3-6903-4197-917D-99D983CEA948}" sibTransId="{2E6EFAB7-630E-4FB4-BC3B-32818A4C0C21}"/>
    <dgm:cxn modelId="{D655C3DE-04EC-495B-A84E-35E052FD5CE6}" srcId="{53C5AE54-BCE9-4C7D-9A25-32FE9CD47A5C}" destId="{C2A5F74E-A8EF-4E1B-8EDC-1716D9C119AB}" srcOrd="4" destOrd="0" parTransId="{E0726B99-5CF7-42CF-9804-719AEC5D8874}" sibTransId="{38E0FE7C-294F-4319-B10E-B05CAFFE69CA}"/>
    <dgm:cxn modelId="{D134E9E7-D196-425C-8A0B-6156773A7C43}" type="presOf" srcId="{C2A5F74E-A8EF-4E1B-8EDC-1716D9C119AB}" destId="{526FB3D6-49F9-493F-8687-80B03D134099}" srcOrd="0" destOrd="0" presId="urn:microsoft.com/office/officeart/2018/2/layout/IconVerticalSolidList"/>
    <dgm:cxn modelId="{1FEE99A1-9F81-4647-A593-668487A413B4}" type="presParOf" srcId="{4CE06335-38C4-4770-96C4-196251F449FF}" destId="{97C328AB-74C1-4060-89B6-5F4A372240A5}" srcOrd="0" destOrd="0" presId="urn:microsoft.com/office/officeart/2018/2/layout/IconVerticalSolidList"/>
    <dgm:cxn modelId="{2987A5B7-EB41-4C27-90E5-B609849600CC}" type="presParOf" srcId="{97C328AB-74C1-4060-89B6-5F4A372240A5}" destId="{4C74E6C8-ACF3-4315-9AC2-C45162EE9A4E}" srcOrd="0" destOrd="0" presId="urn:microsoft.com/office/officeart/2018/2/layout/IconVerticalSolidList"/>
    <dgm:cxn modelId="{ECF966B0-AA43-4A02-B735-32A1BB866AD8}" type="presParOf" srcId="{97C328AB-74C1-4060-89B6-5F4A372240A5}" destId="{F0702FF2-F517-4DDA-912A-C7F0599BB689}" srcOrd="1" destOrd="0" presId="urn:microsoft.com/office/officeart/2018/2/layout/IconVerticalSolidList"/>
    <dgm:cxn modelId="{10955572-2C17-45B7-B7FB-B7CF3C7CDD8D}" type="presParOf" srcId="{97C328AB-74C1-4060-89B6-5F4A372240A5}" destId="{9DD74ECF-263A-4ECC-953A-E3F6A37F2767}" srcOrd="2" destOrd="0" presId="urn:microsoft.com/office/officeart/2018/2/layout/IconVerticalSolidList"/>
    <dgm:cxn modelId="{B456ECDE-969B-484E-939D-73F6CB6FFC40}" type="presParOf" srcId="{97C328AB-74C1-4060-89B6-5F4A372240A5}" destId="{A84543D6-0518-42B6-BA67-C38CF823B5A0}" srcOrd="3" destOrd="0" presId="urn:microsoft.com/office/officeart/2018/2/layout/IconVerticalSolidList"/>
    <dgm:cxn modelId="{502C5259-32C9-477B-A898-9F18C3567EC4}" type="presParOf" srcId="{4CE06335-38C4-4770-96C4-196251F449FF}" destId="{F0337F76-5F0D-487B-9FAE-9375D27BC731}" srcOrd="1" destOrd="0" presId="urn:microsoft.com/office/officeart/2018/2/layout/IconVerticalSolidList"/>
    <dgm:cxn modelId="{5E3126A8-1DFF-4D72-89F2-663D1E851C0D}" type="presParOf" srcId="{4CE06335-38C4-4770-96C4-196251F449FF}" destId="{D7D0D183-E2CC-40AD-B65F-A906C2DF2A23}" srcOrd="2" destOrd="0" presId="urn:microsoft.com/office/officeart/2018/2/layout/IconVerticalSolidList"/>
    <dgm:cxn modelId="{CA06E22E-5BCC-4A69-94BD-5729C59B86D9}" type="presParOf" srcId="{D7D0D183-E2CC-40AD-B65F-A906C2DF2A23}" destId="{4403D7D4-9C98-45D7-8CFD-E32104BE2FB6}" srcOrd="0" destOrd="0" presId="urn:microsoft.com/office/officeart/2018/2/layout/IconVerticalSolidList"/>
    <dgm:cxn modelId="{D80E92A5-2022-41EA-8158-0FC9F4FD4A5C}" type="presParOf" srcId="{D7D0D183-E2CC-40AD-B65F-A906C2DF2A23}" destId="{F62DE806-8D96-49D6-ACDD-8E12991E58E5}" srcOrd="1" destOrd="0" presId="urn:microsoft.com/office/officeart/2018/2/layout/IconVerticalSolidList"/>
    <dgm:cxn modelId="{AD7C492F-61D5-4775-A3B5-F355B4076FB7}" type="presParOf" srcId="{D7D0D183-E2CC-40AD-B65F-A906C2DF2A23}" destId="{2BDD323D-BDAD-49B0-9199-F10D9C27D55A}" srcOrd="2" destOrd="0" presId="urn:microsoft.com/office/officeart/2018/2/layout/IconVerticalSolidList"/>
    <dgm:cxn modelId="{9B87BB19-3DBD-444B-A200-51CBED028399}" type="presParOf" srcId="{D7D0D183-E2CC-40AD-B65F-A906C2DF2A23}" destId="{0B513CF4-A884-449E-8FB1-89DFB587CF48}" srcOrd="3" destOrd="0" presId="urn:microsoft.com/office/officeart/2018/2/layout/IconVerticalSolidList"/>
    <dgm:cxn modelId="{8770096C-7CCF-438A-9226-E1B3D5A385C1}" type="presParOf" srcId="{4CE06335-38C4-4770-96C4-196251F449FF}" destId="{2DD73129-8AE1-4BF9-9B1B-DFF4C1CE14E0}" srcOrd="3" destOrd="0" presId="urn:microsoft.com/office/officeart/2018/2/layout/IconVerticalSolidList"/>
    <dgm:cxn modelId="{80FA1906-87D2-499F-B98F-C41ECE512D2A}" type="presParOf" srcId="{4CE06335-38C4-4770-96C4-196251F449FF}" destId="{CEAE239C-776F-4EEB-8533-50B83A03F979}" srcOrd="4" destOrd="0" presId="urn:microsoft.com/office/officeart/2018/2/layout/IconVerticalSolidList"/>
    <dgm:cxn modelId="{9682A700-1D3E-4BBA-A521-7FB12B7FEC52}" type="presParOf" srcId="{CEAE239C-776F-4EEB-8533-50B83A03F979}" destId="{04E96475-FE9B-47D8-8D64-1C2A7D314377}" srcOrd="0" destOrd="0" presId="urn:microsoft.com/office/officeart/2018/2/layout/IconVerticalSolidList"/>
    <dgm:cxn modelId="{54288F6C-FD30-4759-BDC6-31E9BD2F7BBF}" type="presParOf" srcId="{CEAE239C-776F-4EEB-8533-50B83A03F979}" destId="{90E792A5-7BEA-45E2-A251-56534BE8338F}" srcOrd="1" destOrd="0" presId="urn:microsoft.com/office/officeart/2018/2/layout/IconVerticalSolidList"/>
    <dgm:cxn modelId="{929ED21A-97F3-4DE6-9A8F-45DE3068A056}" type="presParOf" srcId="{CEAE239C-776F-4EEB-8533-50B83A03F979}" destId="{D0AA30CE-584D-46B2-B57B-E6F4866ED91C}" srcOrd="2" destOrd="0" presId="urn:microsoft.com/office/officeart/2018/2/layout/IconVerticalSolidList"/>
    <dgm:cxn modelId="{3D7ABFC3-3141-4D74-8657-0C5A0E0D1D9F}" type="presParOf" srcId="{CEAE239C-776F-4EEB-8533-50B83A03F979}" destId="{2BCEA0BC-DC90-46A5-8769-5E3394FC1085}" srcOrd="3" destOrd="0" presId="urn:microsoft.com/office/officeart/2018/2/layout/IconVerticalSolidList"/>
    <dgm:cxn modelId="{A2F32629-14C3-4F71-928B-C1CFB5478521}" type="presParOf" srcId="{4CE06335-38C4-4770-96C4-196251F449FF}" destId="{95E26A2D-5698-4DDF-9E67-BE3B01E5FEE8}" srcOrd="5" destOrd="0" presId="urn:microsoft.com/office/officeart/2018/2/layout/IconVerticalSolidList"/>
    <dgm:cxn modelId="{5FEEA6CA-F43B-41A9-8E98-1BF3724426C2}" type="presParOf" srcId="{4CE06335-38C4-4770-96C4-196251F449FF}" destId="{8F82D5C8-5070-41DD-861E-8102C9CE8909}" srcOrd="6" destOrd="0" presId="urn:microsoft.com/office/officeart/2018/2/layout/IconVerticalSolidList"/>
    <dgm:cxn modelId="{5415B637-0505-47FA-A2FF-93630D98C5D4}" type="presParOf" srcId="{8F82D5C8-5070-41DD-861E-8102C9CE8909}" destId="{9E2C1456-E2D7-4E29-B67D-72069CFB4055}" srcOrd="0" destOrd="0" presId="urn:microsoft.com/office/officeart/2018/2/layout/IconVerticalSolidList"/>
    <dgm:cxn modelId="{976D961C-7B04-4FBA-AB68-16BA0C610717}" type="presParOf" srcId="{8F82D5C8-5070-41DD-861E-8102C9CE8909}" destId="{2E3D6FD9-3CCF-4517-B0EE-A090A3284CD1}" srcOrd="1" destOrd="0" presId="urn:microsoft.com/office/officeart/2018/2/layout/IconVerticalSolidList"/>
    <dgm:cxn modelId="{7FE788AC-47EA-423A-B43A-F2530138E686}" type="presParOf" srcId="{8F82D5C8-5070-41DD-861E-8102C9CE8909}" destId="{30425F6A-9137-4819-96D9-C7B02B99D143}" srcOrd="2" destOrd="0" presId="urn:microsoft.com/office/officeart/2018/2/layout/IconVerticalSolidList"/>
    <dgm:cxn modelId="{58EA50AE-04FD-425B-B020-AD2AB59D2630}" type="presParOf" srcId="{8F82D5C8-5070-41DD-861E-8102C9CE8909}" destId="{CE0BE1E9-D6A6-4DFC-9E65-F9DFE623C86D}" srcOrd="3" destOrd="0" presId="urn:microsoft.com/office/officeart/2018/2/layout/IconVerticalSolidList"/>
    <dgm:cxn modelId="{B7DBCCEF-71A8-4CCF-9128-E21D7D117C9A}" type="presParOf" srcId="{4CE06335-38C4-4770-96C4-196251F449FF}" destId="{F55DB868-3257-4E7C-AA9C-34AD4ADD3DE9}" srcOrd="7" destOrd="0" presId="urn:microsoft.com/office/officeart/2018/2/layout/IconVerticalSolidList"/>
    <dgm:cxn modelId="{691D6574-B64A-44BE-A0A1-B16E0829B364}" type="presParOf" srcId="{4CE06335-38C4-4770-96C4-196251F449FF}" destId="{A155A777-81B0-4A32-9CCB-606145BE536B}" srcOrd="8" destOrd="0" presId="urn:microsoft.com/office/officeart/2018/2/layout/IconVerticalSolidList"/>
    <dgm:cxn modelId="{BB40415A-1075-4105-9556-9FDA810BEC87}" type="presParOf" srcId="{A155A777-81B0-4A32-9CCB-606145BE536B}" destId="{35DF25F4-3B85-452F-ADC5-CB78873F1383}" srcOrd="0" destOrd="0" presId="urn:microsoft.com/office/officeart/2018/2/layout/IconVerticalSolidList"/>
    <dgm:cxn modelId="{06C7EB4A-10A7-4F70-B9C2-DED6DDEFA607}" type="presParOf" srcId="{A155A777-81B0-4A32-9CCB-606145BE536B}" destId="{A910CA88-154F-4D66-AAEB-0A9396D2575B}" srcOrd="1" destOrd="0" presId="urn:microsoft.com/office/officeart/2018/2/layout/IconVerticalSolidList"/>
    <dgm:cxn modelId="{22FC19CB-B439-4FF0-8361-3FE008103806}" type="presParOf" srcId="{A155A777-81B0-4A32-9CCB-606145BE536B}" destId="{C61BE415-C776-459E-8979-C23F0B37A263}" srcOrd="2" destOrd="0" presId="urn:microsoft.com/office/officeart/2018/2/layout/IconVerticalSolidList"/>
    <dgm:cxn modelId="{E588226C-D551-449D-9050-D5DEF667C406}" type="presParOf" srcId="{A155A777-81B0-4A32-9CCB-606145BE536B}" destId="{526FB3D6-49F9-493F-8687-80B03D13409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E1FDF-FC72-4BC7-BA3A-947E392E213F}">
      <dsp:nvSpPr>
        <dsp:cNvPr id="0" name=""/>
        <dsp:cNvSpPr/>
      </dsp:nvSpPr>
      <dsp:spPr>
        <a:xfrm>
          <a:off x="0" y="4149"/>
          <a:ext cx="5985932" cy="973440"/>
        </a:xfrm>
        <a:prstGeom prst="roundRect">
          <a:avLst/>
        </a:prstGeom>
        <a:solidFill>
          <a:srgbClr val="0099C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GB" sz="4100" kern="1200" dirty="0">
              <a:solidFill>
                <a:schemeClr val="tx1"/>
              </a:solidFill>
              <a:latin typeface="Arial" panose="020B0604020202020204" pitchFamily="34" charset="0"/>
              <a:ea typeface="Source Sans Pro" panose="020B0503030403020204" pitchFamily="34" charset="0"/>
              <a:cs typeface="Arial" panose="020B0604020202020204" pitchFamily="34" charset="0"/>
            </a:rPr>
            <a:t>C</a:t>
          </a:r>
          <a:r>
            <a:rPr lang="en-GB" sz="3600" kern="1200" dirty="0">
              <a:solidFill>
                <a:schemeClr val="tx1"/>
              </a:solidFill>
              <a:latin typeface="Arial" panose="020B0604020202020204" pitchFamily="34" charset="0"/>
              <a:ea typeface="Source Sans Pro" panose="020B0503030403020204" pitchFamily="34" charset="0"/>
              <a:cs typeface="Arial" panose="020B0604020202020204" pitchFamily="34" charset="0"/>
            </a:rPr>
            <a:t>ommunity Spirit</a:t>
          </a:r>
          <a:endParaRPr lang="en-US" sz="3600" kern="1200"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dsp:txBody>
      <dsp:txXfrm>
        <a:off x="47519" y="51668"/>
        <a:ext cx="5890894" cy="878402"/>
      </dsp:txXfrm>
    </dsp:sp>
    <dsp:sp modelId="{C587B9AF-2984-4A37-9F23-CE5CBEC7F510}">
      <dsp:nvSpPr>
        <dsp:cNvPr id="0" name=""/>
        <dsp:cNvSpPr/>
      </dsp:nvSpPr>
      <dsp:spPr>
        <a:xfrm>
          <a:off x="0" y="1127349"/>
          <a:ext cx="5985932" cy="973440"/>
        </a:xfrm>
        <a:prstGeom prst="roundRect">
          <a:avLst/>
        </a:prstGeom>
        <a:solidFill>
          <a:srgbClr val="0099C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GB" sz="4100" kern="1200" dirty="0">
              <a:solidFill>
                <a:schemeClr val="tx1"/>
              </a:solidFill>
              <a:latin typeface="Arial" panose="020B0604020202020204" pitchFamily="34" charset="0"/>
              <a:ea typeface="Source Sans Pro" panose="020B0503030403020204" pitchFamily="34" charset="0"/>
              <a:cs typeface="Arial" panose="020B0604020202020204" pitchFamily="34" charset="0"/>
            </a:rPr>
            <a:t>A</a:t>
          </a:r>
          <a:r>
            <a:rPr lang="en-GB" sz="3600" kern="1200" dirty="0">
              <a:solidFill>
                <a:schemeClr val="tx1"/>
              </a:solidFill>
              <a:latin typeface="Arial" panose="020B0604020202020204" pitchFamily="34" charset="0"/>
              <a:ea typeface="Source Sans Pro" panose="020B0503030403020204" pitchFamily="34" charset="0"/>
              <a:cs typeface="Arial" panose="020B0604020202020204" pitchFamily="34" charset="0"/>
            </a:rPr>
            <a:t>dvice &amp; Support</a:t>
          </a:r>
          <a:endParaRPr lang="en-US" sz="3600" kern="1200"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dsp:txBody>
      <dsp:txXfrm>
        <a:off x="47519" y="1174868"/>
        <a:ext cx="5890894" cy="878402"/>
      </dsp:txXfrm>
    </dsp:sp>
    <dsp:sp modelId="{A21A3DBD-F1ED-438A-9AAC-1ED6F6DB08CE}">
      <dsp:nvSpPr>
        <dsp:cNvPr id="0" name=""/>
        <dsp:cNvSpPr/>
      </dsp:nvSpPr>
      <dsp:spPr>
        <a:xfrm>
          <a:off x="0" y="2250549"/>
          <a:ext cx="5985932" cy="973440"/>
        </a:xfrm>
        <a:prstGeom prst="roundRect">
          <a:avLst/>
        </a:prstGeom>
        <a:solidFill>
          <a:srgbClr val="0099C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GB" sz="4100" kern="1200" dirty="0">
              <a:solidFill>
                <a:schemeClr val="tx1"/>
              </a:solidFill>
              <a:latin typeface="Arial" panose="020B0604020202020204" pitchFamily="34" charset="0"/>
              <a:ea typeface="Source Sans Pro" panose="020B0503030403020204" pitchFamily="34" charset="0"/>
              <a:cs typeface="Arial" panose="020B0604020202020204" pitchFamily="34" charset="0"/>
            </a:rPr>
            <a:t>R</a:t>
          </a:r>
          <a:r>
            <a:rPr lang="en-GB" sz="3600" kern="1200" dirty="0">
              <a:solidFill>
                <a:schemeClr val="tx1"/>
              </a:solidFill>
              <a:latin typeface="Arial" panose="020B0604020202020204" pitchFamily="34" charset="0"/>
              <a:ea typeface="Source Sans Pro" panose="020B0503030403020204" pitchFamily="34" charset="0"/>
              <a:cs typeface="Arial" panose="020B0604020202020204" pitchFamily="34" charset="0"/>
            </a:rPr>
            <a:t>eaching Out</a:t>
          </a:r>
          <a:endParaRPr lang="en-US" sz="3600" kern="1200"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dsp:txBody>
      <dsp:txXfrm>
        <a:off x="47519" y="2298068"/>
        <a:ext cx="5890894" cy="878402"/>
      </dsp:txXfrm>
    </dsp:sp>
    <dsp:sp modelId="{3C790D47-7100-4247-88ED-B3570FF5247E}">
      <dsp:nvSpPr>
        <dsp:cNvPr id="0" name=""/>
        <dsp:cNvSpPr/>
      </dsp:nvSpPr>
      <dsp:spPr>
        <a:xfrm>
          <a:off x="0" y="3373749"/>
          <a:ext cx="5985932" cy="973440"/>
        </a:xfrm>
        <a:prstGeom prst="roundRect">
          <a:avLst/>
        </a:prstGeom>
        <a:solidFill>
          <a:srgbClr val="0099C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GB" sz="4100" kern="1200" dirty="0">
              <a:solidFill>
                <a:schemeClr val="tx1"/>
              </a:solidFill>
              <a:latin typeface="Arial" panose="020B0604020202020204" pitchFamily="34" charset="0"/>
              <a:ea typeface="Source Sans Pro" panose="020B0503030403020204" pitchFamily="34" charset="0"/>
              <a:cs typeface="Arial" panose="020B0604020202020204" pitchFamily="34" charset="0"/>
            </a:rPr>
            <a:t>E</a:t>
          </a:r>
          <a:r>
            <a:rPr lang="en-GB" sz="3600" kern="1200" dirty="0">
              <a:solidFill>
                <a:schemeClr val="tx1"/>
              </a:solidFill>
              <a:latin typeface="Arial" panose="020B0604020202020204" pitchFamily="34" charset="0"/>
              <a:ea typeface="Source Sans Pro" panose="020B0503030403020204" pitchFamily="34" charset="0"/>
              <a:cs typeface="Arial" panose="020B0604020202020204" pitchFamily="34" charset="0"/>
            </a:rPr>
            <a:t>xcelling Academically</a:t>
          </a:r>
          <a:endParaRPr lang="en-US" sz="3600" kern="1200"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dsp:txBody>
      <dsp:txXfrm>
        <a:off x="47519" y="3421268"/>
        <a:ext cx="5890894" cy="8784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9601D-8060-4D56-82F4-6E4E48685B0C}">
      <dsp:nvSpPr>
        <dsp:cNvPr id="0" name=""/>
        <dsp:cNvSpPr/>
      </dsp:nvSpPr>
      <dsp:spPr>
        <a:xfrm>
          <a:off x="687920" y="243"/>
          <a:ext cx="2627475" cy="1576485"/>
        </a:xfrm>
        <a:prstGeom prst="rect">
          <a:avLst/>
        </a:prstGeom>
        <a:solidFill>
          <a:srgbClr val="0099C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solidFill>
                <a:schemeClr val="tx1"/>
              </a:solidFill>
              <a:latin typeface="Arial" panose="020B0604020202020204" pitchFamily="34" charset="0"/>
              <a:ea typeface="Source Sans Pro" panose="020B0503030403020204" pitchFamily="34" charset="0"/>
              <a:cs typeface="Arial" panose="020B0604020202020204" pitchFamily="34" charset="0"/>
            </a:rPr>
            <a:t>One-one support meetings</a:t>
          </a:r>
          <a:endParaRPr lang="en-US" sz="2300" kern="1200"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dsp:txBody>
      <dsp:txXfrm>
        <a:off x="687920" y="243"/>
        <a:ext cx="2627475" cy="1576485"/>
      </dsp:txXfrm>
    </dsp:sp>
    <dsp:sp modelId="{91065A9A-7E49-4F1F-B6D7-F99F859678AC}">
      <dsp:nvSpPr>
        <dsp:cNvPr id="0" name=""/>
        <dsp:cNvSpPr/>
      </dsp:nvSpPr>
      <dsp:spPr>
        <a:xfrm>
          <a:off x="3577881" y="0"/>
          <a:ext cx="2627475" cy="1576485"/>
        </a:xfrm>
        <a:prstGeom prst="rect">
          <a:avLst/>
        </a:prstGeom>
        <a:solidFill>
          <a:srgbClr val="0099C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solidFill>
                <a:schemeClr val="tx1"/>
              </a:solidFill>
              <a:latin typeface="Arial" panose="020B0604020202020204" pitchFamily="34" charset="0"/>
              <a:ea typeface="Source Sans Pro" panose="020B0503030403020204" pitchFamily="34" charset="0"/>
              <a:cs typeface="Arial" panose="020B0604020202020204" pitchFamily="34" charset="0"/>
            </a:rPr>
            <a:t>Wellbeing advice and support</a:t>
          </a:r>
          <a:endParaRPr lang="en-US" sz="2300" kern="1200"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dsp:txBody>
      <dsp:txXfrm>
        <a:off x="3577881" y="0"/>
        <a:ext cx="2627475" cy="1576485"/>
      </dsp:txXfrm>
    </dsp:sp>
    <dsp:sp modelId="{F356C685-BFE2-4E5B-96A7-AAFF5AEF313A}">
      <dsp:nvSpPr>
        <dsp:cNvPr id="0" name=""/>
        <dsp:cNvSpPr/>
      </dsp:nvSpPr>
      <dsp:spPr>
        <a:xfrm>
          <a:off x="6468366" y="243"/>
          <a:ext cx="2627475" cy="1576485"/>
        </a:xfrm>
        <a:prstGeom prst="rect">
          <a:avLst/>
        </a:prstGeom>
        <a:solidFill>
          <a:srgbClr val="0099C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solidFill>
                <a:schemeClr val="tx1"/>
              </a:solidFill>
              <a:latin typeface="Arial" panose="020B0604020202020204" pitchFamily="34" charset="0"/>
              <a:ea typeface="Source Sans Pro" panose="020B0503030403020204" pitchFamily="34" charset="0"/>
              <a:cs typeface="Arial" panose="020B0604020202020204" pitchFamily="34" charset="0"/>
            </a:rPr>
            <a:t>Tailored approach to support</a:t>
          </a:r>
          <a:endParaRPr lang="en-US" sz="2300" kern="1200"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dsp:txBody>
      <dsp:txXfrm>
        <a:off x="6468366" y="243"/>
        <a:ext cx="2627475" cy="1576485"/>
      </dsp:txXfrm>
    </dsp:sp>
    <dsp:sp modelId="{20A2F6F7-6815-4671-92DD-B51E005FD854}">
      <dsp:nvSpPr>
        <dsp:cNvPr id="0" name=""/>
        <dsp:cNvSpPr/>
      </dsp:nvSpPr>
      <dsp:spPr>
        <a:xfrm>
          <a:off x="687920" y="1839476"/>
          <a:ext cx="2627475" cy="1576485"/>
        </a:xfrm>
        <a:prstGeom prst="rect">
          <a:avLst/>
        </a:prstGeom>
        <a:solidFill>
          <a:srgbClr val="0099C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solidFill>
                <a:schemeClr val="tx1"/>
              </a:solidFill>
              <a:latin typeface="Arial" panose="020B0604020202020204" pitchFamily="34" charset="0"/>
              <a:ea typeface="Source Sans Pro" panose="020B0503030403020204" pitchFamily="34" charset="0"/>
              <a:cs typeface="Arial" panose="020B0604020202020204" pitchFamily="34" charset="0"/>
            </a:rPr>
            <a:t>Referrals to other support services</a:t>
          </a:r>
          <a:endParaRPr lang="en-US" sz="2300" kern="1200"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dsp:txBody>
      <dsp:txXfrm>
        <a:off x="687920" y="1839476"/>
        <a:ext cx="2627475" cy="1576485"/>
      </dsp:txXfrm>
    </dsp:sp>
    <dsp:sp modelId="{0F05C3C0-68B8-4EF5-BFFE-DCC577367B25}">
      <dsp:nvSpPr>
        <dsp:cNvPr id="0" name=""/>
        <dsp:cNvSpPr/>
      </dsp:nvSpPr>
      <dsp:spPr>
        <a:xfrm>
          <a:off x="3578143" y="1839476"/>
          <a:ext cx="2627475" cy="1576485"/>
        </a:xfrm>
        <a:prstGeom prst="rect">
          <a:avLst/>
        </a:prstGeom>
        <a:solidFill>
          <a:srgbClr val="0099C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solidFill>
                <a:schemeClr val="tx1"/>
              </a:solidFill>
              <a:latin typeface="Arial" panose="020B0604020202020204" pitchFamily="34" charset="0"/>
              <a:cs typeface="Arial" panose="020B0604020202020204" pitchFamily="34" charset="0"/>
            </a:rPr>
            <a:t>F</a:t>
          </a:r>
          <a:r>
            <a:rPr lang="en-GB" sz="2300" b="0" i="0" kern="1200" dirty="0">
              <a:solidFill>
                <a:schemeClr val="tx1"/>
              </a:solidFill>
              <a:effectLst/>
              <a:latin typeface="Arial" panose="020B0604020202020204" pitchFamily="34" charset="0"/>
              <a:cs typeface="Arial" panose="020B0604020202020204" pitchFamily="34" charset="0"/>
            </a:rPr>
            <a:t>irst response support for issues faced by students in accommodation</a:t>
          </a:r>
          <a:endParaRPr lang="en-US" sz="2300" kern="1200"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dsp:txBody>
      <dsp:txXfrm>
        <a:off x="3578143" y="1839476"/>
        <a:ext cx="2627475" cy="1576485"/>
      </dsp:txXfrm>
    </dsp:sp>
    <dsp:sp modelId="{D0FCA3A8-AF25-42C3-82AC-03B9E01205D2}">
      <dsp:nvSpPr>
        <dsp:cNvPr id="0" name=""/>
        <dsp:cNvSpPr/>
      </dsp:nvSpPr>
      <dsp:spPr>
        <a:xfrm>
          <a:off x="6468366" y="1839476"/>
          <a:ext cx="2627475" cy="1576485"/>
        </a:xfrm>
        <a:prstGeom prst="rect">
          <a:avLst/>
        </a:prstGeom>
        <a:solidFill>
          <a:srgbClr val="0099C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latin typeface="Arial" panose="020B0604020202020204" pitchFamily="34" charset="0"/>
              <a:ea typeface="Source Sans Pro" panose="020B0503030403020204" pitchFamily="34" charset="0"/>
              <a:cs typeface="Arial" panose="020B0604020202020204" pitchFamily="34" charset="0"/>
            </a:rPr>
            <a:t>Wellbeing initiatives &amp; events</a:t>
          </a:r>
        </a:p>
      </dsp:txBody>
      <dsp:txXfrm>
        <a:off x="6468366" y="1839476"/>
        <a:ext cx="2627475" cy="15764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9601D-8060-4D56-82F4-6E4E48685B0C}">
      <dsp:nvSpPr>
        <dsp:cNvPr id="0" name=""/>
        <dsp:cNvSpPr/>
      </dsp:nvSpPr>
      <dsp:spPr>
        <a:xfrm>
          <a:off x="687920" y="243"/>
          <a:ext cx="2627475" cy="1576485"/>
        </a:xfrm>
        <a:prstGeom prst="rect">
          <a:avLst/>
        </a:prstGeom>
        <a:solidFill>
          <a:srgbClr val="0099C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latin typeface="Arial" panose="020B0604020202020204" pitchFamily="34" charset="0"/>
              <a:ea typeface="Source Sans Pro" panose="020B0503030403020204" pitchFamily="34" charset="0"/>
              <a:cs typeface="Arial" panose="020B0604020202020204" pitchFamily="34" charset="0"/>
            </a:rPr>
            <a:t>Your room – you are responsible for cleaning your own room &amp; bathroom (if en suite)</a:t>
          </a:r>
          <a:endParaRPr lang="en-US" sz="1800" kern="1200"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dsp:txBody>
      <dsp:txXfrm>
        <a:off x="687920" y="243"/>
        <a:ext cx="2627475" cy="1576485"/>
      </dsp:txXfrm>
    </dsp:sp>
    <dsp:sp modelId="{91065A9A-7E49-4F1F-B6D7-F99F859678AC}">
      <dsp:nvSpPr>
        <dsp:cNvPr id="0" name=""/>
        <dsp:cNvSpPr/>
      </dsp:nvSpPr>
      <dsp:spPr>
        <a:xfrm>
          <a:off x="3578143" y="243"/>
          <a:ext cx="2627475" cy="1576485"/>
        </a:xfrm>
        <a:prstGeom prst="rect">
          <a:avLst/>
        </a:prstGeom>
        <a:solidFill>
          <a:srgbClr val="0099C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latin typeface="Arial" panose="020B0604020202020204" pitchFamily="34" charset="0"/>
              <a:ea typeface="Source Sans Pro" panose="020B0503030403020204" pitchFamily="34" charset="0"/>
              <a:cs typeface="Arial" panose="020B0604020202020204" pitchFamily="34" charset="0"/>
            </a:rPr>
            <a:t>Shared kitchen – you will have you own cupboard &amp; drawer, a shared fridge &amp; freezer</a:t>
          </a:r>
          <a:endParaRPr lang="en-US" sz="1600" kern="1200"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dsp:txBody>
      <dsp:txXfrm>
        <a:off x="3578143" y="243"/>
        <a:ext cx="2627475" cy="1576485"/>
      </dsp:txXfrm>
    </dsp:sp>
    <dsp:sp modelId="{F356C685-BFE2-4E5B-96A7-AAFF5AEF313A}">
      <dsp:nvSpPr>
        <dsp:cNvPr id="0" name=""/>
        <dsp:cNvSpPr/>
      </dsp:nvSpPr>
      <dsp:spPr>
        <a:xfrm>
          <a:off x="2123573" y="1825860"/>
          <a:ext cx="2627475" cy="1576485"/>
        </a:xfrm>
        <a:prstGeom prst="rect">
          <a:avLst/>
        </a:prstGeom>
        <a:solidFill>
          <a:srgbClr val="0099C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latin typeface="Arial" panose="020B0604020202020204" pitchFamily="34" charset="0"/>
              <a:ea typeface="Source Sans Pro" panose="020B0503030403020204" pitchFamily="34" charset="0"/>
              <a:cs typeface="Arial" panose="020B0604020202020204" pitchFamily="34" charset="0"/>
            </a:rPr>
            <a:t>Residents may have one guest at a time each in your own room/flat</a:t>
          </a:r>
          <a:endParaRPr lang="en-US" sz="1800" kern="1200"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dsp:txBody>
      <dsp:txXfrm>
        <a:off x="2123573" y="1825860"/>
        <a:ext cx="2627475" cy="1576485"/>
      </dsp:txXfrm>
    </dsp:sp>
    <dsp:sp modelId="{20A2F6F7-6815-4671-92DD-B51E005FD854}">
      <dsp:nvSpPr>
        <dsp:cNvPr id="0" name=""/>
        <dsp:cNvSpPr/>
      </dsp:nvSpPr>
      <dsp:spPr>
        <a:xfrm>
          <a:off x="5005099" y="1834415"/>
          <a:ext cx="2627475" cy="1576485"/>
        </a:xfrm>
        <a:prstGeom prst="rect">
          <a:avLst/>
        </a:prstGeom>
        <a:solidFill>
          <a:srgbClr val="0099C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latin typeface="Arial" panose="020B0604020202020204" pitchFamily="34" charset="0"/>
              <a:ea typeface="Source Sans Pro" panose="020B0503030403020204" pitchFamily="34" charset="0"/>
              <a:cs typeface="Arial" panose="020B0604020202020204" pitchFamily="34" charset="0"/>
            </a:rPr>
            <a:t>Overnight guests - one guest can stay 2 nights in a row, no more than 6 nights in one month</a:t>
          </a:r>
          <a:endParaRPr lang="en-US" sz="1800" kern="1200" dirty="0">
            <a:solidFill>
              <a:schemeClr val="tx1"/>
            </a:solidFill>
            <a:latin typeface="Arial" panose="020B0604020202020204" pitchFamily="34" charset="0"/>
            <a:ea typeface="Source Sans Pro" panose="020B0503030403020204" pitchFamily="34" charset="0"/>
            <a:cs typeface="Arial" panose="020B0604020202020204" pitchFamily="34" charset="0"/>
          </a:endParaRPr>
        </a:p>
      </dsp:txBody>
      <dsp:txXfrm>
        <a:off x="5005099" y="1834415"/>
        <a:ext cx="2627475" cy="1576485"/>
      </dsp:txXfrm>
    </dsp:sp>
    <dsp:sp modelId="{0F05C3C0-68B8-4EF5-BFFE-DCC577367B25}">
      <dsp:nvSpPr>
        <dsp:cNvPr id="0" name=""/>
        <dsp:cNvSpPr/>
      </dsp:nvSpPr>
      <dsp:spPr>
        <a:xfrm>
          <a:off x="6421334" y="8546"/>
          <a:ext cx="2627475" cy="1576485"/>
        </a:xfrm>
        <a:prstGeom prst="rect">
          <a:avLst/>
        </a:prstGeom>
        <a:solidFill>
          <a:srgbClr val="0099C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latin typeface="Arial" panose="020B0604020202020204" pitchFamily="34" charset="0"/>
              <a:ea typeface="Source Sans Pro" panose="020B0503030403020204" pitchFamily="34" charset="0"/>
              <a:cs typeface="Arial" panose="020B0604020202020204" pitchFamily="34" charset="0"/>
            </a:rPr>
            <a:t>Quiet hours between </a:t>
          </a:r>
        </a:p>
        <a:p>
          <a:pPr marL="0" lvl="0" indent="0" algn="ctr" defTabSz="800100">
            <a:lnSpc>
              <a:spcPct val="90000"/>
            </a:lnSpc>
            <a:spcBef>
              <a:spcPct val="0"/>
            </a:spcBef>
            <a:spcAft>
              <a:spcPct val="35000"/>
            </a:spcAft>
            <a:buNone/>
          </a:pPr>
          <a:r>
            <a:rPr lang="en-GB" sz="1800" kern="1200" dirty="0">
              <a:solidFill>
                <a:schemeClr val="tx1"/>
              </a:solidFill>
              <a:latin typeface="Arial" panose="020B0604020202020204" pitchFamily="34" charset="0"/>
              <a:ea typeface="Source Sans Pro" panose="020B0503030403020204" pitchFamily="34" charset="0"/>
              <a:cs typeface="Arial" panose="020B0604020202020204" pitchFamily="34" charset="0"/>
            </a:rPr>
            <a:t>11pm – 7am</a:t>
          </a:r>
        </a:p>
      </dsp:txBody>
      <dsp:txXfrm>
        <a:off x="6421334" y="8546"/>
        <a:ext cx="2627475" cy="15764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74E6C8-ACF3-4315-9AC2-C45162EE9A4E}">
      <dsp:nvSpPr>
        <dsp:cNvPr id="0" name=""/>
        <dsp:cNvSpPr/>
      </dsp:nvSpPr>
      <dsp:spPr>
        <a:xfrm>
          <a:off x="0" y="2668"/>
          <a:ext cx="9783763" cy="568477"/>
        </a:xfrm>
        <a:prstGeom prst="roundRect">
          <a:avLst>
            <a:gd name="adj" fmla="val 10000"/>
          </a:avLst>
        </a:prstGeom>
        <a:solidFill>
          <a:srgbClr val="0099CC"/>
        </a:solidFill>
        <a:ln>
          <a:noFill/>
        </a:ln>
        <a:effectLst/>
      </dsp:spPr>
      <dsp:style>
        <a:lnRef idx="0">
          <a:scrgbClr r="0" g="0" b="0"/>
        </a:lnRef>
        <a:fillRef idx="1">
          <a:scrgbClr r="0" g="0" b="0"/>
        </a:fillRef>
        <a:effectRef idx="0">
          <a:scrgbClr r="0" g="0" b="0"/>
        </a:effectRef>
        <a:fontRef idx="minor"/>
      </dsp:style>
    </dsp:sp>
    <dsp:sp modelId="{F0702FF2-F517-4DDA-912A-C7F0599BB689}">
      <dsp:nvSpPr>
        <dsp:cNvPr id="0" name=""/>
        <dsp:cNvSpPr/>
      </dsp:nvSpPr>
      <dsp:spPr>
        <a:xfrm>
          <a:off x="171964" y="130576"/>
          <a:ext cx="312662" cy="312662"/>
        </a:xfrm>
        <a:prstGeom prst="rect">
          <a:avLst/>
        </a:prstGeom>
        <a:blipFill>
          <a:blip xmlns:r="http://schemas.openxmlformats.org/officeDocument/2006/relationships" r:embed="rId1">
            <a:biLevel thresh="25000"/>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A84543D6-0518-42B6-BA67-C38CF823B5A0}">
      <dsp:nvSpPr>
        <dsp:cNvPr id="0" name=""/>
        <dsp:cNvSpPr/>
      </dsp:nvSpPr>
      <dsp:spPr>
        <a:xfrm>
          <a:off x="656591" y="2668"/>
          <a:ext cx="9127171" cy="568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164" tIns="60164" rIns="60164" bIns="60164" numCol="1" spcCol="1270" anchor="ctr" anchorCtr="0">
          <a:noAutofit/>
        </a:bodyPr>
        <a:lstStyle/>
        <a:p>
          <a:pPr marL="0" lvl="0" indent="0" algn="l" defTabSz="666750">
            <a:lnSpc>
              <a:spcPct val="100000"/>
            </a:lnSpc>
            <a:spcBef>
              <a:spcPct val="0"/>
            </a:spcBef>
            <a:spcAft>
              <a:spcPct val="35000"/>
            </a:spcAft>
            <a:buNone/>
          </a:pPr>
          <a:r>
            <a:rPr lang="en-GB" sz="1500" kern="1200" dirty="0">
              <a:solidFill>
                <a:schemeClr val="tx1"/>
              </a:solidFill>
              <a:latin typeface="Arial" panose="020B0604020202020204" pitchFamily="34" charset="0"/>
              <a:cs typeface="Arial" panose="020B0604020202020204" pitchFamily="34" charset="0"/>
            </a:rPr>
            <a:t>Take care of your wellbeing – fresh air, exercise, cook meals you enjoy</a:t>
          </a:r>
          <a:endParaRPr lang="en-US" sz="1500" kern="1200" dirty="0">
            <a:solidFill>
              <a:schemeClr val="tx1"/>
            </a:solidFill>
            <a:latin typeface="Arial" panose="020B0604020202020204" pitchFamily="34" charset="0"/>
            <a:cs typeface="Arial" panose="020B0604020202020204" pitchFamily="34" charset="0"/>
          </a:endParaRPr>
        </a:p>
      </dsp:txBody>
      <dsp:txXfrm>
        <a:off x="656591" y="2668"/>
        <a:ext cx="9127171" cy="568477"/>
      </dsp:txXfrm>
    </dsp:sp>
    <dsp:sp modelId="{4403D7D4-9C98-45D7-8CFD-E32104BE2FB6}">
      <dsp:nvSpPr>
        <dsp:cNvPr id="0" name=""/>
        <dsp:cNvSpPr/>
      </dsp:nvSpPr>
      <dsp:spPr>
        <a:xfrm>
          <a:off x="0" y="713266"/>
          <a:ext cx="9783763" cy="568477"/>
        </a:xfrm>
        <a:prstGeom prst="roundRect">
          <a:avLst>
            <a:gd name="adj" fmla="val 10000"/>
          </a:avLst>
        </a:prstGeom>
        <a:solidFill>
          <a:srgbClr val="0099CC"/>
        </a:solidFill>
        <a:ln>
          <a:noFill/>
        </a:ln>
        <a:effectLst/>
      </dsp:spPr>
      <dsp:style>
        <a:lnRef idx="0">
          <a:scrgbClr r="0" g="0" b="0"/>
        </a:lnRef>
        <a:fillRef idx="1">
          <a:scrgbClr r="0" g="0" b="0"/>
        </a:fillRef>
        <a:effectRef idx="0">
          <a:scrgbClr r="0" g="0" b="0"/>
        </a:effectRef>
        <a:fontRef idx="minor"/>
      </dsp:style>
    </dsp:sp>
    <dsp:sp modelId="{F62DE806-8D96-49D6-ACDD-8E12991E58E5}">
      <dsp:nvSpPr>
        <dsp:cNvPr id="0" name=""/>
        <dsp:cNvSpPr/>
      </dsp:nvSpPr>
      <dsp:spPr>
        <a:xfrm>
          <a:off x="171964" y="841173"/>
          <a:ext cx="312662" cy="312662"/>
        </a:xfrm>
        <a:prstGeom prst="rect">
          <a:avLst/>
        </a:prstGeom>
        <a:blipFill>
          <a:blip xmlns:r="http://schemas.openxmlformats.org/officeDocument/2006/relationships" r:embed="rId3">
            <a:biLevel thresh="5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513CF4-A884-449E-8FB1-89DFB587CF48}">
      <dsp:nvSpPr>
        <dsp:cNvPr id="0" name=""/>
        <dsp:cNvSpPr/>
      </dsp:nvSpPr>
      <dsp:spPr>
        <a:xfrm>
          <a:off x="656591" y="713266"/>
          <a:ext cx="9127171" cy="568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164" tIns="60164" rIns="60164" bIns="60164" numCol="1" spcCol="1270" anchor="ctr" anchorCtr="0">
          <a:noAutofit/>
        </a:bodyPr>
        <a:lstStyle/>
        <a:p>
          <a:pPr marL="0" lvl="0" indent="0" algn="l" defTabSz="666750">
            <a:lnSpc>
              <a:spcPct val="100000"/>
            </a:lnSpc>
            <a:spcBef>
              <a:spcPct val="0"/>
            </a:spcBef>
            <a:spcAft>
              <a:spcPct val="35000"/>
            </a:spcAft>
            <a:buNone/>
          </a:pPr>
          <a:r>
            <a:rPr lang="en-GB" sz="1500" kern="1200" dirty="0">
              <a:solidFill>
                <a:schemeClr val="tx1"/>
              </a:solidFill>
              <a:latin typeface="Arial" panose="020B0604020202020204" pitchFamily="34" charset="0"/>
              <a:cs typeface="Arial" panose="020B0604020202020204" pitchFamily="34" charset="0"/>
            </a:rPr>
            <a:t>Challenge yourself to make new friends - look into which societies, clubs and events you may be interested in </a:t>
          </a:r>
          <a:endParaRPr lang="en-US" sz="1500" kern="1200" dirty="0">
            <a:solidFill>
              <a:schemeClr val="tx1"/>
            </a:solidFill>
            <a:latin typeface="Arial" panose="020B0604020202020204" pitchFamily="34" charset="0"/>
            <a:cs typeface="Arial" panose="020B0604020202020204" pitchFamily="34" charset="0"/>
          </a:endParaRPr>
        </a:p>
      </dsp:txBody>
      <dsp:txXfrm>
        <a:off x="656591" y="713266"/>
        <a:ext cx="9127171" cy="568477"/>
      </dsp:txXfrm>
    </dsp:sp>
    <dsp:sp modelId="{04E96475-FE9B-47D8-8D64-1C2A7D314377}">
      <dsp:nvSpPr>
        <dsp:cNvPr id="0" name=""/>
        <dsp:cNvSpPr/>
      </dsp:nvSpPr>
      <dsp:spPr>
        <a:xfrm>
          <a:off x="0" y="1423863"/>
          <a:ext cx="9783763" cy="568477"/>
        </a:xfrm>
        <a:prstGeom prst="roundRect">
          <a:avLst>
            <a:gd name="adj" fmla="val 10000"/>
          </a:avLst>
        </a:prstGeom>
        <a:solidFill>
          <a:srgbClr val="0099CC"/>
        </a:solidFill>
        <a:ln>
          <a:noFill/>
        </a:ln>
        <a:effectLst/>
      </dsp:spPr>
      <dsp:style>
        <a:lnRef idx="0">
          <a:scrgbClr r="0" g="0" b="0"/>
        </a:lnRef>
        <a:fillRef idx="1">
          <a:scrgbClr r="0" g="0" b="0"/>
        </a:fillRef>
        <a:effectRef idx="0">
          <a:scrgbClr r="0" g="0" b="0"/>
        </a:effectRef>
        <a:fontRef idx="minor"/>
      </dsp:style>
    </dsp:sp>
    <dsp:sp modelId="{90E792A5-7BEA-45E2-A251-56534BE8338F}">
      <dsp:nvSpPr>
        <dsp:cNvPr id="0" name=""/>
        <dsp:cNvSpPr/>
      </dsp:nvSpPr>
      <dsp:spPr>
        <a:xfrm>
          <a:off x="171964" y="1551771"/>
          <a:ext cx="312662" cy="312662"/>
        </a:xfrm>
        <a:prstGeom prst="rect">
          <a:avLst/>
        </a:prstGeom>
        <a:blipFill>
          <a:blip xmlns:r="http://schemas.openxmlformats.org/officeDocument/2006/relationships" r:embed="rId5">
            <a:biLevel thresh="5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CEA0BC-DC90-46A5-8769-5E3394FC1085}">
      <dsp:nvSpPr>
        <dsp:cNvPr id="0" name=""/>
        <dsp:cNvSpPr/>
      </dsp:nvSpPr>
      <dsp:spPr>
        <a:xfrm>
          <a:off x="656591" y="1423863"/>
          <a:ext cx="9127171" cy="568477"/>
        </a:xfrm>
        <a:prstGeom prst="rect">
          <a:avLst/>
        </a:prstGeom>
        <a:solidFill>
          <a:srgbClr val="0099CC"/>
        </a:solidFill>
        <a:ln>
          <a:noFill/>
        </a:ln>
        <a:effectLst/>
      </dsp:spPr>
      <dsp:style>
        <a:lnRef idx="0">
          <a:scrgbClr r="0" g="0" b="0"/>
        </a:lnRef>
        <a:fillRef idx="0">
          <a:scrgbClr r="0" g="0" b="0"/>
        </a:fillRef>
        <a:effectRef idx="0">
          <a:scrgbClr r="0" g="0" b="0"/>
        </a:effectRef>
        <a:fontRef idx="minor"/>
      </dsp:style>
      <dsp:txBody>
        <a:bodyPr spcFirstLastPara="0" vert="horz" wrap="square" lIns="60164" tIns="60164" rIns="60164" bIns="60164" numCol="1" spcCol="1270" anchor="ctr" anchorCtr="0">
          <a:noAutofit/>
        </a:bodyPr>
        <a:lstStyle/>
        <a:p>
          <a:pPr marL="0" lvl="0" indent="0" algn="l" defTabSz="666750">
            <a:lnSpc>
              <a:spcPct val="100000"/>
            </a:lnSpc>
            <a:spcBef>
              <a:spcPct val="0"/>
            </a:spcBef>
            <a:spcAft>
              <a:spcPct val="35000"/>
            </a:spcAft>
            <a:buNone/>
          </a:pPr>
          <a:r>
            <a:rPr lang="en-GB" sz="1500" kern="1200" dirty="0">
              <a:solidFill>
                <a:schemeClr val="tx1"/>
              </a:solidFill>
              <a:latin typeface="Arial" panose="020B0604020202020204" pitchFamily="34" charset="0"/>
              <a:cs typeface="Arial" panose="020B0604020202020204" pitchFamily="34" charset="0"/>
            </a:rPr>
            <a:t>Familiarise yourself with your surroundings - the campus, routes to classes, local area &amp; transport – use the Campus Map!</a:t>
          </a:r>
          <a:endParaRPr lang="en-US" sz="1500" kern="1200" dirty="0">
            <a:solidFill>
              <a:schemeClr val="tx1"/>
            </a:solidFill>
            <a:latin typeface="Arial" panose="020B0604020202020204" pitchFamily="34" charset="0"/>
            <a:cs typeface="Arial" panose="020B0604020202020204" pitchFamily="34" charset="0"/>
          </a:endParaRPr>
        </a:p>
      </dsp:txBody>
      <dsp:txXfrm>
        <a:off x="656591" y="1423863"/>
        <a:ext cx="9127171" cy="568477"/>
      </dsp:txXfrm>
    </dsp:sp>
    <dsp:sp modelId="{9E2C1456-E2D7-4E29-B67D-72069CFB4055}">
      <dsp:nvSpPr>
        <dsp:cNvPr id="0" name=""/>
        <dsp:cNvSpPr/>
      </dsp:nvSpPr>
      <dsp:spPr>
        <a:xfrm>
          <a:off x="0" y="2134460"/>
          <a:ext cx="9783763" cy="568477"/>
        </a:xfrm>
        <a:prstGeom prst="roundRect">
          <a:avLst>
            <a:gd name="adj" fmla="val 10000"/>
          </a:avLst>
        </a:prstGeom>
        <a:solidFill>
          <a:srgbClr val="0099CC"/>
        </a:solidFill>
        <a:ln>
          <a:noFill/>
        </a:ln>
        <a:effectLst/>
      </dsp:spPr>
      <dsp:style>
        <a:lnRef idx="0">
          <a:scrgbClr r="0" g="0" b="0"/>
        </a:lnRef>
        <a:fillRef idx="1">
          <a:scrgbClr r="0" g="0" b="0"/>
        </a:fillRef>
        <a:effectRef idx="0">
          <a:scrgbClr r="0" g="0" b="0"/>
        </a:effectRef>
        <a:fontRef idx="minor"/>
      </dsp:style>
    </dsp:sp>
    <dsp:sp modelId="{2E3D6FD9-3CCF-4517-B0EE-A090A3284CD1}">
      <dsp:nvSpPr>
        <dsp:cNvPr id="0" name=""/>
        <dsp:cNvSpPr/>
      </dsp:nvSpPr>
      <dsp:spPr>
        <a:xfrm>
          <a:off x="171964" y="2262368"/>
          <a:ext cx="312662" cy="312662"/>
        </a:xfrm>
        <a:prstGeom prst="rect">
          <a:avLst/>
        </a:prstGeom>
        <a:blipFill>
          <a:blip xmlns:r="http://schemas.openxmlformats.org/officeDocument/2006/relationships"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0BE1E9-D6A6-4DFC-9E65-F9DFE623C86D}">
      <dsp:nvSpPr>
        <dsp:cNvPr id="0" name=""/>
        <dsp:cNvSpPr/>
      </dsp:nvSpPr>
      <dsp:spPr>
        <a:xfrm>
          <a:off x="656591" y="2134460"/>
          <a:ext cx="9127171" cy="568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164" tIns="60164" rIns="60164" bIns="60164" numCol="1" spcCol="1270" anchor="ctr" anchorCtr="0">
          <a:noAutofit/>
        </a:bodyPr>
        <a:lstStyle/>
        <a:p>
          <a:pPr marL="0" lvl="0" indent="0" algn="l" defTabSz="666750">
            <a:lnSpc>
              <a:spcPct val="100000"/>
            </a:lnSpc>
            <a:spcBef>
              <a:spcPct val="0"/>
            </a:spcBef>
            <a:spcAft>
              <a:spcPct val="35000"/>
            </a:spcAft>
            <a:buNone/>
          </a:pPr>
          <a:r>
            <a:rPr lang="en-GB" sz="1500" kern="1200" dirty="0">
              <a:solidFill>
                <a:schemeClr val="tx1"/>
              </a:solidFill>
              <a:latin typeface="Arial" panose="020B0604020202020204" pitchFamily="34" charset="0"/>
              <a:cs typeface="Arial" panose="020B0604020202020204" pitchFamily="34" charset="0"/>
            </a:rPr>
            <a:t>Make your room a safe space – photographs, home comforts</a:t>
          </a:r>
          <a:endParaRPr lang="en-US" sz="1500" kern="1200" dirty="0">
            <a:solidFill>
              <a:schemeClr val="tx1"/>
            </a:solidFill>
            <a:latin typeface="Arial" panose="020B0604020202020204" pitchFamily="34" charset="0"/>
            <a:cs typeface="Arial" panose="020B0604020202020204" pitchFamily="34" charset="0"/>
          </a:endParaRPr>
        </a:p>
      </dsp:txBody>
      <dsp:txXfrm>
        <a:off x="656591" y="2134460"/>
        <a:ext cx="9127171" cy="568477"/>
      </dsp:txXfrm>
    </dsp:sp>
    <dsp:sp modelId="{35DF25F4-3B85-452F-ADC5-CB78873F1383}">
      <dsp:nvSpPr>
        <dsp:cNvPr id="0" name=""/>
        <dsp:cNvSpPr/>
      </dsp:nvSpPr>
      <dsp:spPr>
        <a:xfrm>
          <a:off x="0" y="2845058"/>
          <a:ext cx="9783763" cy="568477"/>
        </a:xfrm>
        <a:prstGeom prst="roundRect">
          <a:avLst>
            <a:gd name="adj" fmla="val 10000"/>
          </a:avLst>
        </a:prstGeom>
        <a:solidFill>
          <a:srgbClr val="0099CC"/>
        </a:solidFill>
        <a:ln>
          <a:noFill/>
        </a:ln>
        <a:effectLst/>
      </dsp:spPr>
      <dsp:style>
        <a:lnRef idx="0">
          <a:scrgbClr r="0" g="0" b="0"/>
        </a:lnRef>
        <a:fillRef idx="1">
          <a:scrgbClr r="0" g="0" b="0"/>
        </a:fillRef>
        <a:effectRef idx="0">
          <a:scrgbClr r="0" g="0" b="0"/>
        </a:effectRef>
        <a:fontRef idx="minor"/>
      </dsp:style>
    </dsp:sp>
    <dsp:sp modelId="{A910CA88-154F-4D66-AAEB-0A9396D2575B}">
      <dsp:nvSpPr>
        <dsp:cNvPr id="0" name=""/>
        <dsp:cNvSpPr/>
      </dsp:nvSpPr>
      <dsp:spPr>
        <a:xfrm>
          <a:off x="171964" y="2972965"/>
          <a:ext cx="312662" cy="312662"/>
        </a:xfrm>
        <a:prstGeom prst="rect">
          <a:avLst/>
        </a:prstGeom>
        <a:blipFill>
          <a:blip xmlns:r="http://schemas.openxmlformats.org/officeDocument/2006/relationships" r:embed="rId9">
            <a:biLevel thresh="50000"/>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6FB3D6-49F9-493F-8687-80B03D134099}">
      <dsp:nvSpPr>
        <dsp:cNvPr id="0" name=""/>
        <dsp:cNvSpPr/>
      </dsp:nvSpPr>
      <dsp:spPr>
        <a:xfrm>
          <a:off x="656591" y="2845058"/>
          <a:ext cx="9127171" cy="568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164" tIns="60164" rIns="60164" bIns="60164" numCol="1" spcCol="1270" anchor="ctr" anchorCtr="0">
          <a:noAutofit/>
        </a:bodyPr>
        <a:lstStyle/>
        <a:p>
          <a:pPr marL="0" lvl="0" indent="0" algn="l" defTabSz="666750">
            <a:lnSpc>
              <a:spcPct val="100000"/>
            </a:lnSpc>
            <a:spcBef>
              <a:spcPct val="0"/>
            </a:spcBef>
            <a:spcAft>
              <a:spcPct val="35000"/>
            </a:spcAft>
            <a:buNone/>
          </a:pPr>
          <a:r>
            <a:rPr lang="en-GB" sz="1500" kern="1200" dirty="0">
              <a:solidFill>
                <a:schemeClr val="tx1"/>
              </a:solidFill>
              <a:latin typeface="Arial" panose="020B0604020202020204" pitchFamily="34" charset="0"/>
              <a:cs typeface="Arial" panose="020B0604020202020204" pitchFamily="34" charset="0"/>
            </a:rPr>
            <a:t>Make use of the support available to you</a:t>
          </a:r>
          <a:endParaRPr lang="en-US" sz="1500" kern="1200" dirty="0">
            <a:solidFill>
              <a:schemeClr val="tx1"/>
            </a:solidFill>
            <a:latin typeface="Arial" panose="020B0604020202020204" pitchFamily="34" charset="0"/>
            <a:cs typeface="Arial" panose="020B0604020202020204" pitchFamily="34" charset="0"/>
          </a:endParaRPr>
        </a:p>
      </dsp:txBody>
      <dsp:txXfrm>
        <a:off x="656591" y="2845058"/>
        <a:ext cx="9127171" cy="56847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C594D1-F11F-4796-B02F-E6CDA6CA5D87}" type="datetimeFigureOut">
              <a:rPr lang="en-GB" smtClean="0"/>
              <a:t>09/09/2024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984B82-1629-4276-BEDA-CD37745ADDBB}" type="slidenum">
              <a:rPr lang="en-GB" smtClean="0"/>
              <a:t>‹#›</a:t>
            </a:fld>
            <a:endParaRPr lang="en-GB"/>
          </a:p>
        </p:txBody>
      </p:sp>
    </p:spTree>
    <p:extLst>
      <p:ext uri="{BB962C8B-B14F-4D97-AF65-F5344CB8AC3E}">
        <p14:creationId xmlns:p14="http://schemas.microsoft.com/office/powerpoint/2010/main" val="126505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C594D1-F11F-4796-B02F-E6CDA6CA5D87}" type="datetimeFigureOut">
              <a:rPr lang="en-GB" smtClean="0"/>
              <a:t>09/09/2024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984B82-1629-4276-BEDA-CD37745ADDBB}" type="slidenum">
              <a:rPr lang="en-GB" smtClean="0"/>
              <a:t>‹#›</a:t>
            </a:fld>
            <a:endParaRPr lang="en-GB"/>
          </a:p>
        </p:txBody>
      </p:sp>
    </p:spTree>
    <p:extLst>
      <p:ext uri="{BB962C8B-B14F-4D97-AF65-F5344CB8AC3E}">
        <p14:creationId xmlns:p14="http://schemas.microsoft.com/office/powerpoint/2010/main" val="2696822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B6C594D1-F11F-4796-B02F-E6CDA6CA5D87}" type="datetimeFigureOut">
              <a:rPr lang="en-GB" smtClean="0"/>
              <a:t>09/09/2024</a:t>
            </a:fld>
            <a:endParaRPr lang="en-GB"/>
          </a:p>
        </p:txBody>
      </p:sp>
      <p:sp>
        <p:nvSpPr>
          <p:cNvPr id="5" name="Footer Placeholder 4"/>
          <p:cNvSpPr>
            <a:spLocks noGrp="1"/>
          </p:cNvSpPr>
          <p:nvPr>
            <p:ph type="ftr" sz="quarter" idx="11"/>
          </p:nvPr>
        </p:nvSpPr>
        <p:spPr>
          <a:xfrm>
            <a:off x="3776135" y="6422854"/>
            <a:ext cx="4279669" cy="365125"/>
          </a:xfrm>
        </p:spPr>
        <p:txBody>
          <a:bodyPr/>
          <a:lstStyle/>
          <a:p>
            <a:endParaRPr lang="en-GB"/>
          </a:p>
        </p:txBody>
      </p:sp>
      <p:sp>
        <p:nvSpPr>
          <p:cNvPr id="6" name="Slide Number Placeholder 5"/>
          <p:cNvSpPr>
            <a:spLocks noGrp="1"/>
          </p:cNvSpPr>
          <p:nvPr>
            <p:ph type="sldNum" sz="quarter" idx="12"/>
          </p:nvPr>
        </p:nvSpPr>
        <p:spPr>
          <a:xfrm>
            <a:off x="8073048" y="6422854"/>
            <a:ext cx="879759" cy="365125"/>
          </a:xfrm>
        </p:spPr>
        <p:txBody>
          <a:bodyPr/>
          <a:lstStyle/>
          <a:p>
            <a:fld id="{84984B82-1629-4276-BEDA-CD37745ADDBB}" type="slidenum">
              <a:rPr lang="en-GB" smtClean="0"/>
              <a:t>‹#›</a:t>
            </a:fld>
            <a:endParaRPr lang="en-GB"/>
          </a:p>
        </p:txBody>
      </p:sp>
    </p:spTree>
    <p:extLst>
      <p:ext uri="{BB962C8B-B14F-4D97-AF65-F5344CB8AC3E}">
        <p14:creationId xmlns:p14="http://schemas.microsoft.com/office/powerpoint/2010/main" val="1740456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C594D1-F11F-4796-B02F-E6CDA6CA5D87}" type="datetimeFigureOut">
              <a:rPr lang="en-GB" smtClean="0"/>
              <a:t>09/09/2024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984B82-1629-4276-BEDA-CD37745ADDBB}" type="slidenum">
              <a:rPr lang="en-GB" smtClean="0"/>
              <a:t>‹#›</a:t>
            </a:fld>
            <a:endParaRPr lang="en-GB"/>
          </a:p>
        </p:txBody>
      </p:sp>
    </p:spTree>
    <p:extLst>
      <p:ext uri="{BB962C8B-B14F-4D97-AF65-F5344CB8AC3E}">
        <p14:creationId xmlns:p14="http://schemas.microsoft.com/office/powerpoint/2010/main" val="3829858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B6C594D1-F11F-4796-B02F-E6CDA6CA5D87}" type="datetimeFigureOut">
              <a:rPr lang="en-GB" smtClean="0"/>
              <a:t>09/09/2024</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84984B82-1629-4276-BEDA-CD37745ADDBB}" type="slidenum">
              <a:rPr lang="en-GB" smtClean="0"/>
              <a:t>‹#›</a:t>
            </a:fld>
            <a:endParaRPr lang="en-GB"/>
          </a:p>
        </p:txBody>
      </p:sp>
    </p:spTree>
    <p:extLst>
      <p:ext uri="{BB962C8B-B14F-4D97-AF65-F5344CB8AC3E}">
        <p14:creationId xmlns:p14="http://schemas.microsoft.com/office/powerpoint/2010/main" val="226967850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C594D1-F11F-4796-B02F-E6CDA6CA5D87}" type="datetimeFigureOut">
              <a:rPr lang="en-GB" smtClean="0"/>
              <a:t>09/09/2024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984B82-1629-4276-BEDA-CD37745ADDBB}" type="slidenum">
              <a:rPr lang="en-GB" smtClean="0"/>
              <a:t>‹#›</a:t>
            </a:fld>
            <a:endParaRPr lang="en-GB"/>
          </a:p>
        </p:txBody>
      </p:sp>
    </p:spTree>
    <p:extLst>
      <p:ext uri="{BB962C8B-B14F-4D97-AF65-F5344CB8AC3E}">
        <p14:creationId xmlns:p14="http://schemas.microsoft.com/office/powerpoint/2010/main" val="2099329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C594D1-F11F-4796-B02F-E6CDA6CA5D87}" type="datetimeFigureOut">
              <a:rPr lang="en-GB" smtClean="0"/>
              <a:t>09/09/2024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4984B82-1629-4276-BEDA-CD37745ADDBB}" type="slidenum">
              <a:rPr lang="en-GB" smtClean="0"/>
              <a:t>‹#›</a:t>
            </a:fld>
            <a:endParaRPr lang="en-GB"/>
          </a:p>
        </p:txBody>
      </p:sp>
    </p:spTree>
    <p:extLst>
      <p:ext uri="{BB962C8B-B14F-4D97-AF65-F5344CB8AC3E}">
        <p14:creationId xmlns:p14="http://schemas.microsoft.com/office/powerpoint/2010/main" val="3244988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C594D1-F11F-4796-B02F-E6CDA6CA5D87}" type="datetimeFigureOut">
              <a:rPr lang="en-GB" smtClean="0"/>
              <a:t>09/09/2024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4984B82-1629-4276-BEDA-CD37745ADDBB}" type="slidenum">
              <a:rPr lang="en-GB" smtClean="0"/>
              <a:t>‹#›</a:t>
            </a:fld>
            <a:endParaRPr lang="en-GB"/>
          </a:p>
        </p:txBody>
      </p:sp>
    </p:spTree>
    <p:extLst>
      <p:ext uri="{BB962C8B-B14F-4D97-AF65-F5344CB8AC3E}">
        <p14:creationId xmlns:p14="http://schemas.microsoft.com/office/powerpoint/2010/main" val="691511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C594D1-F11F-4796-B02F-E6CDA6CA5D87}" type="datetimeFigureOut">
              <a:rPr lang="en-GB" smtClean="0"/>
              <a:t>09/09/2024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4984B82-1629-4276-BEDA-CD37745ADDBB}" type="slidenum">
              <a:rPr lang="en-GB" smtClean="0"/>
              <a:t>‹#›</a:t>
            </a:fld>
            <a:endParaRPr lang="en-GB"/>
          </a:p>
        </p:txBody>
      </p:sp>
    </p:spTree>
    <p:extLst>
      <p:ext uri="{BB962C8B-B14F-4D97-AF65-F5344CB8AC3E}">
        <p14:creationId xmlns:p14="http://schemas.microsoft.com/office/powerpoint/2010/main" val="3251727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C594D1-F11F-4796-B02F-E6CDA6CA5D87}" type="datetimeFigureOut">
              <a:rPr lang="en-GB" smtClean="0"/>
              <a:t>09/09/2024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984B82-1629-4276-BEDA-CD37745ADDBB}" type="slidenum">
              <a:rPr lang="en-GB" smtClean="0"/>
              <a:t>‹#›</a:t>
            </a:fld>
            <a:endParaRPr lang="en-GB"/>
          </a:p>
        </p:txBody>
      </p:sp>
    </p:spTree>
    <p:extLst>
      <p:ext uri="{BB962C8B-B14F-4D97-AF65-F5344CB8AC3E}">
        <p14:creationId xmlns:p14="http://schemas.microsoft.com/office/powerpoint/2010/main" val="1180369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C594D1-F11F-4796-B02F-E6CDA6CA5D87}" type="datetimeFigureOut">
              <a:rPr lang="en-GB" smtClean="0"/>
              <a:t>09/09/2024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984B82-1629-4276-BEDA-CD37745ADDBB}" type="slidenum">
              <a:rPr lang="en-GB" smtClean="0"/>
              <a:t>‹#›</a:t>
            </a:fld>
            <a:endParaRPr lang="en-GB"/>
          </a:p>
        </p:txBody>
      </p:sp>
    </p:spTree>
    <p:extLst>
      <p:ext uri="{BB962C8B-B14F-4D97-AF65-F5344CB8AC3E}">
        <p14:creationId xmlns:p14="http://schemas.microsoft.com/office/powerpoint/2010/main" val="457900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B6C594D1-F11F-4796-B02F-E6CDA6CA5D87}" type="datetimeFigureOut">
              <a:rPr lang="en-GB" smtClean="0"/>
              <a:t>09/09/2024</a:t>
            </a:fld>
            <a:endParaRPr lang="en-GB"/>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GB"/>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84984B82-1629-4276-BEDA-CD37745ADDBB}" type="slidenum">
              <a:rPr lang="en-GB" smtClean="0"/>
              <a:t>‹#›</a:t>
            </a:fld>
            <a:endParaRPr lang="en-GB"/>
          </a:p>
        </p:txBody>
      </p:sp>
    </p:spTree>
    <p:extLst>
      <p:ext uri="{BB962C8B-B14F-4D97-AF65-F5344CB8AC3E}">
        <p14:creationId xmlns:p14="http://schemas.microsoft.com/office/powerpoint/2010/main" val="139413680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mailto:residences-reception@qmul.ac.uk"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8" name="Rectangle 17">
            <a:extLst>
              <a:ext uri="{FF2B5EF4-FFF2-40B4-BE49-F238E27FC236}">
                <a16:creationId xmlns:a16="http://schemas.microsoft.com/office/drawing/2014/main" id="{308C62A5-215B-4561-8666-34BB1783A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BD797699-01BD-4756-8D00-67C40F48B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8483" y="1371600"/>
            <a:ext cx="8355033" cy="2506511"/>
          </a:xfrm>
          <a:prstGeom prst="rect">
            <a:avLst/>
          </a:prstGeom>
        </p:spPr>
      </p:pic>
      <p:sp>
        <p:nvSpPr>
          <p:cNvPr id="70" name="Rectangle 19">
            <a:extLst>
              <a:ext uri="{FF2B5EF4-FFF2-40B4-BE49-F238E27FC236}">
                <a16:creationId xmlns:a16="http://schemas.microsoft.com/office/drawing/2014/main" id="{DDCD1C22-4E4A-4D76-8D62-1E6BE37A1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a:extLst>
              <a:ext uri="{FF2B5EF4-FFF2-40B4-BE49-F238E27FC236}">
                <a16:creationId xmlns:a16="http://schemas.microsoft.com/office/drawing/2014/main" id="{A02784E5-F4E3-40D9-807B-B4E1C489ABE8}"/>
              </a:ext>
            </a:extLst>
          </p:cNvPr>
          <p:cNvSpPr>
            <a:spLocks noGrp="1"/>
          </p:cNvSpPr>
          <p:nvPr>
            <p:ph type="ctrTitle"/>
          </p:nvPr>
        </p:nvSpPr>
        <p:spPr>
          <a:xfrm>
            <a:off x="46723" y="3657600"/>
            <a:ext cx="12098551" cy="1739347"/>
          </a:xfrm>
        </p:spPr>
        <p:txBody>
          <a:bodyPr>
            <a:normAutofit/>
          </a:bodyPr>
          <a:lstStyle/>
          <a:p>
            <a:r>
              <a:rPr lang="en-GB" sz="4000" cap="none" dirty="0">
                <a:solidFill>
                  <a:srgbClr val="0099CC"/>
                </a:solidFill>
                <a:latin typeface="Arial" panose="020B0604020202020204" pitchFamily="34" charset="0"/>
                <a:ea typeface="Source Sans Pro" panose="020B0503030403020204" pitchFamily="34" charset="0"/>
                <a:cs typeface="Arial" panose="020B0604020202020204" pitchFamily="34" charset="0"/>
              </a:rPr>
              <a:t>Welcome to Queen Mary University of London Halls of Residence</a:t>
            </a:r>
          </a:p>
        </p:txBody>
      </p:sp>
      <p:sp>
        <p:nvSpPr>
          <p:cNvPr id="3" name="Subtitle 2">
            <a:extLst>
              <a:ext uri="{FF2B5EF4-FFF2-40B4-BE49-F238E27FC236}">
                <a16:creationId xmlns:a16="http://schemas.microsoft.com/office/drawing/2014/main" id="{59C0407D-A256-4EE7-B030-563E9160D512}"/>
              </a:ext>
            </a:extLst>
          </p:cNvPr>
          <p:cNvSpPr>
            <a:spLocks noGrp="1"/>
          </p:cNvSpPr>
          <p:nvPr>
            <p:ph type="subTitle" idx="1"/>
          </p:nvPr>
        </p:nvSpPr>
        <p:spPr>
          <a:xfrm>
            <a:off x="1524000" y="5566518"/>
            <a:ext cx="9144000" cy="838437"/>
          </a:xfrm>
        </p:spPr>
        <p:txBody>
          <a:bodyPr>
            <a:normAutofit/>
          </a:bodyPr>
          <a:lstStyle/>
          <a:p>
            <a:r>
              <a:rPr lang="en-GB" sz="2400" dirty="0">
                <a:latin typeface="Arial" panose="020B0604020202020204" pitchFamily="34" charset="0"/>
                <a:ea typeface="Source Sans Pro" panose="020B0503030403020204" pitchFamily="34" charset="0"/>
                <a:cs typeface="Arial" panose="020B0604020202020204" pitchFamily="34" charset="0"/>
              </a:rPr>
              <a:t>With the Residential Welfare Team </a:t>
            </a:r>
          </a:p>
        </p:txBody>
      </p:sp>
      <p:pic>
        <p:nvPicPr>
          <p:cNvPr id="5" name="Picture 4" descr="Diagram&#10;&#10;Description automatically generated">
            <a:extLst>
              <a:ext uri="{FF2B5EF4-FFF2-40B4-BE49-F238E27FC236}">
                <a16:creationId xmlns:a16="http://schemas.microsoft.com/office/drawing/2014/main" id="{62834AA5-B9C1-4150-B78F-CC963C64B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0128" y="6043923"/>
            <a:ext cx="3051872" cy="814077"/>
          </a:xfrm>
          <a:prstGeom prst="rect">
            <a:avLst/>
          </a:prstGeom>
        </p:spPr>
      </p:pic>
    </p:spTree>
    <p:extLst>
      <p:ext uri="{BB962C8B-B14F-4D97-AF65-F5344CB8AC3E}">
        <p14:creationId xmlns:p14="http://schemas.microsoft.com/office/powerpoint/2010/main" val="482263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C9205-E438-49F0-829B-E9CA9928F74D}"/>
              </a:ext>
            </a:extLst>
          </p:cNvPr>
          <p:cNvSpPr>
            <a:spLocks noGrp="1"/>
          </p:cNvSpPr>
          <p:nvPr>
            <p:ph type="title"/>
          </p:nvPr>
        </p:nvSpPr>
        <p:spPr/>
        <p:txBody>
          <a:bodyPr/>
          <a:lstStyle/>
          <a:p>
            <a:pPr algn="ctr"/>
            <a:r>
              <a:rPr lang="en-GB" b="1" cap="none" dirty="0">
                <a:latin typeface="Arial" panose="020B0604020202020204" pitchFamily="34" charset="0"/>
                <a:ea typeface="Source Sans Pro" panose="020B0503030403020204" pitchFamily="34" charset="0"/>
                <a:cs typeface="Arial" panose="020B0604020202020204" pitchFamily="34" charset="0"/>
              </a:rPr>
              <a:t>Health &amp; Safety in Halls</a:t>
            </a:r>
          </a:p>
        </p:txBody>
      </p:sp>
      <p:sp>
        <p:nvSpPr>
          <p:cNvPr id="7" name="Content Placeholder 5">
            <a:extLst>
              <a:ext uri="{FF2B5EF4-FFF2-40B4-BE49-F238E27FC236}">
                <a16:creationId xmlns:a16="http://schemas.microsoft.com/office/drawing/2014/main" id="{A8BAC54E-45E0-4EB6-8BA3-73FBD7ED5053}"/>
              </a:ext>
            </a:extLst>
          </p:cNvPr>
          <p:cNvSpPr>
            <a:spLocks noGrp="1"/>
          </p:cNvSpPr>
          <p:nvPr>
            <p:ph idx="1"/>
          </p:nvPr>
        </p:nvSpPr>
        <p:spPr>
          <a:xfrm>
            <a:off x="2047122" y="2391944"/>
            <a:ext cx="9175059" cy="4351338"/>
          </a:xfrm>
        </p:spPr>
        <p:txBody>
          <a:bodyPr>
            <a:normAutofit/>
          </a:bodyPr>
          <a:lstStyle/>
          <a:p>
            <a:r>
              <a:rPr lang="en-GB" sz="2000" dirty="0">
                <a:latin typeface="Arial" panose="020B0604020202020204" pitchFamily="34" charset="0"/>
                <a:ea typeface="Source Sans Pro" panose="020B0503030403020204" pitchFamily="34" charset="0"/>
                <a:cs typeface="Arial" panose="020B0604020202020204" pitchFamily="34" charset="0"/>
              </a:rPr>
              <a:t>All residents are required to complete an online induction</a:t>
            </a:r>
          </a:p>
          <a:p>
            <a:r>
              <a:rPr lang="en-GB" sz="2000" dirty="0">
                <a:latin typeface="Arial" panose="020B0604020202020204" pitchFamily="34" charset="0"/>
                <a:ea typeface="Source Sans Pro" panose="020B0503030403020204" pitchFamily="34" charset="0"/>
                <a:cs typeface="Arial" panose="020B0604020202020204" pitchFamily="34" charset="0"/>
              </a:rPr>
              <a:t>This induction covers Health and Safety and fire alarm activations</a:t>
            </a:r>
          </a:p>
          <a:p>
            <a:r>
              <a:rPr lang="en-GB" sz="2000" dirty="0">
                <a:latin typeface="Arial" panose="020B0604020202020204" pitchFamily="34" charset="0"/>
                <a:ea typeface="Source Sans Pro" panose="020B0503030403020204" pitchFamily="34" charset="0"/>
                <a:cs typeface="Arial" panose="020B0604020202020204" pitchFamily="34" charset="0"/>
              </a:rPr>
              <a:t>A resident who causes a fire alarm activation will be required to meet with the Residential Welfare Team</a:t>
            </a:r>
          </a:p>
          <a:p>
            <a:r>
              <a:rPr lang="en-GB" sz="2000" dirty="0">
                <a:latin typeface="Arial" panose="020B0604020202020204" pitchFamily="34" charset="0"/>
                <a:ea typeface="Source Sans Pro" panose="020B0503030403020204" pitchFamily="34" charset="0"/>
                <a:cs typeface="Arial" panose="020B0604020202020204" pitchFamily="34" charset="0"/>
              </a:rPr>
              <a:t>Further information on this is outlined in the Residents’ Handbook</a:t>
            </a:r>
          </a:p>
          <a:p>
            <a:endParaRPr lang="en-GB" dirty="0">
              <a:latin typeface="Source Sans Pro" panose="020B0503030403020204" pitchFamily="34" charset="0"/>
              <a:ea typeface="Source Sans Pro" panose="020B0503030403020204" pitchFamily="34" charset="0"/>
            </a:endParaRPr>
          </a:p>
          <a:p>
            <a:endParaRPr lang="en-GB" dirty="0"/>
          </a:p>
        </p:txBody>
      </p:sp>
    </p:spTree>
    <p:extLst>
      <p:ext uri="{BB962C8B-B14F-4D97-AF65-F5344CB8AC3E}">
        <p14:creationId xmlns:p14="http://schemas.microsoft.com/office/powerpoint/2010/main" val="552963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61C89B-B88A-8666-B5DC-EC30AE58AA59}"/>
              </a:ext>
            </a:extLst>
          </p:cNvPr>
          <p:cNvSpPr>
            <a:spLocks noGrp="1"/>
          </p:cNvSpPr>
          <p:nvPr>
            <p:ph idx="1"/>
          </p:nvPr>
        </p:nvSpPr>
        <p:spPr>
          <a:xfrm>
            <a:off x="1202919" y="1823654"/>
            <a:ext cx="9784080" cy="4206240"/>
          </a:xfrm>
        </p:spPr>
        <p:txBody>
          <a:bodyPr vert="horz" lIns="91440" tIns="45720" rIns="91440" bIns="45720" rtlCol="0" anchor="t">
            <a:normAutofit/>
          </a:bodyPr>
          <a:lstStyle/>
          <a:p>
            <a:r>
              <a:rPr lang="en-US" dirty="0">
                <a:latin typeface="Arial"/>
                <a:cs typeface="Arial"/>
              </a:rPr>
              <a:t> </a:t>
            </a:r>
            <a:r>
              <a:rPr lang="en-US" dirty="0">
                <a:latin typeface="Arial"/>
                <a:ea typeface="+mn-lt"/>
                <a:cs typeface="+mn-lt"/>
              </a:rPr>
              <a:t>If the alarm sounds – you must leave the building immediately</a:t>
            </a:r>
            <a:endParaRPr lang="en-US" dirty="0">
              <a:latin typeface="Arial"/>
              <a:cs typeface="Arial"/>
            </a:endParaRPr>
          </a:p>
          <a:p>
            <a:r>
              <a:rPr lang="en-US" dirty="0">
                <a:latin typeface="Arial"/>
                <a:cs typeface="Arial"/>
              </a:rPr>
              <a:t> </a:t>
            </a:r>
            <a:r>
              <a:rPr lang="en-US" dirty="0">
                <a:latin typeface="Arial"/>
                <a:ea typeface="+mn-lt"/>
                <a:cs typeface="Arial"/>
              </a:rPr>
              <a:t>D</a:t>
            </a:r>
            <a:r>
              <a:rPr lang="en-US" dirty="0">
                <a:latin typeface="Arial"/>
                <a:ea typeface="+mn-lt"/>
                <a:cs typeface="+mn-lt"/>
              </a:rPr>
              <a:t>o not return to the building until staff tell you it is safe to do so</a:t>
            </a:r>
            <a:endParaRPr lang="en-US" dirty="0">
              <a:latin typeface="Arial"/>
              <a:cs typeface="Arial"/>
            </a:endParaRPr>
          </a:p>
          <a:p>
            <a:r>
              <a:rPr lang="en-US" dirty="0">
                <a:latin typeface="Arial"/>
                <a:cs typeface="Arial"/>
              </a:rPr>
              <a:t> </a:t>
            </a:r>
            <a:r>
              <a:rPr lang="en-US" dirty="0">
                <a:latin typeface="Arial"/>
                <a:ea typeface="+mn-lt"/>
                <a:cs typeface="+mn-lt"/>
              </a:rPr>
              <a:t>Know your assembly point – info on this is on the back of your flat doors</a:t>
            </a:r>
            <a:endParaRPr lang="en-US" dirty="0">
              <a:latin typeface="Arial"/>
              <a:cs typeface="Arial"/>
            </a:endParaRPr>
          </a:p>
          <a:p>
            <a:r>
              <a:rPr lang="en-US" dirty="0">
                <a:latin typeface="Arial"/>
                <a:cs typeface="Arial"/>
              </a:rPr>
              <a:t>Fire alarm tests are weekly on the named maintenance day for your Hall</a:t>
            </a:r>
          </a:p>
          <a:p>
            <a:r>
              <a:rPr lang="en-US" dirty="0">
                <a:latin typeface="Arial"/>
                <a:cs typeface="Arial"/>
              </a:rPr>
              <a:t>During weekly tests, the alarm will sound for a short period of time, and it is not necessary to evacuate</a:t>
            </a:r>
          </a:p>
          <a:p>
            <a:endParaRPr lang="en-US" dirty="0"/>
          </a:p>
          <a:p>
            <a:endParaRPr lang="en-US" dirty="0"/>
          </a:p>
        </p:txBody>
      </p:sp>
      <p:sp>
        <p:nvSpPr>
          <p:cNvPr id="5" name="Title 1">
            <a:extLst>
              <a:ext uri="{FF2B5EF4-FFF2-40B4-BE49-F238E27FC236}">
                <a16:creationId xmlns:a16="http://schemas.microsoft.com/office/drawing/2014/main" id="{C914A351-AA0E-6D56-6EBD-7650FD1B2B0B}"/>
              </a:ext>
            </a:extLst>
          </p:cNvPr>
          <p:cNvSpPr txBox="1">
            <a:spLocks/>
          </p:cNvSpPr>
          <p:nvPr/>
        </p:nvSpPr>
        <p:spPr>
          <a:xfrm>
            <a:off x="1427206" y="292803"/>
            <a:ext cx="9784080" cy="150876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ctr"/>
            <a:r>
              <a:rPr lang="en-GB" b="1" cap="none" dirty="0">
                <a:latin typeface="Arial"/>
                <a:ea typeface="Source Sans Pro"/>
                <a:cs typeface="Arial"/>
              </a:rPr>
              <a:t>Fire Alarms</a:t>
            </a:r>
            <a:endParaRPr lang="en-GB" b="1" cap="none" dirty="0">
              <a:latin typeface="Arial" panose="020B0604020202020204" pitchFamily="34" charset="0"/>
              <a:ea typeface="Source Sans Pro" panose="020B0503030403020204" pitchFamily="34" charset="0"/>
              <a:cs typeface="Arial" panose="020B0604020202020204" pitchFamily="34" charset="0"/>
            </a:endParaRPr>
          </a:p>
        </p:txBody>
      </p:sp>
      <p:pic>
        <p:nvPicPr>
          <p:cNvPr id="6" name="Picture 5" descr="table">
            <a:extLst>
              <a:ext uri="{FF2B5EF4-FFF2-40B4-BE49-F238E27FC236}">
                <a16:creationId xmlns:a16="http://schemas.microsoft.com/office/drawing/2014/main" id="{7DFFD9CE-1D20-F6E2-ABA9-90B20357B3C1}"/>
              </a:ext>
            </a:extLst>
          </p:cNvPr>
          <p:cNvPicPr>
            <a:picLocks noChangeAspect="1"/>
          </p:cNvPicPr>
          <p:nvPr/>
        </p:nvPicPr>
        <p:blipFill rotWithShape="1">
          <a:blip r:embed="rId2"/>
          <a:srcRect l="2536" t="14796" r="1993" b="19388"/>
          <a:stretch/>
        </p:blipFill>
        <p:spPr>
          <a:xfrm>
            <a:off x="3852795" y="4456890"/>
            <a:ext cx="4921976" cy="2396929"/>
          </a:xfrm>
          <a:prstGeom prst="rect">
            <a:avLst/>
          </a:prstGeom>
        </p:spPr>
      </p:pic>
    </p:spTree>
    <p:extLst>
      <p:ext uri="{BB962C8B-B14F-4D97-AF65-F5344CB8AC3E}">
        <p14:creationId xmlns:p14="http://schemas.microsoft.com/office/powerpoint/2010/main" val="446506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E1B41-3FEE-4CF4-8611-49EDECFD7432}"/>
              </a:ext>
            </a:extLst>
          </p:cNvPr>
          <p:cNvSpPr>
            <a:spLocks noGrp="1"/>
          </p:cNvSpPr>
          <p:nvPr>
            <p:ph type="title"/>
          </p:nvPr>
        </p:nvSpPr>
        <p:spPr>
          <a:xfrm>
            <a:off x="461818" y="284176"/>
            <a:ext cx="11591637" cy="1508760"/>
          </a:xfrm>
        </p:spPr>
        <p:txBody>
          <a:bodyPr>
            <a:normAutofit/>
          </a:bodyPr>
          <a:lstStyle/>
          <a:p>
            <a:r>
              <a:rPr lang="en-GB" b="1" cap="none" dirty="0">
                <a:latin typeface="Arial" panose="020B0604020202020204" pitchFamily="34" charset="0"/>
                <a:ea typeface="Source Sans Pro" panose="020B0503030403020204" pitchFamily="34" charset="0"/>
                <a:cs typeface="Arial" panose="020B0604020202020204" pitchFamily="34" charset="0"/>
              </a:rPr>
              <a:t>Do not cover or tamper with any smoke detectors</a:t>
            </a:r>
          </a:p>
        </p:txBody>
      </p:sp>
      <p:sp>
        <p:nvSpPr>
          <p:cNvPr id="3" name="Content Placeholder 2">
            <a:extLst>
              <a:ext uri="{FF2B5EF4-FFF2-40B4-BE49-F238E27FC236}">
                <a16:creationId xmlns:a16="http://schemas.microsoft.com/office/drawing/2014/main" id="{FF43F428-A6DB-47EF-B1B4-0999804FE8D9}"/>
              </a:ext>
            </a:extLst>
          </p:cNvPr>
          <p:cNvSpPr>
            <a:spLocks noGrp="1"/>
          </p:cNvSpPr>
          <p:nvPr>
            <p:ph idx="1"/>
          </p:nvPr>
        </p:nvSpPr>
        <p:spPr>
          <a:xfrm>
            <a:off x="1202919" y="2236861"/>
            <a:ext cx="4426355" cy="4206240"/>
          </a:xfrm>
        </p:spPr>
        <p:txBody>
          <a:bodyPr>
            <a:normAutofit/>
          </a:bodyPr>
          <a:lstStyle/>
          <a:p>
            <a:r>
              <a:rPr lang="en-GB" dirty="0">
                <a:latin typeface="Arial" panose="020B0604020202020204" pitchFamily="34" charset="0"/>
                <a:ea typeface="Source Sans Pro" panose="020B0503030403020204" pitchFamily="34" charset="0"/>
                <a:cs typeface="Arial" panose="020B0604020202020204" pitchFamily="34" charset="0"/>
              </a:rPr>
              <a:t>It is a criminal offence in the UK to cover fire detection devices</a:t>
            </a:r>
          </a:p>
          <a:p>
            <a:r>
              <a:rPr lang="en-GB" dirty="0">
                <a:latin typeface="Arial" panose="020B0604020202020204" pitchFamily="34" charset="0"/>
                <a:ea typeface="Source Sans Pro" panose="020B0503030403020204" pitchFamily="34" charset="0"/>
                <a:cs typeface="Arial" panose="020B0604020202020204" pitchFamily="34" charset="0"/>
              </a:rPr>
              <a:t>There is a zero-tolerance policy at Queen Mary regarding the misuse of, or tampering with any fire alarm systems or equipment, including covering detectors</a:t>
            </a:r>
          </a:p>
          <a:p>
            <a:r>
              <a:rPr lang="en-GB" dirty="0">
                <a:latin typeface="Arial" panose="020B0604020202020204" pitchFamily="34" charset="0"/>
                <a:ea typeface="Source Sans Pro" panose="020B0503030403020204" pitchFamily="34" charset="0"/>
                <a:cs typeface="Arial" panose="020B0604020202020204" pitchFamily="34" charset="0"/>
              </a:rPr>
              <a:t>Anyone found to have carried out any of the above will be issued a Notice to Quit and a minimum charge of £100</a:t>
            </a:r>
          </a:p>
          <a:p>
            <a:pPr marL="0" indent="0">
              <a:buNone/>
            </a:pPr>
            <a:endParaRPr lang="en-GB" dirty="0">
              <a:latin typeface="Source Sans Pro" panose="020B0503030403020204" pitchFamily="34" charset="0"/>
              <a:ea typeface="Source Sans Pro" panose="020B0503030403020204" pitchFamily="34" charset="0"/>
            </a:endParaRPr>
          </a:p>
        </p:txBody>
      </p:sp>
      <p:pic>
        <p:nvPicPr>
          <p:cNvPr id="6" name="Picture 5" descr="A picture containing text&#10;&#10;Description automatically generated">
            <a:extLst>
              <a:ext uri="{FF2B5EF4-FFF2-40B4-BE49-F238E27FC236}">
                <a16:creationId xmlns:a16="http://schemas.microsoft.com/office/drawing/2014/main" id="{0AA0D585-06D5-423D-AF4F-A36EEEAE2658}"/>
              </a:ext>
            </a:extLst>
          </p:cNvPr>
          <p:cNvPicPr>
            <a:picLocks noChangeAspect="1"/>
          </p:cNvPicPr>
          <p:nvPr/>
        </p:nvPicPr>
        <p:blipFill rotWithShape="1">
          <a:blip r:embed="rId2">
            <a:extLst>
              <a:ext uri="{28A0092B-C50C-407E-A947-70E740481C1C}">
                <a14:useLocalDpi xmlns:a14="http://schemas.microsoft.com/office/drawing/2010/main" val="0"/>
              </a:ext>
            </a:extLst>
          </a:blip>
          <a:srcRect l="15919" t="14739" r="19982" b="12445"/>
          <a:stretch/>
        </p:blipFill>
        <p:spPr>
          <a:xfrm rot="5400000">
            <a:off x="7320004" y="1977261"/>
            <a:ext cx="5018551" cy="4725440"/>
          </a:xfrm>
          <a:prstGeom prst="rect">
            <a:avLst/>
          </a:prstGeom>
        </p:spPr>
      </p:pic>
    </p:spTree>
    <p:extLst>
      <p:ext uri="{BB962C8B-B14F-4D97-AF65-F5344CB8AC3E}">
        <p14:creationId xmlns:p14="http://schemas.microsoft.com/office/powerpoint/2010/main" val="1921112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1226C-6454-4FF1-9ED6-09BBD0BB9BEA}"/>
              </a:ext>
            </a:extLst>
          </p:cNvPr>
          <p:cNvSpPr>
            <a:spLocks noGrp="1"/>
          </p:cNvSpPr>
          <p:nvPr>
            <p:ph type="title"/>
          </p:nvPr>
        </p:nvSpPr>
        <p:spPr>
          <a:xfrm>
            <a:off x="1202918" y="284176"/>
            <a:ext cx="10311057" cy="1508760"/>
          </a:xfrm>
        </p:spPr>
        <p:txBody>
          <a:bodyPr>
            <a:normAutofit/>
          </a:bodyPr>
          <a:lstStyle/>
          <a:p>
            <a:r>
              <a:rPr lang="en-GB" b="1" cap="none" dirty="0">
                <a:latin typeface="Source Sans Pro" panose="020B0503030403020204" pitchFamily="34" charset="0"/>
                <a:ea typeface="Source Sans Pro" panose="020B0503030403020204" pitchFamily="34" charset="0"/>
              </a:rPr>
              <a:t>Smoking – strictly prohibited in halls</a:t>
            </a:r>
          </a:p>
        </p:txBody>
      </p:sp>
      <p:pic>
        <p:nvPicPr>
          <p:cNvPr id="1026" name="Picture 2">
            <a:extLst>
              <a:ext uri="{FF2B5EF4-FFF2-40B4-BE49-F238E27FC236}">
                <a16:creationId xmlns:a16="http://schemas.microsoft.com/office/drawing/2014/main" id="{F165F0C9-90F3-478F-A4CC-7AC9F8986C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0" b="-2"/>
          <a:stretch/>
        </p:blipFill>
        <p:spPr bwMode="auto">
          <a:xfrm>
            <a:off x="8506691" y="2639752"/>
            <a:ext cx="2406150" cy="3064793"/>
          </a:xfrm>
          <a:prstGeom prst="rect">
            <a:avLst/>
          </a:prstGeom>
          <a:ln>
            <a:noFill/>
          </a:ln>
          <a:effectLst>
            <a:outerShdw blurRad="190500" algn="tl" rotWithShape="0">
              <a:srgbClr val="000000">
                <a:alpha val="70000"/>
              </a:srgbClr>
            </a:outerShdw>
            <a:softEdge rad="1270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1BD57C-652F-45C2-BCDC-E4BF24C14AE7}"/>
              </a:ext>
            </a:extLst>
          </p:cNvPr>
          <p:cNvSpPr txBox="1"/>
          <p:nvPr/>
        </p:nvSpPr>
        <p:spPr>
          <a:xfrm>
            <a:off x="889769" y="3033740"/>
            <a:ext cx="8272011" cy="2031325"/>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ea typeface="Source Sans Pro" panose="020B0503030403020204" pitchFamily="34" charset="0"/>
                <a:cs typeface="Arial" panose="020B0604020202020204" pitchFamily="34" charset="0"/>
              </a:rPr>
              <a:t>Smoking is prohibited except in the designated smoking shelters</a:t>
            </a:r>
          </a:p>
          <a:p>
            <a:pPr marL="285750" indent="-285750">
              <a:buFont typeface="Arial" panose="020B0604020202020204" pitchFamily="34" charset="0"/>
              <a:buChar char="•"/>
            </a:pPr>
            <a:endParaRPr lang="en-GB" dirty="0">
              <a:latin typeface="Arial" panose="020B0604020202020204" pitchFamily="34" charset="0"/>
              <a:ea typeface="Source Sans Pro" panose="020B0503030403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ea typeface="Source Sans Pro" panose="020B0503030403020204" pitchFamily="34" charset="0"/>
                <a:cs typeface="Arial" panose="020B0604020202020204" pitchFamily="34" charset="0"/>
              </a:rPr>
              <a:t>Smoking in Halls could lead to a Notice to Quit</a:t>
            </a:r>
          </a:p>
          <a:p>
            <a:pPr marL="285750" indent="-285750">
              <a:buFont typeface="Arial" panose="020B0604020202020204" pitchFamily="34" charset="0"/>
              <a:buChar char="•"/>
            </a:pPr>
            <a:endParaRPr lang="en-GB" dirty="0">
              <a:latin typeface="Arial" panose="020B0604020202020204" pitchFamily="34" charset="0"/>
              <a:ea typeface="Source Sans Pro" panose="020B0503030403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ea typeface="Source Sans Pro" panose="020B0503030403020204" pitchFamily="34" charset="0"/>
                <a:cs typeface="Arial" panose="020B0604020202020204" pitchFamily="34" charset="0"/>
              </a:rPr>
              <a:t>Same applies to vaping – classed as smoking</a:t>
            </a:r>
          </a:p>
          <a:p>
            <a:endParaRPr lang="en-US" dirty="0">
              <a:latin typeface="Source Sans Pro" panose="020B0503030403020204" pitchFamily="34" charset="0"/>
              <a:ea typeface="Source Sans Pro" panose="020B0503030403020204" pitchFamily="34" charset="0"/>
            </a:endParaRPr>
          </a:p>
          <a:p>
            <a:endParaRPr lang="en-GB" dirty="0"/>
          </a:p>
        </p:txBody>
      </p:sp>
    </p:spTree>
    <p:extLst>
      <p:ext uri="{BB962C8B-B14F-4D97-AF65-F5344CB8AC3E}">
        <p14:creationId xmlns:p14="http://schemas.microsoft.com/office/powerpoint/2010/main" val="2989823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1226C-6454-4FF1-9ED6-09BBD0BB9BEA}"/>
              </a:ext>
            </a:extLst>
          </p:cNvPr>
          <p:cNvSpPr>
            <a:spLocks noGrp="1"/>
          </p:cNvSpPr>
          <p:nvPr>
            <p:ph type="title"/>
          </p:nvPr>
        </p:nvSpPr>
        <p:spPr>
          <a:xfrm>
            <a:off x="1202918" y="284176"/>
            <a:ext cx="10311057" cy="1508760"/>
          </a:xfrm>
        </p:spPr>
        <p:txBody>
          <a:bodyPr>
            <a:normAutofit/>
          </a:bodyPr>
          <a:lstStyle/>
          <a:p>
            <a:r>
              <a:rPr lang="en-GB" b="1" cap="none" dirty="0">
                <a:latin typeface="Source Sans Pro" panose="020B0503030403020204" pitchFamily="34" charset="0"/>
                <a:ea typeface="Source Sans Pro" panose="020B0503030403020204" pitchFamily="34" charset="0"/>
              </a:rPr>
              <a:t>Queen Mary Security</a:t>
            </a:r>
          </a:p>
        </p:txBody>
      </p:sp>
      <p:sp>
        <p:nvSpPr>
          <p:cNvPr id="3" name="TextBox 2">
            <a:extLst>
              <a:ext uri="{FF2B5EF4-FFF2-40B4-BE49-F238E27FC236}">
                <a16:creationId xmlns:a16="http://schemas.microsoft.com/office/drawing/2014/main" id="{761BD57C-652F-45C2-BCDC-E4BF24C14AE7}"/>
              </a:ext>
            </a:extLst>
          </p:cNvPr>
          <p:cNvSpPr txBox="1"/>
          <p:nvPr/>
        </p:nvSpPr>
        <p:spPr>
          <a:xfrm>
            <a:off x="1762755" y="2336393"/>
            <a:ext cx="8272011" cy="2185214"/>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Arial" panose="020B0604020202020204" pitchFamily="34" charset="0"/>
                <a:ea typeface="Source Sans Pro" panose="020B0503030403020204" pitchFamily="34" charset="0"/>
                <a:cs typeface="Arial" panose="020B0604020202020204" pitchFamily="34" charset="0"/>
              </a:rPr>
              <a:t>24/7 service</a:t>
            </a:r>
          </a:p>
          <a:p>
            <a:pPr marL="342900" indent="-342900">
              <a:buFont typeface="Arial" panose="020B0604020202020204" pitchFamily="34" charset="0"/>
              <a:buChar char="•"/>
            </a:pPr>
            <a:endParaRPr lang="en-GB" sz="2000" dirty="0">
              <a:latin typeface="Arial" panose="020B0604020202020204" pitchFamily="34" charset="0"/>
              <a:ea typeface="Source Sans Pro" panose="020B0503030403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ea typeface="Source Sans Pro" panose="020B0503030403020204" pitchFamily="34" charset="0"/>
                <a:cs typeface="Arial" panose="020B0604020202020204" pitchFamily="34" charset="0"/>
              </a:rPr>
              <a:t>Located on ground floor of Queens Building</a:t>
            </a:r>
          </a:p>
          <a:p>
            <a:pPr marL="342900" indent="-342900">
              <a:buFont typeface="Arial" panose="020B0604020202020204" pitchFamily="34" charset="0"/>
              <a:buChar char="•"/>
            </a:pPr>
            <a:endParaRPr lang="en-GB" sz="2000" dirty="0">
              <a:latin typeface="Arial" panose="020B0604020202020204" pitchFamily="34" charset="0"/>
              <a:ea typeface="Source Sans Pro" panose="020B0503030403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ea typeface="Source Sans Pro" panose="020B0503030403020204" pitchFamily="34" charset="0"/>
                <a:cs typeface="Arial" panose="020B0604020202020204" pitchFamily="34" charset="0"/>
              </a:rPr>
              <a:t>020 7882 5000</a:t>
            </a:r>
          </a:p>
          <a:p>
            <a:endParaRPr lang="en-US" dirty="0">
              <a:latin typeface="Source Sans Pro" panose="020B0503030403020204" pitchFamily="34" charset="0"/>
              <a:ea typeface="Source Sans Pro" panose="020B0503030403020204" pitchFamily="34" charset="0"/>
            </a:endParaRPr>
          </a:p>
          <a:p>
            <a:endParaRPr lang="en-GB" dirty="0"/>
          </a:p>
        </p:txBody>
      </p:sp>
      <p:pic>
        <p:nvPicPr>
          <p:cNvPr id="4" name="Picture 3">
            <a:extLst>
              <a:ext uri="{FF2B5EF4-FFF2-40B4-BE49-F238E27FC236}">
                <a16:creationId xmlns:a16="http://schemas.microsoft.com/office/drawing/2014/main" id="{522D7B04-6330-4796-B618-E2FF99FB9E65}"/>
              </a:ext>
            </a:extLst>
          </p:cNvPr>
          <p:cNvPicPr>
            <a:picLocks noChangeAspect="1"/>
          </p:cNvPicPr>
          <p:nvPr/>
        </p:nvPicPr>
        <p:blipFill>
          <a:blip r:embed="rId2"/>
          <a:stretch>
            <a:fillRect/>
          </a:stretch>
        </p:blipFill>
        <p:spPr>
          <a:xfrm>
            <a:off x="-118276" y="4086543"/>
            <a:ext cx="4326382" cy="2886053"/>
          </a:xfrm>
          <a:prstGeom prst="rect">
            <a:avLst/>
          </a:prstGeom>
        </p:spPr>
      </p:pic>
      <p:pic>
        <p:nvPicPr>
          <p:cNvPr id="5" name="Picture 4">
            <a:extLst>
              <a:ext uri="{FF2B5EF4-FFF2-40B4-BE49-F238E27FC236}">
                <a16:creationId xmlns:a16="http://schemas.microsoft.com/office/drawing/2014/main" id="{22101836-361E-96BB-ED16-BCB6CA828D62}"/>
              </a:ext>
            </a:extLst>
          </p:cNvPr>
          <p:cNvPicPr>
            <a:picLocks noChangeAspect="1"/>
          </p:cNvPicPr>
          <p:nvPr/>
        </p:nvPicPr>
        <p:blipFill>
          <a:blip r:embed="rId3"/>
          <a:stretch>
            <a:fillRect/>
          </a:stretch>
        </p:blipFill>
        <p:spPr>
          <a:xfrm>
            <a:off x="7983896" y="3747532"/>
            <a:ext cx="4304149" cy="3225064"/>
          </a:xfrm>
          <a:prstGeom prst="rect">
            <a:avLst/>
          </a:prstGeom>
        </p:spPr>
      </p:pic>
      <p:cxnSp>
        <p:nvCxnSpPr>
          <p:cNvPr id="8" name="Straight Arrow Connector 7">
            <a:extLst>
              <a:ext uri="{FF2B5EF4-FFF2-40B4-BE49-F238E27FC236}">
                <a16:creationId xmlns:a16="http://schemas.microsoft.com/office/drawing/2014/main" id="{02608614-FCEE-97B2-0BC3-5E80918800E1}"/>
              </a:ext>
            </a:extLst>
          </p:cNvPr>
          <p:cNvCxnSpPr/>
          <p:nvPr/>
        </p:nvCxnSpPr>
        <p:spPr>
          <a:xfrm>
            <a:off x="7093009" y="3264493"/>
            <a:ext cx="982767" cy="16151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563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38D46-9FF7-4C17-8268-9E13C5A2D703}"/>
              </a:ext>
            </a:extLst>
          </p:cNvPr>
          <p:cNvSpPr>
            <a:spLocks noGrp="1"/>
          </p:cNvSpPr>
          <p:nvPr>
            <p:ph type="title"/>
          </p:nvPr>
        </p:nvSpPr>
        <p:spPr>
          <a:xfrm>
            <a:off x="1202919" y="284176"/>
            <a:ext cx="9784080" cy="1508760"/>
          </a:xfrm>
        </p:spPr>
        <p:txBody>
          <a:bodyPr>
            <a:normAutofit/>
          </a:bodyPr>
          <a:lstStyle/>
          <a:p>
            <a:r>
              <a:rPr lang="en-GB" b="1" cap="none" dirty="0">
                <a:latin typeface="Arial" panose="020B0604020202020204" pitchFamily="34" charset="0"/>
                <a:ea typeface="Source Sans Pro" panose="020B0503030403020204" pitchFamily="34" charset="0"/>
                <a:cs typeface="Arial" panose="020B0604020202020204" pitchFamily="34" charset="0"/>
              </a:rPr>
              <a:t>5 Tips for Settling In</a:t>
            </a:r>
          </a:p>
        </p:txBody>
      </p:sp>
      <p:graphicFrame>
        <p:nvGraphicFramePr>
          <p:cNvPr id="43" name="Content Placeholder 2">
            <a:extLst>
              <a:ext uri="{FF2B5EF4-FFF2-40B4-BE49-F238E27FC236}">
                <a16:creationId xmlns:a16="http://schemas.microsoft.com/office/drawing/2014/main" id="{422BA22C-5007-13B3-4C5B-0E841CB22F9A}"/>
              </a:ext>
            </a:extLst>
          </p:cNvPr>
          <p:cNvGraphicFramePr>
            <a:graphicFrameLocks noGrp="1"/>
          </p:cNvGraphicFramePr>
          <p:nvPr>
            <p:ph idx="1"/>
            <p:extLst>
              <p:ext uri="{D42A27DB-BD31-4B8C-83A1-F6EECF244321}">
                <p14:modId xmlns:p14="http://schemas.microsoft.com/office/powerpoint/2010/main" val="2469036399"/>
              </p:ext>
            </p:extLst>
          </p:nvPr>
        </p:nvGraphicFramePr>
        <p:xfrm>
          <a:off x="1203325" y="2476595"/>
          <a:ext cx="9783763" cy="3416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2625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8722648D-1D5D-4BB1-9E1E-44979DFE2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4318" y="5812971"/>
            <a:ext cx="3917682" cy="1045029"/>
          </a:xfrm>
          <a:prstGeom prst="rect">
            <a:avLst/>
          </a:prstGeom>
        </p:spPr>
      </p:pic>
      <p:sp>
        <p:nvSpPr>
          <p:cNvPr id="6" name="TextBox 5">
            <a:extLst>
              <a:ext uri="{FF2B5EF4-FFF2-40B4-BE49-F238E27FC236}">
                <a16:creationId xmlns:a16="http://schemas.microsoft.com/office/drawing/2014/main" id="{EC53C691-65B1-443A-BD8D-4597F64091B0}"/>
              </a:ext>
            </a:extLst>
          </p:cNvPr>
          <p:cNvSpPr txBox="1"/>
          <p:nvPr/>
        </p:nvSpPr>
        <p:spPr>
          <a:xfrm>
            <a:off x="1567877" y="1946435"/>
            <a:ext cx="9056246" cy="2862322"/>
          </a:xfrm>
          <a:prstGeom prst="rect">
            <a:avLst/>
          </a:prstGeom>
          <a:noFill/>
        </p:spPr>
        <p:txBody>
          <a:bodyPr wrap="square" lIns="91440" tIns="45720" rIns="91440" bIns="45720" anchor="t">
            <a:spAutoFit/>
          </a:bodyPr>
          <a:lstStyle/>
          <a:p>
            <a:pPr algn="ctr"/>
            <a:r>
              <a:rPr lang="en-GB" sz="3600" dirty="0">
                <a:latin typeface="Arial" panose="020B0604020202020204" pitchFamily="34" charset="0"/>
                <a:ea typeface="Source Sans Pro" panose="020B0503030403020204" pitchFamily="34" charset="0"/>
                <a:cs typeface="Arial" panose="020B0604020202020204" pitchFamily="34" charset="0"/>
              </a:rPr>
              <a:t>Thank you for listening!</a:t>
            </a:r>
          </a:p>
          <a:p>
            <a:pPr algn="ctr"/>
            <a:endParaRPr lang="en-GB" sz="3600" dirty="0">
              <a:latin typeface="Arial" panose="020B0604020202020204" pitchFamily="34" charset="0"/>
              <a:ea typeface="Source Sans Pro" panose="020B0503030403020204" pitchFamily="34" charset="0"/>
              <a:cs typeface="Arial" panose="020B0604020202020204" pitchFamily="34" charset="0"/>
            </a:endParaRPr>
          </a:p>
          <a:p>
            <a:pPr algn="ctr"/>
            <a:r>
              <a:rPr lang="en-GB" sz="3600" dirty="0">
                <a:latin typeface="Arial" panose="020B0604020202020204" pitchFamily="34" charset="0"/>
                <a:ea typeface="Source Sans Pro"/>
                <a:cs typeface="Arial" panose="020B0604020202020204" pitchFamily="34" charset="0"/>
              </a:rPr>
              <a:t>If you have any questions, please contact us at </a:t>
            </a:r>
          </a:p>
          <a:p>
            <a:pPr algn="ctr"/>
            <a:r>
              <a:rPr lang="en-GB" sz="3600" dirty="0">
                <a:latin typeface="Arial" panose="020B0604020202020204" pitchFamily="34" charset="0"/>
                <a:ea typeface="Source Sans Pro"/>
                <a:cs typeface="Arial" panose="020B0604020202020204" pitchFamily="34" charset="0"/>
              </a:rPr>
              <a:t>residentialwelfare@qmul.ac.uk</a:t>
            </a:r>
          </a:p>
        </p:txBody>
      </p:sp>
    </p:spTree>
    <p:extLst>
      <p:ext uri="{BB962C8B-B14F-4D97-AF65-F5344CB8AC3E}">
        <p14:creationId xmlns:p14="http://schemas.microsoft.com/office/powerpoint/2010/main" val="3662214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E751C-644F-4712-A06E-90BAA59AF1C6}"/>
              </a:ext>
            </a:extLst>
          </p:cNvPr>
          <p:cNvSpPr>
            <a:spLocks noGrp="1"/>
          </p:cNvSpPr>
          <p:nvPr>
            <p:ph type="title"/>
          </p:nvPr>
        </p:nvSpPr>
        <p:spPr>
          <a:xfrm>
            <a:off x="838199" y="333145"/>
            <a:ext cx="10515600" cy="1325563"/>
          </a:xfrm>
        </p:spPr>
        <p:txBody>
          <a:bodyPr>
            <a:normAutofit/>
          </a:bodyPr>
          <a:lstStyle/>
          <a:p>
            <a:r>
              <a:rPr lang="en-GB" sz="2400" b="1" cap="none" dirty="0">
                <a:solidFill>
                  <a:srgbClr val="0099CC"/>
                </a:solidFill>
                <a:latin typeface="Arial" panose="020B0604020202020204" pitchFamily="34" charset="0"/>
                <a:ea typeface="Source Sans Pro" panose="020B0503030403020204" pitchFamily="34" charset="0"/>
                <a:cs typeface="Arial" panose="020B0604020202020204" pitchFamily="34" charset="0"/>
              </a:rPr>
              <a:t>The Residential Welfare Team </a:t>
            </a:r>
            <a:br>
              <a:rPr lang="en-GB" sz="2400" b="1" cap="none" dirty="0">
                <a:solidFill>
                  <a:srgbClr val="0099CC"/>
                </a:solidFill>
                <a:latin typeface="Arial" panose="020B0604020202020204" pitchFamily="34" charset="0"/>
                <a:ea typeface="Source Sans Pro" panose="020B0503030403020204" pitchFamily="34" charset="0"/>
                <a:cs typeface="Arial" panose="020B0604020202020204" pitchFamily="34" charset="0"/>
              </a:rPr>
            </a:br>
            <a:r>
              <a:rPr lang="en-GB" sz="2400" i="1" cap="none" dirty="0">
                <a:solidFill>
                  <a:srgbClr val="0099CC"/>
                </a:solidFill>
                <a:latin typeface="Arial" panose="020B0604020202020204" pitchFamily="34" charset="0"/>
                <a:ea typeface="Source Sans Pro" panose="020B0503030403020204" pitchFamily="34" charset="0"/>
                <a:cs typeface="Arial" panose="020B0604020202020204" pitchFamily="34" charset="0"/>
              </a:rPr>
              <a:t>In everything we do, our ultimate purpose is to promote student wellbeing</a:t>
            </a:r>
          </a:p>
        </p:txBody>
      </p:sp>
      <p:sp>
        <p:nvSpPr>
          <p:cNvPr id="12" name="TextBox 11">
            <a:extLst>
              <a:ext uri="{FF2B5EF4-FFF2-40B4-BE49-F238E27FC236}">
                <a16:creationId xmlns:a16="http://schemas.microsoft.com/office/drawing/2014/main" id="{ABD992B0-7B20-4E22-B73E-9366BD152CC5}"/>
              </a:ext>
            </a:extLst>
          </p:cNvPr>
          <p:cNvSpPr txBox="1"/>
          <p:nvPr/>
        </p:nvSpPr>
        <p:spPr>
          <a:xfrm>
            <a:off x="6406762" y="5450031"/>
            <a:ext cx="2817067" cy="584775"/>
          </a:xfrm>
          <a:prstGeom prst="rect">
            <a:avLst/>
          </a:prstGeom>
          <a:noFill/>
        </p:spPr>
        <p:txBody>
          <a:bodyPr wrap="square" rtlCol="0">
            <a:spAutoFit/>
          </a:bodyPr>
          <a:lstStyle/>
          <a:p>
            <a:r>
              <a:rPr lang="en-GB" sz="1600" dirty="0">
                <a:latin typeface="Arial" panose="020B0604020202020204" pitchFamily="34" charset="0"/>
                <a:ea typeface="Source Sans Pro" panose="020B0503030403020204" pitchFamily="34" charset="0"/>
                <a:cs typeface="Arial" panose="020B0604020202020204" pitchFamily="34" charset="0"/>
              </a:rPr>
              <a:t>Tracey Paradise</a:t>
            </a:r>
          </a:p>
          <a:p>
            <a:r>
              <a:rPr lang="en-GB" sz="1600" dirty="0">
                <a:latin typeface="Arial" panose="020B0604020202020204" pitchFamily="34" charset="0"/>
                <a:ea typeface="Source Sans Pro" panose="020B0503030403020204" pitchFamily="34" charset="0"/>
                <a:cs typeface="Arial" panose="020B0604020202020204" pitchFamily="34" charset="0"/>
              </a:rPr>
              <a:t>Residential Welfare Manager</a:t>
            </a:r>
          </a:p>
        </p:txBody>
      </p:sp>
      <p:sp>
        <p:nvSpPr>
          <p:cNvPr id="13" name="TextBox 12">
            <a:extLst>
              <a:ext uri="{FF2B5EF4-FFF2-40B4-BE49-F238E27FC236}">
                <a16:creationId xmlns:a16="http://schemas.microsoft.com/office/drawing/2014/main" id="{7D8CEBFA-CF94-4BC7-9007-BDED5DEE2BA7}"/>
              </a:ext>
            </a:extLst>
          </p:cNvPr>
          <p:cNvSpPr txBox="1"/>
          <p:nvPr/>
        </p:nvSpPr>
        <p:spPr>
          <a:xfrm>
            <a:off x="3565845" y="5434763"/>
            <a:ext cx="3348562" cy="584775"/>
          </a:xfrm>
          <a:prstGeom prst="rect">
            <a:avLst/>
          </a:prstGeom>
          <a:noFill/>
        </p:spPr>
        <p:txBody>
          <a:bodyPr wrap="square" lIns="91440" tIns="45720" rIns="91440" bIns="45720" rtlCol="0" anchor="t">
            <a:spAutoFit/>
          </a:bodyPr>
          <a:lstStyle/>
          <a:p>
            <a:r>
              <a:rPr lang="en-GB" sz="1600" dirty="0">
                <a:latin typeface="Arial" panose="020B0604020202020204" pitchFamily="34" charset="0"/>
                <a:ea typeface="Source Sans Pro" panose="020B0503030403020204" pitchFamily="34" charset="0"/>
                <a:cs typeface="Arial" panose="020B0604020202020204" pitchFamily="34" charset="0"/>
              </a:rPr>
              <a:t>Emma Godfrey</a:t>
            </a:r>
          </a:p>
          <a:p>
            <a:r>
              <a:rPr lang="en-GB" sz="1600" dirty="0">
                <a:latin typeface="Arial"/>
                <a:ea typeface="Source Sans Pro"/>
                <a:cs typeface="Arial"/>
              </a:rPr>
              <a:t>Residential Welfare Officer</a:t>
            </a:r>
          </a:p>
        </p:txBody>
      </p:sp>
      <p:sp>
        <p:nvSpPr>
          <p:cNvPr id="3" name="TextBox 2">
            <a:extLst>
              <a:ext uri="{FF2B5EF4-FFF2-40B4-BE49-F238E27FC236}">
                <a16:creationId xmlns:a16="http://schemas.microsoft.com/office/drawing/2014/main" id="{0E4B21B9-ECE5-457F-A20C-55FC0DF64379}"/>
              </a:ext>
            </a:extLst>
          </p:cNvPr>
          <p:cNvSpPr txBox="1"/>
          <p:nvPr/>
        </p:nvSpPr>
        <p:spPr>
          <a:xfrm>
            <a:off x="3255394" y="6340189"/>
            <a:ext cx="6736702" cy="369332"/>
          </a:xfrm>
          <a:prstGeom prst="rect">
            <a:avLst/>
          </a:prstGeom>
          <a:noFill/>
        </p:spPr>
        <p:txBody>
          <a:bodyPr wrap="square" rtlCol="0">
            <a:spAutoFit/>
          </a:bodyPr>
          <a:lstStyle/>
          <a:p>
            <a:r>
              <a:rPr lang="en-GB" b="1" dirty="0">
                <a:latin typeface="Source Sans Pro" panose="020B0503030403020204" pitchFamily="34" charset="0"/>
                <a:ea typeface="Source Sans Pro" panose="020B0503030403020204" pitchFamily="34" charset="0"/>
              </a:rPr>
              <a:t>Contact us by </a:t>
            </a:r>
            <a:r>
              <a:rPr lang="en-GB" b="1" dirty="0">
                <a:latin typeface="Arial" panose="020B0604020202020204" pitchFamily="34" charset="0"/>
                <a:ea typeface="Source Sans Pro" panose="020B0503030403020204" pitchFamily="34" charset="0"/>
                <a:cs typeface="Arial" panose="020B0604020202020204" pitchFamily="34" charset="0"/>
              </a:rPr>
              <a:t>email</a:t>
            </a:r>
            <a:r>
              <a:rPr lang="en-GB" b="1" dirty="0">
                <a:latin typeface="Source Sans Pro" panose="020B0503030403020204" pitchFamily="34" charset="0"/>
                <a:ea typeface="Source Sans Pro" panose="020B0503030403020204" pitchFamily="34" charset="0"/>
              </a:rPr>
              <a:t> at residentialwelfare@qmul.ac.uk</a:t>
            </a:r>
          </a:p>
        </p:txBody>
      </p:sp>
      <p:pic>
        <p:nvPicPr>
          <p:cNvPr id="4" name="Picture 3" descr="Image">
            <a:extLst>
              <a:ext uri="{FF2B5EF4-FFF2-40B4-BE49-F238E27FC236}">
                <a16:creationId xmlns:a16="http://schemas.microsoft.com/office/drawing/2014/main" id="{EA9B7338-CD42-15FE-AB5E-A84ED84F3444}"/>
              </a:ext>
            </a:extLst>
          </p:cNvPr>
          <p:cNvPicPr>
            <a:picLocks noChangeAspect="1"/>
          </p:cNvPicPr>
          <p:nvPr/>
        </p:nvPicPr>
        <p:blipFill rotWithShape="1">
          <a:blip r:embed="rId2"/>
          <a:srcRect r="-3448" b="10462"/>
          <a:stretch/>
        </p:blipFill>
        <p:spPr>
          <a:xfrm>
            <a:off x="4209803" y="2420093"/>
            <a:ext cx="4455294" cy="2878881"/>
          </a:xfrm>
          <a:prstGeom prst="rect">
            <a:avLst/>
          </a:prstGeom>
        </p:spPr>
      </p:pic>
    </p:spTree>
    <p:extLst>
      <p:ext uri="{BB962C8B-B14F-4D97-AF65-F5344CB8AC3E}">
        <p14:creationId xmlns:p14="http://schemas.microsoft.com/office/powerpoint/2010/main" val="946058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7AD3C-BAD0-4478-95A0-B969CBCCEF58}"/>
              </a:ext>
            </a:extLst>
          </p:cNvPr>
          <p:cNvSpPr>
            <a:spLocks noGrp="1"/>
          </p:cNvSpPr>
          <p:nvPr>
            <p:ph type="title"/>
          </p:nvPr>
        </p:nvSpPr>
        <p:spPr/>
        <p:txBody>
          <a:bodyPr/>
          <a:lstStyle/>
          <a:p>
            <a:r>
              <a:rPr lang="en-GB" b="1" cap="none" dirty="0">
                <a:solidFill>
                  <a:srgbClr val="0099CC"/>
                </a:solidFill>
                <a:latin typeface="Source Sans Pro" panose="020B0503030403020204" pitchFamily="34" charset="0"/>
                <a:ea typeface="Source Sans Pro" panose="020B0503030403020204" pitchFamily="34" charset="0"/>
              </a:rPr>
              <a:t>We CARE</a:t>
            </a:r>
          </a:p>
        </p:txBody>
      </p:sp>
      <p:graphicFrame>
        <p:nvGraphicFramePr>
          <p:cNvPr id="1034" name="Content Placeholder 3">
            <a:extLst>
              <a:ext uri="{FF2B5EF4-FFF2-40B4-BE49-F238E27FC236}">
                <a16:creationId xmlns:a16="http://schemas.microsoft.com/office/drawing/2014/main" id="{8FD99C4B-4DE8-FA1E-FB9A-3DD8E7A77CCE}"/>
              </a:ext>
            </a:extLst>
          </p:cNvPr>
          <p:cNvGraphicFramePr>
            <a:graphicFrameLocks noGrp="1"/>
          </p:cNvGraphicFramePr>
          <p:nvPr>
            <p:ph sz="half" idx="2"/>
            <p:extLst>
              <p:ext uri="{D42A27DB-BD31-4B8C-83A1-F6EECF244321}">
                <p14:modId xmlns:p14="http://schemas.microsoft.com/office/powerpoint/2010/main" val="1403691994"/>
              </p:ext>
            </p:extLst>
          </p:nvPr>
        </p:nvGraphicFramePr>
        <p:xfrm>
          <a:off x="3021832" y="2019589"/>
          <a:ext cx="598593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1755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85F27-1FDE-49DE-805D-A4D3536CBD29}"/>
              </a:ext>
            </a:extLst>
          </p:cNvPr>
          <p:cNvSpPr>
            <a:spLocks noGrp="1"/>
          </p:cNvSpPr>
          <p:nvPr>
            <p:ph type="title"/>
          </p:nvPr>
        </p:nvSpPr>
        <p:spPr/>
        <p:txBody>
          <a:bodyPr>
            <a:normAutofit/>
          </a:bodyPr>
          <a:lstStyle/>
          <a:p>
            <a:r>
              <a:rPr lang="en-GB" b="1" cap="none" dirty="0">
                <a:solidFill>
                  <a:srgbClr val="0099CC"/>
                </a:solidFill>
                <a:latin typeface="Arial" panose="020B0604020202020204" pitchFamily="34" charset="0"/>
                <a:ea typeface="Source Sans Pro" panose="020B0503030403020204" pitchFamily="34" charset="0"/>
                <a:cs typeface="Arial" panose="020B0604020202020204" pitchFamily="34" charset="0"/>
              </a:rPr>
              <a:t>How we can support you</a:t>
            </a:r>
          </a:p>
        </p:txBody>
      </p:sp>
      <p:sp>
        <p:nvSpPr>
          <p:cNvPr id="17" name="TextBox 16">
            <a:extLst>
              <a:ext uri="{FF2B5EF4-FFF2-40B4-BE49-F238E27FC236}">
                <a16:creationId xmlns:a16="http://schemas.microsoft.com/office/drawing/2014/main" id="{CA93CB4C-951C-46C5-8B56-B78F2721F8CF}"/>
              </a:ext>
            </a:extLst>
          </p:cNvPr>
          <p:cNvSpPr txBox="1"/>
          <p:nvPr/>
        </p:nvSpPr>
        <p:spPr>
          <a:xfrm>
            <a:off x="3221558" y="6071526"/>
            <a:ext cx="6736702" cy="369332"/>
          </a:xfrm>
          <a:prstGeom prst="rect">
            <a:avLst/>
          </a:prstGeom>
          <a:noFill/>
        </p:spPr>
        <p:txBody>
          <a:bodyPr wrap="square" rtlCol="0">
            <a:spAutoFit/>
          </a:bodyPr>
          <a:lstStyle/>
          <a:p>
            <a:r>
              <a:rPr lang="en-GB" b="1" dirty="0">
                <a:latin typeface="Arial" panose="020B0604020202020204" pitchFamily="34" charset="0"/>
                <a:ea typeface="Source Sans Pro" panose="020B0503030403020204" pitchFamily="34" charset="0"/>
                <a:cs typeface="Arial" panose="020B0604020202020204" pitchFamily="34" charset="0"/>
              </a:rPr>
              <a:t>Contact us by email at residentialwelfare@qmul.ac.uk</a:t>
            </a:r>
          </a:p>
        </p:txBody>
      </p:sp>
      <p:graphicFrame>
        <p:nvGraphicFramePr>
          <p:cNvPr id="28" name="Content Placeholder 2">
            <a:extLst>
              <a:ext uri="{FF2B5EF4-FFF2-40B4-BE49-F238E27FC236}">
                <a16:creationId xmlns:a16="http://schemas.microsoft.com/office/drawing/2014/main" id="{21940C1D-A63C-4D42-BC8A-CD19D3E1827F}"/>
              </a:ext>
            </a:extLst>
          </p:cNvPr>
          <p:cNvGraphicFramePr>
            <a:graphicFrameLocks/>
          </p:cNvGraphicFramePr>
          <p:nvPr>
            <p:extLst>
              <p:ext uri="{D42A27DB-BD31-4B8C-83A1-F6EECF244321}">
                <p14:modId xmlns:p14="http://schemas.microsoft.com/office/powerpoint/2010/main" val="2982835253"/>
              </p:ext>
            </p:extLst>
          </p:nvPr>
        </p:nvGraphicFramePr>
        <p:xfrm>
          <a:off x="1203325" y="2476595"/>
          <a:ext cx="9783763" cy="3416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065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792AA-BEA4-4C3D-97EE-068A2D8A2842}"/>
              </a:ext>
            </a:extLst>
          </p:cNvPr>
          <p:cNvSpPr>
            <a:spLocks noGrp="1"/>
          </p:cNvSpPr>
          <p:nvPr>
            <p:ph type="title"/>
          </p:nvPr>
        </p:nvSpPr>
        <p:spPr/>
        <p:txBody>
          <a:bodyPr/>
          <a:lstStyle/>
          <a:p>
            <a:r>
              <a:rPr lang="en-GB" b="1" cap="none" dirty="0">
                <a:solidFill>
                  <a:srgbClr val="0099CC"/>
                </a:solidFill>
                <a:latin typeface="Arial" panose="020B0604020202020204" pitchFamily="34" charset="0"/>
                <a:ea typeface="Source Sans Pro" panose="020B0503030403020204" pitchFamily="34" charset="0"/>
                <a:cs typeface="Arial" panose="020B0604020202020204" pitchFamily="34" charset="0"/>
              </a:rPr>
              <a:t>Who we work with…</a:t>
            </a:r>
            <a:endParaRPr lang="en-GB" b="1" dirty="0">
              <a:solidFill>
                <a:srgbClr val="0099CC"/>
              </a:solidFill>
              <a:latin typeface="Arial" panose="020B0604020202020204" pitchFamily="34" charset="0"/>
              <a:ea typeface="Source Sans Pro" panose="020B0503030403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6DD330F-3EB6-488C-8AB0-7CE7DE71F764}"/>
              </a:ext>
            </a:extLst>
          </p:cNvPr>
          <p:cNvSpPr>
            <a:spLocks noGrp="1"/>
          </p:cNvSpPr>
          <p:nvPr>
            <p:ph idx="1"/>
          </p:nvPr>
        </p:nvSpPr>
        <p:spPr/>
        <p:txBody>
          <a:bodyPr/>
          <a:lstStyle/>
          <a:p>
            <a:r>
              <a:rPr lang="en-GB" dirty="0">
                <a:latin typeface="Arial" panose="020B0604020202020204" pitchFamily="34" charset="0"/>
                <a:ea typeface="Source Sans Pro" panose="020B0503030403020204" pitchFamily="34" charset="0"/>
                <a:cs typeface="Arial" panose="020B0604020202020204" pitchFamily="34" charset="0"/>
              </a:rPr>
              <a:t>Queen Mary Security</a:t>
            </a:r>
          </a:p>
          <a:p>
            <a:r>
              <a:rPr lang="en-GB" dirty="0">
                <a:latin typeface="Arial" panose="020B0604020202020204" pitchFamily="34" charset="0"/>
                <a:ea typeface="Source Sans Pro" panose="020B0503030403020204" pitchFamily="34" charset="0"/>
                <a:cs typeface="Arial" panose="020B0604020202020204" pitchFamily="34" charset="0"/>
              </a:rPr>
              <a:t>Housing Services &amp; Residences Finance</a:t>
            </a:r>
          </a:p>
          <a:p>
            <a:r>
              <a:rPr lang="en-GB" dirty="0">
                <a:latin typeface="Arial" panose="020B0604020202020204" pitchFamily="34" charset="0"/>
                <a:ea typeface="Source Sans Pro" panose="020B0503030403020204" pitchFamily="34" charset="0"/>
                <a:cs typeface="Arial" panose="020B0604020202020204" pitchFamily="34" charset="0"/>
              </a:rPr>
              <a:t>Disability &amp; Dyslexia Services</a:t>
            </a:r>
          </a:p>
          <a:p>
            <a:r>
              <a:rPr lang="en-GB" dirty="0">
                <a:latin typeface="Arial" panose="020B0604020202020204" pitchFamily="34" charset="0"/>
                <a:ea typeface="Source Sans Pro" panose="020B0503030403020204" pitchFamily="34" charset="0"/>
                <a:cs typeface="Arial" panose="020B0604020202020204" pitchFamily="34" charset="0"/>
              </a:rPr>
              <a:t>Advice &amp; Counselling Service</a:t>
            </a:r>
          </a:p>
          <a:p>
            <a:r>
              <a:rPr lang="en-GB" dirty="0">
                <a:latin typeface="Arial" panose="020B0604020202020204" pitchFamily="34" charset="0"/>
                <a:ea typeface="Source Sans Pro" panose="020B0503030403020204" pitchFamily="34" charset="0"/>
                <a:cs typeface="Arial" panose="020B0604020202020204" pitchFamily="34" charset="0"/>
              </a:rPr>
              <a:t>Residential Cleaning Services</a:t>
            </a:r>
          </a:p>
          <a:p>
            <a:r>
              <a:rPr lang="en-GB" dirty="0">
                <a:latin typeface="Arial" panose="020B0604020202020204" pitchFamily="34" charset="0"/>
                <a:ea typeface="Source Sans Pro" panose="020B0503030403020204" pitchFamily="34" charset="0"/>
                <a:cs typeface="Arial" panose="020B0604020202020204" pitchFamily="34" charset="0"/>
              </a:rPr>
              <a:t>Residential Maintenance Team </a:t>
            </a:r>
          </a:p>
        </p:txBody>
      </p:sp>
      <p:pic>
        <p:nvPicPr>
          <p:cNvPr id="5" name="Picture 4">
            <a:extLst>
              <a:ext uri="{FF2B5EF4-FFF2-40B4-BE49-F238E27FC236}">
                <a16:creationId xmlns:a16="http://schemas.microsoft.com/office/drawing/2014/main" id="{F2B55549-48E3-46DD-AEA0-AD283B13D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0933"/>
            <a:ext cx="5289582" cy="1592972"/>
          </a:xfrm>
          <a:prstGeom prst="rect">
            <a:avLst/>
          </a:prstGeom>
        </p:spPr>
      </p:pic>
    </p:spTree>
    <p:extLst>
      <p:ext uri="{BB962C8B-B14F-4D97-AF65-F5344CB8AC3E}">
        <p14:creationId xmlns:p14="http://schemas.microsoft.com/office/powerpoint/2010/main" val="4102206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6E55-C7A1-41D0-9ACE-81CFC1637410}"/>
              </a:ext>
            </a:extLst>
          </p:cNvPr>
          <p:cNvSpPr>
            <a:spLocks noGrp="1"/>
          </p:cNvSpPr>
          <p:nvPr>
            <p:ph type="title"/>
          </p:nvPr>
        </p:nvSpPr>
        <p:spPr>
          <a:xfrm>
            <a:off x="1202919" y="284176"/>
            <a:ext cx="9784080" cy="1508760"/>
          </a:xfrm>
        </p:spPr>
        <p:txBody>
          <a:bodyPr>
            <a:normAutofit/>
          </a:bodyPr>
          <a:lstStyle/>
          <a:p>
            <a:r>
              <a:rPr lang="en-GB" b="1" cap="none" dirty="0">
                <a:solidFill>
                  <a:srgbClr val="0099CC"/>
                </a:solidFill>
                <a:latin typeface="Arial" panose="020B0604020202020204" pitchFamily="34" charset="0"/>
                <a:ea typeface="Source Sans Pro" panose="020B0503030403020204" pitchFamily="34" charset="0"/>
                <a:cs typeface="Arial" panose="020B0604020202020204" pitchFamily="34" charset="0"/>
              </a:rPr>
              <a:t>Communal living – what to expect</a:t>
            </a:r>
          </a:p>
        </p:txBody>
      </p:sp>
      <p:graphicFrame>
        <p:nvGraphicFramePr>
          <p:cNvPr id="5" name="Content Placeholder 2">
            <a:extLst>
              <a:ext uri="{FF2B5EF4-FFF2-40B4-BE49-F238E27FC236}">
                <a16:creationId xmlns:a16="http://schemas.microsoft.com/office/drawing/2014/main" id="{CE974528-837C-5AFD-EE54-30C6177B4DCF}"/>
              </a:ext>
            </a:extLst>
          </p:cNvPr>
          <p:cNvGraphicFramePr>
            <a:graphicFrameLocks noGrp="1"/>
          </p:cNvGraphicFramePr>
          <p:nvPr>
            <p:ph idx="1"/>
            <p:extLst>
              <p:ext uri="{D42A27DB-BD31-4B8C-83A1-F6EECF244321}">
                <p14:modId xmlns:p14="http://schemas.microsoft.com/office/powerpoint/2010/main" val="3821976233"/>
              </p:ext>
            </p:extLst>
          </p:nvPr>
        </p:nvGraphicFramePr>
        <p:xfrm>
          <a:off x="1203236" y="2450958"/>
          <a:ext cx="9783763" cy="3416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5072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A430F5-D1C0-9CA9-BE88-103AC7C9B1B8}"/>
              </a:ext>
            </a:extLst>
          </p:cNvPr>
          <p:cNvPicPr>
            <a:picLocks noChangeAspect="1"/>
          </p:cNvPicPr>
          <p:nvPr/>
        </p:nvPicPr>
        <p:blipFill>
          <a:blip r:embed="rId2"/>
          <a:srcRect t="9889" b="7693"/>
          <a:stretch/>
        </p:blipFill>
        <p:spPr>
          <a:xfrm>
            <a:off x="208383" y="3388"/>
            <a:ext cx="5878286" cy="6854612"/>
          </a:xfrm>
          <a:prstGeom prst="rect">
            <a:avLst/>
          </a:prstGeom>
        </p:spPr>
      </p:pic>
      <p:pic>
        <p:nvPicPr>
          <p:cNvPr id="7" name="Picture 6">
            <a:extLst>
              <a:ext uri="{FF2B5EF4-FFF2-40B4-BE49-F238E27FC236}">
                <a16:creationId xmlns:a16="http://schemas.microsoft.com/office/drawing/2014/main" id="{AA09300B-3A00-47B5-FB7C-2173D71A0564}"/>
              </a:ext>
            </a:extLst>
          </p:cNvPr>
          <p:cNvPicPr>
            <a:picLocks noChangeAspect="1"/>
          </p:cNvPicPr>
          <p:nvPr/>
        </p:nvPicPr>
        <p:blipFill>
          <a:blip r:embed="rId3"/>
          <a:srcRect t="10612" r="1235" b="8844"/>
          <a:stretch/>
        </p:blipFill>
        <p:spPr>
          <a:xfrm>
            <a:off x="6016259" y="2605"/>
            <a:ext cx="5967358" cy="6855395"/>
          </a:xfrm>
          <a:prstGeom prst="rect">
            <a:avLst/>
          </a:prstGeom>
        </p:spPr>
      </p:pic>
    </p:spTree>
    <p:extLst>
      <p:ext uri="{BB962C8B-B14F-4D97-AF65-F5344CB8AC3E}">
        <p14:creationId xmlns:p14="http://schemas.microsoft.com/office/powerpoint/2010/main" val="122792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1850C-906A-4FCA-90B2-D40587675898}"/>
              </a:ext>
            </a:extLst>
          </p:cNvPr>
          <p:cNvSpPr>
            <a:spLocks noGrp="1"/>
          </p:cNvSpPr>
          <p:nvPr>
            <p:ph type="title"/>
          </p:nvPr>
        </p:nvSpPr>
        <p:spPr/>
        <p:txBody>
          <a:bodyPr/>
          <a:lstStyle/>
          <a:p>
            <a:r>
              <a:rPr lang="en-GB" b="1" cap="none" dirty="0">
                <a:solidFill>
                  <a:srgbClr val="0099CC"/>
                </a:solidFill>
                <a:latin typeface="Arial" panose="020B0604020202020204" pitchFamily="34" charset="0"/>
                <a:ea typeface="Source Sans Pro" panose="020B0503030403020204" pitchFamily="34" charset="0"/>
                <a:cs typeface="Arial" panose="020B0604020202020204" pitchFamily="34" charset="0"/>
              </a:rPr>
              <a:t>Campus life – what to expect</a:t>
            </a:r>
          </a:p>
        </p:txBody>
      </p:sp>
      <p:sp>
        <p:nvSpPr>
          <p:cNvPr id="3" name="Content Placeholder 2">
            <a:extLst>
              <a:ext uri="{FF2B5EF4-FFF2-40B4-BE49-F238E27FC236}">
                <a16:creationId xmlns:a16="http://schemas.microsoft.com/office/drawing/2014/main" id="{00FA0BC7-4A99-42B9-AD06-2E83365A93F1}"/>
              </a:ext>
            </a:extLst>
          </p:cNvPr>
          <p:cNvSpPr>
            <a:spLocks noGrp="1"/>
          </p:cNvSpPr>
          <p:nvPr>
            <p:ph idx="1"/>
          </p:nvPr>
        </p:nvSpPr>
        <p:spPr>
          <a:xfrm>
            <a:off x="282011" y="1835666"/>
            <a:ext cx="11596643" cy="4206240"/>
          </a:xfrm>
        </p:spPr>
        <p:txBody>
          <a:bodyPr vert="horz" lIns="91440" tIns="45720" rIns="91440" bIns="45720" rtlCol="0" anchor="t">
            <a:normAutofit/>
          </a:bodyPr>
          <a:lstStyle/>
          <a:p>
            <a:pPr marL="0" indent="0">
              <a:buNone/>
            </a:pPr>
            <a:r>
              <a:rPr lang="en-GB" sz="1600" b="1" dirty="0">
                <a:latin typeface="Arial"/>
                <a:ea typeface="Source Sans Pro"/>
                <a:cs typeface="Arial"/>
              </a:rPr>
              <a:t>24/7 France House Residences Reception</a:t>
            </a:r>
            <a:r>
              <a:rPr lang="en-GB" sz="1600" dirty="0">
                <a:latin typeface="Arial"/>
                <a:ea typeface="Source Sans Pro"/>
                <a:cs typeface="Arial"/>
              </a:rPr>
              <a:t> </a:t>
            </a:r>
            <a:endParaRPr lang="en-GB" sz="1600" dirty="0">
              <a:latin typeface="Arial" panose="020B0604020202020204" pitchFamily="34" charset="0"/>
              <a:ea typeface="Source Sans Pro" panose="020B0503030403020204" pitchFamily="34" charset="0"/>
              <a:cs typeface="Arial" panose="020B0604020202020204" pitchFamily="34" charset="0"/>
            </a:endParaRPr>
          </a:p>
          <a:p>
            <a:r>
              <a:rPr lang="en-GB" sz="1600" dirty="0">
                <a:latin typeface="Arial"/>
                <a:ea typeface="Source Sans Pro"/>
                <a:cs typeface="Arial"/>
              </a:rPr>
              <a:t>Contact Reception 24/7 on 020 7882 6470 or at </a:t>
            </a:r>
            <a:r>
              <a:rPr lang="en-GB" sz="1600" dirty="0">
                <a:latin typeface="Arial"/>
                <a:ea typeface="Source Sans Pro"/>
                <a:cs typeface="Arial"/>
                <a:hlinkClick r:id="rId2">
                  <a:extLst>
                    <a:ext uri="{A12FA001-AC4F-418D-AE19-62706E023703}">
                      <ahyp:hlinkClr xmlns:ahyp="http://schemas.microsoft.com/office/drawing/2018/hyperlinkcolor" val="tx"/>
                    </a:ext>
                  </a:extLst>
                </a:hlinkClick>
              </a:rPr>
              <a:t>residences-reception@qmul.ac.uk</a:t>
            </a:r>
            <a:r>
              <a:rPr lang="en-GB" sz="1600" dirty="0">
                <a:latin typeface="Arial"/>
                <a:ea typeface="Source Sans Pro"/>
                <a:cs typeface="Arial"/>
              </a:rPr>
              <a:t> for general enquiries</a:t>
            </a:r>
          </a:p>
          <a:p>
            <a:r>
              <a:rPr lang="en-GB" sz="1600" dirty="0">
                <a:latin typeface="Arial"/>
                <a:ea typeface="Source Sans Pro"/>
                <a:cs typeface="Arial"/>
              </a:rPr>
              <a:t>We expect residents to report any maintenance or cleaning issues themselves on Ivanti (info in your arrival pack with your keys) but if you are experiencing problems Reception Staff will be happy to help</a:t>
            </a:r>
          </a:p>
          <a:p>
            <a:r>
              <a:rPr lang="en-GB" sz="1600" dirty="0">
                <a:latin typeface="Arial"/>
                <a:ea typeface="Source Sans Pro"/>
                <a:cs typeface="Arial"/>
              </a:rPr>
              <a:t>You do not need to be home for maintenance staff to access your room and carry out a repair request</a:t>
            </a:r>
          </a:p>
          <a:p>
            <a:r>
              <a:rPr lang="en-GB" sz="1600" dirty="0">
                <a:latin typeface="Arial"/>
                <a:ea typeface="Source Sans Pro"/>
                <a:cs typeface="Arial"/>
              </a:rPr>
              <a:t>Parcel lockers next to France House laundry, you will be emailed a collection code if your parcel is delivered to the lockers</a:t>
            </a:r>
          </a:p>
          <a:p>
            <a:r>
              <a:rPr lang="en-GB" sz="1600" dirty="0">
                <a:latin typeface="Arial"/>
                <a:ea typeface="Source Sans Pro"/>
                <a:cs typeface="Arial"/>
              </a:rPr>
              <a:t>Queenie the Campus Cat</a:t>
            </a:r>
          </a:p>
          <a:p>
            <a:endParaRPr lang="en-GB" sz="1600" dirty="0">
              <a:latin typeface="Arial"/>
              <a:ea typeface="Source Sans Pro"/>
              <a:cs typeface="Arial"/>
            </a:endParaRPr>
          </a:p>
          <a:p>
            <a:endParaRPr lang="en-GB" sz="1800" dirty="0"/>
          </a:p>
        </p:txBody>
      </p:sp>
      <p:pic>
        <p:nvPicPr>
          <p:cNvPr id="4" name="Picture 3" descr="A picture containing text, computer, electronics&#10;&#10;Description automatically generated">
            <a:extLst>
              <a:ext uri="{FF2B5EF4-FFF2-40B4-BE49-F238E27FC236}">
                <a16:creationId xmlns:a16="http://schemas.microsoft.com/office/drawing/2014/main" id="{987E568B-50C8-41EC-AA58-21D6A651407C}"/>
              </a:ext>
            </a:extLst>
          </p:cNvPr>
          <p:cNvPicPr>
            <a:picLocks noChangeAspect="1"/>
          </p:cNvPicPr>
          <p:nvPr/>
        </p:nvPicPr>
        <p:blipFill rotWithShape="1">
          <a:blip r:embed="rId3">
            <a:extLst>
              <a:ext uri="{28A0092B-C50C-407E-A947-70E740481C1C}">
                <a14:useLocalDpi xmlns:a14="http://schemas.microsoft.com/office/drawing/2010/main" val="0"/>
              </a:ext>
            </a:extLst>
          </a:blip>
          <a:srcRect l="28280"/>
          <a:stretch/>
        </p:blipFill>
        <p:spPr>
          <a:xfrm rot="5400000">
            <a:off x="1599732" y="3970090"/>
            <a:ext cx="2612574" cy="3400327"/>
          </a:xfrm>
          <a:prstGeom prst="rect">
            <a:avLst/>
          </a:prstGeom>
          <a:ln>
            <a:noFill/>
          </a:ln>
          <a:effectLst>
            <a:softEdge rad="112500"/>
          </a:effectLst>
        </p:spPr>
      </p:pic>
      <p:pic>
        <p:nvPicPr>
          <p:cNvPr id="5" name="Picture 4" descr="A cat wearing a hat&#10;&#10;Description automatically generated with low confidence">
            <a:extLst>
              <a:ext uri="{FF2B5EF4-FFF2-40B4-BE49-F238E27FC236}">
                <a16:creationId xmlns:a16="http://schemas.microsoft.com/office/drawing/2014/main" id="{BD34D065-572C-43C1-9FE2-DBA107AF59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20019"/>
            <a:ext cx="1902278" cy="21266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305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29C48-132F-4EF7-A5BB-69B8F1923880}"/>
              </a:ext>
            </a:extLst>
          </p:cNvPr>
          <p:cNvSpPr>
            <a:spLocks noGrp="1"/>
          </p:cNvSpPr>
          <p:nvPr>
            <p:ph type="title"/>
          </p:nvPr>
        </p:nvSpPr>
        <p:spPr/>
        <p:txBody>
          <a:bodyPr/>
          <a:lstStyle/>
          <a:p>
            <a:r>
              <a:rPr lang="en-GB" b="1" cap="none" dirty="0">
                <a:solidFill>
                  <a:srgbClr val="0099CC"/>
                </a:solidFill>
                <a:latin typeface="Arial" panose="020B0604020202020204" pitchFamily="34" charset="0"/>
                <a:ea typeface="Source Sans Pro" panose="020B0503030403020204" pitchFamily="34" charset="0"/>
                <a:cs typeface="Arial" panose="020B0604020202020204" pitchFamily="34" charset="0"/>
              </a:rPr>
              <a:t>Campus life – what to expect</a:t>
            </a:r>
            <a:endParaRPr lang="en-GB" dirty="0">
              <a:solidFill>
                <a:srgbClr val="0099CC"/>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F8EF2F1-F3B8-404E-9BF9-45313D40AEDE}"/>
              </a:ext>
            </a:extLst>
          </p:cNvPr>
          <p:cNvSpPr>
            <a:spLocks noGrp="1"/>
          </p:cNvSpPr>
          <p:nvPr>
            <p:ph idx="1"/>
          </p:nvPr>
        </p:nvSpPr>
        <p:spPr>
          <a:xfrm>
            <a:off x="1169586" y="1942286"/>
            <a:ext cx="9784080" cy="4206240"/>
          </a:xfrm>
        </p:spPr>
        <p:txBody>
          <a:bodyPr/>
          <a:lstStyle/>
          <a:p>
            <a:r>
              <a:rPr lang="en-GB" sz="1600" dirty="0">
                <a:latin typeface="Arial" panose="020B0604020202020204" pitchFamily="34" charset="0"/>
                <a:ea typeface="Source Sans Pro" panose="020B0503030403020204" pitchFamily="34" charset="0"/>
                <a:cs typeface="Arial" panose="020B0604020202020204" pitchFamily="34" charset="0"/>
              </a:rPr>
              <a:t>An exciting social and inclusive event programme and initiatives organised by the Residential Life Team</a:t>
            </a:r>
          </a:p>
          <a:p>
            <a:pPr marL="0" indent="0" algn="ctr">
              <a:buNone/>
            </a:pPr>
            <a:r>
              <a:rPr lang="en-GB" sz="1600" b="1" dirty="0">
                <a:latin typeface="Arial" panose="020B0604020202020204" pitchFamily="34" charset="0"/>
                <a:ea typeface="Source Sans Pro" panose="020B0503030403020204" pitchFamily="34" charset="0"/>
                <a:cs typeface="Arial" panose="020B0604020202020204" pitchFamily="34" charset="0"/>
              </a:rPr>
              <a:t>@qmreslife                                    Website - residentiallife.qmul.ac.uk  </a:t>
            </a:r>
          </a:p>
          <a:p>
            <a:r>
              <a:rPr lang="en-GB" sz="1600" dirty="0">
                <a:latin typeface="Arial" panose="020B0604020202020204" pitchFamily="34" charset="0"/>
                <a:ea typeface="Source Sans Pro" panose="020B0503030403020204" pitchFamily="34" charset="0"/>
                <a:cs typeface="Arial" panose="020B0604020202020204" pitchFamily="34" charset="0"/>
              </a:rPr>
              <a:t>Residential Assistants (student staff) at events – meet the team on the website!</a:t>
            </a:r>
          </a:p>
          <a:p>
            <a:r>
              <a:rPr lang="en-GB" sz="1600" dirty="0">
                <a:latin typeface="Arial" panose="020B0604020202020204" pitchFamily="34" charset="0"/>
                <a:ea typeface="Source Sans Pro" panose="020B0503030403020204" pitchFamily="34" charset="0"/>
                <a:cs typeface="Arial" panose="020B0604020202020204" pitchFamily="34" charset="0"/>
              </a:rPr>
              <a:t>Residential Welfare hold events for our residents at least termly</a:t>
            </a:r>
          </a:p>
          <a:p>
            <a:r>
              <a:rPr lang="en-GB" sz="1600" dirty="0">
                <a:latin typeface="Arial" panose="020B0604020202020204" pitchFamily="34" charset="0"/>
                <a:ea typeface="Source Sans Pro" panose="020B0503030403020204" pitchFamily="34" charset="0"/>
                <a:cs typeface="Arial" panose="020B0604020202020204" pitchFamily="34" charset="0"/>
              </a:rPr>
              <a:t>The Village Shop &amp; The Curve</a:t>
            </a:r>
          </a:p>
          <a:p>
            <a:r>
              <a:rPr lang="en-GB" sz="1600" dirty="0">
                <a:latin typeface="Arial" panose="020B0604020202020204" pitchFamily="34" charset="0"/>
                <a:ea typeface="Source Sans Pro" panose="020B0503030403020204" pitchFamily="34" charset="0"/>
                <a:cs typeface="Arial" panose="020B0604020202020204" pitchFamily="34" charset="0"/>
              </a:rPr>
              <a:t>The Housing Hub</a:t>
            </a:r>
          </a:p>
          <a:p>
            <a:pPr marL="0" indent="0">
              <a:buNone/>
            </a:pPr>
            <a:endParaRPr lang="en-GB" dirty="0">
              <a:latin typeface="Arial" panose="020B0604020202020204" pitchFamily="34" charset="0"/>
              <a:cs typeface="Arial" panose="020B0604020202020204" pitchFamily="34" charset="0"/>
            </a:endParaRPr>
          </a:p>
        </p:txBody>
      </p:sp>
      <p:pic>
        <p:nvPicPr>
          <p:cNvPr id="4" name="Picture 8" descr="Instagram Logo transparent PNG - StickPNG">
            <a:extLst>
              <a:ext uri="{FF2B5EF4-FFF2-40B4-BE49-F238E27FC236}">
                <a16:creationId xmlns:a16="http://schemas.microsoft.com/office/drawing/2014/main" id="{2B460019-632F-4E28-9571-C665FFBD6F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501" y="2263672"/>
            <a:ext cx="484489" cy="4844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Queen Mary Students' Union on Twitter: &quot;The Village Shop is now closed for  3-4 weeks whilst we give it a full refurbishment and a fresh new look.  During the closure the Union">
            <a:extLst>
              <a:ext uri="{FF2B5EF4-FFF2-40B4-BE49-F238E27FC236}">
                <a16:creationId xmlns:a16="http://schemas.microsoft.com/office/drawing/2014/main" id="{86AF86BC-B14E-4E3F-BF9B-4539E399F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22" b="11415"/>
          <a:stretch/>
        </p:blipFill>
        <p:spPr bwMode="auto">
          <a:xfrm>
            <a:off x="428885" y="4361831"/>
            <a:ext cx="3601616" cy="25486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Queen Mary University of London | Catering Outlets On Campus Opening Hours  154109">
            <a:extLst>
              <a:ext uri="{FF2B5EF4-FFF2-40B4-BE49-F238E27FC236}">
                <a16:creationId xmlns:a16="http://schemas.microsoft.com/office/drawing/2014/main" id="{09EB9DE8-4B88-4C15-A77D-B74B83EC31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0501" y="4500863"/>
            <a:ext cx="4027619" cy="22673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1A66F42-3DCD-42D4-8EAC-60F03644520E}"/>
              </a:ext>
            </a:extLst>
          </p:cNvPr>
          <p:cNvPicPr>
            <a:picLocks noChangeAspect="1"/>
          </p:cNvPicPr>
          <p:nvPr/>
        </p:nvPicPr>
        <p:blipFill rotWithShape="1">
          <a:blip r:embed="rId5">
            <a:extLst>
              <a:ext uri="{28A0092B-C50C-407E-A947-70E740481C1C}">
                <a14:useLocalDpi xmlns:a14="http://schemas.microsoft.com/office/drawing/2010/main" val="0"/>
              </a:ext>
            </a:extLst>
          </a:blip>
          <a:srcRect t="16326" r="7279"/>
          <a:stretch/>
        </p:blipFill>
        <p:spPr>
          <a:xfrm>
            <a:off x="8092751" y="4239568"/>
            <a:ext cx="3868749" cy="2618431"/>
          </a:xfrm>
          <a:prstGeom prst="rect">
            <a:avLst/>
          </a:prstGeom>
          <a:ln>
            <a:noFill/>
          </a:ln>
          <a:effectLst>
            <a:softEdge rad="112500"/>
          </a:effectLst>
        </p:spPr>
      </p:pic>
    </p:spTree>
    <p:extLst>
      <p:ext uri="{BB962C8B-B14F-4D97-AF65-F5344CB8AC3E}">
        <p14:creationId xmlns:p14="http://schemas.microsoft.com/office/powerpoint/2010/main" val="55092704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5efd484-15aa-41a0-83f6-0646502cb6d6" xsi:nil="true"/>
    <lcf76f155ced4ddcb4097134ff3c332f xmlns="87939ff8-fce5-468a-a881-4c1fe8783bc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431EF8E9256E24C81798E9A71712536" ma:contentTypeVersion="18" ma:contentTypeDescription="Create a new document." ma:contentTypeScope="" ma:versionID="66de570fe15684ef3bd3d44a513e8055">
  <xsd:schema xmlns:xsd="http://www.w3.org/2001/XMLSchema" xmlns:xs="http://www.w3.org/2001/XMLSchema" xmlns:p="http://schemas.microsoft.com/office/2006/metadata/properties" xmlns:ns2="87939ff8-fce5-468a-a881-4c1fe8783bc4" xmlns:ns3="6649982f-b66b-4072-8006-4697fed55f9d" xmlns:ns4="d5efd484-15aa-41a0-83f6-0646502cb6d6" targetNamespace="http://schemas.microsoft.com/office/2006/metadata/properties" ma:root="true" ma:fieldsID="a3a05e383e85fa5c01341a2c01ecb4d3" ns2:_="" ns3:_="" ns4:_="">
    <xsd:import namespace="87939ff8-fce5-468a-a881-4c1fe8783bc4"/>
    <xsd:import namespace="6649982f-b66b-4072-8006-4697fed55f9d"/>
    <xsd:import namespace="d5efd484-15aa-41a0-83f6-0646502cb6d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939ff8-fce5-468a-a881-4c1fe8783b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c18f9b8-5ae4-4f0b-a238-a922c51e2dd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649982f-b66b-4072-8006-4697fed55f9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5efd484-15aa-41a0-83f6-0646502cb6d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d69fc4c8-80c3-4164-b0ed-6223536b129d}" ma:internalName="TaxCatchAll" ma:showField="CatchAllData" ma:web="6649982f-b66b-4072-8006-4697fed55f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6DAFD0-678D-4965-88CA-0B66949B4281}">
  <ds:schemaRefs>
    <ds:schemaRef ds:uri="http://schemas.microsoft.com/office/2006/metadata/properties"/>
    <ds:schemaRef ds:uri="http://schemas.microsoft.com/office/infopath/2007/PartnerControls"/>
    <ds:schemaRef ds:uri="d5efd484-15aa-41a0-83f6-0646502cb6d6"/>
    <ds:schemaRef ds:uri="c818b52b-aac7-48ec-9418-0f56c3be8b43"/>
    <ds:schemaRef ds:uri="87939ff8-fce5-468a-a881-4c1fe8783bc4"/>
  </ds:schemaRefs>
</ds:datastoreItem>
</file>

<file path=customXml/itemProps2.xml><?xml version="1.0" encoding="utf-8"?>
<ds:datastoreItem xmlns:ds="http://schemas.openxmlformats.org/officeDocument/2006/customXml" ds:itemID="{A9A0A618-682D-4618-A05C-F8C86AC38036}">
  <ds:schemaRefs>
    <ds:schemaRef ds:uri="http://schemas.microsoft.com/sharepoint/v3/contenttype/forms"/>
  </ds:schemaRefs>
</ds:datastoreItem>
</file>

<file path=customXml/itemProps3.xml><?xml version="1.0" encoding="utf-8"?>
<ds:datastoreItem xmlns:ds="http://schemas.openxmlformats.org/officeDocument/2006/customXml" ds:itemID="{D57DD10E-E848-4D91-8764-D9A1171730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939ff8-fce5-468a-a881-4c1fe8783bc4"/>
    <ds:schemaRef ds:uri="6649982f-b66b-4072-8006-4697fed55f9d"/>
    <ds:schemaRef ds:uri="d5efd484-15aa-41a0-83f6-0646502cb6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An Introduction to Queen Mary Halls of Residence</Template>
  <TotalTime>616</TotalTime>
  <Words>763</Words>
  <Application>Microsoft Office PowerPoint</Application>
  <PresentationFormat>Widescreen</PresentationFormat>
  <Paragraphs>86</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Corbel</vt:lpstr>
      <vt:lpstr>Source Sans Pro</vt:lpstr>
      <vt:lpstr>Wingdings</vt:lpstr>
      <vt:lpstr>Banded</vt:lpstr>
      <vt:lpstr>Welcome to Queen Mary University of London Halls of Residence</vt:lpstr>
      <vt:lpstr>The Residential Welfare Team  In everything we do, our ultimate purpose is to promote student wellbeing</vt:lpstr>
      <vt:lpstr>We CARE</vt:lpstr>
      <vt:lpstr>How we can support you</vt:lpstr>
      <vt:lpstr>Who we work with…</vt:lpstr>
      <vt:lpstr>Communal living – what to expect</vt:lpstr>
      <vt:lpstr>PowerPoint Presentation</vt:lpstr>
      <vt:lpstr>Campus life – what to expect</vt:lpstr>
      <vt:lpstr>Campus life – what to expect</vt:lpstr>
      <vt:lpstr>Health &amp; Safety in Halls</vt:lpstr>
      <vt:lpstr>PowerPoint Presentation</vt:lpstr>
      <vt:lpstr>Do not cover or tamper with any smoke detectors</vt:lpstr>
      <vt:lpstr>Smoking – strictly prohibited in halls</vt:lpstr>
      <vt:lpstr>Queen Mary Security</vt:lpstr>
      <vt:lpstr>5 Tips for Settling In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Queen Mary University of London Halls of Residence</dc:title>
  <dc:creator>Emma Godfrey</dc:creator>
  <cp:lastModifiedBy>Agnes Price</cp:lastModifiedBy>
  <cp:revision>86</cp:revision>
  <cp:lastPrinted>2022-06-14T09:37:43Z</cp:lastPrinted>
  <dcterms:created xsi:type="dcterms:W3CDTF">2022-08-07T09:12:05Z</dcterms:created>
  <dcterms:modified xsi:type="dcterms:W3CDTF">2024-09-09T16:33:36Z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0x010100047C272B3936CD44B5CD07D5482496C8</vt:lpwstr>
  </property>
  <property fmtid="{D5CDD505-2E9C-101B-9397-08002B2CF9AE}" pid="3" name="MediaServiceImageTags">
    <vt:lpwstr/>
  </property>
</Properties>
</file>