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72" r:id="rId5"/>
    <p:sldId id="273" r:id="rId6"/>
    <p:sldId id="259" r:id="rId7"/>
    <p:sldId id="283" r:id="rId8"/>
    <p:sldId id="261" r:id="rId9"/>
    <p:sldId id="286" r:id="rId10"/>
    <p:sldId id="280" r:id="rId11"/>
    <p:sldId id="288" r:id="rId12"/>
    <p:sldId id="285" r:id="rId13"/>
    <p:sldId id="287" r:id="rId14"/>
    <p:sldId id="284" r:id="rId15"/>
    <p:sldId id="271"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4ED"/>
    <a:srgbClr val="D1D8B7"/>
    <a:srgbClr val="A09D79"/>
    <a:srgbClr val="AD5C4D"/>
    <a:srgbClr val="543E35"/>
    <a:srgbClr val="637700"/>
    <a:srgbClr val="5E6A76"/>
    <a:srgbClr val="F8F3F0"/>
    <a:srgbClr val="D7D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90EF8D-CB37-462F-AFB4-767B85EF6C88}" v="39" dt="2024-09-09T15:33:25.144"/>
  </p1510:revLst>
</p1510:revInfo>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17" autoAdjust="0"/>
  </p:normalViewPr>
  <p:slideViewPr>
    <p:cSldViewPr snapToGrid="0">
      <p:cViewPr varScale="1">
        <p:scale>
          <a:sx n="39" d="100"/>
          <a:sy n="39" d="100"/>
        </p:scale>
        <p:origin x="60" y="488"/>
      </p:cViewPr>
      <p:guideLst>
        <p:guide orient="horz" pos="528"/>
        <p:guide pos="3864"/>
        <p:guide orient="horz" pos="1272"/>
        <p:guide orient="horz" pos="2312"/>
        <p:guide orient="horz" pos="1944"/>
        <p:guide orient="horz" pos="232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nes Price" userId="1832cdb3-1ca8-40b9-b4f1-82036de9840c" providerId="ADAL" clId="{BA90EF8D-CB37-462F-AFB4-767B85EF6C88}"/>
    <pc:docChg chg="undo custSel addSld modSld">
      <pc:chgData name="Agnes Price" userId="1832cdb3-1ca8-40b9-b4f1-82036de9840c" providerId="ADAL" clId="{BA90EF8D-CB37-462F-AFB4-767B85EF6C88}" dt="2024-09-09T15:35:49.363" v="311" actId="2711"/>
      <pc:docMkLst>
        <pc:docMk/>
      </pc:docMkLst>
      <pc:sldChg chg="addSp delSp modSp mod">
        <pc:chgData name="Agnes Price" userId="1832cdb3-1ca8-40b9-b4f1-82036de9840c" providerId="ADAL" clId="{BA90EF8D-CB37-462F-AFB4-767B85EF6C88}" dt="2024-09-09T15:35:20.914" v="308" actId="113"/>
        <pc:sldMkLst>
          <pc:docMk/>
          <pc:sldMk cId="3435077016" sldId="259"/>
        </pc:sldMkLst>
        <pc:spChg chg="mod">
          <ac:chgData name="Agnes Price" userId="1832cdb3-1ca8-40b9-b4f1-82036de9840c" providerId="ADAL" clId="{BA90EF8D-CB37-462F-AFB4-767B85EF6C88}" dt="2024-09-09T15:34:54.538" v="303" actId="2711"/>
          <ac:spMkLst>
            <pc:docMk/>
            <pc:sldMk cId="3435077016" sldId="259"/>
            <ac:spMk id="5" creationId="{1F64F665-4B5F-B429-2DDD-547B00DABD58}"/>
          </ac:spMkLst>
        </pc:spChg>
        <pc:spChg chg="del mod">
          <ac:chgData name="Agnes Price" userId="1832cdb3-1ca8-40b9-b4f1-82036de9840c" providerId="ADAL" clId="{BA90EF8D-CB37-462F-AFB4-767B85EF6C88}" dt="2024-09-09T15:34:58.934" v="304" actId="478"/>
          <ac:spMkLst>
            <pc:docMk/>
            <pc:sldMk cId="3435077016" sldId="259"/>
            <ac:spMk id="6" creationId="{3FF695F4-EE9D-448F-AF88-DD03540CCA9F}"/>
          </ac:spMkLst>
        </pc:spChg>
        <pc:spChg chg="add mod">
          <ac:chgData name="Agnes Price" userId="1832cdb3-1ca8-40b9-b4f1-82036de9840c" providerId="ADAL" clId="{BA90EF8D-CB37-462F-AFB4-767B85EF6C88}" dt="2024-09-09T15:35:06.364" v="305" actId="2711"/>
          <ac:spMkLst>
            <pc:docMk/>
            <pc:sldMk cId="3435077016" sldId="259"/>
            <ac:spMk id="7" creationId="{DA8D21EC-520A-A2EC-9E57-7C0FEEC04015}"/>
          </ac:spMkLst>
        </pc:spChg>
        <pc:spChg chg="add del mod">
          <ac:chgData name="Agnes Price" userId="1832cdb3-1ca8-40b9-b4f1-82036de9840c" providerId="ADAL" clId="{BA90EF8D-CB37-462F-AFB4-767B85EF6C88}" dt="2024-09-09T15:35:09.973" v="306" actId="478"/>
          <ac:spMkLst>
            <pc:docMk/>
            <pc:sldMk cId="3435077016" sldId="259"/>
            <ac:spMk id="10" creationId="{A6C5ED9F-B4CD-948E-9356-B8B940593AEC}"/>
          </ac:spMkLst>
        </pc:spChg>
        <pc:spChg chg="mod">
          <ac:chgData name="Agnes Price" userId="1832cdb3-1ca8-40b9-b4f1-82036de9840c" providerId="ADAL" clId="{BA90EF8D-CB37-462F-AFB4-767B85EF6C88}" dt="2024-09-09T15:35:20.914" v="308" actId="113"/>
          <ac:spMkLst>
            <pc:docMk/>
            <pc:sldMk cId="3435077016" sldId="259"/>
            <ac:spMk id="26" creationId="{70BA96D9-2E56-3DBD-6315-048A1B2800FB}"/>
          </ac:spMkLst>
        </pc:spChg>
        <pc:picChg chg="del">
          <ac:chgData name="Agnes Price" userId="1832cdb3-1ca8-40b9-b4f1-82036de9840c" providerId="ADAL" clId="{BA90EF8D-CB37-462F-AFB4-767B85EF6C88}" dt="2024-09-09T15:21:35.261" v="182" actId="478"/>
          <ac:picMkLst>
            <pc:docMk/>
            <pc:sldMk cId="3435077016" sldId="259"/>
            <ac:picMk id="8" creationId="{3CC42722-77AC-CD97-53FE-060670AD01A2}"/>
          </ac:picMkLst>
        </pc:picChg>
      </pc:sldChg>
      <pc:sldChg chg="modSp mod">
        <pc:chgData name="Agnes Price" userId="1832cdb3-1ca8-40b9-b4f1-82036de9840c" providerId="ADAL" clId="{BA90EF8D-CB37-462F-AFB4-767B85EF6C88}" dt="2024-09-09T15:25:07.098" v="204" actId="113"/>
        <pc:sldMkLst>
          <pc:docMk/>
          <pc:sldMk cId="1699088621" sldId="261"/>
        </pc:sldMkLst>
        <pc:spChg chg="mod">
          <ac:chgData name="Agnes Price" userId="1832cdb3-1ca8-40b9-b4f1-82036de9840c" providerId="ADAL" clId="{BA90EF8D-CB37-462F-AFB4-767B85EF6C88}" dt="2024-09-09T15:24:57.526" v="202" actId="1076"/>
          <ac:spMkLst>
            <pc:docMk/>
            <pc:sldMk cId="1699088621" sldId="261"/>
            <ac:spMk id="2" creationId="{03121BD6-E911-4D50-9A6E-3798479774A5}"/>
          </ac:spMkLst>
        </pc:spChg>
        <pc:spChg chg="mod">
          <ac:chgData name="Agnes Price" userId="1832cdb3-1ca8-40b9-b4f1-82036de9840c" providerId="ADAL" clId="{BA90EF8D-CB37-462F-AFB4-767B85EF6C88}" dt="2024-09-09T15:25:07.098" v="204" actId="113"/>
          <ac:spMkLst>
            <pc:docMk/>
            <pc:sldMk cId="1699088621" sldId="261"/>
            <ac:spMk id="4" creationId="{BCD1D6FF-1122-B11D-0CE3-E62BA27376FA}"/>
          </ac:spMkLst>
        </pc:spChg>
      </pc:sldChg>
      <pc:sldChg chg="modSp mod">
        <pc:chgData name="Agnes Price" userId="1832cdb3-1ca8-40b9-b4f1-82036de9840c" providerId="ADAL" clId="{BA90EF8D-CB37-462F-AFB4-767B85EF6C88}" dt="2024-09-09T15:33:23.920" v="284" actId="2711"/>
        <pc:sldMkLst>
          <pc:docMk/>
          <pc:sldMk cId="2609382810" sldId="271"/>
        </pc:sldMkLst>
        <pc:spChg chg="mod">
          <ac:chgData name="Agnes Price" userId="1832cdb3-1ca8-40b9-b4f1-82036de9840c" providerId="ADAL" clId="{BA90EF8D-CB37-462F-AFB4-767B85EF6C88}" dt="2024-09-09T15:33:23.920" v="284" actId="2711"/>
          <ac:spMkLst>
            <pc:docMk/>
            <pc:sldMk cId="2609382810" sldId="271"/>
            <ac:spMk id="2" creationId="{5110D660-EF83-6CEA-B710-A4F9C5B17C27}"/>
          </ac:spMkLst>
        </pc:spChg>
        <pc:graphicFrameChg chg="mod">
          <ac:chgData name="Agnes Price" userId="1832cdb3-1ca8-40b9-b4f1-82036de9840c" providerId="ADAL" clId="{BA90EF8D-CB37-462F-AFB4-767B85EF6C88}" dt="2024-09-09T15:30:14.478" v="282"/>
          <ac:graphicFrameMkLst>
            <pc:docMk/>
            <pc:sldMk cId="2609382810" sldId="271"/>
            <ac:graphicFrameMk id="5" creationId="{B6292B79-E384-C2DA-470B-7EA53512D8C5}"/>
          </ac:graphicFrameMkLst>
        </pc:graphicFrameChg>
      </pc:sldChg>
      <pc:sldChg chg="modSp mod">
        <pc:chgData name="Agnes Price" userId="1832cdb3-1ca8-40b9-b4f1-82036de9840c" providerId="ADAL" clId="{BA90EF8D-CB37-462F-AFB4-767B85EF6C88}" dt="2024-09-09T15:35:49.363" v="311" actId="2711"/>
        <pc:sldMkLst>
          <pc:docMk/>
          <pc:sldMk cId="417536504" sldId="272"/>
        </pc:sldMkLst>
        <pc:spChg chg="mod">
          <ac:chgData name="Agnes Price" userId="1832cdb3-1ca8-40b9-b4f1-82036de9840c" providerId="ADAL" clId="{BA90EF8D-CB37-462F-AFB4-767B85EF6C88}" dt="2024-09-09T15:35:49.363" v="311" actId="2711"/>
          <ac:spMkLst>
            <pc:docMk/>
            <pc:sldMk cId="417536504" sldId="272"/>
            <ac:spMk id="2" creationId="{43B8BB83-CA62-C813-5584-9F9C32557A2B}"/>
          </ac:spMkLst>
        </pc:spChg>
        <pc:spChg chg="mod">
          <ac:chgData name="Agnes Price" userId="1832cdb3-1ca8-40b9-b4f1-82036de9840c" providerId="ADAL" clId="{BA90EF8D-CB37-462F-AFB4-767B85EF6C88}" dt="2024-09-09T15:18:09.515" v="3" actId="113"/>
          <ac:spMkLst>
            <pc:docMk/>
            <pc:sldMk cId="417536504" sldId="272"/>
            <ac:spMk id="3" creationId="{CA0D2251-7AFE-1B36-778C-D116EDBB7FDE}"/>
          </ac:spMkLst>
        </pc:spChg>
      </pc:sldChg>
      <pc:sldChg chg="modSp mod">
        <pc:chgData name="Agnes Price" userId="1832cdb3-1ca8-40b9-b4f1-82036de9840c" providerId="ADAL" clId="{BA90EF8D-CB37-462F-AFB4-767B85EF6C88}" dt="2024-09-09T15:20:23.949" v="26" actId="14100"/>
        <pc:sldMkLst>
          <pc:docMk/>
          <pc:sldMk cId="3474133943" sldId="273"/>
        </pc:sldMkLst>
        <pc:spChg chg="mod">
          <ac:chgData name="Agnes Price" userId="1832cdb3-1ca8-40b9-b4f1-82036de9840c" providerId="ADAL" clId="{BA90EF8D-CB37-462F-AFB4-767B85EF6C88}" dt="2024-09-09T15:18:51.223" v="6" actId="113"/>
          <ac:spMkLst>
            <pc:docMk/>
            <pc:sldMk cId="3474133943" sldId="273"/>
            <ac:spMk id="4" creationId="{45878135-3F5C-BB53-0082-122956799B79}"/>
          </ac:spMkLst>
        </pc:spChg>
        <pc:graphicFrameChg chg="mod modGraphic">
          <ac:chgData name="Agnes Price" userId="1832cdb3-1ca8-40b9-b4f1-82036de9840c" providerId="ADAL" clId="{BA90EF8D-CB37-462F-AFB4-767B85EF6C88}" dt="2024-09-09T15:20:23.949" v="26" actId="14100"/>
          <ac:graphicFrameMkLst>
            <pc:docMk/>
            <pc:sldMk cId="3474133943" sldId="273"/>
            <ac:graphicFrameMk id="2" creationId="{14883AB6-E6D8-70A9-3CCB-61E120FC6000}"/>
          </ac:graphicFrameMkLst>
        </pc:graphicFrameChg>
      </pc:sldChg>
      <pc:sldChg chg="modSp mod modAnim">
        <pc:chgData name="Agnes Price" userId="1832cdb3-1ca8-40b9-b4f1-82036de9840c" providerId="ADAL" clId="{BA90EF8D-CB37-462F-AFB4-767B85EF6C88}" dt="2024-09-09T15:27:17.742" v="238" actId="1076"/>
        <pc:sldMkLst>
          <pc:docMk/>
          <pc:sldMk cId="3418206844" sldId="280"/>
        </pc:sldMkLst>
        <pc:spChg chg="mod">
          <ac:chgData name="Agnes Price" userId="1832cdb3-1ca8-40b9-b4f1-82036de9840c" providerId="ADAL" clId="{BA90EF8D-CB37-462F-AFB4-767B85EF6C88}" dt="2024-09-09T15:27:17.742" v="238" actId="1076"/>
          <ac:spMkLst>
            <pc:docMk/>
            <pc:sldMk cId="3418206844" sldId="280"/>
            <ac:spMk id="3" creationId="{FA7AB109-D696-F27C-BD95-5BEBCF3AC000}"/>
          </ac:spMkLst>
        </pc:spChg>
        <pc:spChg chg="mod">
          <ac:chgData name="Agnes Price" userId="1832cdb3-1ca8-40b9-b4f1-82036de9840c" providerId="ADAL" clId="{BA90EF8D-CB37-462F-AFB4-767B85EF6C88}" dt="2024-09-09T15:27:01.072" v="233" actId="1076"/>
          <ac:spMkLst>
            <pc:docMk/>
            <pc:sldMk cId="3418206844" sldId="280"/>
            <ac:spMk id="9" creationId="{000C0BCE-A26C-4056-B079-A5CF80E6D562}"/>
          </ac:spMkLst>
        </pc:spChg>
        <pc:picChg chg="mod">
          <ac:chgData name="Agnes Price" userId="1832cdb3-1ca8-40b9-b4f1-82036de9840c" providerId="ADAL" clId="{BA90EF8D-CB37-462F-AFB4-767B85EF6C88}" dt="2024-09-09T15:27:05.126" v="235" actId="1076"/>
          <ac:picMkLst>
            <pc:docMk/>
            <pc:sldMk cId="3418206844" sldId="280"/>
            <ac:picMk id="2" creationId="{F1861449-44FB-A61E-21D7-019A28EF8EBC}"/>
          </ac:picMkLst>
        </pc:picChg>
        <pc:picChg chg="mod">
          <ac:chgData name="Agnes Price" userId="1832cdb3-1ca8-40b9-b4f1-82036de9840c" providerId="ADAL" clId="{BA90EF8D-CB37-462F-AFB4-767B85EF6C88}" dt="2024-09-09T15:26:54.423" v="231" actId="14100"/>
          <ac:picMkLst>
            <pc:docMk/>
            <pc:sldMk cId="3418206844" sldId="280"/>
            <ac:picMk id="8" creationId="{71DAFD00-5660-EAA6-4DE3-83F373055A99}"/>
          </ac:picMkLst>
        </pc:picChg>
      </pc:sldChg>
      <pc:sldChg chg="modSp mod">
        <pc:chgData name="Agnes Price" userId="1832cdb3-1ca8-40b9-b4f1-82036de9840c" providerId="ADAL" clId="{BA90EF8D-CB37-462F-AFB4-767B85EF6C88}" dt="2024-09-09T15:24:14.038" v="194"/>
        <pc:sldMkLst>
          <pc:docMk/>
          <pc:sldMk cId="2903841477" sldId="283"/>
        </pc:sldMkLst>
        <pc:spChg chg="mod">
          <ac:chgData name="Agnes Price" userId="1832cdb3-1ca8-40b9-b4f1-82036de9840c" providerId="ADAL" clId="{BA90EF8D-CB37-462F-AFB4-767B85EF6C88}" dt="2024-09-09T15:23:34.846" v="184" actId="1076"/>
          <ac:spMkLst>
            <pc:docMk/>
            <pc:sldMk cId="2903841477" sldId="283"/>
            <ac:spMk id="2" creationId="{69125542-D540-B766-0FA1-10DE2ED0495C}"/>
          </ac:spMkLst>
        </pc:spChg>
        <pc:graphicFrameChg chg="mod">
          <ac:chgData name="Agnes Price" userId="1832cdb3-1ca8-40b9-b4f1-82036de9840c" providerId="ADAL" clId="{BA90EF8D-CB37-462F-AFB4-767B85EF6C88}" dt="2024-09-09T15:24:14.038" v="194"/>
          <ac:graphicFrameMkLst>
            <pc:docMk/>
            <pc:sldMk cId="2903841477" sldId="283"/>
            <ac:graphicFrameMk id="10" creationId="{B8C3AF73-9B9A-46B6-9254-8305539550C9}"/>
          </ac:graphicFrameMkLst>
        </pc:graphicFrameChg>
      </pc:sldChg>
      <pc:sldChg chg="modSp mod">
        <pc:chgData name="Agnes Price" userId="1832cdb3-1ca8-40b9-b4f1-82036de9840c" providerId="ADAL" clId="{BA90EF8D-CB37-462F-AFB4-767B85EF6C88}" dt="2024-09-09T15:33:24.841" v="287" actId="2711"/>
        <pc:sldMkLst>
          <pc:docMk/>
          <pc:sldMk cId="2725371417" sldId="284"/>
        </pc:sldMkLst>
        <pc:spChg chg="mod">
          <ac:chgData name="Agnes Price" userId="1832cdb3-1ca8-40b9-b4f1-82036de9840c" providerId="ADAL" clId="{BA90EF8D-CB37-462F-AFB4-767B85EF6C88}" dt="2024-09-09T15:33:24.841" v="287" actId="2711"/>
          <ac:spMkLst>
            <pc:docMk/>
            <pc:sldMk cId="2725371417" sldId="284"/>
            <ac:spMk id="2" creationId="{6AE89248-F52E-FE67-7BB1-A3DAD47063FA}"/>
          </ac:spMkLst>
        </pc:spChg>
        <pc:spChg chg="mod">
          <ac:chgData name="Agnes Price" userId="1832cdb3-1ca8-40b9-b4f1-82036de9840c" providerId="ADAL" clId="{BA90EF8D-CB37-462F-AFB4-767B85EF6C88}" dt="2024-09-09T15:33:24.809" v="286" actId="2711"/>
          <ac:spMkLst>
            <pc:docMk/>
            <pc:sldMk cId="2725371417" sldId="284"/>
            <ac:spMk id="6" creationId="{70D088D2-CF9C-02D7-2832-4677F00036BC}"/>
          </ac:spMkLst>
        </pc:spChg>
      </pc:sldChg>
      <pc:sldChg chg="modSp mod">
        <pc:chgData name="Agnes Price" userId="1832cdb3-1ca8-40b9-b4f1-82036de9840c" providerId="ADAL" clId="{BA90EF8D-CB37-462F-AFB4-767B85EF6C88}" dt="2024-09-09T15:33:26.985" v="302" actId="14100"/>
        <pc:sldMkLst>
          <pc:docMk/>
          <pc:sldMk cId="1426866533" sldId="285"/>
        </pc:sldMkLst>
        <pc:spChg chg="mod">
          <ac:chgData name="Agnes Price" userId="1832cdb3-1ca8-40b9-b4f1-82036de9840c" providerId="ADAL" clId="{BA90EF8D-CB37-462F-AFB4-767B85EF6C88}" dt="2024-09-09T15:28:47.231" v="261" actId="14100"/>
          <ac:spMkLst>
            <pc:docMk/>
            <pc:sldMk cId="1426866533" sldId="285"/>
            <ac:spMk id="2" creationId="{ED4A1EAE-2E4C-C5EA-8C33-08AFF39E5538}"/>
          </ac:spMkLst>
        </pc:spChg>
        <pc:spChg chg="mod">
          <ac:chgData name="Agnes Price" userId="1832cdb3-1ca8-40b9-b4f1-82036de9840c" providerId="ADAL" clId="{BA90EF8D-CB37-462F-AFB4-767B85EF6C88}" dt="2024-09-09T15:33:26.760" v="300" actId="2711"/>
          <ac:spMkLst>
            <pc:docMk/>
            <pc:sldMk cId="1426866533" sldId="285"/>
            <ac:spMk id="6" creationId="{6ADE9E0B-E619-C4BB-7032-CD87FBF139AB}"/>
          </ac:spMkLst>
        </pc:spChg>
        <pc:spChg chg="mod">
          <ac:chgData name="Agnes Price" userId="1832cdb3-1ca8-40b9-b4f1-82036de9840c" providerId="ADAL" clId="{BA90EF8D-CB37-462F-AFB4-767B85EF6C88}" dt="2024-09-09T15:33:26.985" v="302" actId="14100"/>
          <ac:spMkLst>
            <pc:docMk/>
            <pc:sldMk cId="1426866533" sldId="285"/>
            <ac:spMk id="9" creationId="{EC3DE7FC-2EF7-6460-EF4A-E776B67E0B68}"/>
          </ac:spMkLst>
        </pc:spChg>
      </pc:sldChg>
      <pc:sldChg chg="modSp mod">
        <pc:chgData name="Agnes Price" userId="1832cdb3-1ca8-40b9-b4f1-82036de9840c" providerId="ADAL" clId="{BA90EF8D-CB37-462F-AFB4-767B85EF6C88}" dt="2024-09-09T15:35:31.483" v="310" actId="2711"/>
        <pc:sldMkLst>
          <pc:docMk/>
          <pc:sldMk cId="3825588828" sldId="286"/>
        </pc:sldMkLst>
        <pc:spChg chg="mod">
          <ac:chgData name="Agnes Price" userId="1832cdb3-1ca8-40b9-b4f1-82036de9840c" providerId="ADAL" clId="{BA90EF8D-CB37-462F-AFB4-767B85EF6C88}" dt="2024-09-09T15:35:31.483" v="310" actId="2711"/>
          <ac:spMkLst>
            <pc:docMk/>
            <pc:sldMk cId="3825588828" sldId="286"/>
            <ac:spMk id="2" creationId="{3591B808-C728-99B0-3E63-039F2E0AE96E}"/>
          </ac:spMkLst>
        </pc:spChg>
        <pc:spChg chg="mod">
          <ac:chgData name="Agnes Price" userId="1832cdb3-1ca8-40b9-b4f1-82036de9840c" providerId="ADAL" clId="{BA90EF8D-CB37-462F-AFB4-767B85EF6C88}" dt="2024-09-09T15:25:23.238" v="207" actId="2711"/>
          <ac:spMkLst>
            <pc:docMk/>
            <pc:sldMk cId="3825588828" sldId="286"/>
            <ac:spMk id="3" creationId="{CF217487-9B53-2EF4-C58D-F89959A928C0}"/>
          </ac:spMkLst>
        </pc:spChg>
      </pc:sldChg>
      <pc:sldChg chg="modSp mod">
        <pc:chgData name="Agnes Price" userId="1832cdb3-1ca8-40b9-b4f1-82036de9840c" providerId="ADAL" clId="{BA90EF8D-CB37-462F-AFB4-767B85EF6C88}" dt="2024-09-09T15:33:26.410" v="298" actId="2711"/>
        <pc:sldMkLst>
          <pc:docMk/>
          <pc:sldMk cId="953366858" sldId="287"/>
        </pc:sldMkLst>
        <pc:spChg chg="mod">
          <ac:chgData name="Agnes Price" userId="1832cdb3-1ca8-40b9-b4f1-82036de9840c" providerId="ADAL" clId="{BA90EF8D-CB37-462F-AFB4-767B85EF6C88}" dt="2024-09-09T15:33:26.225" v="297" actId="2711"/>
          <ac:spMkLst>
            <pc:docMk/>
            <pc:sldMk cId="953366858" sldId="287"/>
            <ac:spMk id="2" creationId="{ED4A1EAE-2E4C-C5EA-8C33-08AFF39E5538}"/>
          </ac:spMkLst>
        </pc:spChg>
        <pc:spChg chg="mod">
          <ac:chgData name="Agnes Price" userId="1832cdb3-1ca8-40b9-b4f1-82036de9840c" providerId="ADAL" clId="{BA90EF8D-CB37-462F-AFB4-767B85EF6C88}" dt="2024-09-09T15:33:25.692" v="293" actId="2711"/>
          <ac:spMkLst>
            <pc:docMk/>
            <pc:sldMk cId="953366858" sldId="287"/>
            <ac:spMk id="6" creationId="{6ADE9E0B-E619-C4BB-7032-CD87FBF139AB}"/>
          </ac:spMkLst>
        </pc:spChg>
        <pc:spChg chg="mod">
          <ac:chgData name="Agnes Price" userId="1832cdb3-1ca8-40b9-b4f1-82036de9840c" providerId="ADAL" clId="{BA90EF8D-CB37-462F-AFB4-767B85EF6C88}" dt="2024-09-09T15:33:25.304" v="290" actId="14100"/>
          <ac:spMkLst>
            <pc:docMk/>
            <pc:sldMk cId="953366858" sldId="287"/>
            <ac:spMk id="7" creationId="{FFD5BB84-D528-A477-05BB-5882CCDE2CA4}"/>
          </ac:spMkLst>
        </pc:spChg>
        <pc:spChg chg="mod">
          <ac:chgData name="Agnes Price" userId="1832cdb3-1ca8-40b9-b4f1-82036de9840c" providerId="ADAL" clId="{BA90EF8D-CB37-462F-AFB4-767B85EF6C88}" dt="2024-09-09T15:33:26.410" v="298" actId="2711"/>
          <ac:spMkLst>
            <pc:docMk/>
            <pc:sldMk cId="953366858" sldId="287"/>
            <ac:spMk id="9" creationId="{EC3DE7FC-2EF7-6460-EF4A-E776B67E0B68}"/>
          </ac:spMkLst>
        </pc:spChg>
        <pc:picChg chg="mod">
          <ac:chgData name="Agnes Price" userId="1832cdb3-1ca8-40b9-b4f1-82036de9840c" providerId="ADAL" clId="{BA90EF8D-CB37-462F-AFB4-767B85EF6C88}" dt="2024-09-09T15:33:25.144" v="289" actId="1076"/>
          <ac:picMkLst>
            <pc:docMk/>
            <pc:sldMk cId="953366858" sldId="287"/>
            <ac:picMk id="3074" creationId="{2E1B3A01-4E74-230E-75DA-D37AAE72628E}"/>
          </ac:picMkLst>
        </pc:picChg>
      </pc:sldChg>
      <pc:sldChg chg="delSp modSp add mod delAnim modAnim">
        <pc:chgData name="Agnes Price" userId="1832cdb3-1ca8-40b9-b4f1-82036de9840c" providerId="ADAL" clId="{BA90EF8D-CB37-462F-AFB4-767B85EF6C88}" dt="2024-09-09T15:28:18.530" v="256" actId="113"/>
        <pc:sldMkLst>
          <pc:docMk/>
          <pc:sldMk cId="1297939500" sldId="288"/>
        </pc:sldMkLst>
        <pc:spChg chg="mod">
          <ac:chgData name="Agnes Price" userId="1832cdb3-1ca8-40b9-b4f1-82036de9840c" providerId="ADAL" clId="{BA90EF8D-CB37-462F-AFB4-767B85EF6C88}" dt="2024-09-09T15:28:18.530" v="256" actId="113"/>
          <ac:spMkLst>
            <pc:docMk/>
            <pc:sldMk cId="1297939500" sldId="288"/>
            <ac:spMk id="3" creationId="{FA7AB109-D696-F27C-BD95-5BEBCF3AC000}"/>
          </ac:spMkLst>
        </pc:spChg>
        <pc:spChg chg="mod">
          <ac:chgData name="Agnes Price" userId="1832cdb3-1ca8-40b9-b4f1-82036de9840c" providerId="ADAL" clId="{BA90EF8D-CB37-462F-AFB4-767B85EF6C88}" dt="2024-09-09T15:28:12.471" v="253" actId="1076"/>
          <ac:spMkLst>
            <pc:docMk/>
            <pc:sldMk cId="1297939500" sldId="288"/>
            <ac:spMk id="9" creationId="{000C0BCE-A26C-4056-B079-A5CF80E6D562}"/>
          </ac:spMkLst>
        </pc:spChg>
        <pc:picChg chg="del mod">
          <ac:chgData name="Agnes Price" userId="1832cdb3-1ca8-40b9-b4f1-82036de9840c" providerId="ADAL" clId="{BA90EF8D-CB37-462F-AFB4-767B85EF6C88}" dt="2024-09-09T15:27:58.438" v="243" actId="478"/>
          <ac:picMkLst>
            <pc:docMk/>
            <pc:sldMk cId="1297939500" sldId="288"/>
            <ac:picMk id="2" creationId="{F1861449-44FB-A61E-21D7-019A28EF8EBC}"/>
          </ac:picMkLst>
        </pc:picChg>
        <pc:picChg chg="mod">
          <ac:chgData name="Agnes Price" userId="1832cdb3-1ca8-40b9-b4f1-82036de9840c" providerId="ADAL" clId="{BA90EF8D-CB37-462F-AFB4-767B85EF6C88}" dt="2024-09-09T15:27:51.470" v="241" actId="14100"/>
          <ac:picMkLst>
            <pc:docMk/>
            <pc:sldMk cId="1297939500" sldId="288"/>
            <ac:picMk id="8" creationId="{71DAFD00-5660-EAA6-4DE3-83F373055A9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A2F6EF-A4BC-4AAD-A7FD-6E53245E586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A0721B3A-B95B-4AA8-B323-E49D7CD232AC}">
      <dgm:prSet phldrT="[Text]" custT="1"/>
      <dgm:spPr>
        <a:solidFill>
          <a:schemeClr val="accent1">
            <a:lumMod val="50000"/>
          </a:schemeClr>
        </a:solidFill>
      </dgm:spPr>
      <dgm:t>
        <a:bodyPr/>
        <a:lstStyle/>
        <a:p>
          <a:r>
            <a:rPr lang="en-GB" sz="3200" b="1" dirty="0">
              <a:latin typeface="Source Sans Pro" panose="020B0503030403020204" pitchFamily="34" charset="0"/>
              <a:ea typeface="Source Sans Pro" panose="020B0503030403020204" pitchFamily="34" charset="0"/>
            </a:rPr>
            <a:t>Support</a:t>
          </a:r>
          <a:r>
            <a:rPr lang="en-GB" sz="3200" dirty="0"/>
            <a:t> </a:t>
          </a:r>
        </a:p>
      </dgm:t>
    </dgm:pt>
    <dgm:pt modelId="{294BC68E-6EF7-465D-B16A-DB37B8026371}" type="parTrans" cxnId="{9A10DD8D-A43E-4D0F-A0B3-515EB3E8E466}">
      <dgm:prSet/>
      <dgm:spPr/>
      <dgm:t>
        <a:bodyPr/>
        <a:lstStyle/>
        <a:p>
          <a:endParaRPr lang="en-GB"/>
        </a:p>
      </dgm:t>
    </dgm:pt>
    <dgm:pt modelId="{ED190173-BB2C-469E-84FA-C1576642DCA6}" type="sibTrans" cxnId="{9A10DD8D-A43E-4D0F-A0B3-515EB3E8E466}">
      <dgm:prSet/>
      <dgm:spPr/>
      <dgm:t>
        <a:bodyPr/>
        <a:lstStyle/>
        <a:p>
          <a:endParaRPr lang="en-GB"/>
        </a:p>
      </dgm:t>
    </dgm:pt>
    <dgm:pt modelId="{C3829A6F-7845-4EE3-AAC6-2CD73FD7C5D9}">
      <dgm:prSet phldrT="[Text]"/>
      <dgm:spPr>
        <a:solidFill>
          <a:schemeClr val="accent1">
            <a:lumMod val="50000"/>
          </a:schemeClr>
        </a:solidFill>
      </dgm:spPr>
      <dgm:t>
        <a:bodyPr/>
        <a:lstStyle/>
        <a:p>
          <a:r>
            <a:rPr lang="en-GB" b="1" dirty="0">
              <a:latin typeface="Source Sans Pro" panose="020B0503030403020204" pitchFamily="34" charset="0"/>
              <a:ea typeface="Source Sans Pro" panose="020B0503030403020204" pitchFamily="34" charset="0"/>
            </a:rPr>
            <a:t>Counsellors</a:t>
          </a:r>
        </a:p>
      </dgm:t>
    </dgm:pt>
    <dgm:pt modelId="{CC835FC8-0D5C-4B89-8A70-1D4E657C9C7C}" type="parTrans" cxnId="{D774D403-CFB1-43A1-A296-4A69F6A72840}">
      <dgm:prSet/>
      <dgm:spPr/>
      <dgm:t>
        <a:bodyPr/>
        <a:lstStyle/>
        <a:p>
          <a:endParaRPr lang="en-GB"/>
        </a:p>
      </dgm:t>
    </dgm:pt>
    <dgm:pt modelId="{341BF6D6-A4EC-46E9-82A5-4E43F5C16AFA}" type="sibTrans" cxnId="{D774D403-CFB1-43A1-A296-4A69F6A72840}">
      <dgm:prSet/>
      <dgm:spPr/>
      <dgm:t>
        <a:bodyPr/>
        <a:lstStyle/>
        <a:p>
          <a:endParaRPr lang="en-GB"/>
        </a:p>
      </dgm:t>
    </dgm:pt>
    <dgm:pt modelId="{D239B825-DD6F-4281-8759-274894F649E5}">
      <dgm:prSet phldrT="[Text]"/>
      <dgm:spPr>
        <a:solidFill>
          <a:schemeClr val="accent1">
            <a:lumMod val="50000"/>
          </a:schemeClr>
        </a:solidFill>
      </dgm:spPr>
      <dgm:t>
        <a:bodyPr/>
        <a:lstStyle/>
        <a:p>
          <a:r>
            <a:rPr lang="en-GB" b="1" dirty="0">
              <a:latin typeface="Source Sans Pro" panose="020B0503030403020204" pitchFamily="34" charset="0"/>
              <a:ea typeface="Source Sans Pro" panose="020B0503030403020204" pitchFamily="34" charset="0"/>
            </a:rPr>
            <a:t>Mental Health Advisers</a:t>
          </a:r>
        </a:p>
      </dgm:t>
    </dgm:pt>
    <dgm:pt modelId="{D13061BF-FBED-40B9-82B1-C1F2ECF5B1B3}" type="parTrans" cxnId="{71547A13-BE92-4860-8DFA-BAA5A13E1364}">
      <dgm:prSet/>
      <dgm:spPr/>
      <dgm:t>
        <a:bodyPr/>
        <a:lstStyle/>
        <a:p>
          <a:endParaRPr lang="en-GB"/>
        </a:p>
      </dgm:t>
    </dgm:pt>
    <dgm:pt modelId="{04ABBE75-D148-4B06-B704-937A97EF4183}" type="sibTrans" cxnId="{71547A13-BE92-4860-8DFA-BAA5A13E1364}">
      <dgm:prSet/>
      <dgm:spPr/>
      <dgm:t>
        <a:bodyPr/>
        <a:lstStyle/>
        <a:p>
          <a:endParaRPr lang="en-GB"/>
        </a:p>
      </dgm:t>
    </dgm:pt>
    <dgm:pt modelId="{6D8F1297-DC18-4ACD-AF2F-08200A3219CA}">
      <dgm:prSet phldrT="[Text]"/>
      <dgm:spPr>
        <a:solidFill>
          <a:schemeClr val="accent1">
            <a:lumMod val="50000"/>
          </a:schemeClr>
        </a:solidFill>
      </dgm:spPr>
      <dgm:t>
        <a:bodyPr/>
        <a:lstStyle/>
        <a:p>
          <a:r>
            <a:rPr lang="en-GB" b="1" dirty="0">
              <a:latin typeface="Source Sans Pro"/>
              <a:ea typeface="Source Sans Pro"/>
            </a:rPr>
            <a:t>Student Wellbeing Advisers</a:t>
          </a:r>
        </a:p>
      </dgm:t>
    </dgm:pt>
    <dgm:pt modelId="{C1EC1343-1E4B-4436-9D38-C8DD5D9BE7C3}" type="parTrans" cxnId="{C9805932-6ED7-41F6-A4C6-BB1F7DD377F0}">
      <dgm:prSet/>
      <dgm:spPr/>
      <dgm:t>
        <a:bodyPr/>
        <a:lstStyle/>
        <a:p>
          <a:endParaRPr lang="en-GB"/>
        </a:p>
      </dgm:t>
    </dgm:pt>
    <dgm:pt modelId="{444B8314-794F-41B3-892B-7AB8719D1766}" type="sibTrans" cxnId="{C9805932-6ED7-41F6-A4C6-BB1F7DD377F0}">
      <dgm:prSet/>
      <dgm:spPr/>
      <dgm:t>
        <a:bodyPr/>
        <a:lstStyle/>
        <a:p>
          <a:endParaRPr lang="en-GB"/>
        </a:p>
      </dgm:t>
    </dgm:pt>
    <dgm:pt modelId="{8E7E7FB4-46DB-4A20-8371-B4355763319F}">
      <dgm:prSet phldrT="[Text]"/>
      <dgm:spPr>
        <a:solidFill>
          <a:schemeClr val="accent1">
            <a:lumMod val="50000"/>
          </a:schemeClr>
        </a:solidFill>
      </dgm:spPr>
      <dgm:t>
        <a:bodyPr/>
        <a:lstStyle/>
        <a:p>
          <a:r>
            <a:rPr lang="en-GB" b="1" dirty="0">
              <a:latin typeface="Source Sans Pro" panose="020B0503030403020204" pitchFamily="34" charset="0"/>
              <a:ea typeface="Source Sans Pro" panose="020B0503030403020204" pitchFamily="34" charset="0"/>
            </a:rPr>
            <a:t>Welfare</a:t>
          </a:r>
        </a:p>
      </dgm:t>
    </dgm:pt>
    <dgm:pt modelId="{E8CB071C-565C-43D3-B093-D348BF1E03F5}" type="parTrans" cxnId="{1B986C29-6E7F-4DF0-980D-6CB16019C196}">
      <dgm:prSet/>
      <dgm:spPr/>
      <dgm:t>
        <a:bodyPr/>
        <a:lstStyle/>
        <a:p>
          <a:endParaRPr lang="en-GB"/>
        </a:p>
      </dgm:t>
    </dgm:pt>
    <dgm:pt modelId="{69035513-EC7E-4BFA-A13E-4D4BA968BB3A}" type="sibTrans" cxnId="{1B986C29-6E7F-4DF0-980D-6CB16019C196}">
      <dgm:prSet/>
      <dgm:spPr/>
      <dgm:t>
        <a:bodyPr/>
        <a:lstStyle/>
        <a:p>
          <a:endParaRPr lang="en-GB"/>
        </a:p>
      </dgm:t>
    </dgm:pt>
    <dgm:pt modelId="{B9C35CED-243B-4471-9FF9-9107E69408E4}">
      <dgm:prSet phldrT="[Text]"/>
      <dgm:spPr>
        <a:solidFill>
          <a:schemeClr val="accent1">
            <a:lumMod val="50000"/>
          </a:schemeClr>
        </a:solidFill>
      </dgm:spPr>
      <dgm:t>
        <a:bodyPr/>
        <a:lstStyle/>
        <a:p>
          <a:r>
            <a:rPr lang="en-GB" b="1" dirty="0">
              <a:latin typeface="Source Sans Pro" panose="020B0503030403020204" pitchFamily="34" charset="0"/>
              <a:ea typeface="Source Sans Pro" panose="020B0503030403020204" pitchFamily="34" charset="0"/>
            </a:rPr>
            <a:t>Sexual assault and Harassment adviser</a:t>
          </a:r>
        </a:p>
      </dgm:t>
    </dgm:pt>
    <dgm:pt modelId="{D54A9DC0-C90F-40D6-96FF-55F33F25D089}" type="parTrans" cxnId="{83D6B3EE-A9ED-4759-A0A6-BC04704FA765}">
      <dgm:prSet/>
      <dgm:spPr/>
      <dgm:t>
        <a:bodyPr/>
        <a:lstStyle/>
        <a:p>
          <a:endParaRPr lang="en-GB"/>
        </a:p>
      </dgm:t>
    </dgm:pt>
    <dgm:pt modelId="{5B073C9A-DA6E-4FF8-ACDE-20F9AB898148}" type="sibTrans" cxnId="{83D6B3EE-A9ED-4759-A0A6-BC04704FA765}">
      <dgm:prSet/>
      <dgm:spPr/>
      <dgm:t>
        <a:bodyPr/>
        <a:lstStyle/>
        <a:p>
          <a:endParaRPr lang="en-GB"/>
        </a:p>
      </dgm:t>
    </dgm:pt>
    <dgm:pt modelId="{F86F611D-F8F7-4EAB-9A4F-9C7A0EB4FAA3}" type="pres">
      <dgm:prSet presAssocID="{78A2F6EF-A4BC-4AAD-A7FD-6E53245E5865}" presName="Name0" presStyleCnt="0">
        <dgm:presLayoutVars>
          <dgm:chPref val="1"/>
          <dgm:dir/>
          <dgm:animOne val="branch"/>
          <dgm:animLvl val="lvl"/>
          <dgm:resizeHandles val="exact"/>
        </dgm:presLayoutVars>
      </dgm:prSet>
      <dgm:spPr/>
    </dgm:pt>
    <dgm:pt modelId="{9B4A19D4-EB28-4B42-A57D-E972A24017ED}" type="pres">
      <dgm:prSet presAssocID="{A0721B3A-B95B-4AA8-B323-E49D7CD232AC}" presName="root1" presStyleCnt="0"/>
      <dgm:spPr/>
    </dgm:pt>
    <dgm:pt modelId="{F7ED8B98-3527-41EB-B6B3-9982BE102210}" type="pres">
      <dgm:prSet presAssocID="{A0721B3A-B95B-4AA8-B323-E49D7CD232AC}" presName="LevelOneTextNode" presStyleLbl="node0" presStyleIdx="0" presStyleCnt="1" custLinFactNeighborX="77586">
        <dgm:presLayoutVars>
          <dgm:chPref val="3"/>
        </dgm:presLayoutVars>
      </dgm:prSet>
      <dgm:spPr/>
    </dgm:pt>
    <dgm:pt modelId="{AA52800B-88EE-436A-AB1C-3BE2CE668F86}" type="pres">
      <dgm:prSet presAssocID="{A0721B3A-B95B-4AA8-B323-E49D7CD232AC}" presName="level2hierChild" presStyleCnt="0"/>
      <dgm:spPr/>
    </dgm:pt>
    <dgm:pt modelId="{B317504D-EF35-4699-AD02-A1752A0087B2}" type="pres">
      <dgm:prSet presAssocID="{CC835FC8-0D5C-4B89-8A70-1D4E657C9C7C}" presName="conn2-1" presStyleLbl="parChTrans1D2" presStyleIdx="0" presStyleCnt="5"/>
      <dgm:spPr/>
    </dgm:pt>
    <dgm:pt modelId="{A54554A8-7CC2-4EB2-B308-AE8896070091}" type="pres">
      <dgm:prSet presAssocID="{CC835FC8-0D5C-4B89-8A70-1D4E657C9C7C}" presName="connTx" presStyleLbl="parChTrans1D2" presStyleIdx="0" presStyleCnt="5"/>
      <dgm:spPr/>
    </dgm:pt>
    <dgm:pt modelId="{20679AC2-4F15-45F4-988C-F3DB4FDE5F03}" type="pres">
      <dgm:prSet presAssocID="{C3829A6F-7845-4EE3-AAC6-2CD73FD7C5D9}" presName="root2" presStyleCnt="0"/>
      <dgm:spPr/>
    </dgm:pt>
    <dgm:pt modelId="{62E1DE45-5115-46D4-85DD-60CEBF6FEC5D}" type="pres">
      <dgm:prSet presAssocID="{C3829A6F-7845-4EE3-AAC6-2CD73FD7C5D9}" presName="LevelTwoTextNode" presStyleLbl="node2" presStyleIdx="0" presStyleCnt="5" custLinFactNeighborX="46232" custLinFactNeighborY="48685">
        <dgm:presLayoutVars>
          <dgm:chPref val="3"/>
        </dgm:presLayoutVars>
      </dgm:prSet>
      <dgm:spPr/>
    </dgm:pt>
    <dgm:pt modelId="{5811A227-4D32-417A-B96D-BFAB397FEA01}" type="pres">
      <dgm:prSet presAssocID="{C3829A6F-7845-4EE3-AAC6-2CD73FD7C5D9}" presName="level3hierChild" presStyleCnt="0"/>
      <dgm:spPr/>
    </dgm:pt>
    <dgm:pt modelId="{9DD006BA-F13B-4E35-8051-ECFC56000B20}" type="pres">
      <dgm:prSet presAssocID="{D54A9DC0-C90F-40D6-96FF-55F33F25D089}" presName="conn2-1" presStyleLbl="parChTrans1D2" presStyleIdx="1" presStyleCnt="5"/>
      <dgm:spPr/>
    </dgm:pt>
    <dgm:pt modelId="{BDCCFB8F-0329-4757-8F1F-421B9CF2978F}" type="pres">
      <dgm:prSet presAssocID="{D54A9DC0-C90F-40D6-96FF-55F33F25D089}" presName="connTx" presStyleLbl="parChTrans1D2" presStyleIdx="1" presStyleCnt="5"/>
      <dgm:spPr/>
    </dgm:pt>
    <dgm:pt modelId="{C0679F25-8511-4CB6-9A98-00119AA43763}" type="pres">
      <dgm:prSet presAssocID="{B9C35CED-243B-4471-9FF9-9107E69408E4}" presName="root2" presStyleCnt="0"/>
      <dgm:spPr/>
    </dgm:pt>
    <dgm:pt modelId="{BA0D81DB-4CE8-4CE4-9DF5-1C42887F3C18}" type="pres">
      <dgm:prSet presAssocID="{B9C35CED-243B-4471-9FF9-9107E69408E4}" presName="LevelTwoTextNode" presStyleLbl="node2" presStyleIdx="1" presStyleCnt="5" custLinFactNeighborX="45873" custLinFactNeighborY="75000">
        <dgm:presLayoutVars>
          <dgm:chPref val="3"/>
        </dgm:presLayoutVars>
      </dgm:prSet>
      <dgm:spPr/>
    </dgm:pt>
    <dgm:pt modelId="{EC5ED3CE-3294-4E35-9A47-90FE7A6AD5DF}" type="pres">
      <dgm:prSet presAssocID="{B9C35CED-243B-4471-9FF9-9107E69408E4}" presName="level3hierChild" presStyleCnt="0"/>
      <dgm:spPr/>
    </dgm:pt>
    <dgm:pt modelId="{156FFB9C-E4E9-4DFE-9459-30834DEE8367}" type="pres">
      <dgm:prSet presAssocID="{E8CB071C-565C-43D3-B093-D348BF1E03F5}" presName="conn2-1" presStyleLbl="parChTrans1D2" presStyleIdx="2" presStyleCnt="5"/>
      <dgm:spPr/>
    </dgm:pt>
    <dgm:pt modelId="{6C52D91B-08CC-4D89-913B-6C02E47285E1}" type="pres">
      <dgm:prSet presAssocID="{E8CB071C-565C-43D3-B093-D348BF1E03F5}" presName="connTx" presStyleLbl="parChTrans1D2" presStyleIdx="2" presStyleCnt="5"/>
      <dgm:spPr/>
    </dgm:pt>
    <dgm:pt modelId="{BDDD577C-6DA3-4EF5-AB3B-9230D1843CDE}" type="pres">
      <dgm:prSet presAssocID="{8E7E7FB4-46DB-4A20-8371-B4355763319F}" presName="root2" presStyleCnt="0"/>
      <dgm:spPr/>
    </dgm:pt>
    <dgm:pt modelId="{1DAEC821-FEC7-458B-9052-8D0F80693D22}" type="pres">
      <dgm:prSet presAssocID="{8E7E7FB4-46DB-4A20-8371-B4355763319F}" presName="LevelTwoTextNode" presStyleLbl="node2" presStyleIdx="2" presStyleCnt="5" custLinFactX="-41502" custLinFactNeighborX="-100000" custLinFactNeighborY="4857">
        <dgm:presLayoutVars>
          <dgm:chPref val="3"/>
        </dgm:presLayoutVars>
      </dgm:prSet>
      <dgm:spPr/>
    </dgm:pt>
    <dgm:pt modelId="{D129EC9E-F97C-4653-8DF9-2BD3132C9DAB}" type="pres">
      <dgm:prSet presAssocID="{8E7E7FB4-46DB-4A20-8371-B4355763319F}" presName="level3hierChild" presStyleCnt="0"/>
      <dgm:spPr/>
    </dgm:pt>
    <dgm:pt modelId="{0540298F-5319-418C-AF1D-ED3ECD5B1076}" type="pres">
      <dgm:prSet presAssocID="{D13061BF-FBED-40B9-82B1-C1F2ECF5B1B3}" presName="conn2-1" presStyleLbl="parChTrans1D2" presStyleIdx="3" presStyleCnt="5"/>
      <dgm:spPr/>
    </dgm:pt>
    <dgm:pt modelId="{F9C483C0-050E-49AF-94DC-1E60465E9FA7}" type="pres">
      <dgm:prSet presAssocID="{D13061BF-FBED-40B9-82B1-C1F2ECF5B1B3}" presName="connTx" presStyleLbl="parChTrans1D2" presStyleIdx="3" presStyleCnt="5"/>
      <dgm:spPr/>
    </dgm:pt>
    <dgm:pt modelId="{852F0562-8E69-4662-BB4A-7858962E7CAA}" type="pres">
      <dgm:prSet presAssocID="{D239B825-DD6F-4281-8759-274894F649E5}" presName="root2" presStyleCnt="0"/>
      <dgm:spPr/>
    </dgm:pt>
    <dgm:pt modelId="{86F5B0F5-5DBC-439A-B77B-189E16A0B4DE}" type="pres">
      <dgm:prSet presAssocID="{D239B825-DD6F-4281-8759-274894F649E5}" presName="LevelTwoTextNode" presStyleLbl="node2" presStyleIdx="3" presStyleCnt="5" custLinFactNeighborX="45753" custLinFactNeighborY="-31647">
        <dgm:presLayoutVars>
          <dgm:chPref val="3"/>
        </dgm:presLayoutVars>
      </dgm:prSet>
      <dgm:spPr/>
    </dgm:pt>
    <dgm:pt modelId="{C799DC84-E89F-44B0-8353-16B08132F213}" type="pres">
      <dgm:prSet presAssocID="{D239B825-DD6F-4281-8759-274894F649E5}" presName="level3hierChild" presStyleCnt="0"/>
      <dgm:spPr/>
    </dgm:pt>
    <dgm:pt modelId="{2F567EC2-F4F5-4CC3-AD82-E9BBFACFCF12}" type="pres">
      <dgm:prSet presAssocID="{C1EC1343-1E4B-4436-9D38-C8DD5D9BE7C3}" presName="conn2-1" presStyleLbl="parChTrans1D2" presStyleIdx="4" presStyleCnt="5"/>
      <dgm:spPr/>
    </dgm:pt>
    <dgm:pt modelId="{6C767D84-6879-4C69-B0A9-D63CC332F3BF}" type="pres">
      <dgm:prSet presAssocID="{C1EC1343-1E4B-4436-9D38-C8DD5D9BE7C3}" presName="connTx" presStyleLbl="parChTrans1D2" presStyleIdx="4" presStyleCnt="5"/>
      <dgm:spPr/>
    </dgm:pt>
    <dgm:pt modelId="{310D0329-D0F4-45D9-96BD-AD0C8864FB93}" type="pres">
      <dgm:prSet presAssocID="{6D8F1297-DC18-4ACD-AF2F-08200A3219CA}" presName="root2" presStyleCnt="0"/>
      <dgm:spPr/>
    </dgm:pt>
    <dgm:pt modelId="{28EEDCCC-4E8F-42CF-BCB1-AC6A4AACEDEF}" type="pres">
      <dgm:prSet presAssocID="{6D8F1297-DC18-4ACD-AF2F-08200A3219CA}" presName="LevelTwoTextNode" presStyleLbl="node2" presStyleIdx="4" presStyleCnt="5" custLinFactNeighborX="45441" custLinFactNeighborY="-17583">
        <dgm:presLayoutVars>
          <dgm:chPref val="3"/>
        </dgm:presLayoutVars>
      </dgm:prSet>
      <dgm:spPr/>
    </dgm:pt>
    <dgm:pt modelId="{59C0097F-B423-4497-97D0-8F5871144094}" type="pres">
      <dgm:prSet presAssocID="{6D8F1297-DC18-4ACD-AF2F-08200A3219CA}" presName="level3hierChild" presStyleCnt="0"/>
      <dgm:spPr/>
    </dgm:pt>
  </dgm:ptLst>
  <dgm:cxnLst>
    <dgm:cxn modelId="{D774D403-CFB1-43A1-A296-4A69F6A72840}" srcId="{A0721B3A-B95B-4AA8-B323-E49D7CD232AC}" destId="{C3829A6F-7845-4EE3-AAC6-2CD73FD7C5D9}" srcOrd="0" destOrd="0" parTransId="{CC835FC8-0D5C-4B89-8A70-1D4E657C9C7C}" sibTransId="{341BF6D6-A4EC-46E9-82A5-4E43F5C16AFA}"/>
    <dgm:cxn modelId="{D3CD0A0D-A6C7-46A5-B5F4-D686C8E502EB}" type="presOf" srcId="{CC835FC8-0D5C-4B89-8A70-1D4E657C9C7C}" destId="{A54554A8-7CC2-4EB2-B308-AE8896070091}" srcOrd="1" destOrd="0" presId="urn:microsoft.com/office/officeart/2008/layout/HorizontalMultiLevelHierarchy"/>
    <dgm:cxn modelId="{A92D7A12-BBBC-4B09-93CC-DF9FB0047A40}" type="presOf" srcId="{C1EC1343-1E4B-4436-9D38-C8DD5D9BE7C3}" destId="{2F567EC2-F4F5-4CC3-AD82-E9BBFACFCF12}" srcOrd="0" destOrd="0" presId="urn:microsoft.com/office/officeart/2008/layout/HorizontalMultiLevelHierarchy"/>
    <dgm:cxn modelId="{71547A13-BE92-4860-8DFA-BAA5A13E1364}" srcId="{A0721B3A-B95B-4AA8-B323-E49D7CD232AC}" destId="{D239B825-DD6F-4281-8759-274894F649E5}" srcOrd="3" destOrd="0" parTransId="{D13061BF-FBED-40B9-82B1-C1F2ECF5B1B3}" sibTransId="{04ABBE75-D148-4B06-B704-937A97EF4183}"/>
    <dgm:cxn modelId="{1B986C29-6E7F-4DF0-980D-6CB16019C196}" srcId="{A0721B3A-B95B-4AA8-B323-E49D7CD232AC}" destId="{8E7E7FB4-46DB-4A20-8371-B4355763319F}" srcOrd="2" destOrd="0" parTransId="{E8CB071C-565C-43D3-B093-D348BF1E03F5}" sibTransId="{69035513-EC7E-4BFA-A13E-4D4BA968BB3A}"/>
    <dgm:cxn modelId="{1C999829-60E1-4456-A102-C488AF631051}" type="presOf" srcId="{D54A9DC0-C90F-40D6-96FF-55F33F25D089}" destId="{9DD006BA-F13B-4E35-8051-ECFC56000B20}" srcOrd="0" destOrd="0" presId="urn:microsoft.com/office/officeart/2008/layout/HorizontalMultiLevelHierarchy"/>
    <dgm:cxn modelId="{8AF86F2C-652F-46F2-B60D-5B0C88D85080}" type="presOf" srcId="{C1EC1343-1E4B-4436-9D38-C8DD5D9BE7C3}" destId="{6C767D84-6879-4C69-B0A9-D63CC332F3BF}" srcOrd="1" destOrd="0" presId="urn:microsoft.com/office/officeart/2008/layout/HorizontalMultiLevelHierarchy"/>
    <dgm:cxn modelId="{C9805932-6ED7-41F6-A4C6-BB1F7DD377F0}" srcId="{A0721B3A-B95B-4AA8-B323-E49D7CD232AC}" destId="{6D8F1297-DC18-4ACD-AF2F-08200A3219CA}" srcOrd="4" destOrd="0" parTransId="{C1EC1343-1E4B-4436-9D38-C8DD5D9BE7C3}" sibTransId="{444B8314-794F-41B3-892B-7AB8719D1766}"/>
    <dgm:cxn modelId="{61C5FD40-97AD-4ECF-9CAA-532EFF2CB23F}" type="presOf" srcId="{8E7E7FB4-46DB-4A20-8371-B4355763319F}" destId="{1DAEC821-FEC7-458B-9052-8D0F80693D22}" srcOrd="0" destOrd="0" presId="urn:microsoft.com/office/officeart/2008/layout/HorizontalMultiLevelHierarchy"/>
    <dgm:cxn modelId="{1B4FBE5E-9037-49CD-A655-D9BBFB450D31}" type="presOf" srcId="{D239B825-DD6F-4281-8759-274894F649E5}" destId="{86F5B0F5-5DBC-439A-B77B-189E16A0B4DE}" srcOrd="0" destOrd="0" presId="urn:microsoft.com/office/officeart/2008/layout/HorizontalMultiLevelHierarchy"/>
    <dgm:cxn modelId="{0101E642-B831-4C21-8B93-5C3F91E4390C}" type="presOf" srcId="{C3829A6F-7845-4EE3-AAC6-2CD73FD7C5D9}" destId="{62E1DE45-5115-46D4-85DD-60CEBF6FEC5D}" srcOrd="0" destOrd="0" presId="urn:microsoft.com/office/officeart/2008/layout/HorizontalMultiLevelHierarchy"/>
    <dgm:cxn modelId="{1A196D63-232A-495C-A967-7C1FCD795726}" type="presOf" srcId="{D13061BF-FBED-40B9-82B1-C1F2ECF5B1B3}" destId="{F9C483C0-050E-49AF-94DC-1E60465E9FA7}" srcOrd="1" destOrd="0" presId="urn:microsoft.com/office/officeart/2008/layout/HorizontalMultiLevelHierarchy"/>
    <dgm:cxn modelId="{5F04CA79-D89A-4905-8C3E-F4E5813E94B2}" type="presOf" srcId="{CC835FC8-0D5C-4B89-8A70-1D4E657C9C7C}" destId="{B317504D-EF35-4699-AD02-A1752A0087B2}" srcOrd="0" destOrd="0" presId="urn:microsoft.com/office/officeart/2008/layout/HorizontalMultiLevelHierarchy"/>
    <dgm:cxn modelId="{38F5197D-7D7C-4D12-8FD0-410134E780D3}" type="presOf" srcId="{E8CB071C-565C-43D3-B093-D348BF1E03F5}" destId="{156FFB9C-E4E9-4DFE-9459-30834DEE8367}" srcOrd="0" destOrd="0" presId="urn:microsoft.com/office/officeart/2008/layout/HorizontalMultiLevelHierarchy"/>
    <dgm:cxn modelId="{BCDFBB89-AF36-4946-AC73-928817D1F100}" type="presOf" srcId="{A0721B3A-B95B-4AA8-B323-E49D7CD232AC}" destId="{F7ED8B98-3527-41EB-B6B3-9982BE102210}" srcOrd="0" destOrd="0" presId="urn:microsoft.com/office/officeart/2008/layout/HorizontalMultiLevelHierarchy"/>
    <dgm:cxn modelId="{9A10DD8D-A43E-4D0F-A0B3-515EB3E8E466}" srcId="{78A2F6EF-A4BC-4AAD-A7FD-6E53245E5865}" destId="{A0721B3A-B95B-4AA8-B323-E49D7CD232AC}" srcOrd="0" destOrd="0" parTransId="{294BC68E-6EF7-465D-B16A-DB37B8026371}" sibTransId="{ED190173-BB2C-469E-84FA-C1576642DCA6}"/>
    <dgm:cxn modelId="{4907E299-2FEA-4B58-82BD-AE57576BAC7A}" type="presOf" srcId="{78A2F6EF-A4BC-4AAD-A7FD-6E53245E5865}" destId="{F86F611D-F8F7-4EAB-9A4F-9C7A0EB4FAA3}" srcOrd="0" destOrd="0" presId="urn:microsoft.com/office/officeart/2008/layout/HorizontalMultiLevelHierarchy"/>
    <dgm:cxn modelId="{5AEABE9C-0D1F-4A58-94B3-6CFE2DB45032}" type="presOf" srcId="{B9C35CED-243B-4471-9FF9-9107E69408E4}" destId="{BA0D81DB-4CE8-4CE4-9DF5-1C42887F3C18}" srcOrd="0" destOrd="0" presId="urn:microsoft.com/office/officeart/2008/layout/HorizontalMultiLevelHierarchy"/>
    <dgm:cxn modelId="{820CD4AE-0212-4576-AEE9-6555FE9E361B}" type="presOf" srcId="{D13061BF-FBED-40B9-82B1-C1F2ECF5B1B3}" destId="{0540298F-5319-418C-AF1D-ED3ECD5B1076}" srcOrd="0" destOrd="0" presId="urn:microsoft.com/office/officeart/2008/layout/HorizontalMultiLevelHierarchy"/>
    <dgm:cxn modelId="{F77EA4C5-BD75-4C3C-AE78-D7BF9B9DBC5E}" type="presOf" srcId="{6D8F1297-DC18-4ACD-AF2F-08200A3219CA}" destId="{28EEDCCC-4E8F-42CF-BCB1-AC6A4AACEDEF}" srcOrd="0" destOrd="0" presId="urn:microsoft.com/office/officeart/2008/layout/HorizontalMultiLevelHierarchy"/>
    <dgm:cxn modelId="{7EF509C9-562E-4031-BBBC-37C43DADDB22}" type="presOf" srcId="{D54A9DC0-C90F-40D6-96FF-55F33F25D089}" destId="{BDCCFB8F-0329-4757-8F1F-421B9CF2978F}" srcOrd="1" destOrd="0" presId="urn:microsoft.com/office/officeart/2008/layout/HorizontalMultiLevelHierarchy"/>
    <dgm:cxn modelId="{D7A5EBDA-9ECD-4916-8DDD-8799A9466216}" type="presOf" srcId="{E8CB071C-565C-43D3-B093-D348BF1E03F5}" destId="{6C52D91B-08CC-4D89-913B-6C02E47285E1}" srcOrd="1" destOrd="0" presId="urn:microsoft.com/office/officeart/2008/layout/HorizontalMultiLevelHierarchy"/>
    <dgm:cxn modelId="{83D6B3EE-A9ED-4759-A0A6-BC04704FA765}" srcId="{A0721B3A-B95B-4AA8-B323-E49D7CD232AC}" destId="{B9C35CED-243B-4471-9FF9-9107E69408E4}" srcOrd="1" destOrd="0" parTransId="{D54A9DC0-C90F-40D6-96FF-55F33F25D089}" sibTransId="{5B073C9A-DA6E-4FF8-ACDE-20F9AB898148}"/>
    <dgm:cxn modelId="{C2CB212E-1158-4AC6-8651-11AF92C8C84E}" type="presParOf" srcId="{F86F611D-F8F7-4EAB-9A4F-9C7A0EB4FAA3}" destId="{9B4A19D4-EB28-4B42-A57D-E972A24017ED}" srcOrd="0" destOrd="0" presId="urn:microsoft.com/office/officeart/2008/layout/HorizontalMultiLevelHierarchy"/>
    <dgm:cxn modelId="{0437EF5E-3B2C-48A5-9BCA-BB6011602F8C}" type="presParOf" srcId="{9B4A19D4-EB28-4B42-A57D-E972A24017ED}" destId="{F7ED8B98-3527-41EB-B6B3-9982BE102210}" srcOrd="0" destOrd="0" presId="urn:microsoft.com/office/officeart/2008/layout/HorizontalMultiLevelHierarchy"/>
    <dgm:cxn modelId="{40090F43-9F4B-4C62-A74F-2A4B9180ADC4}" type="presParOf" srcId="{9B4A19D4-EB28-4B42-A57D-E972A24017ED}" destId="{AA52800B-88EE-436A-AB1C-3BE2CE668F86}" srcOrd="1" destOrd="0" presId="urn:microsoft.com/office/officeart/2008/layout/HorizontalMultiLevelHierarchy"/>
    <dgm:cxn modelId="{5943BBE1-851B-4B06-89F1-FDDEC819C175}" type="presParOf" srcId="{AA52800B-88EE-436A-AB1C-3BE2CE668F86}" destId="{B317504D-EF35-4699-AD02-A1752A0087B2}" srcOrd="0" destOrd="0" presId="urn:microsoft.com/office/officeart/2008/layout/HorizontalMultiLevelHierarchy"/>
    <dgm:cxn modelId="{6A12CCB9-2FC2-4DF8-901C-A2F0A335585F}" type="presParOf" srcId="{B317504D-EF35-4699-AD02-A1752A0087B2}" destId="{A54554A8-7CC2-4EB2-B308-AE8896070091}" srcOrd="0" destOrd="0" presId="urn:microsoft.com/office/officeart/2008/layout/HorizontalMultiLevelHierarchy"/>
    <dgm:cxn modelId="{E67DC4FC-86E0-49ED-9A3D-B563EC96BA2B}" type="presParOf" srcId="{AA52800B-88EE-436A-AB1C-3BE2CE668F86}" destId="{20679AC2-4F15-45F4-988C-F3DB4FDE5F03}" srcOrd="1" destOrd="0" presId="urn:microsoft.com/office/officeart/2008/layout/HorizontalMultiLevelHierarchy"/>
    <dgm:cxn modelId="{59BD506D-9BD0-4005-826B-CFE217EC1C50}" type="presParOf" srcId="{20679AC2-4F15-45F4-988C-F3DB4FDE5F03}" destId="{62E1DE45-5115-46D4-85DD-60CEBF6FEC5D}" srcOrd="0" destOrd="0" presId="urn:microsoft.com/office/officeart/2008/layout/HorizontalMultiLevelHierarchy"/>
    <dgm:cxn modelId="{6F36E80C-A10E-485A-B8C0-AB75CEAEC1F1}" type="presParOf" srcId="{20679AC2-4F15-45F4-988C-F3DB4FDE5F03}" destId="{5811A227-4D32-417A-B96D-BFAB397FEA01}" srcOrd="1" destOrd="0" presId="urn:microsoft.com/office/officeart/2008/layout/HorizontalMultiLevelHierarchy"/>
    <dgm:cxn modelId="{3C12560E-C737-443F-9F24-DF7ECE5AFB01}" type="presParOf" srcId="{AA52800B-88EE-436A-AB1C-3BE2CE668F86}" destId="{9DD006BA-F13B-4E35-8051-ECFC56000B20}" srcOrd="2" destOrd="0" presId="urn:microsoft.com/office/officeart/2008/layout/HorizontalMultiLevelHierarchy"/>
    <dgm:cxn modelId="{EA3426AD-FBBA-485D-B34C-FC492E6FCC11}" type="presParOf" srcId="{9DD006BA-F13B-4E35-8051-ECFC56000B20}" destId="{BDCCFB8F-0329-4757-8F1F-421B9CF2978F}" srcOrd="0" destOrd="0" presId="urn:microsoft.com/office/officeart/2008/layout/HorizontalMultiLevelHierarchy"/>
    <dgm:cxn modelId="{B5F4964F-8459-46B3-A717-DD5A1D7D72DB}" type="presParOf" srcId="{AA52800B-88EE-436A-AB1C-3BE2CE668F86}" destId="{C0679F25-8511-4CB6-9A98-00119AA43763}" srcOrd="3" destOrd="0" presId="urn:microsoft.com/office/officeart/2008/layout/HorizontalMultiLevelHierarchy"/>
    <dgm:cxn modelId="{E2672383-E86B-46B0-B2EF-055D4A0C3D76}" type="presParOf" srcId="{C0679F25-8511-4CB6-9A98-00119AA43763}" destId="{BA0D81DB-4CE8-4CE4-9DF5-1C42887F3C18}" srcOrd="0" destOrd="0" presId="urn:microsoft.com/office/officeart/2008/layout/HorizontalMultiLevelHierarchy"/>
    <dgm:cxn modelId="{DE5B35CB-3CDE-4704-A913-7DE65D1AFDF4}" type="presParOf" srcId="{C0679F25-8511-4CB6-9A98-00119AA43763}" destId="{EC5ED3CE-3294-4E35-9A47-90FE7A6AD5DF}" srcOrd="1" destOrd="0" presId="urn:microsoft.com/office/officeart/2008/layout/HorizontalMultiLevelHierarchy"/>
    <dgm:cxn modelId="{84045D26-0DD3-4A7D-B3F5-86F42760209D}" type="presParOf" srcId="{AA52800B-88EE-436A-AB1C-3BE2CE668F86}" destId="{156FFB9C-E4E9-4DFE-9459-30834DEE8367}" srcOrd="4" destOrd="0" presId="urn:microsoft.com/office/officeart/2008/layout/HorizontalMultiLevelHierarchy"/>
    <dgm:cxn modelId="{E5D88C01-CDE9-43B8-980F-7C5C0D542C78}" type="presParOf" srcId="{156FFB9C-E4E9-4DFE-9459-30834DEE8367}" destId="{6C52D91B-08CC-4D89-913B-6C02E47285E1}" srcOrd="0" destOrd="0" presId="urn:microsoft.com/office/officeart/2008/layout/HorizontalMultiLevelHierarchy"/>
    <dgm:cxn modelId="{83682273-E17B-43FC-9C3D-67F6F6BDC64E}" type="presParOf" srcId="{AA52800B-88EE-436A-AB1C-3BE2CE668F86}" destId="{BDDD577C-6DA3-4EF5-AB3B-9230D1843CDE}" srcOrd="5" destOrd="0" presId="urn:microsoft.com/office/officeart/2008/layout/HorizontalMultiLevelHierarchy"/>
    <dgm:cxn modelId="{1F29435A-3B04-4EDA-9D6E-642D7983F9AC}" type="presParOf" srcId="{BDDD577C-6DA3-4EF5-AB3B-9230D1843CDE}" destId="{1DAEC821-FEC7-458B-9052-8D0F80693D22}" srcOrd="0" destOrd="0" presId="urn:microsoft.com/office/officeart/2008/layout/HorizontalMultiLevelHierarchy"/>
    <dgm:cxn modelId="{01B9A882-1698-4785-9718-A7CE35F921C8}" type="presParOf" srcId="{BDDD577C-6DA3-4EF5-AB3B-9230D1843CDE}" destId="{D129EC9E-F97C-4653-8DF9-2BD3132C9DAB}" srcOrd="1" destOrd="0" presId="urn:microsoft.com/office/officeart/2008/layout/HorizontalMultiLevelHierarchy"/>
    <dgm:cxn modelId="{2BF6F8A9-5F26-4C95-A236-960E0DD61989}" type="presParOf" srcId="{AA52800B-88EE-436A-AB1C-3BE2CE668F86}" destId="{0540298F-5319-418C-AF1D-ED3ECD5B1076}" srcOrd="6" destOrd="0" presId="urn:microsoft.com/office/officeart/2008/layout/HorizontalMultiLevelHierarchy"/>
    <dgm:cxn modelId="{ED15E261-5871-4B22-9097-DE2B5C89B2B6}" type="presParOf" srcId="{0540298F-5319-418C-AF1D-ED3ECD5B1076}" destId="{F9C483C0-050E-49AF-94DC-1E60465E9FA7}" srcOrd="0" destOrd="0" presId="urn:microsoft.com/office/officeart/2008/layout/HorizontalMultiLevelHierarchy"/>
    <dgm:cxn modelId="{E8AF507D-1EB8-4516-A1F6-22DA736F935F}" type="presParOf" srcId="{AA52800B-88EE-436A-AB1C-3BE2CE668F86}" destId="{852F0562-8E69-4662-BB4A-7858962E7CAA}" srcOrd="7" destOrd="0" presId="urn:microsoft.com/office/officeart/2008/layout/HorizontalMultiLevelHierarchy"/>
    <dgm:cxn modelId="{EC340DA2-ECEF-4357-89B3-989251CF2902}" type="presParOf" srcId="{852F0562-8E69-4662-BB4A-7858962E7CAA}" destId="{86F5B0F5-5DBC-439A-B77B-189E16A0B4DE}" srcOrd="0" destOrd="0" presId="urn:microsoft.com/office/officeart/2008/layout/HorizontalMultiLevelHierarchy"/>
    <dgm:cxn modelId="{953580BA-0820-4D05-ACB5-19AC6D32FE23}" type="presParOf" srcId="{852F0562-8E69-4662-BB4A-7858962E7CAA}" destId="{C799DC84-E89F-44B0-8353-16B08132F213}" srcOrd="1" destOrd="0" presId="urn:microsoft.com/office/officeart/2008/layout/HorizontalMultiLevelHierarchy"/>
    <dgm:cxn modelId="{4E94A04C-24E3-41FC-AD84-430FE1974927}" type="presParOf" srcId="{AA52800B-88EE-436A-AB1C-3BE2CE668F86}" destId="{2F567EC2-F4F5-4CC3-AD82-E9BBFACFCF12}" srcOrd="8" destOrd="0" presId="urn:microsoft.com/office/officeart/2008/layout/HorizontalMultiLevelHierarchy"/>
    <dgm:cxn modelId="{0DF3B140-E227-4D73-9A3D-996C501625BB}" type="presParOf" srcId="{2F567EC2-F4F5-4CC3-AD82-E9BBFACFCF12}" destId="{6C767D84-6879-4C69-B0A9-D63CC332F3BF}" srcOrd="0" destOrd="0" presId="urn:microsoft.com/office/officeart/2008/layout/HorizontalMultiLevelHierarchy"/>
    <dgm:cxn modelId="{FA82AC34-6E8E-47E5-98E5-A0BA10FB5751}" type="presParOf" srcId="{AA52800B-88EE-436A-AB1C-3BE2CE668F86}" destId="{310D0329-D0F4-45D9-96BD-AD0C8864FB93}" srcOrd="9" destOrd="0" presId="urn:microsoft.com/office/officeart/2008/layout/HorizontalMultiLevelHierarchy"/>
    <dgm:cxn modelId="{A3C9047A-A55F-423B-ABCD-3A4D19FC2907}" type="presParOf" srcId="{310D0329-D0F4-45D9-96BD-AD0C8864FB93}" destId="{28EEDCCC-4E8F-42CF-BCB1-AC6A4AACEDEF}" srcOrd="0" destOrd="0" presId="urn:microsoft.com/office/officeart/2008/layout/HorizontalMultiLevelHierarchy"/>
    <dgm:cxn modelId="{8DFA91F4-1A02-4F78-ABBF-AF499FDCB3E9}" type="presParOf" srcId="{310D0329-D0F4-45D9-96BD-AD0C8864FB93}" destId="{59C0097F-B423-4497-97D0-8F587114409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000251-82BF-45E1-A908-7B0B53BDBBF6}" type="doc">
      <dgm:prSet loTypeId="urn:microsoft.com/office/officeart/2016/7/layout/LinearBlockProcessNumbered" loCatId="process" qsTypeId="urn:microsoft.com/office/officeart/2005/8/quickstyle/simple1" qsCatId="simple" csTypeId="urn:microsoft.com/office/officeart/2005/8/colors/colorful2" csCatId="colorful"/>
      <dgm:spPr/>
      <dgm:t>
        <a:bodyPr/>
        <a:lstStyle/>
        <a:p>
          <a:endParaRPr lang="en-US"/>
        </a:p>
      </dgm:t>
    </dgm:pt>
    <dgm:pt modelId="{0EF63DAA-8121-4057-9A1A-4C0AE1884F3C}">
      <dgm:prSet phldr="0"/>
      <dgm:spPr/>
      <dgm:t>
        <a:bodyPr/>
        <a:lstStyle/>
        <a:p>
          <a:pPr rtl="0"/>
          <a:r>
            <a:rPr lang="en-US" dirty="0">
              <a:latin typeface="Calibri Light" panose="020F0302020204030204"/>
            </a:rPr>
            <a:t>Language Centre</a:t>
          </a:r>
          <a:endParaRPr lang="en-US" dirty="0"/>
        </a:p>
      </dgm:t>
    </dgm:pt>
    <dgm:pt modelId="{4E750066-F7F8-44DC-BBC1-EED0292426B2}" type="parTrans" cxnId="{F318173A-6822-4CE0-A6E3-0099AFCF67D1}">
      <dgm:prSet/>
      <dgm:spPr/>
      <dgm:t>
        <a:bodyPr/>
        <a:lstStyle/>
        <a:p>
          <a:endParaRPr lang="en-US"/>
        </a:p>
      </dgm:t>
    </dgm:pt>
    <dgm:pt modelId="{C3078BA9-2993-400D-8ADE-0A402CA9FA6A}" type="sibTrans" cxnId="{F318173A-6822-4CE0-A6E3-0099AFCF67D1}">
      <dgm:prSet phldrT="01" phldr="0"/>
      <dgm:spPr/>
      <dgm:t>
        <a:bodyPr/>
        <a:lstStyle/>
        <a:p>
          <a:r>
            <a:rPr lang="en-US"/>
            <a:t>01</a:t>
          </a:r>
        </a:p>
      </dgm:t>
    </dgm:pt>
    <dgm:pt modelId="{58F93A5A-2DC8-4F6C-A205-8AC63753C12D}">
      <dgm:prSet/>
      <dgm:spPr/>
      <dgm:t>
        <a:bodyPr/>
        <a:lstStyle/>
        <a:p>
          <a:r>
            <a:rPr lang="en-US" dirty="0">
              <a:latin typeface="Calibri Light" panose="020F0302020204030204"/>
            </a:rPr>
            <a:t>QMSU's</a:t>
          </a:r>
          <a:r>
            <a:rPr lang="en-US" dirty="0"/>
            <a:t> Get Active </a:t>
          </a:r>
        </a:p>
      </dgm:t>
    </dgm:pt>
    <dgm:pt modelId="{94C48F93-76DE-4E4B-B26D-85477292AC8F}" type="parTrans" cxnId="{FA2EB684-FACF-4E1A-861C-600F80BAD755}">
      <dgm:prSet/>
      <dgm:spPr/>
      <dgm:t>
        <a:bodyPr/>
        <a:lstStyle/>
        <a:p>
          <a:endParaRPr lang="en-US"/>
        </a:p>
      </dgm:t>
    </dgm:pt>
    <dgm:pt modelId="{DC0D0D82-59D1-4D5B-9AD4-7B190D3C6FD4}" type="sibTrans" cxnId="{FA2EB684-FACF-4E1A-861C-600F80BAD755}">
      <dgm:prSet phldrT="02" phldr="0"/>
      <dgm:spPr/>
      <dgm:t>
        <a:bodyPr/>
        <a:lstStyle/>
        <a:p>
          <a:r>
            <a:rPr lang="en-US"/>
            <a:t>02</a:t>
          </a:r>
        </a:p>
      </dgm:t>
    </dgm:pt>
    <dgm:pt modelId="{6B7B215B-FB31-44E6-935C-859C4EDA0F1C}">
      <dgm:prSet/>
      <dgm:spPr/>
      <dgm:t>
        <a:bodyPr/>
        <a:lstStyle/>
        <a:p>
          <a:r>
            <a:rPr lang="en-US">
              <a:latin typeface="Calibri Light" panose="020F0302020204030204"/>
            </a:rPr>
            <a:t>QMSU</a:t>
          </a:r>
          <a:r>
            <a:rPr lang="en-US"/>
            <a:t> What's On Page</a:t>
          </a:r>
        </a:p>
      </dgm:t>
    </dgm:pt>
    <dgm:pt modelId="{33FCF8FA-3F8F-409F-ACA3-9408FF2F0B41}" type="parTrans" cxnId="{A8A0EC84-F43E-4C08-966F-F75BB353B1D5}">
      <dgm:prSet/>
      <dgm:spPr/>
      <dgm:t>
        <a:bodyPr/>
        <a:lstStyle/>
        <a:p>
          <a:endParaRPr lang="en-US"/>
        </a:p>
      </dgm:t>
    </dgm:pt>
    <dgm:pt modelId="{3F3AA292-1B36-45CE-A098-B1A77F5468EB}" type="sibTrans" cxnId="{A8A0EC84-F43E-4C08-966F-F75BB353B1D5}">
      <dgm:prSet phldrT="03" phldr="0"/>
      <dgm:spPr/>
      <dgm:t>
        <a:bodyPr/>
        <a:lstStyle/>
        <a:p>
          <a:r>
            <a:rPr lang="en-US"/>
            <a:t>03</a:t>
          </a:r>
        </a:p>
      </dgm:t>
    </dgm:pt>
    <dgm:pt modelId="{DE75CF36-40BF-4EFF-B20A-764128B7ADF4}" type="pres">
      <dgm:prSet presAssocID="{41000251-82BF-45E1-A908-7B0B53BDBBF6}" presName="Name0" presStyleCnt="0">
        <dgm:presLayoutVars>
          <dgm:animLvl val="lvl"/>
          <dgm:resizeHandles val="exact"/>
        </dgm:presLayoutVars>
      </dgm:prSet>
      <dgm:spPr/>
    </dgm:pt>
    <dgm:pt modelId="{AD0CCA77-F401-45DB-99B3-8B6FE2BFAFC4}" type="pres">
      <dgm:prSet presAssocID="{0EF63DAA-8121-4057-9A1A-4C0AE1884F3C}" presName="compositeNode" presStyleCnt="0">
        <dgm:presLayoutVars>
          <dgm:bulletEnabled val="1"/>
        </dgm:presLayoutVars>
      </dgm:prSet>
      <dgm:spPr/>
    </dgm:pt>
    <dgm:pt modelId="{4FDDF755-1E4D-4C2D-BF99-D15DD4D5ADFE}" type="pres">
      <dgm:prSet presAssocID="{0EF63DAA-8121-4057-9A1A-4C0AE1884F3C}" presName="bgRect" presStyleLbl="alignNode1" presStyleIdx="0" presStyleCnt="3"/>
      <dgm:spPr/>
    </dgm:pt>
    <dgm:pt modelId="{B53184FC-0C87-46B8-9312-92F821A8773D}" type="pres">
      <dgm:prSet presAssocID="{C3078BA9-2993-400D-8ADE-0A402CA9FA6A}" presName="sibTransNodeRect" presStyleLbl="alignNode1" presStyleIdx="0" presStyleCnt="3">
        <dgm:presLayoutVars>
          <dgm:chMax val="0"/>
          <dgm:bulletEnabled val="1"/>
        </dgm:presLayoutVars>
      </dgm:prSet>
      <dgm:spPr/>
    </dgm:pt>
    <dgm:pt modelId="{FEA3A13B-2F56-430C-A623-902218ECEE7F}" type="pres">
      <dgm:prSet presAssocID="{0EF63DAA-8121-4057-9A1A-4C0AE1884F3C}" presName="nodeRect" presStyleLbl="alignNode1" presStyleIdx="0" presStyleCnt="3">
        <dgm:presLayoutVars>
          <dgm:bulletEnabled val="1"/>
        </dgm:presLayoutVars>
      </dgm:prSet>
      <dgm:spPr/>
    </dgm:pt>
    <dgm:pt modelId="{18DE31C4-57A4-431C-8FF4-BD34F6FD54F3}" type="pres">
      <dgm:prSet presAssocID="{C3078BA9-2993-400D-8ADE-0A402CA9FA6A}" presName="sibTrans" presStyleCnt="0"/>
      <dgm:spPr/>
    </dgm:pt>
    <dgm:pt modelId="{4F308B28-6409-4EF5-A4A3-728B418D9871}" type="pres">
      <dgm:prSet presAssocID="{58F93A5A-2DC8-4F6C-A205-8AC63753C12D}" presName="compositeNode" presStyleCnt="0">
        <dgm:presLayoutVars>
          <dgm:bulletEnabled val="1"/>
        </dgm:presLayoutVars>
      </dgm:prSet>
      <dgm:spPr/>
    </dgm:pt>
    <dgm:pt modelId="{80FE18CD-A777-4879-9DBF-E92BBD311CAA}" type="pres">
      <dgm:prSet presAssocID="{58F93A5A-2DC8-4F6C-A205-8AC63753C12D}" presName="bgRect" presStyleLbl="alignNode1" presStyleIdx="1" presStyleCnt="3"/>
      <dgm:spPr/>
    </dgm:pt>
    <dgm:pt modelId="{BB160DD3-9E37-4A8D-B97D-2F212393CBCD}" type="pres">
      <dgm:prSet presAssocID="{DC0D0D82-59D1-4D5B-9AD4-7B190D3C6FD4}" presName="sibTransNodeRect" presStyleLbl="alignNode1" presStyleIdx="1" presStyleCnt="3">
        <dgm:presLayoutVars>
          <dgm:chMax val="0"/>
          <dgm:bulletEnabled val="1"/>
        </dgm:presLayoutVars>
      </dgm:prSet>
      <dgm:spPr/>
    </dgm:pt>
    <dgm:pt modelId="{C1CC502C-F2E7-41E0-92A6-B7ED3448669D}" type="pres">
      <dgm:prSet presAssocID="{58F93A5A-2DC8-4F6C-A205-8AC63753C12D}" presName="nodeRect" presStyleLbl="alignNode1" presStyleIdx="1" presStyleCnt="3">
        <dgm:presLayoutVars>
          <dgm:bulletEnabled val="1"/>
        </dgm:presLayoutVars>
      </dgm:prSet>
      <dgm:spPr/>
    </dgm:pt>
    <dgm:pt modelId="{B7BD9F9C-5134-4943-8059-2D2D56C7A671}" type="pres">
      <dgm:prSet presAssocID="{DC0D0D82-59D1-4D5B-9AD4-7B190D3C6FD4}" presName="sibTrans" presStyleCnt="0"/>
      <dgm:spPr/>
    </dgm:pt>
    <dgm:pt modelId="{424087F0-71AC-45BB-8826-EA84DBD06DD1}" type="pres">
      <dgm:prSet presAssocID="{6B7B215B-FB31-44E6-935C-859C4EDA0F1C}" presName="compositeNode" presStyleCnt="0">
        <dgm:presLayoutVars>
          <dgm:bulletEnabled val="1"/>
        </dgm:presLayoutVars>
      </dgm:prSet>
      <dgm:spPr/>
    </dgm:pt>
    <dgm:pt modelId="{591E3354-7131-4A49-8AD8-57D56D98095C}" type="pres">
      <dgm:prSet presAssocID="{6B7B215B-FB31-44E6-935C-859C4EDA0F1C}" presName="bgRect" presStyleLbl="alignNode1" presStyleIdx="2" presStyleCnt="3"/>
      <dgm:spPr/>
    </dgm:pt>
    <dgm:pt modelId="{B58601B2-8291-4249-9DE9-84DD9A84E2DA}" type="pres">
      <dgm:prSet presAssocID="{3F3AA292-1B36-45CE-A098-B1A77F5468EB}" presName="sibTransNodeRect" presStyleLbl="alignNode1" presStyleIdx="2" presStyleCnt="3">
        <dgm:presLayoutVars>
          <dgm:chMax val="0"/>
          <dgm:bulletEnabled val="1"/>
        </dgm:presLayoutVars>
      </dgm:prSet>
      <dgm:spPr/>
    </dgm:pt>
    <dgm:pt modelId="{CCE6A59C-CAE4-4A28-BEBC-E660F7CE2948}" type="pres">
      <dgm:prSet presAssocID="{6B7B215B-FB31-44E6-935C-859C4EDA0F1C}" presName="nodeRect" presStyleLbl="alignNode1" presStyleIdx="2" presStyleCnt="3">
        <dgm:presLayoutVars>
          <dgm:bulletEnabled val="1"/>
        </dgm:presLayoutVars>
      </dgm:prSet>
      <dgm:spPr/>
    </dgm:pt>
  </dgm:ptLst>
  <dgm:cxnLst>
    <dgm:cxn modelId="{7FF18D03-BA77-4A0F-A280-2D9D7A32AEEC}" type="presOf" srcId="{0EF63DAA-8121-4057-9A1A-4C0AE1884F3C}" destId="{4FDDF755-1E4D-4C2D-BF99-D15DD4D5ADFE}" srcOrd="0" destOrd="0" presId="urn:microsoft.com/office/officeart/2016/7/layout/LinearBlockProcessNumbered"/>
    <dgm:cxn modelId="{D618EC03-ADCD-44C9-AB4C-DB0E1B285A0A}" type="presOf" srcId="{DC0D0D82-59D1-4D5B-9AD4-7B190D3C6FD4}" destId="{BB160DD3-9E37-4A8D-B97D-2F212393CBCD}" srcOrd="0" destOrd="0" presId="urn:microsoft.com/office/officeart/2016/7/layout/LinearBlockProcessNumbered"/>
    <dgm:cxn modelId="{B9B2A613-16AD-4A5E-BBE6-5FDEF6D45A3C}" type="presOf" srcId="{0EF63DAA-8121-4057-9A1A-4C0AE1884F3C}" destId="{FEA3A13B-2F56-430C-A623-902218ECEE7F}" srcOrd="1" destOrd="0" presId="urn:microsoft.com/office/officeart/2016/7/layout/LinearBlockProcessNumbered"/>
    <dgm:cxn modelId="{AAE1FE31-BC04-48F8-989B-B122BF0DAA29}" type="presOf" srcId="{58F93A5A-2DC8-4F6C-A205-8AC63753C12D}" destId="{C1CC502C-F2E7-41E0-92A6-B7ED3448669D}" srcOrd="1" destOrd="0" presId="urn:microsoft.com/office/officeart/2016/7/layout/LinearBlockProcessNumbered"/>
    <dgm:cxn modelId="{F318173A-6822-4CE0-A6E3-0099AFCF67D1}" srcId="{41000251-82BF-45E1-A908-7B0B53BDBBF6}" destId="{0EF63DAA-8121-4057-9A1A-4C0AE1884F3C}" srcOrd="0" destOrd="0" parTransId="{4E750066-F7F8-44DC-BBC1-EED0292426B2}" sibTransId="{C3078BA9-2993-400D-8ADE-0A402CA9FA6A}"/>
    <dgm:cxn modelId="{221ABF47-EA02-4744-B09E-E339F7E06DA0}" type="presOf" srcId="{6B7B215B-FB31-44E6-935C-859C4EDA0F1C}" destId="{591E3354-7131-4A49-8AD8-57D56D98095C}" srcOrd="0" destOrd="0" presId="urn:microsoft.com/office/officeart/2016/7/layout/LinearBlockProcessNumbered"/>
    <dgm:cxn modelId="{9998104B-9C75-4C70-9CCA-E92A2470CA1E}" type="presOf" srcId="{3F3AA292-1B36-45CE-A098-B1A77F5468EB}" destId="{B58601B2-8291-4249-9DE9-84DD9A84E2DA}" srcOrd="0" destOrd="0" presId="urn:microsoft.com/office/officeart/2016/7/layout/LinearBlockProcessNumbered"/>
    <dgm:cxn modelId="{FA2EB684-FACF-4E1A-861C-600F80BAD755}" srcId="{41000251-82BF-45E1-A908-7B0B53BDBBF6}" destId="{58F93A5A-2DC8-4F6C-A205-8AC63753C12D}" srcOrd="1" destOrd="0" parTransId="{94C48F93-76DE-4E4B-B26D-85477292AC8F}" sibTransId="{DC0D0D82-59D1-4D5B-9AD4-7B190D3C6FD4}"/>
    <dgm:cxn modelId="{A8A0EC84-F43E-4C08-966F-F75BB353B1D5}" srcId="{41000251-82BF-45E1-A908-7B0B53BDBBF6}" destId="{6B7B215B-FB31-44E6-935C-859C4EDA0F1C}" srcOrd="2" destOrd="0" parTransId="{33FCF8FA-3F8F-409F-ACA3-9408FF2F0B41}" sibTransId="{3F3AA292-1B36-45CE-A098-B1A77F5468EB}"/>
    <dgm:cxn modelId="{EE47578B-5B71-4637-AF72-7C4ADC18F35E}" type="presOf" srcId="{C3078BA9-2993-400D-8ADE-0A402CA9FA6A}" destId="{B53184FC-0C87-46B8-9312-92F821A8773D}" srcOrd="0" destOrd="0" presId="urn:microsoft.com/office/officeart/2016/7/layout/LinearBlockProcessNumbered"/>
    <dgm:cxn modelId="{1EEA8296-6017-4A95-BAE3-1FC0F1E68C3C}" type="presOf" srcId="{58F93A5A-2DC8-4F6C-A205-8AC63753C12D}" destId="{80FE18CD-A777-4879-9DBF-E92BBD311CAA}" srcOrd="0" destOrd="0" presId="urn:microsoft.com/office/officeart/2016/7/layout/LinearBlockProcessNumbered"/>
    <dgm:cxn modelId="{C5C7FDB0-6748-475F-BFA9-DBB00F9B033F}" type="presOf" srcId="{6B7B215B-FB31-44E6-935C-859C4EDA0F1C}" destId="{CCE6A59C-CAE4-4A28-BEBC-E660F7CE2948}" srcOrd="1" destOrd="0" presId="urn:microsoft.com/office/officeart/2016/7/layout/LinearBlockProcessNumbered"/>
    <dgm:cxn modelId="{C36CA0E1-3363-4627-A134-BE02CF8FA7AD}" type="presOf" srcId="{41000251-82BF-45E1-A908-7B0B53BDBBF6}" destId="{DE75CF36-40BF-4EFF-B20A-764128B7ADF4}" srcOrd="0" destOrd="0" presId="urn:microsoft.com/office/officeart/2016/7/layout/LinearBlockProcessNumbered"/>
    <dgm:cxn modelId="{D4D98793-0E5C-4AA0-87E1-15181CFE2C49}" type="presParOf" srcId="{DE75CF36-40BF-4EFF-B20A-764128B7ADF4}" destId="{AD0CCA77-F401-45DB-99B3-8B6FE2BFAFC4}" srcOrd="0" destOrd="0" presId="urn:microsoft.com/office/officeart/2016/7/layout/LinearBlockProcessNumbered"/>
    <dgm:cxn modelId="{CE4F9CC5-777D-4BD7-B880-734E5ABEFC41}" type="presParOf" srcId="{AD0CCA77-F401-45DB-99B3-8B6FE2BFAFC4}" destId="{4FDDF755-1E4D-4C2D-BF99-D15DD4D5ADFE}" srcOrd="0" destOrd="0" presId="urn:microsoft.com/office/officeart/2016/7/layout/LinearBlockProcessNumbered"/>
    <dgm:cxn modelId="{E85AEBB1-95C1-42A4-B988-61B914A31BDC}" type="presParOf" srcId="{AD0CCA77-F401-45DB-99B3-8B6FE2BFAFC4}" destId="{B53184FC-0C87-46B8-9312-92F821A8773D}" srcOrd="1" destOrd="0" presId="urn:microsoft.com/office/officeart/2016/7/layout/LinearBlockProcessNumbered"/>
    <dgm:cxn modelId="{F1B6E8F4-D89B-4391-8AB3-C50BB74EB77D}" type="presParOf" srcId="{AD0CCA77-F401-45DB-99B3-8B6FE2BFAFC4}" destId="{FEA3A13B-2F56-430C-A623-902218ECEE7F}" srcOrd="2" destOrd="0" presId="urn:microsoft.com/office/officeart/2016/7/layout/LinearBlockProcessNumbered"/>
    <dgm:cxn modelId="{8848A2F2-F32B-4BA5-9FD9-56AE2C21F961}" type="presParOf" srcId="{DE75CF36-40BF-4EFF-B20A-764128B7ADF4}" destId="{18DE31C4-57A4-431C-8FF4-BD34F6FD54F3}" srcOrd="1" destOrd="0" presId="urn:microsoft.com/office/officeart/2016/7/layout/LinearBlockProcessNumbered"/>
    <dgm:cxn modelId="{33DF226F-5BD6-446D-864B-C8246F278CE6}" type="presParOf" srcId="{DE75CF36-40BF-4EFF-B20A-764128B7ADF4}" destId="{4F308B28-6409-4EF5-A4A3-728B418D9871}" srcOrd="2" destOrd="0" presId="urn:microsoft.com/office/officeart/2016/7/layout/LinearBlockProcessNumbered"/>
    <dgm:cxn modelId="{3072AD09-A472-47C6-8D41-07B6306A0353}" type="presParOf" srcId="{4F308B28-6409-4EF5-A4A3-728B418D9871}" destId="{80FE18CD-A777-4879-9DBF-E92BBD311CAA}" srcOrd="0" destOrd="0" presId="urn:microsoft.com/office/officeart/2016/7/layout/LinearBlockProcessNumbered"/>
    <dgm:cxn modelId="{934C6434-FA12-4053-B162-22A4D6A4BE54}" type="presParOf" srcId="{4F308B28-6409-4EF5-A4A3-728B418D9871}" destId="{BB160DD3-9E37-4A8D-B97D-2F212393CBCD}" srcOrd="1" destOrd="0" presId="urn:microsoft.com/office/officeart/2016/7/layout/LinearBlockProcessNumbered"/>
    <dgm:cxn modelId="{1DE8D9E4-B801-45D7-B6AD-CE88B0F75A5E}" type="presParOf" srcId="{4F308B28-6409-4EF5-A4A3-728B418D9871}" destId="{C1CC502C-F2E7-41E0-92A6-B7ED3448669D}" srcOrd="2" destOrd="0" presId="urn:microsoft.com/office/officeart/2016/7/layout/LinearBlockProcessNumbered"/>
    <dgm:cxn modelId="{5320D19A-F26D-446A-81A7-2A2C7F7E96E9}" type="presParOf" srcId="{DE75CF36-40BF-4EFF-B20A-764128B7ADF4}" destId="{B7BD9F9C-5134-4943-8059-2D2D56C7A671}" srcOrd="3" destOrd="0" presId="urn:microsoft.com/office/officeart/2016/7/layout/LinearBlockProcessNumbered"/>
    <dgm:cxn modelId="{5BA2CE91-F252-4E4B-9DE9-99F8BDC64058}" type="presParOf" srcId="{DE75CF36-40BF-4EFF-B20A-764128B7ADF4}" destId="{424087F0-71AC-45BB-8826-EA84DBD06DD1}" srcOrd="4" destOrd="0" presId="urn:microsoft.com/office/officeart/2016/7/layout/LinearBlockProcessNumbered"/>
    <dgm:cxn modelId="{332A0201-DFF8-49FF-8AA8-AA27D078E1EA}" type="presParOf" srcId="{424087F0-71AC-45BB-8826-EA84DBD06DD1}" destId="{591E3354-7131-4A49-8AD8-57D56D98095C}" srcOrd="0" destOrd="0" presId="urn:microsoft.com/office/officeart/2016/7/layout/LinearBlockProcessNumbered"/>
    <dgm:cxn modelId="{FCF0C30D-A960-4758-B00A-C4AC4718419E}" type="presParOf" srcId="{424087F0-71AC-45BB-8826-EA84DBD06DD1}" destId="{B58601B2-8291-4249-9DE9-84DD9A84E2DA}" srcOrd="1" destOrd="0" presId="urn:microsoft.com/office/officeart/2016/7/layout/LinearBlockProcessNumbered"/>
    <dgm:cxn modelId="{F2725B90-909F-4F77-9ED7-57BB7E71A72D}" type="presParOf" srcId="{424087F0-71AC-45BB-8826-EA84DBD06DD1}" destId="{CCE6A59C-CAE4-4A28-BEBC-E660F7CE294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67EC2-F4F5-4CC3-AD82-E9BBFACFCF12}">
      <dsp:nvSpPr>
        <dsp:cNvPr id="0" name=""/>
        <dsp:cNvSpPr/>
      </dsp:nvSpPr>
      <dsp:spPr>
        <a:xfrm>
          <a:off x="4710615" y="2709333"/>
          <a:ext cx="1237470" cy="2098409"/>
        </a:xfrm>
        <a:custGeom>
          <a:avLst/>
          <a:gdLst/>
          <a:ahLst/>
          <a:cxnLst/>
          <a:rect l="0" t="0" r="0" b="0"/>
          <a:pathLst>
            <a:path>
              <a:moveTo>
                <a:pt x="0" y="0"/>
              </a:moveTo>
              <a:lnTo>
                <a:pt x="618735" y="0"/>
              </a:lnTo>
              <a:lnTo>
                <a:pt x="618735" y="2098409"/>
              </a:lnTo>
              <a:lnTo>
                <a:pt x="1237470" y="20984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5268447" y="3697635"/>
        <a:ext cx="121805" cy="121805"/>
      </dsp:txXfrm>
    </dsp:sp>
    <dsp:sp modelId="{0540298F-5319-418C-AF1D-ED3ECD5B1076}">
      <dsp:nvSpPr>
        <dsp:cNvPr id="0" name=""/>
        <dsp:cNvSpPr/>
      </dsp:nvSpPr>
      <dsp:spPr>
        <a:xfrm>
          <a:off x="4710615" y="2709333"/>
          <a:ext cx="1246709" cy="842850"/>
        </a:xfrm>
        <a:custGeom>
          <a:avLst/>
          <a:gdLst/>
          <a:ahLst/>
          <a:cxnLst/>
          <a:rect l="0" t="0" r="0" b="0"/>
          <a:pathLst>
            <a:path>
              <a:moveTo>
                <a:pt x="0" y="0"/>
              </a:moveTo>
              <a:lnTo>
                <a:pt x="623354" y="0"/>
              </a:lnTo>
              <a:lnTo>
                <a:pt x="623354" y="842850"/>
              </a:lnTo>
              <a:lnTo>
                <a:pt x="1246709" y="8428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296348" y="3093136"/>
        <a:ext cx="75244" cy="75244"/>
      </dsp:txXfrm>
    </dsp:sp>
    <dsp:sp modelId="{156FFB9C-E4E9-4DFE-9459-30834DEE8367}">
      <dsp:nvSpPr>
        <dsp:cNvPr id="0" name=""/>
        <dsp:cNvSpPr/>
      </dsp:nvSpPr>
      <dsp:spPr>
        <a:xfrm>
          <a:off x="411965" y="2663613"/>
          <a:ext cx="4298649" cy="91440"/>
        </a:xfrm>
        <a:custGeom>
          <a:avLst/>
          <a:gdLst/>
          <a:ahLst/>
          <a:cxnLst/>
          <a:rect l="0" t="0" r="0" b="0"/>
          <a:pathLst>
            <a:path>
              <a:moveTo>
                <a:pt x="4298649" y="45720"/>
              </a:moveTo>
              <a:lnTo>
                <a:pt x="0" y="895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453818" y="2601861"/>
        <a:ext cx="214943" cy="214943"/>
      </dsp:txXfrm>
    </dsp:sp>
    <dsp:sp modelId="{9DD006BA-F13B-4E35-8051-ECFC56000B20}">
      <dsp:nvSpPr>
        <dsp:cNvPr id="0" name=""/>
        <dsp:cNvSpPr/>
      </dsp:nvSpPr>
      <dsp:spPr>
        <a:xfrm>
          <a:off x="4710615" y="2257901"/>
          <a:ext cx="1250263" cy="451432"/>
        </a:xfrm>
        <a:custGeom>
          <a:avLst/>
          <a:gdLst/>
          <a:ahLst/>
          <a:cxnLst/>
          <a:rect l="0" t="0" r="0" b="0"/>
          <a:pathLst>
            <a:path>
              <a:moveTo>
                <a:pt x="0" y="451432"/>
              </a:moveTo>
              <a:lnTo>
                <a:pt x="625131" y="451432"/>
              </a:lnTo>
              <a:lnTo>
                <a:pt x="625131" y="0"/>
              </a:lnTo>
              <a:lnTo>
                <a:pt x="125026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302515" y="2450385"/>
        <a:ext cx="66463" cy="66463"/>
      </dsp:txXfrm>
    </dsp:sp>
    <dsp:sp modelId="{B317504D-EF35-4699-AD02-A1752A0087B2}">
      <dsp:nvSpPr>
        <dsp:cNvPr id="0" name=""/>
        <dsp:cNvSpPr/>
      </dsp:nvSpPr>
      <dsp:spPr>
        <a:xfrm>
          <a:off x="4710615" y="891732"/>
          <a:ext cx="1260894" cy="1817601"/>
        </a:xfrm>
        <a:custGeom>
          <a:avLst/>
          <a:gdLst/>
          <a:ahLst/>
          <a:cxnLst/>
          <a:rect l="0" t="0" r="0" b="0"/>
          <a:pathLst>
            <a:path>
              <a:moveTo>
                <a:pt x="0" y="1817601"/>
              </a:moveTo>
              <a:lnTo>
                <a:pt x="630447" y="1817601"/>
              </a:lnTo>
              <a:lnTo>
                <a:pt x="630447" y="0"/>
              </a:lnTo>
              <a:lnTo>
                <a:pt x="126089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GB" sz="700" kern="1200"/>
        </a:p>
      </dsp:txBody>
      <dsp:txXfrm>
        <a:off x="5285759" y="1745229"/>
        <a:ext cx="110606" cy="110606"/>
      </dsp:txXfrm>
    </dsp:sp>
    <dsp:sp modelId="{F7ED8B98-3527-41EB-B6B3-9982BE102210}">
      <dsp:nvSpPr>
        <dsp:cNvPr id="0" name=""/>
        <dsp:cNvSpPr/>
      </dsp:nvSpPr>
      <dsp:spPr>
        <a:xfrm rot="16200000">
          <a:off x="1883224" y="2257901"/>
          <a:ext cx="4751916" cy="902864"/>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b="1" kern="1200" dirty="0">
              <a:latin typeface="Source Sans Pro" panose="020B0503030403020204" pitchFamily="34" charset="0"/>
              <a:ea typeface="Source Sans Pro" panose="020B0503030403020204" pitchFamily="34" charset="0"/>
            </a:rPr>
            <a:t>Support</a:t>
          </a:r>
          <a:r>
            <a:rPr lang="en-GB" sz="3200" kern="1200" dirty="0"/>
            <a:t> </a:t>
          </a:r>
        </a:p>
      </dsp:txBody>
      <dsp:txXfrm>
        <a:off x="1883224" y="2257901"/>
        <a:ext cx="4751916" cy="902864"/>
      </dsp:txXfrm>
    </dsp:sp>
    <dsp:sp modelId="{62E1DE45-5115-46D4-85DD-60CEBF6FEC5D}">
      <dsp:nvSpPr>
        <dsp:cNvPr id="0" name=""/>
        <dsp:cNvSpPr/>
      </dsp:nvSpPr>
      <dsp:spPr>
        <a:xfrm>
          <a:off x="5971510" y="440300"/>
          <a:ext cx="2961394" cy="902864"/>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b="1" kern="1200" dirty="0">
              <a:latin typeface="Source Sans Pro" panose="020B0503030403020204" pitchFamily="34" charset="0"/>
              <a:ea typeface="Source Sans Pro" panose="020B0503030403020204" pitchFamily="34" charset="0"/>
            </a:rPr>
            <a:t>Counsellors</a:t>
          </a:r>
        </a:p>
      </dsp:txBody>
      <dsp:txXfrm>
        <a:off x="5971510" y="440300"/>
        <a:ext cx="2961394" cy="902864"/>
      </dsp:txXfrm>
    </dsp:sp>
    <dsp:sp modelId="{BA0D81DB-4CE8-4CE4-9DF5-1C42887F3C18}">
      <dsp:nvSpPr>
        <dsp:cNvPr id="0" name=""/>
        <dsp:cNvSpPr/>
      </dsp:nvSpPr>
      <dsp:spPr>
        <a:xfrm>
          <a:off x="5960878" y="1806469"/>
          <a:ext cx="2961394" cy="902864"/>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b="1" kern="1200" dirty="0">
              <a:latin typeface="Source Sans Pro" panose="020B0503030403020204" pitchFamily="34" charset="0"/>
              <a:ea typeface="Source Sans Pro" panose="020B0503030403020204" pitchFamily="34" charset="0"/>
            </a:rPr>
            <a:t>Sexual assault and Harassment adviser</a:t>
          </a:r>
        </a:p>
      </dsp:txBody>
      <dsp:txXfrm>
        <a:off x="5960878" y="1806469"/>
        <a:ext cx="2961394" cy="902864"/>
      </dsp:txXfrm>
    </dsp:sp>
    <dsp:sp modelId="{1DAEC821-FEC7-458B-9052-8D0F80693D22}">
      <dsp:nvSpPr>
        <dsp:cNvPr id="0" name=""/>
        <dsp:cNvSpPr/>
      </dsp:nvSpPr>
      <dsp:spPr>
        <a:xfrm>
          <a:off x="411965" y="2301753"/>
          <a:ext cx="2961394" cy="902864"/>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b="1" kern="1200" dirty="0">
              <a:latin typeface="Source Sans Pro" panose="020B0503030403020204" pitchFamily="34" charset="0"/>
              <a:ea typeface="Source Sans Pro" panose="020B0503030403020204" pitchFamily="34" charset="0"/>
            </a:rPr>
            <a:t>Welfare</a:t>
          </a:r>
        </a:p>
      </dsp:txBody>
      <dsp:txXfrm>
        <a:off x="411965" y="2301753"/>
        <a:ext cx="2961394" cy="902864"/>
      </dsp:txXfrm>
    </dsp:sp>
    <dsp:sp modelId="{86F5B0F5-5DBC-439A-B77B-189E16A0B4DE}">
      <dsp:nvSpPr>
        <dsp:cNvPr id="0" name=""/>
        <dsp:cNvSpPr/>
      </dsp:nvSpPr>
      <dsp:spPr>
        <a:xfrm>
          <a:off x="5957325" y="3100752"/>
          <a:ext cx="2961394" cy="902864"/>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b="1" kern="1200" dirty="0">
              <a:latin typeface="Source Sans Pro" panose="020B0503030403020204" pitchFamily="34" charset="0"/>
              <a:ea typeface="Source Sans Pro" panose="020B0503030403020204" pitchFamily="34" charset="0"/>
            </a:rPr>
            <a:t>Mental Health Advisers</a:t>
          </a:r>
        </a:p>
      </dsp:txBody>
      <dsp:txXfrm>
        <a:off x="5957325" y="3100752"/>
        <a:ext cx="2961394" cy="902864"/>
      </dsp:txXfrm>
    </dsp:sp>
    <dsp:sp modelId="{28EEDCCC-4E8F-42CF-BCB1-AC6A4AACEDEF}">
      <dsp:nvSpPr>
        <dsp:cNvPr id="0" name=""/>
        <dsp:cNvSpPr/>
      </dsp:nvSpPr>
      <dsp:spPr>
        <a:xfrm>
          <a:off x="5948085" y="4356311"/>
          <a:ext cx="2961394" cy="902864"/>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b="1" kern="1200" dirty="0">
              <a:latin typeface="Source Sans Pro"/>
              <a:ea typeface="Source Sans Pro"/>
            </a:rPr>
            <a:t>Student Wellbeing Advisers</a:t>
          </a:r>
        </a:p>
      </dsp:txBody>
      <dsp:txXfrm>
        <a:off x="5948085" y="4356311"/>
        <a:ext cx="2961394" cy="9028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DF755-1E4D-4C2D-BF99-D15DD4D5ADFE}">
      <dsp:nvSpPr>
        <dsp:cNvPr id="0" name=""/>
        <dsp:cNvSpPr/>
      </dsp:nvSpPr>
      <dsp:spPr>
        <a:xfrm>
          <a:off x="821" y="179348"/>
          <a:ext cx="3327201" cy="399264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rtl="0">
            <a:lnSpc>
              <a:spcPct val="90000"/>
            </a:lnSpc>
            <a:spcBef>
              <a:spcPct val="0"/>
            </a:spcBef>
            <a:spcAft>
              <a:spcPct val="35000"/>
            </a:spcAft>
            <a:buNone/>
          </a:pPr>
          <a:r>
            <a:rPr lang="en-US" sz="2600" kern="1200" dirty="0">
              <a:latin typeface="Calibri Light" panose="020F0302020204030204"/>
            </a:rPr>
            <a:t>Language Centre</a:t>
          </a:r>
          <a:endParaRPr lang="en-US" sz="2600" kern="1200" dirty="0"/>
        </a:p>
      </dsp:txBody>
      <dsp:txXfrm>
        <a:off x="821" y="1776404"/>
        <a:ext cx="3327201" cy="2395585"/>
      </dsp:txXfrm>
    </dsp:sp>
    <dsp:sp modelId="{B53184FC-0C87-46B8-9312-92F821A8773D}">
      <dsp:nvSpPr>
        <dsp:cNvPr id="0" name=""/>
        <dsp:cNvSpPr/>
      </dsp:nvSpPr>
      <dsp:spPr>
        <a:xfrm>
          <a:off x="821"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21" y="179348"/>
        <a:ext cx="3327201" cy="1597056"/>
      </dsp:txXfrm>
    </dsp:sp>
    <dsp:sp modelId="{80FE18CD-A777-4879-9DBF-E92BBD311CAA}">
      <dsp:nvSpPr>
        <dsp:cNvPr id="0" name=""/>
        <dsp:cNvSpPr/>
      </dsp:nvSpPr>
      <dsp:spPr>
        <a:xfrm>
          <a:off x="3594199" y="179348"/>
          <a:ext cx="3327201" cy="3992641"/>
        </a:xfrm>
        <a:prstGeom prst="rect">
          <a:avLst/>
        </a:prstGeom>
        <a:solidFill>
          <a:schemeClr val="accent2">
            <a:hueOff val="1942231"/>
            <a:satOff val="-4176"/>
            <a:lumOff val="14706"/>
            <a:alphaOff val="0"/>
          </a:schemeClr>
        </a:solidFill>
        <a:ln w="12700" cap="flat" cmpd="sng" algn="ctr">
          <a:solidFill>
            <a:schemeClr val="accent2">
              <a:hueOff val="1942231"/>
              <a:satOff val="-4176"/>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n-US" sz="2600" kern="1200" dirty="0">
              <a:latin typeface="Calibri Light" panose="020F0302020204030204"/>
            </a:rPr>
            <a:t>QMSU's</a:t>
          </a:r>
          <a:r>
            <a:rPr lang="en-US" sz="2600" kern="1200" dirty="0"/>
            <a:t> Get Active </a:t>
          </a:r>
        </a:p>
      </dsp:txBody>
      <dsp:txXfrm>
        <a:off x="3594199" y="1776404"/>
        <a:ext cx="3327201" cy="2395585"/>
      </dsp:txXfrm>
    </dsp:sp>
    <dsp:sp modelId="{BB160DD3-9E37-4A8D-B97D-2F212393CBCD}">
      <dsp:nvSpPr>
        <dsp:cNvPr id="0" name=""/>
        <dsp:cNvSpPr/>
      </dsp:nvSpPr>
      <dsp:spPr>
        <a:xfrm>
          <a:off x="3594199"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94199" y="179348"/>
        <a:ext cx="3327201" cy="1597056"/>
      </dsp:txXfrm>
    </dsp:sp>
    <dsp:sp modelId="{591E3354-7131-4A49-8AD8-57D56D98095C}">
      <dsp:nvSpPr>
        <dsp:cNvPr id="0" name=""/>
        <dsp:cNvSpPr/>
      </dsp:nvSpPr>
      <dsp:spPr>
        <a:xfrm>
          <a:off x="7187576" y="179348"/>
          <a:ext cx="3327201" cy="3992641"/>
        </a:xfrm>
        <a:prstGeom prst="rect">
          <a:avLst/>
        </a:prstGeom>
        <a:solidFill>
          <a:schemeClr val="accent2">
            <a:hueOff val="3884461"/>
            <a:satOff val="-8352"/>
            <a:lumOff val="29412"/>
            <a:alphaOff val="0"/>
          </a:schemeClr>
        </a:solidFill>
        <a:ln w="12700" cap="flat" cmpd="sng" algn="ctr">
          <a:solidFill>
            <a:schemeClr val="accent2">
              <a:hueOff val="3884461"/>
              <a:satOff val="-8352"/>
              <a:lumOff val="2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155700">
            <a:lnSpc>
              <a:spcPct val="90000"/>
            </a:lnSpc>
            <a:spcBef>
              <a:spcPct val="0"/>
            </a:spcBef>
            <a:spcAft>
              <a:spcPct val="35000"/>
            </a:spcAft>
            <a:buNone/>
          </a:pPr>
          <a:r>
            <a:rPr lang="en-US" sz="2600" kern="1200">
              <a:latin typeface="Calibri Light" panose="020F0302020204030204"/>
            </a:rPr>
            <a:t>QMSU</a:t>
          </a:r>
          <a:r>
            <a:rPr lang="en-US" sz="2600" kern="1200"/>
            <a:t> What's On Page</a:t>
          </a:r>
        </a:p>
      </dsp:txBody>
      <dsp:txXfrm>
        <a:off x="7187576" y="1776404"/>
        <a:ext cx="3327201" cy="2395585"/>
      </dsp:txXfrm>
    </dsp:sp>
    <dsp:sp modelId="{B58601B2-8291-4249-9DE9-84DD9A84E2DA}">
      <dsp:nvSpPr>
        <dsp:cNvPr id="0" name=""/>
        <dsp:cNvSpPr/>
      </dsp:nvSpPr>
      <dsp:spPr>
        <a:xfrm>
          <a:off x="7187576" y="179348"/>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187576" y="179348"/>
        <a:ext cx="3327201" cy="159705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9/9/2024</a:t>
            </a:fld>
            <a:endParaRPr lang="en-US"/>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9/9/2024</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66290-4595-5745-A50F-D5EC13BAC604}" type="slidenum">
              <a:rPr lang="en-US" smtClean="0"/>
              <a:t>2</a:t>
            </a:fld>
            <a:endParaRPr lang="en-US"/>
          </a:p>
        </p:txBody>
      </p:sp>
    </p:spTree>
    <p:extLst>
      <p:ext uri="{BB962C8B-B14F-4D97-AF65-F5344CB8AC3E}">
        <p14:creationId xmlns:p14="http://schemas.microsoft.com/office/powerpoint/2010/main" val="291572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endParaRPr lang="en-US" dirty="0"/>
          </a:p>
          <a:p>
            <a:r>
              <a:rPr lang="en-GB" b="1" dirty="0"/>
              <a:t>1. (32000)</a:t>
            </a:r>
            <a:endParaRPr lang="en-GB" b="1" dirty="0">
              <a:cs typeface="Calibri"/>
            </a:endParaRPr>
          </a:p>
          <a:p>
            <a:r>
              <a:rPr lang="en-GB" b="1" dirty="0">
                <a:cs typeface="Calibri"/>
              </a:rPr>
              <a:t>2. a) </a:t>
            </a:r>
            <a:r>
              <a:rPr lang="en-GB" dirty="0"/>
              <a:t> </a:t>
            </a:r>
            <a:r>
              <a:rPr lang="en-GB" b="1" dirty="0"/>
              <a:t>(Curve, Ground café, Draper's) (</a:t>
            </a:r>
            <a:r>
              <a:rPr lang="en-GB" b="1" dirty="0" err="1"/>
              <a:t>Whitchapel</a:t>
            </a:r>
            <a:r>
              <a:rPr lang="en-GB" b="1" dirty="0"/>
              <a:t>: The Griff Inn) </a:t>
            </a:r>
            <a:endParaRPr lang="en-GB" b="1" dirty="0">
              <a:cs typeface="Calibri"/>
            </a:endParaRPr>
          </a:p>
          <a:p>
            <a:r>
              <a:rPr lang="en-GB" b="1" dirty="0">
                <a:cs typeface="Calibri"/>
              </a:rPr>
              <a:t>B) </a:t>
            </a:r>
            <a:r>
              <a:rPr lang="en-GB" b="1" dirty="0"/>
              <a:t>(Union Shop)</a:t>
            </a:r>
          </a:p>
          <a:p>
            <a:r>
              <a:rPr lang="en-GB" b="1" dirty="0">
                <a:cs typeface="Calibri" panose="020F0502020204030204"/>
              </a:rPr>
              <a:t>C) </a:t>
            </a:r>
            <a:r>
              <a:rPr lang="en-GB" b="1" dirty="0"/>
              <a:t>(Q-motion)</a:t>
            </a:r>
            <a:r>
              <a:rPr lang="en-GB" dirty="0"/>
              <a:t> </a:t>
            </a:r>
            <a:endParaRPr lang="en-GB" b="1" dirty="0">
              <a:cs typeface="Calibri" panose="020F0502020204030204"/>
            </a:endParaRPr>
          </a:p>
          <a:p>
            <a:r>
              <a:rPr lang="en-GB" dirty="0">
                <a:cs typeface="Calibri"/>
              </a:rPr>
              <a:t>D) </a:t>
            </a:r>
            <a:r>
              <a:rPr lang="en-GB" b="1" dirty="0"/>
              <a:t>(The nest)</a:t>
            </a:r>
          </a:p>
          <a:p>
            <a:r>
              <a:rPr lang="en-GB" b="1" dirty="0">
                <a:cs typeface="Calibri"/>
              </a:rPr>
              <a:t>E) </a:t>
            </a:r>
            <a:r>
              <a:rPr lang="en-GB" b="1" dirty="0"/>
              <a:t>(explain SSO &amp; help to find)</a:t>
            </a:r>
          </a:p>
          <a:p>
            <a:endParaRPr lang="en-GB" b="1" dirty="0">
              <a:cs typeface="Calibri"/>
            </a:endParaRPr>
          </a:p>
          <a:p>
            <a:r>
              <a:rPr lang="en-GB" b="1" dirty="0">
                <a:cs typeface="Calibri"/>
              </a:rPr>
              <a:t>3. Library square </a:t>
            </a:r>
          </a:p>
          <a:p>
            <a:r>
              <a:rPr lang="en-GB" b="1" dirty="0">
                <a:cs typeface="Calibri"/>
              </a:rPr>
              <a:t>4. Who would you contact...</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7</a:t>
            </a:fld>
            <a:endParaRPr lang="en-US" noProof="0"/>
          </a:p>
        </p:txBody>
      </p:sp>
    </p:spTree>
    <p:extLst>
      <p:ext uri="{BB962C8B-B14F-4D97-AF65-F5344CB8AC3E}">
        <p14:creationId xmlns:p14="http://schemas.microsoft.com/office/powerpoint/2010/main" val="3318973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endParaRPr lang="en-US" dirty="0"/>
          </a:p>
          <a:p>
            <a:r>
              <a:rPr lang="en-GB" b="1" dirty="0"/>
              <a:t>1. (32000)</a:t>
            </a:r>
            <a:endParaRPr lang="en-GB" b="1" dirty="0">
              <a:cs typeface="Calibri"/>
            </a:endParaRPr>
          </a:p>
          <a:p>
            <a:r>
              <a:rPr lang="en-GB" b="1" dirty="0">
                <a:cs typeface="Calibri"/>
              </a:rPr>
              <a:t>2. a) </a:t>
            </a:r>
            <a:r>
              <a:rPr lang="en-GB" dirty="0"/>
              <a:t> </a:t>
            </a:r>
            <a:r>
              <a:rPr lang="en-GB" b="1" dirty="0"/>
              <a:t>(Curve, Ground café, Draper's) (</a:t>
            </a:r>
            <a:r>
              <a:rPr lang="en-GB" b="1" dirty="0" err="1"/>
              <a:t>Whitchapel</a:t>
            </a:r>
            <a:r>
              <a:rPr lang="en-GB" b="1" dirty="0"/>
              <a:t>: The Griff Inn) </a:t>
            </a:r>
            <a:endParaRPr lang="en-GB" b="1" dirty="0">
              <a:cs typeface="Calibri"/>
            </a:endParaRPr>
          </a:p>
          <a:p>
            <a:r>
              <a:rPr lang="en-GB" b="1" dirty="0">
                <a:cs typeface="Calibri"/>
              </a:rPr>
              <a:t>B) </a:t>
            </a:r>
            <a:r>
              <a:rPr lang="en-GB" b="1" dirty="0"/>
              <a:t>(Union Shop)</a:t>
            </a:r>
          </a:p>
          <a:p>
            <a:r>
              <a:rPr lang="en-GB" b="1" dirty="0">
                <a:cs typeface="Calibri" panose="020F0502020204030204"/>
              </a:rPr>
              <a:t>C) </a:t>
            </a:r>
            <a:r>
              <a:rPr lang="en-GB" b="1" dirty="0"/>
              <a:t>(Q-motion)</a:t>
            </a:r>
            <a:r>
              <a:rPr lang="en-GB" dirty="0"/>
              <a:t> </a:t>
            </a:r>
            <a:endParaRPr lang="en-GB" b="1" dirty="0">
              <a:cs typeface="Calibri" panose="020F0502020204030204"/>
            </a:endParaRPr>
          </a:p>
          <a:p>
            <a:r>
              <a:rPr lang="en-GB" dirty="0">
                <a:cs typeface="Calibri"/>
              </a:rPr>
              <a:t>D) </a:t>
            </a:r>
            <a:r>
              <a:rPr lang="en-GB" b="1" dirty="0"/>
              <a:t>(The nest)</a:t>
            </a:r>
          </a:p>
          <a:p>
            <a:r>
              <a:rPr lang="en-GB" b="1" dirty="0">
                <a:cs typeface="Calibri"/>
              </a:rPr>
              <a:t>E) </a:t>
            </a:r>
            <a:r>
              <a:rPr lang="en-GB" b="1" dirty="0"/>
              <a:t>(explain SSO &amp; help to find)</a:t>
            </a:r>
          </a:p>
          <a:p>
            <a:endParaRPr lang="en-GB" b="1" dirty="0">
              <a:cs typeface="Calibri"/>
            </a:endParaRPr>
          </a:p>
          <a:p>
            <a:r>
              <a:rPr lang="en-GB" b="1" dirty="0">
                <a:cs typeface="Calibri"/>
              </a:rPr>
              <a:t>3. Library square </a:t>
            </a:r>
          </a:p>
          <a:p>
            <a:r>
              <a:rPr lang="en-GB" b="1" dirty="0">
                <a:cs typeface="Calibri"/>
              </a:rPr>
              <a:t>4. Who would you contact...</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8</a:t>
            </a:fld>
            <a:endParaRPr lang="en-US" noProof="0"/>
          </a:p>
        </p:txBody>
      </p:sp>
    </p:spTree>
    <p:extLst>
      <p:ext uri="{BB962C8B-B14F-4D97-AF65-F5344CB8AC3E}">
        <p14:creationId xmlns:p14="http://schemas.microsoft.com/office/powerpoint/2010/main" val="1073104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9</a:t>
            </a:fld>
            <a:endParaRPr lang="en-US" noProof="0"/>
          </a:p>
        </p:txBody>
      </p:sp>
    </p:spTree>
    <p:extLst>
      <p:ext uri="{BB962C8B-B14F-4D97-AF65-F5344CB8AC3E}">
        <p14:creationId xmlns:p14="http://schemas.microsoft.com/office/powerpoint/2010/main" val="2183352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10</a:t>
            </a:fld>
            <a:endParaRPr lang="en-US" noProof="0"/>
          </a:p>
        </p:txBody>
      </p:sp>
    </p:spTree>
    <p:extLst>
      <p:ext uri="{BB962C8B-B14F-4D97-AF65-F5344CB8AC3E}">
        <p14:creationId xmlns:p14="http://schemas.microsoft.com/office/powerpoint/2010/main" val="3959617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4" name="Freeform: Shape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Freeform: Shape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a:t>click to edit master title style	</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3325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1976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20626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899277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a:t>click to edit master text styles</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p:nvPr>
        </p:nvSpPr>
        <p:spPr>
          <a:xfrm>
            <a:off x="63325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p:nvPr>
        </p:nvSpPr>
        <p:spPr>
          <a:xfrm>
            <a:off x="341976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p:nvPr>
        </p:nvSpPr>
        <p:spPr>
          <a:xfrm>
            <a:off x="620626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p:nvPr>
        </p:nvSpPr>
        <p:spPr>
          <a:xfrm>
            <a:off x="899277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a:t>click to edit master text styles</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a:t>click to edit master text styles</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a:t>click to edit master text styles</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a:t>click to edit master text styles</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a:lstStyle>
            <a:lvl1pPr>
              <a:defRPr sz="4800"/>
            </a:lvl1pPr>
          </a:lstStyle>
          <a:p>
            <a:r>
              <a:rPr lang="en-US"/>
              <a:t>click to edit master title style	</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35000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a:p>
        </p:txBody>
      </p:sp>
      <p:sp>
        <p:nvSpPr>
          <p:cNvPr id="30" name="Freeform: Shap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576072" y="355701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576072" y="399592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a:t>click to edit master title style	</a:t>
            </a:r>
          </a:p>
        </p:txBody>
      </p:sp>
      <p:cxnSp>
        <p:nvCxnSpPr>
          <p:cNvPr id="10" name="Straight Connector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478231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a:p>
        </p:txBody>
      </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a:t>click to edit master title style	</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p:nvPr>
        </p:nvSpPr>
        <p:spPr>
          <a:xfrm>
            <a:off x="8860536" y="1911096"/>
            <a:ext cx="2944368"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3" name="Straight Connector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anchor="b"/>
          <a:lstStyle>
            <a:lvl1pPr>
              <a:defRPr sz="4800"/>
            </a:lvl1pPr>
          </a:lstStyle>
          <a:p>
            <a:r>
              <a:rPr lang="en-US"/>
              <a:t>click to edit master title style</a:t>
            </a:r>
          </a:p>
        </p:txBody>
      </p:sp>
      <p:sp>
        <p:nvSpPr>
          <p:cNvPr id="48" name="Freeform: Shape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Freeform: Shap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5" name="Freeform: Shap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3" name="Freeform: Shap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a:lstStyle/>
          <a:p>
            <a:r>
              <a:rPr lang="en-US"/>
              <a:t>20XX</a:t>
            </a:r>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a:lstStyle/>
          <a:p>
            <a:fld id="{58FB4751-880F-D840-AAA9-3A15815CC996}" type="slidenum">
              <a:rPr lang="en-US" smtClean="0"/>
              <a:t>‹#›</a:t>
            </a:fld>
            <a:endParaRPr lang="en-US"/>
          </a:p>
        </p:txBody>
      </p:sp>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anchor="b"/>
          <a:lstStyle>
            <a:lvl1pPr>
              <a:defRPr sz="4800"/>
            </a:lvl1pPr>
          </a:lstStyle>
          <a:p>
            <a:r>
              <a:rPr lang="en-US"/>
              <a:t>click to edit master title style</a:t>
            </a:r>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a:lstStyle/>
          <a:p>
            <a:r>
              <a:rPr lang="en-US"/>
              <a:t>20XX</a:t>
            </a:r>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a:lstStyle/>
          <a:p>
            <a:fld id="{58FB4751-880F-D840-AAA9-3A15815CC996}" type="slidenum">
              <a:rPr lang="en-US" smtClean="0"/>
              <a:t>‹#›</a:t>
            </a:fld>
            <a:endParaRPr lang="en-US"/>
          </a:p>
        </p:txBody>
      </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anchor="b"/>
          <a:lstStyle>
            <a:lvl1pPr>
              <a:defRPr sz="4800"/>
            </a:lvl1pPr>
          </a:lstStyle>
          <a:p>
            <a:r>
              <a:rPr lang="en-US"/>
              <a:t>click to edit master title style</a:t>
            </a:r>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1" name="Freeform: Shap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54D77E-556E-0A77-D94A-FEE6C4493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4CE25-BC90-F218-081D-1F318A66E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61380-5630-29CD-5357-ECACB77A7FAC}"/>
              </a:ext>
            </a:extLst>
          </p:cNvPr>
          <p:cNvSpPr>
            <a:spLocks noGrp="1"/>
          </p:cNvSpPr>
          <p:nvPr>
            <p:ph type="dt" sz="half" idx="10"/>
          </p:nvPr>
        </p:nvSpPr>
        <p:spPr/>
        <p:txBody>
          <a:bodyPr/>
          <a:lstStyle/>
          <a:p>
            <a:r>
              <a:rPr lang="en-US"/>
              <a:t>20XX</a:t>
            </a:r>
          </a:p>
        </p:txBody>
      </p:sp>
      <p:sp>
        <p:nvSpPr>
          <p:cNvPr id="6" name="Footer Placeholder 5">
            <a:extLst>
              <a:ext uri="{FF2B5EF4-FFF2-40B4-BE49-F238E27FC236}">
                <a16:creationId xmlns:a16="http://schemas.microsoft.com/office/drawing/2014/main" id="{F77E390A-17CB-4BA8-9C29-A42E9C0A493B}"/>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a:lstStyle/>
          <a:p>
            <a:fld id="{58FB4751-880F-D840-AAA9-3A15815CC996}" type="slidenum">
              <a:rPr lang="en-US" smtClean="0"/>
              <a:t>‹#›</a:t>
            </a:fld>
            <a:endParaRPr lang="en-US"/>
          </a:p>
        </p:txBody>
      </p:sp>
    </p:spTree>
    <p:extLst>
      <p:ext uri="{BB962C8B-B14F-4D97-AF65-F5344CB8AC3E}">
        <p14:creationId xmlns:p14="http://schemas.microsoft.com/office/powerpoint/2010/main" val="495225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r>
              <a:rPr lang="en-US"/>
              <a:t>Presentation title</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3713921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a:lstStyle>
            <a:lvl1pPr algn="ct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Freeform: Shape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2" name="Freeform: Shape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6" name="Freeform: Shape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anchor="b"/>
          <a:lstStyle>
            <a:lvl1pPr>
              <a:defRPr sz="4800"/>
            </a:lvl1pPr>
          </a:lstStyle>
          <a:p>
            <a:r>
              <a:rPr lang="en-US"/>
              <a:t>click to edit master title style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Shape, circle&#10;&#10;Description automatically generated">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anchor="b"/>
          <a:lstStyle>
            <a:lvl1pPr>
              <a:defRPr sz="6000">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5721041-CFF4-58F6-F8DE-DFDCD6CC6303}"/>
              </a:ext>
            </a:extLst>
          </p:cNvPr>
          <p:cNvSpPr>
            <a:spLocks noGrp="1"/>
          </p:cNvSpPr>
          <p:nvPr>
            <p:ph type="body" idx="1"/>
          </p:nvPr>
        </p:nvSpPr>
        <p:spPr>
          <a:xfrm>
            <a:off x="2560320" y="4852035"/>
            <a:ext cx="4840641" cy="551411"/>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Freeform: Shape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3" name="Freeform: Shape 12">
            <a:extLst>
              <a:ext uri="{FF2B5EF4-FFF2-40B4-BE49-F238E27FC236}">
                <a16:creationId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8" name="Freeform: Shape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0" name="Freeform: Shape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3" name="Freeform: Shap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a:lstStyle>
            <a:lvl1pPr>
              <a:defRPr sz="4800"/>
            </a:lvl1pPr>
          </a:lstStyle>
          <a:p>
            <a:r>
              <a:rPr lang="en-US"/>
              <a:t>click to edit master title style	</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a:p>
        </p:txBody>
      </p:sp>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a:p>
        </p:txBody>
      </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a:p>
        </p:txBody>
      </p:sp>
      <p:pic>
        <p:nvPicPr>
          <p:cNvPr id="26" name="Graphic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a:normAutofit/>
          </a:bodyPr>
          <a:lstStyle>
            <a:lvl1pPr marL="0" indent="0" algn="ctr">
              <a:lnSpc>
                <a:spcPct val="100000"/>
              </a:lnSpc>
              <a:spcBef>
                <a:spcPts val="0"/>
              </a:spcBef>
              <a:buNone/>
              <a:defRPr sz="2400"/>
            </a:lvl1pPr>
          </a:lstStyle>
          <a:p>
            <a:pPr lvl="0"/>
            <a:r>
              <a:rPr lang="en-US"/>
              <a:t>Click to edit Master text styles</a:t>
            </a:r>
          </a:p>
        </p:txBody>
      </p:sp>
      <p:sp>
        <p:nvSpPr>
          <p:cNvPr id="2" name="Titl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a:lstStyle>
            <a:lvl1pPr algn="ctr">
              <a:defRPr sz="2400" cap="all" baseline="0">
                <a:latin typeface="Gill Sans Nova" panose="020B0602020104020203" pitchFamily="34" charset="0"/>
              </a:defRPr>
            </a:lvl1pPr>
          </a:lstStyle>
          <a:p>
            <a:r>
              <a:rPr lang="en-US"/>
              <a:t>Click to edit Master title style</a:t>
            </a:r>
          </a:p>
        </p:txBody>
      </p:sp>
      <p:sp>
        <p:nvSpPr>
          <p:cNvPr id="22" name="Freeform: Shape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6" name="Freeform: Shape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a:t>click to edit master title style	</a:t>
            </a:r>
          </a:p>
        </p:txBody>
      </p:sp>
      <p:sp>
        <p:nvSpPr>
          <p:cNvPr id="28" name="Freeform: Shape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7786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4412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43493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926040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a:t>click to edit master text styles</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a:p>
        </p:txBody>
      </p:sp>
      <p:sp>
        <p:nvSpPr>
          <p:cNvPr id="18" name="Freeform: Shape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r>
              <a:rPr lang="en-US"/>
              <a:t>20XX</a:t>
            </a:r>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r>
              <a:rPr lang="en-US"/>
              <a:t>presentation title</a:t>
            </a:r>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sz="1400">
                <a:solidFill>
                  <a:schemeClr val="tx1"/>
                </a:solidFill>
              </a:defRPr>
            </a:lvl1pPr>
          </a:lstStyle>
          <a:p>
            <a:fld id="{58FB4751-880F-D840-AAA9-3A15815CC996}" type="slidenum">
              <a:rPr lang="en-US" smtClean="0"/>
              <a:pPr/>
              <a:t>‹#›</a:t>
            </a:fld>
            <a:endParaRPr lang="en-US"/>
          </a:p>
        </p:txBody>
      </p:sp>
      <p:cxnSp>
        <p:nvCxnSpPr>
          <p:cNvPr id="8" name="Straight Connector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 id="2147483668" r:id="rId19"/>
  </p:sldLayoutIdLst>
  <p:hf hdr="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5.png"/><Relationship Id="rId4" Type="http://schemas.openxmlformats.org/officeDocument/2006/relationships/diagramLayout" Target="../diagrams/layout2.xml"/><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welfare.qmul.ac.uk/"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p:txBody>
          <a:bodyPr/>
          <a:lstStyle/>
          <a:p>
            <a:r>
              <a:rPr lang="en-US" b="1" dirty="0">
                <a:cs typeface="Arial" panose="020B0604020202020204" pitchFamily="34" charset="0"/>
              </a:rPr>
              <a:t>Advice and counselling service </a:t>
            </a:r>
          </a:p>
        </p:txBody>
      </p:sp>
      <p:sp>
        <p:nvSpPr>
          <p:cNvPr id="3" name="Subtitle 2">
            <a:extLst>
              <a:ext uri="{FF2B5EF4-FFF2-40B4-BE49-F238E27FC236}">
                <a16:creationId xmlns:a16="http://schemas.microsoft.com/office/drawing/2014/main" id="{CA0D2251-7AFE-1B36-778C-D116EDBB7FDE}"/>
              </a:ext>
            </a:extLst>
          </p:cNvPr>
          <p:cNvSpPr>
            <a:spLocks noGrp="1"/>
          </p:cNvSpPr>
          <p:nvPr>
            <p:ph type="subTitle" idx="1"/>
          </p:nvPr>
        </p:nvSpPr>
        <p:spPr/>
        <p:txBody>
          <a:bodyPr vert="horz" lIns="91440" tIns="45720" rIns="91440" bIns="45720" rtlCol="0" anchor="t">
            <a:normAutofit/>
          </a:bodyPr>
          <a:lstStyle/>
          <a:p>
            <a:r>
              <a:rPr lang="en-US" sz="3200" b="1" dirty="0"/>
              <a:t>Student wellbeing advisers</a:t>
            </a:r>
          </a:p>
        </p:txBody>
      </p:sp>
    </p:spTree>
    <p:extLst>
      <p:ext uri="{BB962C8B-B14F-4D97-AF65-F5344CB8AC3E}">
        <p14:creationId xmlns:p14="http://schemas.microsoft.com/office/powerpoint/2010/main" val="41753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4A1EAE-2E4C-C5EA-8C33-08AFF39E5538}"/>
              </a:ext>
            </a:extLst>
          </p:cNvPr>
          <p:cNvSpPr>
            <a:spLocks noGrp="1"/>
          </p:cNvSpPr>
          <p:nvPr>
            <p:ph type="body" sz="half" idx="2"/>
          </p:nvPr>
        </p:nvSpPr>
        <p:spPr>
          <a:xfrm>
            <a:off x="262128" y="1449633"/>
            <a:ext cx="5769864" cy="808936"/>
          </a:xfrm>
        </p:spPr>
        <p:txBody>
          <a:bodyPr>
            <a:normAutofit fontScale="92500"/>
          </a:bodyPr>
          <a:lstStyle/>
          <a:p>
            <a:r>
              <a:rPr lang="en-GB" sz="2400" b="1" dirty="0">
                <a:solidFill>
                  <a:srgbClr val="000000"/>
                </a:solidFill>
              </a:rPr>
              <a:t>Read the scenario below. You have a few minutes to discuss what you would do with your table.</a:t>
            </a:r>
          </a:p>
        </p:txBody>
      </p:sp>
      <p:sp>
        <p:nvSpPr>
          <p:cNvPr id="3" name="Date Placeholder 2">
            <a:extLst>
              <a:ext uri="{FF2B5EF4-FFF2-40B4-BE49-F238E27FC236}">
                <a16:creationId xmlns:a16="http://schemas.microsoft.com/office/drawing/2014/main" id="{D33C85EF-6C27-9F70-8EB7-F785AA1DC118}"/>
              </a:ext>
            </a:extLst>
          </p:cNvPr>
          <p:cNvSpPr>
            <a:spLocks noGrp="1"/>
          </p:cNvSpPr>
          <p:nvPr>
            <p:ph type="dt" sz="half" idx="10"/>
          </p:nvPr>
        </p:nvSpPr>
        <p:spPr/>
        <p:txBody>
          <a:bodyPr/>
          <a:lstStyle/>
          <a:p>
            <a:r>
              <a:rPr lang="en-US"/>
              <a:t>20XX</a:t>
            </a:r>
          </a:p>
        </p:txBody>
      </p:sp>
      <p:sp>
        <p:nvSpPr>
          <p:cNvPr id="4" name="Footer Placeholder 3">
            <a:extLst>
              <a:ext uri="{FF2B5EF4-FFF2-40B4-BE49-F238E27FC236}">
                <a16:creationId xmlns:a16="http://schemas.microsoft.com/office/drawing/2014/main" id="{557F9F2F-2A08-5990-5C8D-594A3949E98B}"/>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84A313CF-590A-F437-2521-0C884A90B16C}"/>
              </a:ext>
            </a:extLst>
          </p:cNvPr>
          <p:cNvSpPr>
            <a:spLocks noGrp="1"/>
          </p:cNvSpPr>
          <p:nvPr>
            <p:ph type="sldNum" sz="quarter" idx="12"/>
          </p:nvPr>
        </p:nvSpPr>
        <p:spPr/>
        <p:txBody>
          <a:bodyPr/>
          <a:lstStyle/>
          <a:p>
            <a:fld id="{58FB4751-880F-D840-AAA9-3A15815CC996}" type="slidenum">
              <a:rPr lang="en-US" smtClean="0"/>
              <a:t>10</a:t>
            </a:fld>
            <a:endParaRPr lang="en-US"/>
          </a:p>
        </p:txBody>
      </p:sp>
      <p:sp>
        <p:nvSpPr>
          <p:cNvPr id="6" name="Title 5">
            <a:extLst>
              <a:ext uri="{FF2B5EF4-FFF2-40B4-BE49-F238E27FC236}">
                <a16:creationId xmlns:a16="http://schemas.microsoft.com/office/drawing/2014/main" id="{6ADE9E0B-E619-C4BB-7032-CD87FBF139AB}"/>
              </a:ext>
            </a:extLst>
          </p:cNvPr>
          <p:cNvSpPr>
            <a:spLocks noGrp="1"/>
          </p:cNvSpPr>
          <p:nvPr>
            <p:ph type="title"/>
          </p:nvPr>
        </p:nvSpPr>
        <p:spPr>
          <a:xfrm>
            <a:off x="155447" y="603504"/>
            <a:ext cx="9144000" cy="676656"/>
          </a:xfrm>
        </p:spPr>
        <p:txBody>
          <a:bodyPr/>
          <a:lstStyle/>
          <a:p>
            <a:r>
              <a:rPr lang="en-GB" dirty="0">
                <a:solidFill>
                  <a:srgbClr val="000000"/>
                </a:solidFill>
              </a:rPr>
              <a:t>What would you do? </a:t>
            </a:r>
          </a:p>
        </p:txBody>
      </p:sp>
      <p:sp>
        <p:nvSpPr>
          <p:cNvPr id="7" name="Picture Placeholder 6">
            <a:extLst>
              <a:ext uri="{FF2B5EF4-FFF2-40B4-BE49-F238E27FC236}">
                <a16:creationId xmlns:a16="http://schemas.microsoft.com/office/drawing/2014/main" id="{FFD5BB84-D528-A477-05BB-5882CCDE2CA4}"/>
              </a:ext>
            </a:extLst>
          </p:cNvPr>
          <p:cNvSpPr>
            <a:spLocks noGrp="1"/>
          </p:cNvSpPr>
          <p:nvPr>
            <p:ph type="pic" idx="1"/>
          </p:nvPr>
        </p:nvSpPr>
        <p:spPr/>
        <p:txBody>
          <a:bodyPr/>
          <a:lstStyle/>
          <a:p>
            <a:r>
              <a:rPr lang="en-GB" dirty="0"/>
              <a:t>l</a:t>
            </a:r>
          </a:p>
        </p:txBody>
      </p:sp>
      <p:sp>
        <p:nvSpPr>
          <p:cNvPr id="9" name="TextBox 8">
            <a:extLst>
              <a:ext uri="{FF2B5EF4-FFF2-40B4-BE49-F238E27FC236}">
                <a16:creationId xmlns:a16="http://schemas.microsoft.com/office/drawing/2014/main" id="{EC3DE7FC-2EF7-6460-EF4A-E776B67E0B68}"/>
              </a:ext>
            </a:extLst>
          </p:cNvPr>
          <p:cNvSpPr txBox="1"/>
          <p:nvPr/>
        </p:nvSpPr>
        <p:spPr>
          <a:xfrm>
            <a:off x="406808" y="2277440"/>
            <a:ext cx="5545735" cy="3970318"/>
          </a:xfrm>
          <a:prstGeom prst="rect">
            <a:avLst/>
          </a:prstGeom>
          <a:noFill/>
        </p:spPr>
        <p:txBody>
          <a:bodyPr wrap="square" rtlCol="0">
            <a:spAutoFit/>
          </a:bodyPr>
          <a:lstStyle/>
          <a:p>
            <a:r>
              <a:rPr lang="en-GB" sz="2800" dirty="0">
                <a:solidFill>
                  <a:srgbClr val="000000"/>
                </a:solidFill>
              </a:rPr>
              <a:t>Abdul is a 2</a:t>
            </a:r>
            <a:r>
              <a:rPr lang="en-GB" sz="2800" baseline="30000" dirty="0">
                <a:solidFill>
                  <a:srgbClr val="000000"/>
                </a:solidFill>
              </a:rPr>
              <a:t>nd</a:t>
            </a:r>
            <a:r>
              <a:rPr lang="en-GB" sz="2800" dirty="0">
                <a:solidFill>
                  <a:srgbClr val="000000"/>
                </a:solidFill>
              </a:rPr>
              <a:t> year student at Queen Mary and since joining University he has been finding it difficult to make friends and has been feeling sad and lonely. Abdul has been attending less lectures as he feels anxious about trying to meet new people. </a:t>
            </a:r>
          </a:p>
          <a:p>
            <a:endParaRPr lang="en-GB" sz="2800" dirty="0">
              <a:solidFill>
                <a:srgbClr val="000000"/>
              </a:solidFill>
            </a:endParaRPr>
          </a:p>
          <a:p>
            <a:r>
              <a:rPr lang="en-GB" sz="2800" dirty="0">
                <a:solidFill>
                  <a:srgbClr val="000000"/>
                </a:solidFill>
              </a:rPr>
              <a:t>What should Abdul do?</a:t>
            </a:r>
          </a:p>
        </p:txBody>
      </p:sp>
      <p:pic>
        <p:nvPicPr>
          <p:cNvPr id="3074" name="Picture 2" descr="thinking face (smiley)&quot; Emoji ...">
            <a:extLst>
              <a:ext uri="{FF2B5EF4-FFF2-40B4-BE49-F238E27FC236}">
                <a16:creationId xmlns:a16="http://schemas.microsoft.com/office/drawing/2014/main" id="{2E1B3A01-4E74-230E-75DA-D37AAE726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580" y="1987808"/>
            <a:ext cx="3000083" cy="3040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366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E89248-F52E-FE67-7BB1-A3DAD47063FA}"/>
              </a:ext>
            </a:extLst>
          </p:cNvPr>
          <p:cNvSpPr>
            <a:spLocks noGrp="1"/>
          </p:cNvSpPr>
          <p:nvPr>
            <p:ph type="body" sz="half" idx="2"/>
          </p:nvPr>
        </p:nvSpPr>
        <p:spPr>
          <a:xfrm>
            <a:off x="576071" y="1685278"/>
            <a:ext cx="4572000" cy="4070729"/>
          </a:xfrm>
        </p:spPr>
        <p:txBody>
          <a:bodyPr vert="horz" lIns="91440" tIns="45720" rIns="91440" bIns="45720" rtlCol="0" anchor="t">
            <a:normAutofit/>
          </a:bodyPr>
          <a:lstStyle/>
          <a:p>
            <a:r>
              <a:rPr lang="en-US" sz="3200" dirty="0"/>
              <a:t>Pictionary </a:t>
            </a:r>
          </a:p>
          <a:p>
            <a:endParaRPr lang="en-US" sz="3200" dirty="0"/>
          </a:p>
          <a:p>
            <a:r>
              <a:rPr lang="en-US" sz="2800" dirty="0"/>
              <a:t>Take a card and describe what you see. We will draw this based off your instructions. </a:t>
            </a:r>
          </a:p>
          <a:p>
            <a:endParaRPr lang="en-US" sz="2800" dirty="0"/>
          </a:p>
          <a:p>
            <a:r>
              <a:rPr lang="en-US" sz="2800" u="sng" dirty="0"/>
              <a:t>Remember, don’t tell us what it is! </a:t>
            </a:r>
          </a:p>
        </p:txBody>
      </p:sp>
      <p:sp>
        <p:nvSpPr>
          <p:cNvPr id="3" name="Date Placeholder 2">
            <a:extLst>
              <a:ext uri="{FF2B5EF4-FFF2-40B4-BE49-F238E27FC236}">
                <a16:creationId xmlns:a16="http://schemas.microsoft.com/office/drawing/2014/main" id="{E24606C3-D123-94CF-78F6-4E249E2752B3}"/>
              </a:ext>
            </a:extLst>
          </p:cNvPr>
          <p:cNvSpPr>
            <a:spLocks noGrp="1"/>
          </p:cNvSpPr>
          <p:nvPr>
            <p:ph type="dt" sz="half" idx="10"/>
          </p:nvPr>
        </p:nvSpPr>
        <p:spPr/>
        <p:txBody>
          <a:bodyPr/>
          <a:lstStyle/>
          <a:p>
            <a:r>
              <a:rPr lang="en-US"/>
              <a:t>20XX</a:t>
            </a:r>
          </a:p>
        </p:txBody>
      </p:sp>
      <p:sp>
        <p:nvSpPr>
          <p:cNvPr id="5" name="Slide Number Placeholder 4">
            <a:extLst>
              <a:ext uri="{FF2B5EF4-FFF2-40B4-BE49-F238E27FC236}">
                <a16:creationId xmlns:a16="http://schemas.microsoft.com/office/drawing/2014/main" id="{BE09F15A-5B75-3201-C4F2-6177C6AA7EF9}"/>
              </a:ext>
            </a:extLst>
          </p:cNvPr>
          <p:cNvSpPr>
            <a:spLocks noGrp="1"/>
          </p:cNvSpPr>
          <p:nvPr>
            <p:ph type="sldNum" sz="quarter" idx="12"/>
          </p:nvPr>
        </p:nvSpPr>
        <p:spPr/>
        <p:txBody>
          <a:bodyPr/>
          <a:lstStyle/>
          <a:p>
            <a:fld id="{58FB4751-880F-D840-AAA9-3A15815CC996}" type="slidenum">
              <a:rPr lang="en-US" smtClean="0"/>
              <a:t>11</a:t>
            </a:fld>
            <a:endParaRPr lang="en-US"/>
          </a:p>
        </p:txBody>
      </p:sp>
      <p:sp>
        <p:nvSpPr>
          <p:cNvPr id="6" name="Title 5">
            <a:extLst>
              <a:ext uri="{FF2B5EF4-FFF2-40B4-BE49-F238E27FC236}">
                <a16:creationId xmlns:a16="http://schemas.microsoft.com/office/drawing/2014/main" id="{70D088D2-CF9C-02D7-2832-4677F00036BC}"/>
              </a:ext>
            </a:extLst>
          </p:cNvPr>
          <p:cNvSpPr>
            <a:spLocks noGrp="1"/>
          </p:cNvSpPr>
          <p:nvPr>
            <p:ph type="title"/>
          </p:nvPr>
        </p:nvSpPr>
        <p:spPr/>
        <p:txBody>
          <a:bodyPr/>
          <a:lstStyle/>
          <a:p>
            <a:r>
              <a:rPr lang="en-US" dirty="0"/>
              <a:t>Activities </a:t>
            </a:r>
          </a:p>
        </p:txBody>
      </p:sp>
      <p:pic>
        <p:nvPicPr>
          <p:cNvPr id="1026" name="Picture 2" descr="Drawing Games | Across the Board Game Cafe">
            <a:extLst>
              <a:ext uri="{FF2B5EF4-FFF2-40B4-BE49-F238E27FC236}">
                <a16:creationId xmlns:a16="http://schemas.microsoft.com/office/drawing/2014/main" id="{D189AEEC-5EF3-4DBE-A005-A0F99B2F4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6297" y="1835896"/>
            <a:ext cx="3645143" cy="2147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371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500773-7AEF-BF1E-E6A2-5D852E8E55D9}"/>
              </a:ext>
            </a:extLst>
          </p:cNvPr>
          <p:cNvPicPr>
            <a:picLocks noChangeAspect="1"/>
          </p:cNvPicPr>
          <p:nvPr/>
        </p:nvPicPr>
        <p:blipFill rotWithShape="1">
          <a:blip r:embed="rId2">
            <a:duotone>
              <a:schemeClr val="bg2">
                <a:shade val="45000"/>
                <a:satMod val="135000"/>
              </a:schemeClr>
              <a:prstClr val="white"/>
            </a:duotone>
          </a:blip>
          <a:srcRect l="8605" r="11315" b="1755"/>
          <a:stretch/>
        </p:blipFill>
        <p:spPr>
          <a:xfrm>
            <a:off x="20" y="10"/>
            <a:ext cx="12191980" cy="6857990"/>
          </a:xfrm>
          <a:prstGeom prst="rect">
            <a:avLst/>
          </a:prstGeom>
        </p:spPr>
      </p:pic>
      <p:graphicFrame>
        <p:nvGraphicFramePr>
          <p:cNvPr id="5" name="Content Placeholder 2">
            <a:extLst>
              <a:ext uri="{FF2B5EF4-FFF2-40B4-BE49-F238E27FC236}">
                <a16:creationId xmlns:a16="http://schemas.microsoft.com/office/drawing/2014/main" id="{B6292B79-E384-C2DA-470B-7EA53512D8C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0" name="Picture 70" descr="Qr code&#10;&#10;Description automatically generated">
            <a:extLst>
              <a:ext uri="{FF2B5EF4-FFF2-40B4-BE49-F238E27FC236}">
                <a16:creationId xmlns:a16="http://schemas.microsoft.com/office/drawing/2014/main" id="{3493C8C5-625D-02C2-E505-BC11AAE807D3}"/>
              </a:ext>
            </a:extLst>
          </p:cNvPr>
          <p:cNvPicPr>
            <a:picLocks noChangeAspect="1"/>
          </p:cNvPicPr>
          <p:nvPr/>
        </p:nvPicPr>
        <p:blipFill>
          <a:blip r:embed="rId8"/>
          <a:stretch>
            <a:fillRect/>
          </a:stretch>
        </p:blipFill>
        <p:spPr>
          <a:xfrm>
            <a:off x="5401709" y="4350364"/>
            <a:ext cx="1404759" cy="1419136"/>
          </a:xfrm>
          <a:prstGeom prst="rect">
            <a:avLst/>
          </a:prstGeom>
        </p:spPr>
      </p:pic>
      <p:pic>
        <p:nvPicPr>
          <p:cNvPr id="85" name="Picture 85" descr="Qr code&#10;&#10;Description automatically generated">
            <a:extLst>
              <a:ext uri="{FF2B5EF4-FFF2-40B4-BE49-F238E27FC236}">
                <a16:creationId xmlns:a16="http://schemas.microsoft.com/office/drawing/2014/main" id="{5046969F-5078-6A21-48E6-67896F6A2EB9}"/>
              </a:ext>
            </a:extLst>
          </p:cNvPr>
          <p:cNvPicPr>
            <a:picLocks noChangeAspect="1"/>
          </p:cNvPicPr>
          <p:nvPr/>
        </p:nvPicPr>
        <p:blipFill>
          <a:blip r:embed="rId9"/>
          <a:stretch>
            <a:fillRect/>
          </a:stretch>
        </p:blipFill>
        <p:spPr>
          <a:xfrm>
            <a:off x="9052881" y="4411241"/>
            <a:ext cx="1376454" cy="1352641"/>
          </a:xfrm>
          <a:prstGeom prst="rect">
            <a:avLst/>
          </a:prstGeom>
        </p:spPr>
      </p:pic>
      <p:pic>
        <p:nvPicPr>
          <p:cNvPr id="71" name="Picture 71" descr="Qr code&#10;&#10;Description automatically generated">
            <a:extLst>
              <a:ext uri="{FF2B5EF4-FFF2-40B4-BE49-F238E27FC236}">
                <a16:creationId xmlns:a16="http://schemas.microsoft.com/office/drawing/2014/main" id="{FF2434AD-6B1F-6A57-2E1A-BE26E3F2B133}"/>
              </a:ext>
            </a:extLst>
          </p:cNvPr>
          <p:cNvPicPr>
            <a:picLocks noChangeAspect="1"/>
          </p:cNvPicPr>
          <p:nvPr/>
        </p:nvPicPr>
        <p:blipFill>
          <a:blip r:embed="rId10"/>
          <a:stretch>
            <a:fillRect/>
          </a:stretch>
        </p:blipFill>
        <p:spPr>
          <a:xfrm>
            <a:off x="1574704" y="4241704"/>
            <a:ext cx="1681843" cy="1681843"/>
          </a:xfrm>
          <a:prstGeom prst="rect">
            <a:avLst/>
          </a:prstGeom>
        </p:spPr>
      </p:pic>
      <p:sp>
        <p:nvSpPr>
          <p:cNvPr id="3" name="Rectangle 2">
            <a:extLst>
              <a:ext uri="{FF2B5EF4-FFF2-40B4-BE49-F238E27FC236}">
                <a16:creationId xmlns:a16="http://schemas.microsoft.com/office/drawing/2014/main" id="{E8489E39-8459-40D9-84F6-DB5E875768A9}"/>
              </a:ext>
            </a:extLst>
          </p:cNvPr>
          <p:cNvSpPr/>
          <p:nvPr/>
        </p:nvSpPr>
        <p:spPr>
          <a:xfrm>
            <a:off x="718930" y="143359"/>
            <a:ext cx="10754140" cy="1547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110D660-EF83-6CEA-B710-A4F9C5B17C27}"/>
              </a:ext>
            </a:extLst>
          </p:cNvPr>
          <p:cNvSpPr>
            <a:spLocks noGrp="1"/>
          </p:cNvSpPr>
          <p:nvPr>
            <p:ph type="title"/>
          </p:nvPr>
        </p:nvSpPr>
        <p:spPr>
          <a:xfrm>
            <a:off x="838200" y="365125"/>
            <a:ext cx="10515600" cy="1325563"/>
          </a:xfrm>
        </p:spPr>
        <p:txBody>
          <a:bodyPr>
            <a:normAutofit fontScale="90000"/>
          </a:bodyPr>
          <a:lstStyle/>
          <a:p>
            <a:r>
              <a:rPr lang="en-US" dirty="0">
                <a:solidFill>
                  <a:sysClr val="windowText" lastClr="000000"/>
                </a:solidFill>
                <a:ea typeface="Calibri Light"/>
                <a:cs typeface="Calibri Light"/>
              </a:rPr>
              <a:t>Signposting – Internal QM Services</a:t>
            </a:r>
            <a:endParaRPr lang="en-US" dirty="0">
              <a:solidFill>
                <a:sysClr val="windowText" lastClr="000000"/>
              </a:solidFill>
            </a:endParaRPr>
          </a:p>
        </p:txBody>
      </p:sp>
    </p:spTree>
    <p:extLst>
      <p:ext uri="{BB962C8B-B14F-4D97-AF65-F5344CB8AC3E}">
        <p14:creationId xmlns:p14="http://schemas.microsoft.com/office/powerpoint/2010/main" val="2609382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6D4E-8B4F-62B8-F551-56379B923E78}"/>
              </a:ext>
            </a:extLst>
          </p:cNvPr>
          <p:cNvSpPr>
            <a:spLocks noGrp="1"/>
          </p:cNvSpPr>
          <p:nvPr>
            <p:ph type="ctrTitle"/>
          </p:nvPr>
        </p:nvSpPr>
        <p:spPr>
          <a:xfrm>
            <a:off x="1186069" y="915366"/>
            <a:ext cx="9144000" cy="2387600"/>
          </a:xfrm>
        </p:spPr>
        <p:txBody>
          <a:bodyPr/>
          <a:lstStyle/>
          <a:p>
            <a:r>
              <a:rPr lang="en-US"/>
              <a:t>Thank you </a:t>
            </a:r>
          </a:p>
        </p:txBody>
      </p:sp>
      <p:sp>
        <p:nvSpPr>
          <p:cNvPr id="3" name="Subtitle 2">
            <a:extLst>
              <a:ext uri="{FF2B5EF4-FFF2-40B4-BE49-F238E27FC236}">
                <a16:creationId xmlns:a16="http://schemas.microsoft.com/office/drawing/2014/main" id="{FF07BEBE-18E8-4025-FF6F-EC0130CB4F22}"/>
              </a:ext>
            </a:extLst>
          </p:cNvPr>
          <p:cNvSpPr>
            <a:spLocks noGrp="1"/>
          </p:cNvSpPr>
          <p:nvPr>
            <p:ph type="subTitle" idx="1"/>
          </p:nvPr>
        </p:nvSpPr>
        <p:spPr>
          <a:xfrm>
            <a:off x="1186069" y="3512105"/>
            <a:ext cx="9144000" cy="1655762"/>
          </a:xfrm>
        </p:spPr>
        <p:txBody>
          <a:bodyPr/>
          <a:lstStyle/>
          <a:p>
            <a:pPr rtl="0" fontAlgn="base"/>
            <a:r>
              <a:rPr lang="en-US" b="0" i="0" u="none" strike="noStrike">
                <a:solidFill>
                  <a:srgbClr val="1F2C8F"/>
                </a:solidFill>
                <a:effectLst/>
                <a:latin typeface="Sabon Next LT" panose="02000500000000000000" pitchFamily="2" charset="0"/>
              </a:rPr>
              <a:t>Advice and Counselling:</a:t>
            </a:r>
            <a:r>
              <a:rPr lang="en-US" b="0" i="0">
                <a:solidFill>
                  <a:srgbClr val="000000"/>
                </a:solidFill>
                <a:effectLst/>
                <a:latin typeface="Sabon Next LT" panose="02000500000000000000" pitchFamily="2" charset="0"/>
              </a:rPr>
              <a:t>​</a:t>
            </a:r>
            <a:endParaRPr lang="en-US" b="0" i="0">
              <a:solidFill>
                <a:srgbClr val="000000"/>
              </a:solidFill>
              <a:effectLst/>
              <a:latin typeface="Segoe UI" panose="020B0502040204020203" pitchFamily="34" charset="0"/>
            </a:endParaRPr>
          </a:p>
          <a:p>
            <a:pPr rtl="0" fontAlgn="base"/>
            <a:r>
              <a:rPr lang="en-US" b="0" i="0" u="none" strike="noStrike">
                <a:solidFill>
                  <a:srgbClr val="1F2C8F"/>
                </a:solidFill>
                <a:effectLst/>
                <a:latin typeface="Sabon Next LT" panose="02000500000000000000" pitchFamily="2" charset="0"/>
              </a:rPr>
              <a:t> </a:t>
            </a:r>
            <a:r>
              <a:rPr lang="en-US" b="0" i="0">
                <a:solidFill>
                  <a:srgbClr val="000000"/>
                </a:solidFill>
                <a:effectLst/>
                <a:latin typeface="Sabon Next LT" panose="02000500000000000000" pitchFamily="2" charset="0"/>
              </a:rPr>
              <a:t>​</a:t>
            </a:r>
            <a:endParaRPr lang="en-US" b="0" i="0">
              <a:solidFill>
                <a:srgbClr val="000000"/>
              </a:solidFill>
              <a:effectLst/>
              <a:latin typeface="Segoe UI" panose="020B0502040204020203" pitchFamily="34" charset="0"/>
            </a:endParaRPr>
          </a:p>
          <a:p>
            <a:pPr rtl="0" fontAlgn="base"/>
            <a:r>
              <a:rPr lang="en-US" b="0" i="0" u="sng" strike="noStrike">
                <a:solidFill>
                  <a:srgbClr val="1F2C8F"/>
                </a:solidFill>
                <a:effectLst/>
                <a:latin typeface="Sabon Next LT" panose="02000500000000000000" pitchFamily="2" charset="0"/>
                <a:hlinkClick r:id="rId2"/>
              </a:rPr>
              <a:t>www.welfare.qmul.ac.uk/</a:t>
            </a:r>
            <a:endParaRPr lang="en-US" b="0" i="0">
              <a:solidFill>
                <a:srgbClr val="000000"/>
              </a:solidFill>
              <a:effectLst/>
              <a:latin typeface="Segoe UI" panose="020B0502040204020203" pitchFamily="34" charset="0"/>
            </a:endParaRPr>
          </a:p>
          <a:p>
            <a:endParaRPr lang="en-US"/>
          </a:p>
        </p:txBody>
      </p:sp>
      <p:pic>
        <p:nvPicPr>
          <p:cNvPr id="1026" name="Picture 2">
            <a:extLst>
              <a:ext uri="{FF2B5EF4-FFF2-40B4-BE49-F238E27FC236}">
                <a16:creationId xmlns:a16="http://schemas.microsoft.com/office/drawing/2014/main" id="{F84B1AD0-29E9-44C7-977F-2FD404D796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8993" y="2109166"/>
            <a:ext cx="3324225"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936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878135-3F5C-BB53-0082-122956799B79}"/>
              </a:ext>
            </a:extLst>
          </p:cNvPr>
          <p:cNvSpPr>
            <a:spLocks noGrp="1"/>
          </p:cNvSpPr>
          <p:nvPr>
            <p:ph type="title"/>
          </p:nvPr>
        </p:nvSpPr>
        <p:spPr/>
        <p:txBody>
          <a:bodyPr/>
          <a:lstStyle/>
          <a:p>
            <a:r>
              <a:rPr lang="en-US" b="1" dirty="0">
                <a:latin typeface="+mn-lt"/>
              </a:rPr>
              <a:t>agenda</a:t>
            </a:r>
          </a:p>
        </p:txBody>
      </p:sp>
      <p:graphicFrame>
        <p:nvGraphicFramePr>
          <p:cNvPr id="2" name="Table 4">
            <a:extLst>
              <a:ext uri="{FF2B5EF4-FFF2-40B4-BE49-F238E27FC236}">
                <a16:creationId xmlns:a16="http://schemas.microsoft.com/office/drawing/2014/main" id="{14883AB6-E6D8-70A9-3CCB-61E120FC6000}"/>
              </a:ext>
            </a:extLst>
          </p:cNvPr>
          <p:cNvGraphicFramePr>
            <a:graphicFrameLocks noGrp="1"/>
          </p:cNvGraphicFramePr>
          <p:nvPr>
            <p:ph idx="1"/>
            <p:extLst>
              <p:ext uri="{D42A27DB-BD31-4B8C-83A1-F6EECF244321}">
                <p14:modId xmlns:p14="http://schemas.microsoft.com/office/powerpoint/2010/main" val="742773079"/>
              </p:ext>
            </p:extLst>
          </p:nvPr>
        </p:nvGraphicFramePr>
        <p:xfrm>
          <a:off x="6933914" y="1169988"/>
          <a:ext cx="4868226" cy="4838913"/>
        </p:xfrm>
        <a:graphic>
          <a:graphicData uri="http://schemas.openxmlformats.org/drawingml/2006/table">
            <a:tbl>
              <a:tblPr firstRow="1" bandRow="1"/>
              <a:tblGrid>
                <a:gridCol w="4868226">
                  <a:extLst>
                    <a:ext uri="{9D8B030D-6E8A-4147-A177-3AD203B41FA5}">
                      <a16:colId xmlns:a16="http://schemas.microsoft.com/office/drawing/2014/main" val="1563570424"/>
                    </a:ext>
                  </a:extLst>
                </a:gridCol>
              </a:tblGrid>
              <a:tr h="75563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dirty="0">
                          <a:latin typeface="Gill Sans Nova" panose="020B0602020104020203" pitchFamily="34" charset="0"/>
                          <a:cs typeface="Gill Sans Light" panose="020B0302020104020203" pitchFamily="34" charset="-79"/>
                        </a:rPr>
                        <a:t>INTRODUCTION</a:t>
                      </a:r>
                    </a:p>
                    <a:p>
                      <a:pPr algn="r"/>
                      <a:endParaRPr lang="en-US" sz="1800" dirty="0">
                        <a:latin typeface="+mj-lt"/>
                      </a:endParaRPr>
                    </a:p>
                  </a:txBody>
                  <a:tcPr>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71877"/>
                  </a:ext>
                </a:extLst>
              </a:tr>
              <a:tr h="105424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dirty="0">
                          <a:latin typeface="Gill Sans Nova" panose="020B0602020104020203" pitchFamily="34" charset="0"/>
                          <a:cs typeface="Gill Sans Light" panose="020B0302020104020203" pitchFamily="34" charset="-79"/>
                        </a:rPr>
                        <a:t>ICEBREAKER</a:t>
                      </a: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6238222"/>
                  </a:ext>
                </a:extLst>
              </a:tr>
              <a:tr h="107576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dirty="0">
                          <a:latin typeface="Gill Sans Nova" panose="020B0602020104020203" pitchFamily="34" charset="0"/>
                          <a:cs typeface="Gill Sans Light" panose="020B0302020104020203" pitchFamily="34" charset="-79"/>
                        </a:rPr>
                        <a:t>TRANSITION TO UNIVERSITY</a:t>
                      </a:r>
                    </a:p>
                    <a:p>
                      <a:pPr marL="0" algn="r" defTabSz="914400" rtl="0" eaLnBrk="1" latinLnBrk="0" hangingPunct="1"/>
                      <a:endParaRPr lang="en-US" sz="180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4452646"/>
                  </a:ext>
                </a:extLst>
              </a:tr>
              <a:tr h="10327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dirty="0">
                          <a:latin typeface="Gill Sans Nova" panose="020B0602020104020203" pitchFamily="34" charset="0"/>
                          <a:cs typeface="Gill Sans Light" panose="020B0302020104020203" pitchFamily="34" charset="-79"/>
                        </a:rPr>
                        <a:t>ACTIVITIES</a:t>
                      </a:r>
                    </a:p>
                    <a:p>
                      <a:pPr marL="0" algn="r" defTabSz="914400" rtl="0" eaLnBrk="1" latinLnBrk="0" hangingPunct="1"/>
                      <a:endParaRPr lang="en-US" sz="180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977400"/>
                  </a:ext>
                </a:extLst>
              </a:tr>
              <a:tr h="9205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b="1" dirty="0">
                          <a:latin typeface="Gill Sans Nova" panose="020B0602020104020203" pitchFamily="34" charset="0"/>
                          <a:cs typeface="Gill Sans Light" panose="020B0302020104020203" pitchFamily="34" charset="-79"/>
                        </a:rPr>
                        <a:t>SUMMARY</a:t>
                      </a:r>
                    </a:p>
                    <a:p>
                      <a:pPr marL="0" algn="r" defTabSz="914400" rtl="0" eaLnBrk="1" latinLnBrk="0" hangingPunct="1"/>
                      <a:endParaRPr lang="en-US" sz="180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056376589"/>
                  </a:ext>
                </a:extLst>
              </a:tr>
            </a:tbl>
          </a:graphicData>
        </a:graphic>
      </p:graphicFrame>
    </p:spTree>
    <p:extLst>
      <p:ext uri="{BB962C8B-B14F-4D97-AF65-F5344CB8AC3E}">
        <p14:creationId xmlns:p14="http://schemas.microsoft.com/office/powerpoint/2010/main" val="3474133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p:txBody>
          <a:bodyPr/>
          <a:lstStyle/>
          <a:p>
            <a:r>
              <a:rPr lang="en-US" b="1" dirty="0"/>
              <a:t>Introduction</a:t>
            </a:r>
          </a:p>
        </p:txBody>
      </p:sp>
      <p:pic>
        <p:nvPicPr>
          <p:cNvPr id="22" name="Picture Placeholder 21" descr="Person in black skirt and white shirt holding some dandelions">
            <a:extLst>
              <a:ext uri="{FF2B5EF4-FFF2-40B4-BE49-F238E27FC236}">
                <a16:creationId xmlns:a16="http://schemas.microsoft.com/office/drawing/2014/main" id="{07415596-3C86-E792-A622-F817DB08D587}"/>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t="24" b="24"/>
          <a:stretch/>
        </p:blipFill>
        <p:spPr/>
      </p:pic>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p:txBody>
          <a:bodyPr/>
          <a:lstStyle/>
          <a:p>
            <a:r>
              <a:rPr lang="en-US"/>
              <a:t>20XX</a:t>
            </a:r>
          </a:p>
        </p:txBody>
      </p:sp>
      <p:sp>
        <p:nvSpPr>
          <p:cNvPr id="3" name="Footer Placeholder 2">
            <a:extLst>
              <a:ext uri="{FF2B5EF4-FFF2-40B4-BE49-F238E27FC236}">
                <a16:creationId xmlns:a16="http://schemas.microsoft.com/office/drawing/2014/main" id="{FAD9BE9C-B5EA-5DA0-9156-6E05D3882992}"/>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p:txBody>
          <a:bodyPr/>
          <a:lstStyle/>
          <a:p>
            <a:fld id="{58FB4751-880F-D840-AAA9-3A15815CC996}" type="slidenum">
              <a:rPr lang="en-US" smtClean="0"/>
              <a:pPr/>
              <a:t>3</a:t>
            </a:fld>
            <a:endParaRPr lang="en-US"/>
          </a:p>
        </p:txBody>
      </p:sp>
      <p:sp>
        <p:nvSpPr>
          <p:cNvPr id="5" name="TextBox 4">
            <a:extLst>
              <a:ext uri="{FF2B5EF4-FFF2-40B4-BE49-F238E27FC236}">
                <a16:creationId xmlns:a16="http://schemas.microsoft.com/office/drawing/2014/main" id="{1F64F665-4B5F-B429-2DDD-547B00DABD58}"/>
              </a:ext>
            </a:extLst>
          </p:cNvPr>
          <p:cNvSpPr txBox="1"/>
          <p:nvPr/>
        </p:nvSpPr>
        <p:spPr>
          <a:xfrm>
            <a:off x="434504" y="4400534"/>
            <a:ext cx="6364224" cy="830997"/>
          </a:xfrm>
          <a:prstGeom prst="rect">
            <a:avLst/>
          </a:prstGeom>
          <a:solidFill>
            <a:srgbClr val="FFF4ED"/>
          </a:solidFill>
        </p:spPr>
        <p:txBody>
          <a:bodyPr wrap="square" rtlCol="0">
            <a:spAutoFit/>
          </a:bodyPr>
          <a:lstStyle/>
          <a:p>
            <a:r>
              <a:rPr lang="en-GB" sz="2400" b="1" dirty="0">
                <a:solidFill>
                  <a:srgbClr val="000000"/>
                </a:solidFill>
              </a:rPr>
              <a:t>Advice and counselling is located on the ground floor of the Geography building </a:t>
            </a:r>
          </a:p>
        </p:txBody>
      </p:sp>
      <p:sp>
        <p:nvSpPr>
          <p:cNvPr id="7" name="TextBox 6">
            <a:extLst>
              <a:ext uri="{FF2B5EF4-FFF2-40B4-BE49-F238E27FC236}">
                <a16:creationId xmlns:a16="http://schemas.microsoft.com/office/drawing/2014/main" id="{DA8D21EC-520A-A2EC-9E57-7C0FEEC04015}"/>
              </a:ext>
            </a:extLst>
          </p:cNvPr>
          <p:cNvSpPr txBox="1"/>
          <p:nvPr/>
        </p:nvSpPr>
        <p:spPr>
          <a:xfrm>
            <a:off x="365760" y="2243682"/>
            <a:ext cx="6268956" cy="1200329"/>
          </a:xfrm>
          <a:prstGeom prst="rect">
            <a:avLst/>
          </a:prstGeom>
          <a:noFill/>
        </p:spPr>
        <p:txBody>
          <a:bodyPr wrap="square" rtlCol="0">
            <a:spAutoFit/>
          </a:bodyPr>
          <a:lstStyle/>
          <a:p>
            <a:r>
              <a:rPr lang="en-GB" sz="2400" dirty="0">
                <a:cs typeface="Arial" panose="020B0604020202020204" pitchFamily="34" charset="0"/>
              </a:rPr>
              <a:t>We are student wellbeing advisers within the </a:t>
            </a:r>
            <a:r>
              <a:rPr lang="en-GB" sz="2400" b="1" dirty="0">
                <a:cs typeface="Arial" panose="020B0604020202020204" pitchFamily="34" charset="0"/>
              </a:rPr>
              <a:t>Advice and Counselling Service. </a:t>
            </a:r>
            <a:r>
              <a:rPr lang="en-GB" sz="2400" dirty="0">
                <a:cs typeface="Arial" panose="020B0604020202020204" pitchFamily="34" charset="0"/>
              </a:rPr>
              <a:t>We will be going through a brief overview of the department.</a:t>
            </a:r>
          </a:p>
        </p:txBody>
      </p:sp>
    </p:spTree>
    <p:extLst>
      <p:ext uri="{BB962C8B-B14F-4D97-AF65-F5344CB8AC3E}">
        <p14:creationId xmlns:p14="http://schemas.microsoft.com/office/powerpoint/2010/main" val="3435077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2338947" y="192653"/>
            <a:ext cx="10671048" cy="768096"/>
          </a:xfrm>
        </p:spPr>
        <p:txBody>
          <a:bodyPr/>
          <a:lstStyle/>
          <a:p>
            <a:r>
              <a:rPr lang="en-US" sz="2800" b="1" dirty="0">
                <a:latin typeface="Arial Black"/>
                <a:cs typeface="Arial Black" panose="020B0604020202020204" pitchFamily="34" charset="0"/>
              </a:rPr>
              <a:t>Advice &amp;</a:t>
            </a:r>
            <a:r>
              <a:rPr lang="en-US" sz="2800" dirty="0">
                <a:latin typeface="Arial Black"/>
                <a:cs typeface="Arial Black" panose="020B0604020202020204" pitchFamily="34" charset="0"/>
              </a:rPr>
              <a:t> Counselling</a:t>
            </a:r>
            <a:r>
              <a:rPr lang="en-US" sz="2800" b="1" dirty="0">
                <a:latin typeface="Arial Black"/>
                <a:cs typeface="Arial Black" panose="020B0604020202020204" pitchFamily="34" charset="0"/>
              </a:rPr>
              <a:t> department</a:t>
            </a:r>
          </a:p>
        </p:txBody>
      </p:sp>
      <p:sp>
        <p:nvSpPr>
          <p:cNvPr id="7" name="Slide Number Placeholder 6">
            <a:extLst>
              <a:ext uri="{FF2B5EF4-FFF2-40B4-BE49-F238E27FC236}">
                <a16:creationId xmlns:a16="http://schemas.microsoft.com/office/drawing/2014/main" id="{712D1D31-1A67-703B-DF69-CA8142BF6A2D}"/>
              </a:ext>
            </a:extLst>
          </p:cNvPr>
          <p:cNvSpPr>
            <a:spLocks noGrp="1"/>
          </p:cNvSpPr>
          <p:nvPr>
            <p:ph type="sldNum" sz="quarter" idx="12"/>
          </p:nvPr>
        </p:nvSpPr>
        <p:spPr/>
        <p:txBody>
          <a:bodyPr/>
          <a:lstStyle/>
          <a:p>
            <a:fld id="{48F63A3B-78C7-47BE-AE5E-E10140E04643}" type="slidenum">
              <a:rPr lang="en-US" smtClean="0"/>
              <a:t>4</a:t>
            </a:fld>
            <a:endParaRPr lang="en-US"/>
          </a:p>
        </p:txBody>
      </p:sp>
      <p:graphicFrame>
        <p:nvGraphicFramePr>
          <p:cNvPr id="10" name="Diagram 9">
            <a:extLst>
              <a:ext uri="{FF2B5EF4-FFF2-40B4-BE49-F238E27FC236}">
                <a16:creationId xmlns:a16="http://schemas.microsoft.com/office/drawing/2014/main" id="{B8C3AF73-9B9A-46B6-9254-8305539550C9}"/>
              </a:ext>
            </a:extLst>
          </p:cNvPr>
          <p:cNvGraphicFramePr/>
          <p:nvPr>
            <p:extLst>
              <p:ext uri="{D42A27DB-BD31-4B8C-83A1-F6EECF244321}">
                <p14:modId xmlns:p14="http://schemas.microsoft.com/office/powerpoint/2010/main" val="3681102994"/>
              </p:ext>
            </p:extLst>
          </p:nvPr>
        </p:nvGraphicFramePr>
        <p:xfrm>
          <a:off x="899160" y="1003445"/>
          <a:ext cx="1067104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3841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D1D6FF-1122-B11D-0CE3-E62BA27376FA}"/>
              </a:ext>
            </a:extLst>
          </p:cNvPr>
          <p:cNvSpPr>
            <a:spLocks noGrp="1"/>
          </p:cNvSpPr>
          <p:nvPr>
            <p:ph type="title"/>
          </p:nvPr>
        </p:nvSpPr>
        <p:spPr>
          <a:xfrm>
            <a:off x="365760" y="278786"/>
            <a:ext cx="10515600" cy="676656"/>
          </a:xfrm>
        </p:spPr>
        <p:txBody>
          <a:bodyPr/>
          <a:lstStyle/>
          <a:p>
            <a:r>
              <a:rPr lang="en-US" b="1" dirty="0">
                <a:latin typeface="Gill Sans Nova" panose="020B0602020104020203" pitchFamily="34" charset="0"/>
              </a:rPr>
              <a:t>Icebreaker</a:t>
            </a:r>
          </a:p>
        </p:txBody>
      </p:sp>
      <p:sp>
        <p:nvSpPr>
          <p:cNvPr id="5" name="Date Placeholder 4">
            <a:extLst>
              <a:ext uri="{FF2B5EF4-FFF2-40B4-BE49-F238E27FC236}">
                <a16:creationId xmlns:a16="http://schemas.microsoft.com/office/drawing/2014/main" id="{623087F1-0A22-4E04-6B3F-B1DDA246A111}"/>
              </a:ext>
            </a:extLst>
          </p:cNvPr>
          <p:cNvSpPr>
            <a:spLocks noGrp="1"/>
          </p:cNvSpPr>
          <p:nvPr>
            <p:ph type="dt" sz="half" idx="10"/>
          </p:nvPr>
        </p:nvSpPr>
        <p:spPr/>
        <p:txBody>
          <a:bodyPr/>
          <a:lstStyle/>
          <a:p>
            <a:r>
              <a:rPr lang="en-US"/>
              <a:t>20XX</a:t>
            </a:r>
          </a:p>
        </p:txBody>
      </p:sp>
      <p:sp>
        <p:nvSpPr>
          <p:cNvPr id="7" name="Footer Placeholder 6">
            <a:extLst>
              <a:ext uri="{FF2B5EF4-FFF2-40B4-BE49-F238E27FC236}">
                <a16:creationId xmlns:a16="http://schemas.microsoft.com/office/drawing/2014/main" id="{8FD92B98-444C-00D2-3246-91E7E1BFB673}"/>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CFCF8520-CF3A-DEEA-6A9F-571CC04E7ADA}"/>
              </a:ext>
            </a:extLst>
          </p:cNvPr>
          <p:cNvSpPr>
            <a:spLocks noGrp="1"/>
          </p:cNvSpPr>
          <p:nvPr>
            <p:ph type="sldNum" sz="quarter" idx="12"/>
          </p:nvPr>
        </p:nvSpPr>
        <p:spPr/>
        <p:txBody>
          <a:bodyPr/>
          <a:lstStyle/>
          <a:p>
            <a:fld id="{58FB4751-880F-D840-AAA9-3A15815CC996}" type="slidenum">
              <a:rPr lang="en-US" smtClean="0"/>
              <a:t>5</a:t>
            </a:fld>
            <a:endParaRPr lang="en-US"/>
          </a:p>
        </p:txBody>
      </p:sp>
      <p:sp>
        <p:nvSpPr>
          <p:cNvPr id="2" name="TextBox 1">
            <a:extLst>
              <a:ext uri="{FF2B5EF4-FFF2-40B4-BE49-F238E27FC236}">
                <a16:creationId xmlns:a16="http://schemas.microsoft.com/office/drawing/2014/main" id="{03121BD6-E911-4D50-9A6E-3798479774A5}"/>
              </a:ext>
            </a:extLst>
          </p:cNvPr>
          <p:cNvSpPr txBox="1"/>
          <p:nvPr/>
        </p:nvSpPr>
        <p:spPr>
          <a:xfrm>
            <a:off x="365760" y="1168093"/>
            <a:ext cx="9083040" cy="4739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dirty="0">
                <a:latin typeface="Gill Sans Nova" panose="020B0602020104020203" pitchFamily="34" charset="0"/>
              </a:rPr>
              <a:t>Favourite Things</a:t>
            </a:r>
          </a:p>
          <a:p>
            <a:endParaRPr lang="en-US" b="1" dirty="0">
              <a:latin typeface="Gill Sans Nova" panose="020B0602020104020203" pitchFamily="34" charset="0"/>
            </a:endParaRPr>
          </a:p>
          <a:p>
            <a:r>
              <a:rPr lang="en-US" sz="2400" b="1" dirty="0">
                <a:latin typeface="Gill Sans Nova" panose="020B0602020104020203" pitchFamily="34" charset="0"/>
              </a:rPr>
              <a:t>How to play:</a:t>
            </a:r>
          </a:p>
          <a:p>
            <a:endParaRPr lang="en-US" sz="2000" dirty="0"/>
          </a:p>
          <a:p>
            <a:r>
              <a:rPr lang="en-US" sz="2400" dirty="0">
                <a:latin typeface="Gill Sans Nova" panose="020B0602020104020203" pitchFamily="34" charset="0"/>
              </a:rPr>
              <a:t>1.  Write on a piece of paper your name, what you’re studying and a favourite thing. This could be a hobby, object or even a famous person!</a:t>
            </a:r>
          </a:p>
          <a:p>
            <a:endParaRPr lang="en-US" sz="2400" dirty="0">
              <a:latin typeface="Gill Sans Nova" panose="020B0602020104020203" pitchFamily="34" charset="0"/>
            </a:endParaRPr>
          </a:p>
          <a:p>
            <a:r>
              <a:rPr lang="en-US" sz="2400" dirty="0">
                <a:latin typeface="Gill Sans Nova" panose="020B0602020104020203" pitchFamily="34" charset="0"/>
              </a:rPr>
              <a:t>2. Underneath, write down three reasons why it's your </a:t>
            </a:r>
            <a:r>
              <a:rPr lang="en-US" sz="2400" dirty="0" err="1">
                <a:latin typeface="Gill Sans Nova" panose="020B0602020104020203" pitchFamily="34" charset="0"/>
              </a:rPr>
              <a:t>favourite</a:t>
            </a:r>
            <a:r>
              <a:rPr lang="en-US" sz="2400" dirty="0">
                <a:latin typeface="Gill Sans Nova" panose="020B0602020104020203" pitchFamily="34" charset="0"/>
              </a:rPr>
              <a:t> thing.</a:t>
            </a:r>
          </a:p>
          <a:p>
            <a:endParaRPr lang="en-US" sz="2400" dirty="0">
              <a:latin typeface="Gill Sans Nova" panose="020B0602020104020203" pitchFamily="34" charset="0"/>
            </a:endParaRPr>
          </a:p>
          <a:p>
            <a:r>
              <a:rPr lang="en-US" sz="2400" dirty="0">
                <a:latin typeface="Gill Sans Nova" panose="020B0602020104020203" pitchFamily="34" charset="0"/>
              </a:rPr>
              <a:t>3. Discuss this with your table/the person next to you</a:t>
            </a:r>
          </a:p>
          <a:p>
            <a:endParaRPr lang="en-US" sz="2400" dirty="0">
              <a:latin typeface="Gill Sans Nova" panose="020B0602020104020203" pitchFamily="34" charset="0"/>
            </a:endParaRPr>
          </a:p>
          <a:p>
            <a:r>
              <a:rPr lang="en-US" sz="2400" dirty="0">
                <a:latin typeface="Gill Sans Nova" panose="020B0602020104020203" pitchFamily="34" charset="0"/>
              </a:rPr>
              <a:t>4. Feel free to ask that person more about their favourite things, or say if you share a similar interest :) </a:t>
            </a:r>
          </a:p>
        </p:txBody>
      </p:sp>
      <p:pic>
        <p:nvPicPr>
          <p:cNvPr id="6" name="Picture 7" descr="A picture containing text, clipart&#10;&#10;Description automatically generated">
            <a:extLst>
              <a:ext uri="{FF2B5EF4-FFF2-40B4-BE49-F238E27FC236}">
                <a16:creationId xmlns:a16="http://schemas.microsoft.com/office/drawing/2014/main" id="{0539515D-66AF-D3DE-E0F8-767991FC0519}"/>
              </a:ext>
            </a:extLst>
          </p:cNvPr>
          <p:cNvPicPr>
            <a:picLocks noChangeAspect="1"/>
          </p:cNvPicPr>
          <p:nvPr/>
        </p:nvPicPr>
        <p:blipFill>
          <a:blip r:embed="rId2"/>
          <a:stretch>
            <a:fillRect/>
          </a:stretch>
        </p:blipFill>
        <p:spPr>
          <a:xfrm>
            <a:off x="9448800" y="4739184"/>
            <a:ext cx="2743200" cy="1590126"/>
          </a:xfrm>
          <a:prstGeom prst="rect">
            <a:avLst/>
          </a:prstGeom>
        </p:spPr>
      </p:pic>
    </p:spTree>
    <p:extLst>
      <p:ext uri="{BB962C8B-B14F-4D97-AF65-F5344CB8AC3E}">
        <p14:creationId xmlns:p14="http://schemas.microsoft.com/office/powerpoint/2010/main" val="1699088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1B808-C728-99B0-3E63-039F2E0AE96E}"/>
              </a:ext>
            </a:extLst>
          </p:cNvPr>
          <p:cNvSpPr>
            <a:spLocks noGrp="1"/>
          </p:cNvSpPr>
          <p:nvPr>
            <p:ph type="title"/>
          </p:nvPr>
        </p:nvSpPr>
        <p:spPr/>
        <p:txBody>
          <a:bodyPr/>
          <a:lstStyle/>
          <a:p>
            <a:r>
              <a:rPr lang="en-GB" b="1" dirty="0"/>
              <a:t>Game time - Taboo</a:t>
            </a:r>
          </a:p>
        </p:txBody>
      </p:sp>
      <p:sp>
        <p:nvSpPr>
          <p:cNvPr id="3" name="Content Placeholder 2">
            <a:extLst>
              <a:ext uri="{FF2B5EF4-FFF2-40B4-BE49-F238E27FC236}">
                <a16:creationId xmlns:a16="http://schemas.microsoft.com/office/drawing/2014/main" id="{CF217487-9B53-2EF4-C58D-F89959A928C0}"/>
              </a:ext>
            </a:extLst>
          </p:cNvPr>
          <p:cNvSpPr>
            <a:spLocks noGrp="1"/>
          </p:cNvSpPr>
          <p:nvPr>
            <p:ph idx="1"/>
          </p:nvPr>
        </p:nvSpPr>
        <p:spPr>
          <a:xfrm>
            <a:off x="576072" y="1901952"/>
            <a:ext cx="9363456" cy="2322576"/>
          </a:xfrm>
        </p:spPr>
        <p:txBody>
          <a:bodyPr/>
          <a:lstStyle/>
          <a:p>
            <a:r>
              <a:rPr lang="en-GB" dirty="0">
                <a:latin typeface="Gill Sans Nova" panose="020B0602020104020203" pitchFamily="34" charset="0"/>
              </a:rPr>
              <a:t>We will split you up into two teams. </a:t>
            </a:r>
          </a:p>
          <a:p>
            <a:r>
              <a:rPr lang="en-GB" dirty="0">
                <a:latin typeface="Gill Sans Nova" panose="020B0602020104020203" pitchFamily="34" charset="0"/>
              </a:rPr>
              <a:t>1 person within your team will be given a card with a ‘guess word’.  </a:t>
            </a:r>
          </a:p>
          <a:p>
            <a:r>
              <a:rPr lang="en-GB" dirty="0">
                <a:latin typeface="Gill Sans Nova" panose="020B0602020104020203" pitchFamily="34" charset="0"/>
              </a:rPr>
              <a:t>The rest of the team will need to guess what this word is- you will be given hints. </a:t>
            </a:r>
          </a:p>
        </p:txBody>
      </p:sp>
      <p:sp>
        <p:nvSpPr>
          <p:cNvPr id="4" name="Date Placeholder 3">
            <a:extLst>
              <a:ext uri="{FF2B5EF4-FFF2-40B4-BE49-F238E27FC236}">
                <a16:creationId xmlns:a16="http://schemas.microsoft.com/office/drawing/2014/main" id="{1BF00292-E085-5AB9-5E37-DEC3B6FC4298}"/>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972A891E-30E1-829F-06C1-1CFD54DF1AA7}"/>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2428D6B5-C216-0002-825B-2DE58FB07A56}"/>
              </a:ext>
            </a:extLst>
          </p:cNvPr>
          <p:cNvSpPr>
            <a:spLocks noGrp="1"/>
          </p:cNvSpPr>
          <p:nvPr>
            <p:ph type="sldNum" sz="quarter" idx="12"/>
          </p:nvPr>
        </p:nvSpPr>
        <p:spPr/>
        <p:txBody>
          <a:bodyPr/>
          <a:lstStyle/>
          <a:p>
            <a:fld id="{58FB4751-880F-D840-AAA9-3A15815CC996}" type="slidenum">
              <a:rPr lang="en-US" smtClean="0"/>
              <a:t>6</a:t>
            </a:fld>
            <a:endParaRPr lang="en-US"/>
          </a:p>
        </p:txBody>
      </p:sp>
      <p:pic>
        <p:nvPicPr>
          <p:cNvPr id="1026" name="Picture 2" descr="Taboo PNG, Vector, PSD, and Clipart ...">
            <a:extLst>
              <a:ext uri="{FF2B5EF4-FFF2-40B4-BE49-F238E27FC236}">
                <a16:creationId xmlns:a16="http://schemas.microsoft.com/office/drawing/2014/main" id="{348BACE5-EBB9-0E3A-740D-12B742C63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525" y="4407599"/>
            <a:ext cx="2876550"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588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7AB109-D696-F27C-BD95-5BEBCF3AC000}"/>
              </a:ext>
            </a:extLst>
          </p:cNvPr>
          <p:cNvSpPr>
            <a:spLocks noGrp="1"/>
          </p:cNvSpPr>
          <p:nvPr>
            <p:ph type="title"/>
          </p:nvPr>
        </p:nvSpPr>
        <p:spPr>
          <a:xfrm>
            <a:off x="238973" y="237744"/>
            <a:ext cx="3339936" cy="535665"/>
          </a:xfrm>
        </p:spPr>
        <p:txBody>
          <a:bodyPr/>
          <a:lstStyle/>
          <a:p>
            <a:r>
              <a:rPr lang="en-US" b="1" dirty="0">
                <a:latin typeface="Gill Sans Nova" panose="020B0602020104020203" pitchFamily="34" charset="0"/>
              </a:rPr>
              <a:t>Activities</a:t>
            </a:r>
          </a:p>
        </p:txBody>
      </p:sp>
      <p:pic>
        <p:nvPicPr>
          <p:cNvPr id="8" name="Picture Placeholder 7" descr="Person harvesting lettuce from a garden">
            <a:extLst>
              <a:ext uri="{FF2B5EF4-FFF2-40B4-BE49-F238E27FC236}">
                <a16:creationId xmlns:a16="http://schemas.microsoft.com/office/drawing/2014/main" id="{71DAFD00-5660-EAA6-4DE3-83F373055A99}"/>
              </a:ext>
            </a:extLst>
          </p:cNvPr>
          <p:cNvPicPr>
            <a:picLocks noGrp="1" noChangeAspect="1"/>
          </p:cNvPicPr>
          <p:nvPr>
            <p:ph type="pic" idx="1"/>
          </p:nvPr>
        </p:nvPicPr>
        <p:blipFill>
          <a:blip r:embed="rId3"/>
          <a:srcRect l="32" r="32"/>
          <a:stretch>
            <a:fillRect/>
          </a:stretch>
        </p:blipFill>
        <p:spPr>
          <a:xfrm>
            <a:off x="8613092" y="0"/>
            <a:ext cx="3578908" cy="3912781"/>
          </a:xfrm>
        </p:spPr>
      </p:pic>
      <p:sp>
        <p:nvSpPr>
          <p:cNvPr id="6" name="Slide Number Placeholder 5">
            <a:extLst>
              <a:ext uri="{FF2B5EF4-FFF2-40B4-BE49-F238E27FC236}">
                <a16:creationId xmlns:a16="http://schemas.microsoft.com/office/drawing/2014/main" id="{18B697A5-63AE-CFF2-701C-13C0448CEBA9}"/>
              </a:ext>
            </a:extLst>
          </p:cNvPr>
          <p:cNvSpPr>
            <a:spLocks noGrp="1"/>
          </p:cNvSpPr>
          <p:nvPr>
            <p:ph type="sldNum" sz="quarter" idx="12"/>
          </p:nvPr>
        </p:nvSpPr>
        <p:spPr/>
        <p:txBody>
          <a:bodyPr/>
          <a:lstStyle/>
          <a:p>
            <a:fld id="{58FB4751-880F-D840-AAA9-3A15815CC996}" type="slidenum">
              <a:rPr lang="en-US" smtClean="0"/>
              <a:t>7</a:t>
            </a:fld>
            <a:endParaRPr lang="en-US"/>
          </a:p>
        </p:txBody>
      </p:sp>
      <p:sp>
        <p:nvSpPr>
          <p:cNvPr id="9" name="Text Placeholder 8">
            <a:extLst>
              <a:ext uri="{FF2B5EF4-FFF2-40B4-BE49-F238E27FC236}">
                <a16:creationId xmlns:a16="http://schemas.microsoft.com/office/drawing/2014/main" id="{000C0BCE-A26C-4056-B079-A5CF80E6D562}"/>
              </a:ext>
            </a:extLst>
          </p:cNvPr>
          <p:cNvSpPr>
            <a:spLocks noGrp="1"/>
          </p:cNvSpPr>
          <p:nvPr>
            <p:ph type="body" sz="half" idx="2"/>
          </p:nvPr>
        </p:nvSpPr>
        <p:spPr>
          <a:xfrm>
            <a:off x="94380" y="659219"/>
            <a:ext cx="8050160" cy="5359182"/>
          </a:xfrm>
        </p:spPr>
        <p:txBody>
          <a:bodyPr vert="horz" lIns="91440" tIns="45720" rIns="91440" bIns="45720" rtlCol="0" anchor="t">
            <a:noAutofit/>
          </a:bodyPr>
          <a:lstStyle/>
          <a:p>
            <a:r>
              <a:rPr lang="en-GB" sz="2400" b="1" dirty="0">
                <a:latin typeface="Gill Sans Nova" panose="020B0602020104020203" pitchFamily="34" charset="0"/>
              </a:rPr>
              <a:t>1. How many students were there at Queen Mary in 2022? Nearest guess wins </a:t>
            </a:r>
          </a:p>
          <a:p>
            <a:endParaRPr lang="en-GB" sz="2400" b="1" dirty="0">
              <a:latin typeface="Gill Sans Nova" panose="020B0602020104020203" pitchFamily="34" charset="0"/>
            </a:endParaRPr>
          </a:p>
          <a:p>
            <a:r>
              <a:rPr lang="en-GB" sz="2400" b="1" dirty="0">
                <a:latin typeface="Gill Sans Nova" panose="020B0602020104020203" pitchFamily="34" charset="0"/>
              </a:rPr>
              <a:t>2. Can you name: </a:t>
            </a:r>
          </a:p>
          <a:p>
            <a:r>
              <a:rPr lang="en-GB" sz="2400" dirty="0">
                <a:latin typeface="Gill Sans Nova" panose="020B0602020104020203" pitchFamily="34" charset="0"/>
              </a:rPr>
              <a:t>a. Any place to find hot food or drink on campus</a:t>
            </a:r>
            <a:endParaRPr lang="en-GB" sz="2400" b="1" dirty="0">
              <a:latin typeface="Gill Sans Nova" panose="020B0602020104020203" pitchFamily="34" charset="0"/>
            </a:endParaRPr>
          </a:p>
          <a:p>
            <a:r>
              <a:rPr lang="en-GB" sz="2400" dirty="0">
                <a:latin typeface="Gill Sans Nova" panose="020B0602020104020203" pitchFamily="34" charset="0"/>
              </a:rPr>
              <a:t>b. Where to buy a QMUL hoody or branded stationary </a:t>
            </a:r>
            <a:endParaRPr lang="en-GB" sz="2400" b="1" dirty="0">
              <a:latin typeface="Gill Sans Nova" panose="020B0602020104020203" pitchFamily="34" charset="0"/>
            </a:endParaRPr>
          </a:p>
          <a:p>
            <a:r>
              <a:rPr lang="en-GB" sz="2400" dirty="0">
                <a:latin typeface="Gill Sans Nova" panose="020B0602020104020203" pitchFamily="34" charset="0"/>
              </a:rPr>
              <a:t>c. The place to workout and play sports </a:t>
            </a:r>
          </a:p>
          <a:p>
            <a:r>
              <a:rPr lang="en-GB" sz="2400" dirty="0">
                <a:latin typeface="Gill Sans Nova" panose="020B0602020104020203" pitchFamily="34" charset="0"/>
                <a:ea typeface="+mn-lt"/>
                <a:cs typeface="+mn-lt"/>
              </a:rPr>
              <a:t>d. the Students' Union's newest space for informal learning and socialising, with group study tables, pods, comfy furniture and a relaxed environment  </a:t>
            </a:r>
            <a:endParaRPr lang="en-GB" sz="2400" dirty="0">
              <a:latin typeface="Gill Sans Nova" panose="020B0602020104020203" pitchFamily="34" charset="0"/>
            </a:endParaRPr>
          </a:p>
          <a:p>
            <a:r>
              <a:rPr lang="en-GB" sz="2400" dirty="0">
                <a:latin typeface="Gill Sans Nova" panose="020B0602020104020203" pitchFamily="34" charset="0"/>
              </a:rPr>
              <a:t>e. Your student support officer! </a:t>
            </a:r>
            <a:endParaRPr lang="en-GB" sz="2400" b="1" dirty="0">
              <a:latin typeface="Gill Sans Nova" panose="020B0602020104020203" pitchFamily="34" charset="0"/>
            </a:endParaRPr>
          </a:p>
          <a:p>
            <a:endParaRPr lang="en-GB" sz="2400" b="1" dirty="0">
              <a:latin typeface="Gill Sans Nova" panose="020B0602020104020203" pitchFamily="34" charset="0"/>
            </a:endParaRPr>
          </a:p>
          <a:p>
            <a:r>
              <a:rPr lang="en-GB" sz="2400" b="1" dirty="0">
                <a:latin typeface="Gill Sans Nova" panose="020B0602020104020203" pitchFamily="34" charset="0"/>
              </a:rPr>
              <a:t>3. Where would you find this elephant statue?</a:t>
            </a:r>
          </a:p>
          <a:p>
            <a:endParaRPr lang="en-GB" sz="900" dirty="0"/>
          </a:p>
          <a:p>
            <a:endParaRPr lang="en-GB" sz="900" dirty="0"/>
          </a:p>
          <a:p>
            <a:endParaRPr lang="en-GB" sz="900" dirty="0"/>
          </a:p>
          <a:p>
            <a:endParaRPr lang="en-GB" sz="900" dirty="0"/>
          </a:p>
          <a:p>
            <a:endParaRPr lang="en-GB" sz="900" dirty="0"/>
          </a:p>
          <a:p>
            <a:endParaRPr lang="en-GB" sz="900" dirty="0"/>
          </a:p>
          <a:p>
            <a:endParaRPr lang="en-GB" sz="1600" dirty="0"/>
          </a:p>
        </p:txBody>
      </p:sp>
      <p:pic>
        <p:nvPicPr>
          <p:cNvPr id="2" name="Picture 6" descr="A picture containing ground, wooden, cat, outdoor&#10;&#10;Description automatically generated">
            <a:extLst>
              <a:ext uri="{FF2B5EF4-FFF2-40B4-BE49-F238E27FC236}">
                <a16:creationId xmlns:a16="http://schemas.microsoft.com/office/drawing/2014/main" id="{F1861449-44FB-A61E-21D7-019A28EF8EBC}"/>
              </a:ext>
            </a:extLst>
          </p:cNvPr>
          <p:cNvPicPr>
            <a:picLocks noChangeAspect="1"/>
          </p:cNvPicPr>
          <p:nvPr/>
        </p:nvPicPr>
        <p:blipFill>
          <a:blip r:embed="rId4"/>
          <a:srcRect b="10253"/>
          <a:stretch/>
        </p:blipFill>
        <p:spPr>
          <a:xfrm>
            <a:off x="585997" y="5570963"/>
            <a:ext cx="1981200" cy="1049293"/>
          </a:xfrm>
          <a:prstGeom prst="rect">
            <a:avLst/>
          </a:prstGeom>
        </p:spPr>
      </p:pic>
    </p:spTree>
    <p:extLst>
      <p:ext uri="{BB962C8B-B14F-4D97-AF65-F5344CB8AC3E}">
        <p14:creationId xmlns:p14="http://schemas.microsoft.com/office/powerpoint/2010/main" val="341820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7AB109-D696-F27C-BD95-5BEBCF3AC000}"/>
              </a:ext>
            </a:extLst>
          </p:cNvPr>
          <p:cNvSpPr>
            <a:spLocks noGrp="1"/>
          </p:cNvSpPr>
          <p:nvPr>
            <p:ph type="title"/>
          </p:nvPr>
        </p:nvSpPr>
        <p:spPr>
          <a:xfrm>
            <a:off x="258528" y="390268"/>
            <a:ext cx="3339936" cy="535665"/>
          </a:xfrm>
        </p:spPr>
        <p:txBody>
          <a:bodyPr/>
          <a:lstStyle/>
          <a:p>
            <a:r>
              <a:rPr lang="en-US" b="1" dirty="0">
                <a:latin typeface="Gill Sans Nova" panose="020B0602020104020203" pitchFamily="34" charset="0"/>
              </a:rPr>
              <a:t>Activities</a:t>
            </a:r>
          </a:p>
        </p:txBody>
      </p:sp>
      <p:pic>
        <p:nvPicPr>
          <p:cNvPr id="8" name="Picture Placeholder 7" descr="Person harvesting lettuce from a garden">
            <a:extLst>
              <a:ext uri="{FF2B5EF4-FFF2-40B4-BE49-F238E27FC236}">
                <a16:creationId xmlns:a16="http://schemas.microsoft.com/office/drawing/2014/main" id="{71DAFD00-5660-EAA6-4DE3-83F373055A99}"/>
              </a:ext>
            </a:extLst>
          </p:cNvPr>
          <p:cNvPicPr>
            <a:picLocks noGrp="1" noChangeAspect="1"/>
          </p:cNvPicPr>
          <p:nvPr>
            <p:ph type="pic" idx="1"/>
          </p:nvPr>
        </p:nvPicPr>
        <p:blipFill>
          <a:blip r:embed="rId3"/>
          <a:srcRect l="32" r="32"/>
          <a:stretch>
            <a:fillRect/>
          </a:stretch>
        </p:blipFill>
        <p:spPr>
          <a:xfrm>
            <a:off x="8463516" y="0"/>
            <a:ext cx="3728484" cy="4076311"/>
          </a:xfrm>
        </p:spPr>
      </p:pic>
      <p:sp>
        <p:nvSpPr>
          <p:cNvPr id="6" name="Slide Number Placeholder 5">
            <a:extLst>
              <a:ext uri="{FF2B5EF4-FFF2-40B4-BE49-F238E27FC236}">
                <a16:creationId xmlns:a16="http://schemas.microsoft.com/office/drawing/2014/main" id="{18B697A5-63AE-CFF2-701C-13C0448CEBA9}"/>
              </a:ext>
            </a:extLst>
          </p:cNvPr>
          <p:cNvSpPr>
            <a:spLocks noGrp="1"/>
          </p:cNvSpPr>
          <p:nvPr>
            <p:ph type="sldNum" sz="quarter" idx="12"/>
          </p:nvPr>
        </p:nvSpPr>
        <p:spPr/>
        <p:txBody>
          <a:bodyPr/>
          <a:lstStyle/>
          <a:p>
            <a:fld id="{58FB4751-880F-D840-AAA9-3A15815CC996}" type="slidenum">
              <a:rPr lang="en-US" smtClean="0"/>
              <a:t>8</a:t>
            </a:fld>
            <a:endParaRPr lang="en-US"/>
          </a:p>
        </p:txBody>
      </p:sp>
      <p:sp>
        <p:nvSpPr>
          <p:cNvPr id="9" name="Text Placeholder 8">
            <a:extLst>
              <a:ext uri="{FF2B5EF4-FFF2-40B4-BE49-F238E27FC236}">
                <a16:creationId xmlns:a16="http://schemas.microsoft.com/office/drawing/2014/main" id="{000C0BCE-A26C-4056-B079-A5CF80E6D562}"/>
              </a:ext>
            </a:extLst>
          </p:cNvPr>
          <p:cNvSpPr>
            <a:spLocks noGrp="1"/>
          </p:cNvSpPr>
          <p:nvPr>
            <p:ph type="body" sz="half" idx="2"/>
          </p:nvPr>
        </p:nvSpPr>
        <p:spPr>
          <a:xfrm>
            <a:off x="94380" y="925933"/>
            <a:ext cx="7008168" cy="5359182"/>
          </a:xfrm>
        </p:spPr>
        <p:txBody>
          <a:bodyPr vert="horz" lIns="91440" tIns="45720" rIns="91440" bIns="45720" rtlCol="0" anchor="t">
            <a:noAutofit/>
          </a:bodyPr>
          <a:lstStyle/>
          <a:p>
            <a:endParaRPr lang="en-GB" sz="900" dirty="0"/>
          </a:p>
          <a:p>
            <a:r>
              <a:rPr lang="en-GB" sz="2400" b="1" dirty="0">
                <a:latin typeface="Gill Sans Nova" panose="020B0602020104020203" pitchFamily="34" charset="0"/>
              </a:rPr>
              <a:t>4. Who could you contact in each of these scenarios?</a:t>
            </a:r>
          </a:p>
          <a:p>
            <a:r>
              <a:rPr lang="en-GB" sz="2400" dirty="0">
                <a:latin typeface="Gill Sans Nova" panose="020B0602020104020203" pitchFamily="34" charset="0"/>
              </a:rPr>
              <a:t>A) Struggling with some coursework and you are not sure if you will make the deadlines.</a:t>
            </a:r>
          </a:p>
          <a:p>
            <a:r>
              <a:rPr lang="en-GB" sz="2400" dirty="0">
                <a:latin typeface="Gill Sans Nova" panose="020B0602020104020203" pitchFamily="34" charset="0"/>
              </a:rPr>
              <a:t>B)  If you're feeling unwell and can't make it to a class.</a:t>
            </a:r>
          </a:p>
          <a:p>
            <a:r>
              <a:rPr lang="en-GB" sz="2400" dirty="0">
                <a:latin typeface="Gill Sans Nova" panose="020B0602020104020203" pitchFamily="34" charset="0"/>
              </a:rPr>
              <a:t>C) You have an argument with a flatmate.</a:t>
            </a:r>
          </a:p>
          <a:p>
            <a:endParaRPr lang="en-GB" sz="2400" b="1" dirty="0">
              <a:latin typeface="Gill Sans Nova" panose="020B0602020104020203" pitchFamily="34" charset="0"/>
            </a:endParaRPr>
          </a:p>
          <a:p>
            <a:r>
              <a:rPr lang="en-GB" sz="2400" b="1" dirty="0">
                <a:latin typeface="Gill Sans Nova" panose="020B0602020104020203" pitchFamily="34" charset="0"/>
              </a:rPr>
              <a:t>5. Over the next few days, think of a  'safe space' on campus where you can go to for a few  quiet moments or to get a break from freshers.</a:t>
            </a:r>
          </a:p>
        </p:txBody>
      </p:sp>
    </p:spTree>
    <p:extLst>
      <p:ext uri="{BB962C8B-B14F-4D97-AF65-F5344CB8AC3E}">
        <p14:creationId xmlns:p14="http://schemas.microsoft.com/office/powerpoint/2010/main" val="129793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4A1EAE-2E4C-C5EA-8C33-08AFF39E5538}"/>
              </a:ext>
            </a:extLst>
          </p:cNvPr>
          <p:cNvSpPr>
            <a:spLocks noGrp="1"/>
          </p:cNvSpPr>
          <p:nvPr>
            <p:ph type="body" sz="half" idx="2"/>
          </p:nvPr>
        </p:nvSpPr>
        <p:spPr>
          <a:xfrm>
            <a:off x="240863" y="1215934"/>
            <a:ext cx="8382142" cy="808936"/>
          </a:xfrm>
        </p:spPr>
        <p:txBody>
          <a:bodyPr>
            <a:noAutofit/>
          </a:bodyPr>
          <a:lstStyle/>
          <a:p>
            <a:r>
              <a:rPr lang="en-GB" sz="2400" b="1" dirty="0">
                <a:solidFill>
                  <a:srgbClr val="000000"/>
                </a:solidFill>
                <a:latin typeface="Gill Sans Nova" panose="020B0602020104020203" pitchFamily="34" charset="0"/>
              </a:rPr>
              <a:t>Read the scenario below. You have a few minutes to discuss what you would do with your table.</a:t>
            </a:r>
          </a:p>
        </p:txBody>
      </p:sp>
      <p:sp>
        <p:nvSpPr>
          <p:cNvPr id="3" name="Date Placeholder 2">
            <a:extLst>
              <a:ext uri="{FF2B5EF4-FFF2-40B4-BE49-F238E27FC236}">
                <a16:creationId xmlns:a16="http://schemas.microsoft.com/office/drawing/2014/main" id="{D33C85EF-6C27-9F70-8EB7-F785AA1DC118}"/>
              </a:ext>
            </a:extLst>
          </p:cNvPr>
          <p:cNvSpPr>
            <a:spLocks noGrp="1"/>
          </p:cNvSpPr>
          <p:nvPr>
            <p:ph type="dt" sz="half" idx="10"/>
          </p:nvPr>
        </p:nvSpPr>
        <p:spPr/>
        <p:txBody>
          <a:bodyPr/>
          <a:lstStyle/>
          <a:p>
            <a:r>
              <a:rPr lang="en-US"/>
              <a:t>20XX</a:t>
            </a:r>
          </a:p>
        </p:txBody>
      </p:sp>
      <p:sp>
        <p:nvSpPr>
          <p:cNvPr id="4" name="Footer Placeholder 3">
            <a:extLst>
              <a:ext uri="{FF2B5EF4-FFF2-40B4-BE49-F238E27FC236}">
                <a16:creationId xmlns:a16="http://schemas.microsoft.com/office/drawing/2014/main" id="{557F9F2F-2A08-5990-5C8D-594A3949E98B}"/>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84A313CF-590A-F437-2521-0C884A90B16C}"/>
              </a:ext>
            </a:extLst>
          </p:cNvPr>
          <p:cNvSpPr>
            <a:spLocks noGrp="1"/>
          </p:cNvSpPr>
          <p:nvPr>
            <p:ph type="sldNum" sz="quarter" idx="12"/>
          </p:nvPr>
        </p:nvSpPr>
        <p:spPr/>
        <p:txBody>
          <a:bodyPr/>
          <a:lstStyle/>
          <a:p>
            <a:fld id="{58FB4751-880F-D840-AAA9-3A15815CC996}" type="slidenum">
              <a:rPr lang="en-US" smtClean="0"/>
              <a:t>9</a:t>
            </a:fld>
            <a:endParaRPr lang="en-US"/>
          </a:p>
        </p:txBody>
      </p:sp>
      <p:sp>
        <p:nvSpPr>
          <p:cNvPr id="6" name="Title 5">
            <a:extLst>
              <a:ext uri="{FF2B5EF4-FFF2-40B4-BE49-F238E27FC236}">
                <a16:creationId xmlns:a16="http://schemas.microsoft.com/office/drawing/2014/main" id="{6ADE9E0B-E619-C4BB-7032-CD87FBF139AB}"/>
              </a:ext>
            </a:extLst>
          </p:cNvPr>
          <p:cNvSpPr>
            <a:spLocks noGrp="1"/>
          </p:cNvSpPr>
          <p:nvPr>
            <p:ph type="title"/>
          </p:nvPr>
        </p:nvSpPr>
        <p:spPr>
          <a:xfrm>
            <a:off x="134182" y="411739"/>
            <a:ext cx="9144000" cy="676656"/>
          </a:xfrm>
        </p:spPr>
        <p:txBody>
          <a:bodyPr/>
          <a:lstStyle/>
          <a:p>
            <a:r>
              <a:rPr lang="en-GB" dirty="0">
                <a:solidFill>
                  <a:srgbClr val="000000"/>
                </a:solidFill>
              </a:rPr>
              <a:t>What would you do? </a:t>
            </a:r>
          </a:p>
        </p:txBody>
      </p:sp>
      <p:sp>
        <p:nvSpPr>
          <p:cNvPr id="9" name="TextBox 8">
            <a:extLst>
              <a:ext uri="{FF2B5EF4-FFF2-40B4-BE49-F238E27FC236}">
                <a16:creationId xmlns:a16="http://schemas.microsoft.com/office/drawing/2014/main" id="{EC3DE7FC-2EF7-6460-EF4A-E776B67E0B68}"/>
              </a:ext>
            </a:extLst>
          </p:cNvPr>
          <p:cNvSpPr txBox="1"/>
          <p:nvPr/>
        </p:nvSpPr>
        <p:spPr>
          <a:xfrm>
            <a:off x="335713" y="2063603"/>
            <a:ext cx="5689191" cy="4401205"/>
          </a:xfrm>
          <a:prstGeom prst="rect">
            <a:avLst/>
          </a:prstGeom>
          <a:noFill/>
        </p:spPr>
        <p:txBody>
          <a:bodyPr wrap="square" rtlCol="0">
            <a:spAutoFit/>
          </a:bodyPr>
          <a:lstStyle/>
          <a:p>
            <a:r>
              <a:rPr lang="en-GB" sz="2800" dirty="0">
                <a:solidFill>
                  <a:srgbClr val="000000"/>
                </a:solidFill>
                <a:latin typeface="Gill Sans Nova" panose="020B0602020104020203" pitchFamily="34" charset="0"/>
              </a:rPr>
              <a:t>Sally is a 1</a:t>
            </a:r>
            <a:r>
              <a:rPr lang="en-GB" sz="2800" baseline="30000" dirty="0">
                <a:solidFill>
                  <a:srgbClr val="000000"/>
                </a:solidFill>
                <a:latin typeface="Gill Sans Nova" panose="020B0602020104020203" pitchFamily="34" charset="0"/>
              </a:rPr>
              <a:t>st</a:t>
            </a:r>
            <a:r>
              <a:rPr lang="en-GB" sz="2800" dirty="0">
                <a:solidFill>
                  <a:srgbClr val="000000"/>
                </a:solidFill>
                <a:latin typeface="Gill Sans Nova" panose="020B0602020104020203" pitchFamily="34" charset="0"/>
              </a:rPr>
              <a:t> year student at Queen Mary. Sally has missed the submission deadline for one of her assignments, she is concerned that she will not be able to catch up as she has more deadlines approaching. Sally is not sure what to do or how this could impact her grades. </a:t>
            </a:r>
          </a:p>
          <a:p>
            <a:endParaRPr lang="en-GB" sz="2800" dirty="0">
              <a:solidFill>
                <a:srgbClr val="000000"/>
              </a:solidFill>
              <a:latin typeface="Gill Sans Nova" panose="020B0602020104020203" pitchFamily="34" charset="0"/>
            </a:endParaRPr>
          </a:p>
          <a:p>
            <a:r>
              <a:rPr lang="en-GB" sz="2800" dirty="0">
                <a:solidFill>
                  <a:srgbClr val="000000"/>
                </a:solidFill>
                <a:latin typeface="Gill Sans Nova" panose="020B0602020104020203" pitchFamily="34" charset="0"/>
              </a:rPr>
              <a:t>What should Sally do?</a:t>
            </a:r>
          </a:p>
        </p:txBody>
      </p:sp>
      <p:pic>
        <p:nvPicPr>
          <p:cNvPr id="2050" name="Picture 2" descr="10,100+ Thinking Emoji Stock Photos ...">
            <a:extLst>
              <a:ext uri="{FF2B5EF4-FFF2-40B4-BE49-F238E27FC236}">
                <a16:creationId xmlns:a16="http://schemas.microsoft.com/office/drawing/2014/main" id="{DEB2F746-A1EF-5A07-4094-2BDBC5B2432E}"/>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l="14950" t="21114" r="18940" b="13369"/>
          <a:stretch/>
        </p:blipFill>
        <p:spPr bwMode="auto">
          <a:xfrm>
            <a:off x="8725378" y="1620402"/>
            <a:ext cx="2796062" cy="2770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866533"/>
      </p:ext>
    </p:extLst>
  </p:cSld>
  <p:clrMapOvr>
    <a:masterClrMapping/>
  </p:clrMapOvr>
</p:sld>
</file>

<file path=ppt/theme/theme1.xml><?xml version="1.0" encoding="utf-8"?>
<a:theme xmlns:a="http://schemas.openxmlformats.org/drawingml/2006/main" name="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s_Organic_Presentation_Win32_SW_v10.potx" id="{6F7A4518-677F-49D0-AD76-8F0F7DEFB1E5}" vid="{F577DF72-62B0-42B0-B34E-786789A797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5efd484-15aa-41a0-83f6-0646502cb6d6" xsi:nil="true"/>
    <lcf76f155ced4ddcb4097134ff3c332f xmlns="87939ff8-fce5-468a-a881-4c1fe8783bc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31EF8E9256E24C81798E9A71712536" ma:contentTypeVersion="18" ma:contentTypeDescription="Create a new document." ma:contentTypeScope="" ma:versionID="66de570fe15684ef3bd3d44a513e8055">
  <xsd:schema xmlns:xsd="http://www.w3.org/2001/XMLSchema" xmlns:xs="http://www.w3.org/2001/XMLSchema" xmlns:p="http://schemas.microsoft.com/office/2006/metadata/properties" xmlns:ns2="87939ff8-fce5-468a-a881-4c1fe8783bc4" xmlns:ns3="6649982f-b66b-4072-8006-4697fed55f9d" xmlns:ns4="d5efd484-15aa-41a0-83f6-0646502cb6d6" targetNamespace="http://schemas.microsoft.com/office/2006/metadata/properties" ma:root="true" ma:fieldsID="a3a05e383e85fa5c01341a2c01ecb4d3" ns2:_="" ns3:_="" ns4:_="">
    <xsd:import namespace="87939ff8-fce5-468a-a881-4c1fe8783bc4"/>
    <xsd:import namespace="6649982f-b66b-4072-8006-4697fed55f9d"/>
    <xsd:import namespace="d5efd484-15aa-41a0-83f6-0646502cb6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939ff8-fce5-468a-a881-4c1fe8783b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c18f9b8-5ae4-4f0b-a238-a922c51e2dd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649982f-b66b-4072-8006-4697fed55f9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efd484-15aa-41a0-83f6-0646502cb6d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d69fc4c8-80c3-4164-b0ed-6223536b129d}" ma:internalName="TaxCatchAll" ma:showField="CatchAllData" ma:web="6649982f-b66b-4072-8006-4697fed55f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81229C-32FC-4EB9-86A6-AC38E6438A87}">
  <ds:schemaRefs>
    <ds:schemaRef ds:uri="http://schemas.microsoft.com/office/2006/metadata/properties"/>
    <ds:schemaRef ds:uri="http://schemas.microsoft.com/office/infopath/2007/PartnerControls"/>
    <ds:schemaRef ds:uri="d5efd484-15aa-41a0-83f6-0646502cb6d6"/>
    <ds:schemaRef ds:uri="87939ff8-fce5-468a-a881-4c1fe8783bc4"/>
  </ds:schemaRefs>
</ds:datastoreItem>
</file>

<file path=customXml/itemProps2.xml><?xml version="1.0" encoding="utf-8"?>
<ds:datastoreItem xmlns:ds="http://schemas.openxmlformats.org/officeDocument/2006/customXml" ds:itemID="{4348F7A8-0DDD-4DBC-AB69-755596301A50}">
  <ds:schemaRefs>
    <ds:schemaRef ds:uri="http://schemas.microsoft.com/sharepoint/v3/contenttype/forms"/>
  </ds:schemaRefs>
</ds:datastoreItem>
</file>

<file path=customXml/itemProps3.xml><?xml version="1.0" encoding="utf-8"?>
<ds:datastoreItem xmlns:ds="http://schemas.openxmlformats.org/officeDocument/2006/customXml" ds:itemID="{138F5AA1-F469-409B-BA09-5A428049A0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939ff8-fce5-468a-a881-4c1fe8783bc4"/>
    <ds:schemaRef ds:uri="6649982f-b66b-4072-8006-4697fed55f9d"/>
    <ds:schemaRef ds:uri="d5efd484-15aa-41a0-83f6-0646502cb6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{788304DF-CB24-40E6-AAD0-D9B8EDF99306}tf11964407_win32</Template>
  <TotalTime>103</TotalTime>
  <Words>779</Words>
  <Application>Microsoft Office PowerPoint</Application>
  <PresentationFormat>Widescreen</PresentationFormat>
  <Paragraphs>129</Paragraphs>
  <Slides>13</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Arial</vt:lpstr>
      <vt:lpstr>Arial Black</vt:lpstr>
      <vt:lpstr>Calibri</vt:lpstr>
      <vt:lpstr>Calibri Light</vt:lpstr>
      <vt:lpstr>Courier New</vt:lpstr>
      <vt:lpstr>Gill Sans Nova</vt:lpstr>
      <vt:lpstr>Gill Sans Nova Light</vt:lpstr>
      <vt:lpstr>Sabon Next LT</vt:lpstr>
      <vt:lpstr>Sagona Book</vt:lpstr>
      <vt:lpstr>Segoe UI</vt:lpstr>
      <vt:lpstr>Source Sans Pro</vt:lpstr>
      <vt:lpstr>Office Theme</vt:lpstr>
      <vt:lpstr>Advice and counselling service </vt:lpstr>
      <vt:lpstr>agenda</vt:lpstr>
      <vt:lpstr>Introduction</vt:lpstr>
      <vt:lpstr>Advice &amp; Counselling department</vt:lpstr>
      <vt:lpstr>Icebreaker</vt:lpstr>
      <vt:lpstr>Game time - Taboo</vt:lpstr>
      <vt:lpstr>Activities</vt:lpstr>
      <vt:lpstr>Activities</vt:lpstr>
      <vt:lpstr>What would you do? </vt:lpstr>
      <vt:lpstr>What would you do? </vt:lpstr>
      <vt:lpstr>Activities </vt:lpstr>
      <vt:lpstr>Signposting – Internal QM Services</vt:lpstr>
      <vt:lpstr>Thank you </vt:lpstr>
    </vt:vector>
  </TitlesOfParts>
  <Company>Queen Mary, University of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Advice and counselling service</dc:title>
  <dc:creator>Sade Rebecca Jones</dc:creator>
  <cp:lastModifiedBy>Agnes Price</cp:lastModifiedBy>
  <cp:revision>2</cp:revision>
  <dcterms:created xsi:type="dcterms:W3CDTF">2022-08-31T12:59:52Z</dcterms:created>
  <dcterms:modified xsi:type="dcterms:W3CDTF">2024-09-09T15:35:58Z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0x0101003431EF8E9256E24C81798E9A71712536</vt:lpwstr>
  </property>
  <property fmtid="{D5CDD505-2E9C-101B-9397-08002B2CF9AE}" pid="3" name="MediaServiceImageTags">
    <vt:lpwstr/>
  </property>
</Properties>
</file>