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7360-670D-44E2-BFE5-040E8E88DBF2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DD4B-D6AF-4537-B570-E98AB76FD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76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7360-670D-44E2-BFE5-040E8E88DBF2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DD4B-D6AF-4537-B570-E98AB76FD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92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7360-670D-44E2-BFE5-040E8E88DBF2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DD4B-D6AF-4537-B570-E98AB76FD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668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7360-670D-44E2-BFE5-040E8E88DBF2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DD4B-D6AF-4537-B570-E98AB76FD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21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7360-670D-44E2-BFE5-040E8E88DBF2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DD4B-D6AF-4537-B570-E98AB76FD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06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7360-670D-44E2-BFE5-040E8E88DBF2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DD4B-D6AF-4537-B570-E98AB76FD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98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7360-670D-44E2-BFE5-040E8E88DBF2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DD4B-D6AF-4537-B570-E98AB76FD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427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7360-670D-44E2-BFE5-040E8E88DBF2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DD4B-D6AF-4537-B570-E98AB76FD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54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7360-670D-44E2-BFE5-040E8E88DBF2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DD4B-D6AF-4537-B570-E98AB76FD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4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7360-670D-44E2-BFE5-040E8E88DBF2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DD4B-D6AF-4537-B570-E98AB76FD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33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7360-670D-44E2-BFE5-040E8E88DBF2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DD4B-D6AF-4537-B570-E98AB76FD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682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57360-670D-44E2-BFE5-040E8E88DBF2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2DD4B-D6AF-4537-B570-E98AB76FD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90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Queen Mary University of London">
            <a:extLst>
              <a:ext uri="{FF2B5EF4-FFF2-40B4-BE49-F238E27FC236}">
                <a16:creationId xmlns:a16="http://schemas.microsoft.com/office/drawing/2014/main" id="{2552A4A9-6C57-BA3F-AFB3-B9011BBF7B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53" r="12634"/>
          <a:stretch/>
        </p:blipFill>
        <p:spPr bwMode="auto">
          <a:xfrm>
            <a:off x="20" y="1282"/>
            <a:ext cx="9143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01D9538-93FF-59E3-59D6-DFEB6EE53A40}"/>
              </a:ext>
            </a:extLst>
          </p:cNvPr>
          <p:cNvSpPr/>
          <p:nvPr/>
        </p:nvSpPr>
        <p:spPr>
          <a:xfrm>
            <a:off x="0" y="-1282"/>
            <a:ext cx="48006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A9E8CA-10E9-4F74-DAAB-D54EF5DAE392}"/>
              </a:ext>
            </a:extLst>
          </p:cNvPr>
          <p:cNvSpPr/>
          <p:nvPr/>
        </p:nvSpPr>
        <p:spPr>
          <a:xfrm>
            <a:off x="346299" y="315575"/>
            <a:ext cx="416672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QMUL</a:t>
            </a:r>
            <a:endParaRPr lang="en-US" sz="8000" b="1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886E96-01F9-A6B1-CF46-2C5215F5D02E}"/>
              </a:ext>
            </a:extLst>
          </p:cNvPr>
          <p:cNvSpPr/>
          <p:nvPr/>
        </p:nvSpPr>
        <p:spPr>
          <a:xfrm>
            <a:off x="409239" y="2199528"/>
            <a:ext cx="416672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CAMPUS</a:t>
            </a:r>
            <a:endParaRPr lang="en-US" sz="8800" b="1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D3B297-1DD2-AF42-0101-339C58B42501}"/>
              </a:ext>
            </a:extLst>
          </p:cNvPr>
          <p:cNvSpPr/>
          <p:nvPr/>
        </p:nvSpPr>
        <p:spPr>
          <a:xfrm>
            <a:off x="346299" y="4397774"/>
            <a:ext cx="416672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TOUR</a:t>
            </a:r>
            <a:endParaRPr lang="en-US" sz="8000" b="1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5674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5efd484-15aa-41a0-83f6-0646502cb6d6" xsi:nil="true"/>
    <lcf76f155ced4ddcb4097134ff3c332f xmlns="87939ff8-fce5-468a-a881-4c1fe8783bc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31EF8E9256E24C81798E9A71712536" ma:contentTypeVersion="18" ma:contentTypeDescription="Create a new document." ma:contentTypeScope="" ma:versionID="66de570fe15684ef3bd3d44a513e8055">
  <xsd:schema xmlns:xsd="http://www.w3.org/2001/XMLSchema" xmlns:xs="http://www.w3.org/2001/XMLSchema" xmlns:p="http://schemas.microsoft.com/office/2006/metadata/properties" xmlns:ns2="87939ff8-fce5-468a-a881-4c1fe8783bc4" xmlns:ns3="6649982f-b66b-4072-8006-4697fed55f9d" xmlns:ns4="d5efd484-15aa-41a0-83f6-0646502cb6d6" targetNamespace="http://schemas.microsoft.com/office/2006/metadata/properties" ma:root="true" ma:fieldsID="a3a05e383e85fa5c01341a2c01ecb4d3" ns2:_="" ns3:_="" ns4:_="">
    <xsd:import namespace="87939ff8-fce5-468a-a881-4c1fe8783bc4"/>
    <xsd:import namespace="6649982f-b66b-4072-8006-4697fed55f9d"/>
    <xsd:import namespace="d5efd484-15aa-41a0-83f6-0646502cb6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39ff8-fce5-468a-a881-4c1fe8783b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9982f-b66b-4072-8006-4697fed55f9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fd484-15aa-41a0-83f6-0646502cb6d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69fc4c8-80c3-4164-b0ed-6223536b129d}" ma:internalName="TaxCatchAll" ma:showField="CatchAllData" ma:web="6649982f-b66b-4072-8006-4697fed55f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9FA7E5-830F-4A7A-BEFD-77DE2EA8EB40}">
  <ds:schemaRefs>
    <ds:schemaRef ds:uri="http://schemas.microsoft.com/office/2006/metadata/properties"/>
    <ds:schemaRef ds:uri="http://schemas.microsoft.com/office/infopath/2007/PartnerControls"/>
    <ds:schemaRef ds:uri="d5efd484-15aa-41a0-83f6-0646502cb6d6"/>
    <ds:schemaRef ds:uri="87939ff8-fce5-468a-a881-4c1fe8783bc4"/>
  </ds:schemaRefs>
</ds:datastoreItem>
</file>

<file path=customXml/itemProps2.xml><?xml version="1.0" encoding="utf-8"?>
<ds:datastoreItem xmlns:ds="http://schemas.openxmlformats.org/officeDocument/2006/customXml" ds:itemID="{826A29D8-9C64-4712-861D-449A6EAD6B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B3ED85-780D-4F65-BFA4-815C402B11E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Queen Mary, University of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Huong Hoang-Wilson</dc:creator>
  <cp:lastModifiedBy>Huong Hoang-Wilson</cp:lastModifiedBy>
  <cp:revision>1</cp:revision>
  <dcterms:created xsi:type="dcterms:W3CDTF">2023-09-05T23:02:50Z</dcterms:created>
  <dcterms:modified xsi:type="dcterms:W3CDTF">2024-09-09T13:14:47Z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0x0101003431EF8E9256E24C81798E9A71712536</vt:lpwstr>
  </property>
  <property fmtid="{D5CDD505-2E9C-101B-9397-08002B2CF9AE}" pid="3" name="MediaServiceImageTags">
    <vt:lpwstr/>
  </property>
</Properties>
</file>