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09" r:id="rId6"/>
    <p:sldId id="259" r:id="rId7"/>
    <p:sldId id="297" r:id="rId8"/>
    <p:sldId id="311" r:id="rId9"/>
    <p:sldId id="285" r:id="rId10"/>
    <p:sldId id="298" r:id="rId11"/>
    <p:sldId id="301" r:id="rId12"/>
    <p:sldId id="302" r:id="rId13"/>
    <p:sldId id="286" r:id="rId14"/>
    <p:sldId id="304" r:id="rId15"/>
    <p:sldId id="310" r:id="rId1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89BCE"/>
    <a:srgbClr val="66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AAEB92-CCA5-4051-A799-C24744F84D7F}" v="433" dt="2024-09-09T15:04:33.847"/>
    <p1510:client id="{D48CDACB-076A-BCAA-5E34-A1258D8BE223}" v="6" dt="2024-09-09T16:24:14.7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08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ong Hoang-Wilson" userId="056946e5-a51b-4b70-8f7d-39d52b039cc3" providerId="ADAL" clId="{14AAEB92-CCA5-4051-A799-C24744F84D7F}"/>
    <pc:docChg chg="undo redo custSel addSld delSld modSld sldOrd modMainMaster">
      <pc:chgData name="Huong Hoang-Wilson" userId="056946e5-a51b-4b70-8f7d-39d52b039cc3" providerId="ADAL" clId="{14AAEB92-CCA5-4051-A799-C24744F84D7F}" dt="2024-09-09T15:05:00.863" v="1276" actId="47"/>
      <pc:docMkLst>
        <pc:docMk/>
      </pc:docMkLst>
      <pc:sldChg chg="setBg">
        <pc:chgData name="Huong Hoang-Wilson" userId="056946e5-a51b-4b70-8f7d-39d52b039cc3" providerId="ADAL" clId="{14AAEB92-CCA5-4051-A799-C24744F84D7F}" dt="2024-09-09T14:22:31.945" v="286"/>
        <pc:sldMkLst>
          <pc:docMk/>
          <pc:sldMk cId="1056894535" sldId="256"/>
        </pc:sldMkLst>
      </pc:sldChg>
      <pc:sldChg chg="addSp delSp modSp mod setBg">
        <pc:chgData name="Huong Hoang-Wilson" userId="056946e5-a51b-4b70-8f7d-39d52b039cc3" providerId="ADAL" clId="{14AAEB92-CCA5-4051-A799-C24744F84D7F}" dt="2024-09-09T14:22:31.945" v="286"/>
        <pc:sldMkLst>
          <pc:docMk/>
          <pc:sldMk cId="1895460115" sldId="259"/>
        </pc:sldMkLst>
        <pc:spChg chg="mod">
          <ac:chgData name="Huong Hoang-Wilson" userId="056946e5-a51b-4b70-8f7d-39d52b039cc3" providerId="ADAL" clId="{14AAEB92-CCA5-4051-A799-C24744F84D7F}" dt="2024-09-09T14:21:08.720" v="262" actId="207"/>
          <ac:spMkLst>
            <pc:docMk/>
            <pc:sldMk cId="1895460115" sldId="259"/>
            <ac:spMk id="2" creationId="{00000000-0000-0000-0000-000000000000}"/>
          </ac:spMkLst>
        </pc:spChg>
        <pc:spChg chg="mod">
          <ac:chgData name="Huong Hoang-Wilson" userId="056946e5-a51b-4b70-8f7d-39d52b039cc3" providerId="ADAL" clId="{14AAEB92-CCA5-4051-A799-C24744F84D7F}" dt="2024-09-09T14:21:05.649" v="260" actId="113"/>
          <ac:spMkLst>
            <pc:docMk/>
            <pc:sldMk cId="1895460115" sldId="259"/>
            <ac:spMk id="3" creationId="{D89177C3-BADF-772E-2B61-72E211A1E13F}"/>
          </ac:spMkLst>
        </pc:spChg>
        <pc:spChg chg="mod">
          <ac:chgData name="Huong Hoang-Wilson" userId="056946e5-a51b-4b70-8f7d-39d52b039cc3" providerId="ADAL" clId="{14AAEB92-CCA5-4051-A799-C24744F84D7F}" dt="2024-09-09T14:21:34.640" v="281" actId="20577"/>
          <ac:spMkLst>
            <pc:docMk/>
            <pc:sldMk cId="1895460115" sldId="259"/>
            <ac:spMk id="4" creationId="{EAD5E826-5792-CE12-BDEE-D9E34C6953EB}"/>
          </ac:spMkLst>
        </pc:spChg>
        <pc:spChg chg="mod">
          <ac:chgData name="Huong Hoang-Wilson" userId="056946e5-a51b-4b70-8f7d-39d52b039cc3" providerId="ADAL" clId="{14AAEB92-CCA5-4051-A799-C24744F84D7F}" dt="2024-09-09T14:22:11.222" v="283" actId="1076"/>
          <ac:spMkLst>
            <pc:docMk/>
            <pc:sldMk cId="1895460115" sldId="259"/>
            <ac:spMk id="8" creationId="{8CC39112-E390-478C-B53F-46EA515C8ECE}"/>
          </ac:spMkLst>
        </pc:spChg>
        <pc:spChg chg="add mod">
          <ac:chgData name="Huong Hoang-Wilson" userId="056946e5-a51b-4b70-8f7d-39d52b039cc3" providerId="ADAL" clId="{14AAEB92-CCA5-4051-A799-C24744F84D7F}" dt="2024-09-09T14:21:02.191" v="258" actId="207"/>
          <ac:spMkLst>
            <pc:docMk/>
            <pc:sldMk cId="1895460115" sldId="259"/>
            <ac:spMk id="9" creationId="{9C50F068-349A-A3CA-CB5C-138B9A71CE6D}"/>
          </ac:spMkLst>
        </pc:spChg>
        <pc:spChg chg="add mod">
          <ac:chgData name="Huong Hoang-Wilson" userId="056946e5-a51b-4b70-8f7d-39d52b039cc3" providerId="ADAL" clId="{14AAEB92-CCA5-4051-A799-C24744F84D7F}" dt="2024-09-09T14:22:16.078" v="284" actId="1076"/>
          <ac:spMkLst>
            <pc:docMk/>
            <pc:sldMk cId="1895460115" sldId="259"/>
            <ac:spMk id="10" creationId="{4B1040D6-23C8-F40C-31D1-E572DF01074B}"/>
          </ac:spMkLst>
        </pc:spChg>
        <pc:spChg chg="add del">
          <ac:chgData name="Huong Hoang-Wilson" userId="056946e5-a51b-4b70-8f7d-39d52b039cc3" providerId="ADAL" clId="{14AAEB92-CCA5-4051-A799-C24744F84D7F}" dt="2024-09-09T14:10:40.339" v="207" actId="478"/>
          <ac:spMkLst>
            <pc:docMk/>
            <pc:sldMk cId="1895460115" sldId="259"/>
            <ac:spMk id="12" creationId="{08D41F7B-25DB-E450-8CDD-7557E9255E56}"/>
          </ac:spMkLst>
        </pc:spChg>
        <pc:spChg chg="add mod">
          <ac:chgData name="Huong Hoang-Wilson" userId="056946e5-a51b-4b70-8f7d-39d52b039cc3" providerId="ADAL" clId="{14AAEB92-CCA5-4051-A799-C24744F84D7F}" dt="2024-09-09T14:22:20.310" v="285" actId="1076"/>
          <ac:spMkLst>
            <pc:docMk/>
            <pc:sldMk cId="1895460115" sldId="259"/>
            <ac:spMk id="13" creationId="{3330D6D8-812E-9F36-409A-2DA9562E306B}"/>
          </ac:spMkLst>
        </pc:spChg>
        <pc:picChg chg="mod">
          <ac:chgData name="Huong Hoang-Wilson" userId="056946e5-a51b-4b70-8f7d-39d52b039cc3" providerId="ADAL" clId="{14AAEB92-CCA5-4051-A799-C24744F84D7F}" dt="2024-09-09T14:22:02.606" v="282" actId="14100"/>
          <ac:picMkLst>
            <pc:docMk/>
            <pc:sldMk cId="1895460115" sldId="259"/>
            <ac:picMk id="5" creationId="{C78E8A6F-42EE-496C-62D8-DE85512EF9AF}"/>
          </ac:picMkLst>
        </pc:picChg>
        <pc:picChg chg="mod">
          <ac:chgData name="Huong Hoang-Wilson" userId="056946e5-a51b-4b70-8f7d-39d52b039cc3" providerId="ADAL" clId="{14AAEB92-CCA5-4051-A799-C24744F84D7F}" dt="2024-09-09T14:20:46.744" v="253" actId="1440"/>
          <ac:picMkLst>
            <pc:docMk/>
            <pc:sldMk cId="1895460115" sldId="259"/>
            <ac:picMk id="6" creationId="{3BE9635C-0516-64B9-C0C6-3FA1EBDDF486}"/>
          </ac:picMkLst>
        </pc:picChg>
        <pc:picChg chg="add mod">
          <ac:chgData name="Huong Hoang-Wilson" userId="056946e5-a51b-4b70-8f7d-39d52b039cc3" providerId="ADAL" clId="{14AAEB92-CCA5-4051-A799-C24744F84D7F}" dt="2024-09-09T14:20:50.817" v="254" actId="1440"/>
          <ac:picMkLst>
            <pc:docMk/>
            <pc:sldMk cId="1895460115" sldId="259"/>
            <ac:picMk id="7" creationId="{0E92C748-46B7-5601-321B-701C6F5AD451}"/>
          </ac:picMkLst>
        </pc:picChg>
        <pc:picChg chg="add mod">
          <ac:chgData name="Huong Hoang-Wilson" userId="056946e5-a51b-4b70-8f7d-39d52b039cc3" providerId="ADAL" clId="{14AAEB92-CCA5-4051-A799-C24744F84D7F}" dt="2024-09-09T14:20:56.667" v="256" actId="1440"/>
          <ac:picMkLst>
            <pc:docMk/>
            <pc:sldMk cId="1895460115" sldId="259"/>
            <ac:picMk id="11" creationId="{FB35B395-12DF-73BE-9B83-B6AF6E00C9B0}"/>
          </ac:picMkLst>
        </pc:picChg>
      </pc:sldChg>
      <pc:sldChg chg="del">
        <pc:chgData name="Huong Hoang-Wilson" userId="056946e5-a51b-4b70-8f7d-39d52b039cc3" providerId="ADAL" clId="{14AAEB92-CCA5-4051-A799-C24744F84D7F}" dt="2024-09-09T15:04:56.013" v="1275" actId="47"/>
        <pc:sldMkLst>
          <pc:docMk/>
          <pc:sldMk cId="3222939452" sldId="282"/>
        </pc:sldMkLst>
      </pc:sldChg>
      <pc:sldChg chg="addSp modSp mod">
        <pc:chgData name="Huong Hoang-Wilson" userId="056946e5-a51b-4b70-8f7d-39d52b039cc3" providerId="ADAL" clId="{14AAEB92-CCA5-4051-A799-C24744F84D7F}" dt="2024-09-09T14:59:40.219" v="1068" actId="1076"/>
        <pc:sldMkLst>
          <pc:docMk/>
          <pc:sldMk cId="482694326" sldId="285"/>
        </pc:sldMkLst>
        <pc:spChg chg="mod">
          <ac:chgData name="Huong Hoang-Wilson" userId="056946e5-a51b-4b70-8f7d-39d52b039cc3" providerId="ADAL" clId="{14AAEB92-CCA5-4051-A799-C24744F84D7F}" dt="2024-09-09T14:59:40.219" v="1068" actId="1076"/>
          <ac:spMkLst>
            <pc:docMk/>
            <pc:sldMk cId="482694326" sldId="285"/>
            <ac:spMk id="2" creationId="{00000000-0000-0000-0000-000000000000}"/>
          </ac:spMkLst>
        </pc:spChg>
        <pc:spChg chg="add mod">
          <ac:chgData name="Huong Hoang-Wilson" userId="056946e5-a51b-4b70-8f7d-39d52b039cc3" providerId="ADAL" clId="{14AAEB92-CCA5-4051-A799-C24744F84D7F}" dt="2024-09-09T14:59:34.083" v="1065" actId="1076"/>
          <ac:spMkLst>
            <pc:docMk/>
            <pc:sldMk cId="482694326" sldId="285"/>
            <ac:spMk id="3" creationId="{FFD43FC7-46AC-B1E7-31DF-DC305E4B002D}"/>
          </ac:spMkLst>
        </pc:spChg>
        <pc:spChg chg="add mod">
          <ac:chgData name="Huong Hoang-Wilson" userId="056946e5-a51b-4b70-8f7d-39d52b039cc3" providerId="ADAL" clId="{14AAEB92-CCA5-4051-A799-C24744F84D7F}" dt="2024-09-09T14:59:32.090" v="1064" actId="1076"/>
          <ac:spMkLst>
            <pc:docMk/>
            <pc:sldMk cId="482694326" sldId="285"/>
            <ac:spMk id="4" creationId="{ED9A1FE4-FF6D-6D96-4044-69F781CD6D85}"/>
          </ac:spMkLst>
        </pc:spChg>
        <pc:spChg chg="add mod">
          <ac:chgData name="Huong Hoang-Wilson" userId="056946e5-a51b-4b70-8f7d-39d52b039cc3" providerId="ADAL" clId="{14AAEB92-CCA5-4051-A799-C24744F84D7F}" dt="2024-09-09T14:59:29.868" v="1063" actId="1076"/>
          <ac:spMkLst>
            <pc:docMk/>
            <pc:sldMk cId="482694326" sldId="285"/>
            <ac:spMk id="5" creationId="{AC6A4972-3E8F-71C9-E818-74AF3369DDF0}"/>
          </ac:spMkLst>
        </pc:spChg>
      </pc:sldChg>
      <pc:sldChg chg="addSp delSp modSp mod">
        <pc:chgData name="Huong Hoang-Wilson" userId="056946e5-a51b-4b70-8f7d-39d52b039cc3" providerId="ADAL" clId="{14AAEB92-CCA5-4051-A799-C24744F84D7F}" dt="2024-09-09T15:02:22.817" v="1212" actId="20577"/>
        <pc:sldMkLst>
          <pc:docMk/>
          <pc:sldMk cId="372598684" sldId="286"/>
        </pc:sldMkLst>
        <pc:spChg chg="mod">
          <ac:chgData name="Huong Hoang-Wilson" userId="056946e5-a51b-4b70-8f7d-39d52b039cc3" providerId="ADAL" clId="{14AAEB92-CCA5-4051-A799-C24744F84D7F}" dt="2024-09-09T15:02:22.817" v="1212" actId="20577"/>
          <ac:spMkLst>
            <pc:docMk/>
            <pc:sldMk cId="372598684" sldId="286"/>
            <ac:spMk id="2" creationId="{00000000-0000-0000-0000-000000000000}"/>
          </ac:spMkLst>
        </pc:spChg>
        <pc:spChg chg="add mod">
          <ac:chgData name="Huong Hoang-Wilson" userId="056946e5-a51b-4b70-8f7d-39d52b039cc3" providerId="ADAL" clId="{14AAEB92-CCA5-4051-A799-C24744F84D7F}" dt="2024-09-09T15:01:27.948" v="1129" actId="14100"/>
          <ac:spMkLst>
            <pc:docMk/>
            <pc:sldMk cId="372598684" sldId="286"/>
            <ac:spMk id="5" creationId="{19365612-560C-E8C0-6A4C-222BD97C13FF}"/>
          </ac:spMkLst>
        </pc:spChg>
        <pc:picChg chg="del">
          <ac:chgData name="Huong Hoang-Wilson" userId="056946e5-a51b-4b70-8f7d-39d52b039cc3" providerId="ADAL" clId="{14AAEB92-CCA5-4051-A799-C24744F84D7F}" dt="2024-09-09T15:00:11.597" v="1073" actId="478"/>
          <ac:picMkLst>
            <pc:docMk/>
            <pc:sldMk cId="372598684" sldId="286"/>
            <ac:picMk id="3" creationId="{A3FE25F9-4F76-4B39-784C-757E16C7F004}"/>
          </ac:picMkLst>
        </pc:picChg>
        <pc:picChg chg="add mod">
          <ac:chgData name="Huong Hoang-Wilson" userId="056946e5-a51b-4b70-8f7d-39d52b039cc3" providerId="ADAL" clId="{14AAEB92-CCA5-4051-A799-C24744F84D7F}" dt="2024-09-09T15:01:29.498" v="1130" actId="1076"/>
          <ac:picMkLst>
            <pc:docMk/>
            <pc:sldMk cId="372598684" sldId="286"/>
            <ac:picMk id="2050" creationId="{B1617BFE-8196-31B3-C845-0EA58FE310C1}"/>
          </ac:picMkLst>
        </pc:picChg>
      </pc:sldChg>
      <pc:sldChg chg="addSp modSp mod">
        <pc:chgData name="Huong Hoang-Wilson" userId="056946e5-a51b-4b70-8f7d-39d52b039cc3" providerId="ADAL" clId="{14AAEB92-CCA5-4051-A799-C24744F84D7F}" dt="2024-09-09T14:24:44.406" v="304" actId="14100"/>
        <pc:sldMkLst>
          <pc:docMk/>
          <pc:sldMk cId="3905429554" sldId="297"/>
        </pc:sldMkLst>
        <pc:spChg chg="mod">
          <ac:chgData name="Huong Hoang-Wilson" userId="056946e5-a51b-4b70-8f7d-39d52b039cc3" providerId="ADAL" clId="{14AAEB92-CCA5-4051-A799-C24744F84D7F}" dt="2024-09-09T14:23:57.313" v="300" actId="113"/>
          <ac:spMkLst>
            <pc:docMk/>
            <pc:sldMk cId="3905429554" sldId="297"/>
            <ac:spMk id="2" creationId="{00000000-0000-0000-0000-000000000000}"/>
          </ac:spMkLst>
        </pc:spChg>
        <pc:picChg chg="add mod">
          <ac:chgData name="Huong Hoang-Wilson" userId="056946e5-a51b-4b70-8f7d-39d52b039cc3" providerId="ADAL" clId="{14AAEB92-CCA5-4051-A799-C24744F84D7F}" dt="2024-09-09T14:24:44.406" v="304" actId="14100"/>
          <ac:picMkLst>
            <pc:docMk/>
            <pc:sldMk cId="3905429554" sldId="297"/>
            <ac:picMk id="3" creationId="{6EBCF90F-9D8C-92B4-3549-DB67F4A4CF4E}"/>
          </ac:picMkLst>
        </pc:picChg>
      </pc:sldChg>
      <pc:sldChg chg="modSp mod">
        <pc:chgData name="Huong Hoang-Wilson" userId="056946e5-a51b-4b70-8f7d-39d52b039cc3" providerId="ADAL" clId="{14AAEB92-CCA5-4051-A799-C24744F84D7F}" dt="2024-09-09T14:35:38.034" v="589" actId="403"/>
        <pc:sldMkLst>
          <pc:docMk/>
          <pc:sldMk cId="2190117009" sldId="298"/>
        </pc:sldMkLst>
        <pc:spChg chg="mod">
          <ac:chgData name="Huong Hoang-Wilson" userId="056946e5-a51b-4b70-8f7d-39d52b039cc3" providerId="ADAL" clId="{14AAEB92-CCA5-4051-A799-C24744F84D7F}" dt="2024-09-09T14:35:38.034" v="589" actId="403"/>
          <ac:spMkLst>
            <pc:docMk/>
            <pc:sldMk cId="2190117009" sldId="298"/>
            <ac:spMk id="4" creationId="{B94F8464-E9B8-97F5-9832-FB135CC520A0}"/>
          </ac:spMkLst>
        </pc:spChg>
      </pc:sldChg>
      <pc:sldChg chg="modSp mod modAnim">
        <pc:chgData name="Huong Hoang-Wilson" userId="056946e5-a51b-4b70-8f7d-39d52b039cc3" providerId="ADAL" clId="{14AAEB92-CCA5-4051-A799-C24744F84D7F}" dt="2024-09-09T14:35:25.505" v="588" actId="404"/>
        <pc:sldMkLst>
          <pc:docMk/>
          <pc:sldMk cId="428122914" sldId="301"/>
        </pc:sldMkLst>
        <pc:spChg chg="mod">
          <ac:chgData name="Huong Hoang-Wilson" userId="056946e5-a51b-4b70-8f7d-39d52b039cc3" providerId="ADAL" clId="{14AAEB92-CCA5-4051-A799-C24744F84D7F}" dt="2024-09-09T14:35:25.505" v="588" actId="404"/>
          <ac:spMkLst>
            <pc:docMk/>
            <pc:sldMk cId="428122914" sldId="301"/>
            <ac:spMk id="2" creationId="{00000000-0000-0000-0000-000000000000}"/>
          </ac:spMkLst>
        </pc:spChg>
      </pc:sldChg>
      <pc:sldChg chg="modSp modAnim">
        <pc:chgData name="Huong Hoang-Wilson" userId="056946e5-a51b-4b70-8f7d-39d52b039cc3" providerId="ADAL" clId="{14AAEB92-CCA5-4051-A799-C24744F84D7F}" dt="2024-09-09T14:55:11.655" v="813" actId="20577"/>
        <pc:sldMkLst>
          <pc:docMk/>
          <pc:sldMk cId="3382640832" sldId="302"/>
        </pc:sldMkLst>
        <pc:spChg chg="mod">
          <ac:chgData name="Huong Hoang-Wilson" userId="056946e5-a51b-4b70-8f7d-39d52b039cc3" providerId="ADAL" clId="{14AAEB92-CCA5-4051-A799-C24744F84D7F}" dt="2024-09-09T14:55:11.655" v="813" actId="20577"/>
          <ac:spMkLst>
            <pc:docMk/>
            <pc:sldMk cId="3382640832" sldId="302"/>
            <ac:spMk id="2" creationId="{00000000-0000-0000-0000-000000000000}"/>
          </ac:spMkLst>
        </pc:spChg>
      </pc:sldChg>
      <pc:sldChg chg="modSp del modAnim">
        <pc:chgData name="Huong Hoang-Wilson" userId="056946e5-a51b-4b70-8f7d-39d52b039cc3" providerId="ADAL" clId="{14AAEB92-CCA5-4051-A799-C24744F84D7F}" dt="2024-09-09T15:00:06.531" v="1072" actId="47"/>
        <pc:sldMkLst>
          <pc:docMk/>
          <pc:sldMk cId="629774181" sldId="303"/>
        </pc:sldMkLst>
        <pc:spChg chg="mod">
          <ac:chgData name="Huong Hoang-Wilson" userId="056946e5-a51b-4b70-8f7d-39d52b039cc3" providerId="ADAL" clId="{14AAEB92-CCA5-4051-A799-C24744F84D7F}" dt="2024-09-09T15:00:01.727" v="1071" actId="6549"/>
          <ac:spMkLst>
            <pc:docMk/>
            <pc:sldMk cId="629774181" sldId="303"/>
            <ac:spMk id="2" creationId="{00000000-0000-0000-0000-000000000000}"/>
          </ac:spMkLst>
        </pc:spChg>
      </pc:sldChg>
      <pc:sldChg chg="addSp modSp mod modAnim">
        <pc:chgData name="Huong Hoang-Wilson" userId="056946e5-a51b-4b70-8f7d-39d52b039cc3" providerId="ADAL" clId="{14AAEB92-CCA5-4051-A799-C24744F84D7F}" dt="2024-09-09T15:04:36.710" v="1272" actId="1076"/>
        <pc:sldMkLst>
          <pc:docMk/>
          <pc:sldMk cId="204109933" sldId="304"/>
        </pc:sldMkLst>
        <pc:spChg chg="mod">
          <ac:chgData name="Huong Hoang-Wilson" userId="056946e5-a51b-4b70-8f7d-39d52b039cc3" providerId="ADAL" clId="{14AAEB92-CCA5-4051-A799-C24744F84D7F}" dt="2024-09-09T15:04:16.378" v="1266" actId="6549"/>
          <ac:spMkLst>
            <pc:docMk/>
            <pc:sldMk cId="204109933" sldId="304"/>
            <ac:spMk id="2" creationId="{00000000-0000-0000-0000-000000000000}"/>
          </ac:spMkLst>
        </pc:spChg>
        <pc:spChg chg="add mod">
          <ac:chgData name="Huong Hoang-Wilson" userId="056946e5-a51b-4b70-8f7d-39d52b039cc3" providerId="ADAL" clId="{14AAEB92-CCA5-4051-A799-C24744F84D7F}" dt="2024-09-09T15:04:36.710" v="1272" actId="1076"/>
          <ac:spMkLst>
            <pc:docMk/>
            <pc:sldMk cId="204109933" sldId="304"/>
            <ac:spMk id="3" creationId="{00000000-0000-0000-0000-000000000000}"/>
          </ac:spMkLst>
        </pc:spChg>
      </pc:sldChg>
      <pc:sldChg chg="delSp modSp del mod delAnim modAnim">
        <pc:chgData name="Huong Hoang-Wilson" userId="056946e5-a51b-4b70-8f7d-39d52b039cc3" providerId="ADAL" clId="{14AAEB92-CCA5-4051-A799-C24744F84D7F}" dt="2024-09-09T15:04:39.731" v="1273" actId="47"/>
        <pc:sldMkLst>
          <pc:docMk/>
          <pc:sldMk cId="757927051" sldId="306"/>
        </pc:sldMkLst>
        <pc:spChg chg="del mod">
          <ac:chgData name="Huong Hoang-Wilson" userId="056946e5-a51b-4b70-8f7d-39d52b039cc3" providerId="ADAL" clId="{14AAEB92-CCA5-4051-A799-C24744F84D7F}" dt="2024-09-09T15:04:13.781" v="1265" actId="21"/>
          <ac:spMkLst>
            <pc:docMk/>
            <pc:sldMk cId="757927051" sldId="306"/>
            <ac:spMk id="2" creationId="{00000000-0000-0000-0000-000000000000}"/>
          </ac:spMkLst>
        </pc:spChg>
      </pc:sldChg>
      <pc:sldChg chg="del">
        <pc:chgData name="Huong Hoang-Wilson" userId="056946e5-a51b-4b70-8f7d-39d52b039cc3" providerId="ADAL" clId="{14AAEB92-CCA5-4051-A799-C24744F84D7F}" dt="2024-09-09T15:04:52.039" v="1274" actId="47"/>
        <pc:sldMkLst>
          <pc:docMk/>
          <pc:sldMk cId="4114729138" sldId="307"/>
        </pc:sldMkLst>
      </pc:sldChg>
      <pc:sldChg chg="del">
        <pc:chgData name="Huong Hoang-Wilson" userId="056946e5-a51b-4b70-8f7d-39d52b039cc3" providerId="ADAL" clId="{14AAEB92-CCA5-4051-A799-C24744F84D7F}" dt="2024-09-09T15:05:00.863" v="1276" actId="47"/>
        <pc:sldMkLst>
          <pc:docMk/>
          <pc:sldMk cId="1886718427" sldId="308"/>
        </pc:sldMkLst>
      </pc:sldChg>
      <pc:sldChg chg="addSp delSp modSp mod setBg setClrOvrMap">
        <pc:chgData name="Huong Hoang-Wilson" userId="056946e5-a51b-4b70-8f7d-39d52b039cc3" providerId="ADAL" clId="{14AAEB92-CCA5-4051-A799-C24744F84D7F}" dt="2024-09-09T14:22:31.945" v="286"/>
        <pc:sldMkLst>
          <pc:docMk/>
          <pc:sldMk cId="3690127736" sldId="309"/>
        </pc:sldMkLst>
        <pc:spChg chg="add mod">
          <ac:chgData name="Huong Hoang-Wilson" userId="056946e5-a51b-4b70-8f7d-39d52b039cc3" providerId="ADAL" clId="{14AAEB92-CCA5-4051-A799-C24744F84D7F}" dt="2024-09-09T13:58:06.408" v="106"/>
          <ac:spMkLst>
            <pc:docMk/>
            <pc:sldMk cId="3690127736" sldId="309"/>
            <ac:spMk id="2" creationId="{B263B395-B4F5-46F2-4D50-D2FE9F0292C9}"/>
          </ac:spMkLst>
        </pc:spChg>
        <pc:spChg chg="mod ord">
          <ac:chgData name="Huong Hoang-Wilson" userId="056946e5-a51b-4b70-8f7d-39d52b039cc3" providerId="ADAL" clId="{14AAEB92-CCA5-4051-A799-C24744F84D7F}" dt="2024-09-09T13:59:01.473" v="118" actId="26606"/>
          <ac:spMkLst>
            <pc:docMk/>
            <pc:sldMk cId="3690127736" sldId="309"/>
            <ac:spMk id="3" creationId="{D89177C3-BADF-772E-2B61-72E211A1E13F}"/>
          </ac:spMkLst>
        </pc:spChg>
        <pc:spChg chg="add del">
          <ac:chgData name="Huong Hoang-Wilson" userId="056946e5-a51b-4b70-8f7d-39d52b039cc3" providerId="ADAL" clId="{14AAEB92-CCA5-4051-A799-C24744F84D7F}" dt="2024-09-09T13:59:01.473" v="118" actId="26606"/>
          <ac:spMkLst>
            <pc:docMk/>
            <pc:sldMk cId="3690127736" sldId="309"/>
            <ac:spMk id="12" creationId="{2C6334C2-F73F-4B3B-A626-DD5F69DF6ED0}"/>
          </ac:spMkLst>
        </pc:spChg>
        <pc:spChg chg="add del">
          <ac:chgData name="Huong Hoang-Wilson" userId="056946e5-a51b-4b70-8f7d-39d52b039cc3" providerId="ADAL" clId="{14AAEB92-CCA5-4051-A799-C24744F84D7F}" dt="2024-09-09T13:58:54.700" v="111" actId="26606"/>
          <ac:spMkLst>
            <pc:docMk/>
            <pc:sldMk cId="3690127736" sldId="309"/>
            <ac:spMk id="17" creationId="{B9D7E975-9161-4F2D-AC53-69E1912F6B5D}"/>
          </ac:spMkLst>
        </pc:spChg>
        <pc:spChg chg="add del">
          <ac:chgData name="Huong Hoang-Wilson" userId="056946e5-a51b-4b70-8f7d-39d52b039cc3" providerId="ADAL" clId="{14AAEB92-CCA5-4051-A799-C24744F84D7F}" dt="2024-09-09T13:58:54.700" v="111" actId="26606"/>
          <ac:spMkLst>
            <pc:docMk/>
            <pc:sldMk cId="3690127736" sldId="309"/>
            <ac:spMk id="19" creationId="{827DC2C4-B485-428A-BF4A-472D2967F47F}"/>
          </ac:spMkLst>
        </pc:spChg>
        <pc:spChg chg="add del">
          <ac:chgData name="Huong Hoang-Wilson" userId="056946e5-a51b-4b70-8f7d-39d52b039cc3" providerId="ADAL" clId="{14AAEB92-CCA5-4051-A799-C24744F84D7F}" dt="2024-09-09T13:58:54.700" v="111" actId="26606"/>
          <ac:spMkLst>
            <pc:docMk/>
            <pc:sldMk cId="3690127736" sldId="309"/>
            <ac:spMk id="21" creationId="{463E6235-1649-4B47-9862-4026FC473B6F}"/>
          </ac:spMkLst>
        </pc:spChg>
        <pc:spChg chg="add del">
          <ac:chgData name="Huong Hoang-Wilson" userId="056946e5-a51b-4b70-8f7d-39d52b039cc3" providerId="ADAL" clId="{14AAEB92-CCA5-4051-A799-C24744F84D7F}" dt="2024-09-09T13:58:57.810" v="113" actId="26606"/>
          <ac:spMkLst>
            <pc:docMk/>
            <pc:sldMk cId="3690127736" sldId="309"/>
            <ac:spMk id="23" creationId="{D4771268-CB57-404A-9271-370EB28F6090}"/>
          </ac:spMkLst>
        </pc:spChg>
        <pc:spChg chg="add del">
          <ac:chgData name="Huong Hoang-Wilson" userId="056946e5-a51b-4b70-8f7d-39d52b039cc3" providerId="ADAL" clId="{14AAEB92-CCA5-4051-A799-C24744F84D7F}" dt="2024-09-09T13:59:00.699" v="115" actId="26606"/>
          <ac:spMkLst>
            <pc:docMk/>
            <pc:sldMk cId="3690127736" sldId="309"/>
            <ac:spMk id="25" creationId="{06DA9DF9-31F7-4056-B42E-878CC92417B8}"/>
          </ac:spMkLst>
        </pc:spChg>
        <pc:spChg chg="add del">
          <ac:chgData name="Huong Hoang-Wilson" userId="056946e5-a51b-4b70-8f7d-39d52b039cc3" providerId="ADAL" clId="{14AAEB92-CCA5-4051-A799-C24744F84D7F}" dt="2024-09-09T13:59:01.455" v="117" actId="26606"/>
          <ac:spMkLst>
            <pc:docMk/>
            <pc:sldMk cId="3690127736" sldId="309"/>
            <ac:spMk id="27" creationId="{7D9D36D6-2AC5-46A1-A849-4C82D5264A3A}"/>
          </ac:spMkLst>
        </pc:spChg>
        <pc:spChg chg="add">
          <ac:chgData name="Huong Hoang-Wilson" userId="056946e5-a51b-4b70-8f7d-39d52b039cc3" providerId="ADAL" clId="{14AAEB92-CCA5-4051-A799-C24744F84D7F}" dt="2024-09-09T13:59:01.473" v="118" actId="26606"/>
          <ac:spMkLst>
            <pc:docMk/>
            <pc:sldMk cId="3690127736" sldId="309"/>
            <ac:spMk id="29" creationId="{5F2F0C84-BE8C-4DC2-A6D3-30349A801D5C}"/>
          </ac:spMkLst>
        </pc:spChg>
        <pc:spChg chg="add">
          <ac:chgData name="Huong Hoang-Wilson" userId="056946e5-a51b-4b70-8f7d-39d52b039cc3" providerId="ADAL" clId="{14AAEB92-CCA5-4051-A799-C24744F84D7F}" dt="2024-09-09T13:59:01.473" v="118" actId="26606"/>
          <ac:spMkLst>
            <pc:docMk/>
            <pc:sldMk cId="3690127736" sldId="309"/>
            <ac:spMk id="30" creationId="{362D44EE-C852-4460-B8B5-C4F2BC20510C}"/>
          </ac:spMkLst>
        </pc:spChg>
        <pc:spChg chg="add">
          <ac:chgData name="Huong Hoang-Wilson" userId="056946e5-a51b-4b70-8f7d-39d52b039cc3" providerId="ADAL" clId="{14AAEB92-CCA5-4051-A799-C24744F84D7F}" dt="2024-09-09T13:59:01.473" v="118" actId="26606"/>
          <ac:spMkLst>
            <pc:docMk/>
            <pc:sldMk cId="3690127736" sldId="309"/>
            <ac:spMk id="31" creationId="{658970D8-8D1D-4B5C-894B-E871CC86543D}"/>
          </ac:spMkLst>
        </pc:spChg>
        <pc:spChg chg="add">
          <ac:chgData name="Huong Hoang-Wilson" userId="056946e5-a51b-4b70-8f7d-39d52b039cc3" providerId="ADAL" clId="{14AAEB92-CCA5-4051-A799-C24744F84D7F}" dt="2024-09-09T13:59:01.473" v="118" actId="26606"/>
          <ac:spMkLst>
            <pc:docMk/>
            <pc:sldMk cId="3690127736" sldId="309"/>
            <ac:spMk id="32" creationId="{F227E5B6-9132-43CA-B503-37A18562ADF2}"/>
          </ac:spMkLst>
        </pc:spChg>
        <pc:spChg chg="add">
          <ac:chgData name="Huong Hoang-Wilson" userId="056946e5-a51b-4b70-8f7d-39d52b039cc3" providerId="ADAL" clId="{14AAEB92-CCA5-4051-A799-C24744F84D7F}" dt="2024-09-09T13:59:01.473" v="118" actId="26606"/>
          <ac:spMkLst>
            <pc:docMk/>
            <pc:sldMk cId="3690127736" sldId="309"/>
            <ac:spMk id="33" creationId="{03C2051E-A88D-48E5-BACF-AAED17892722}"/>
          </ac:spMkLst>
        </pc:spChg>
        <pc:spChg chg="add">
          <ac:chgData name="Huong Hoang-Wilson" userId="056946e5-a51b-4b70-8f7d-39d52b039cc3" providerId="ADAL" clId="{14AAEB92-CCA5-4051-A799-C24744F84D7F}" dt="2024-09-09T13:59:01.473" v="118" actId="26606"/>
          <ac:spMkLst>
            <pc:docMk/>
            <pc:sldMk cId="3690127736" sldId="309"/>
            <ac:spMk id="34" creationId="{7821A508-2985-4905-874A-527429BAABFA}"/>
          </ac:spMkLst>
        </pc:spChg>
        <pc:spChg chg="add">
          <ac:chgData name="Huong Hoang-Wilson" userId="056946e5-a51b-4b70-8f7d-39d52b039cc3" providerId="ADAL" clId="{14AAEB92-CCA5-4051-A799-C24744F84D7F}" dt="2024-09-09T13:59:01.473" v="118" actId="26606"/>
          <ac:spMkLst>
            <pc:docMk/>
            <pc:sldMk cId="3690127736" sldId="309"/>
            <ac:spMk id="35" creationId="{D2929CB1-0E3C-4B2D-ADC5-0154FB33BA44}"/>
          </ac:spMkLst>
        </pc:spChg>
        <pc:picChg chg="add mod">
          <ac:chgData name="Huong Hoang-Wilson" userId="056946e5-a51b-4b70-8f7d-39d52b039cc3" providerId="ADAL" clId="{14AAEB92-CCA5-4051-A799-C24744F84D7F}" dt="2024-09-09T13:59:01.473" v="118" actId="26606"/>
          <ac:picMkLst>
            <pc:docMk/>
            <pc:sldMk cId="3690127736" sldId="309"/>
            <ac:picMk id="4" creationId="{88469B76-0571-3CBB-9D8E-1A1C12324FE6}"/>
          </ac:picMkLst>
        </pc:picChg>
        <pc:picChg chg="add del">
          <ac:chgData name="Huong Hoang-Wilson" userId="056946e5-a51b-4b70-8f7d-39d52b039cc3" providerId="ADAL" clId="{14AAEB92-CCA5-4051-A799-C24744F84D7F}" dt="2024-09-09T13:57:56.250" v="98" actId="478"/>
          <ac:picMkLst>
            <pc:docMk/>
            <pc:sldMk cId="3690127736" sldId="309"/>
            <ac:picMk id="7" creationId="{4BD4BCF2-6EFA-D638-26BF-4E91835B1534}"/>
          </ac:picMkLst>
        </pc:picChg>
        <pc:picChg chg="add mod">
          <ac:chgData name="Huong Hoang-Wilson" userId="056946e5-a51b-4b70-8f7d-39d52b039cc3" providerId="ADAL" clId="{14AAEB92-CCA5-4051-A799-C24744F84D7F}" dt="2024-09-09T13:57:41.145" v="87" actId="1076"/>
          <ac:picMkLst>
            <pc:docMk/>
            <pc:sldMk cId="3690127736" sldId="309"/>
            <ac:picMk id="1026" creationId="{4DA9AF20-76EE-5CDC-303A-6F2F13022CB1}"/>
          </ac:picMkLst>
        </pc:picChg>
      </pc:sldChg>
      <pc:sldChg chg="add ord">
        <pc:chgData name="Huong Hoang-Wilson" userId="056946e5-a51b-4b70-8f7d-39d52b039cc3" providerId="ADAL" clId="{14AAEB92-CCA5-4051-A799-C24744F84D7F}" dt="2024-09-09T14:59:46.938" v="1070"/>
        <pc:sldMkLst>
          <pc:docMk/>
          <pc:sldMk cId="2296889826" sldId="311"/>
        </pc:sldMkLst>
      </pc:sldChg>
      <pc:sldMasterChg chg="setBg modSldLayout">
        <pc:chgData name="Huong Hoang-Wilson" userId="056946e5-a51b-4b70-8f7d-39d52b039cc3" providerId="ADAL" clId="{14AAEB92-CCA5-4051-A799-C24744F84D7F}" dt="2024-09-09T14:22:31.945" v="286"/>
        <pc:sldMasterMkLst>
          <pc:docMk/>
          <pc:sldMasterMk cId="3472384379" sldId="2147483648"/>
        </pc:sldMasterMkLst>
        <pc:sldLayoutChg chg="setBg">
          <pc:chgData name="Huong Hoang-Wilson" userId="056946e5-a51b-4b70-8f7d-39d52b039cc3" providerId="ADAL" clId="{14AAEB92-CCA5-4051-A799-C24744F84D7F}" dt="2024-09-09T14:22:31.945" v="286"/>
          <pc:sldLayoutMkLst>
            <pc:docMk/>
            <pc:sldMasterMk cId="3472384379" sldId="2147483648"/>
            <pc:sldLayoutMk cId="3551436837" sldId="2147483649"/>
          </pc:sldLayoutMkLst>
        </pc:sldLayoutChg>
        <pc:sldLayoutChg chg="setBg">
          <pc:chgData name="Huong Hoang-Wilson" userId="056946e5-a51b-4b70-8f7d-39d52b039cc3" providerId="ADAL" clId="{14AAEB92-CCA5-4051-A799-C24744F84D7F}" dt="2024-09-09T14:22:31.945" v="286"/>
          <pc:sldLayoutMkLst>
            <pc:docMk/>
            <pc:sldMasterMk cId="3472384379" sldId="2147483648"/>
            <pc:sldLayoutMk cId="3675321695" sldId="2147483650"/>
          </pc:sldLayoutMkLst>
        </pc:sldLayoutChg>
        <pc:sldLayoutChg chg="setBg">
          <pc:chgData name="Huong Hoang-Wilson" userId="056946e5-a51b-4b70-8f7d-39d52b039cc3" providerId="ADAL" clId="{14AAEB92-CCA5-4051-A799-C24744F84D7F}" dt="2024-09-09T14:22:31.945" v="286"/>
          <pc:sldLayoutMkLst>
            <pc:docMk/>
            <pc:sldMasterMk cId="3472384379" sldId="2147483648"/>
            <pc:sldLayoutMk cId="2568805075" sldId="2147483651"/>
          </pc:sldLayoutMkLst>
        </pc:sldLayoutChg>
        <pc:sldLayoutChg chg="setBg">
          <pc:chgData name="Huong Hoang-Wilson" userId="056946e5-a51b-4b70-8f7d-39d52b039cc3" providerId="ADAL" clId="{14AAEB92-CCA5-4051-A799-C24744F84D7F}" dt="2024-09-09T14:22:31.945" v="286"/>
          <pc:sldLayoutMkLst>
            <pc:docMk/>
            <pc:sldMasterMk cId="3472384379" sldId="2147483648"/>
            <pc:sldLayoutMk cId="2961985183" sldId="2147483652"/>
          </pc:sldLayoutMkLst>
        </pc:sldLayoutChg>
        <pc:sldLayoutChg chg="setBg">
          <pc:chgData name="Huong Hoang-Wilson" userId="056946e5-a51b-4b70-8f7d-39d52b039cc3" providerId="ADAL" clId="{14AAEB92-CCA5-4051-A799-C24744F84D7F}" dt="2024-09-09T14:22:31.945" v="286"/>
          <pc:sldLayoutMkLst>
            <pc:docMk/>
            <pc:sldMasterMk cId="3472384379" sldId="2147483648"/>
            <pc:sldLayoutMk cId="2852670919" sldId="2147483653"/>
          </pc:sldLayoutMkLst>
        </pc:sldLayoutChg>
        <pc:sldLayoutChg chg="setBg">
          <pc:chgData name="Huong Hoang-Wilson" userId="056946e5-a51b-4b70-8f7d-39d52b039cc3" providerId="ADAL" clId="{14AAEB92-CCA5-4051-A799-C24744F84D7F}" dt="2024-09-09T14:22:31.945" v="286"/>
          <pc:sldLayoutMkLst>
            <pc:docMk/>
            <pc:sldMasterMk cId="3472384379" sldId="2147483648"/>
            <pc:sldLayoutMk cId="2623579018" sldId="2147483654"/>
          </pc:sldLayoutMkLst>
        </pc:sldLayoutChg>
        <pc:sldLayoutChg chg="setBg">
          <pc:chgData name="Huong Hoang-Wilson" userId="056946e5-a51b-4b70-8f7d-39d52b039cc3" providerId="ADAL" clId="{14AAEB92-CCA5-4051-A799-C24744F84D7F}" dt="2024-09-09T14:22:31.945" v="286"/>
          <pc:sldLayoutMkLst>
            <pc:docMk/>
            <pc:sldMasterMk cId="3472384379" sldId="2147483648"/>
            <pc:sldLayoutMk cId="332239942" sldId="2147483655"/>
          </pc:sldLayoutMkLst>
        </pc:sldLayoutChg>
        <pc:sldLayoutChg chg="setBg">
          <pc:chgData name="Huong Hoang-Wilson" userId="056946e5-a51b-4b70-8f7d-39d52b039cc3" providerId="ADAL" clId="{14AAEB92-CCA5-4051-A799-C24744F84D7F}" dt="2024-09-09T14:22:31.945" v="286"/>
          <pc:sldLayoutMkLst>
            <pc:docMk/>
            <pc:sldMasterMk cId="3472384379" sldId="2147483648"/>
            <pc:sldLayoutMk cId="4270491554" sldId="2147483656"/>
          </pc:sldLayoutMkLst>
        </pc:sldLayoutChg>
        <pc:sldLayoutChg chg="setBg">
          <pc:chgData name="Huong Hoang-Wilson" userId="056946e5-a51b-4b70-8f7d-39d52b039cc3" providerId="ADAL" clId="{14AAEB92-CCA5-4051-A799-C24744F84D7F}" dt="2024-09-09T14:22:31.945" v="286"/>
          <pc:sldLayoutMkLst>
            <pc:docMk/>
            <pc:sldMasterMk cId="3472384379" sldId="2147483648"/>
            <pc:sldLayoutMk cId="3500583165" sldId="2147483657"/>
          </pc:sldLayoutMkLst>
        </pc:sldLayoutChg>
        <pc:sldLayoutChg chg="setBg">
          <pc:chgData name="Huong Hoang-Wilson" userId="056946e5-a51b-4b70-8f7d-39d52b039cc3" providerId="ADAL" clId="{14AAEB92-CCA5-4051-A799-C24744F84D7F}" dt="2024-09-09T14:22:31.945" v="286"/>
          <pc:sldLayoutMkLst>
            <pc:docMk/>
            <pc:sldMasterMk cId="3472384379" sldId="2147483648"/>
            <pc:sldLayoutMk cId="1796131928" sldId="2147483658"/>
          </pc:sldLayoutMkLst>
        </pc:sldLayoutChg>
        <pc:sldLayoutChg chg="setBg">
          <pc:chgData name="Huong Hoang-Wilson" userId="056946e5-a51b-4b70-8f7d-39d52b039cc3" providerId="ADAL" clId="{14AAEB92-CCA5-4051-A799-C24744F84D7F}" dt="2024-09-09T14:22:31.945" v="286"/>
          <pc:sldLayoutMkLst>
            <pc:docMk/>
            <pc:sldMasterMk cId="3472384379" sldId="2147483648"/>
            <pc:sldLayoutMk cId="3157921859" sldId="2147483659"/>
          </pc:sldLayoutMkLst>
        </pc:sldLayoutChg>
      </pc:sldMasterChg>
    </pc:docChg>
  </pc:docChgLst>
  <pc:docChgLst>
    <pc:chgData name="Olivia Lovett" userId="S::ssw094@qmul.ac.uk::5f973f1d-aeab-47a0-a503-2b68387edf01" providerId="AD" clId="Web-{D48CDACB-076A-BCAA-5E34-A1258D8BE223}"/>
    <pc:docChg chg="modSld">
      <pc:chgData name="Olivia Lovett" userId="S::ssw094@qmul.ac.uk::5f973f1d-aeab-47a0-a503-2b68387edf01" providerId="AD" clId="Web-{D48CDACB-076A-BCAA-5E34-A1258D8BE223}" dt="2024-09-09T16:22:06.771" v="4" actId="20577"/>
      <pc:docMkLst>
        <pc:docMk/>
      </pc:docMkLst>
      <pc:sldChg chg="modSp">
        <pc:chgData name="Olivia Lovett" userId="S::ssw094@qmul.ac.uk::5f973f1d-aeab-47a0-a503-2b68387edf01" providerId="AD" clId="Web-{D48CDACB-076A-BCAA-5E34-A1258D8BE223}" dt="2024-09-09T16:22:06.771" v="4" actId="20577"/>
        <pc:sldMkLst>
          <pc:docMk/>
          <pc:sldMk cId="204109933" sldId="304"/>
        </pc:sldMkLst>
        <pc:spChg chg="mod">
          <ac:chgData name="Olivia Lovett" userId="S::ssw094@qmul.ac.uk::5f973f1d-aeab-47a0-a503-2b68387edf01" providerId="AD" clId="Web-{D48CDACB-076A-BCAA-5E34-A1258D8BE223}" dt="2024-09-09T16:22:06.771" v="4" actId="20577"/>
          <ac:spMkLst>
            <pc:docMk/>
            <pc:sldMk cId="204109933" sldId="304"/>
            <ac:spMk id="3" creationId="{00000000-0000-0000-0000-000000000000}"/>
          </ac:spMkLst>
        </pc:spChg>
      </pc:sldChg>
      <pc:sldChg chg="modSp">
        <pc:chgData name="Olivia Lovett" userId="S::ssw094@qmul.ac.uk::5f973f1d-aeab-47a0-a503-2b68387edf01" providerId="AD" clId="Web-{D48CDACB-076A-BCAA-5E34-A1258D8BE223}" dt="2024-09-09T16:15:32.648" v="0" actId="1076"/>
        <pc:sldMkLst>
          <pc:docMk/>
          <pc:sldMk cId="2296889826" sldId="311"/>
        </pc:sldMkLst>
        <pc:spChg chg="mod">
          <ac:chgData name="Olivia Lovett" userId="S::ssw094@qmul.ac.uk::5f973f1d-aeab-47a0-a503-2b68387edf01" providerId="AD" clId="Web-{D48CDACB-076A-BCAA-5E34-A1258D8BE223}" dt="2024-09-09T16:15:32.648" v="0" actId="1076"/>
          <ac:spMkLst>
            <pc:docMk/>
            <pc:sldMk cId="2296889826" sldId="311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AD5A9-F30A-47EF-B0AE-E0349EF17CD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C0CDF-4124-4B42-B55B-55FD41A5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741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75249-FF40-4ADE-9D89-387FD2509B68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435"/>
            <a:ext cx="5438140" cy="39087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910"/>
            <a:ext cx="2946189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99" y="9429910"/>
            <a:ext cx="2946189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88A8B-F180-4991-9684-EDCA48805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37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88A8B-F180-4991-9684-EDCA48805F6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247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88A8B-F180-4991-9684-EDCA48805F6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294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88A8B-F180-4991-9684-EDCA48805F6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105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24C87-ED0E-43BE-800A-10E397C7DE4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887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Includes </a:t>
            </a:r>
            <a:r>
              <a:rPr lang="en-GB" sz="1200" b="1">
                <a:solidFill>
                  <a:srgbClr val="002060"/>
                </a:solidFill>
              </a:rPr>
              <a:t>Laptop and assistive technology</a:t>
            </a:r>
            <a:endParaRPr lang="en-GB" sz="1200" b="1">
              <a:solidFill>
                <a:srgbClr val="002060"/>
              </a:solidFill>
              <a:cs typeface="Calibri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88A8B-F180-4991-9684-EDCA48805F6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570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8FEE-4952-4D61-8C17-BB196626CF12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0ACC-8C5F-4FD8-A75F-9800E5FC19A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3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8FEE-4952-4D61-8C17-BB196626CF12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0ACC-8C5F-4FD8-A75F-9800E5FC1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13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8FEE-4952-4D61-8C17-BB196626CF12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0ACC-8C5F-4FD8-A75F-9800E5FC1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92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8FEE-4952-4D61-8C17-BB196626CF12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0ACC-8C5F-4FD8-A75F-9800E5FC1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32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8FEE-4952-4D61-8C17-BB196626CF12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0ACC-8C5F-4FD8-A75F-9800E5FC1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80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8FEE-4952-4D61-8C17-BB196626CF12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0ACC-8C5F-4FD8-A75F-9800E5FC1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98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8FEE-4952-4D61-8C17-BB196626CF12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0ACC-8C5F-4FD8-A75F-9800E5FC1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67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8FEE-4952-4D61-8C17-BB196626CF12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0ACC-8C5F-4FD8-A75F-9800E5FC1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57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8FEE-4952-4D61-8C17-BB196626CF12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0ACC-8C5F-4FD8-A75F-9800E5FC1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3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8FEE-4952-4D61-8C17-BB196626CF12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0ACC-8C5F-4FD8-A75F-9800E5FC1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49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8FEE-4952-4D61-8C17-BB196626CF12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0ACC-8C5F-4FD8-A75F-9800E5FC1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58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88FEE-4952-4D61-8C17-BB196626CF12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F0ACC-8C5F-4FD8-A75F-9800E5FC19A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8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s.i.imran@qmul.ac.u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2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utdoor, city, mountain, river&#10;&#10;Description automatically generated">
            <a:extLst>
              <a:ext uri="{FF2B5EF4-FFF2-40B4-BE49-F238E27FC236}">
                <a16:creationId xmlns:a16="http://schemas.microsoft.com/office/drawing/2014/main" id="{17D4D432-6BB7-B03B-9464-6A2C1FF37E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60" r="10776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49" name="Freeform: Shape 34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: Shape 36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GB" sz="5400" b="1"/>
              <a:t>Welcome to </a:t>
            </a:r>
            <a:br>
              <a:rPr lang="en-GB" sz="5400" b="1"/>
            </a:br>
            <a:r>
              <a:rPr lang="en-GB" sz="5400" b="1"/>
              <a:t>QMUL</a:t>
            </a:r>
            <a:endParaRPr lang="en-GB" sz="5400" b="1">
              <a:cs typeface="Calibri Light"/>
            </a:endParaRPr>
          </a:p>
        </p:txBody>
      </p:sp>
      <p:sp>
        <p:nvSpPr>
          <p:cNvPr id="51" name="Rectangle 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89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058" y="1773011"/>
            <a:ext cx="6510361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1200" dirty="0"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Funds your disability related support at university.</a:t>
            </a:r>
            <a:endParaRPr lang="en-GB" sz="3600" dirty="0"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Needs tested - you do not have to pay it back.</a:t>
            </a:r>
            <a:endParaRPr lang="en-GB" sz="3600" dirty="0"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It does </a:t>
            </a:r>
            <a:r>
              <a:rPr lang="en-GB" sz="3600" u="sng" dirty="0"/>
              <a:t>not</a:t>
            </a:r>
            <a:r>
              <a:rPr lang="en-GB" sz="3600" dirty="0"/>
              <a:t> pay for things like medication, support for daily living or additional academic tutoring.</a:t>
            </a:r>
            <a:endParaRPr lang="en-GB" sz="3600" dirty="0">
              <a:cs typeface="Calibri"/>
            </a:endParaRPr>
          </a:p>
        </p:txBody>
      </p:sp>
      <p:pic>
        <p:nvPicPr>
          <p:cNvPr id="2050" name="Picture 2" descr="Notes for Disabled Students' Allowance application form">
            <a:extLst>
              <a:ext uri="{FF2B5EF4-FFF2-40B4-BE49-F238E27FC236}">
                <a16:creationId xmlns:a16="http://schemas.microsoft.com/office/drawing/2014/main" id="{B1617BFE-8196-31B3-C845-0EA58FE31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007" y="1433057"/>
            <a:ext cx="3422452" cy="483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365612-560C-E8C0-6A4C-222BD97C13FF}"/>
              </a:ext>
            </a:extLst>
          </p:cNvPr>
          <p:cNvSpPr txBox="1"/>
          <p:nvPr/>
        </p:nvSpPr>
        <p:spPr>
          <a:xfrm>
            <a:off x="526058" y="405384"/>
            <a:ext cx="89301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/>
              <a:t>Disabled Students’ Allowance (DSA)</a:t>
            </a:r>
            <a:endParaRPr lang="en-GB" sz="4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98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063" y="133814"/>
            <a:ext cx="11641874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DSA:</a:t>
            </a:r>
            <a:r>
              <a:rPr kumimoji="0" lang="en-GB" sz="5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Specialist</a:t>
            </a:r>
            <a:r>
              <a:rPr kumimoji="0" lang="en-GB" sz="5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Mentoring</a:t>
            </a:r>
            <a:endParaRPr lang="en-GB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If your DSA2 letter entitles you to mentoring</a:t>
            </a:r>
            <a:r>
              <a:rPr lang="en-GB" sz="3200" dirty="0">
                <a:latin typeface="Calibri" panose="020F0502020204030204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Please check your emails regularly and reply to your mentoring agency with the information they ask for.</a:t>
            </a:r>
            <a:endParaRPr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419" y="3429000"/>
            <a:ext cx="10412802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5400" dirty="0">
                <a:latin typeface="Calibri" panose="020F0502020204030204"/>
                <a:ea typeface="Calibri"/>
                <a:cs typeface="Calibri"/>
              </a:rPr>
              <a:t>DSA: Study Skills Support</a:t>
            </a:r>
            <a:endParaRPr lang="en-GB" sz="5400"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endParaRPr lang="en-GB" dirty="0">
              <a:latin typeface="Calibri" panose="020F0502020204030204"/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Calibri" panose="020F0502020204030204"/>
                <a:ea typeface="Calibri"/>
                <a:cs typeface="Calibri"/>
              </a:rPr>
              <a:t>If your DSA2 letter entitles you to Study Skills Support.</a:t>
            </a:r>
            <a:endParaRPr lang="en-GB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Calibri" panose="020F0502020204030204"/>
                <a:ea typeface="Calibri"/>
                <a:cs typeface="Calibri"/>
              </a:rPr>
              <a:t>The tutors will not be familiar with your subject, but are there to help you will things like planning, essay structure and revision techniques</a:t>
            </a:r>
            <a:endParaRPr lang="en-GB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10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3765" y="2442117"/>
            <a:ext cx="8218449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>
                <a:solidFill>
                  <a:srgbClr val="002060"/>
                </a:solidFill>
              </a:rPr>
              <a:t>Any Questions?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89579" y="2288228"/>
            <a:ext cx="1505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3086" y="4490142"/>
            <a:ext cx="1505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1058" y="2524956"/>
            <a:ext cx="1505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36688" y="5073804"/>
            <a:ext cx="1505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43892" y="4750499"/>
            <a:ext cx="1505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3086" y="1000264"/>
            <a:ext cx="1505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50098" y="4088779"/>
            <a:ext cx="1505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39507" y="1201517"/>
            <a:ext cx="1505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4668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9177C3-BADF-772E-2B61-72E211A1E13F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dirty="0">
                <a:latin typeface="+mj-lt"/>
                <a:ea typeface="+mj-ea"/>
                <a:cs typeface="+mj-cs"/>
              </a:rPr>
              <a:t>Ashleigh </a:t>
            </a:r>
            <a:r>
              <a:rPr lang="en-US" sz="4700" dirty="0" err="1">
                <a:latin typeface="+mj-lt"/>
                <a:ea typeface="+mj-ea"/>
                <a:cs typeface="+mj-cs"/>
              </a:rPr>
              <a:t>Brownsmith</a:t>
            </a:r>
            <a:endParaRPr lang="en-US" sz="47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dirty="0">
                <a:latin typeface="+mj-lt"/>
                <a:ea typeface="+mj-ea"/>
                <a:cs typeface="+mj-cs"/>
              </a:rPr>
              <a:t>Head of Disability and Dyslexia Service and Inclusive Practice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 descr="Ashleigh Brownsmith">
            <a:extLst>
              <a:ext uri="{FF2B5EF4-FFF2-40B4-BE49-F238E27FC236}">
                <a16:creationId xmlns:a16="http://schemas.microsoft.com/office/drawing/2014/main" id="{88469B76-0571-3CBB-9D8E-1A1C12324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12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4381" y="4443604"/>
            <a:ext cx="2553396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b="1" dirty="0"/>
              <a:t>Samia Imran  </a:t>
            </a:r>
            <a:endParaRPr lang="en-GB" sz="3200" b="1" dirty="0">
              <a:cs typeface="Calibri"/>
            </a:endParaRPr>
          </a:p>
          <a:p>
            <a:pPr algn="ctr"/>
            <a:endParaRPr lang="en-GB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9177C3-BADF-772E-2B61-72E211A1E13F}"/>
              </a:ext>
            </a:extLst>
          </p:cNvPr>
          <p:cNvSpPr txBox="1"/>
          <p:nvPr/>
        </p:nvSpPr>
        <p:spPr>
          <a:xfrm>
            <a:off x="2081449" y="4443604"/>
            <a:ext cx="2803072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b="1" dirty="0"/>
              <a:t>Huong </a:t>
            </a:r>
          </a:p>
          <a:p>
            <a:pPr algn="ctr"/>
            <a:r>
              <a:rPr lang="en-GB" sz="3200" b="1" dirty="0"/>
              <a:t>Hoang-Wilson </a:t>
            </a:r>
            <a:endParaRPr lang="en-GB" sz="3200" b="1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D5E826-5792-CE12-BDEE-D9E34C6953EB}"/>
              </a:ext>
            </a:extLst>
          </p:cNvPr>
          <p:cNvSpPr txBox="1"/>
          <p:nvPr/>
        </p:nvSpPr>
        <p:spPr>
          <a:xfrm>
            <a:off x="2206928" y="5959959"/>
            <a:ext cx="706827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 dirty="0">
                <a:cs typeface="Segoe UI"/>
              </a:rPr>
              <a:t>Bancroft Building, 3rd Floor, Room 3.06 </a:t>
            </a:r>
          </a:p>
          <a:p>
            <a:pPr algn="ctr"/>
            <a:r>
              <a:rPr lang="en-GB" sz="2400" dirty="0">
                <a:cs typeface="Segoe UI"/>
              </a:rPr>
              <a:t>​</a:t>
            </a:r>
            <a:r>
              <a:rPr lang="en-GB" sz="2400" dirty="0">
                <a:solidFill>
                  <a:srgbClr val="0563C1"/>
                </a:solidFill>
                <a:cs typeface="Segoe UI"/>
                <a:hlinkClick r:id="rId2"/>
              </a:rPr>
              <a:t>dds@qmul.ac.uk</a:t>
            </a:r>
            <a:r>
              <a:rPr lang="en-GB" sz="2400" dirty="0">
                <a:cs typeface="Segoe UI"/>
              </a:rPr>
              <a:t>​</a:t>
            </a:r>
          </a:p>
        </p:txBody>
      </p:sp>
      <p:pic>
        <p:nvPicPr>
          <p:cNvPr id="5" name="Picture 5" descr="A person taking a selfie&#10;&#10;Description automatically generated">
            <a:extLst>
              <a:ext uri="{FF2B5EF4-FFF2-40B4-BE49-F238E27FC236}">
                <a16:creationId xmlns:a16="http://schemas.microsoft.com/office/drawing/2014/main" id="{C78E8A6F-42EE-496C-62D8-DE85512EF9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" t="12583" r="823" b="27594"/>
          <a:stretch/>
        </p:blipFill>
        <p:spPr>
          <a:xfrm>
            <a:off x="4950377" y="2569028"/>
            <a:ext cx="1520740" cy="1699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BE9635C-0516-64B9-C0C6-3FA1EBDDF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14" t="10922" r="6422" b="19346"/>
          <a:stretch/>
        </p:blipFill>
        <p:spPr>
          <a:xfrm>
            <a:off x="2823631" y="2558030"/>
            <a:ext cx="1407404" cy="1699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C39112-E390-478C-B53F-46EA515C8ECE}"/>
              </a:ext>
            </a:extLst>
          </p:cNvPr>
          <p:cNvSpPr txBox="1"/>
          <p:nvPr/>
        </p:nvSpPr>
        <p:spPr>
          <a:xfrm>
            <a:off x="869971" y="910899"/>
            <a:ext cx="52260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Disability Advisers </a:t>
            </a:r>
          </a:p>
          <a:p>
            <a:pPr algn="ctr"/>
            <a:r>
              <a:rPr lang="en-GB" sz="3600" b="1" dirty="0"/>
              <a:t>(Mental Health/Autism)</a:t>
            </a:r>
            <a:endParaRPr lang="en-GB" sz="4000" b="1" dirty="0">
              <a:cs typeface="Calibri"/>
            </a:endParaRPr>
          </a:p>
        </p:txBody>
      </p:sp>
      <p:pic>
        <p:nvPicPr>
          <p:cNvPr id="7" name="Picture 6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0E92C748-46B7-5601-321B-701C6F5AD4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6" y="2558031"/>
            <a:ext cx="1782425" cy="1699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50F068-349A-A3CA-CB5C-138B9A71CE6D}"/>
              </a:ext>
            </a:extLst>
          </p:cNvPr>
          <p:cNvSpPr txBox="1"/>
          <p:nvPr/>
        </p:nvSpPr>
        <p:spPr>
          <a:xfrm>
            <a:off x="0" y="4472299"/>
            <a:ext cx="2553396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b="1" dirty="0"/>
              <a:t>Agnes Price</a:t>
            </a:r>
            <a:endParaRPr lang="en-GB" sz="3200" b="1" dirty="0">
              <a:cs typeface="Calibri"/>
            </a:endParaRPr>
          </a:p>
          <a:p>
            <a:pPr algn="ctr"/>
            <a:endParaRPr lang="en-GB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1040D6-23C8-F40C-31D1-E572DF01074B}"/>
              </a:ext>
            </a:extLst>
          </p:cNvPr>
          <p:cNvSpPr txBox="1"/>
          <p:nvPr/>
        </p:nvSpPr>
        <p:spPr>
          <a:xfrm>
            <a:off x="7248883" y="910899"/>
            <a:ext cx="52260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Assistant Disability Advisers </a:t>
            </a:r>
          </a:p>
        </p:txBody>
      </p:sp>
      <p:pic>
        <p:nvPicPr>
          <p:cNvPr id="11" name="Picture 10" descr="A person wearing glasses and a white shirt&#10;&#10;Description automatically generated">
            <a:extLst>
              <a:ext uri="{FF2B5EF4-FFF2-40B4-BE49-F238E27FC236}">
                <a16:creationId xmlns:a16="http://schemas.microsoft.com/office/drawing/2014/main" id="{FB35B395-12DF-73BE-9B83-B6AF6E00C9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886" y="2532268"/>
            <a:ext cx="1510024" cy="1876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30D6D8-812E-9F36-409A-2DA9562E306B}"/>
              </a:ext>
            </a:extLst>
          </p:cNvPr>
          <p:cNvSpPr txBox="1"/>
          <p:nvPr/>
        </p:nvSpPr>
        <p:spPr>
          <a:xfrm>
            <a:off x="8585199" y="4472299"/>
            <a:ext cx="2553396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b="1" dirty="0"/>
              <a:t>Olivia Lovett</a:t>
            </a:r>
            <a:endParaRPr lang="en-GB" sz="3200" b="1" dirty="0">
              <a:cs typeface="Calibri"/>
            </a:endParaRPr>
          </a:p>
          <a:p>
            <a:pPr algn="ctr"/>
            <a:endParaRPr lang="en-GB" dirty="0">
              <a:solidFill>
                <a:srgbClr val="00206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5460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63300"/>
            <a:ext cx="9144000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600" b="1" dirty="0"/>
              <a:t>Disability &amp; Dyslexia Service (DDS)</a:t>
            </a:r>
          </a:p>
          <a:p>
            <a:pPr algn="ctr"/>
            <a:endParaRPr lang="en-GB" sz="3600" b="1" dirty="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pPr algn="ctr"/>
            <a:r>
              <a:rPr lang="en-GB" sz="3600" dirty="0"/>
              <a:t>Our main reception office is </a:t>
            </a:r>
            <a:r>
              <a:rPr lang="en-GB" sz="3600" b="1" dirty="0"/>
              <a:t>room 3.06</a:t>
            </a:r>
            <a:endParaRPr lang="en-GB" sz="3600" b="1" dirty="0">
              <a:cs typeface="Calibri"/>
            </a:endParaRPr>
          </a:p>
          <a:p>
            <a:pPr algn="ctr"/>
            <a:endParaRPr lang="en-GB" sz="2000" b="1" dirty="0"/>
          </a:p>
          <a:p>
            <a:pPr algn="ctr"/>
            <a:r>
              <a:rPr lang="en-GB" sz="3600" dirty="0"/>
              <a:t>Open Monday to Friday:</a:t>
            </a:r>
            <a:r>
              <a:rPr lang="en-GB" sz="3600" b="1" dirty="0"/>
              <a:t> 10am – 4pm</a:t>
            </a:r>
          </a:p>
          <a:p>
            <a:pPr algn="ctr"/>
            <a:endParaRPr lang="en-GB" sz="3600" u="sng" dirty="0"/>
          </a:p>
          <a:p>
            <a:pPr algn="ctr"/>
            <a:r>
              <a:rPr lang="en-GB" sz="3600" u="sng" dirty="0"/>
              <a:t>Making appointments: </a:t>
            </a:r>
            <a:endParaRPr lang="en-GB" sz="3600" u="sng" dirty="0">
              <a:cs typeface="Calibri"/>
            </a:endParaRPr>
          </a:p>
          <a:p>
            <a:pPr algn="ctr"/>
            <a:r>
              <a:rPr lang="en-GB" sz="3600" dirty="0"/>
              <a:t>dropping into the reception office </a:t>
            </a:r>
            <a:endParaRPr lang="en-GB" sz="3600" dirty="0">
              <a:cs typeface="Calibri"/>
            </a:endParaRPr>
          </a:p>
          <a:p>
            <a:pPr algn="ctr"/>
            <a:r>
              <a:rPr lang="en-GB" sz="3600" dirty="0"/>
              <a:t>emailing </a:t>
            </a:r>
            <a:r>
              <a:rPr lang="en-GB" sz="3600" b="1" dirty="0"/>
              <a:t>dds@qmul.ac.uk </a:t>
            </a:r>
            <a:endParaRPr lang="en-GB" sz="3600" b="1" dirty="0"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BCF90F-9D8C-92B4-3549-DB67F4A4C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5750" y="5429251"/>
            <a:ext cx="1083544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29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430" y="404574"/>
            <a:ext cx="11401317" cy="57092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600" b="1" dirty="0"/>
              <a:t>What do DDS advisers do?</a:t>
            </a:r>
          </a:p>
          <a:p>
            <a:pPr algn="ctr"/>
            <a:endParaRPr lang="en-GB" sz="3600" dirty="0"/>
          </a:p>
          <a:p>
            <a:r>
              <a:rPr lang="en-GB" sz="3600" dirty="0"/>
              <a:t>Support to access academic arrangements.</a:t>
            </a:r>
          </a:p>
          <a:p>
            <a:endParaRPr lang="en-GB" sz="3600" dirty="0">
              <a:cs typeface="Calibri"/>
            </a:endParaRPr>
          </a:p>
          <a:p>
            <a:r>
              <a:rPr lang="en-GB" sz="3600" dirty="0">
                <a:cs typeface="Calibri"/>
              </a:rPr>
              <a:t>We are a confidential service. </a:t>
            </a:r>
          </a:p>
          <a:p>
            <a:r>
              <a:rPr lang="en-GB" sz="3600" dirty="0"/>
              <a:t>Appointments with DDS are confidential. </a:t>
            </a:r>
          </a:p>
          <a:p>
            <a:endParaRPr lang="en-GB" sz="3600" dirty="0"/>
          </a:p>
          <a:p>
            <a:r>
              <a:rPr lang="en-GB" sz="3600" dirty="0"/>
              <a:t>The only exception to this is if a staff member thought that you, or someone else, was in danger. In this case it might be necessary to break confidentiality in order to access help.</a:t>
            </a:r>
            <a:endParaRPr lang="en-GB" sz="3600" dirty="0">
              <a:cs typeface="Calibri"/>
            </a:endParaRPr>
          </a:p>
          <a:p>
            <a:endParaRPr lang="en-GB" sz="500" dirty="0">
              <a:solidFill>
                <a:srgbClr val="00206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889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341" y="962135"/>
            <a:ext cx="11401317" cy="8463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 b="1" dirty="0"/>
              <a:t>Disability Advisers: Areas of support</a:t>
            </a:r>
            <a:endParaRPr lang="en-GB" sz="4400" dirty="0">
              <a:cs typeface="Calibri"/>
            </a:endParaRPr>
          </a:p>
          <a:p>
            <a:endParaRPr lang="en-GB" sz="5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D43FC7-46AC-B1E7-31DF-DC305E4B002D}"/>
              </a:ext>
            </a:extLst>
          </p:cNvPr>
          <p:cNvSpPr txBox="1"/>
          <p:nvPr/>
        </p:nvSpPr>
        <p:spPr>
          <a:xfrm>
            <a:off x="5237705" y="2798148"/>
            <a:ext cx="2520175" cy="233910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Mental Health and Autism </a:t>
            </a:r>
          </a:p>
          <a:p>
            <a:pPr algn="ctr"/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(MH&amp;A)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9A1FE4-FF6D-6D96-4044-69F781CD6D85}"/>
              </a:ext>
            </a:extLst>
          </p:cNvPr>
          <p:cNvSpPr txBox="1"/>
          <p:nvPr/>
        </p:nvSpPr>
        <p:spPr>
          <a:xfrm>
            <a:off x="907663" y="2763368"/>
            <a:ext cx="3367668" cy="203132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cs typeface="Calibri"/>
              </a:rPr>
              <a:t>Specific Learning Differences (</a:t>
            </a:r>
            <a:r>
              <a:rPr lang="en-GB" sz="3600" b="1" dirty="0" err="1">
                <a:cs typeface="Calibri"/>
              </a:rPr>
              <a:t>SpLD</a:t>
            </a:r>
            <a:r>
              <a:rPr lang="en-GB" sz="3600" b="1" dirty="0">
                <a:cs typeface="Calibri"/>
              </a:rPr>
              <a:t>)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6A4972-3E8F-71C9-E818-74AF3369DDF0}"/>
              </a:ext>
            </a:extLst>
          </p:cNvPr>
          <p:cNvSpPr txBox="1"/>
          <p:nvPr/>
        </p:nvSpPr>
        <p:spPr>
          <a:xfrm>
            <a:off x="8720255" y="2802563"/>
            <a:ext cx="2397512" cy="14773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cs typeface="Calibri"/>
              </a:rPr>
              <a:t>Physical Disabilities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69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4F8464-E9B8-97F5-9832-FB135CC520A0}"/>
              </a:ext>
            </a:extLst>
          </p:cNvPr>
          <p:cNvSpPr txBox="1"/>
          <p:nvPr/>
        </p:nvSpPr>
        <p:spPr>
          <a:xfrm>
            <a:off x="435204" y="0"/>
            <a:ext cx="11321591" cy="648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400" dirty="0">
              <a:solidFill>
                <a:srgbClr val="002060"/>
              </a:solidFill>
              <a:cs typeface="Calibri"/>
            </a:endParaRPr>
          </a:p>
          <a:p>
            <a:pPr algn="ctr"/>
            <a:r>
              <a:rPr lang="en-GB" sz="4000" b="1" dirty="0"/>
              <a:t>Disability Advisers can support with:</a:t>
            </a:r>
          </a:p>
          <a:p>
            <a:endParaRPr lang="en-GB" sz="2400" dirty="0">
              <a:solidFill>
                <a:srgbClr val="002060"/>
              </a:solidFill>
              <a:cs typeface="Calibri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Applying for Disabled Students’ Allowance (DSA)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Examination Access Arrangements (EAA)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Co-ordinating 1:1 practical support (if required)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Contacting your academic school on your behalf (but only with your permission)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Advice on Extenuating Circumstances (EC), Fit to Sit policy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General worries about university, your course, other things you are unsure of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117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743" y="927272"/>
            <a:ext cx="10511617" cy="48173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Exam Access Arrangements</a:t>
            </a:r>
            <a:r>
              <a:rPr lang="en-GB" sz="4800" b="1" dirty="0">
                <a:latin typeface="Calibri" panose="020F0502020204030204"/>
              </a:rPr>
              <a:t> (EAA)</a:t>
            </a:r>
            <a:endParaRPr lang="en-GB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apply to DDS to have </a:t>
            </a:r>
            <a:r>
              <a:rPr lang="en-GB" sz="3200" dirty="0">
                <a:latin typeface="Calibri" panose="020F0502020204030204"/>
              </a:rPr>
              <a:t>extra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time in your exams.</a:t>
            </a:r>
            <a:endParaRPr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Calibri" panose="020F0502020204030204"/>
              </a:rPr>
              <a:t>We can also arrange additional arrangements if your medical documentation supports this.</a:t>
            </a:r>
            <a:endParaRPr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We must have medical documentation on file if you wish to have special exam arrangements.</a:t>
            </a:r>
            <a:endParaRPr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12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408" y="843396"/>
            <a:ext cx="10348332" cy="40626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Human Support</a:t>
            </a:r>
            <a:endParaRPr lang="en-GB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If you think you will need support such as a Study Assistant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or a Lab Assistant, please let us know.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3200" dirty="0">
              <a:latin typeface="Calibri" panose="020F0502020204030204"/>
              <a:cs typeface="Calibri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Calibri"/>
              </a:rPr>
              <a:t>We recommend you arrangement</a:t>
            </a:r>
            <a:r>
              <a:rPr lang="en-GB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Calibri"/>
              </a:rPr>
              <a:t> an appointment to speak to a Disability Adviser. </a:t>
            </a:r>
            <a:endParaRPr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264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5efd484-15aa-41a0-83f6-0646502cb6d6" xsi:nil="true"/>
    <lcf76f155ced4ddcb4097134ff3c332f xmlns="87939ff8-fce5-468a-a881-4c1fe8783bc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31EF8E9256E24C81798E9A71712536" ma:contentTypeVersion="18" ma:contentTypeDescription="Create a new document." ma:contentTypeScope="" ma:versionID="66de570fe15684ef3bd3d44a513e8055">
  <xsd:schema xmlns:xsd="http://www.w3.org/2001/XMLSchema" xmlns:xs="http://www.w3.org/2001/XMLSchema" xmlns:p="http://schemas.microsoft.com/office/2006/metadata/properties" xmlns:ns2="87939ff8-fce5-468a-a881-4c1fe8783bc4" xmlns:ns3="6649982f-b66b-4072-8006-4697fed55f9d" xmlns:ns4="d5efd484-15aa-41a0-83f6-0646502cb6d6" targetNamespace="http://schemas.microsoft.com/office/2006/metadata/properties" ma:root="true" ma:fieldsID="a3a05e383e85fa5c01341a2c01ecb4d3" ns2:_="" ns3:_="" ns4:_="">
    <xsd:import namespace="87939ff8-fce5-468a-a881-4c1fe8783bc4"/>
    <xsd:import namespace="6649982f-b66b-4072-8006-4697fed55f9d"/>
    <xsd:import namespace="d5efd484-15aa-41a0-83f6-0646502cb6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39ff8-fce5-468a-a881-4c1fe8783b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c18f9b8-5ae4-4f0b-a238-a922c51e2d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9982f-b66b-4072-8006-4697fed55f9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fd484-15aa-41a0-83f6-0646502cb6d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69fc4c8-80c3-4164-b0ed-6223536b129d}" ma:internalName="TaxCatchAll" ma:showField="CatchAllData" ma:web="6649982f-b66b-4072-8006-4697fed55f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713AEA-3851-4F87-882E-F75B1181728E}">
  <ds:schemaRefs>
    <ds:schemaRef ds:uri="6649982f-b66b-4072-8006-4697fed55f9d"/>
    <ds:schemaRef ds:uri="87939ff8-fce5-468a-a881-4c1fe8783bc4"/>
    <ds:schemaRef ds:uri="d5efd484-15aa-41a0-83f6-0646502cb6d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008B4AE-0052-4A17-A794-1809B52D0C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858B78-2D9C-4FE7-865C-4A9F9498E7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939ff8-fce5-468a-a881-4c1fe8783bc4"/>
    <ds:schemaRef ds:uri="6649982f-b66b-4072-8006-4697fed55f9d"/>
    <ds:schemaRef ds:uri="d5efd484-15aa-41a0-83f6-0646502cb6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466</Words>
  <Application>Microsoft Office PowerPoint</Application>
  <PresentationFormat>Widescreen</PresentationFormat>
  <Paragraphs>83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Welcome to  QMUL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Green</dc:creator>
  <cp:lastModifiedBy>Huong Hoang-Wilson</cp:lastModifiedBy>
  <cp:revision>6</cp:revision>
  <cp:lastPrinted>2023-08-30T15:36:11Z</cp:lastPrinted>
  <dcterms:created xsi:type="dcterms:W3CDTF">2015-06-22T09:59:38Z</dcterms:created>
  <dcterms:modified xsi:type="dcterms:W3CDTF">2024-09-09T16:24:14Z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QMULDocumentStatus">
    <vt:lpwstr/>
  </property>
  <property fmtid="{D5CDD505-2E9C-101B-9397-08002B2CF9AE}" pid="3" name="TaxKeyword">
    <vt:lpwstr/>
  </property>
  <property fmtid="{D5CDD505-2E9C-101B-9397-08002B2CF9AE}" pid="4" name="QMULDepartment">
    <vt:lpwstr/>
  </property>
  <property fmtid="{D5CDD505-2E9C-101B-9397-08002B2CF9AE}" pid="5" name="QMULInformationClassification">
    <vt:lpwstr>1;#Protect|9124d8d9-0c1c-41e9-aa14-aba001e9a028</vt:lpwstr>
  </property>
  <property fmtid="{D5CDD505-2E9C-101B-9397-08002B2CF9AE}" pid="6" name="QMULDocumentType">
    <vt:lpwstr/>
  </property>
  <property fmtid="{D5CDD505-2E9C-101B-9397-08002B2CF9AE}" pid="7" name="QMULSchool">
    <vt:lpwstr/>
  </property>
  <property fmtid="{D5CDD505-2E9C-101B-9397-08002B2CF9AE}" pid="8" name="QMULLocation">
    <vt:lpwstr/>
  </property>
  <property fmtid="{D5CDD505-2E9C-101B-9397-08002B2CF9AE}" pid="9" name="ContentTypeId">
    <vt:lpwstr>0x0101003431EF8E9256E24C81798E9A71712536</vt:lpwstr>
  </property>
  <property fmtid="{D5CDD505-2E9C-101B-9397-08002B2CF9AE}" pid="10" name="MediaServiceImageTags">
    <vt:lpwstr/>
  </property>
</Properties>
</file>