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6" r:id="rId1"/>
    <p:sldMasterId id="2147483843" r:id="rId2"/>
    <p:sldMasterId id="2147483888" r:id="rId3"/>
  </p:sldMasterIdLst>
  <p:notesMasterIdLst>
    <p:notesMasterId r:id="rId34"/>
  </p:notesMasterIdLst>
  <p:handoutMasterIdLst>
    <p:handoutMasterId r:id="rId35"/>
  </p:handoutMasterIdLst>
  <p:sldIdLst>
    <p:sldId id="257" r:id="rId4"/>
    <p:sldId id="577" r:id="rId5"/>
    <p:sldId id="561" r:id="rId6"/>
    <p:sldId id="585" r:id="rId7"/>
    <p:sldId id="586" r:id="rId8"/>
    <p:sldId id="587" r:id="rId9"/>
    <p:sldId id="588" r:id="rId10"/>
    <p:sldId id="584" r:id="rId11"/>
    <p:sldId id="589" r:id="rId12"/>
    <p:sldId id="590" r:id="rId13"/>
    <p:sldId id="591" r:id="rId14"/>
    <p:sldId id="592" r:id="rId15"/>
    <p:sldId id="593" r:id="rId16"/>
    <p:sldId id="594" r:id="rId17"/>
    <p:sldId id="595" r:id="rId18"/>
    <p:sldId id="597" r:id="rId19"/>
    <p:sldId id="598" r:id="rId20"/>
    <p:sldId id="599" r:id="rId21"/>
    <p:sldId id="600" r:id="rId22"/>
    <p:sldId id="601" r:id="rId23"/>
    <p:sldId id="602" r:id="rId24"/>
    <p:sldId id="603" r:id="rId25"/>
    <p:sldId id="604" r:id="rId26"/>
    <p:sldId id="605" r:id="rId27"/>
    <p:sldId id="610" r:id="rId28"/>
    <p:sldId id="606" r:id="rId29"/>
    <p:sldId id="607" r:id="rId30"/>
    <p:sldId id="609" r:id="rId31"/>
    <p:sldId id="608" r:id="rId32"/>
    <p:sldId id="331" r:id="rId33"/>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500"/>
    <a:srgbClr val="1C3D74"/>
    <a:srgbClr val="10746A"/>
    <a:srgbClr val="EC008C"/>
    <a:srgbClr val="2DB8C5"/>
    <a:srgbClr val="73B82B"/>
    <a:srgbClr val="8D3786"/>
    <a:srgbClr val="CDA60C"/>
    <a:srgbClr val="2DB862"/>
    <a:srgbClr val="0096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99" autoAdjust="0"/>
    <p:restoredTop sz="94695" autoAdjust="0"/>
  </p:normalViewPr>
  <p:slideViewPr>
    <p:cSldViewPr snapToGrid="0" snapToObjects="1">
      <p:cViewPr varScale="1">
        <p:scale>
          <a:sx n="84" d="100"/>
          <a:sy n="84" d="100"/>
        </p:scale>
        <p:origin x="76" y="1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5" d="100"/>
          <a:sy n="55" d="100"/>
        </p:scale>
        <p:origin x="2604"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vroula Kanoni" userId="743eef56-dc3d-4b77-8b25-0a83dfc881ea" providerId="ADAL" clId="{4AC54427-D4B6-4016-BB33-DC41F1D229FA}"/>
    <pc:docChg chg="undo custSel addSld delSld modSld sldOrd">
      <pc:chgData name="Stavroula Kanoni" userId="743eef56-dc3d-4b77-8b25-0a83dfc881ea" providerId="ADAL" clId="{4AC54427-D4B6-4016-BB33-DC41F1D229FA}" dt="2023-07-17T08:10:07.422" v="4642" actId="255"/>
      <pc:docMkLst>
        <pc:docMk/>
      </pc:docMkLst>
      <pc:sldChg chg="addSp delSp modSp mod modAnim">
        <pc:chgData name="Stavroula Kanoni" userId="743eef56-dc3d-4b77-8b25-0a83dfc881ea" providerId="ADAL" clId="{4AC54427-D4B6-4016-BB33-DC41F1D229FA}" dt="2023-07-12T09:53:33.104" v="431"/>
        <pc:sldMkLst>
          <pc:docMk/>
          <pc:sldMk cId="3869910747" sldId="561"/>
        </pc:sldMkLst>
        <pc:spChg chg="mod">
          <ac:chgData name="Stavroula Kanoni" userId="743eef56-dc3d-4b77-8b25-0a83dfc881ea" providerId="ADAL" clId="{4AC54427-D4B6-4016-BB33-DC41F1D229FA}" dt="2023-07-12T08:31:02.855" v="80" actId="20577"/>
          <ac:spMkLst>
            <pc:docMk/>
            <pc:sldMk cId="3869910747" sldId="561"/>
            <ac:spMk id="2" creationId="{00000000-0000-0000-0000-000000000000}"/>
          </ac:spMkLst>
        </pc:spChg>
        <pc:spChg chg="add mod">
          <ac:chgData name="Stavroula Kanoni" userId="743eef56-dc3d-4b77-8b25-0a83dfc881ea" providerId="ADAL" clId="{4AC54427-D4B6-4016-BB33-DC41F1D229FA}" dt="2023-07-12T09:31:25.865" v="96" actId="207"/>
          <ac:spMkLst>
            <pc:docMk/>
            <pc:sldMk cId="3869910747" sldId="561"/>
            <ac:spMk id="5" creationId="{0CDFA318-A00D-C865-6F88-69567EF4902D}"/>
          </ac:spMkLst>
        </pc:spChg>
        <pc:picChg chg="add mod">
          <ac:chgData name="Stavroula Kanoni" userId="743eef56-dc3d-4b77-8b25-0a83dfc881ea" providerId="ADAL" clId="{4AC54427-D4B6-4016-BB33-DC41F1D229FA}" dt="2023-07-12T09:31:17.023" v="93" actId="14100"/>
          <ac:picMkLst>
            <pc:docMk/>
            <pc:sldMk cId="3869910747" sldId="561"/>
            <ac:picMk id="3" creationId="{D7E830F8-0B33-34FC-9001-92C70B85E219}"/>
          </ac:picMkLst>
        </pc:picChg>
        <pc:picChg chg="del">
          <ac:chgData name="Stavroula Kanoni" userId="743eef56-dc3d-4b77-8b25-0a83dfc881ea" providerId="ADAL" clId="{4AC54427-D4B6-4016-BB33-DC41F1D229FA}" dt="2023-07-12T08:30:39.496" v="51" actId="478"/>
          <ac:picMkLst>
            <pc:docMk/>
            <pc:sldMk cId="3869910747" sldId="561"/>
            <ac:picMk id="12" creationId="{0406F949-C58C-FB3C-95F5-783106AE6139}"/>
          </ac:picMkLst>
        </pc:picChg>
        <pc:inkChg chg="del">
          <ac:chgData name="Stavroula Kanoni" userId="743eef56-dc3d-4b77-8b25-0a83dfc881ea" providerId="ADAL" clId="{4AC54427-D4B6-4016-BB33-DC41F1D229FA}" dt="2023-07-12T08:30:44.542" v="52" actId="478"/>
          <ac:inkMkLst>
            <pc:docMk/>
            <pc:sldMk cId="3869910747" sldId="561"/>
            <ac:inkMk id="27" creationId="{4E16C5F6-9C0F-F1BD-C030-5FC0C2E8117F}"/>
          </ac:inkMkLst>
        </pc:inkChg>
        <pc:inkChg chg="del">
          <ac:chgData name="Stavroula Kanoni" userId="743eef56-dc3d-4b77-8b25-0a83dfc881ea" providerId="ADAL" clId="{4AC54427-D4B6-4016-BB33-DC41F1D229FA}" dt="2023-07-12T08:30:44.542" v="52" actId="478"/>
          <ac:inkMkLst>
            <pc:docMk/>
            <pc:sldMk cId="3869910747" sldId="561"/>
            <ac:inkMk id="28" creationId="{0FAC840F-2304-C8EF-5E17-58F822B413B2}"/>
          </ac:inkMkLst>
        </pc:inkChg>
        <pc:inkChg chg="del">
          <ac:chgData name="Stavroula Kanoni" userId="743eef56-dc3d-4b77-8b25-0a83dfc881ea" providerId="ADAL" clId="{4AC54427-D4B6-4016-BB33-DC41F1D229FA}" dt="2023-07-12T08:30:44.542" v="52" actId="478"/>
          <ac:inkMkLst>
            <pc:docMk/>
            <pc:sldMk cId="3869910747" sldId="561"/>
            <ac:inkMk id="29" creationId="{6CE113A0-6BBD-393D-F2B1-ADB5CCC6C8B3}"/>
          </ac:inkMkLst>
        </pc:inkChg>
        <pc:inkChg chg="del">
          <ac:chgData name="Stavroula Kanoni" userId="743eef56-dc3d-4b77-8b25-0a83dfc881ea" providerId="ADAL" clId="{4AC54427-D4B6-4016-BB33-DC41F1D229FA}" dt="2023-07-12T08:30:44.542" v="52" actId="478"/>
          <ac:inkMkLst>
            <pc:docMk/>
            <pc:sldMk cId="3869910747" sldId="561"/>
            <ac:inkMk id="30" creationId="{ACA8DBA4-2BB5-D213-460E-CB4E73A3E735}"/>
          </ac:inkMkLst>
        </pc:inkChg>
        <pc:inkChg chg="del">
          <ac:chgData name="Stavroula Kanoni" userId="743eef56-dc3d-4b77-8b25-0a83dfc881ea" providerId="ADAL" clId="{4AC54427-D4B6-4016-BB33-DC41F1D229FA}" dt="2023-07-12T08:30:44.542" v="52" actId="478"/>
          <ac:inkMkLst>
            <pc:docMk/>
            <pc:sldMk cId="3869910747" sldId="561"/>
            <ac:inkMk id="31" creationId="{2799F880-F875-F4A2-C016-2F24DC07951B}"/>
          </ac:inkMkLst>
        </pc:inkChg>
        <pc:inkChg chg="del">
          <ac:chgData name="Stavroula Kanoni" userId="743eef56-dc3d-4b77-8b25-0a83dfc881ea" providerId="ADAL" clId="{4AC54427-D4B6-4016-BB33-DC41F1D229FA}" dt="2023-07-12T08:30:37.183" v="50" actId="478"/>
          <ac:inkMkLst>
            <pc:docMk/>
            <pc:sldMk cId="3869910747" sldId="561"/>
            <ac:inkMk id="32" creationId="{07472245-5D35-F076-9861-C8F834E755DF}"/>
          </ac:inkMkLst>
        </pc:inkChg>
        <pc:inkChg chg="del">
          <ac:chgData name="Stavroula Kanoni" userId="743eef56-dc3d-4b77-8b25-0a83dfc881ea" providerId="ADAL" clId="{4AC54427-D4B6-4016-BB33-DC41F1D229FA}" dt="2023-07-12T08:30:44.542" v="52" actId="478"/>
          <ac:inkMkLst>
            <pc:docMk/>
            <pc:sldMk cId="3869910747" sldId="561"/>
            <ac:inkMk id="33" creationId="{EF7776D3-15F0-B787-938D-653BEFE88776}"/>
          </ac:inkMkLst>
        </pc:inkChg>
        <pc:inkChg chg="del">
          <ac:chgData name="Stavroula Kanoni" userId="743eef56-dc3d-4b77-8b25-0a83dfc881ea" providerId="ADAL" clId="{4AC54427-D4B6-4016-BB33-DC41F1D229FA}" dt="2023-07-12T08:30:44.542" v="52" actId="478"/>
          <ac:inkMkLst>
            <pc:docMk/>
            <pc:sldMk cId="3869910747" sldId="561"/>
            <ac:inkMk id="34" creationId="{6DCFED12-ACEC-01D9-7A1D-0D8EF740AEDA}"/>
          </ac:inkMkLst>
        </pc:inkChg>
        <pc:inkChg chg="del">
          <ac:chgData name="Stavroula Kanoni" userId="743eef56-dc3d-4b77-8b25-0a83dfc881ea" providerId="ADAL" clId="{4AC54427-D4B6-4016-BB33-DC41F1D229FA}" dt="2023-07-12T08:30:44.542" v="52" actId="478"/>
          <ac:inkMkLst>
            <pc:docMk/>
            <pc:sldMk cId="3869910747" sldId="561"/>
            <ac:inkMk id="35" creationId="{82D10F64-4D9F-F988-E9E6-01C56A64C109}"/>
          </ac:inkMkLst>
        </pc:inkChg>
        <pc:inkChg chg="del">
          <ac:chgData name="Stavroula Kanoni" userId="743eef56-dc3d-4b77-8b25-0a83dfc881ea" providerId="ADAL" clId="{4AC54427-D4B6-4016-BB33-DC41F1D229FA}" dt="2023-07-12T08:30:44.542" v="52" actId="478"/>
          <ac:inkMkLst>
            <pc:docMk/>
            <pc:sldMk cId="3869910747" sldId="561"/>
            <ac:inkMk id="36" creationId="{6515D506-FC35-A808-5C4B-CD21F3ED2201}"/>
          </ac:inkMkLst>
        </pc:inkChg>
        <pc:inkChg chg="del">
          <ac:chgData name="Stavroula Kanoni" userId="743eef56-dc3d-4b77-8b25-0a83dfc881ea" providerId="ADAL" clId="{4AC54427-D4B6-4016-BB33-DC41F1D229FA}" dt="2023-07-12T08:30:44.542" v="52" actId="478"/>
          <ac:inkMkLst>
            <pc:docMk/>
            <pc:sldMk cId="3869910747" sldId="561"/>
            <ac:inkMk id="38" creationId="{3E7469ED-56E8-8BDF-602E-2989B0D8DCE9}"/>
          </ac:inkMkLst>
        </pc:inkChg>
        <pc:inkChg chg="del">
          <ac:chgData name="Stavroula Kanoni" userId="743eef56-dc3d-4b77-8b25-0a83dfc881ea" providerId="ADAL" clId="{4AC54427-D4B6-4016-BB33-DC41F1D229FA}" dt="2023-07-12T08:30:44.542" v="52" actId="478"/>
          <ac:inkMkLst>
            <pc:docMk/>
            <pc:sldMk cId="3869910747" sldId="561"/>
            <ac:inkMk id="39" creationId="{C99B7FF7-8FAA-7CCF-766E-E6BF7B04B734}"/>
          </ac:inkMkLst>
        </pc:inkChg>
        <pc:inkChg chg="del">
          <ac:chgData name="Stavroula Kanoni" userId="743eef56-dc3d-4b77-8b25-0a83dfc881ea" providerId="ADAL" clId="{4AC54427-D4B6-4016-BB33-DC41F1D229FA}" dt="2023-07-12T08:30:44.542" v="52" actId="478"/>
          <ac:inkMkLst>
            <pc:docMk/>
            <pc:sldMk cId="3869910747" sldId="561"/>
            <ac:inkMk id="40" creationId="{E0E36AC2-A803-3CBB-3A7F-DDF6CCEEFB83}"/>
          </ac:inkMkLst>
        </pc:inkChg>
        <pc:inkChg chg="del">
          <ac:chgData name="Stavroula Kanoni" userId="743eef56-dc3d-4b77-8b25-0a83dfc881ea" providerId="ADAL" clId="{4AC54427-D4B6-4016-BB33-DC41F1D229FA}" dt="2023-07-12T08:30:44.542" v="52" actId="478"/>
          <ac:inkMkLst>
            <pc:docMk/>
            <pc:sldMk cId="3869910747" sldId="561"/>
            <ac:inkMk id="41" creationId="{A25514CD-94F8-0B61-3382-86A039D72623}"/>
          </ac:inkMkLst>
        </pc:inkChg>
        <pc:inkChg chg="del">
          <ac:chgData name="Stavroula Kanoni" userId="743eef56-dc3d-4b77-8b25-0a83dfc881ea" providerId="ADAL" clId="{4AC54427-D4B6-4016-BB33-DC41F1D229FA}" dt="2023-07-12T08:30:44.542" v="52" actId="478"/>
          <ac:inkMkLst>
            <pc:docMk/>
            <pc:sldMk cId="3869910747" sldId="561"/>
            <ac:inkMk id="42" creationId="{D3EB5324-75E1-2A32-7934-5D82DF4ADB02}"/>
          </ac:inkMkLst>
        </pc:inkChg>
        <pc:inkChg chg="del">
          <ac:chgData name="Stavroula Kanoni" userId="743eef56-dc3d-4b77-8b25-0a83dfc881ea" providerId="ADAL" clId="{4AC54427-D4B6-4016-BB33-DC41F1D229FA}" dt="2023-07-12T08:30:44.542" v="52" actId="478"/>
          <ac:inkMkLst>
            <pc:docMk/>
            <pc:sldMk cId="3869910747" sldId="561"/>
            <ac:inkMk id="43" creationId="{72585A86-58AC-032F-D09D-B20BEFCC75C8}"/>
          </ac:inkMkLst>
        </pc:inkChg>
        <pc:inkChg chg="del">
          <ac:chgData name="Stavroula Kanoni" userId="743eef56-dc3d-4b77-8b25-0a83dfc881ea" providerId="ADAL" clId="{4AC54427-D4B6-4016-BB33-DC41F1D229FA}" dt="2023-07-12T08:30:44.542" v="52" actId="478"/>
          <ac:inkMkLst>
            <pc:docMk/>
            <pc:sldMk cId="3869910747" sldId="561"/>
            <ac:inkMk id="44" creationId="{508AFA7E-74DB-C3AE-D078-6596273D0071}"/>
          </ac:inkMkLst>
        </pc:inkChg>
        <pc:inkChg chg="del">
          <ac:chgData name="Stavroula Kanoni" userId="743eef56-dc3d-4b77-8b25-0a83dfc881ea" providerId="ADAL" clId="{4AC54427-D4B6-4016-BB33-DC41F1D229FA}" dt="2023-07-12T08:30:44.542" v="52" actId="478"/>
          <ac:inkMkLst>
            <pc:docMk/>
            <pc:sldMk cId="3869910747" sldId="561"/>
            <ac:inkMk id="45" creationId="{077F5C48-B30C-DFAC-AAB8-2275C6AA0D2B}"/>
          </ac:inkMkLst>
        </pc:inkChg>
        <pc:inkChg chg="del">
          <ac:chgData name="Stavroula Kanoni" userId="743eef56-dc3d-4b77-8b25-0a83dfc881ea" providerId="ADAL" clId="{4AC54427-D4B6-4016-BB33-DC41F1D229FA}" dt="2023-07-12T08:30:44.542" v="52" actId="478"/>
          <ac:inkMkLst>
            <pc:docMk/>
            <pc:sldMk cId="3869910747" sldId="561"/>
            <ac:inkMk id="46" creationId="{33DDDAC6-02F6-9912-C45E-49CD6F09A846}"/>
          </ac:inkMkLst>
        </pc:inkChg>
        <pc:inkChg chg="del">
          <ac:chgData name="Stavroula Kanoni" userId="743eef56-dc3d-4b77-8b25-0a83dfc881ea" providerId="ADAL" clId="{4AC54427-D4B6-4016-BB33-DC41F1D229FA}" dt="2023-07-12T08:30:44.542" v="52" actId="478"/>
          <ac:inkMkLst>
            <pc:docMk/>
            <pc:sldMk cId="3869910747" sldId="561"/>
            <ac:inkMk id="47" creationId="{546A3551-D8A0-3F66-D579-D5CE5CB5B048}"/>
          </ac:inkMkLst>
        </pc:inkChg>
        <pc:inkChg chg="del">
          <ac:chgData name="Stavroula Kanoni" userId="743eef56-dc3d-4b77-8b25-0a83dfc881ea" providerId="ADAL" clId="{4AC54427-D4B6-4016-BB33-DC41F1D229FA}" dt="2023-07-12T08:30:44.542" v="52" actId="478"/>
          <ac:inkMkLst>
            <pc:docMk/>
            <pc:sldMk cId="3869910747" sldId="561"/>
            <ac:inkMk id="48" creationId="{B12F97CB-B6E9-06D4-ECD1-50E8DBF602F6}"/>
          </ac:inkMkLst>
        </pc:inkChg>
        <pc:inkChg chg="del">
          <ac:chgData name="Stavroula Kanoni" userId="743eef56-dc3d-4b77-8b25-0a83dfc881ea" providerId="ADAL" clId="{4AC54427-D4B6-4016-BB33-DC41F1D229FA}" dt="2023-07-12T08:30:44.542" v="52" actId="478"/>
          <ac:inkMkLst>
            <pc:docMk/>
            <pc:sldMk cId="3869910747" sldId="561"/>
            <ac:inkMk id="49" creationId="{F4D7FE79-A805-3BB1-887F-07D49AF4CA47}"/>
          </ac:inkMkLst>
        </pc:inkChg>
        <pc:inkChg chg="del">
          <ac:chgData name="Stavroula Kanoni" userId="743eef56-dc3d-4b77-8b25-0a83dfc881ea" providerId="ADAL" clId="{4AC54427-D4B6-4016-BB33-DC41F1D229FA}" dt="2023-07-12T08:30:44.542" v="52" actId="478"/>
          <ac:inkMkLst>
            <pc:docMk/>
            <pc:sldMk cId="3869910747" sldId="561"/>
            <ac:inkMk id="50" creationId="{E1A9C101-908D-FDAF-54F0-F6ED64889A99}"/>
          </ac:inkMkLst>
        </pc:inkChg>
        <pc:inkChg chg="del">
          <ac:chgData name="Stavroula Kanoni" userId="743eef56-dc3d-4b77-8b25-0a83dfc881ea" providerId="ADAL" clId="{4AC54427-D4B6-4016-BB33-DC41F1D229FA}" dt="2023-07-12T08:30:44.542" v="52" actId="478"/>
          <ac:inkMkLst>
            <pc:docMk/>
            <pc:sldMk cId="3869910747" sldId="561"/>
            <ac:inkMk id="51" creationId="{F434C725-BE3D-64CB-6D46-60E9528D33FF}"/>
          </ac:inkMkLst>
        </pc:inkChg>
      </pc:sldChg>
      <pc:sldChg chg="addSp delSp modSp mod">
        <pc:chgData name="Stavroula Kanoni" userId="743eef56-dc3d-4b77-8b25-0a83dfc881ea" providerId="ADAL" clId="{4AC54427-D4B6-4016-BB33-DC41F1D229FA}" dt="2023-07-12T08:23:40.208" v="49" actId="14100"/>
        <pc:sldMkLst>
          <pc:docMk/>
          <pc:sldMk cId="2341905906" sldId="577"/>
        </pc:sldMkLst>
        <pc:spChg chg="mod">
          <ac:chgData name="Stavroula Kanoni" userId="743eef56-dc3d-4b77-8b25-0a83dfc881ea" providerId="ADAL" clId="{4AC54427-D4B6-4016-BB33-DC41F1D229FA}" dt="2023-07-12T08:23:28.928" v="46" actId="20577"/>
          <ac:spMkLst>
            <pc:docMk/>
            <pc:sldMk cId="2341905906" sldId="577"/>
            <ac:spMk id="2" creationId="{00000000-0000-0000-0000-000000000000}"/>
          </ac:spMkLst>
        </pc:spChg>
        <pc:picChg chg="del">
          <ac:chgData name="Stavroula Kanoni" userId="743eef56-dc3d-4b77-8b25-0a83dfc881ea" providerId="ADAL" clId="{4AC54427-D4B6-4016-BB33-DC41F1D229FA}" dt="2023-07-12T08:21:30.741" v="1" actId="478"/>
          <ac:picMkLst>
            <pc:docMk/>
            <pc:sldMk cId="2341905906" sldId="577"/>
            <ac:picMk id="4" creationId="{26C09103-D410-05C5-9DBA-E6BEDAA3DFA5}"/>
          </ac:picMkLst>
        </pc:picChg>
        <pc:picChg chg="add mod modCrop">
          <ac:chgData name="Stavroula Kanoni" userId="743eef56-dc3d-4b77-8b25-0a83dfc881ea" providerId="ADAL" clId="{4AC54427-D4B6-4016-BB33-DC41F1D229FA}" dt="2023-07-12T08:23:40.208" v="49" actId="14100"/>
          <ac:picMkLst>
            <pc:docMk/>
            <pc:sldMk cId="2341905906" sldId="577"/>
            <ac:picMk id="5" creationId="{62CA941E-314E-BFAE-2EC6-DE7C7DA73B89}"/>
          </ac:picMkLst>
        </pc:picChg>
        <pc:picChg chg="del">
          <ac:chgData name="Stavroula Kanoni" userId="743eef56-dc3d-4b77-8b25-0a83dfc881ea" providerId="ADAL" clId="{4AC54427-D4B6-4016-BB33-DC41F1D229FA}" dt="2023-07-12T08:21:29.962" v="0" actId="478"/>
          <ac:picMkLst>
            <pc:docMk/>
            <pc:sldMk cId="2341905906" sldId="577"/>
            <ac:picMk id="6" creationId="{EE22C535-6FC7-C3A0-A2A4-9663A5CFCA45}"/>
          </ac:picMkLst>
        </pc:picChg>
      </pc:sldChg>
      <pc:sldChg chg="delSp modSp del mod">
        <pc:chgData name="Stavroula Kanoni" userId="743eef56-dc3d-4b77-8b25-0a83dfc881ea" providerId="ADAL" clId="{4AC54427-D4B6-4016-BB33-DC41F1D229FA}" dt="2023-07-12T09:33:27.223" v="116" actId="47"/>
        <pc:sldMkLst>
          <pc:docMk/>
          <pc:sldMk cId="3904035402" sldId="578"/>
        </pc:sldMkLst>
        <pc:spChg chg="mod">
          <ac:chgData name="Stavroula Kanoni" userId="743eef56-dc3d-4b77-8b25-0a83dfc881ea" providerId="ADAL" clId="{4AC54427-D4B6-4016-BB33-DC41F1D229FA}" dt="2023-07-12T09:33:18.379" v="112" actId="14100"/>
          <ac:spMkLst>
            <pc:docMk/>
            <pc:sldMk cId="3904035402" sldId="578"/>
            <ac:spMk id="2" creationId="{00000000-0000-0000-0000-000000000000}"/>
          </ac:spMkLst>
        </pc:spChg>
        <pc:picChg chg="del">
          <ac:chgData name="Stavroula Kanoni" userId="743eef56-dc3d-4b77-8b25-0a83dfc881ea" providerId="ADAL" clId="{4AC54427-D4B6-4016-BB33-DC41F1D229FA}" dt="2023-07-12T09:32:47.787" v="98" actId="478"/>
          <ac:picMkLst>
            <pc:docMk/>
            <pc:sldMk cId="3904035402" sldId="578"/>
            <ac:picMk id="4" creationId="{C33BD7EC-FD08-0A31-C5FD-3E5FCD8F52E7}"/>
          </ac:picMkLst>
        </pc:picChg>
        <pc:inkChg chg="del">
          <ac:chgData name="Stavroula Kanoni" userId="743eef56-dc3d-4b77-8b25-0a83dfc881ea" providerId="ADAL" clId="{4AC54427-D4B6-4016-BB33-DC41F1D229FA}" dt="2023-07-12T09:32:51.025" v="99" actId="478"/>
          <ac:inkMkLst>
            <pc:docMk/>
            <pc:sldMk cId="3904035402" sldId="578"/>
            <ac:inkMk id="8" creationId="{234798F7-A070-61F5-5D01-084DA68646BC}"/>
          </ac:inkMkLst>
        </pc:inkChg>
        <pc:inkChg chg="del">
          <ac:chgData name="Stavroula Kanoni" userId="743eef56-dc3d-4b77-8b25-0a83dfc881ea" providerId="ADAL" clId="{4AC54427-D4B6-4016-BB33-DC41F1D229FA}" dt="2023-07-12T09:32:43.664" v="97" actId="478"/>
          <ac:inkMkLst>
            <pc:docMk/>
            <pc:sldMk cId="3904035402" sldId="578"/>
            <ac:inkMk id="9" creationId="{B845509F-9E7F-6A99-2B15-DAE55A22F62A}"/>
          </ac:inkMkLst>
        </pc:inkChg>
        <pc:inkChg chg="del">
          <ac:chgData name="Stavroula Kanoni" userId="743eef56-dc3d-4b77-8b25-0a83dfc881ea" providerId="ADAL" clId="{4AC54427-D4B6-4016-BB33-DC41F1D229FA}" dt="2023-07-12T09:32:51.025" v="99" actId="478"/>
          <ac:inkMkLst>
            <pc:docMk/>
            <pc:sldMk cId="3904035402" sldId="578"/>
            <ac:inkMk id="10" creationId="{7CA22EE1-7F5A-8066-23D4-43660C86D83B}"/>
          </ac:inkMkLst>
        </pc:inkChg>
        <pc:inkChg chg="del">
          <ac:chgData name="Stavroula Kanoni" userId="743eef56-dc3d-4b77-8b25-0a83dfc881ea" providerId="ADAL" clId="{4AC54427-D4B6-4016-BB33-DC41F1D229FA}" dt="2023-07-12T09:32:51.025" v="99" actId="478"/>
          <ac:inkMkLst>
            <pc:docMk/>
            <pc:sldMk cId="3904035402" sldId="578"/>
            <ac:inkMk id="11" creationId="{02B0091E-8B54-1336-F908-DD5FE8790420}"/>
          </ac:inkMkLst>
        </pc:inkChg>
        <pc:inkChg chg="del">
          <ac:chgData name="Stavroula Kanoni" userId="743eef56-dc3d-4b77-8b25-0a83dfc881ea" providerId="ADAL" clId="{4AC54427-D4B6-4016-BB33-DC41F1D229FA}" dt="2023-07-12T09:32:43.664" v="97" actId="478"/>
          <ac:inkMkLst>
            <pc:docMk/>
            <pc:sldMk cId="3904035402" sldId="578"/>
            <ac:inkMk id="13" creationId="{C6CB81D5-1D2D-652E-AA78-B6DE2C4121C7}"/>
          </ac:inkMkLst>
        </pc:inkChg>
        <pc:inkChg chg="del">
          <ac:chgData name="Stavroula Kanoni" userId="743eef56-dc3d-4b77-8b25-0a83dfc881ea" providerId="ADAL" clId="{4AC54427-D4B6-4016-BB33-DC41F1D229FA}" dt="2023-07-12T09:32:51.025" v="99" actId="478"/>
          <ac:inkMkLst>
            <pc:docMk/>
            <pc:sldMk cId="3904035402" sldId="578"/>
            <ac:inkMk id="14" creationId="{922A7E48-C709-E337-F319-54DC473489B2}"/>
          </ac:inkMkLst>
        </pc:inkChg>
        <pc:inkChg chg="del">
          <ac:chgData name="Stavroula Kanoni" userId="743eef56-dc3d-4b77-8b25-0a83dfc881ea" providerId="ADAL" clId="{4AC54427-D4B6-4016-BB33-DC41F1D229FA}" dt="2023-07-12T09:32:43.664" v="97" actId="478"/>
          <ac:inkMkLst>
            <pc:docMk/>
            <pc:sldMk cId="3904035402" sldId="578"/>
            <ac:inkMk id="15" creationId="{0EFC479B-A983-119F-5E9F-CB6851BAB5F6}"/>
          </ac:inkMkLst>
        </pc:inkChg>
        <pc:inkChg chg="del">
          <ac:chgData name="Stavroula Kanoni" userId="743eef56-dc3d-4b77-8b25-0a83dfc881ea" providerId="ADAL" clId="{4AC54427-D4B6-4016-BB33-DC41F1D229FA}" dt="2023-07-12T09:32:51.025" v="99" actId="478"/>
          <ac:inkMkLst>
            <pc:docMk/>
            <pc:sldMk cId="3904035402" sldId="578"/>
            <ac:inkMk id="16" creationId="{820C2405-FDB2-946E-1F83-03BECB672359}"/>
          </ac:inkMkLst>
        </pc:inkChg>
        <pc:inkChg chg="del">
          <ac:chgData name="Stavroula Kanoni" userId="743eef56-dc3d-4b77-8b25-0a83dfc881ea" providerId="ADAL" clId="{4AC54427-D4B6-4016-BB33-DC41F1D229FA}" dt="2023-07-12T09:32:51.025" v="99" actId="478"/>
          <ac:inkMkLst>
            <pc:docMk/>
            <pc:sldMk cId="3904035402" sldId="578"/>
            <ac:inkMk id="17" creationId="{58D3B1FC-E77A-5785-5712-4DAE32A33A4F}"/>
          </ac:inkMkLst>
        </pc:inkChg>
        <pc:inkChg chg="del">
          <ac:chgData name="Stavroula Kanoni" userId="743eef56-dc3d-4b77-8b25-0a83dfc881ea" providerId="ADAL" clId="{4AC54427-D4B6-4016-BB33-DC41F1D229FA}" dt="2023-07-12T09:32:43.664" v="97" actId="478"/>
          <ac:inkMkLst>
            <pc:docMk/>
            <pc:sldMk cId="3904035402" sldId="578"/>
            <ac:inkMk id="18" creationId="{12C459A6-8F45-E487-6D0D-805608A17429}"/>
          </ac:inkMkLst>
        </pc:inkChg>
        <pc:inkChg chg="del">
          <ac:chgData name="Stavroula Kanoni" userId="743eef56-dc3d-4b77-8b25-0a83dfc881ea" providerId="ADAL" clId="{4AC54427-D4B6-4016-BB33-DC41F1D229FA}" dt="2023-07-12T09:32:51.025" v="99" actId="478"/>
          <ac:inkMkLst>
            <pc:docMk/>
            <pc:sldMk cId="3904035402" sldId="578"/>
            <ac:inkMk id="19" creationId="{73457B6C-67AE-7F9F-F0C8-17734513CE5D}"/>
          </ac:inkMkLst>
        </pc:inkChg>
        <pc:inkChg chg="del">
          <ac:chgData name="Stavroula Kanoni" userId="743eef56-dc3d-4b77-8b25-0a83dfc881ea" providerId="ADAL" clId="{4AC54427-D4B6-4016-BB33-DC41F1D229FA}" dt="2023-07-12T09:32:43.664" v="97" actId="478"/>
          <ac:inkMkLst>
            <pc:docMk/>
            <pc:sldMk cId="3904035402" sldId="578"/>
            <ac:inkMk id="20" creationId="{538F5A3E-CC02-EA15-18DD-21511CAC716C}"/>
          </ac:inkMkLst>
        </pc:inkChg>
        <pc:inkChg chg="del">
          <ac:chgData name="Stavroula Kanoni" userId="743eef56-dc3d-4b77-8b25-0a83dfc881ea" providerId="ADAL" clId="{4AC54427-D4B6-4016-BB33-DC41F1D229FA}" dt="2023-07-12T09:32:51.025" v="99" actId="478"/>
          <ac:inkMkLst>
            <pc:docMk/>
            <pc:sldMk cId="3904035402" sldId="578"/>
            <ac:inkMk id="21" creationId="{AD99262B-BCFE-6E68-EAD5-C22E28E1A739}"/>
          </ac:inkMkLst>
        </pc:inkChg>
        <pc:inkChg chg="del">
          <ac:chgData name="Stavroula Kanoni" userId="743eef56-dc3d-4b77-8b25-0a83dfc881ea" providerId="ADAL" clId="{4AC54427-D4B6-4016-BB33-DC41F1D229FA}" dt="2023-07-12T09:32:51.025" v="99" actId="478"/>
          <ac:inkMkLst>
            <pc:docMk/>
            <pc:sldMk cId="3904035402" sldId="578"/>
            <ac:inkMk id="23" creationId="{71F59367-D4DE-D864-2BE2-0657A76EE734}"/>
          </ac:inkMkLst>
        </pc:inkChg>
        <pc:inkChg chg="del">
          <ac:chgData name="Stavroula Kanoni" userId="743eef56-dc3d-4b77-8b25-0a83dfc881ea" providerId="ADAL" clId="{4AC54427-D4B6-4016-BB33-DC41F1D229FA}" dt="2023-07-12T09:32:51.025" v="99" actId="478"/>
          <ac:inkMkLst>
            <pc:docMk/>
            <pc:sldMk cId="3904035402" sldId="578"/>
            <ac:inkMk id="24" creationId="{D25C4232-23DC-80BE-CA8E-10A5609E7BA7}"/>
          </ac:inkMkLst>
        </pc:inkChg>
      </pc:sldChg>
      <pc:sldChg chg="del">
        <pc:chgData name="Stavroula Kanoni" userId="743eef56-dc3d-4b77-8b25-0a83dfc881ea" providerId="ADAL" clId="{4AC54427-D4B6-4016-BB33-DC41F1D229FA}" dt="2023-07-12T09:33:21.001" v="113" actId="47"/>
        <pc:sldMkLst>
          <pc:docMk/>
          <pc:sldMk cId="644268425" sldId="579"/>
        </pc:sldMkLst>
      </pc:sldChg>
      <pc:sldChg chg="del">
        <pc:chgData name="Stavroula Kanoni" userId="743eef56-dc3d-4b77-8b25-0a83dfc881ea" providerId="ADAL" clId="{4AC54427-D4B6-4016-BB33-DC41F1D229FA}" dt="2023-07-12T09:33:22.841" v="114" actId="47"/>
        <pc:sldMkLst>
          <pc:docMk/>
          <pc:sldMk cId="848622182" sldId="580"/>
        </pc:sldMkLst>
      </pc:sldChg>
      <pc:sldChg chg="del">
        <pc:chgData name="Stavroula Kanoni" userId="743eef56-dc3d-4b77-8b25-0a83dfc881ea" providerId="ADAL" clId="{4AC54427-D4B6-4016-BB33-DC41F1D229FA}" dt="2023-07-12T09:33:25.143" v="115" actId="47"/>
        <pc:sldMkLst>
          <pc:docMk/>
          <pc:sldMk cId="3665521366" sldId="581"/>
        </pc:sldMkLst>
      </pc:sldChg>
      <pc:sldChg chg="delSp modSp mod modAnim">
        <pc:chgData name="Stavroula Kanoni" userId="743eef56-dc3d-4b77-8b25-0a83dfc881ea" providerId="ADAL" clId="{4AC54427-D4B6-4016-BB33-DC41F1D229FA}" dt="2023-07-12T10:28:36.719" v="758" actId="1076"/>
        <pc:sldMkLst>
          <pc:docMk/>
          <pc:sldMk cId="2017082930" sldId="584"/>
        </pc:sldMkLst>
        <pc:spChg chg="mod">
          <ac:chgData name="Stavroula Kanoni" userId="743eef56-dc3d-4b77-8b25-0a83dfc881ea" providerId="ADAL" clId="{4AC54427-D4B6-4016-BB33-DC41F1D229FA}" dt="2023-07-12T10:20:15.495" v="697" actId="14100"/>
          <ac:spMkLst>
            <pc:docMk/>
            <pc:sldMk cId="2017082930" sldId="584"/>
            <ac:spMk id="2" creationId="{00000000-0000-0000-0000-000000000000}"/>
          </ac:spMkLst>
        </pc:spChg>
        <pc:spChg chg="del">
          <ac:chgData name="Stavroula Kanoni" userId="743eef56-dc3d-4b77-8b25-0a83dfc881ea" providerId="ADAL" clId="{4AC54427-D4B6-4016-BB33-DC41F1D229FA}" dt="2023-07-12T10:20:18.270" v="698" actId="478"/>
          <ac:spMkLst>
            <pc:docMk/>
            <pc:sldMk cId="2017082930" sldId="584"/>
            <ac:spMk id="4" creationId="{661F3656-B5A1-A536-FAD4-28B235C343E5}"/>
          </ac:spMkLst>
        </pc:spChg>
        <pc:spChg chg="mod">
          <ac:chgData name="Stavroula Kanoni" userId="743eef56-dc3d-4b77-8b25-0a83dfc881ea" providerId="ADAL" clId="{4AC54427-D4B6-4016-BB33-DC41F1D229FA}" dt="2023-07-12T10:28:36.719" v="758" actId="1076"/>
          <ac:spMkLst>
            <pc:docMk/>
            <pc:sldMk cId="2017082930" sldId="584"/>
            <ac:spMk id="9" creationId="{00000000-0000-0000-0000-000000000000}"/>
          </ac:spMkLst>
        </pc:spChg>
      </pc:sldChg>
      <pc:sldChg chg="del">
        <pc:chgData name="Stavroula Kanoni" userId="743eef56-dc3d-4b77-8b25-0a83dfc881ea" providerId="ADAL" clId="{4AC54427-D4B6-4016-BB33-DC41F1D229FA}" dt="2023-07-12T09:33:42.794" v="130" actId="47"/>
        <pc:sldMkLst>
          <pc:docMk/>
          <pc:sldMk cId="1823954155" sldId="585"/>
        </pc:sldMkLst>
      </pc:sldChg>
      <pc:sldChg chg="addSp delSp modSp add mod delAnim modAnim">
        <pc:chgData name="Stavroula Kanoni" userId="743eef56-dc3d-4b77-8b25-0a83dfc881ea" providerId="ADAL" clId="{4AC54427-D4B6-4016-BB33-DC41F1D229FA}" dt="2023-07-12T09:53:36.736" v="432"/>
        <pc:sldMkLst>
          <pc:docMk/>
          <pc:sldMk cId="3661404542" sldId="585"/>
        </pc:sldMkLst>
        <pc:spChg chg="mod">
          <ac:chgData name="Stavroula Kanoni" userId="743eef56-dc3d-4b77-8b25-0a83dfc881ea" providerId="ADAL" clId="{4AC54427-D4B6-4016-BB33-DC41F1D229FA}" dt="2023-07-12T09:40:12.710" v="151" actId="14100"/>
          <ac:spMkLst>
            <pc:docMk/>
            <pc:sldMk cId="3661404542" sldId="585"/>
            <ac:spMk id="2" creationId="{00000000-0000-0000-0000-000000000000}"/>
          </ac:spMkLst>
        </pc:spChg>
        <pc:spChg chg="del">
          <ac:chgData name="Stavroula Kanoni" userId="743eef56-dc3d-4b77-8b25-0a83dfc881ea" providerId="ADAL" clId="{4AC54427-D4B6-4016-BB33-DC41F1D229FA}" dt="2023-07-12T09:42:36.714" v="160" actId="478"/>
          <ac:spMkLst>
            <pc:docMk/>
            <pc:sldMk cId="3661404542" sldId="585"/>
            <ac:spMk id="4" creationId="{661F3656-B5A1-A536-FAD4-28B235C343E5}"/>
          </ac:spMkLst>
        </pc:spChg>
        <pc:spChg chg="mod">
          <ac:chgData name="Stavroula Kanoni" userId="743eef56-dc3d-4b77-8b25-0a83dfc881ea" providerId="ADAL" clId="{4AC54427-D4B6-4016-BB33-DC41F1D229FA}" dt="2023-07-12T09:53:16.377" v="429" actId="113"/>
          <ac:spMkLst>
            <pc:docMk/>
            <pc:sldMk cId="3661404542" sldId="585"/>
            <ac:spMk id="9" creationId="{00000000-0000-0000-0000-000000000000}"/>
          </ac:spMkLst>
        </pc:spChg>
        <pc:graphicFrameChg chg="add mod modGraphic">
          <ac:chgData name="Stavroula Kanoni" userId="743eef56-dc3d-4b77-8b25-0a83dfc881ea" providerId="ADAL" clId="{4AC54427-D4B6-4016-BB33-DC41F1D229FA}" dt="2023-07-12T09:50:27.888" v="278" actId="12100"/>
          <ac:graphicFrameMkLst>
            <pc:docMk/>
            <pc:sldMk cId="3661404542" sldId="585"/>
            <ac:graphicFrameMk id="3" creationId="{9FFAC354-EA02-FAB6-91E3-9E06F4350F91}"/>
          </ac:graphicFrameMkLst>
        </pc:graphicFrameChg>
      </pc:sldChg>
      <pc:sldChg chg="addSp delSp modSp add mod">
        <pc:chgData name="Stavroula Kanoni" userId="743eef56-dc3d-4b77-8b25-0a83dfc881ea" providerId="ADAL" clId="{4AC54427-D4B6-4016-BB33-DC41F1D229FA}" dt="2023-07-12T10:07:12.253" v="516" actId="1076"/>
        <pc:sldMkLst>
          <pc:docMk/>
          <pc:sldMk cId="2225240938" sldId="586"/>
        </pc:sldMkLst>
        <pc:spChg chg="mod">
          <ac:chgData name="Stavroula Kanoni" userId="743eef56-dc3d-4b77-8b25-0a83dfc881ea" providerId="ADAL" clId="{4AC54427-D4B6-4016-BB33-DC41F1D229FA}" dt="2023-07-12T09:54:27.985" v="479" actId="20577"/>
          <ac:spMkLst>
            <pc:docMk/>
            <pc:sldMk cId="2225240938" sldId="586"/>
            <ac:spMk id="2" creationId="{00000000-0000-0000-0000-000000000000}"/>
          </ac:spMkLst>
        </pc:spChg>
        <pc:spChg chg="mod">
          <ac:chgData name="Stavroula Kanoni" userId="743eef56-dc3d-4b77-8b25-0a83dfc881ea" providerId="ADAL" clId="{4AC54427-D4B6-4016-BB33-DC41F1D229FA}" dt="2023-07-12T10:06:53.352" v="513" actId="6549"/>
          <ac:spMkLst>
            <pc:docMk/>
            <pc:sldMk cId="2225240938" sldId="586"/>
            <ac:spMk id="9" creationId="{00000000-0000-0000-0000-000000000000}"/>
          </ac:spMkLst>
        </pc:spChg>
        <pc:graphicFrameChg chg="del">
          <ac:chgData name="Stavroula Kanoni" userId="743eef56-dc3d-4b77-8b25-0a83dfc881ea" providerId="ADAL" clId="{4AC54427-D4B6-4016-BB33-DC41F1D229FA}" dt="2023-07-12T09:54:32.147" v="480" actId="478"/>
          <ac:graphicFrameMkLst>
            <pc:docMk/>
            <pc:sldMk cId="2225240938" sldId="586"/>
            <ac:graphicFrameMk id="3" creationId="{9FFAC354-EA02-FAB6-91E3-9E06F4350F91}"/>
          </ac:graphicFrameMkLst>
        </pc:graphicFrameChg>
        <pc:picChg chg="add mod">
          <ac:chgData name="Stavroula Kanoni" userId="743eef56-dc3d-4b77-8b25-0a83dfc881ea" providerId="ADAL" clId="{4AC54427-D4B6-4016-BB33-DC41F1D229FA}" dt="2023-07-12T10:07:12.253" v="516" actId="1076"/>
          <ac:picMkLst>
            <pc:docMk/>
            <pc:sldMk cId="2225240938" sldId="586"/>
            <ac:picMk id="1026" creationId="{CE83DF21-47D9-C1F4-D04A-082BC801AFB9}"/>
          </ac:picMkLst>
        </pc:picChg>
      </pc:sldChg>
      <pc:sldChg chg="delSp modSp add mod">
        <pc:chgData name="Stavroula Kanoni" userId="743eef56-dc3d-4b77-8b25-0a83dfc881ea" providerId="ADAL" clId="{4AC54427-D4B6-4016-BB33-DC41F1D229FA}" dt="2023-07-12T10:13:51.787" v="593" actId="20577"/>
        <pc:sldMkLst>
          <pc:docMk/>
          <pc:sldMk cId="524304864" sldId="587"/>
        </pc:sldMkLst>
        <pc:spChg chg="mod">
          <ac:chgData name="Stavroula Kanoni" userId="743eef56-dc3d-4b77-8b25-0a83dfc881ea" providerId="ADAL" clId="{4AC54427-D4B6-4016-BB33-DC41F1D229FA}" dt="2023-07-12T10:07:39.590" v="533" actId="20577"/>
          <ac:spMkLst>
            <pc:docMk/>
            <pc:sldMk cId="524304864" sldId="587"/>
            <ac:spMk id="2" creationId="{00000000-0000-0000-0000-000000000000}"/>
          </ac:spMkLst>
        </pc:spChg>
        <pc:spChg chg="mod">
          <ac:chgData name="Stavroula Kanoni" userId="743eef56-dc3d-4b77-8b25-0a83dfc881ea" providerId="ADAL" clId="{4AC54427-D4B6-4016-BB33-DC41F1D229FA}" dt="2023-07-12T10:13:51.787" v="593" actId="20577"/>
          <ac:spMkLst>
            <pc:docMk/>
            <pc:sldMk cId="524304864" sldId="587"/>
            <ac:spMk id="9" creationId="{00000000-0000-0000-0000-000000000000}"/>
          </ac:spMkLst>
        </pc:spChg>
        <pc:picChg chg="del">
          <ac:chgData name="Stavroula Kanoni" userId="743eef56-dc3d-4b77-8b25-0a83dfc881ea" providerId="ADAL" clId="{4AC54427-D4B6-4016-BB33-DC41F1D229FA}" dt="2023-07-12T10:07:21.931" v="518" actId="478"/>
          <ac:picMkLst>
            <pc:docMk/>
            <pc:sldMk cId="524304864" sldId="587"/>
            <ac:picMk id="1026" creationId="{CE83DF21-47D9-C1F4-D04A-082BC801AFB9}"/>
          </ac:picMkLst>
        </pc:picChg>
      </pc:sldChg>
      <pc:sldChg chg="del">
        <pc:chgData name="Stavroula Kanoni" userId="743eef56-dc3d-4b77-8b25-0a83dfc881ea" providerId="ADAL" clId="{4AC54427-D4B6-4016-BB33-DC41F1D229FA}" dt="2023-07-12T09:33:41.720" v="129" actId="47"/>
        <pc:sldMkLst>
          <pc:docMk/>
          <pc:sldMk cId="2309263237" sldId="587"/>
        </pc:sldMkLst>
      </pc:sldChg>
      <pc:sldChg chg="addSp delSp modSp add mod">
        <pc:chgData name="Stavroula Kanoni" userId="743eef56-dc3d-4b77-8b25-0a83dfc881ea" providerId="ADAL" clId="{4AC54427-D4B6-4016-BB33-DC41F1D229FA}" dt="2023-07-12T10:15:41.641" v="642" actId="478"/>
        <pc:sldMkLst>
          <pc:docMk/>
          <pc:sldMk cId="466845672" sldId="588"/>
        </pc:sldMkLst>
        <pc:spChg chg="mod">
          <ac:chgData name="Stavroula Kanoni" userId="743eef56-dc3d-4b77-8b25-0a83dfc881ea" providerId="ADAL" clId="{4AC54427-D4B6-4016-BB33-DC41F1D229FA}" dt="2023-07-12T10:14:48.336" v="637" actId="20577"/>
          <ac:spMkLst>
            <pc:docMk/>
            <pc:sldMk cId="466845672" sldId="588"/>
            <ac:spMk id="2" creationId="{00000000-0000-0000-0000-000000000000}"/>
          </ac:spMkLst>
        </pc:spChg>
        <pc:spChg chg="add del mod">
          <ac:chgData name="Stavroula Kanoni" userId="743eef56-dc3d-4b77-8b25-0a83dfc881ea" providerId="ADAL" clId="{4AC54427-D4B6-4016-BB33-DC41F1D229FA}" dt="2023-07-12T10:15:41.641" v="642" actId="478"/>
          <ac:spMkLst>
            <pc:docMk/>
            <pc:sldMk cId="466845672" sldId="588"/>
            <ac:spMk id="5" creationId="{1A252F34-E19E-95E3-F2FD-E42AABFB08DC}"/>
          </ac:spMkLst>
        </pc:spChg>
        <pc:spChg chg="del">
          <ac:chgData name="Stavroula Kanoni" userId="743eef56-dc3d-4b77-8b25-0a83dfc881ea" providerId="ADAL" clId="{4AC54427-D4B6-4016-BB33-DC41F1D229FA}" dt="2023-07-12T10:15:38.372" v="641" actId="478"/>
          <ac:spMkLst>
            <pc:docMk/>
            <pc:sldMk cId="466845672" sldId="588"/>
            <ac:spMk id="9" creationId="{00000000-0000-0000-0000-000000000000}"/>
          </ac:spMkLst>
        </pc:spChg>
        <pc:picChg chg="add mod">
          <ac:chgData name="Stavroula Kanoni" userId="743eef56-dc3d-4b77-8b25-0a83dfc881ea" providerId="ADAL" clId="{4AC54427-D4B6-4016-BB33-DC41F1D229FA}" dt="2023-07-12T10:15:35.504" v="640" actId="1076"/>
          <ac:picMkLst>
            <pc:docMk/>
            <pc:sldMk cId="466845672" sldId="588"/>
            <ac:picMk id="3" creationId="{349CA60E-529B-CEBB-717E-A7AB5067F101}"/>
          </ac:picMkLst>
        </pc:picChg>
      </pc:sldChg>
      <pc:sldChg chg="del">
        <pc:chgData name="Stavroula Kanoni" userId="743eef56-dc3d-4b77-8b25-0a83dfc881ea" providerId="ADAL" clId="{4AC54427-D4B6-4016-BB33-DC41F1D229FA}" dt="2023-07-12T09:33:43.467" v="131" actId="47"/>
        <pc:sldMkLst>
          <pc:docMk/>
          <pc:sldMk cId="3456560760" sldId="588"/>
        </pc:sldMkLst>
      </pc:sldChg>
      <pc:sldChg chg="del">
        <pc:chgData name="Stavroula Kanoni" userId="743eef56-dc3d-4b77-8b25-0a83dfc881ea" providerId="ADAL" clId="{4AC54427-D4B6-4016-BB33-DC41F1D229FA}" dt="2023-07-12T09:33:43.811" v="132" actId="47"/>
        <pc:sldMkLst>
          <pc:docMk/>
          <pc:sldMk cId="3218060246" sldId="589"/>
        </pc:sldMkLst>
      </pc:sldChg>
      <pc:sldChg chg="addSp delSp modSp add mod">
        <pc:chgData name="Stavroula Kanoni" userId="743eef56-dc3d-4b77-8b25-0a83dfc881ea" providerId="ADAL" clId="{4AC54427-D4B6-4016-BB33-DC41F1D229FA}" dt="2023-07-12T10:48:46.044" v="988" actId="478"/>
        <pc:sldMkLst>
          <pc:docMk/>
          <pc:sldMk cId="3864668286" sldId="589"/>
        </pc:sldMkLst>
        <pc:spChg chg="mod">
          <ac:chgData name="Stavroula Kanoni" userId="743eef56-dc3d-4b77-8b25-0a83dfc881ea" providerId="ADAL" clId="{4AC54427-D4B6-4016-BB33-DC41F1D229FA}" dt="2023-07-12T10:43:13.806" v="903" actId="1076"/>
          <ac:spMkLst>
            <pc:docMk/>
            <pc:sldMk cId="3864668286" sldId="589"/>
            <ac:spMk id="2" creationId="{00000000-0000-0000-0000-000000000000}"/>
          </ac:spMkLst>
        </pc:spChg>
        <pc:spChg chg="mod">
          <ac:chgData name="Stavroula Kanoni" userId="743eef56-dc3d-4b77-8b25-0a83dfc881ea" providerId="ADAL" clId="{4AC54427-D4B6-4016-BB33-DC41F1D229FA}" dt="2023-07-12T10:46:59.148" v="984" actId="20577"/>
          <ac:spMkLst>
            <pc:docMk/>
            <pc:sldMk cId="3864668286" sldId="589"/>
            <ac:spMk id="9" creationId="{00000000-0000-0000-0000-000000000000}"/>
          </ac:spMkLst>
        </pc:spChg>
        <pc:graphicFrameChg chg="add mod modGraphic">
          <ac:chgData name="Stavroula Kanoni" userId="743eef56-dc3d-4b77-8b25-0a83dfc881ea" providerId="ADAL" clId="{4AC54427-D4B6-4016-BB33-DC41F1D229FA}" dt="2023-07-12T10:43:34.436" v="909" actId="113"/>
          <ac:graphicFrameMkLst>
            <pc:docMk/>
            <pc:sldMk cId="3864668286" sldId="589"/>
            <ac:graphicFrameMk id="3" creationId="{6E6F9932-D732-BBFC-4296-2E9E1BD7D7C2}"/>
          </ac:graphicFrameMkLst>
        </pc:graphicFrameChg>
        <pc:graphicFrameChg chg="add del modGraphic">
          <ac:chgData name="Stavroula Kanoni" userId="743eef56-dc3d-4b77-8b25-0a83dfc881ea" providerId="ADAL" clId="{4AC54427-D4B6-4016-BB33-DC41F1D229FA}" dt="2023-07-12T10:48:46.044" v="988" actId="478"/>
          <ac:graphicFrameMkLst>
            <pc:docMk/>
            <pc:sldMk cId="3864668286" sldId="589"/>
            <ac:graphicFrameMk id="4" creationId="{94473CA9-60B8-72CA-260A-F58BE9092CCD}"/>
          </ac:graphicFrameMkLst>
        </pc:graphicFrameChg>
      </pc:sldChg>
      <pc:sldChg chg="del">
        <pc:chgData name="Stavroula Kanoni" userId="743eef56-dc3d-4b77-8b25-0a83dfc881ea" providerId="ADAL" clId="{4AC54427-D4B6-4016-BB33-DC41F1D229FA}" dt="2023-07-12T09:33:44.277" v="133" actId="47"/>
        <pc:sldMkLst>
          <pc:docMk/>
          <pc:sldMk cId="2657768082" sldId="590"/>
        </pc:sldMkLst>
      </pc:sldChg>
      <pc:sldChg chg="addSp delSp modSp add mod">
        <pc:chgData name="Stavroula Kanoni" userId="743eef56-dc3d-4b77-8b25-0a83dfc881ea" providerId="ADAL" clId="{4AC54427-D4B6-4016-BB33-DC41F1D229FA}" dt="2023-07-12T19:33:35.777" v="1125"/>
        <pc:sldMkLst>
          <pc:docMk/>
          <pc:sldMk cId="3584370692" sldId="590"/>
        </pc:sldMkLst>
        <pc:spChg chg="add del mod">
          <ac:chgData name="Stavroula Kanoni" userId="743eef56-dc3d-4b77-8b25-0a83dfc881ea" providerId="ADAL" clId="{4AC54427-D4B6-4016-BB33-DC41F1D229FA}" dt="2023-07-12T10:49:21.196" v="1037" actId="478"/>
          <ac:spMkLst>
            <pc:docMk/>
            <pc:sldMk cId="3584370692" sldId="590"/>
            <ac:spMk id="6" creationId="{BDC72560-6943-F0C4-7819-65D9EB44FD36}"/>
          </ac:spMkLst>
        </pc:spChg>
        <pc:spChg chg="del">
          <ac:chgData name="Stavroula Kanoni" userId="743eef56-dc3d-4b77-8b25-0a83dfc881ea" providerId="ADAL" clId="{4AC54427-D4B6-4016-BB33-DC41F1D229FA}" dt="2023-07-12T10:49:18.267" v="1036" actId="478"/>
          <ac:spMkLst>
            <pc:docMk/>
            <pc:sldMk cId="3584370692" sldId="590"/>
            <ac:spMk id="9" creationId="{00000000-0000-0000-0000-000000000000}"/>
          </ac:spMkLst>
        </pc:spChg>
        <pc:graphicFrameChg chg="del">
          <ac:chgData name="Stavroula Kanoni" userId="743eef56-dc3d-4b77-8b25-0a83dfc881ea" providerId="ADAL" clId="{4AC54427-D4B6-4016-BB33-DC41F1D229FA}" dt="2023-07-12T10:48:35.407" v="987" actId="478"/>
          <ac:graphicFrameMkLst>
            <pc:docMk/>
            <pc:sldMk cId="3584370692" sldId="590"/>
            <ac:graphicFrameMk id="3" creationId="{6E6F9932-D732-BBFC-4296-2E9E1BD7D7C2}"/>
          </ac:graphicFrameMkLst>
        </pc:graphicFrameChg>
        <pc:graphicFrameChg chg="mod">
          <ac:chgData name="Stavroula Kanoni" userId="743eef56-dc3d-4b77-8b25-0a83dfc881ea" providerId="ADAL" clId="{4AC54427-D4B6-4016-BB33-DC41F1D229FA}" dt="2023-07-12T19:33:35.777" v="1125"/>
          <ac:graphicFrameMkLst>
            <pc:docMk/>
            <pc:sldMk cId="3584370692" sldId="590"/>
            <ac:graphicFrameMk id="4" creationId="{94473CA9-60B8-72CA-260A-F58BE9092CCD}"/>
          </ac:graphicFrameMkLst>
        </pc:graphicFrameChg>
      </pc:sldChg>
      <pc:sldChg chg="modSp add mod">
        <pc:chgData name="Stavroula Kanoni" userId="743eef56-dc3d-4b77-8b25-0a83dfc881ea" providerId="ADAL" clId="{4AC54427-D4B6-4016-BB33-DC41F1D229FA}" dt="2023-07-12T19:43:23.616" v="1216" actId="12100"/>
        <pc:sldMkLst>
          <pc:docMk/>
          <pc:sldMk cId="1961330240" sldId="591"/>
        </pc:sldMkLst>
        <pc:graphicFrameChg chg="mod">
          <ac:chgData name="Stavroula Kanoni" userId="743eef56-dc3d-4b77-8b25-0a83dfc881ea" providerId="ADAL" clId="{4AC54427-D4B6-4016-BB33-DC41F1D229FA}" dt="2023-07-12T19:43:23.616" v="1216" actId="12100"/>
          <ac:graphicFrameMkLst>
            <pc:docMk/>
            <pc:sldMk cId="1961330240" sldId="591"/>
            <ac:graphicFrameMk id="4" creationId="{94473CA9-60B8-72CA-260A-F58BE9092CCD}"/>
          </ac:graphicFrameMkLst>
        </pc:graphicFrameChg>
      </pc:sldChg>
      <pc:sldChg chg="del">
        <pc:chgData name="Stavroula Kanoni" userId="743eef56-dc3d-4b77-8b25-0a83dfc881ea" providerId="ADAL" clId="{4AC54427-D4B6-4016-BB33-DC41F1D229FA}" dt="2023-07-12T09:33:45.523" v="135" actId="47"/>
        <pc:sldMkLst>
          <pc:docMk/>
          <pc:sldMk cId="2234968282" sldId="591"/>
        </pc:sldMkLst>
      </pc:sldChg>
      <pc:sldChg chg="del">
        <pc:chgData name="Stavroula Kanoni" userId="743eef56-dc3d-4b77-8b25-0a83dfc881ea" providerId="ADAL" clId="{4AC54427-D4B6-4016-BB33-DC41F1D229FA}" dt="2023-07-12T09:33:45.019" v="134" actId="47"/>
        <pc:sldMkLst>
          <pc:docMk/>
          <pc:sldMk cId="2305532194" sldId="592"/>
        </pc:sldMkLst>
      </pc:sldChg>
      <pc:sldChg chg="addSp delSp modSp add mod">
        <pc:chgData name="Stavroula Kanoni" userId="743eef56-dc3d-4b77-8b25-0a83dfc881ea" providerId="ADAL" clId="{4AC54427-D4B6-4016-BB33-DC41F1D229FA}" dt="2023-07-13T16:32:03.288" v="1435" actId="1076"/>
        <pc:sldMkLst>
          <pc:docMk/>
          <pc:sldMk cId="2396571256" sldId="592"/>
        </pc:sldMkLst>
        <pc:spChg chg="mod">
          <ac:chgData name="Stavroula Kanoni" userId="743eef56-dc3d-4b77-8b25-0a83dfc881ea" providerId="ADAL" clId="{4AC54427-D4B6-4016-BB33-DC41F1D229FA}" dt="2023-07-12T19:44:21.795" v="1228" actId="20577"/>
          <ac:spMkLst>
            <pc:docMk/>
            <pc:sldMk cId="2396571256" sldId="592"/>
            <ac:spMk id="2" creationId="{00000000-0000-0000-0000-000000000000}"/>
          </ac:spMkLst>
        </pc:spChg>
        <pc:spChg chg="mod">
          <ac:chgData name="Stavroula Kanoni" userId="743eef56-dc3d-4b77-8b25-0a83dfc881ea" providerId="ADAL" clId="{4AC54427-D4B6-4016-BB33-DC41F1D229FA}" dt="2023-07-13T16:32:00.695" v="1434" actId="1076"/>
          <ac:spMkLst>
            <pc:docMk/>
            <pc:sldMk cId="2396571256" sldId="592"/>
            <ac:spMk id="9" creationId="{00000000-0000-0000-0000-000000000000}"/>
          </ac:spMkLst>
        </pc:spChg>
        <pc:graphicFrameChg chg="del">
          <ac:chgData name="Stavroula Kanoni" userId="743eef56-dc3d-4b77-8b25-0a83dfc881ea" providerId="ADAL" clId="{4AC54427-D4B6-4016-BB33-DC41F1D229FA}" dt="2023-07-12T19:44:25.841" v="1229" actId="478"/>
          <ac:graphicFrameMkLst>
            <pc:docMk/>
            <pc:sldMk cId="2396571256" sldId="592"/>
            <ac:graphicFrameMk id="3" creationId="{6E6F9932-D732-BBFC-4296-2E9E1BD7D7C2}"/>
          </ac:graphicFrameMkLst>
        </pc:graphicFrameChg>
        <pc:graphicFrameChg chg="add mod modGraphic">
          <ac:chgData name="Stavroula Kanoni" userId="743eef56-dc3d-4b77-8b25-0a83dfc881ea" providerId="ADAL" clId="{4AC54427-D4B6-4016-BB33-DC41F1D229FA}" dt="2023-07-13T16:32:03.288" v="1435" actId="1076"/>
          <ac:graphicFrameMkLst>
            <pc:docMk/>
            <pc:sldMk cId="2396571256" sldId="592"/>
            <ac:graphicFrameMk id="3" creationId="{7E487C22-2249-3852-4927-F41D15FE272A}"/>
          </ac:graphicFrameMkLst>
        </pc:graphicFrameChg>
      </pc:sldChg>
      <pc:sldChg chg="delSp modSp add mod">
        <pc:chgData name="Stavroula Kanoni" userId="743eef56-dc3d-4b77-8b25-0a83dfc881ea" providerId="ADAL" clId="{4AC54427-D4B6-4016-BB33-DC41F1D229FA}" dt="2023-07-13T16:45:06.556" v="1522" actId="20577"/>
        <pc:sldMkLst>
          <pc:docMk/>
          <pc:sldMk cId="2222518321" sldId="593"/>
        </pc:sldMkLst>
        <pc:spChg chg="mod">
          <ac:chgData name="Stavroula Kanoni" userId="743eef56-dc3d-4b77-8b25-0a83dfc881ea" providerId="ADAL" clId="{4AC54427-D4B6-4016-BB33-DC41F1D229FA}" dt="2023-07-13T16:45:06.556" v="1522" actId="20577"/>
          <ac:spMkLst>
            <pc:docMk/>
            <pc:sldMk cId="2222518321" sldId="593"/>
            <ac:spMk id="9" creationId="{00000000-0000-0000-0000-000000000000}"/>
          </ac:spMkLst>
        </pc:spChg>
        <pc:graphicFrameChg chg="del mod">
          <ac:chgData name="Stavroula Kanoni" userId="743eef56-dc3d-4b77-8b25-0a83dfc881ea" providerId="ADAL" clId="{4AC54427-D4B6-4016-BB33-DC41F1D229FA}" dt="2023-07-13T16:39:18.298" v="1438" actId="478"/>
          <ac:graphicFrameMkLst>
            <pc:docMk/>
            <pc:sldMk cId="2222518321" sldId="593"/>
            <ac:graphicFrameMk id="3" creationId="{7E487C22-2249-3852-4927-F41D15FE272A}"/>
          </ac:graphicFrameMkLst>
        </pc:graphicFrameChg>
      </pc:sldChg>
      <pc:sldChg chg="del">
        <pc:chgData name="Stavroula Kanoni" userId="743eef56-dc3d-4b77-8b25-0a83dfc881ea" providerId="ADAL" clId="{4AC54427-D4B6-4016-BB33-DC41F1D229FA}" dt="2023-07-12T09:33:46.091" v="136" actId="47"/>
        <pc:sldMkLst>
          <pc:docMk/>
          <pc:sldMk cId="2658851061" sldId="593"/>
        </pc:sldMkLst>
      </pc:sldChg>
      <pc:sldChg chg="addSp delSp modSp add mod">
        <pc:chgData name="Stavroula Kanoni" userId="743eef56-dc3d-4b77-8b25-0a83dfc881ea" providerId="ADAL" clId="{4AC54427-D4B6-4016-BB33-DC41F1D229FA}" dt="2023-07-16T13:15:43.818" v="1951" actId="14100"/>
        <pc:sldMkLst>
          <pc:docMk/>
          <pc:sldMk cId="1686149765" sldId="594"/>
        </pc:sldMkLst>
        <pc:spChg chg="mod">
          <ac:chgData name="Stavroula Kanoni" userId="743eef56-dc3d-4b77-8b25-0a83dfc881ea" providerId="ADAL" clId="{4AC54427-D4B6-4016-BB33-DC41F1D229FA}" dt="2023-07-16T13:13:51.999" v="1915" actId="1076"/>
          <ac:spMkLst>
            <pc:docMk/>
            <pc:sldMk cId="1686149765" sldId="594"/>
            <ac:spMk id="2" creationId="{00000000-0000-0000-0000-000000000000}"/>
          </ac:spMkLst>
        </pc:spChg>
        <pc:spChg chg="add del mod">
          <ac:chgData name="Stavroula Kanoni" userId="743eef56-dc3d-4b77-8b25-0a83dfc881ea" providerId="ADAL" clId="{4AC54427-D4B6-4016-BB33-DC41F1D229FA}" dt="2023-07-16T13:13:59.529" v="1917" actId="478"/>
          <ac:spMkLst>
            <pc:docMk/>
            <pc:sldMk cId="1686149765" sldId="594"/>
            <ac:spMk id="5" creationId="{7D6F7BC4-A429-6568-3BF9-499ABD465CBE}"/>
          </ac:spMkLst>
        </pc:spChg>
        <pc:spChg chg="del mod">
          <ac:chgData name="Stavroula Kanoni" userId="743eef56-dc3d-4b77-8b25-0a83dfc881ea" providerId="ADAL" clId="{4AC54427-D4B6-4016-BB33-DC41F1D229FA}" dt="2023-07-16T13:13:56.120" v="1916" actId="478"/>
          <ac:spMkLst>
            <pc:docMk/>
            <pc:sldMk cId="1686149765" sldId="594"/>
            <ac:spMk id="9" creationId="{00000000-0000-0000-0000-000000000000}"/>
          </ac:spMkLst>
        </pc:spChg>
        <pc:graphicFrameChg chg="add mod modGraphic">
          <ac:chgData name="Stavroula Kanoni" userId="743eef56-dc3d-4b77-8b25-0a83dfc881ea" providerId="ADAL" clId="{4AC54427-D4B6-4016-BB33-DC41F1D229FA}" dt="2023-07-16T13:15:34.390" v="1949" actId="12100"/>
          <ac:graphicFrameMkLst>
            <pc:docMk/>
            <pc:sldMk cId="1686149765" sldId="594"/>
            <ac:graphicFrameMk id="3" creationId="{C0B09AC0-9202-0D27-08F7-AD9173EA12BC}"/>
          </ac:graphicFrameMkLst>
        </pc:graphicFrameChg>
        <pc:picChg chg="add mod">
          <ac:chgData name="Stavroula Kanoni" userId="743eef56-dc3d-4b77-8b25-0a83dfc881ea" providerId="ADAL" clId="{4AC54427-D4B6-4016-BB33-DC41F1D229FA}" dt="2023-07-16T13:15:43.818" v="1951" actId="14100"/>
          <ac:picMkLst>
            <pc:docMk/>
            <pc:sldMk cId="1686149765" sldId="594"/>
            <ac:picMk id="1026" creationId="{14FD6239-477C-B0A5-A5C6-3FAFE7BD0899}"/>
          </ac:picMkLst>
        </pc:picChg>
      </pc:sldChg>
      <pc:sldChg chg="del">
        <pc:chgData name="Stavroula Kanoni" userId="743eef56-dc3d-4b77-8b25-0a83dfc881ea" providerId="ADAL" clId="{4AC54427-D4B6-4016-BB33-DC41F1D229FA}" dt="2023-07-12T09:33:46.763" v="137" actId="47"/>
        <pc:sldMkLst>
          <pc:docMk/>
          <pc:sldMk cId="3487672120" sldId="594"/>
        </pc:sldMkLst>
      </pc:sldChg>
      <pc:sldChg chg="del">
        <pc:chgData name="Stavroula Kanoni" userId="743eef56-dc3d-4b77-8b25-0a83dfc881ea" providerId="ADAL" clId="{4AC54427-D4B6-4016-BB33-DC41F1D229FA}" dt="2023-07-12T09:33:47.450" v="138" actId="47"/>
        <pc:sldMkLst>
          <pc:docMk/>
          <pc:sldMk cId="1266501902" sldId="595"/>
        </pc:sldMkLst>
      </pc:sldChg>
      <pc:sldChg chg="addSp delSp modSp add mod">
        <pc:chgData name="Stavroula Kanoni" userId="743eef56-dc3d-4b77-8b25-0a83dfc881ea" providerId="ADAL" clId="{4AC54427-D4B6-4016-BB33-DC41F1D229FA}" dt="2023-07-16T13:19:26.965" v="2104" actId="255"/>
        <pc:sldMkLst>
          <pc:docMk/>
          <pc:sldMk cId="3230069635" sldId="595"/>
        </pc:sldMkLst>
        <pc:spChg chg="mod">
          <ac:chgData name="Stavroula Kanoni" userId="743eef56-dc3d-4b77-8b25-0a83dfc881ea" providerId="ADAL" clId="{4AC54427-D4B6-4016-BB33-DC41F1D229FA}" dt="2023-07-13T18:28:30.714" v="1581" actId="20577"/>
          <ac:spMkLst>
            <pc:docMk/>
            <pc:sldMk cId="3230069635" sldId="595"/>
            <ac:spMk id="2" creationId="{00000000-0000-0000-0000-000000000000}"/>
          </ac:spMkLst>
        </pc:spChg>
        <pc:spChg chg="add del mod">
          <ac:chgData name="Stavroula Kanoni" userId="743eef56-dc3d-4b77-8b25-0a83dfc881ea" providerId="ADAL" clId="{4AC54427-D4B6-4016-BB33-DC41F1D229FA}" dt="2023-07-13T19:20:08.586" v="1597" actId="478"/>
          <ac:spMkLst>
            <pc:docMk/>
            <pc:sldMk cId="3230069635" sldId="595"/>
            <ac:spMk id="4" creationId="{8D37E725-3FFC-3463-D2DF-589AA4AA650E}"/>
          </ac:spMkLst>
        </pc:spChg>
        <pc:spChg chg="add del mod">
          <ac:chgData name="Stavroula Kanoni" userId="743eef56-dc3d-4b77-8b25-0a83dfc881ea" providerId="ADAL" clId="{4AC54427-D4B6-4016-BB33-DC41F1D229FA}" dt="2023-07-16T13:19:12.291" v="2101" actId="1076"/>
          <ac:spMkLst>
            <pc:docMk/>
            <pc:sldMk cId="3230069635" sldId="595"/>
            <ac:spMk id="9" creationId="{00000000-0000-0000-0000-000000000000}"/>
          </ac:spMkLst>
        </pc:spChg>
        <pc:graphicFrameChg chg="add mod modGraphic">
          <ac:chgData name="Stavroula Kanoni" userId="743eef56-dc3d-4b77-8b25-0a83dfc881ea" providerId="ADAL" clId="{4AC54427-D4B6-4016-BB33-DC41F1D229FA}" dt="2023-07-16T13:19:26.965" v="2104" actId="255"/>
          <ac:graphicFrameMkLst>
            <pc:docMk/>
            <pc:sldMk cId="3230069635" sldId="595"/>
            <ac:graphicFrameMk id="3" creationId="{FF94C910-204C-21F3-5C48-78BF4E0C73BF}"/>
          </ac:graphicFrameMkLst>
        </pc:graphicFrameChg>
      </pc:sldChg>
      <pc:sldChg chg="add del">
        <pc:chgData name="Stavroula Kanoni" userId="743eef56-dc3d-4b77-8b25-0a83dfc881ea" providerId="ADAL" clId="{4AC54427-D4B6-4016-BB33-DC41F1D229FA}" dt="2023-07-13T19:20:03.480" v="1595" actId="47"/>
        <pc:sldMkLst>
          <pc:docMk/>
          <pc:sldMk cId="2092000949" sldId="596"/>
        </pc:sldMkLst>
      </pc:sldChg>
      <pc:sldChg chg="del">
        <pc:chgData name="Stavroula Kanoni" userId="743eef56-dc3d-4b77-8b25-0a83dfc881ea" providerId="ADAL" clId="{4AC54427-D4B6-4016-BB33-DC41F1D229FA}" dt="2023-07-12T09:33:47.902" v="139" actId="47"/>
        <pc:sldMkLst>
          <pc:docMk/>
          <pc:sldMk cId="1097953826" sldId="597"/>
        </pc:sldMkLst>
      </pc:sldChg>
      <pc:sldChg chg="addSp modSp add mod modAnim">
        <pc:chgData name="Stavroula Kanoni" userId="743eef56-dc3d-4b77-8b25-0a83dfc881ea" providerId="ADAL" clId="{4AC54427-D4B6-4016-BB33-DC41F1D229FA}" dt="2023-07-16T14:02:07.914" v="2587" actId="1076"/>
        <pc:sldMkLst>
          <pc:docMk/>
          <pc:sldMk cId="1764450926" sldId="597"/>
        </pc:sldMkLst>
        <pc:spChg chg="mod">
          <ac:chgData name="Stavroula Kanoni" userId="743eef56-dc3d-4b77-8b25-0a83dfc881ea" providerId="ADAL" clId="{4AC54427-D4B6-4016-BB33-DC41F1D229FA}" dt="2023-07-16T13:20:27.596" v="2120" actId="20577"/>
          <ac:spMkLst>
            <pc:docMk/>
            <pc:sldMk cId="1764450926" sldId="597"/>
            <ac:spMk id="2" creationId="{00000000-0000-0000-0000-000000000000}"/>
          </ac:spMkLst>
        </pc:spChg>
        <pc:spChg chg="add mod">
          <ac:chgData name="Stavroula Kanoni" userId="743eef56-dc3d-4b77-8b25-0a83dfc881ea" providerId="ADAL" clId="{4AC54427-D4B6-4016-BB33-DC41F1D229FA}" dt="2023-07-16T14:02:07.914" v="2587" actId="1076"/>
          <ac:spMkLst>
            <pc:docMk/>
            <pc:sldMk cId="1764450926" sldId="597"/>
            <ac:spMk id="4" creationId="{FCCB403C-247B-1F30-49F0-3CC338496F2B}"/>
          </ac:spMkLst>
        </pc:spChg>
        <pc:spChg chg="mod">
          <ac:chgData name="Stavroula Kanoni" userId="743eef56-dc3d-4b77-8b25-0a83dfc881ea" providerId="ADAL" clId="{4AC54427-D4B6-4016-BB33-DC41F1D229FA}" dt="2023-07-16T14:00:11.962" v="2521" actId="14100"/>
          <ac:spMkLst>
            <pc:docMk/>
            <pc:sldMk cId="1764450926" sldId="597"/>
            <ac:spMk id="9" creationId="{00000000-0000-0000-0000-000000000000}"/>
          </ac:spMkLst>
        </pc:spChg>
        <pc:graphicFrameChg chg="add mod modGraphic">
          <ac:chgData name="Stavroula Kanoni" userId="743eef56-dc3d-4b77-8b25-0a83dfc881ea" providerId="ADAL" clId="{4AC54427-D4B6-4016-BB33-DC41F1D229FA}" dt="2023-07-16T13:32:23.138" v="2516" actId="12100"/>
          <ac:graphicFrameMkLst>
            <pc:docMk/>
            <pc:sldMk cId="1764450926" sldId="597"/>
            <ac:graphicFrameMk id="3" creationId="{920F9EAE-FC1D-0A4B-AC81-17AFBEA321D1}"/>
          </ac:graphicFrameMkLst>
        </pc:graphicFrameChg>
      </pc:sldChg>
      <pc:sldChg chg="del">
        <pc:chgData name="Stavroula Kanoni" userId="743eef56-dc3d-4b77-8b25-0a83dfc881ea" providerId="ADAL" clId="{4AC54427-D4B6-4016-BB33-DC41F1D229FA}" dt="2023-07-12T09:33:48.190" v="140" actId="47"/>
        <pc:sldMkLst>
          <pc:docMk/>
          <pc:sldMk cId="1735436103" sldId="598"/>
        </pc:sldMkLst>
      </pc:sldChg>
      <pc:sldChg chg="addSp delSp modSp add mod">
        <pc:chgData name="Stavroula Kanoni" userId="743eef56-dc3d-4b77-8b25-0a83dfc881ea" providerId="ADAL" clId="{4AC54427-D4B6-4016-BB33-DC41F1D229FA}" dt="2023-07-16T14:10:32.181" v="2653" actId="1076"/>
        <pc:sldMkLst>
          <pc:docMk/>
          <pc:sldMk cId="4265261390" sldId="598"/>
        </pc:sldMkLst>
        <pc:spChg chg="mod">
          <ac:chgData name="Stavroula Kanoni" userId="743eef56-dc3d-4b77-8b25-0a83dfc881ea" providerId="ADAL" clId="{4AC54427-D4B6-4016-BB33-DC41F1D229FA}" dt="2023-07-16T14:02:26.132" v="2610" actId="20577"/>
          <ac:spMkLst>
            <pc:docMk/>
            <pc:sldMk cId="4265261390" sldId="598"/>
            <ac:spMk id="2" creationId="{00000000-0000-0000-0000-000000000000}"/>
          </ac:spMkLst>
        </pc:spChg>
        <pc:spChg chg="add del mod">
          <ac:chgData name="Stavroula Kanoni" userId="743eef56-dc3d-4b77-8b25-0a83dfc881ea" providerId="ADAL" clId="{4AC54427-D4B6-4016-BB33-DC41F1D229FA}" dt="2023-07-16T14:10:28.473" v="2652" actId="478"/>
          <ac:spMkLst>
            <pc:docMk/>
            <pc:sldMk cId="4265261390" sldId="598"/>
            <ac:spMk id="5" creationId="{79D995CE-5A89-57D4-3AC2-0C7E0733B0A1}"/>
          </ac:spMkLst>
        </pc:spChg>
        <pc:spChg chg="del mod">
          <ac:chgData name="Stavroula Kanoni" userId="743eef56-dc3d-4b77-8b25-0a83dfc881ea" providerId="ADAL" clId="{4AC54427-D4B6-4016-BB33-DC41F1D229FA}" dt="2023-07-16T14:10:24.477" v="2651" actId="478"/>
          <ac:spMkLst>
            <pc:docMk/>
            <pc:sldMk cId="4265261390" sldId="598"/>
            <ac:spMk id="9" creationId="{00000000-0000-0000-0000-000000000000}"/>
          </ac:spMkLst>
        </pc:spChg>
        <pc:graphicFrameChg chg="del">
          <ac:chgData name="Stavroula Kanoni" userId="743eef56-dc3d-4b77-8b25-0a83dfc881ea" providerId="ADAL" clId="{4AC54427-D4B6-4016-BB33-DC41F1D229FA}" dt="2023-07-16T13:31:47.708" v="2513" actId="478"/>
          <ac:graphicFrameMkLst>
            <pc:docMk/>
            <pc:sldMk cId="4265261390" sldId="598"/>
            <ac:graphicFrameMk id="3" creationId="{920F9EAE-FC1D-0A4B-AC81-17AFBEA321D1}"/>
          </ac:graphicFrameMkLst>
        </pc:graphicFrameChg>
        <pc:picChg chg="add del mod">
          <ac:chgData name="Stavroula Kanoni" userId="743eef56-dc3d-4b77-8b25-0a83dfc881ea" providerId="ADAL" clId="{4AC54427-D4B6-4016-BB33-DC41F1D229FA}" dt="2023-07-16T14:09:34.443" v="2642" actId="478"/>
          <ac:picMkLst>
            <pc:docMk/>
            <pc:sldMk cId="4265261390" sldId="598"/>
            <ac:picMk id="2050" creationId="{4433280A-3FF8-F18D-417F-43BEF8753AC4}"/>
          </ac:picMkLst>
        </pc:picChg>
        <pc:picChg chg="add mod">
          <ac:chgData name="Stavroula Kanoni" userId="743eef56-dc3d-4b77-8b25-0a83dfc881ea" providerId="ADAL" clId="{4AC54427-D4B6-4016-BB33-DC41F1D229FA}" dt="2023-07-16T14:10:32.181" v="2653" actId="1076"/>
          <ac:picMkLst>
            <pc:docMk/>
            <pc:sldMk cId="4265261390" sldId="598"/>
            <ac:picMk id="2052" creationId="{DD7D88F6-1793-E83B-3596-F67C02B7BA78}"/>
          </ac:picMkLst>
        </pc:picChg>
      </pc:sldChg>
      <pc:sldChg chg="addSp delSp modSp add mod delAnim modAnim">
        <pc:chgData name="Stavroula Kanoni" userId="743eef56-dc3d-4b77-8b25-0a83dfc881ea" providerId="ADAL" clId="{4AC54427-D4B6-4016-BB33-DC41F1D229FA}" dt="2023-07-16T14:54:09.173" v="2992" actId="20577"/>
        <pc:sldMkLst>
          <pc:docMk/>
          <pc:sldMk cId="472963083" sldId="599"/>
        </pc:sldMkLst>
        <pc:spChg chg="mod">
          <ac:chgData name="Stavroula Kanoni" userId="743eef56-dc3d-4b77-8b25-0a83dfc881ea" providerId="ADAL" clId="{4AC54427-D4B6-4016-BB33-DC41F1D229FA}" dt="2023-07-16T14:14:16.812" v="2678" actId="20577"/>
          <ac:spMkLst>
            <pc:docMk/>
            <pc:sldMk cId="472963083" sldId="599"/>
            <ac:spMk id="2" creationId="{00000000-0000-0000-0000-000000000000}"/>
          </ac:spMkLst>
        </pc:spChg>
        <pc:spChg chg="del">
          <ac:chgData name="Stavroula Kanoni" userId="743eef56-dc3d-4b77-8b25-0a83dfc881ea" providerId="ADAL" clId="{4AC54427-D4B6-4016-BB33-DC41F1D229FA}" dt="2023-07-16T14:11:38.886" v="2656" actId="478"/>
          <ac:spMkLst>
            <pc:docMk/>
            <pc:sldMk cId="472963083" sldId="599"/>
            <ac:spMk id="4" creationId="{FCCB403C-247B-1F30-49F0-3CC338496F2B}"/>
          </ac:spMkLst>
        </pc:spChg>
        <pc:spChg chg="add mod">
          <ac:chgData name="Stavroula Kanoni" userId="743eef56-dc3d-4b77-8b25-0a83dfc881ea" providerId="ADAL" clId="{4AC54427-D4B6-4016-BB33-DC41F1D229FA}" dt="2023-07-16T14:54:09.173" v="2992" actId="20577"/>
          <ac:spMkLst>
            <pc:docMk/>
            <pc:sldMk cId="472963083" sldId="599"/>
            <ac:spMk id="6" creationId="{F326B144-9F80-36ED-3D01-94BA3A19A864}"/>
          </ac:spMkLst>
        </pc:spChg>
        <pc:spChg chg="add del mod">
          <ac:chgData name="Stavroula Kanoni" userId="743eef56-dc3d-4b77-8b25-0a83dfc881ea" providerId="ADAL" clId="{4AC54427-D4B6-4016-BB33-DC41F1D229FA}" dt="2023-07-16T14:13:53.873" v="2661" actId="478"/>
          <ac:spMkLst>
            <pc:docMk/>
            <pc:sldMk cId="472963083" sldId="599"/>
            <ac:spMk id="8" creationId="{25EE82E0-B7E0-4BCB-99D5-C912E81EBF25}"/>
          </ac:spMkLst>
        </pc:spChg>
        <pc:spChg chg="del">
          <ac:chgData name="Stavroula Kanoni" userId="743eef56-dc3d-4b77-8b25-0a83dfc881ea" providerId="ADAL" clId="{4AC54427-D4B6-4016-BB33-DC41F1D229FA}" dt="2023-07-16T14:13:51.513" v="2660" actId="478"/>
          <ac:spMkLst>
            <pc:docMk/>
            <pc:sldMk cId="472963083" sldId="599"/>
            <ac:spMk id="9" creationId="{00000000-0000-0000-0000-000000000000}"/>
          </ac:spMkLst>
        </pc:spChg>
        <pc:graphicFrameChg chg="del">
          <ac:chgData name="Stavroula Kanoni" userId="743eef56-dc3d-4b77-8b25-0a83dfc881ea" providerId="ADAL" clId="{4AC54427-D4B6-4016-BB33-DC41F1D229FA}" dt="2023-07-16T14:11:35.363" v="2655" actId="478"/>
          <ac:graphicFrameMkLst>
            <pc:docMk/>
            <pc:sldMk cId="472963083" sldId="599"/>
            <ac:graphicFrameMk id="3" creationId="{920F9EAE-FC1D-0A4B-AC81-17AFBEA321D1}"/>
          </ac:graphicFrameMkLst>
        </pc:graphicFrameChg>
        <pc:graphicFrameChg chg="add mod modGraphic">
          <ac:chgData name="Stavroula Kanoni" userId="743eef56-dc3d-4b77-8b25-0a83dfc881ea" providerId="ADAL" clId="{4AC54427-D4B6-4016-BB33-DC41F1D229FA}" dt="2023-07-16T14:49:55.069" v="2920" actId="1076"/>
          <ac:graphicFrameMkLst>
            <pc:docMk/>
            <pc:sldMk cId="472963083" sldId="599"/>
            <ac:graphicFrameMk id="10" creationId="{063CACFD-7AD0-D526-1BC3-8CEEEE930A7E}"/>
          </ac:graphicFrameMkLst>
        </pc:graphicFrameChg>
      </pc:sldChg>
      <pc:sldChg chg="del">
        <pc:chgData name="Stavroula Kanoni" userId="743eef56-dc3d-4b77-8b25-0a83dfc881ea" providerId="ADAL" clId="{4AC54427-D4B6-4016-BB33-DC41F1D229FA}" dt="2023-07-12T09:33:48.504" v="141" actId="47"/>
        <pc:sldMkLst>
          <pc:docMk/>
          <pc:sldMk cId="3556647679" sldId="599"/>
        </pc:sldMkLst>
      </pc:sldChg>
      <pc:sldChg chg="addSp delSp modSp add mod">
        <pc:chgData name="Stavroula Kanoni" userId="743eef56-dc3d-4b77-8b25-0a83dfc881ea" providerId="ADAL" clId="{4AC54427-D4B6-4016-BB33-DC41F1D229FA}" dt="2023-07-16T15:21:29.974" v="3070" actId="14100"/>
        <pc:sldMkLst>
          <pc:docMk/>
          <pc:sldMk cId="1565287970" sldId="600"/>
        </pc:sldMkLst>
        <pc:spChg chg="mod">
          <ac:chgData name="Stavroula Kanoni" userId="743eef56-dc3d-4b77-8b25-0a83dfc881ea" providerId="ADAL" clId="{4AC54427-D4B6-4016-BB33-DC41F1D229FA}" dt="2023-07-16T14:55:20.636" v="3023" actId="20577"/>
          <ac:spMkLst>
            <pc:docMk/>
            <pc:sldMk cId="1565287970" sldId="600"/>
            <ac:spMk id="2" creationId="{00000000-0000-0000-0000-000000000000}"/>
          </ac:spMkLst>
        </pc:spChg>
        <pc:spChg chg="mod">
          <ac:chgData name="Stavroula Kanoni" userId="743eef56-dc3d-4b77-8b25-0a83dfc881ea" providerId="ADAL" clId="{4AC54427-D4B6-4016-BB33-DC41F1D229FA}" dt="2023-07-16T15:21:29.974" v="3070" actId="14100"/>
          <ac:spMkLst>
            <pc:docMk/>
            <pc:sldMk cId="1565287970" sldId="600"/>
            <ac:spMk id="6" creationId="{F326B144-9F80-36ED-3D01-94BA3A19A864}"/>
          </ac:spMkLst>
        </pc:spChg>
        <pc:graphicFrameChg chg="del">
          <ac:chgData name="Stavroula Kanoni" userId="743eef56-dc3d-4b77-8b25-0a83dfc881ea" providerId="ADAL" clId="{4AC54427-D4B6-4016-BB33-DC41F1D229FA}" dt="2023-07-16T14:54:32.041" v="2994" actId="478"/>
          <ac:graphicFrameMkLst>
            <pc:docMk/>
            <pc:sldMk cId="1565287970" sldId="600"/>
            <ac:graphicFrameMk id="10" creationId="{063CACFD-7AD0-D526-1BC3-8CEEEE930A7E}"/>
          </ac:graphicFrameMkLst>
        </pc:graphicFrameChg>
        <pc:picChg chg="add mod">
          <ac:chgData name="Stavroula Kanoni" userId="743eef56-dc3d-4b77-8b25-0a83dfc881ea" providerId="ADAL" clId="{4AC54427-D4B6-4016-BB33-DC41F1D229FA}" dt="2023-07-16T15:21:24.057" v="3069" actId="1076"/>
          <ac:picMkLst>
            <pc:docMk/>
            <pc:sldMk cId="1565287970" sldId="600"/>
            <ac:picMk id="3074" creationId="{2E7F61EA-429C-239C-A79B-AED013888734}"/>
          </ac:picMkLst>
        </pc:picChg>
      </pc:sldChg>
      <pc:sldChg chg="del">
        <pc:chgData name="Stavroula Kanoni" userId="743eef56-dc3d-4b77-8b25-0a83dfc881ea" providerId="ADAL" clId="{4AC54427-D4B6-4016-BB33-DC41F1D229FA}" dt="2023-07-12T09:33:48.812" v="142" actId="47"/>
        <pc:sldMkLst>
          <pc:docMk/>
          <pc:sldMk cId="2065843619" sldId="600"/>
        </pc:sldMkLst>
      </pc:sldChg>
      <pc:sldChg chg="addSp delSp modSp add mod">
        <pc:chgData name="Stavroula Kanoni" userId="743eef56-dc3d-4b77-8b25-0a83dfc881ea" providerId="ADAL" clId="{4AC54427-D4B6-4016-BB33-DC41F1D229FA}" dt="2023-07-16T16:15:50.611" v="3297" actId="1076"/>
        <pc:sldMkLst>
          <pc:docMk/>
          <pc:sldMk cId="535362700" sldId="601"/>
        </pc:sldMkLst>
        <pc:spChg chg="mod">
          <ac:chgData name="Stavroula Kanoni" userId="743eef56-dc3d-4b77-8b25-0a83dfc881ea" providerId="ADAL" clId="{4AC54427-D4B6-4016-BB33-DC41F1D229FA}" dt="2023-07-16T15:29:09.120" v="3101" actId="313"/>
          <ac:spMkLst>
            <pc:docMk/>
            <pc:sldMk cId="535362700" sldId="601"/>
            <ac:spMk id="2" creationId="{00000000-0000-0000-0000-000000000000}"/>
          </ac:spMkLst>
        </pc:spChg>
        <pc:spChg chg="mod">
          <ac:chgData name="Stavroula Kanoni" userId="743eef56-dc3d-4b77-8b25-0a83dfc881ea" providerId="ADAL" clId="{4AC54427-D4B6-4016-BB33-DC41F1D229FA}" dt="2023-07-16T16:15:46.307" v="3296" actId="207"/>
          <ac:spMkLst>
            <pc:docMk/>
            <pc:sldMk cId="535362700" sldId="601"/>
            <ac:spMk id="6" creationId="{F326B144-9F80-36ED-3D01-94BA3A19A864}"/>
          </ac:spMkLst>
        </pc:spChg>
        <pc:picChg chg="del">
          <ac:chgData name="Stavroula Kanoni" userId="743eef56-dc3d-4b77-8b25-0a83dfc881ea" providerId="ADAL" clId="{4AC54427-D4B6-4016-BB33-DC41F1D229FA}" dt="2023-07-16T15:21:42.107" v="3074" actId="478"/>
          <ac:picMkLst>
            <pc:docMk/>
            <pc:sldMk cId="535362700" sldId="601"/>
            <ac:picMk id="3074" creationId="{2E7F61EA-429C-239C-A79B-AED013888734}"/>
          </ac:picMkLst>
        </pc:picChg>
        <pc:picChg chg="add mod">
          <ac:chgData name="Stavroula Kanoni" userId="743eef56-dc3d-4b77-8b25-0a83dfc881ea" providerId="ADAL" clId="{4AC54427-D4B6-4016-BB33-DC41F1D229FA}" dt="2023-07-16T16:15:50.611" v="3297" actId="1076"/>
          <ac:picMkLst>
            <pc:docMk/>
            <pc:sldMk cId="535362700" sldId="601"/>
            <ac:picMk id="4098" creationId="{1F2EEEDD-3DE9-EEE5-E724-CAA9B05C7C9A}"/>
          </ac:picMkLst>
        </pc:picChg>
      </pc:sldChg>
      <pc:sldChg chg="del">
        <pc:chgData name="Stavroula Kanoni" userId="743eef56-dc3d-4b77-8b25-0a83dfc881ea" providerId="ADAL" clId="{4AC54427-D4B6-4016-BB33-DC41F1D229FA}" dt="2023-07-12T09:33:49.064" v="143" actId="47"/>
        <pc:sldMkLst>
          <pc:docMk/>
          <pc:sldMk cId="1480829987" sldId="601"/>
        </pc:sldMkLst>
      </pc:sldChg>
      <pc:sldChg chg="addSp delSp modSp add mod">
        <pc:chgData name="Stavroula Kanoni" userId="743eef56-dc3d-4b77-8b25-0a83dfc881ea" providerId="ADAL" clId="{4AC54427-D4B6-4016-BB33-DC41F1D229FA}" dt="2023-07-16T17:02:38.291" v="3316" actId="22"/>
        <pc:sldMkLst>
          <pc:docMk/>
          <pc:sldMk cId="1943240331" sldId="602"/>
        </pc:sldMkLst>
        <pc:spChg chg="add del">
          <ac:chgData name="Stavroula Kanoni" userId="743eef56-dc3d-4b77-8b25-0a83dfc881ea" providerId="ADAL" clId="{4AC54427-D4B6-4016-BB33-DC41F1D229FA}" dt="2023-07-16T17:02:38.291" v="3316" actId="22"/>
          <ac:spMkLst>
            <pc:docMk/>
            <pc:sldMk cId="1943240331" sldId="602"/>
            <ac:spMk id="4" creationId="{25C29722-D578-A293-175E-4274FBA3E6C5}"/>
          </ac:spMkLst>
        </pc:spChg>
        <pc:spChg chg="mod">
          <ac:chgData name="Stavroula Kanoni" userId="743eef56-dc3d-4b77-8b25-0a83dfc881ea" providerId="ADAL" clId="{4AC54427-D4B6-4016-BB33-DC41F1D229FA}" dt="2023-07-16T17:02:20.891" v="3314" actId="20577"/>
          <ac:spMkLst>
            <pc:docMk/>
            <pc:sldMk cId="1943240331" sldId="602"/>
            <ac:spMk id="6" creationId="{F326B144-9F80-36ED-3D01-94BA3A19A864}"/>
          </ac:spMkLst>
        </pc:spChg>
      </pc:sldChg>
      <pc:sldChg chg="del">
        <pc:chgData name="Stavroula Kanoni" userId="743eef56-dc3d-4b77-8b25-0a83dfc881ea" providerId="ADAL" clId="{4AC54427-D4B6-4016-BB33-DC41F1D229FA}" dt="2023-07-12T09:33:49.316" v="144" actId="47"/>
        <pc:sldMkLst>
          <pc:docMk/>
          <pc:sldMk cId="2318016840" sldId="602"/>
        </pc:sldMkLst>
      </pc:sldChg>
      <pc:sldChg chg="del">
        <pc:chgData name="Stavroula Kanoni" userId="743eef56-dc3d-4b77-8b25-0a83dfc881ea" providerId="ADAL" clId="{4AC54427-D4B6-4016-BB33-DC41F1D229FA}" dt="2023-07-12T09:33:50.240" v="145" actId="47"/>
        <pc:sldMkLst>
          <pc:docMk/>
          <pc:sldMk cId="1850199931" sldId="603"/>
        </pc:sldMkLst>
      </pc:sldChg>
      <pc:sldChg chg="addSp delSp modSp add mod modAnim">
        <pc:chgData name="Stavroula Kanoni" userId="743eef56-dc3d-4b77-8b25-0a83dfc881ea" providerId="ADAL" clId="{4AC54427-D4B6-4016-BB33-DC41F1D229FA}" dt="2023-07-16T20:12:06.766" v="3513" actId="207"/>
        <pc:sldMkLst>
          <pc:docMk/>
          <pc:sldMk cId="3656171288" sldId="603"/>
        </pc:sldMkLst>
        <pc:spChg chg="mod">
          <ac:chgData name="Stavroula Kanoni" userId="743eef56-dc3d-4b77-8b25-0a83dfc881ea" providerId="ADAL" clId="{4AC54427-D4B6-4016-BB33-DC41F1D229FA}" dt="2023-07-16T17:03:13.204" v="3338" actId="20577"/>
          <ac:spMkLst>
            <pc:docMk/>
            <pc:sldMk cId="3656171288" sldId="603"/>
            <ac:spMk id="2" creationId="{00000000-0000-0000-0000-000000000000}"/>
          </ac:spMkLst>
        </pc:spChg>
        <pc:spChg chg="mod">
          <ac:chgData name="Stavroula Kanoni" userId="743eef56-dc3d-4b77-8b25-0a83dfc881ea" providerId="ADAL" clId="{4AC54427-D4B6-4016-BB33-DC41F1D229FA}" dt="2023-07-16T20:12:06.766" v="3513" actId="207"/>
          <ac:spMkLst>
            <pc:docMk/>
            <pc:sldMk cId="3656171288" sldId="603"/>
            <ac:spMk id="6" creationId="{F326B144-9F80-36ED-3D01-94BA3A19A864}"/>
          </ac:spMkLst>
        </pc:spChg>
        <pc:picChg chg="del">
          <ac:chgData name="Stavroula Kanoni" userId="743eef56-dc3d-4b77-8b25-0a83dfc881ea" providerId="ADAL" clId="{4AC54427-D4B6-4016-BB33-DC41F1D229FA}" dt="2023-07-16T17:03:16.341" v="3339" actId="478"/>
          <ac:picMkLst>
            <pc:docMk/>
            <pc:sldMk cId="3656171288" sldId="603"/>
            <ac:picMk id="4098" creationId="{1F2EEEDD-3DE9-EEE5-E724-CAA9B05C7C9A}"/>
          </ac:picMkLst>
        </pc:picChg>
        <pc:picChg chg="add mod">
          <ac:chgData name="Stavroula Kanoni" userId="743eef56-dc3d-4b77-8b25-0a83dfc881ea" providerId="ADAL" clId="{4AC54427-D4B6-4016-BB33-DC41F1D229FA}" dt="2023-07-16T20:02:08.620" v="3461" actId="14100"/>
          <ac:picMkLst>
            <pc:docMk/>
            <pc:sldMk cId="3656171288" sldId="603"/>
            <ac:picMk id="5122" creationId="{E126C44C-E542-FF9A-87BA-5EEA2648F672}"/>
          </ac:picMkLst>
        </pc:picChg>
      </pc:sldChg>
      <pc:sldChg chg="del">
        <pc:chgData name="Stavroula Kanoni" userId="743eef56-dc3d-4b77-8b25-0a83dfc881ea" providerId="ADAL" clId="{4AC54427-D4B6-4016-BB33-DC41F1D229FA}" dt="2023-07-12T09:33:51.115" v="146" actId="47"/>
        <pc:sldMkLst>
          <pc:docMk/>
          <pc:sldMk cId="1988386844" sldId="604"/>
        </pc:sldMkLst>
      </pc:sldChg>
      <pc:sldChg chg="addSp modSp add mod modAnim">
        <pc:chgData name="Stavroula Kanoni" userId="743eef56-dc3d-4b77-8b25-0a83dfc881ea" providerId="ADAL" clId="{4AC54427-D4B6-4016-BB33-DC41F1D229FA}" dt="2023-07-17T06:36:48.772" v="4295"/>
        <pc:sldMkLst>
          <pc:docMk/>
          <pc:sldMk cId="4056294010" sldId="604"/>
        </pc:sldMkLst>
        <pc:spChg chg="mod">
          <ac:chgData name="Stavroula Kanoni" userId="743eef56-dc3d-4b77-8b25-0a83dfc881ea" providerId="ADAL" clId="{4AC54427-D4B6-4016-BB33-DC41F1D229FA}" dt="2023-07-17T06:36:24.030" v="4293" actId="5793"/>
          <ac:spMkLst>
            <pc:docMk/>
            <pc:sldMk cId="4056294010" sldId="604"/>
            <ac:spMk id="6" creationId="{F326B144-9F80-36ED-3D01-94BA3A19A864}"/>
          </ac:spMkLst>
        </pc:spChg>
        <pc:graphicFrameChg chg="add mod modGraphic">
          <ac:chgData name="Stavroula Kanoni" userId="743eef56-dc3d-4b77-8b25-0a83dfc881ea" providerId="ADAL" clId="{4AC54427-D4B6-4016-BB33-DC41F1D229FA}" dt="2023-07-17T06:34:08.686" v="4147" actId="1076"/>
          <ac:graphicFrameMkLst>
            <pc:docMk/>
            <pc:sldMk cId="4056294010" sldId="604"/>
            <ac:graphicFrameMk id="3" creationId="{2B960DFC-CECC-A510-3C2A-C8B9E158C0E9}"/>
          </ac:graphicFrameMkLst>
        </pc:graphicFrameChg>
      </pc:sldChg>
      <pc:sldChg chg="del">
        <pc:chgData name="Stavroula Kanoni" userId="743eef56-dc3d-4b77-8b25-0a83dfc881ea" providerId="ADAL" clId="{4AC54427-D4B6-4016-BB33-DC41F1D229FA}" dt="2023-07-12T09:33:51.475" v="147" actId="47"/>
        <pc:sldMkLst>
          <pc:docMk/>
          <pc:sldMk cId="29921295" sldId="605"/>
        </pc:sldMkLst>
      </pc:sldChg>
      <pc:sldChg chg="addSp delSp modSp add mod modAnim">
        <pc:chgData name="Stavroula Kanoni" userId="743eef56-dc3d-4b77-8b25-0a83dfc881ea" providerId="ADAL" clId="{4AC54427-D4B6-4016-BB33-DC41F1D229FA}" dt="2023-07-17T08:07:58.516" v="4624"/>
        <pc:sldMkLst>
          <pc:docMk/>
          <pc:sldMk cId="710026265" sldId="605"/>
        </pc:sldMkLst>
        <pc:spChg chg="mod">
          <ac:chgData name="Stavroula Kanoni" userId="743eef56-dc3d-4b77-8b25-0a83dfc881ea" providerId="ADAL" clId="{4AC54427-D4B6-4016-BB33-DC41F1D229FA}" dt="2023-07-16T20:25:02.012" v="3563" actId="20577"/>
          <ac:spMkLst>
            <pc:docMk/>
            <pc:sldMk cId="710026265" sldId="605"/>
            <ac:spMk id="2" creationId="{00000000-0000-0000-0000-000000000000}"/>
          </ac:spMkLst>
        </pc:spChg>
        <pc:spChg chg="mod ord">
          <ac:chgData name="Stavroula Kanoni" userId="743eef56-dc3d-4b77-8b25-0a83dfc881ea" providerId="ADAL" clId="{4AC54427-D4B6-4016-BB33-DC41F1D229FA}" dt="2023-07-17T08:07:01.515" v="4621" actId="1076"/>
          <ac:spMkLst>
            <pc:docMk/>
            <pc:sldMk cId="710026265" sldId="605"/>
            <ac:spMk id="6" creationId="{F326B144-9F80-36ED-3D01-94BA3A19A864}"/>
          </ac:spMkLst>
        </pc:spChg>
        <pc:graphicFrameChg chg="add mod modGraphic">
          <ac:chgData name="Stavroula Kanoni" userId="743eef56-dc3d-4b77-8b25-0a83dfc881ea" providerId="ADAL" clId="{4AC54427-D4B6-4016-BB33-DC41F1D229FA}" dt="2023-07-17T08:04:28.077" v="4549" actId="1076"/>
          <ac:graphicFrameMkLst>
            <pc:docMk/>
            <pc:sldMk cId="710026265" sldId="605"/>
            <ac:graphicFrameMk id="3" creationId="{65E04B52-1593-5DD2-5E2F-02D7912E426F}"/>
          </ac:graphicFrameMkLst>
        </pc:graphicFrameChg>
        <pc:picChg chg="del">
          <ac:chgData name="Stavroula Kanoni" userId="743eef56-dc3d-4b77-8b25-0a83dfc881ea" providerId="ADAL" clId="{4AC54427-D4B6-4016-BB33-DC41F1D229FA}" dt="2023-07-16T20:25:29.149" v="3609" actId="478"/>
          <ac:picMkLst>
            <pc:docMk/>
            <pc:sldMk cId="710026265" sldId="605"/>
            <ac:picMk id="5122" creationId="{E126C44C-E542-FF9A-87BA-5EEA2648F672}"/>
          </ac:picMkLst>
        </pc:picChg>
        <pc:picChg chg="add del mod">
          <ac:chgData name="Stavroula Kanoni" userId="743eef56-dc3d-4b77-8b25-0a83dfc881ea" providerId="ADAL" clId="{4AC54427-D4B6-4016-BB33-DC41F1D229FA}" dt="2023-07-16T20:46:36.597" v="3630" actId="478"/>
          <ac:picMkLst>
            <pc:docMk/>
            <pc:sldMk cId="710026265" sldId="605"/>
            <ac:picMk id="7170" creationId="{727D6423-2763-444A-AC32-98D8F5C6849C}"/>
          </ac:picMkLst>
        </pc:picChg>
        <pc:picChg chg="add del mod">
          <ac:chgData name="Stavroula Kanoni" userId="743eef56-dc3d-4b77-8b25-0a83dfc881ea" providerId="ADAL" clId="{4AC54427-D4B6-4016-BB33-DC41F1D229FA}" dt="2023-07-17T06:39:28.782" v="4303" actId="478"/>
          <ac:picMkLst>
            <pc:docMk/>
            <pc:sldMk cId="710026265" sldId="605"/>
            <ac:picMk id="7172" creationId="{8DD68AFB-F30B-0E8B-7791-F437AB2D27F2}"/>
          </ac:picMkLst>
        </pc:picChg>
        <pc:picChg chg="add mod">
          <ac:chgData name="Stavroula Kanoni" userId="743eef56-dc3d-4b77-8b25-0a83dfc881ea" providerId="ADAL" clId="{4AC54427-D4B6-4016-BB33-DC41F1D229FA}" dt="2023-07-17T08:06:39.268" v="4618" actId="14100"/>
          <ac:picMkLst>
            <pc:docMk/>
            <pc:sldMk cId="710026265" sldId="605"/>
            <ac:picMk id="7174" creationId="{02591939-B4AF-8019-6010-0A0CB786CC65}"/>
          </ac:picMkLst>
        </pc:picChg>
      </pc:sldChg>
      <pc:sldChg chg="del">
        <pc:chgData name="Stavroula Kanoni" userId="743eef56-dc3d-4b77-8b25-0a83dfc881ea" providerId="ADAL" clId="{4AC54427-D4B6-4016-BB33-DC41F1D229FA}" dt="2023-07-12T09:33:52.925" v="148" actId="47"/>
        <pc:sldMkLst>
          <pc:docMk/>
          <pc:sldMk cId="491436678" sldId="606"/>
        </pc:sldMkLst>
      </pc:sldChg>
      <pc:sldChg chg="addSp delSp modSp add mod delAnim modAnim">
        <pc:chgData name="Stavroula Kanoni" userId="743eef56-dc3d-4b77-8b25-0a83dfc881ea" providerId="ADAL" clId="{4AC54427-D4B6-4016-BB33-DC41F1D229FA}" dt="2023-07-17T06:20:10.720" v="3752" actId="113"/>
        <pc:sldMkLst>
          <pc:docMk/>
          <pc:sldMk cId="3919909600" sldId="606"/>
        </pc:sldMkLst>
        <pc:spChg chg="mod">
          <ac:chgData name="Stavroula Kanoni" userId="743eef56-dc3d-4b77-8b25-0a83dfc881ea" providerId="ADAL" clId="{4AC54427-D4B6-4016-BB33-DC41F1D229FA}" dt="2023-07-16T20:54:27.913" v="3661" actId="20577"/>
          <ac:spMkLst>
            <pc:docMk/>
            <pc:sldMk cId="3919909600" sldId="606"/>
            <ac:spMk id="2" creationId="{00000000-0000-0000-0000-000000000000}"/>
          </ac:spMkLst>
        </pc:spChg>
        <pc:spChg chg="add mod">
          <ac:chgData name="Stavroula Kanoni" userId="743eef56-dc3d-4b77-8b25-0a83dfc881ea" providerId="ADAL" clId="{4AC54427-D4B6-4016-BB33-DC41F1D229FA}" dt="2023-07-17T06:19:21.696" v="3748" actId="113"/>
          <ac:spMkLst>
            <pc:docMk/>
            <pc:sldMk cId="3919909600" sldId="606"/>
            <ac:spMk id="3" creationId="{CA95C139-36BE-831F-E2DE-9FAA9F0A789A}"/>
          </ac:spMkLst>
        </pc:spChg>
        <pc:spChg chg="add mod">
          <ac:chgData name="Stavroula Kanoni" userId="743eef56-dc3d-4b77-8b25-0a83dfc881ea" providerId="ADAL" clId="{4AC54427-D4B6-4016-BB33-DC41F1D229FA}" dt="2023-07-17T06:20:10.720" v="3752" actId="113"/>
          <ac:spMkLst>
            <pc:docMk/>
            <pc:sldMk cId="3919909600" sldId="606"/>
            <ac:spMk id="4" creationId="{43E960B1-1604-3896-15EF-1B9D410B52FE}"/>
          </ac:spMkLst>
        </pc:spChg>
        <pc:spChg chg="del mod">
          <ac:chgData name="Stavroula Kanoni" userId="743eef56-dc3d-4b77-8b25-0a83dfc881ea" providerId="ADAL" clId="{4AC54427-D4B6-4016-BB33-DC41F1D229FA}" dt="2023-07-16T20:55:57.674" v="3677" actId="478"/>
          <ac:spMkLst>
            <pc:docMk/>
            <pc:sldMk cId="3919909600" sldId="606"/>
            <ac:spMk id="6" creationId="{F326B144-9F80-36ED-3D01-94BA3A19A864}"/>
          </ac:spMkLst>
        </pc:spChg>
        <pc:picChg chg="del">
          <ac:chgData name="Stavroula Kanoni" userId="743eef56-dc3d-4b77-8b25-0a83dfc881ea" providerId="ADAL" clId="{4AC54427-D4B6-4016-BB33-DC41F1D229FA}" dt="2023-07-16T20:53:36.058" v="3639" actId="478"/>
          <ac:picMkLst>
            <pc:docMk/>
            <pc:sldMk cId="3919909600" sldId="606"/>
            <ac:picMk id="5122" creationId="{E126C44C-E542-FF9A-87BA-5EEA2648F672}"/>
          </ac:picMkLst>
        </pc:picChg>
      </pc:sldChg>
      <pc:sldChg chg="addSp delSp modSp add mod modAnim">
        <pc:chgData name="Stavroula Kanoni" userId="743eef56-dc3d-4b77-8b25-0a83dfc881ea" providerId="ADAL" clId="{4AC54427-D4B6-4016-BB33-DC41F1D229FA}" dt="2023-07-17T06:21:37.865" v="3761" actId="113"/>
        <pc:sldMkLst>
          <pc:docMk/>
          <pc:sldMk cId="2915034305" sldId="607"/>
        </pc:sldMkLst>
        <pc:spChg chg="del">
          <ac:chgData name="Stavroula Kanoni" userId="743eef56-dc3d-4b77-8b25-0a83dfc881ea" providerId="ADAL" clId="{4AC54427-D4B6-4016-BB33-DC41F1D229FA}" dt="2023-07-16T20:58:18.781" v="3688" actId="478"/>
          <ac:spMkLst>
            <pc:docMk/>
            <pc:sldMk cId="2915034305" sldId="607"/>
            <ac:spMk id="2" creationId="{00000000-0000-0000-0000-000000000000}"/>
          </ac:spMkLst>
        </pc:spChg>
        <pc:spChg chg="add del mod">
          <ac:chgData name="Stavroula Kanoni" userId="743eef56-dc3d-4b77-8b25-0a83dfc881ea" providerId="ADAL" clId="{4AC54427-D4B6-4016-BB33-DC41F1D229FA}" dt="2023-07-16T20:58:22.469" v="3689" actId="478"/>
          <ac:spMkLst>
            <pc:docMk/>
            <pc:sldMk cId="2915034305" sldId="607"/>
            <ac:spMk id="4" creationId="{4B6FEF16-F992-01E6-1158-CEF5D6154F08}"/>
          </ac:spMkLst>
        </pc:spChg>
        <pc:spChg chg="add mod">
          <ac:chgData name="Stavroula Kanoni" userId="743eef56-dc3d-4b77-8b25-0a83dfc881ea" providerId="ADAL" clId="{4AC54427-D4B6-4016-BB33-DC41F1D229FA}" dt="2023-07-16T20:58:23.272" v="3690"/>
          <ac:spMkLst>
            <pc:docMk/>
            <pc:sldMk cId="2915034305" sldId="607"/>
            <ac:spMk id="5" creationId="{DEAB2C24-0781-D8D5-BA49-A44855C9E3F4}"/>
          </ac:spMkLst>
        </pc:spChg>
        <pc:spChg chg="mod">
          <ac:chgData name="Stavroula Kanoni" userId="743eef56-dc3d-4b77-8b25-0a83dfc881ea" providerId="ADAL" clId="{4AC54427-D4B6-4016-BB33-DC41F1D229FA}" dt="2023-07-17T06:21:37.865" v="3761" actId="113"/>
          <ac:spMkLst>
            <pc:docMk/>
            <pc:sldMk cId="2915034305" sldId="607"/>
            <ac:spMk id="6" creationId="{F326B144-9F80-36ED-3D01-94BA3A19A864}"/>
          </ac:spMkLst>
        </pc:spChg>
      </pc:sldChg>
      <pc:sldChg chg="addSp delSp modSp add mod modAnim">
        <pc:chgData name="Stavroula Kanoni" userId="743eef56-dc3d-4b77-8b25-0a83dfc881ea" providerId="ADAL" clId="{4AC54427-D4B6-4016-BB33-DC41F1D229FA}" dt="2023-07-17T06:24:40.792" v="3783" actId="113"/>
        <pc:sldMkLst>
          <pc:docMk/>
          <pc:sldMk cId="4282404713" sldId="608"/>
        </pc:sldMkLst>
        <pc:spChg chg="del">
          <ac:chgData name="Stavroula Kanoni" userId="743eef56-dc3d-4b77-8b25-0a83dfc881ea" providerId="ADAL" clId="{4AC54427-D4B6-4016-BB33-DC41F1D229FA}" dt="2023-07-16T20:58:40.298" v="3694" actId="478"/>
          <ac:spMkLst>
            <pc:docMk/>
            <pc:sldMk cId="4282404713" sldId="608"/>
            <ac:spMk id="2" creationId="{00000000-0000-0000-0000-000000000000}"/>
          </ac:spMkLst>
        </pc:spChg>
        <pc:spChg chg="add del mod">
          <ac:chgData name="Stavroula Kanoni" userId="743eef56-dc3d-4b77-8b25-0a83dfc881ea" providerId="ADAL" clId="{4AC54427-D4B6-4016-BB33-DC41F1D229FA}" dt="2023-07-16T20:58:43.527" v="3695" actId="478"/>
          <ac:spMkLst>
            <pc:docMk/>
            <pc:sldMk cId="4282404713" sldId="608"/>
            <ac:spMk id="4" creationId="{07C0C90B-4B27-6546-5EF3-23DED921624C}"/>
          </ac:spMkLst>
        </pc:spChg>
        <pc:spChg chg="add mod">
          <ac:chgData name="Stavroula Kanoni" userId="743eef56-dc3d-4b77-8b25-0a83dfc881ea" providerId="ADAL" clId="{4AC54427-D4B6-4016-BB33-DC41F1D229FA}" dt="2023-07-16T20:58:44.478" v="3696"/>
          <ac:spMkLst>
            <pc:docMk/>
            <pc:sldMk cId="4282404713" sldId="608"/>
            <ac:spMk id="5" creationId="{DF218F8C-AEBE-2A6F-5FC3-1AAD1F7E8880}"/>
          </ac:spMkLst>
        </pc:spChg>
        <pc:spChg chg="mod">
          <ac:chgData name="Stavroula Kanoni" userId="743eef56-dc3d-4b77-8b25-0a83dfc881ea" providerId="ADAL" clId="{4AC54427-D4B6-4016-BB33-DC41F1D229FA}" dt="2023-07-17T06:24:40.792" v="3783" actId="113"/>
          <ac:spMkLst>
            <pc:docMk/>
            <pc:sldMk cId="4282404713" sldId="608"/>
            <ac:spMk id="6" creationId="{F326B144-9F80-36ED-3D01-94BA3A19A864}"/>
          </ac:spMkLst>
        </pc:spChg>
      </pc:sldChg>
      <pc:sldChg chg="addSp delSp modSp add mod ord modAnim">
        <pc:chgData name="Stavroula Kanoni" userId="743eef56-dc3d-4b77-8b25-0a83dfc881ea" providerId="ADAL" clId="{4AC54427-D4B6-4016-BB33-DC41F1D229FA}" dt="2023-07-17T06:23:15.864" v="3776" actId="113"/>
        <pc:sldMkLst>
          <pc:docMk/>
          <pc:sldMk cId="3134721292" sldId="609"/>
        </pc:sldMkLst>
        <pc:spChg chg="del">
          <ac:chgData name="Stavroula Kanoni" userId="743eef56-dc3d-4b77-8b25-0a83dfc881ea" providerId="ADAL" clId="{4AC54427-D4B6-4016-BB33-DC41F1D229FA}" dt="2023-07-16T20:58:28.717" v="3691" actId="478"/>
          <ac:spMkLst>
            <pc:docMk/>
            <pc:sldMk cId="3134721292" sldId="609"/>
            <ac:spMk id="2" creationId="{00000000-0000-0000-0000-000000000000}"/>
          </ac:spMkLst>
        </pc:spChg>
        <pc:spChg chg="add del mod">
          <ac:chgData name="Stavroula Kanoni" userId="743eef56-dc3d-4b77-8b25-0a83dfc881ea" providerId="ADAL" clId="{4AC54427-D4B6-4016-BB33-DC41F1D229FA}" dt="2023-07-16T20:58:31.632" v="3692" actId="478"/>
          <ac:spMkLst>
            <pc:docMk/>
            <pc:sldMk cId="3134721292" sldId="609"/>
            <ac:spMk id="4" creationId="{0DAECE76-7871-6B5E-E31B-4CF741092981}"/>
          </ac:spMkLst>
        </pc:spChg>
        <pc:spChg chg="add mod">
          <ac:chgData name="Stavroula Kanoni" userId="743eef56-dc3d-4b77-8b25-0a83dfc881ea" providerId="ADAL" clId="{4AC54427-D4B6-4016-BB33-DC41F1D229FA}" dt="2023-07-16T20:58:32.477" v="3693"/>
          <ac:spMkLst>
            <pc:docMk/>
            <pc:sldMk cId="3134721292" sldId="609"/>
            <ac:spMk id="5" creationId="{B483D6F3-1E27-DCB0-56A3-B86B693E8B44}"/>
          </ac:spMkLst>
        </pc:spChg>
        <pc:spChg chg="mod">
          <ac:chgData name="Stavroula Kanoni" userId="743eef56-dc3d-4b77-8b25-0a83dfc881ea" providerId="ADAL" clId="{4AC54427-D4B6-4016-BB33-DC41F1D229FA}" dt="2023-07-17T06:23:15.864" v="3776" actId="113"/>
          <ac:spMkLst>
            <pc:docMk/>
            <pc:sldMk cId="3134721292" sldId="609"/>
            <ac:spMk id="6" creationId="{F326B144-9F80-36ED-3D01-94BA3A19A864}"/>
          </ac:spMkLst>
        </pc:spChg>
      </pc:sldChg>
      <pc:sldChg chg="delSp modSp add mod modAnim">
        <pc:chgData name="Stavroula Kanoni" userId="743eef56-dc3d-4b77-8b25-0a83dfc881ea" providerId="ADAL" clId="{4AC54427-D4B6-4016-BB33-DC41F1D229FA}" dt="2023-07-17T08:10:07.422" v="4642" actId="255"/>
        <pc:sldMkLst>
          <pc:docMk/>
          <pc:sldMk cId="1741629143" sldId="610"/>
        </pc:sldMkLst>
        <pc:spChg chg="mod">
          <ac:chgData name="Stavroula Kanoni" userId="743eef56-dc3d-4b77-8b25-0a83dfc881ea" providerId="ADAL" clId="{4AC54427-D4B6-4016-BB33-DC41F1D229FA}" dt="2023-07-17T08:10:07.422" v="4642" actId="255"/>
          <ac:spMkLst>
            <pc:docMk/>
            <pc:sldMk cId="1741629143" sldId="610"/>
            <ac:spMk id="6" creationId="{F326B144-9F80-36ED-3D01-94BA3A19A864}"/>
          </ac:spMkLst>
        </pc:spChg>
        <pc:picChg chg="mod">
          <ac:chgData name="Stavroula Kanoni" userId="743eef56-dc3d-4b77-8b25-0a83dfc881ea" providerId="ADAL" clId="{4AC54427-D4B6-4016-BB33-DC41F1D229FA}" dt="2023-07-17T08:08:29.439" v="4631" actId="14100"/>
          <ac:picMkLst>
            <pc:docMk/>
            <pc:sldMk cId="1741629143" sldId="610"/>
            <ac:picMk id="7172" creationId="{8DD68AFB-F30B-0E8B-7791-F437AB2D27F2}"/>
          </ac:picMkLst>
        </pc:picChg>
        <pc:picChg chg="del">
          <ac:chgData name="Stavroula Kanoni" userId="743eef56-dc3d-4b77-8b25-0a83dfc881ea" providerId="ADAL" clId="{4AC54427-D4B6-4016-BB33-DC41F1D229FA}" dt="2023-07-17T08:08:06.795" v="4625" actId="478"/>
          <ac:picMkLst>
            <pc:docMk/>
            <pc:sldMk cId="1741629143" sldId="610"/>
            <ac:picMk id="7174" creationId="{02591939-B4AF-8019-6010-0A0CB786CC6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197958672"/>
        <c:axId val="197958288"/>
      </c:barChart>
      <c:valAx>
        <c:axId val="19795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197958672"/>
        <c:crosses val="autoZero"/>
        <c:crossBetween val="between"/>
      </c:valAx>
      <c:catAx>
        <c:axId val="197958672"/>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19795828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198541392"/>
        <c:axId val="198541008"/>
      </c:barChart>
      <c:valAx>
        <c:axId val="198541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198541392"/>
        <c:crosses val="autoZero"/>
        <c:crossBetween val="between"/>
      </c:valAx>
      <c:catAx>
        <c:axId val="1985413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19854100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08B7F-C54B-4358-BBA2-9F6D44C8D5A8}" type="doc">
      <dgm:prSet loTypeId="urn:microsoft.com/office/officeart/2009/layout/CircleArrowProcess" loCatId="process" qsTypeId="urn:microsoft.com/office/officeart/2005/8/quickstyle/simple1" qsCatId="simple" csTypeId="urn:microsoft.com/office/officeart/2005/8/colors/colorful2" csCatId="colorful" phldr="1"/>
      <dgm:spPr/>
      <dgm:t>
        <a:bodyPr/>
        <a:lstStyle/>
        <a:p>
          <a:endParaRPr lang="en-GB"/>
        </a:p>
      </dgm:t>
    </dgm:pt>
    <dgm:pt modelId="{91AB0107-2ECE-44D8-97AB-0F5ECB40D656}">
      <dgm:prSet phldrT="[Text]" custT="1"/>
      <dgm:spPr/>
      <dgm:t>
        <a:bodyPr/>
        <a:lstStyle/>
        <a:p>
          <a:r>
            <a:rPr lang="en-GB" sz="1400" b="1" dirty="0">
              <a:latin typeface="Calibri" panose="020F0502020204030204" pitchFamily="34" charset="0"/>
              <a:cs typeface="Calibri" panose="020F0502020204030204" pitchFamily="34" charset="0"/>
            </a:rPr>
            <a:t>Genetic factors: 10-30% of disease risk</a:t>
          </a:r>
        </a:p>
      </dgm:t>
    </dgm:pt>
    <dgm:pt modelId="{74FF404E-8470-478E-8650-AC0F6832EF0E}" type="parTrans" cxnId="{C580C58A-41F5-43A9-A389-F62E66391F7E}">
      <dgm:prSet/>
      <dgm:spPr/>
      <dgm:t>
        <a:bodyPr/>
        <a:lstStyle/>
        <a:p>
          <a:endParaRPr lang="en-GB" sz="1400" b="1">
            <a:latin typeface="Calibri" panose="020F0502020204030204" pitchFamily="34" charset="0"/>
            <a:cs typeface="Calibri" panose="020F0502020204030204" pitchFamily="34" charset="0"/>
          </a:endParaRPr>
        </a:p>
      </dgm:t>
    </dgm:pt>
    <dgm:pt modelId="{26A7ABB1-AAA5-415E-8557-8E048E11D760}" type="sibTrans" cxnId="{C580C58A-41F5-43A9-A389-F62E66391F7E}">
      <dgm:prSet/>
      <dgm:spPr/>
      <dgm:t>
        <a:bodyPr/>
        <a:lstStyle/>
        <a:p>
          <a:endParaRPr lang="en-GB" sz="1400" b="1">
            <a:latin typeface="Calibri" panose="020F0502020204030204" pitchFamily="34" charset="0"/>
            <a:cs typeface="Calibri" panose="020F0502020204030204" pitchFamily="34" charset="0"/>
          </a:endParaRPr>
        </a:p>
      </dgm:t>
    </dgm:pt>
    <dgm:pt modelId="{BC6D0F2B-E752-4AF4-8D13-0B5498C2CCB3}">
      <dgm:prSet phldrT="[Text]" custT="1"/>
      <dgm:spPr/>
      <dgm:t>
        <a:bodyPr/>
        <a:lstStyle/>
        <a:p>
          <a:r>
            <a:rPr lang="en-GB" sz="1400" b="1" dirty="0">
              <a:latin typeface="Calibri" panose="020F0502020204030204" pitchFamily="34" charset="0"/>
              <a:cs typeface="Calibri" panose="020F0502020204030204" pitchFamily="34" charset="0"/>
            </a:rPr>
            <a:t>Environmental risk factors</a:t>
          </a:r>
        </a:p>
      </dgm:t>
    </dgm:pt>
    <dgm:pt modelId="{4D1D0DB9-8EF4-4039-A8AE-7A958FBD9E07}" type="parTrans" cxnId="{5FB8F793-1A23-453D-A0B1-57783D805085}">
      <dgm:prSet/>
      <dgm:spPr/>
      <dgm:t>
        <a:bodyPr/>
        <a:lstStyle/>
        <a:p>
          <a:endParaRPr lang="en-GB" sz="1400" b="1">
            <a:latin typeface="Calibri" panose="020F0502020204030204" pitchFamily="34" charset="0"/>
            <a:cs typeface="Calibri" panose="020F0502020204030204" pitchFamily="34" charset="0"/>
          </a:endParaRPr>
        </a:p>
      </dgm:t>
    </dgm:pt>
    <dgm:pt modelId="{74CE46C7-B14D-46AC-B21E-1D5A2D2596CC}" type="sibTrans" cxnId="{5FB8F793-1A23-453D-A0B1-57783D805085}">
      <dgm:prSet/>
      <dgm:spPr/>
      <dgm:t>
        <a:bodyPr/>
        <a:lstStyle/>
        <a:p>
          <a:endParaRPr lang="en-GB" sz="1400" b="1">
            <a:latin typeface="Calibri" panose="020F0502020204030204" pitchFamily="34" charset="0"/>
            <a:cs typeface="Calibri" panose="020F0502020204030204" pitchFamily="34" charset="0"/>
          </a:endParaRPr>
        </a:p>
      </dgm:t>
    </dgm:pt>
    <dgm:pt modelId="{52F98B4E-1211-4751-AB08-CC73F156482D}">
      <dgm:prSet phldrT="[Text]" custT="1"/>
      <dgm:spPr/>
      <dgm:t>
        <a:bodyPr/>
        <a:lstStyle/>
        <a:p>
          <a:r>
            <a:rPr lang="en-GB" sz="1400" b="1" dirty="0">
              <a:latin typeface="Calibri" panose="020F0502020204030204" pitchFamily="34" charset="0"/>
              <a:cs typeface="Calibri" panose="020F0502020204030204" pitchFamily="34" charset="0"/>
            </a:rPr>
            <a:t>Exposome research</a:t>
          </a:r>
        </a:p>
      </dgm:t>
    </dgm:pt>
    <dgm:pt modelId="{BE228C9F-B629-4FB1-B355-E54BC3322723}" type="parTrans" cxnId="{1026D16F-C1FE-4A68-BC6A-702007EFE6BC}">
      <dgm:prSet/>
      <dgm:spPr/>
      <dgm:t>
        <a:bodyPr/>
        <a:lstStyle/>
        <a:p>
          <a:endParaRPr lang="en-GB" sz="1400" b="1">
            <a:latin typeface="Calibri" panose="020F0502020204030204" pitchFamily="34" charset="0"/>
            <a:cs typeface="Calibri" panose="020F0502020204030204" pitchFamily="34" charset="0"/>
          </a:endParaRPr>
        </a:p>
      </dgm:t>
    </dgm:pt>
    <dgm:pt modelId="{944CD19B-A8FB-445B-AFE1-F6F531293A5F}" type="sibTrans" cxnId="{1026D16F-C1FE-4A68-BC6A-702007EFE6BC}">
      <dgm:prSet/>
      <dgm:spPr/>
      <dgm:t>
        <a:bodyPr/>
        <a:lstStyle/>
        <a:p>
          <a:endParaRPr lang="en-GB" sz="1400" b="1">
            <a:latin typeface="Calibri" panose="020F0502020204030204" pitchFamily="34" charset="0"/>
            <a:cs typeface="Calibri" panose="020F0502020204030204" pitchFamily="34" charset="0"/>
          </a:endParaRPr>
        </a:p>
      </dgm:t>
    </dgm:pt>
    <dgm:pt modelId="{E4327B86-17F9-491B-8E44-92A1DBD92928}" type="pres">
      <dgm:prSet presAssocID="{31608B7F-C54B-4358-BBA2-9F6D44C8D5A8}" presName="Name0" presStyleCnt="0">
        <dgm:presLayoutVars>
          <dgm:chMax val="7"/>
          <dgm:chPref val="7"/>
          <dgm:dir/>
          <dgm:animLvl val="lvl"/>
        </dgm:presLayoutVars>
      </dgm:prSet>
      <dgm:spPr/>
    </dgm:pt>
    <dgm:pt modelId="{1E4F9036-3DD3-42AE-B1FC-913ABF4B0469}" type="pres">
      <dgm:prSet presAssocID="{91AB0107-2ECE-44D8-97AB-0F5ECB40D656}" presName="Accent1" presStyleCnt="0"/>
      <dgm:spPr/>
    </dgm:pt>
    <dgm:pt modelId="{BBFE17BA-5767-4B03-BA30-E8A8BF60FD85}" type="pres">
      <dgm:prSet presAssocID="{91AB0107-2ECE-44D8-97AB-0F5ECB40D656}" presName="Accent" presStyleLbl="node1" presStyleIdx="0" presStyleCnt="3"/>
      <dgm:spPr/>
    </dgm:pt>
    <dgm:pt modelId="{71E19703-806E-4DF7-B150-FEE2B9F7342A}" type="pres">
      <dgm:prSet presAssocID="{91AB0107-2ECE-44D8-97AB-0F5ECB40D656}" presName="Parent1" presStyleLbl="revTx" presStyleIdx="0" presStyleCnt="3">
        <dgm:presLayoutVars>
          <dgm:chMax val="1"/>
          <dgm:chPref val="1"/>
          <dgm:bulletEnabled val="1"/>
        </dgm:presLayoutVars>
      </dgm:prSet>
      <dgm:spPr/>
    </dgm:pt>
    <dgm:pt modelId="{BB60777B-89C5-410D-85C8-FCA3781357CE}" type="pres">
      <dgm:prSet presAssocID="{BC6D0F2B-E752-4AF4-8D13-0B5498C2CCB3}" presName="Accent2" presStyleCnt="0"/>
      <dgm:spPr/>
    </dgm:pt>
    <dgm:pt modelId="{EA032F03-38D7-4044-B0D7-13510026AE44}" type="pres">
      <dgm:prSet presAssocID="{BC6D0F2B-E752-4AF4-8D13-0B5498C2CCB3}" presName="Accent" presStyleLbl="node1" presStyleIdx="1" presStyleCnt="3"/>
      <dgm:spPr/>
    </dgm:pt>
    <dgm:pt modelId="{4BE4506D-69C8-4737-B49D-AF0610A390FC}" type="pres">
      <dgm:prSet presAssocID="{BC6D0F2B-E752-4AF4-8D13-0B5498C2CCB3}" presName="Parent2" presStyleLbl="revTx" presStyleIdx="1" presStyleCnt="3">
        <dgm:presLayoutVars>
          <dgm:chMax val="1"/>
          <dgm:chPref val="1"/>
          <dgm:bulletEnabled val="1"/>
        </dgm:presLayoutVars>
      </dgm:prSet>
      <dgm:spPr/>
    </dgm:pt>
    <dgm:pt modelId="{C99D9E0A-75EE-474E-B3E7-B49C270F745B}" type="pres">
      <dgm:prSet presAssocID="{52F98B4E-1211-4751-AB08-CC73F156482D}" presName="Accent3" presStyleCnt="0"/>
      <dgm:spPr/>
    </dgm:pt>
    <dgm:pt modelId="{7B7CFC37-5A72-46E2-B9B4-C74BEA4FD815}" type="pres">
      <dgm:prSet presAssocID="{52F98B4E-1211-4751-AB08-CC73F156482D}" presName="Accent" presStyleLbl="node1" presStyleIdx="2" presStyleCnt="3"/>
      <dgm:spPr/>
    </dgm:pt>
    <dgm:pt modelId="{A56D90E3-258C-48AB-96BC-572D02530B97}" type="pres">
      <dgm:prSet presAssocID="{52F98B4E-1211-4751-AB08-CC73F156482D}" presName="Parent3" presStyleLbl="revTx" presStyleIdx="2" presStyleCnt="3">
        <dgm:presLayoutVars>
          <dgm:chMax val="1"/>
          <dgm:chPref val="1"/>
          <dgm:bulletEnabled val="1"/>
        </dgm:presLayoutVars>
      </dgm:prSet>
      <dgm:spPr/>
    </dgm:pt>
  </dgm:ptLst>
  <dgm:cxnLst>
    <dgm:cxn modelId="{96E3F700-AC6A-4D01-84C2-DBF82D1C2771}" type="presOf" srcId="{91AB0107-2ECE-44D8-97AB-0F5ECB40D656}" destId="{71E19703-806E-4DF7-B150-FEE2B9F7342A}" srcOrd="0" destOrd="0" presId="urn:microsoft.com/office/officeart/2009/layout/CircleArrowProcess"/>
    <dgm:cxn modelId="{2F52BA23-1168-4F75-BB8C-54510D02ED49}" type="presOf" srcId="{31608B7F-C54B-4358-BBA2-9F6D44C8D5A8}" destId="{E4327B86-17F9-491B-8E44-92A1DBD92928}" srcOrd="0" destOrd="0" presId="urn:microsoft.com/office/officeart/2009/layout/CircleArrowProcess"/>
    <dgm:cxn modelId="{C9D91B42-917C-4D25-9F26-476E6CD5DA13}" type="presOf" srcId="{BC6D0F2B-E752-4AF4-8D13-0B5498C2CCB3}" destId="{4BE4506D-69C8-4737-B49D-AF0610A390FC}" srcOrd="0" destOrd="0" presId="urn:microsoft.com/office/officeart/2009/layout/CircleArrowProcess"/>
    <dgm:cxn modelId="{1026D16F-C1FE-4A68-BC6A-702007EFE6BC}" srcId="{31608B7F-C54B-4358-BBA2-9F6D44C8D5A8}" destId="{52F98B4E-1211-4751-AB08-CC73F156482D}" srcOrd="2" destOrd="0" parTransId="{BE228C9F-B629-4FB1-B355-E54BC3322723}" sibTransId="{944CD19B-A8FB-445B-AFE1-F6F531293A5F}"/>
    <dgm:cxn modelId="{C580C58A-41F5-43A9-A389-F62E66391F7E}" srcId="{31608B7F-C54B-4358-BBA2-9F6D44C8D5A8}" destId="{91AB0107-2ECE-44D8-97AB-0F5ECB40D656}" srcOrd="0" destOrd="0" parTransId="{74FF404E-8470-478E-8650-AC0F6832EF0E}" sibTransId="{26A7ABB1-AAA5-415E-8557-8E048E11D760}"/>
    <dgm:cxn modelId="{5FB8F793-1A23-453D-A0B1-57783D805085}" srcId="{31608B7F-C54B-4358-BBA2-9F6D44C8D5A8}" destId="{BC6D0F2B-E752-4AF4-8D13-0B5498C2CCB3}" srcOrd="1" destOrd="0" parTransId="{4D1D0DB9-8EF4-4039-A8AE-7A958FBD9E07}" sibTransId="{74CE46C7-B14D-46AC-B21E-1D5A2D2596CC}"/>
    <dgm:cxn modelId="{D20B04B7-564C-4EAA-9BC7-1D713F6412C9}" type="presOf" srcId="{52F98B4E-1211-4751-AB08-CC73F156482D}" destId="{A56D90E3-258C-48AB-96BC-572D02530B97}" srcOrd="0" destOrd="0" presId="urn:microsoft.com/office/officeart/2009/layout/CircleArrowProcess"/>
    <dgm:cxn modelId="{061B2D2C-CF37-442C-B8E1-B6D3A81E32B2}" type="presParOf" srcId="{E4327B86-17F9-491B-8E44-92A1DBD92928}" destId="{1E4F9036-3DD3-42AE-B1FC-913ABF4B0469}" srcOrd="0" destOrd="0" presId="urn:microsoft.com/office/officeart/2009/layout/CircleArrowProcess"/>
    <dgm:cxn modelId="{A826C961-0C6C-4658-8295-4F443DAA5174}" type="presParOf" srcId="{1E4F9036-3DD3-42AE-B1FC-913ABF4B0469}" destId="{BBFE17BA-5767-4B03-BA30-E8A8BF60FD85}" srcOrd="0" destOrd="0" presId="urn:microsoft.com/office/officeart/2009/layout/CircleArrowProcess"/>
    <dgm:cxn modelId="{89C1D7E5-E5B7-4943-B6AD-04968C316257}" type="presParOf" srcId="{E4327B86-17F9-491B-8E44-92A1DBD92928}" destId="{71E19703-806E-4DF7-B150-FEE2B9F7342A}" srcOrd="1" destOrd="0" presId="urn:microsoft.com/office/officeart/2009/layout/CircleArrowProcess"/>
    <dgm:cxn modelId="{05714550-9AE6-4AFF-9084-4895478E7CF8}" type="presParOf" srcId="{E4327B86-17F9-491B-8E44-92A1DBD92928}" destId="{BB60777B-89C5-410D-85C8-FCA3781357CE}" srcOrd="2" destOrd="0" presId="urn:microsoft.com/office/officeart/2009/layout/CircleArrowProcess"/>
    <dgm:cxn modelId="{E3470CCF-BA34-4FF4-8E0A-C59397274AC8}" type="presParOf" srcId="{BB60777B-89C5-410D-85C8-FCA3781357CE}" destId="{EA032F03-38D7-4044-B0D7-13510026AE44}" srcOrd="0" destOrd="0" presId="urn:microsoft.com/office/officeart/2009/layout/CircleArrowProcess"/>
    <dgm:cxn modelId="{AC366BC2-B933-4F3F-8278-658FF9B9C12B}" type="presParOf" srcId="{E4327B86-17F9-491B-8E44-92A1DBD92928}" destId="{4BE4506D-69C8-4737-B49D-AF0610A390FC}" srcOrd="3" destOrd="0" presId="urn:microsoft.com/office/officeart/2009/layout/CircleArrowProcess"/>
    <dgm:cxn modelId="{2D5F0829-4C42-4845-AD41-AD4C9D9CCEA0}" type="presParOf" srcId="{E4327B86-17F9-491B-8E44-92A1DBD92928}" destId="{C99D9E0A-75EE-474E-B3E7-B49C270F745B}" srcOrd="4" destOrd="0" presId="urn:microsoft.com/office/officeart/2009/layout/CircleArrowProcess"/>
    <dgm:cxn modelId="{5710FF2B-64D0-4D56-B5BF-1CB346AB9A42}" type="presParOf" srcId="{C99D9E0A-75EE-474E-B3E7-B49C270F745B}" destId="{7B7CFC37-5A72-46E2-B9B4-C74BEA4FD815}" srcOrd="0" destOrd="0" presId="urn:microsoft.com/office/officeart/2009/layout/CircleArrowProcess"/>
    <dgm:cxn modelId="{74035C4D-C501-4439-A6E1-B8D816C79187}" type="presParOf" srcId="{E4327B86-17F9-491B-8E44-92A1DBD92928}" destId="{A56D90E3-258C-48AB-96BC-572D02530B97}"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B36A2B-1263-4FB6-8075-FFB05CEA0639}"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n-GB"/>
        </a:p>
      </dgm:t>
    </dgm:pt>
    <dgm:pt modelId="{4605C2AA-0E8F-43F7-AD80-1B4E7DADA843}">
      <dgm:prSet phldrT="[Text]" custT="1"/>
      <dgm:spPr/>
      <dgm:t>
        <a:bodyPr/>
        <a:lstStyle/>
        <a:p>
          <a:r>
            <a:rPr lang="en-GB" sz="1600" dirty="0">
              <a:latin typeface="Calibri" panose="020F0502020204030204" pitchFamily="34" charset="0"/>
              <a:cs typeface="Calibri" panose="020F0502020204030204" pitchFamily="34" charset="0"/>
            </a:rPr>
            <a:t>Results returned to participants</a:t>
          </a:r>
        </a:p>
      </dgm:t>
    </dgm:pt>
    <dgm:pt modelId="{52A6992D-C092-4A1D-BA1B-908D5703D08C}" type="parTrans" cxnId="{B8016FA7-DF79-4E23-82CF-5B34B62A3BA5}">
      <dgm:prSet/>
      <dgm:spPr/>
      <dgm:t>
        <a:bodyPr/>
        <a:lstStyle/>
        <a:p>
          <a:endParaRPr lang="en-GB" sz="1600">
            <a:latin typeface="Calibri" panose="020F0502020204030204" pitchFamily="34" charset="0"/>
            <a:cs typeface="Calibri" panose="020F0502020204030204" pitchFamily="34" charset="0"/>
          </a:endParaRPr>
        </a:p>
      </dgm:t>
    </dgm:pt>
    <dgm:pt modelId="{AA7EC082-B92D-486E-B6F4-A6315347BC84}" type="sibTrans" cxnId="{B8016FA7-DF79-4E23-82CF-5B34B62A3BA5}">
      <dgm:prSet/>
      <dgm:spPr/>
      <dgm:t>
        <a:bodyPr/>
        <a:lstStyle/>
        <a:p>
          <a:endParaRPr lang="en-GB" sz="1600">
            <a:latin typeface="Calibri" panose="020F0502020204030204" pitchFamily="34" charset="0"/>
            <a:cs typeface="Calibri" panose="020F0502020204030204" pitchFamily="34" charset="0"/>
          </a:endParaRPr>
        </a:p>
      </dgm:t>
    </dgm:pt>
    <dgm:pt modelId="{AEB7AFC3-65C2-4EC0-A148-F94FB828C227}">
      <dgm:prSet phldrT="[Text]" custT="1"/>
      <dgm:spPr/>
      <dgm:t>
        <a:bodyPr/>
        <a:lstStyle/>
        <a:p>
          <a:r>
            <a:rPr lang="en-GB" sz="1600" dirty="0">
              <a:latin typeface="Calibri" panose="020F0502020204030204" pitchFamily="34" charset="0"/>
              <a:cs typeface="Calibri" panose="020F0502020204030204" pitchFamily="34" charset="0"/>
            </a:rPr>
            <a:t>Results that benefit clinical care</a:t>
          </a:r>
        </a:p>
      </dgm:t>
    </dgm:pt>
    <dgm:pt modelId="{73C7744C-3B9E-40FF-9320-1D974F3DE801}" type="parTrans" cxnId="{84EB13E4-504B-419B-B4A8-543466F51A58}">
      <dgm:prSet/>
      <dgm:spPr/>
      <dgm:t>
        <a:bodyPr/>
        <a:lstStyle/>
        <a:p>
          <a:endParaRPr lang="en-GB" sz="1600">
            <a:latin typeface="Calibri" panose="020F0502020204030204" pitchFamily="34" charset="0"/>
            <a:cs typeface="Calibri" panose="020F0502020204030204" pitchFamily="34" charset="0"/>
          </a:endParaRPr>
        </a:p>
      </dgm:t>
    </dgm:pt>
    <dgm:pt modelId="{4DC6B5B8-47B6-4954-A2D7-87D4B3E57130}" type="sibTrans" cxnId="{84EB13E4-504B-419B-B4A8-543466F51A58}">
      <dgm:prSet/>
      <dgm:spPr/>
      <dgm:t>
        <a:bodyPr/>
        <a:lstStyle/>
        <a:p>
          <a:endParaRPr lang="en-GB" sz="1600">
            <a:latin typeface="Calibri" panose="020F0502020204030204" pitchFamily="34" charset="0"/>
            <a:cs typeface="Calibri" panose="020F0502020204030204" pitchFamily="34" charset="0"/>
          </a:endParaRPr>
        </a:p>
      </dgm:t>
    </dgm:pt>
    <dgm:pt modelId="{A3739E22-4093-4AA2-9BF8-336DE1A280FE}">
      <dgm:prSet phldrT="[Text]" custT="1"/>
      <dgm:spPr/>
      <dgm:t>
        <a:bodyPr/>
        <a:lstStyle/>
        <a:p>
          <a:r>
            <a:rPr lang="en-GB" sz="1600" dirty="0">
              <a:latin typeface="Calibri" panose="020F0502020204030204" pitchFamily="34" charset="0"/>
              <a:cs typeface="Calibri" panose="020F0502020204030204" pitchFamily="34" charset="0"/>
            </a:rPr>
            <a:t>Results outside clinical care</a:t>
          </a:r>
        </a:p>
      </dgm:t>
    </dgm:pt>
    <dgm:pt modelId="{BA9DFFE4-276A-4C39-903B-E90DD5B19475}" type="parTrans" cxnId="{E4E74F27-0C1E-4F57-9C47-545DDCE5DB9B}">
      <dgm:prSet/>
      <dgm:spPr/>
      <dgm:t>
        <a:bodyPr/>
        <a:lstStyle/>
        <a:p>
          <a:endParaRPr lang="en-GB" sz="1600">
            <a:latin typeface="Calibri" panose="020F0502020204030204" pitchFamily="34" charset="0"/>
            <a:cs typeface="Calibri" panose="020F0502020204030204" pitchFamily="34" charset="0"/>
          </a:endParaRPr>
        </a:p>
      </dgm:t>
    </dgm:pt>
    <dgm:pt modelId="{77861685-FB6A-42F4-BCA2-4CA891F342DE}" type="sibTrans" cxnId="{E4E74F27-0C1E-4F57-9C47-545DDCE5DB9B}">
      <dgm:prSet/>
      <dgm:spPr/>
      <dgm:t>
        <a:bodyPr/>
        <a:lstStyle/>
        <a:p>
          <a:endParaRPr lang="en-GB" sz="1600">
            <a:latin typeface="Calibri" panose="020F0502020204030204" pitchFamily="34" charset="0"/>
            <a:cs typeface="Calibri" panose="020F0502020204030204" pitchFamily="34" charset="0"/>
          </a:endParaRPr>
        </a:p>
      </dgm:t>
    </dgm:pt>
    <dgm:pt modelId="{76255E9B-4FBD-40CE-B9A9-85AD6EF7536E}">
      <dgm:prSet phldrT="[Text]" custT="1"/>
      <dgm:spPr/>
      <dgm:t>
        <a:bodyPr/>
        <a:lstStyle/>
        <a:p>
          <a:r>
            <a:rPr lang="en-GB" sz="1600" dirty="0">
              <a:latin typeface="Calibri" panose="020F0502020204030204" pitchFamily="34" charset="0"/>
              <a:cs typeface="Calibri" panose="020F0502020204030204" pitchFamily="34" charset="0"/>
            </a:rPr>
            <a:t>Results with emotional, cognitive, behavioural or societal value</a:t>
          </a:r>
        </a:p>
      </dgm:t>
    </dgm:pt>
    <dgm:pt modelId="{C0AE39F1-5204-4A28-983E-D741883AB159}" type="parTrans" cxnId="{F1079820-B9BA-4397-8100-9C3FC14597D0}">
      <dgm:prSet/>
      <dgm:spPr/>
      <dgm:t>
        <a:bodyPr/>
        <a:lstStyle/>
        <a:p>
          <a:endParaRPr lang="en-GB" sz="1600">
            <a:latin typeface="Calibri" panose="020F0502020204030204" pitchFamily="34" charset="0"/>
            <a:cs typeface="Calibri" panose="020F0502020204030204" pitchFamily="34" charset="0"/>
          </a:endParaRPr>
        </a:p>
      </dgm:t>
    </dgm:pt>
    <dgm:pt modelId="{241926C9-4B6F-40BB-80D0-FF2EE221A69E}" type="sibTrans" cxnId="{F1079820-B9BA-4397-8100-9C3FC14597D0}">
      <dgm:prSet/>
      <dgm:spPr/>
      <dgm:t>
        <a:bodyPr/>
        <a:lstStyle/>
        <a:p>
          <a:endParaRPr lang="en-GB" sz="1600">
            <a:latin typeface="Calibri" panose="020F0502020204030204" pitchFamily="34" charset="0"/>
            <a:cs typeface="Calibri" panose="020F0502020204030204" pitchFamily="34" charset="0"/>
          </a:endParaRPr>
        </a:p>
      </dgm:t>
    </dgm:pt>
    <dgm:pt modelId="{C70851A0-B756-4D26-A360-62740051EF34}">
      <dgm:prSet phldrT="[Text]" custT="1"/>
      <dgm:spPr/>
      <dgm:t>
        <a:bodyPr/>
        <a:lstStyle/>
        <a:p>
          <a:r>
            <a:rPr lang="en-GB" sz="1600" dirty="0">
              <a:latin typeface="Calibri" panose="020F0502020204030204" pitchFamily="34" charset="0"/>
              <a:cs typeface="Calibri" panose="020F0502020204030204" pitchFamily="34" charset="0"/>
            </a:rPr>
            <a:t>Actionable results</a:t>
          </a:r>
        </a:p>
      </dgm:t>
    </dgm:pt>
    <dgm:pt modelId="{5B828EC2-79EE-4D09-924D-B3B2AFD858FE}" type="parTrans" cxnId="{F7D7D37E-0FA2-4F2B-ACF7-8670E459B719}">
      <dgm:prSet/>
      <dgm:spPr/>
      <dgm:t>
        <a:bodyPr/>
        <a:lstStyle/>
        <a:p>
          <a:endParaRPr lang="en-GB" sz="1600">
            <a:latin typeface="Calibri" panose="020F0502020204030204" pitchFamily="34" charset="0"/>
            <a:cs typeface="Calibri" panose="020F0502020204030204" pitchFamily="34" charset="0"/>
          </a:endParaRPr>
        </a:p>
      </dgm:t>
    </dgm:pt>
    <dgm:pt modelId="{87E15E9C-9329-43F2-A12C-5A62700766E1}" type="sibTrans" cxnId="{F7D7D37E-0FA2-4F2B-ACF7-8670E459B719}">
      <dgm:prSet/>
      <dgm:spPr/>
      <dgm:t>
        <a:bodyPr/>
        <a:lstStyle/>
        <a:p>
          <a:endParaRPr lang="en-GB" sz="1600">
            <a:latin typeface="Calibri" panose="020F0502020204030204" pitchFamily="34" charset="0"/>
            <a:cs typeface="Calibri" panose="020F0502020204030204" pitchFamily="34" charset="0"/>
          </a:endParaRPr>
        </a:p>
      </dgm:t>
    </dgm:pt>
    <dgm:pt modelId="{7479E35C-452B-4D0A-A080-91C071F25209}" type="pres">
      <dgm:prSet presAssocID="{22B36A2B-1263-4FB6-8075-FFB05CEA0639}" presName="Name0" presStyleCnt="0">
        <dgm:presLayoutVars>
          <dgm:chMax val="1"/>
          <dgm:dir/>
          <dgm:animLvl val="ctr"/>
          <dgm:resizeHandles val="exact"/>
        </dgm:presLayoutVars>
      </dgm:prSet>
      <dgm:spPr/>
    </dgm:pt>
    <dgm:pt modelId="{49925C3D-C5DD-42DD-957D-DFF7D361CFDC}" type="pres">
      <dgm:prSet presAssocID="{4605C2AA-0E8F-43F7-AD80-1B4E7DADA843}" presName="centerShape" presStyleLbl="node0" presStyleIdx="0" presStyleCnt="1" custScaleX="112982"/>
      <dgm:spPr/>
    </dgm:pt>
    <dgm:pt modelId="{BDE30774-6B00-4110-92EA-D44FA81FE6ED}" type="pres">
      <dgm:prSet presAssocID="{AEB7AFC3-65C2-4EC0-A148-F94FB828C227}" presName="node" presStyleLbl="node1" presStyleIdx="0" presStyleCnt="4" custScaleX="158377">
        <dgm:presLayoutVars>
          <dgm:bulletEnabled val="1"/>
        </dgm:presLayoutVars>
      </dgm:prSet>
      <dgm:spPr/>
    </dgm:pt>
    <dgm:pt modelId="{6C15417E-60B9-4951-9952-B84F829754B2}" type="pres">
      <dgm:prSet presAssocID="{AEB7AFC3-65C2-4EC0-A148-F94FB828C227}" presName="dummy" presStyleCnt="0"/>
      <dgm:spPr/>
    </dgm:pt>
    <dgm:pt modelId="{218F17C9-B8B8-478F-9572-432A554FB537}" type="pres">
      <dgm:prSet presAssocID="{4DC6B5B8-47B6-4954-A2D7-87D4B3E57130}" presName="sibTrans" presStyleLbl="sibTrans2D1" presStyleIdx="0" presStyleCnt="4"/>
      <dgm:spPr/>
    </dgm:pt>
    <dgm:pt modelId="{062983C8-189B-4850-9324-B85F090712DC}" type="pres">
      <dgm:prSet presAssocID="{A3739E22-4093-4AA2-9BF8-336DE1A280FE}" presName="node" presStyleLbl="node1" presStyleIdx="1" presStyleCnt="4" custScaleX="148679">
        <dgm:presLayoutVars>
          <dgm:bulletEnabled val="1"/>
        </dgm:presLayoutVars>
      </dgm:prSet>
      <dgm:spPr/>
    </dgm:pt>
    <dgm:pt modelId="{6CEF203F-037C-4330-A7AB-33D8B2706F00}" type="pres">
      <dgm:prSet presAssocID="{A3739E22-4093-4AA2-9BF8-336DE1A280FE}" presName="dummy" presStyleCnt="0"/>
      <dgm:spPr/>
    </dgm:pt>
    <dgm:pt modelId="{A0ED8B5E-7F2C-4547-BBC3-C0462E1EE572}" type="pres">
      <dgm:prSet presAssocID="{77861685-FB6A-42F4-BCA2-4CA891F342DE}" presName="sibTrans" presStyleLbl="sibTrans2D1" presStyleIdx="1" presStyleCnt="4"/>
      <dgm:spPr/>
    </dgm:pt>
    <dgm:pt modelId="{01390F9F-E3B3-4FF6-BF53-76A56F21171F}" type="pres">
      <dgm:prSet presAssocID="{76255E9B-4FBD-40CE-B9A9-85AD6EF7536E}" presName="node" presStyleLbl="node1" presStyleIdx="2" presStyleCnt="4" custScaleX="280912" custRadScaleRad="100121">
        <dgm:presLayoutVars>
          <dgm:bulletEnabled val="1"/>
        </dgm:presLayoutVars>
      </dgm:prSet>
      <dgm:spPr/>
    </dgm:pt>
    <dgm:pt modelId="{8CB25BA1-DC93-4DAC-8233-CA8C72C141BA}" type="pres">
      <dgm:prSet presAssocID="{76255E9B-4FBD-40CE-B9A9-85AD6EF7536E}" presName="dummy" presStyleCnt="0"/>
      <dgm:spPr/>
    </dgm:pt>
    <dgm:pt modelId="{53FBD941-3932-4914-9725-F00A1CB248FF}" type="pres">
      <dgm:prSet presAssocID="{241926C9-4B6F-40BB-80D0-FF2EE221A69E}" presName="sibTrans" presStyleLbl="sibTrans2D1" presStyleIdx="2" presStyleCnt="4"/>
      <dgm:spPr/>
    </dgm:pt>
    <dgm:pt modelId="{D1DB1A3A-F7BF-452A-AB42-2173A513ED9B}" type="pres">
      <dgm:prSet presAssocID="{C70851A0-B756-4D26-A360-62740051EF34}" presName="node" presStyleLbl="node1" presStyleIdx="3" presStyleCnt="4" custScaleX="137507" custRadScaleRad="102387">
        <dgm:presLayoutVars>
          <dgm:bulletEnabled val="1"/>
        </dgm:presLayoutVars>
      </dgm:prSet>
      <dgm:spPr/>
    </dgm:pt>
    <dgm:pt modelId="{8EB92D33-87C2-4490-9E3D-60A07239105E}" type="pres">
      <dgm:prSet presAssocID="{C70851A0-B756-4D26-A360-62740051EF34}" presName="dummy" presStyleCnt="0"/>
      <dgm:spPr/>
    </dgm:pt>
    <dgm:pt modelId="{8920A735-A66A-44F4-BFBD-E03F618D8FD3}" type="pres">
      <dgm:prSet presAssocID="{87E15E9C-9329-43F2-A12C-5A62700766E1}" presName="sibTrans" presStyleLbl="sibTrans2D1" presStyleIdx="3" presStyleCnt="4"/>
      <dgm:spPr/>
    </dgm:pt>
  </dgm:ptLst>
  <dgm:cxnLst>
    <dgm:cxn modelId="{0DDDAE0C-8561-4761-9BD3-7506D7AFB6AC}" type="presOf" srcId="{4DC6B5B8-47B6-4954-A2D7-87D4B3E57130}" destId="{218F17C9-B8B8-478F-9572-432A554FB537}" srcOrd="0" destOrd="0" presId="urn:microsoft.com/office/officeart/2005/8/layout/radial6"/>
    <dgm:cxn modelId="{F1079820-B9BA-4397-8100-9C3FC14597D0}" srcId="{4605C2AA-0E8F-43F7-AD80-1B4E7DADA843}" destId="{76255E9B-4FBD-40CE-B9A9-85AD6EF7536E}" srcOrd="2" destOrd="0" parTransId="{C0AE39F1-5204-4A28-983E-D741883AB159}" sibTransId="{241926C9-4B6F-40BB-80D0-FF2EE221A69E}"/>
    <dgm:cxn modelId="{E4E74F27-0C1E-4F57-9C47-545DDCE5DB9B}" srcId="{4605C2AA-0E8F-43F7-AD80-1B4E7DADA843}" destId="{A3739E22-4093-4AA2-9BF8-336DE1A280FE}" srcOrd="1" destOrd="0" parTransId="{BA9DFFE4-276A-4C39-903B-E90DD5B19475}" sibTransId="{77861685-FB6A-42F4-BCA2-4CA891F342DE}"/>
    <dgm:cxn modelId="{36AEAF2A-FB30-4DCB-BD71-D4BED7D015CD}" type="presOf" srcId="{AEB7AFC3-65C2-4EC0-A148-F94FB828C227}" destId="{BDE30774-6B00-4110-92EA-D44FA81FE6ED}" srcOrd="0" destOrd="0" presId="urn:microsoft.com/office/officeart/2005/8/layout/radial6"/>
    <dgm:cxn modelId="{FCAE372F-DD03-485B-9C49-F489A97BA31A}" type="presOf" srcId="{A3739E22-4093-4AA2-9BF8-336DE1A280FE}" destId="{062983C8-189B-4850-9324-B85F090712DC}" srcOrd="0" destOrd="0" presId="urn:microsoft.com/office/officeart/2005/8/layout/radial6"/>
    <dgm:cxn modelId="{417AE463-A462-4661-9411-968A2A265692}" type="presOf" srcId="{C70851A0-B756-4D26-A360-62740051EF34}" destId="{D1DB1A3A-F7BF-452A-AB42-2173A513ED9B}" srcOrd="0" destOrd="0" presId="urn:microsoft.com/office/officeart/2005/8/layout/radial6"/>
    <dgm:cxn modelId="{A420CB44-7F3E-4871-A5AD-3871945B96D8}" type="presOf" srcId="{77861685-FB6A-42F4-BCA2-4CA891F342DE}" destId="{A0ED8B5E-7F2C-4547-BBC3-C0462E1EE572}" srcOrd="0" destOrd="0" presId="urn:microsoft.com/office/officeart/2005/8/layout/radial6"/>
    <dgm:cxn modelId="{F7D7D37E-0FA2-4F2B-ACF7-8670E459B719}" srcId="{4605C2AA-0E8F-43F7-AD80-1B4E7DADA843}" destId="{C70851A0-B756-4D26-A360-62740051EF34}" srcOrd="3" destOrd="0" parTransId="{5B828EC2-79EE-4D09-924D-B3B2AFD858FE}" sibTransId="{87E15E9C-9329-43F2-A12C-5A62700766E1}"/>
    <dgm:cxn modelId="{410FBB8E-5D14-4D0F-937F-B1B354D914F3}" type="presOf" srcId="{87E15E9C-9329-43F2-A12C-5A62700766E1}" destId="{8920A735-A66A-44F4-BFBD-E03F618D8FD3}" srcOrd="0" destOrd="0" presId="urn:microsoft.com/office/officeart/2005/8/layout/radial6"/>
    <dgm:cxn modelId="{FB76E397-926E-41C3-886A-1C55C9054538}" type="presOf" srcId="{76255E9B-4FBD-40CE-B9A9-85AD6EF7536E}" destId="{01390F9F-E3B3-4FF6-BF53-76A56F21171F}" srcOrd="0" destOrd="0" presId="urn:microsoft.com/office/officeart/2005/8/layout/radial6"/>
    <dgm:cxn modelId="{B8016FA7-DF79-4E23-82CF-5B34B62A3BA5}" srcId="{22B36A2B-1263-4FB6-8075-FFB05CEA0639}" destId="{4605C2AA-0E8F-43F7-AD80-1B4E7DADA843}" srcOrd="0" destOrd="0" parTransId="{52A6992D-C092-4A1D-BA1B-908D5703D08C}" sibTransId="{AA7EC082-B92D-486E-B6F4-A6315347BC84}"/>
    <dgm:cxn modelId="{A4B484BC-5F8E-4DC4-BC10-93210F802930}" type="presOf" srcId="{22B36A2B-1263-4FB6-8075-FFB05CEA0639}" destId="{7479E35C-452B-4D0A-A080-91C071F25209}" srcOrd="0" destOrd="0" presId="urn:microsoft.com/office/officeart/2005/8/layout/radial6"/>
    <dgm:cxn modelId="{C3BF35DA-75BB-4131-9D8B-2CA885B55973}" type="presOf" srcId="{241926C9-4B6F-40BB-80D0-FF2EE221A69E}" destId="{53FBD941-3932-4914-9725-F00A1CB248FF}" srcOrd="0" destOrd="0" presId="urn:microsoft.com/office/officeart/2005/8/layout/radial6"/>
    <dgm:cxn modelId="{84EB13E4-504B-419B-B4A8-543466F51A58}" srcId="{4605C2AA-0E8F-43F7-AD80-1B4E7DADA843}" destId="{AEB7AFC3-65C2-4EC0-A148-F94FB828C227}" srcOrd="0" destOrd="0" parTransId="{73C7744C-3B9E-40FF-9320-1D974F3DE801}" sibTransId="{4DC6B5B8-47B6-4954-A2D7-87D4B3E57130}"/>
    <dgm:cxn modelId="{6D7A81F2-8B92-4BA8-9F5E-CF14998EEBDC}" type="presOf" srcId="{4605C2AA-0E8F-43F7-AD80-1B4E7DADA843}" destId="{49925C3D-C5DD-42DD-957D-DFF7D361CFDC}" srcOrd="0" destOrd="0" presId="urn:microsoft.com/office/officeart/2005/8/layout/radial6"/>
    <dgm:cxn modelId="{0BFFB8B4-883D-4E26-B201-CF965472C5EA}" type="presParOf" srcId="{7479E35C-452B-4D0A-A080-91C071F25209}" destId="{49925C3D-C5DD-42DD-957D-DFF7D361CFDC}" srcOrd="0" destOrd="0" presId="urn:microsoft.com/office/officeart/2005/8/layout/radial6"/>
    <dgm:cxn modelId="{E0BCDAF8-4967-44A7-B46D-EAB3A110BEA5}" type="presParOf" srcId="{7479E35C-452B-4D0A-A080-91C071F25209}" destId="{BDE30774-6B00-4110-92EA-D44FA81FE6ED}" srcOrd="1" destOrd="0" presId="urn:microsoft.com/office/officeart/2005/8/layout/radial6"/>
    <dgm:cxn modelId="{7049876D-028D-4D56-B034-435957383D72}" type="presParOf" srcId="{7479E35C-452B-4D0A-A080-91C071F25209}" destId="{6C15417E-60B9-4951-9952-B84F829754B2}" srcOrd="2" destOrd="0" presId="urn:microsoft.com/office/officeart/2005/8/layout/radial6"/>
    <dgm:cxn modelId="{22BEAAF5-84CE-4421-9851-3F0DC1F90586}" type="presParOf" srcId="{7479E35C-452B-4D0A-A080-91C071F25209}" destId="{218F17C9-B8B8-478F-9572-432A554FB537}" srcOrd="3" destOrd="0" presId="urn:microsoft.com/office/officeart/2005/8/layout/radial6"/>
    <dgm:cxn modelId="{3C38EDB4-D7B5-4BD7-A0E7-F2A92600BEF4}" type="presParOf" srcId="{7479E35C-452B-4D0A-A080-91C071F25209}" destId="{062983C8-189B-4850-9324-B85F090712DC}" srcOrd="4" destOrd="0" presId="urn:microsoft.com/office/officeart/2005/8/layout/radial6"/>
    <dgm:cxn modelId="{D40FA0F2-1BE6-40DF-8D1F-43C15BB36EBB}" type="presParOf" srcId="{7479E35C-452B-4D0A-A080-91C071F25209}" destId="{6CEF203F-037C-4330-A7AB-33D8B2706F00}" srcOrd="5" destOrd="0" presId="urn:microsoft.com/office/officeart/2005/8/layout/radial6"/>
    <dgm:cxn modelId="{43D1ECF4-ADDC-46D0-84B4-1845A245332F}" type="presParOf" srcId="{7479E35C-452B-4D0A-A080-91C071F25209}" destId="{A0ED8B5E-7F2C-4547-BBC3-C0462E1EE572}" srcOrd="6" destOrd="0" presId="urn:microsoft.com/office/officeart/2005/8/layout/radial6"/>
    <dgm:cxn modelId="{5D9F64EC-24C0-4B42-9CE8-0D140DE562D8}" type="presParOf" srcId="{7479E35C-452B-4D0A-A080-91C071F25209}" destId="{01390F9F-E3B3-4FF6-BF53-76A56F21171F}" srcOrd="7" destOrd="0" presId="urn:microsoft.com/office/officeart/2005/8/layout/radial6"/>
    <dgm:cxn modelId="{38EF12D9-8257-4D21-8BF4-05BA93DB59F1}" type="presParOf" srcId="{7479E35C-452B-4D0A-A080-91C071F25209}" destId="{8CB25BA1-DC93-4DAC-8233-CA8C72C141BA}" srcOrd="8" destOrd="0" presId="urn:microsoft.com/office/officeart/2005/8/layout/radial6"/>
    <dgm:cxn modelId="{F82F8FA3-BD8B-4583-AFEA-5F8D1CC221D0}" type="presParOf" srcId="{7479E35C-452B-4D0A-A080-91C071F25209}" destId="{53FBD941-3932-4914-9725-F00A1CB248FF}" srcOrd="9" destOrd="0" presId="urn:microsoft.com/office/officeart/2005/8/layout/radial6"/>
    <dgm:cxn modelId="{9FFC22BE-A4B7-44EF-9730-0641D9479567}" type="presParOf" srcId="{7479E35C-452B-4D0A-A080-91C071F25209}" destId="{D1DB1A3A-F7BF-452A-AB42-2173A513ED9B}" srcOrd="10" destOrd="0" presId="urn:microsoft.com/office/officeart/2005/8/layout/radial6"/>
    <dgm:cxn modelId="{E28C1C00-AF1E-45B0-B275-C8E383BA27C0}" type="presParOf" srcId="{7479E35C-452B-4D0A-A080-91C071F25209}" destId="{8EB92D33-87C2-4490-9E3D-60A07239105E}" srcOrd="11" destOrd="0" presId="urn:microsoft.com/office/officeart/2005/8/layout/radial6"/>
    <dgm:cxn modelId="{9CFC0728-9E50-468F-8120-99FE53141E51}" type="presParOf" srcId="{7479E35C-452B-4D0A-A080-91C071F25209}" destId="{8920A735-A66A-44F4-BFBD-E03F618D8FD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10EB40-D40B-485B-8208-3E09AFA9170C}" type="doc">
      <dgm:prSet loTypeId="urn:microsoft.com/office/officeart/2005/8/layout/gear1" loCatId="process" qsTypeId="urn:microsoft.com/office/officeart/2005/8/quickstyle/simple1" qsCatId="simple" csTypeId="urn:microsoft.com/office/officeart/2005/8/colors/colorful3" csCatId="colorful" phldr="1"/>
      <dgm:spPr/>
    </dgm:pt>
    <dgm:pt modelId="{CDD2F341-374C-4BB4-A7FB-B985780C34EE}">
      <dgm:prSet phldrT="[Text]" custT="1"/>
      <dgm:spPr/>
      <dgm:t>
        <a:bodyPr/>
        <a:lstStyle/>
        <a:p>
          <a:r>
            <a:rPr lang="en-GB" sz="1600" dirty="0">
              <a:latin typeface="Calibri" panose="020F0502020204030204" pitchFamily="34" charset="0"/>
              <a:cs typeface="Calibri" panose="020F0502020204030204" pitchFamily="34" charset="0"/>
            </a:rPr>
            <a:t>Combined and sustained effort of exposure scientists and clinicians</a:t>
          </a:r>
        </a:p>
      </dgm:t>
    </dgm:pt>
    <dgm:pt modelId="{23600FA2-F74A-4011-BD62-CCEA3948D91C}" type="parTrans" cxnId="{5138ADEF-6A2E-473D-8B1A-B4F68B7CA7F4}">
      <dgm:prSet/>
      <dgm:spPr/>
      <dgm:t>
        <a:bodyPr/>
        <a:lstStyle/>
        <a:p>
          <a:endParaRPr lang="en-GB" sz="1600">
            <a:latin typeface="Calibri" panose="020F0502020204030204" pitchFamily="34" charset="0"/>
            <a:cs typeface="Calibri" panose="020F0502020204030204" pitchFamily="34" charset="0"/>
          </a:endParaRPr>
        </a:p>
      </dgm:t>
    </dgm:pt>
    <dgm:pt modelId="{BABC836E-1C7A-4CAA-ACE9-DCD639564C1C}" type="sibTrans" cxnId="{5138ADEF-6A2E-473D-8B1A-B4F68B7CA7F4}">
      <dgm:prSet/>
      <dgm:spPr/>
      <dgm:t>
        <a:bodyPr/>
        <a:lstStyle/>
        <a:p>
          <a:endParaRPr lang="en-GB" sz="1600">
            <a:latin typeface="Calibri" panose="020F0502020204030204" pitchFamily="34" charset="0"/>
            <a:cs typeface="Calibri" panose="020F0502020204030204" pitchFamily="34" charset="0"/>
          </a:endParaRPr>
        </a:p>
      </dgm:t>
    </dgm:pt>
    <dgm:pt modelId="{377B509F-6FDE-4131-939B-B76D8B6E58DB}">
      <dgm:prSet phldrT="[Text]" custT="1"/>
      <dgm:spPr/>
      <dgm:t>
        <a:bodyPr/>
        <a:lstStyle/>
        <a:p>
          <a:r>
            <a:rPr lang="en-GB" sz="1600" dirty="0">
              <a:latin typeface="Calibri" panose="020F0502020204030204" pitchFamily="34" charset="0"/>
              <a:cs typeface="Calibri" panose="020F0502020204030204" pitchFamily="34" charset="0"/>
            </a:rPr>
            <a:t>Clinicians</a:t>
          </a:r>
        </a:p>
      </dgm:t>
    </dgm:pt>
    <dgm:pt modelId="{C6855C77-975B-4AE1-866B-3472C336EEC5}" type="parTrans" cxnId="{71AB5AAB-2A6C-4403-8763-32C4397615A5}">
      <dgm:prSet/>
      <dgm:spPr/>
      <dgm:t>
        <a:bodyPr/>
        <a:lstStyle/>
        <a:p>
          <a:endParaRPr lang="en-GB" sz="1600">
            <a:latin typeface="Calibri" panose="020F0502020204030204" pitchFamily="34" charset="0"/>
            <a:cs typeface="Calibri" panose="020F0502020204030204" pitchFamily="34" charset="0"/>
          </a:endParaRPr>
        </a:p>
      </dgm:t>
    </dgm:pt>
    <dgm:pt modelId="{3E5E7801-99B6-4B09-A290-0F2557CA4914}" type="sibTrans" cxnId="{71AB5AAB-2A6C-4403-8763-32C4397615A5}">
      <dgm:prSet/>
      <dgm:spPr/>
      <dgm:t>
        <a:bodyPr/>
        <a:lstStyle/>
        <a:p>
          <a:endParaRPr lang="en-GB" sz="1600">
            <a:latin typeface="Calibri" panose="020F0502020204030204" pitchFamily="34" charset="0"/>
            <a:cs typeface="Calibri" panose="020F0502020204030204" pitchFamily="34" charset="0"/>
          </a:endParaRPr>
        </a:p>
      </dgm:t>
    </dgm:pt>
    <dgm:pt modelId="{C9A0D863-B636-4A05-9A2F-7ED73DCF4DE0}">
      <dgm:prSet phldrT="[Text]" custT="1"/>
      <dgm:spPr/>
      <dgm:t>
        <a:bodyPr/>
        <a:lstStyle/>
        <a:p>
          <a:r>
            <a:rPr lang="en-GB" sz="1600" dirty="0">
              <a:latin typeface="Calibri" panose="020F0502020204030204" pitchFamily="34" charset="0"/>
              <a:cs typeface="Calibri" panose="020F0502020204030204" pitchFamily="34" charset="0"/>
            </a:rPr>
            <a:t>Exposure scientists</a:t>
          </a:r>
        </a:p>
      </dgm:t>
    </dgm:pt>
    <dgm:pt modelId="{91BDF117-A193-4A84-95BF-92FF6B16AADF}" type="parTrans" cxnId="{E9C3BA7D-D831-4AC7-B545-BB900D01A1AD}">
      <dgm:prSet/>
      <dgm:spPr/>
      <dgm:t>
        <a:bodyPr/>
        <a:lstStyle/>
        <a:p>
          <a:endParaRPr lang="en-GB" sz="1600">
            <a:latin typeface="Calibri" panose="020F0502020204030204" pitchFamily="34" charset="0"/>
            <a:cs typeface="Calibri" panose="020F0502020204030204" pitchFamily="34" charset="0"/>
          </a:endParaRPr>
        </a:p>
      </dgm:t>
    </dgm:pt>
    <dgm:pt modelId="{8D0D2298-2397-4AFA-8B6A-1D9138595A7D}" type="sibTrans" cxnId="{E9C3BA7D-D831-4AC7-B545-BB900D01A1AD}">
      <dgm:prSet/>
      <dgm:spPr/>
      <dgm:t>
        <a:bodyPr/>
        <a:lstStyle/>
        <a:p>
          <a:endParaRPr lang="en-GB" sz="1600">
            <a:latin typeface="Calibri" panose="020F0502020204030204" pitchFamily="34" charset="0"/>
            <a:cs typeface="Calibri" panose="020F0502020204030204" pitchFamily="34" charset="0"/>
          </a:endParaRPr>
        </a:p>
      </dgm:t>
    </dgm:pt>
    <dgm:pt modelId="{9EEF02EE-2002-4020-B0F6-C9341447D729}" type="pres">
      <dgm:prSet presAssocID="{CF10EB40-D40B-485B-8208-3E09AFA9170C}" presName="composite" presStyleCnt="0">
        <dgm:presLayoutVars>
          <dgm:chMax val="3"/>
          <dgm:animLvl val="lvl"/>
          <dgm:resizeHandles val="exact"/>
        </dgm:presLayoutVars>
      </dgm:prSet>
      <dgm:spPr/>
    </dgm:pt>
    <dgm:pt modelId="{CA9899D5-32B1-4B9B-A213-0AD258426384}" type="pres">
      <dgm:prSet presAssocID="{CDD2F341-374C-4BB4-A7FB-B985780C34EE}" presName="gear1" presStyleLbl="node1" presStyleIdx="0" presStyleCnt="3">
        <dgm:presLayoutVars>
          <dgm:chMax val="1"/>
          <dgm:bulletEnabled val="1"/>
        </dgm:presLayoutVars>
      </dgm:prSet>
      <dgm:spPr/>
    </dgm:pt>
    <dgm:pt modelId="{56CB85FC-A300-4CB4-BF0A-3B7130A0D7FA}" type="pres">
      <dgm:prSet presAssocID="{CDD2F341-374C-4BB4-A7FB-B985780C34EE}" presName="gear1srcNode" presStyleLbl="node1" presStyleIdx="0" presStyleCnt="3"/>
      <dgm:spPr/>
    </dgm:pt>
    <dgm:pt modelId="{3F2BDEAF-4B46-469F-8C28-D26E56BAB27F}" type="pres">
      <dgm:prSet presAssocID="{CDD2F341-374C-4BB4-A7FB-B985780C34EE}" presName="gear1dstNode" presStyleLbl="node1" presStyleIdx="0" presStyleCnt="3"/>
      <dgm:spPr/>
    </dgm:pt>
    <dgm:pt modelId="{49E8CDC8-747F-4CEB-9F49-05E4DC7B29A0}" type="pres">
      <dgm:prSet presAssocID="{377B509F-6FDE-4131-939B-B76D8B6E58DB}" presName="gear2" presStyleLbl="node1" presStyleIdx="1" presStyleCnt="3" custScaleX="104569">
        <dgm:presLayoutVars>
          <dgm:chMax val="1"/>
          <dgm:bulletEnabled val="1"/>
        </dgm:presLayoutVars>
      </dgm:prSet>
      <dgm:spPr/>
    </dgm:pt>
    <dgm:pt modelId="{79748C9E-CDC8-401F-9ADE-B16255C35655}" type="pres">
      <dgm:prSet presAssocID="{377B509F-6FDE-4131-939B-B76D8B6E58DB}" presName="gear2srcNode" presStyleLbl="node1" presStyleIdx="1" presStyleCnt="3"/>
      <dgm:spPr/>
    </dgm:pt>
    <dgm:pt modelId="{1284E353-FB8A-4BFB-95E5-73641F2E9B6E}" type="pres">
      <dgm:prSet presAssocID="{377B509F-6FDE-4131-939B-B76D8B6E58DB}" presName="gear2dstNode" presStyleLbl="node1" presStyleIdx="1" presStyleCnt="3"/>
      <dgm:spPr/>
    </dgm:pt>
    <dgm:pt modelId="{3DE6725F-423D-4898-BE61-51A25873977B}" type="pres">
      <dgm:prSet presAssocID="{C9A0D863-B636-4A05-9A2F-7ED73DCF4DE0}" presName="gear3" presStyleLbl="node1" presStyleIdx="2" presStyleCnt="3"/>
      <dgm:spPr/>
    </dgm:pt>
    <dgm:pt modelId="{F43E3F97-B47B-40EF-9A1C-558CE4340567}" type="pres">
      <dgm:prSet presAssocID="{C9A0D863-B636-4A05-9A2F-7ED73DCF4DE0}" presName="gear3tx" presStyleLbl="node1" presStyleIdx="2" presStyleCnt="3">
        <dgm:presLayoutVars>
          <dgm:chMax val="1"/>
          <dgm:bulletEnabled val="1"/>
        </dgm:presLayoutVars>
      </dgm:prSet>
      <dgm:spPr/>
    </dgm:pt>
    <dgm:pt modelId="{AB0D165E-36C4-4EFF-9CBC-EC8514628D5A}" type="pres">
      <dgm:prSet presAssocID="{C9A0D863-B636-4A05-9A2F-7ED73DCF4DE0}" presName="gear3srcNode" presStyleLbl="node1" presStyleIdx="2" presStyleCnt="3"/>
      <dgm:spPr/>
    </dgm:pt>
    <dgm:pt modelId="{7EBC6AFA-C582-4DBD-A96D-6EC20D5F00D9}" type="pres">
      <dgm:prSet presAssocID="{C9A0D863-B636-4A05-9A2F-7ED73DCF4DE0}" presName="gear3dstNode" presStyleLbl="node1" presStyleIdx="2" presStyleCnt="3"/>
      <dgm:spPr/>
    </dgm:pt>
    <dgm:pt modelId="{AD47BCB4-0112-45A5-97A5-A06ED2421363}" type="pres">
      <dgm:prSet presAssocID="{BABC836E-1C7A-4CAA-ACE9-DCD639564C1C}" presName="connector1" presStyleLbl="sibTrans2D1" presStyleIdx="0" presStyleCnt="3"/>
      <dgm:spPr/>
    </dgm:pt>
    <dgm:pt modelId="{4C7703A9-D803-49CD-8823-1E14D0C28455}" type="pres">
      <dgm:prSet presAssocID="{3E5E7801-99B6-4B09-A290-0F2557CA4914}" presName="connector2" presStyleLbl="sibTrans2D1" presStyleIdx="1" presStyleCnt="3"/>
      <dgm:spPr/>
    </dgm:pt>
    <dgm:pt modelId="{23B1EE78-C552-4CCF-BBAE-95F4E390182D}" type="pres">
      <dgm:prSet presAssocID="{8D0D2298-2397-4AFA-8B6A-1D9138595A7D}" presName="connector3" presStyleLbl="sibTrans2D1" presStyleIdx="2" presStyleCnt="3"/>
      <dgm:spPr/>
    </dgm:pt>
  </dgm:ptLst>
  <dgm:cxnLst>
    <dgm:cxn modelId="{41C69004-4F87-45F0-A234-12AC1301CF70}" type="presOf" srcId="{C9A0D863-B636-4A05-9A2F-7ED73DCF4DE0}" destId="{AB0D165E-36C4-4EFF-9CBC-EC8514628D5A}" srcOrd="2" destOrd="0" presId="urn:microsoft.com/office/officeart/2005/8/layout/gear1"/>
    <dgm:cxn modelId="{30B51115-1408-4C0C-A75A-8E3C33B3E9F2}" type="presOf" srcId="{C9A0D863-B636-4A05-9A2F-7ED73DCF4DE0}" destId="{7EBC6AFA-C582-4DBD-A96D-6EC20D5F00D9}" srcOrd="3" destOrd="0" presId="urn:microsoft.com/office/officeart/2005/8/layout/gear1"/>
    <dgm:cxn modelId="{0592FC17-C565-4A3C-975E-0DA21CAFB845}" type="presOf" srcId="{377B509F-6FDE-4131-939B-B76D8B6E58DB}" destId="{49E8CDC8-747F-4CEB-9F49-05E4DC7B29A0}" srcOrd="0" destOrd="0" presId="urn:microsoft.com/office/officeart/2005/8/layout/gear1"/>
    <dgm:cxn modelId="{0E2C1418-DA8D-463B-8D9C-097FEE84439D}" type="presOf" srcId="{CDD2F341-374C-4BB4-A7FB-B985780C34EE}" destId="{3F2BDEAF-4B46-469F-8C28-D26E56BAB27F}" srcOrd="2" destOrd="0" presId="urn:microsoft.com/office/officeart/2005/8/layout/gear1"/>
    <dgm:cxn modelId="{48602F5C-1B55-49D9-B291-6A08C3F10DC7}" type="presOf" srcId="{377B509F-6FDE-4131-939B-B76D8B6E58DB}" destId="{1284E353-FB8A-4BFB-95E5-73641F2E9B6E}" srcOrd="2" destOrd="0" presId="urn:microsoft.com/office/officeart/2005/8/layout/gear1"/>
    <dgm:cxn modelId="{0899C968-37DE-44D0-AAE4-C1C0975EB2A0}" type="presOf" srcId="{C9A0D863-B636-4A05-9A2F-7ED73DCF4DE0}" destId="{F43E3F97-B47B-40EF-9A1C-558CE4340567}" srcOrd="1" destOrd="0" presId="urn:microsoft.com/office/officeart/2005/8/layout/gear1"/>
    <dgm:cxn modelId="{F95E6E77-C2FD-4D92-A9B2-AE6E3E819DDF}" type="presOf" srcId="{8D0D2298-2397-4AFA-8B6A-1D9138595A7D}" destId="{23B1EE78-C552-4CCF-BBAE-95F4E390182D}" srcOrd="0" destOrd="0" presId="urn:microsoft.com/office/officeart/2005/8/layout/gear1"/>
    <dgm:cxn modelId="{0CD62659-A99B-43C2-958A-DEB06DB03756}" type="presOf" srcId="{CDD2F341-374C-4BB4-A7FB-B985780C34EE}" destId="{56CB85FC-A300-4CB4-BF0A-3B7130A0D7FA}" srcOrd="1" destOrd="0" presId="urn:microsoft.com/office/officeart/2005/8/layout/gear1"/>
    <dgm:cxn modelId="{E9C3BA7D-D831-4AC7-B545-BB900D01A1AD}" srcId="{CF10EB40-D40B-485B-8208-3E09AFA9170C}" destId="{C9A0D863-B636-4A05-9A2F-7ED73DCF4DE0}" srcOrd="2" destOrd="0" parTransId="{91BDF117-A193-4A84-95BF-92FF6B16AADF}" sibTransId="{8D0D2298-2397-4AFA-8B6A-1D9138595A7D}"/>
    <dgm:cxn modelId="{1007489F-35C1-42C2-A5AA-8F8FA6594EDE}" type="presOf" srcId="{377B509F-6FDE-4131-939B-B76D8B6E58DB}" destId="{79748C9E-CDC8-401F-9ADE-B16255C35655}" srcOrd="1" destOrd="0" presId="urn:microsoft.com/office/officeart/2005/8/layout/gear1"/>
    <dgm:cxn modelId="{FEEA869F-F553-4BBB-957D-48BD5E9F3398}" type="presOf" srcId="{BABC836E-1C7A-4CAA-ACE9-DCD639564C1C}" destId="{AD47BCB4-0112-45A5-97A5-A06ED2421363}" srcOrd="0" destOrd="0" presId="urn:microsoft.com/office/officeart/2005/8/layout/gear1"/>
    <dgm:cxn modelId="{71AB5AAB-2A6C-4403-8763-32C4397615A5}" srcId="{CF10EB40-D40B-485B-8208-3E09AFA9170C}" destId="{377B509F-6FDE-4131-939B-B76D8B6E58DB}" srcOrd="1" destOrd="0" parTransId="{C6855C77-975B-4AE1-866B-3472C336EEC5}" sibTransId="{3E5E7801-99B6-4B09-A290-0F2557CA4914}"/>
    <dgm:cxn modelId="{5508E0AB-7A7D-4DF1-8CDF-FE6144A98220}" type="presOf" srcId="{C9A0D863-B636-4A05-9A2F-7ED73DCF4DE0}" destId="{3DE6725F-423D-4898-BE61-51A25873977B}" srcOrd="0" destOrd="0" presId="urn:microsoft.com/office/officeart/2005/8/layout/gear1"/>
    <dgm:cxn modelId="{0503A1BE-FEAF-4A6B-B561-6340C7B5675A}" type="presOf" srcId="{CDD2F341-374C-4BB4-A7FB-B985780C34EE}" destId="{CA9899D5-32B1-4B9B-A213-0AD258426384}" srcOrd="0" destOrd="0" presId="urn:microsoft.com/office/officeart/2005/8/layout/gear1"/>
    <dgm:cxn modelId="{86D46DE5-D33A-436B-924B-49E35468A5EB}" type="presOf" srcId="{CF10EB40-D40B-485B-8208-3E09AFA9170C}" destId="{9EEF02EE-2002-4020-B0F6-C9341447D729}" srcOrd="0" destOrd="0" presId="urn:microsoft.com/office/officeart/2005/8/layout/gear1"/>
    <dgm:cxn modelId="{5138ADEF-6A2E-473D-8B1A-B4F68B7CA7F4}" srcId="{CF10EB40-D40B-485B-8208-3E09AFA9170C}" destId="{CDD2F341-374C-4BB4-A7FB-B985780C34EE}" srcOrd="0" destOrd="0" parTransId="{23600FA2-F74A-4011-BD62-CCEA3948D91C}" sibTransId="{BABC836E-1C7A-4CAA-ACE9-DCD639564C1C}"/>
    <dgm:cxn modelId="{29887AF5-2629-41BD-B840-DA27229C5D53}" type="presOf" srcId="{3E5E7801-99B6-4B09-A290-0F2557CA4914}" destId="{4C7703A9-D803-49CD-8823-1E14D0C28455}" srcOrd="0" destOrd="0" presId="urn:microsoft.com/office/officeart/2005/8/layout/gear1"/>
    <dgm:cxn modelId="{3E9275B0-05C0-4510-ADEE-ECA9F88F0F2E}" type="presParOf" srcId="{9EEF02EE-2002-4020-B0F6-C9341447D729}" destId="{CA9899D5-32B1-4B9B-A213-0AD258426384}" srcOrd="0" destOrd="0" presId="urn:microsoft.com/office/officeart/2005/8/layout/gear1"/>
    <dgm:cxn modelId="{9D04D69D-C6B6-4EA7-9941-237AC445CF48}" type="presParOf" srcId="{9EEF02EE-2002-4020-B0F6-C9341447D729}" destId="{56CB85FC-A300-4CB4-BF0A-3B7130A0D7FA}" srcOrd="1" destOrd="0" presId="urn:microsoft.com/office/officeart/2005/8/layout/gear1"/>
    <dgm:cxn modelId="{A5168CC5-CF42-4FA3-94CC-74841B7D061E}" type="presParOf" srcId="{9EEF02EE-2002-4020-B0F6-C9341447D729}" destId="{3F2BDEAF-4B46-469F-8C28-D26E56BAB27F}" srcOrd="2" destOrd="0" presId="urn:microsoft.com/office/officeart/2005/8/layout/gear1"/>
    <dgm:cxn modelId="{7D2A376B-F435-4793-92B3-88FE1D9F24BE}" type="presParOf" srcId="{9EEF02EE-2002-4020-B0F6-C9341447D729}" destId="{49E8CDC8-747F-4CEB-9F49-05E4DC7B29A0}" srcOrd="3" destOrd="0" presId="urn:microsoft.com/office/officeart/2005/8/layout/gear1"/>
    <dgm:cxn modelId="{8ABE1B68-8B85-4F12-B032-050576E73D3B}" type="presParOf" srcId="{9EEF02EE-2002-4020-B0F6-C9341447D729}" destId="{79748C9E-CDC8-401F-9ADE-B16255C35655}" srcOrd="4" destOrd="0" presId="urn:microsoft.com/office/officeart/2005/8/layout/gear1"/>
    <dgm:cxn modelId="{B73D5809-B3BB-4EEA-AE6B-69E8E14CF4E4}" type="presParOf" srcId="{9EEF02EE-2002-4020-B0F6-C9341447D729}" destId="{1284E353-FB8A-4BFB-95E5-73641F2E9B6E}" srcOrd="5" destOrd="0" presId="urn:microsoft.com/office/officeart/2005/8/layout/gear1"/>
    <dgm:cxn modelId="{D79B45FE-C4E9-4710-8BEC-5DA48B23DB95}" type="presParOf" srcId="{9EEF02EE-2002-4020-B0F6-C9341447D729}" destId="{3DE6725F-423D-4898-BE61-51A25873977B}" srcOrd="6" destOrd="0" presId="urn:microsoft.com/office/officeart/2005/8/layout/gear1"/>
    <dgm:cxn modelId="{67083B98-0806-403B-B84D-54075EF6F865}" type="presParOf" srcId="{9EEF02EE-2002-4020-B0F6-C9341447D729}" destId="{F43E3F97-B47B-40EF-9A1C-558CE4340567}" srcOrd="7" destOrd="0" presId="urn:microsoft.com/office/officeart/2005/8/layout/gear1"/>
    <dgm:cxn modelId="{A04EF322-1B1A-477C-9A16-B34CEB18490D}" type="presParOf" srcId="{9EEF02EE-2002-4020-B0F6-C9341447D729}" destId="{AB0D165E-36C4-4EFF-9CBC-EC8514628D5A}" srcOrd="8" destOrd="0" presId="urn:microsoft.com/office/officeart/2005/8/layout/gear1"/>
    <dgm:cxn modelId="{C35A2768-F22C-43BB-9BB9-1B5AB9C64538}" type="presParOf" srcId="{9EEF02EE-2002-4020-B0F6-C9341447D729}" destId="{7EBC6AFA-C582-4DBD-A96D-6EC20D5F00D9}" srcOrd="9" destOrd="0" presId="urn:microsoft.com/office/officeart/2005/8/layout/gear1"/>
    <dgm:cxn modelId="{28416441-232D-4F09-965E-1C900A6F9E54}" type="presParOf" srcId="{9EEF02EE-2002-4020-B0F6-C9341447D729}" destId="{AD47BCB4-0112-45A5-97A5-A06ED2421363}" srcOrd="10" destOrd="0" presId="urn:microsoft.com/office/officeart/2005/8/layout/gear1"/>
    <dgm:cxn modelId="{3ECC6867-A496-4A68-8407-7D8C45E57B94}" type="presParOf" srcId="{9EEF02EE-2002-4020-B0F6-C9341447D729}" destId="{4C7703A9-D803-49CD-8823-1E14D0C28455}" srcOrd="11" destOrd="0" presId="urn:microsoft.com/office/officeart/2005/8/layout/gear1"/>
    <dgm:cxn modelId="{9AD08F00-F7E0-43F6-8972-57DE7FE23CEB}" type="presParOf" srcId="{9EEF02EE-2002-4020-B0F6-C9341447D729}" destId="{23B1EE78-C552-4CCF-BBAE-95F4E390182D}"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A5C358-CF2B-4182-B241-026F0C810173}" type="doc">
      <dgm:prSet loTypeId="urn:microsoft.com/office/officeart/2005/8/layout/chevron1" loCatId="process" qsTypeId="urn:microsoft.com/office/officeart/2005/8/quickstyle/simple1" qsCatId="simple" csTypeId="urn:microsoft.com/office/officeart/2005/8/colors/colorful2" csCatId="colorful" phldr="1"/>
      <dgm:spPr/>
    </dgm:pt>
    <dgm:pt modelId="{34507C0E-0328-4126-A1AB-A7E912F41DA2}">
      <dgm:prSet phldrT="[Text]" custT="1"/>
      <dgm:spPr/>
      <dgm:t>
        <a:bodyPr/>
        <a:lstStyle/>
        <a:p>
          <a:r>
            <a:rPr lang="en-GB" sz="1600" b="1" dirty="0">
              <a:latin typeface="Calibri" panose="020F0502020204030204" pitchFamily="34" charset="0"/>
              <a:cs typeface="Calibri" panose="020F0502020204030204" pitchFamily="34" charset="0"/>
            </a:rPr>
            <a:t>Identify environmental factors</a:t>
          </a:r>
        </a:p>
      </dgm:t>
    </dgm:pt>
    <dgm:pt modelId="{D61DAA29-FB41-4480-9CD0-AE38C1D72E22}" type="parTrans" cxnId="{5DC045BA-DDA0-4287-A79B-603E0C65F203}">
      <dgm:prSet/>
      <dgm:spPr/>
      <dgm:t>
        <a:bodyPr/>
        <a:lstStyle/>
        <a:p>
          <a:endParaRPr lang="en-GB" sz="1600" b="1">
            <a:latin typeface="Calibri" panose="020F0502020204030204" pitchFamily="34" charset="0"/>
            <a:cs typeface="Calibri" panose="020F0502020204030204" pitchFamily="34" charset="0"/>
          </a:endParaRPr>
        </a:p>
      </dgm:t>
    </dgm:pt>
    <dgm:pt modelId="{8B3AAF59-DC76-4223-AC80-37A2588F47D6}" type="sibTrans" cxnId="{5DC045BA-DDA0-4287-A79B-603E0C65F203}">
      <dgm:prSet/>
      <dgm:spPr/>
      <dgm:t>
        <a:bodyPr/>
        <a:lstStyle/>
        <a:p>
          <a:endParaRPr lang="en-GB" sz="1600" b="1">
            <a:latin typeface="Calibri" panose="020F0502020204030204" pitchFamily="34" charset="0"/>
            <a:cs typeface="Calibri" panose="020F0502020204030204" pitchFamily="34" charset="0"/>
          </a:endParaRPr>
        </a:p>
      </dgm:t>
    </dgm:pt>
    <dgm:pt modelId="{1D15BA79-E22F-4A59-B5DC-4404EE9FC1CC}">
      <dgm:prSet phldrT="[Text]" custT="1"/>
      <dgm:spPr/>
      <dgm:t>
        <a:bodyPr/>
        <a:lstStyle/>
        <a:p>
          <a:r>
            <a:rPr lang="en-GB" sz="1600" b="1" dirty="0">
              <a:latin typeface="Calibri" panose="020F0502020204030204" pitchFamily="34" charset="0"/>
              <a:cs typeface="Calibri" panose="020F0502020204030204" pitchFamily="34" charset="0"/>
            </a:rPr>
            <a:t>Biological effect on human body</a:t>
          </a:r>
        </a:p>
      </dgm:t>
    </dgm:pt>
    <dgm:pt modelId="{664E203E-A88B-4FF8-BFC7-FBB9E7A7A0E8}" type="parTrans" cxnId="{84B43604-DF96-4A7F-98C1-B8F4093FC754}">
      <dgm:prSet/>
      <dgm:spPr/>
      <dgm:t>
        <a:bodyPr/>
        <a:lstStyle/>
        <a:p>
          <a:endParaRPr lang="en-GB" sz="1600" b="1">
            <a:latin typeface="Calibri" panose="020F0502020204030204" pitchFamily="34" charset="0"/>
            <a:cs typeface="Calibri" panose="020F0502020204030204" pitchFamily="34" charset="0"/>
          </a:endParaRPr>
        </a:p>
      </dgm:t>
    </dgm:pt>
    <dgm:pt modelId="{C88F2879-0BE5-4EEC-81AF-B911F318C387}" type="sibTrans" cxnId="{84B43604-DF96-4A7F-98C1-B8F4093FC754}">
      <dgm:prSet/>
      <dgm:spPr/>
      <dgm:t>
        <a:bodyPr/>
        <a:lstStyle/>
        <a:p>
          <a:endParaRPr lang="en-GB" sz="1600" b="1">
            <a:latin typeface="Calibri" panose="020F0502020204030204" pitchFamily="34" charset="0"/>
            <a:cs typeface="Calibri" panose="020F0502020204030204" pitchFamily="34" charset="0"/>
          </a:endParaRPr>
        </a:p>
      </dgm:t>
    </dgm:pt>
    <dgm:pt modelId="{3B3D8AD9-4FBC-4028-AE46-652374B55522}">
      <dgm:prSet phldrT="[Text]" custT="1"/>
      <dgm:spPr/>
      <dgm:t>
        <a:bodyPr/>
        <a:lstStyle/>
        <a:p>
          <a:r>
            <a:rPr lang="en-GB" sz="1600" b="1" dirty="0">
              <a:latin typeface="Calibri" panose="020F0502020204030204" pitchFamily="34" charset="0"/>
              <a:cs typeface="Calibri" panose="020F0502020204030204" pitchFamily="34" charset="0"/>
            </a:rPr>
            <a:t>Improve human health</a:t>
          </a:r>
        </a:p>
      </dgm:t>
    </dgm:pt>
    <dgm:pt modelId="{A38555D4-8FED-4884-8358-AC4D324DB909}" type="parTrans" cxnId="{0B14D45A-D8B1-4EC9-868E-6BD39346B0AB}">
      <dgm:prSet/>
      <dgm:spPr/>
      <dgm:t>
        <a:bodyPr/>
        <a:lstStyle/>
        <a:p>
          <a:endParaRPr lang="en-GB" sz="1600" b="1">
            <a:latin typeface="Calibri" panose="020F0502020204030204" pitchFamily="34" charset="0"/>
            <a:cs typeface="Calibri" panose="020F0502020204030204" pitchFamily="34" charset="0"/>
          </a:endParaRPr>
        </a:p>
      </dgm:t>
    </dgm:pt>
    <dgm:pt modelId="{ED5C095A-FDBF-4D40-ADB3-DC754DAD3654}" type="sibTrans" cxnId="{0B14D45A-D8B1-4EC9-868E-6BD39346B0AB}">
      <dgm:prSet/>
      <dgm:spPr/>
      <dgm:t>
        <a:bodyPr/>
        <a:lstStyle/>
        <a:p>
          <a:endParaRPr lang="en-GB" sz="1600" b="1">
            <a:latin typeface="Calibri" panose="020F0502020204030204" pitchFamily="34" charset="0"/>
            <a:cs typeface="Calibri" panose="020F0502020204030204" pitchFamily="34" charset="0"/>
          </a:endParaRPr>
        </a:p>
      </dgm:t>
    </dgm:pt>
    <dgm:pt modelId="{687B696F-1D48-4BDF-BCC0-72B6490DD9B8}" type="pres">
      <dgm:prSet presAssocID="{E2A5C358-CF2B-4182-B241-026F0C810173}" presName="Name0" presStyleCnt="0">
        <dgm:presLayoutVars>
          <dgm:dir/>
          <dgm:animLvl val="lvl"/>
          <dgm:resizeHandles val="exact"/>
        </dgm:presLayoutVars>
      </dgm:prSet>
      <dgm:spPr/>
    </dgm:pt>
    <dgm:pt modelId="{962DA580-1EDE-4FB7-A536-F640C799821D}" type="pres">
      <dgm:prSet presAssocID="{34507C0E-0328-4126-A1AB-A7E912F41DA2}" presName="parTxOnly" presStyleLbl="node1" presStyleIdx="0" presStyleCnt="3">
        <dgm:presLayoutVars>
          <dgm:chMax val="0"/>
          <dgm:chPref val="0"/>
          <dgm:bulletEnabled val="1"/>
        </dgm:presLayoutVars>
      </dgm:prSet>
      <dgm:spPr/>
    </dgm:pt>
    <dgm:pt modelId="{F11AF29E-BB75-46FB-B5D8-6C34BA327AEB}" type="pres">
      <dgm:prSet presAssocID="{8B3AAF59-DC76-4223-AC80-37A2588F47D6}" presName="parTxOnlySpace" presStyleCnt="0"/>
      <dgm:spPr/>
    </dgm:pt>
    <dgm:pt modelId="{D84DA6C0-664A-48DA-B812-3CA5415D48CA}" type="pres">
      <dgm:prSet presAssocID="{1D15BA79-E22F-4A59-B5DC-4404EE9FC1CC}" presName="parTxOnly" presStyleLbl="node1" presStyleIdx="1" presStyleCnt="3">
        <dgm:presLayoutVars>
          <dgm:chMax val="0"/>
          <dgm:chPref val="0"/>
          <dgm:bulletEnabled val="1"/>
        </dgm:presLayoutVars>
      </dgm:prSet>
      <dgm:spPr/>
    </dgm:pt>
    <dgm:pt modelId="{164F238B-4371-448E-BA75-1051B1ECDD6F}" type="pres">
      <dgm:prSet presAssocID="{C88F2879-0BE5-4EEC-81AF-B911F318C387}" presName="parTxOnlySpace" presStyleCnt="0"/>
      <dgm:spPr/>
    </dgm:pt>
    <dgm:pt modelId="{AAB681D1-4AEF-449C-9E53-C2F1A502642F}" type="pres">
      <dgm:prSet presAssocID="{3B3D8AD9-4FBC-4028-AE46-652374B55522}" presName="parTxOnly" presStyleLbl="node1" presStyleIdx="2" presStyleCnt="3">
        <dgm:presLayoutVars>
          <dgm:chMax val="0"/>
          <dgm:chPref val="0"/>
          <dgm:bulletEnabled val="1"/>
        </dgm:presLayoutVars>
      </dgm:prSet>
      <dgm:spPr/>
    </dgm:pt>
  </dgm:ptLst>
  <dgm:cxnLst>
    <dgm:cxn modelId="{84B43604-DF96-4A7F-98C1-B8F4093FC754}" srcId="{E2A5C358-CF2B-4182-B241-026F0C810173}" destId="{1D15BA79-E22F-4A59-B5DC-4404EE9FC1CC}" srcOrd="1" destOrd="0" parTransId="{664E203E-A88B-4FF8-BFC7-FBB9E7A7A0E8}" sibTransId="{C88F2879-0BE5-4EEC-81AF-B911F318C387}"/>
    <dgm:cxn modelId="{37DD4709-A0FB-4087-88F4-2F6B25065543}" type="presOf" srcId="{1D15BA79-E22F-4A59-B5DC-4404EE9FC1CC}" destId="{D84DA6C0-664A-48DA-B812-3CA5415D48CA}" srcOrd="0" destOrd="0" presId="urn:microsoft.com/office/officeart/2005/8/layout/chevron1"/>
    <dgm:cxn modelId="{0B14D45A-D8B1-4EC9-868E-6BD39346B0AB}" srcId="{E2A5C358-CF2B-4182-B241-026F0C810173}" destId="{3B3D8AD9-4FBC-4028-AE46-652374B55522}" srcOrd="2" destOrd="0" parTransId="{A38555D4-8FED-4884-8358-AC4D324DB909}" sibTransId="{ED5C095A-FDBF-4D40-ADB3-DC754DAD3654}"/>
    <dgm:cxn modelId="{7AEA54B5-F15B-4D7F-BC4A-A7E736ABF4FE}" type="presOf" srcId="{34507C0E-0328-4126-A1AB-A7E912F41DA2}" destId="{962DA580-1EDE-4FB7-A536-F640C799821D}" srcOrd="0" destOrd="0" presId="urn:microsoft.com/office/officeart/2005/8/layout/chevron1"/>
    <dgm:cxn modelId="{5DC045BA-DDA0-4287-A79B-603E0C65F203}" srcId="{E2A5C358-CF2B-4182-B241-026F0C810173}" destId="{34507C0E-0328-4126-A1AB-A7E912F41DA2}" srcOrd="0" destOrd="0" parTransId="{D61DAA29-FB41-4480-9CD0-AE38C1D72E22}" sibTransId="{8B3AAF59-DC76-4223-AC80-37A2588F47D6}"/>
    <dgm:cxn modelId="{ECEE20DA-0FB8-4DA3-90E9-D48974DC19B1}" type="presOf" srcId="{E2A5C358-CF2B-4182-B241-026F0C810173}" destId="{687B696F-1D48-4BDF-BCC0-72B6490DD9B8}" srcOrd="0" destOrd="0" presId="urn:microsoft.com/office/officeart/2005/8/layout/chevron1"/>
    <dgm:cxn modelId="{65B0B5F6-6916-4626-A6FD-8F4B3746E199}" type="presOf" srcId="{3B3D8AD9-4FBC-4028-AE46-652374B55522}" destId="{AAB681D1-4AEF-449C-9E53-C2F1A502642F}" srcOrd="0" destOrd="0" presId="urn:microsoft.com/office/officeart/2005/8/layout/chevron1"/>
    <dgm:cxn modelId="{A9C5D815-CF21-47E6-9E48-92B4BC64240F}" type="presParOf" srcId="{687B696F-1D48-4BDF-BCC0-72B6490DD9B8}" destId="{962DA580-1EDE-4FB7-A536-F640C799821D}" srcOrd="0" destOrd="0" presId="urn:microsoft.com/office/officeart/2005/8/layout/chevron1"/>
    <dgm:cxn modelId="{60D1C934-3ABA-4581-BC21-52ABDF3A7732}" type="presParOf" srcId="{687B696F-1D48-4BDF-BCC0-72B6490DD9B8}" destId="{F11AF29E-BB75-46FB-B5D8-6C34BA327AEB}" srcOrd="1" destOrd="0" presId="urn:microsoft.com/office/officeart/2005/8/layout/chevron1"/>
    <dgm:cxn modelId="{67764DA4-684E-4309-B8D5-C9C4B8A70142}" type="presParOf" srcId="{687B696F-1D48-4BDF-BCC0-72B6490DD9B8}" destId="{D84DA6C0-664A-48DA-B812-3CA5415D48CA}" srcOrd="2" destOrd="0" presId="urn:microsoft.com/office/officeart/2005/8/layout/chevron1"/>
    <dgm:cxn modelId="{CDD2291D-48A5-43DE-89E1-6B119CE9C79C}" type="presParOf" srcId="{687B696F-1D48-4BDF-BCC0-72B6490DD9B8}" destId="{164F238B-4371-448E-BA75-1051B1ECDD6F}" srcOrd="3" destOrd="0" presId="urn:microsoft.com/office/officeart/2005/8/layout/chevron1"/>
    <dgm:cxn modelId="{5EA5D772-B04A-4B23-83E9-D712A8938020}" type="presParOf" srcId="{687B696F-1D48-4BDF-BCC0-72B6490DD9B8}" destId="{AAB681D1-4AEF-449C-9E53-C2F1A502642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E11C91-F763-43B9-A8EB-08EE48867D3E}"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n-GB"/>
        </a:p>
      </dgm:t>
    </dgm:pt>
    <dgm:pt modelId="{36620658-4D88-4D77-9659-09996751F298}">
      <dgm:prSet phldrT="[Text]" custT="1"/>
      <dgm:spPr/>
      <dgm:t>
        <a:bodyPr/>
        <a:lstStyle/>
        <a:p>
          <a:r>
            <a:rPr lang="en-GB" sz="1400" dirty="0">
              <a:latin typeface="Calibri" panose="020F0502020204030204" pitchFamily="34" charset="0"/>
              <a:cs typeface="Calibri" panose="020F0502020204030204" pitchFamily="34" charset="0"/>
            </a:rPr>
            <a:t>Exposome research aligning with other goals</a:t>
          </a:r>
        </a:p>
      </dgm:t>
    </dgm:pt>
    <dgm:pt modelId="{0821B13C-C1C6-4852-A92F-1378988A95F5}" type="parTrans" cxnId="{E16CC01B-3D1B-425D-B0DA-C9AE25DFC6CE}">
      <dgm:prSet/>
      <dgm:spPr/>
      <dgm:t>
        <a:bodyPr/>
        <a:lstStyle/>
        <a:p>
          <a:endParaRPr lang="en-GB" sz="1400">
            <a:latin typeface="Calibri" panose="020F0502020204030204" pitchFamily="34" charset="0"/>
            <a:cs typeface="Calibri" panose="020F0502020204030204" pitchFamily="34" charset="0"/>
          </a:endParaRPr>
        </a:p>
      </dgm:t>
    </dgm:pt>
    <dgm:pt modelId="{2FA77FAF-17C7-435C-98C3-F362C0DF3B8B}" type="sibTrans" cxnId="{E16CC01B-3D1B-425D-B0DA-C9AE25DFC6CE}">
      <dgm:prSet/>
      <dgm:spPr/>
      <dgm:t>
        <a:bodyPr/>
        <a:lstStyle/>
        <a:p>
          <a:endParaRPr lang="en-GB" sz="1400">
            <a:latin typeface="Calibri" panose="020F0502020204030204" pitchFamily="34" charset="0"/>
            <a:cs typeface="Calibri" panose="020F0502020204030204" pitchFamily="34" charset="0"/>
          </a:endParaRPr>
        </a:p>
      </dgm:t>
    </dgm:pt>
    <dgm:pt modelId="{145BF44F-7976-4C50-8C44-2445557D90EA}">
      <dgm:prSet phldrT="[Text]" custT="1"/>
      <dgm:spPr/>
      <dgm:t>
        <a:bodyPr/>
        <a:lstStyle/>
        <a:p>
          <a:r>
            <a:rPr lang="en-GB" sz="1400" b="0" i="0" dirty="0">
              <a:latin typeface="Calibri" panose="020F0502020204030204" pitchFamily="34" charset="0"/>
              <a:cs typeface="Calibri" panose="020F0502020204030204" pitchFamily="34" charset="0"/>
            </a:rPr>
            <a:t>Biomedical enterprise -&gt; alleviate human suffering, mitigate environmental harms and generally improve the human condition</a:t>
          </a:r>
          <a:endParaRPr lang="en-GB" sz="1400" dirty="0">
            <a:latin typeface="Calibri" panose="020F0502020204030204" pitchFamily="34" charset="0"/>
            <a:cs typeface="Calibri" panose="020F0502020204030204" pitchFamily="34" charset="0"/>
          </a:endParaRPr>
        </a:p>
      </dgm:t>
    </dgm:pt>
    <dgm:pt modelId="{573FA0AB-E2E6-4C99-B0CD-A2A586E29A32}" type="parTrans" cxnId="{03C29C51-7449-431A-9EA1-50D0EA89ECC3}">
      <dgm:prSet custT="1"/>
      <dgm:spPr/>
      <dgm:t>
        <a:bodyPr/>
        <a:lstStyle/>
        <a:p>
          <a:endParaRPr lang="en-GB" sz="1400">
            <a:latin typeface="Calibri" panose="020F0502020204030204" pitchFamily="34" charset="0"/>
            <a:cs typeface="Calibri" panose="020F0502020204030204" pitchFamily="34" charset="0"/>
          </a:endParaRPr>
        </a:p>
      </dgm:t>
    </dgm:pt>
    <dgm:pt modelId="{71079E0F-FFB6-41FC-BC2E-9393DAEA04F4}" type="sibTrans" cxnId="{03C29C51-7449-431A-9EA1-50D0EA89ECC3}">
      <dgm:prSet/>
      <dgm:spPr/>
      <dgm:t>
        <a:bodyPr/>
        <a:lstStyle/>
        <a:p>
          <a:endParaRPr lang="en-GB" sz="1400">
            <a:latin typeface="Calibri" panose="020F0502020204030204" pitchFamily="34" charset="0"/>
            <a:cs typeface="Calibri" panose="020F0502020204030204" pitchFamily="34" charset="0"/>
          </a:endParaRPr>
        </a:p>
      </dgm:t>
    </dgm:pt>
    <dgm:pt modelId="{83D3ECF7-8C3E-4CFA-8552-5D69178FAC33}">
      <dgm:prSet phldrT="[Text]" custT="1"/>
      <dgm:spPr/>
      <dgm:t>
        <a:bodyPr/>
        <a:lstStyle/>
        <a:p>
          <a:r>
            <a:rPr lang="en-GB" sz="1400" b="0" i="0" dirty="0">
              <a:latin typeface="Calibri" panose="020F0502020204030204" pitchFamily="34" charset="0"/>
              <a:cs typeface="Calibri" panose="020F0502020204030204" pitchFamily="34" charset="0"/>
            </a:rPr>
            <a:t>Omics -&gt; human well-being (economic, health, and social development)</a:t>
          </a:r>
          <a:endParaRPr lang="en-GB" sz="1400" dirty="0">
            <a:latin typeface="Calibri" panose="020F0502020204030204" pitchFamily="34" charset="0"/>
            <a:cs typeface="Calibri" panose="020F0502020204030204" pitchFamily="34" charset="0"/>
          </a:endParaRPr>
        </a:p>
      </dgm:t>
    </dgm:pt>
    <dgm:pt modelId="{C3C73D8C-06F7-4B0C-B53B-3020239079AB}" type="parTrans" cxnId="{715EEA50-CC47-4B52-B8EA-FC697C1640BF}">
      <dgm:prSet custT="1"/>
      <dgm:spPr/>
      <dgm:t>
        <a:bodyPr/>
        <a:lstStyle/>
        <a:p>
          <a:endParaRPr lang="en-GB" sz="1400">
            <a:latin typeface="Calibri" panose="020F0502020204030204" pitchFamily="34" charset="0"/>
            <a:cs typeface="Calibri" panose="020F0502020204030204" pitchFamily="34" charset="0"/>
          </a:endParaRPr>
        </a:p>
      </dgm:t>
    </dgm:pt>
    <dgm:pt modelId="{2C163767-13D7-40E4-BEFA-9070BEB142CD}" type="sibTrans" cxnId="{715EEA50-CC47-4B52-B8EA-FC697C1640BF}">
      <dgm:prSet/>
      <dgm:spPr/>
      <dgm:t>
        <a:bodyPr/>
        <a:lstStyle/>
        <a:p>
          <a:endParaRPr lang="en-GB" sz="1400">
            <a:latin typeface="Calibri" panose="020F0502020204030204" pitchFamily="34" charset="0"/>
            <a:cs typeface="Calibri" panose="020F0502020204030204" pitchFamily="34" charset="0"/>
          </a:endParaRPr>
        </a:p>
      </dgm:t>
    </dgm:pt>
    <dgm:pt modelId="{9498AA5F-A78B-445D-B9D9-7E6BD6F5208C}">
      <dgm:prSet custT="1"/>
      <dgm:spPr/>
      <dgm:t>
        <a:bodyPr/>
        <a:lstStyle/>
        <a:p>
          <a:r>
            <a:rPr lang="en-GB" sz="1400" b="0" i="0" dirty="0">
              <a:latin typeface="Calibri" panose="020F0502020204030204" pitchFamily="34" charset="0"/>
              <a:cs typeface="Calibri" panose="020F0502020204030204" pitchFamily="34" charset="0"/>
            </a:rPr>
            <a:t>Develop a robust system that ensures the full societal benefits of research and the communal good</a:t>
          </a:r>
          <a:endParaRPr lang="en-GB" sz="1400" dirty="0">
            <a:latin typeface="Calibri" panose="020F0502020204030204" pitchFamily="34" charset="0"/>
            <a:cs typeface="Calibri" panose="020F0502020204030204" pitchFamily="34" charset="0"/>
          </a:endParaRPr>
        </a:p>
      </dgm:t>
    </dgm:pt>
    <dgm:pt modelId="{57F6C7A7-38E8-49EE-B31E-EDA6C0C45618}" type="parTrans" cxnId="{13729C23-D6B3-425B-8CD5-F123EAEF1C2F}">
      <dgm:prSet custT="1"/>
      <dgm:spPr/>
      <dgm:t>
        <a:bodyPr/>
        <a:lstStyle/>
        <a:p>
          <a:endParaRPr lang="en-GB" sz="1400">
            <a:latin typeface="Calibri" panose="020F0502020204030204" pitchFamily="34" charset="0"/>
            <a:cs typeface="Calibri" panose="020F0502020204030204" pitchFamily="34" charset="0"/>
          </a:endParaRPr>
        </a:p>
      </dgm:t>
    </dgm:pt>
    <dgm:pt modelId="{D7367F51-FC13-426B-86D9-E7ED29B58391}" type="sibTrans" cxnId="{13729C23-D6B3-425B-8CD5-F123EAEF1C2F}">
      <dgm:prSet/>
      <dgm:spPr/>
      <dgm:t>
        <a:bodyPr/>
        <a:lstStyle/>
        <a:p>
          <a:endParaRPr lang="en-GB" sz="1400">
            <a:latin typeface="Calibri" panose="020F0502020204030204" pitchFamily="34" charset="0"/>
            <a:cs typeface="Calibri" panose="020F0502020204030204" pitchFamily="34" charset="0"/>
          </a:endParaRPr>
        </a:p>
      </dgm:t>
    </dgm:pt>
    <dgm:pt modelId="{62D842CC-6B9F-4BD3-A71F-B91DD3538D81}">
      <dgm:prSet custT="1"/>
      <dgm:spPr/>
      <dgm:t>
        <a:bodyPr/>
        <a:lstStyle/>
        <a:p>
          <a:r>
            <a:rPr lang="en-GB" sz="1400" b="0" i="0" dirty="0">
              <a:latin typeface="Calibri" panose="020F0502020204030204" pitchFamily="34" charset="0"/>
              <a:cs typeface="Calibri" panose="020F0502020204030204" pitchFamily="34" charset="0"/>
            </a:rPr>
            <a:t>Assess disparate research fields with different goals that are united under a single program from an ethical point of view</a:t>
          </a:r>
          <a:endParaRPr lang="en-GB" sz="1400" dirty="0">
            <a:latin typeface="Calibri" panose="020F0502020204030204" pitchFamily="34" charset="0"/>
            <a:cs typeface="Calibri" panose="020F0502020204030204" pitchFamily="34" charset="0"/>
          </a:endParaRPr>
        </a:p>
      </dgm:t>
    </dgm:pt>
    <dgm:pt modelId="{6EAEEED6-02AD-4245-BDFB-4AFBC3077D6A}" type="parTrans" cxnId="{999578C1-81B7-4CB6-8819-6742C0DA5239}">
      <dgm:prSet custT="1"/>
      <dgm:spPr/>
      <dgm:t>
        <a:bodyPr/>
        <a:lstStyle/>
        <a:p>
          <a:endParaRPr lang="en-GB" sz="1400">
            <a:latin typeface="Calibri" panose="020F0502020204030204" pitchFamily="34" charset="0"/>
            <a:cs typeface="Calibri" panose="020F0502020204030204" pitchFamily="34" charset="0"/>
          </a:endParaRPr>
        </a:p>
      </dgm:t>
    </dgm:pt>
    <dgm:pt modelId="{73C28372-E920-433F-A9BA-0F23FFA04F60}" type="sibTrans" cxnId="{999578C1-81B7-4CB6-8819-6742C0DA5239}">
      <dgm:prSet/>
      <dgm:spPr/>
      <dgm:t>
        <a:bodyPr/>
        <a:lstStyle/>
        <a:p>
          <a:endParaRPr lang="en-GB" sz="1400">
            <a:latin typeface="Calibri" panose="020F0502020204030204" pitchFamily="34" charset="0"/>
            <a:cs typeface="Calibri" panose="020F0502020204030204" pitchFamily="34" charset="0"/>
          </a:endParaRPr>
        </a:p>
      </dgm:t>
    </dgm:pt>
    <dgm:pt modelId="{9DF4FA15-01BE-4338-9C86-0AA46B0B3307}" type="pres">
      <dgm:prSet presAssocID="{E0E11C91-F763-43B9-A8EB-08EE48867D3E}" presName="Name0" presStyleCnt="0">
        <dgm:presLayoutVars>
          <dgm:chMax val="1"/>
          <dgm:dir/>
          <dgm:animLvl val="ctr"/>
          <dgm:resizeHandles val="exact"/>
        </dgm:presLayoutVars>
      </dgm:prSet>
      <dgm:spPr/>
    </dgm:pt>
    <dgm:pt modelId="{A1B3FD51-789B-4BC7-9865-F4934C6FEF3C}" type="pres">
      <dgm:prSet presAssocID="{36620658-4D88-4D77-9659-09996751F298}" presName="centerShape" presStyleLbl="node0" presStyleIdx="0" presStyleCnt="1" custScaleX="158761"/>
      <dgm:spPr/>
    </dgm:pt>
    <dgm:pt modelId="{76AD0BB9-DB3A-44AC-81EE-56B7C01D7998}" type="pres">
      <dgm:prSet presAssocID="{6EAEEED6-02AD-4245-BDFB-4AFBC3077D6A}" presName="parTrans" presStyleLbl="sibTrans2D1" presStyleIdx="0" presStyleCnt="4"/>
      <dgm:spPr/>
    </dgm:pt>
    <dgm:pt modelId="{BEA5C4D0-8C2D-477C-8484-27B5FEE2381B}" type="pres">
      <dgm:prSet presAssocID="{6EAEEED6-02AD-4245-BDFB-4AFBC3077D6A}" presName="connectorText" presStyleLbl="sibTrans2D1" presStyleIdx="0" presStyleCnt="4"/>
      <dgm:spPr/>
    </dgm:pt>
    <dgm:pt modelId="{F1EFA3B0-BA0D-46B3-B81C-C618057D0055}" type="pres">
      <dgm:prSet presAssocID="{62D842CC-6B9F-4BD3-A71F-B91DD3538D81}" presName="node" presStyleLbl="node1" presStyleIdx="0" presStyleCnt="4" custScaleX="370906">
        <dgm:presLayoutVars>
          <dgm:bulletEnabled val="1"/>
        </dgm:presLayoutVars>
      </dgm:prSet>
      <dgm:spPr/>
    </dgm:pt>
    <dgm:pt modelId="{EBBFE0FD-BCD6-42DF-9014-D2BCA4A48C47}" type="pres">
      <dgm:prSet presAssocID="{57F6C7A7-38E8-49EE-B31E-EDA6C0C45618}" presName="parTrans" presStyleLbl="sibTrans2D1" presStyleIdx="1" presStyleCnt="4"/>
      <dgm:spPr/>
    </dgm:pt>
    <dgm:pt modelId="{2712781C-978A-4534-9FA1-5585F1413FFC}" type="pres">
      <dgm:prSet presAssocID="{57F6C7A7-38E8-49EE-B31E-EDA6C0C45618}" presName="connectorText" presStyleLbl="sibTrans2D1" presStyleIdx="1" presStyleCnt="4"/>
      <dgm:spPr/>
    </dgm:pt>
    <dgm:pt modelId="{3FC039C4-0E6E-4287-9A27-AAE968293957}" type="pres">
      <dgm:prSet presAssocID="{9498AA5F-A78B-445D-B9D9-7E6BD6F5208C}" presName="node" presStyleLbl="node1" presStyleIdx="1" presStyleCnt="4" custScaleX="249235" custScaleY="117468" custRadScaleRad="167474" custRadScaleInc="-4196">
        <dgm:presLayoutVars>
          <dgm:bulletEnabled val="1"/>
        </dgm:presLayoutVars>
      </dgm:prSet>
      <dgm:spPr/>
    </dgm:pt>
    <dgm:pt modelId="{33B0BC1E-FA3E-4B98-A002-E25A3FD6EFAD}" type="pres">
      <dgm:prSet presAssocID="{573FA0AB-E2E6-4C99-B0CD-A2A586E29A32}" presName="parTrans" presStyleLbl="sibTrans2D1" presStyleIdx="2" presStyleCnt="4"/>
      <dgm:spPr/>
    </dgm:pt>
    <dgm:pt modelId="{156EE9A4-0EE8-4CB7-AB1E-3EC2078F128A}" type="pres">
      <dgm:prSet presAssocID="{573FA0AB-E2E6-4C99-B0CD-A2A586E29A32}" presName="connectorText" presStyleLbl="sibTrans2D1" presStyleIdx="2" presStyleCnt="4"/>
      <dgm:spPr/>
    </dgm:pt>
    <dgm:pt modelId="{45D7C277-7651-4E3E-807B-1ACFA05B0FFF}" type="pres">
      <dgm:prSet presAssocID="{145BF44F-7976-4C50-8C44-2445557D90EA}" presName="node" presStyleLbl="node1" presStyleIdx="2" presStyleCnt="4" custScaleX="353749">
        <dgm:presLayoutVars>
          <dgm:bulletEnabled val="1"/>
        </dgm:presLayoutVars>
      </dgm:prSet>
      <dgm:spPr/>
    </dgm:pt>
    <dgm:pt modelId="{07441660-E13A-4815-8DBA-1035654444BD}" type="pres">
      <dgm:prSet presAssocID="{C3C73D8C-06F7-4B0C-B53B-3020239079AB}" presName="parTrans" presStyleLbl="sibTrans2D1" presStyleIdx="3" presStyleCnt="4"/>
      <dgm:spPr/>
    </dgm:pt>
    <dgm:pt modelId="{B9EEB0D1-5ECB-43F9-B3EA-D8EB6798F072}" type="pres">
      <dgm:prSet presAssocID="{C3C73D8C-06F7-4B0C-B53B-3020239079AB}" presName="connectorText" presStyleLbl="sibTrans2D1" presStyleIdx="3" presStyleCnt="4"/>
      <dgm:spPr/>
    </dgm:pt>
    <dgm:pt modelId="{2DE6F5C6-F388-436A-857E-A7125B2FC4F3}" type="pres">
      <dgm:prSet presAssocID="{83D3ECF7-8C3E-4CFA-8552-5D69178FAC33}" presName="node" presStyleLbl="node1" presStyleIdx="3" presStyleCnt="4" custScaleX="247974" custRadScaleRad="170038" custRadScaleInc="318">
        <dgm:presLayoutVars>
          <dgm:bulletEnabled val="1"/>
        </dgm:presLayoutVars>
      </dgm:prSet>
      <dgm:spPr/>
    </dgm:pt>
  </dgm:ptLst>
  <dgm:cxnLst>
    <dgm:cxn modelId="{10962C0A-36A0-4992-8373-9E3712D0D0B1}" type="presOf" srcId="{36620658-4D88-4D77-9659-09996751F298}" destId="{A1B3FD51-789B-4BC7-9865-F4934C6FEF3C}" srcOrd="0" destOrd="0" presId="urn:microsoft.com/office/officeart/2005/8/layout/radial5"/>
    <dgm:cxn modelId="{E16CC01B-3D1B-425D-B0DA-C9AE25DFC6CE}" srcId="{E0E11C91-F763-43B9-A8EB-08EE48867D3E}" destId="{36620658-4D88-4D77-9659-09996751F298}" srcOrd="0" destOrd="0" parTransId="{0821B13C-C1C6-4852-A92F-1378988A95F5}" sibTransId="{2FA77FAF-17C7-435C-98C3-F362C0DF3B8B}"/>
    <dgm:cxn modelId="{13729C23-D6B3-425B-8CD5-F123EAEF1C2F}" srcId="{36620658-4D88-4D77-9659-09996751F298}" destId="{9498AA5F-A78B-445D-B9D9-7E6BD6F5208C}" srcOrd="1" destOrd="0" parTransId="{57F6C7A7-38E8-49EE-B31E-EDA6C0C45618}" sibTransId="{D7367F51-FC13-426B-86D9-E7ED29B58391}"/>
    <dgm:cxn modelId="{5585532F-FF73-475B-8D11-EE068864CF7A}" type="presOf" srcId="{9498AA5F-A78B-445D-B9D9-7E6BD6F5208C}" destId="{3FC039C4-0E6E-4287-9A27-AAE968293957}" srcOrd="0" destOrd="0" presId="urn:microsoft.com/office/officeart/2005/8/layout/radial5"/>
    <dgm:cxn modelId="{BEE01B32-0804-4765-8088-BC43BAB76AC3}" type="presOf" srcId="{62D842CC-6B9F-4BD3-A71F-B91DD3538D81}" destId="{F1EFA3B0-BA0D-46B3-B81C-C618057D0055}" srcOrd="0" destOrd="0" presId="urn:microsoft.com/office/officeart/2005/8/layout/radial5"/>
    <dgm:cxn modelId="{715EEA50-CC47-4B52-B8EA-FC697C1640BF}" srcId="{36620658-4D88-4D77-9659-09996751F298}" destId="{83D3ECF7-8C3E-4CFA-8552-5D69178FAC33}" srcOrd="3" destOrd="0" parTransId="{C3C73D8C-06F7-4B0C-B53B-3020239079AB}" sibTransId="{2C163767-13D7-40E4-BEFA-9070BEB142CD}"/>
    <dgm:cxn modelId="{03C29C51-7449-431A-9EA1-50D0EA89ECC3}" srcId="{36620658-4D88-4D77-9659-09996751F298}" destId="{145BF44F-7976-4C50-8C44-2445557D90EA}" srcOrd="2" destOrd="0" parTransId="{573FA0AB-E2E6-4C99-B0CD-A2A586E29A32}" sibTransId="{71079E0F-FFB6-41FC-BC2E-9393DAEA04F4}"/>
    <dgm:cxn modelId="{F1A0D251-4E93-42B1-8180-D99D6988601B}" type="presOf" srcId="{6EAEEED6-02AD-4245-BDFB-4AFBC3077D6A}" destId="{BEA5C4D0-8C2D-477C-8484-27B5FEE2381B}" srcOrd="1" destOrd="0" presId="urn:microsoft.com/office/officeart/2005/8/layout/radial5"/>
    <dgm:cxn modelId="{EEEAE19C-5B25-4A66-81FA-3D9077F18639}" type="presOf" srcId="{573FA0AB-E2E6-4C99-B0CD-A2A586E29A32}" destId="{33B0BC1E-FA3E-4B98-A002-E25A3FD6EFAD}" srcOrd="0" destOrd="0" presId="urn:microsoft.com/office/officeart/2005/8/layout/radial5"/>
    <dgm:cxn modelId="{6C0740A9-90A0-4AB5-965E-00041D206EB7}" type="presOf" srcId="{E0E11C91-F763-43B9-A8EB-08EE48867D3E}" destId="{9DF4FA15-01BE-4338-9C86-0AA46B0B3307}" srcOrd="0" destOrd="0" presId="urn:microsoft.com/office/officeart/2005/8/layout/radial5"/>
    <dgm:cxn modelId="{9AEE4CB1-4022-43ED-B646-36BCE8763E98}" type="presOf" srcId="{573FA0AB-E2E6-4C99-B0CD-A2A586E29A32}" destId="{156EE9A4-0EE8-4CB7-AB1E-3EC2078F128A}" srcOrd="1" destOrd="0" presId="urn:microsoft.com/office/officeart/2005/8/layout/radial5"/>
    <dgm:cxn modelId="{76E7FEB2-A4E8-428E-9E5E-F20A08AE3C31}" type="presOf" srcId="{C3C73D8C-06F7-4B0C-B53B-3020239079AB}" destId="{07441660-E13A-4815-8DBA-1035654444BD}" srcOrd="0" destOrd="0" presId="urn:microsoft.com/office/officeart/2005/8/layout/radial5"/>
    <dgm:cxn modelId="{999578C1-81B7-4CB6-8819-6742C0DA5239}" srcId="{36620658-4D88-4D77-9659-09996751F298}" destId="{62D842CC-6B9F-4BD3-A71F-B91DD3538D81}" srcOrd="0" destOrd="0" parTransId="{6EAEEED6-02AD-4245-BDFB-4AFBC3077D6A}" sibTransId="{73C28372-E920-433F-A9BA-0F23FFA04F60}"/>
    <dgm:cxn modelId="{673542CB-DA17-48FE-87E8-05E75918B6D7}" type="presOf" srcId="{83D3ECF7-8C3E-4CFA-8552-5D69178FAC33}" destId="{2DE6F5C6-F388-436A-857E-A7125B2FC4F3}" srcOrd="0" destOrd="0" presId="urn:microsoft.com/office/officeart/2005/8/layout/radial5"/>
    <dgm:cxn modelId="{C89C4DE1-06B1-4495-879B-E6E3D8878486}" type="presOf" srcId="{57F6C7A7-38E8-49EE-B31E-EDA6C0C45618}" destId="{2712781C-978A-4534-9FA1-5585F1413FFC}" srcOrd="1" destOrd="0" presId="urn:microsoft.com/office/officeart/2005/8/layout/radial5"/>
    <dgm:cxn modelId="{D7C182E1-8B04-47D5-8B6C-82276F0E11CE}" type="presOf" srcId="{6EAEEED6-02AD-4245-BDFB-4AFBC3077D6A}" destId="{76AD0BB9-DB3A-44AC-81EE-56B7C01D7998}" srcOrd="0" destOrd="0" presId="urn:microsoft.com/office/officeart/2005/8/layout/radial5"/>
    <dgm:cxn modelId="{87EF56ED-7C0D-47D6-8B7B-5EA101FE496D}" type="presOf" srcId="{57F6C7A7-38E8-49EE-B31E-EDA6C0C45618}" destId="{EBBFE0FD-BCD6-42DF-9014-D2BCA4A48C47}" srcOrd="0" destOrd="0" presId="urn:microsoft.com/office/officeart/2005/8/layout/radial5"/>
    <dgm:cxn modelId="{583773F4-2F7B-4FE1-A2B4-E158B573AB78}" type="presOf" srcId="{C3C73D8C-06F7-4B0C-B53B-3020239079AB}" destId="{B9EEB0D1-5ECB-43F9-B3EA-D8EB6798F072}" srcOrd="1" destOrd="0" presId="urn:microsoft.com/office/officeart/2005/8/layout/radial5"/>
    <dgm:cxn modelId="{DF1097F7-6511-430C-B5E0-701B0B5CD146}" type="presOf" srcId="{145BF44F-7976-4C50-8C44-2445557D90EA}" destId="{45D7C277-7651-4E3E-807B-1ACFA05B0FFF}" srcOrd="0" destOrd="0" presId="urn:microsoft.com/office/officeart/2005/8/layout/radial5"/>
    <dgm:cxn modelId="{B30F6BE5-B37C-47E9-87B9-023316EC3182}" type="presParOf" srcId="{9DF4FA15-01BE-4338-9C86-0AA46B0B3307}" destId="{A1B3FD51-789B-4BC7-9865-F4934C6FEF3C}" srcOrd="0" destOrd="0" presId="urn:microsoft.com/office/officeart/2005/8/layout/radial5"/>
    <dgm:cxn modelId="{53D7637D-EAC8-4478-9B36-BCFB0A9A6CD1}" type="presParOf" srcId="{9DF4FA15-01BE-4338-9C86-0AA46B0B3307}" destId="{76AD0BB9-DB3A-44AC-81EE-56B7C01D7998}" srcOrd="1" destOrd="0" presId="urn:microsoft.com/office/officeart/2005/8/layout/radial5"/>
    <dgm:cxn modelId="{F9AB225B-9C54-4796-A393-021095D10C55}" type="presParOf" srcId="{76AD0BB9-DB3A-44AC-81EE-56B7C01D7998}" destId="{BEA5C4D0-8C2D-477C-8484-27B5FEE2381B}" srcOrd="0" destOrd="0" presId="urn:microsoft.com/office/officeart/2005/8/layout/radial5"/>
    <dgm:cxn modelId="{7954FE55-5522-47ED-837B-21FB8D359986}" type="presParOf" srcId="{9DF4FA15-01BE-4338-9C86-0AA46B0B3307}" destId="{F1EFA3B0-BA0D-46B3-B81C-C618057D0055}" srcOrd="2" destOrd="0" presId="urn:microsoft.com/office/officeart/2005/8/layout/radial5"/>
    <dgm:cxn modelId="{D760D0B8-0049-49D6-BAC7-13C3AA0ED8DA}" type="presParOf" srcId="{9DF4FA15-01BE-4338-9C86-0AA46B0B3307}" destId="{EBBFE0FD-BCD6-42DF-9014-D2BCA4A48C47}" srcOrd="3" destOrd="0" presId="urn:microsoft.com/office/officeart/2005/8/layout/radial5"/>
    <dgm:cxn modelId="{7CD78673-5969-4EA3-88FF-E46EE4480C48}" type="presParOf" srcId="{EBBFE0FD-BCD6-42DF-9014-D2BCA4A48C47}" destId="{2712781C-978A-4534-9FA1-5585F1413FFC}" srcOrd="0" destOrd="0" presId="urn:microsoft.com/office/officeart/2005/8/layout/radial5"/>
    <dgm:cxn modelId="{72F072A4-2E29-4F59-99D2-BD25320AD358}" type="presParOf" srcId="{9DF4FA15-01BE-4338-9C86-0AA46B0B3307}" destId="{3FC039C4-0E6E-4287-9A27-AAE968293957}" srcOrd="4" destOrd="0" presId="urn:microsoft.com/office/officeart/2005/8/layout/radial5"/>
    <dgm:cxn modelId="{DD3180AB-31DF-43AA-8260-3D1338B3ADE6}" type="presParOf" srcId="{9DF4FA15-01BE-4338-9C86-0AA46B0B3307}" destId="{33B0BC1E-FA3E-4B98-A002-E25A3FD6EFAD}" srcOrd="5" destOrd="0" presId="urn:microsoft.com/office/officeart/2005/8/layout/radial5"/>
    <dgm:cxn modelId="{A42C028E-EF40-440C-A5E3-8B9138D94C00}" type="presParOf" srcId="{33B0BC1E-FA3E-4B98-A002-E25A3FD6EFAD}" destId="{156EE9A4-0EE8-4CB7-AB1E-3EC2078F128A}" srcOrd="0" destOrd="0" presId="urn:microsoft.com/office/officeart/2005/8/layout/radial5"/>
    <dgm:cxn modelId="{240E08AF-F8C3-46BC-9CA8-14EB6A4A68E4}" type="presParOf" srcId="{9DF4FA15-01BE-4338-9C86-0AA46B0B3307}" destId="{45D7C277-7651-4E3E-807B-1ACFA05B0FFF}" srcOrd="6" destOrd="0" presId="urn:microsoft.com/office/officeart/2005/8/layout/radial5"/>
    <dgm:cxn modelId="{FD298B85-6670-4656-9308-F18EDA420CF4}" type="presParOf" srcId="{9DF4FA15-01BE-4338-9C86-0AA46B0B3307}" destId="{07441660-E13A-4815-8DBA-1035654444BD}" srcOrd="7" destOrd="0" presId="urn:microsoft.com/office/officeart/2005/8/layout/radial5"/>
    <dgm:cxn modelId="{8065E665-4988-407F-B53F-66C0751D11F7}" type="presParOf" srcId="{07441660-E13A-4815-8DBA-1035654444BD}" destId="{B9EEB0D1-5ECB-43F9-B3EA-D8EB6798F072}" srcOrd="0" destOrd="0" presId="urn:microsoft.com/office/officeart/2005/8/layout/radial5"/>
    <dgm:cxn modelId="{55A1C571-6B0A-483A-816C-560067889AB7}" type="presParOf" srcId="{9DF4FA15-01BE-4338-9C86-0AA46B0B3307}" destId="{2DE6F5C6-F388-436A-857E-A7125B2FC4F3}"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E11C91-F763-43B9-A8EB-08EE48867D3E}"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en-GB"/>
        </a:p>
      </dgm:t>
    </dgm:pt>
    <dgm:pt modelId="{36620658-4D88-4D77-9659-09996751F298}">
      <dgm:prSet phldrT="[Text]" custT="1"/>
      <dgm:spPr/>
      <dgm:t>
        <a:bodyPr/>
        <a:lstStyle/>
        <a:p>
          <a:r>
            <a:rPr lang="en-GB" sz="1400" b="1" dirty="0">
              <a:latin typeface="Calibri" panose="020F0502020204030204" pitchFamily="34" charset="0"/>
              <a:cs typeface="Calibri" panose="020F0502020204030204" pitchFamily="34" charset="0"/>
            </a:rPr>
            <a:t>Exposome research incorporating values</a:t>
          </a:r>
        </a:p>
      </dgm:t>
    </dgm:pt>
    <dgm:pt modelId="{0821B13C-C1C6-4852-A92F-1378988A95F5}" type="parTrans" cxnId="{E16CC01B-3D1B-425D-B0DA-C9AE25DFC6CE}">
      <dgm:prSet/>
      <dgm:spPr/>
      <dgm:t>
        <a:bodyPr/>
        <a:lstStyle/>
        <a:p>
          <a:endParaRPr lang="en-GB" sz="1400" b="1">
            <a:latin typeface="Calibri" panose="020F0502020204030204" pitchFamily="34" charset="0"/>
            <a:cs typeface="Calibri" panose="020F0502020204030204" pitchFamily="34" charset="0"/>
          </a:endParaRPr>
        </a:p>
      </dgm:t>
    </dgm:pt>
    <dgm:pt modelId="{2FA77FAF-17C7-435C-98C3-F362C0DF3B8B}" type="sibTrans" cxnId="{E16CC01B-3D1B-425D-B0DA-C9AE25DFC6CE}">
      <dgm:prSet/>
      <dgm:spPr/>
      <dgm:t>
        <a:bodyPr/>
        <a:lstStyle/>
        <a:p>
          <a:endParaRPr lang="en-GB" sz="1400" b="1">
            <a:latin typeface="Calibri" panose="020F0502020204030204" pitchFamily="34" charset="0"/>
            <a:cs typeface="Calibri" panose="020F0502020204030204" pitchFamily="34" charset="0"/>
          </a:endParaRPr>
        </a:p>
      </dgm:t>
    </dgm:pt>
    <dgm:pt modelId="{145BF44F-7976-4C50-8C44-2445557D90EA}">
      <dgm:prSet phldrT="[Text]" custT="1"/>
      <dgm:spPr/>
      <dgm:t>
        <a:bodyPr/>
        <a:lstStyle/>
        <a:p>
          <a:r>
            <a:rPr lang="en-GB" sz="1400" b="1" i="0" dirty="0">
              <a:latin typeface="Calibri" panose="020F0502020204030204" pitchFamily="34" charset="0"/>
              <a:cs typeface="Calibri" panose="020F0502020204030204" pitchFamily="34" charset="0"/>
            </a:rPr>
            <a:t>Research goals are affected by societal, market, health and environmental, and policy and regulatory demands</a:t>
          </a:r>
          <a:endParaRPr lang="en-GB" sz="1400" b="1" dirty="0">
            <a:latin typeface="Calibri" panose="020F0502020204030204" pitchFamily="34" charset="0"/>
            <a:cs typeface="Calibri" panose="020F0502020204030204" pitchFamily="34" charset="0"/>
          </a:endParaRPr>
        </a:p>
      </dgm:t>
    </dgm:pt>
    <dgm:pt modelId="{573FA0AB-E2E6-4C99-B0CD-A2A586E29A32}" type="parTrans" cxnId="{03C29C51-7449-431A-9EA1-50D0EA89ECC3}">
      <dgm:prSet custT="1"/>
      <dgm:spPr/>
      <dgm:t>
        <a:bodyPr/>
        <a:lstStyle/>
        <a:p>
          <a:endParaRPr lang="en-GB" sz="1400" b="1">
            <a:latin typeface="Calibri" panose="020F0502020204030204" pitchFamily="34" charset="0"/>
            <a:cs typeface="Calibri" panose="020F0502020204030204" pitchFamily="34" charset="0"/>
          </a:endParaRPr>
        </a:p>
      </dgm:t>
    </dgm:pt>
    <dgm:pt modelId="{71079E0F-FFB6-41FC-BC2E-9393DAEA04F4}" type="sibTrans" cxnId="{03C29C51-7449-431A-9EA1-50D0EA89ECC3}">
      <dgm:prSet/>
      <dgm:spPr/>
      <dgm:t>
        <a:bodyPr/>
        <a:lstStyle/>
        <a:p>
          <a:endParaRPr lang="en-GB" sz="1400" b="1">
            <a:latin typeface="Calibri" panose="020F0502020204030204" pitchFamily="34" charset="0"/>
            <a:cs typeface="Calibri" panose="020F0502020204030204" pitchFamily="34" charset="0"/>
          </a:endParaRPr>
        </a:p>
      </dgm:t>
    </dgm:pt>
    <dgm:pt modelId="{83D3ECF7-8C3E-4CFA-8552-5D69178FAC33}">
      <dgm:prSet phldrT="[Text]" custT="1"/>
      <dgm:spPr/>
      <dgm:t>
        <a:bodyPr/>
        <a:lstStyle/>
        <a:p>
          <a:r>
            <a:rPr lang="en-GB" sz="1400" b="1" i="0" dirty="0">
              <a:latin typeface="Calibri" panose="020F0502020204030204" pitchFamily="34" charset="0"/>
              <a:cs typeface="Calibri" panose="020F0502020204030204" pitchFamily="34" charset="0"/>
            </a:rPr>
            <a:t>Ethical theory -&gt; select the least harmful projects that most improve health on a global scale</a:t>
          </a:r>
          <a:endParaRPr lang="en-GB" sz="1400" b="1" dirty="0">
            <a:latin typeface="Calibri" panose="020F0502020204030204" pitchFamily="34" charset="0"/>
            <a:cs typeface="Calibri" panose="020F0502020204030204" pitchFamily="34" charset="0"/>
          </a:endParaRPr>
        </a:p>
      </dgm:t>
    </dgm:pt>
    <dgm:pt modelId="{C3C73D8C-06F7-4B0C-B53B-3020239079AB}" type="parTrans" cxnId="{715EEA50-CC47-4B52-B8EA-FC697C1640BF}">
      <dgm:prSet custT="1"/>
      <dgm:spPr/>
      <dgm:t>
        <a:bodyPr/>
        <a:lstStyle/>
        <a:p>
          <a:endParaRPr lang="en-GB" sz="1400" b="1">
            <a:latin typeface="Calibri" panose="020F0502020204030204" pitchFamily="34" charset="0"/>
            <a:cs typeface="Calibri" panose="020F0502020204030204" pitchFamily="34" charset="0"/>
          </a:endParaRPr>
        </a:p>
      </dgm:t>
    </dgm:pt>
    <dgm:pt modelId="{2C163767-13D7-40E4-BEFA-9070BEB142CD}" type="sibTrans" cxnId="{715EEA50-CC47-4B52-B8EA-FC697C1640BF}">
      <dgm:prSet/>
      <dgm:spPr/>
      <dgm:t>
        <a:bodyPr/>
        <a:lstStyle/>
        <a:p>
          <a:endParaRPr lang="en-GB" sz="1400" b="1">
            <a:latin typeface="Calibri" panose="020F0502020204030204" pitchFamily="34" charset="0"/>
            <a:cs typeface="Calibri" panose="020F0502020204030204" pitchFamily="34" charset="0"/>
          </a:endParaRPr>
        </a:p>
      </dgm:t>
    </dgm:pt>
    <dgm:pt modelId="{9498AA5F-A78B-445D-B9D9-7E6BD6F5208C}">
      <dgm:prSet custT="1"/>
      <dgm:spPr/>
      <dgm:t>
        <a:bodyPr/>
        <a:lstStyle/>
        <a:p>
          <a:r>
            <a:rPr lang="en-GB" sz="1400" b="1" i="0" dirty="0">
              <a:latin typeface="Calibri" panose="020F0502020204030204" pitchFamily="34" charset="0"/>
              <a:cs typeface="Calibri" panose="020F0502020204030204" pitchFamily="34" charset="0"/>
            </a:rPr>
            <a:t>Biomonitoring projects to be designed with specific policy goals</a:t>
          </a:r>
          <a:endParaRPr lang="en-GB" sz="1400" b="1" dirty="0">
            <a:latin typeface="Calibri" panose="020F0502020204030204" pitchFamily="34" charset="0"/>
            <a:cs typeface="Calibri" panose="020F0502020204030204" pitchFamily="34" charset="0"/>
          </a:endParaRPr>
        </a:p>
      </dgm:t>
    </dgm:pt>
    <dgm:pt modelId="{57F6C7A7-38E8-49EE-B31E-EDA6C0C45618}" type="parTrans" cxnId="{13729C23-D6B3-425B-8CD5-F123EAEF1C2F}">
      <dgm:prSet custT="1"/>
      <dgm:spPr/>
      <dgm:t>
        <a:bodyPr/>
        <a:lstStyle/>
        <a:p>
          <a:endParaRPr lang="en-GB" sz="1400" b="1">
            <a:latin typeface="Calibri" panose="020F0502020204030204" pitchFamily="34" charset="0"/>
            <a:cs typeface="Calibri" panose="020F0502020204030204" pitchFamily="34" charset="0"/>
          </a:endParaRPr>
        </a:p>
      </dgm:t>
    </dgm:pt>
    <dgm:pt modelId="{D7367F51-FC13-426B-86D9-E7ED29B58391}" type="sibTrans" cxnId="{13729C23-D6B3-425B-8CD5-F123EAEF1C2F}">
      <dgm:prSet/>
      <dgm:spPr/>
      <dgm:t>
        <a:bodyPr/>
        <a:lstStyle/>
        <a:p>
          <a:endParaRPr lang="en-GB" sz="1400" b="1">
            <a:latin typeface="Calibri" panose="020F0502020204030204" pitchFamily="34" charset="0"/>
            <a:cs typeface="Calibri" panose="020F0502020204030204" pitchFamily="34" charset="0"/>
          </a:endParaRPr>
        </a:p>
      </dgm:t>
    </dgm:pt>
    <dgm:pt modelId="{62D842CC-6B9F-4BD3-A71F-B91DD3538D81}">
      <dgm:prSet custT="1"/>
      <dgm:spPr/>
      <dgm:t>
        <a:bodyPr/>
        <a:lstStyle/>
        <a:p>
          <a:r>
            <a:rPr lang="en-GB" sz="1400" b="1" i="0" dirty="0">
              <a:latin typeface="Calibri" panose="020F0502020204030204" pitchFamily="34" charset="0"/>
              <a:cs typeface="Calibri" panose="020F0502020204030204" pitchFamily="34" charset="0"/>
            </a:rPr>
            <a:t>Omics technologies -&gt; drive research vs being a tool for well-trained epidemiologists</a:t>
          </a:r>
          <a:endParaRPr lang="en-GB" sz="1400" b="1" dirty="0">
            <a:latin typeface="Calibri" panose="020F0502020204030204" pitchFamily="34" charset="0"/>
            <a:cs typeface="Calibri" panose="020F0502020204030204" pitchFamily="34" charset="0"/>
          </a:endParaRPr>
        </a:p>
      </dgm:t>
    </dgm:pt>
    <dgm:pt modelId="{6EAEEED6-02AD-4245-BDFB-4AFBC3077D6A}" type="parTrans" cxnId="{999578C1-81B7-4CB6-8819-6742C0DA5239}">
      <dgm:prSet custT="1"/>
      <dgm:spPr/>
      <dgm:t>
        <a:bodyPr/>
        <a:lstStyle/>
        <a:p>
          <a:endParaRPr lang="en-GB" sz="1400" b="1">
            <a:latin typeface="Calibri" panose="020F0502020204030204" pitchFamily="34" charset="0"/>
            <a:cs typeface="Calibri" panose="020F0502020204030204" pitchFamily="34" charset="0"/>
          </a:endParaRPr>
        </a:p>
      </dgm:t>
    </dgm:pt>
    <dgm:pt modelId="{73C28372-E920-433F-A9BA-0F23FFA04F60}" type="sibTrans" cxnId="{999578C1-81B7-4CB6-8819-6742C0DA5239}">
      <dgm:prSet/>
      <dgm:spPr/>
      <dgm:t>
        <a:bodyPr/>
        <a:lstStyle/>
        <a:p>
          <a:endParaRPr lang="en-GB" sz="1400" b="1">
            <a:latin typeface="Calibri" panose="020F0502020204030204" pitchFamily="34" charset="0"/>
            <a:cs typeface="Calibri" panose="020F0502020204030204" pitchFamily="34" charset="0"/>
          </a:endParaRPr>
        </a:p>
      </dgm:t>
    </dgm:pt>
    <dgm:pt modelId="{1AB55878-D20D-4D92-AA60-75E9AD6BD6E9}">
      <dgm:prSet phldrT="[Text]" custT="1"/>
      <dgm:spPr/>
      <dgm:t>
        <a:bodyPr/>
        <a:lstStyle/>
        <a:p>
          <a:r>
            <a:rPr lang="en-GB" sz="1400" b="1" i="0" dirty="0">
              <a:latin typeface="Calibri" panose="020F0502020204030204" pitchFamily="34" charset="0"/>
              <a:cs typeface="Calibri" panose="020F0502020204030204" pitchFamily="34" charset="0"/>
            </a:rPr>
            <a:t>Publicly funded scientific research -&gt; assumptions, impact on communities and individuals, and include communities in the scientific process</a:t>
          </a:r>
          <a:endParaRPr lang="en-GB" sz="1400" b="1" dirty="0">
            <a:latin typeface="Calibri" panose="020F0502020204030204" pitchFamily="34" charset="0"/>
            <a:cs typeface="Calibri" panose="020F0502020204030204" pitchFamily="34" charset="0"/>
          </a:endParaRPr>
        </a:p>
      </dgm:t>
    </dgm:pt>
    <dgm:pt modelId="{2836D20F-C949-473E-BBBD-793DD79F313D}" type="parTrans" cxnId="{25E4E576-8A8D-4F6D-B677-C852196B2AFE}">
      <dgm:prSet custT="1"/>
      <dgm:spPr/>
      <dgm:t>
        <a:bodyPr/>
        <a:lstStyle/>
        <a:p>
          <a:endParaRPr lang="en-GB" sz="1400" b="1">
            <a:latin typeface="Calibri" panose="020F0502020204030204" pitchFamily="34" charset="0"/>
            <a:cs typeface="Calibri" panose="020F0502020204030204" pitchFamily="34" charset="0"/>
          </a:endParaRPr>
        </a:p>
      </dgm:t>
    </dgm:pt>
    <dgm:pt modelId="{00AF5E64-1E1D-4620-8C6C-9FC707A0B1A4}" type="sibTrans" cxnId="{25E4E576-8A8D-4F6D-B677-C852196B2AFE}">
      <dgm:prSet/>
      <dgm:spPr/>
      <dgm:t>
        <a:bodyPr/>
        <a:lstStyle/>
        <a:p>
          <a:endParaRPr lang="en-GB" sz="1400" b="1">
            <a:latin typeface="Calibri" panose="020F0502020204030204" pitchFamily="34" charset="0"/>
            <a:cs typeface="Calibri" panose="020F0502020204030204" pitchFamily="34" charset="0"/>
          </a:endParaRPr>
        </a:p>
      </dgm:t>
    </dgm:pt>
    <dgm:pt modelId="{9DF4FA15-01BE-4338-9C86-0AA46B0B3307}" type="pres">
      <dgm:prSet presAssocID="{E0E11C91-F763-43B9-A8EB-08EE48867D3E}" presName="Name0" presStyleCnt="0">
        <dgm:presLayoutVars>
          <dgm:chMax val="1"/>
          <dgm:dir/>
          <dgm:animLvl val="ctr"/>
          <dgm:resizeHandles val="exact"/>
        </dgm:presLayoutVars>
      </dgm:prSet>
      <dgm:spPr/>
    </dgm:pt>
    <dgm:pt modelId="{A1B3FD51-789B-4BC7-9865-F4934C6FEF3C}" type="pres">
      <dgm:prSet presAssocID="{36620658-4D88-4D77-9659-09996751F298}" presName="centerShape" presStyleLbl="node0" presStyleIdx="0" presStyleCnt="1" custScaleX="158761"/>
      <dgm:spPr/>
    </dgm:pt>
    <dgm:pt modelId="{76AD0BB9-DB3A-44AC-81EE-56B7C01D7998}" type="pres">
      <dgm:prSet presAssocID="{6EAEEED6-02AD-4245-BDFB-4AFBC3077D6A}" presName="parTrans" presStyleLbl="sibTrans2D1" presStyleIdx="0" presStyleCnt="5"/>
      <dgm:spPr/>
    </dgm:pt>
    <dgm:pt modelId="{BEA5C4D0-8C2D-477C-8484-27B5FEE2381B}" type="pres">
      <dgm:prSet presAssocID="{6EAEEED6-02AD-4245-BDFB-4AFBC3077D6A}" presName="connectorText" presStyleLbl="sibTrans2D1" presStyleIdx="0" presStyleCnt="5"/>
      <dgm:spPr/>
    </dgm:pt>
    <dgm:pt modelId="{F1EFA3B0-BA0D-46B3-B81C-C618057D0055}" type="pres">
      <dgm:prSet presAssocID="{62D842CC-6B9F-4BD3-A71F-B91DD3538D81}" presName="node" presStyleLbl="node1" presStyleIdx="0" presStyleCnt="5" custScaleX="308293" custRadScaleRad="100194">
        <dgm:presLayoutVars>
          <dgm:bulletEnabled val="1"/>
        </dgm:presLayoutVars>
      </dgm:prSet>
      <dgm:spPr/>
    </dgm:pt>
    <dgm:pt modelId="{EBBFE0FD-BCD6-42DF-9014-D2BCA4A48C47}" type="pres">
      <dgm:prSet presAssocID="{57F6C7A7-38E8-49EE-B31E-EDA6C0C45618}" presName="parTrans" presStyleLbl="sibTrans2D1" presStyleIdx="1" presStyleCnt="5"/>
      <dgm:spPr/>
    </dgm:pt>
    <dgm:pt modelId="{2712781C-978A-4534-9FA1-5585F1413FFC}" type="pres">
      <dgm:prSet presAssocID="{57F6C7A7-38E8-49EE-B31E-EDA6C0C45618}" presName="connectorText" presStyleLbl="sibTrans2D1" presStyleIdx="1" presStyleCnt="5"/>
      <dgm:spPr/>
    </dgm:pt>
    <dgm:pt modelId="{3FC039C4-0E6E-4287-9A27-AAE968293957}" type="pres">
      <dgm:prSet presAssocID="{9498AA5F-A78B-445D-B9D9-7E6BD6F5208C}" presName="node" presStyleLbl="node1" presStyleIdx="1" presStyleCnt="5" custScaleX="249235" custScaleY="117468" custRadScaleRad="171016" custRadScaleInc="26967">
        <dgm:presLayoutVars>
          <dgm:bulletEnabled val="1"/>
        </dgm:presLayoutVars>
      </dgm:prSet>
      <dgm:spPr/>
    </dgm:pt>
    <dgm:pt modelId="{33B0BC1E-FA3E-4B98-A002-E25A3FD6EFAD}" type="pres">
      <dgm:prSet presAssocID="{573FA0AB-E2E6-4C99-B0CD-A2A586E29A32}" presName="parTrans" presStyleLbl="sibTrans2D1" presStyleIdx="2" presStyleCnt="5"/>
      <dgm:spPr/>
    </dgm:pt>
    <dgm:pt modelId="{156EE9A4-0EE8-4CB7-AB1E-3EC2078F128A}" type="pres">
      <dgm:prSet presAssocID="{573FA0AB-E2E6-4C99-B0CD-A2A586E29A32}" presName="connectorText" presStyleLbl="sibTrans2D1" presStyleIdx="2" presStyleCnt="5"/>
      <dgm:spPr/>
    </dgm:pt>
    <dgm:pt modelId="{45D7C277-7651-4E3E-807B-1ACFA05B0FFF}" type="pres">
      <dgm:prSet presAssocID="{145BF44F-7976-4C50-8C44-2445557D90EA}" presName="node" presStyleLbl="node1" presStyleIdx="2" presStyleCnt="5" custScaleX="290331" custRadScaleRad="133253" custRadScaleInc="-67238">
        <dgm:presLayoutVars>
          <dgm:bulletEnabled val="1"/>
        </dgm:presLayoutVars>
      </dgm:prSet>
      <dgm:spPr/>
    </dgm:pt>
    <dgm:pt modelId="{07441660-E13A-4815-8DBA-1035654444BD}" type="pres">
      <dgm:prSet presAssocID="{C3C73D8C-06F7-4B0C-B53B-3020239079AB}" presName="parTrans" presStyleLbl="sibTrans2D1" presStyleIdx="3" presStyleCnt="5"/>
      <dgm:spPr/>
    </dgm:pt>
    <dgm:pt modelId="{B9EEB0D1-5ECB-43F9-B3EA-D8EB6798F072}" type="pres">
      <dgm:prSet presAssocID="{C3C73D8C-06F7-4B0C-B53B-3020239079AB}" presName="connectorText" presStyleLbl="sibTrans2D1" presStyleIdx="3" presStyleCnt="5"/>
      <dgm:spPr/>
    </dgm:pt>
    <dgm:pt modelId="{2DE6F5C6-F388-436A-857E-A7125B2FC4F3}" type="pres">
      <dgm:prSet presAssocID="{83D3ECF7-8C3E-4CFA-8552-5D69178FAC33}" presName="node" presStyleLbl="node1" presStyleIdx="3" presStyleCnt="5" custScaleX="247974" custRadScaleRad="125234" custRadScaleInc="48662">
        <dgm:presLayoutVars>
          <dgm:bulletEnabled val="1"/>
        </dgm:presLayoutVars>
      </dgm:prSet>
      <dgm:spPr/>
    </dgm:pt>
    <dgm:pt modelId="{5D02F2CD-4E22-427C-8124-E4E57EFDA3AA}" type="pres">
      <dgm:prSet presAssocID="{2836D20F-C949-473E-BBBD-793DD79F313D}" presName="parTrans" presStyleLbl="sibTrans2D1" presStyleIdx="4" presStyleCnt="5"/>
      <dgm:spPr/>
    </dgm:pt>
    <dgm:pt modelId="{7604DE7F-738E-4C76-A035-7E120FDE0D0D}" type="pres">
      <dgm:prSet presAssocID="{2836D20F-C949-473E-BBBD-793DD79F313D}" presName="connectorText" presStyleLbl="sibTrans2D1" presStyleIdx="4" presStyleCnt="5"/>
      <dgm:spPr/>
    </dgm:pt>
    <dgm:pt modelId="{97086D09-3D85-488A-B1E3-BBEDE4F4BD22}" type="pres">
      <dgm:prSet presAssocID="{1AB55878-D20D-4D92-AA60-75E9AD6BD6E9}" presName="node" presStyleLbl="node1" presStyleIdx="4" presStyleCnt="5" custScaleX="257880" custScaleY="136043" custRadScaleRad="166003" custRadScaleInc="-25267">
        <dgm:presLayoutVars>
          <dgm:bulletEnabled val="1"/>
        </dgm:presLayoutVars>
      </dgm:prSet>
      <dgm:spPr/>
    </dgm:pt>
  </dgm:ptLst>
  <dgm:cxnLst>
    <dgm:cxn modelId="{10962C0A-36A0-4992-8373-9E3712D0D0B1}" type="presOf" srcId="{36620658-4D88-4D77-9659-09996751F298}" destId="{A1B3FD51-789B-4BC7-9865-F4934C6FEF3C}" srcOrd="0" destOrd="0" presId="urn:microsoft.com/office/officeart/2005/8/layout/radial5"/>
    <dgm:cxn modelId="{2DCD591A-2C08-4B2F-A94A-729EA9992BC8}" type="presOf" srcId="{1AB55878-D20D-4D92-AA60-75E9AD6BD6E9}" destId="{97086D09-3D85-488A-B1E3-BBEDE4F4BD22}" srcOrd="0" destOrd="0" presId="urn:microsoft.com/office/officeart/2005/8/layout/radial5"/>
    <dgm:cxn modelId="{E16CC01B-3D1B-425D-B0DA-C9AE25DFC6CE}" srcId="{E0E11C91-F763-43B9-A8EB-08EE48867D3E}" destId="{36620658-4D88-4D77-9659-09996751F298}" srcOrd="0" destOrd="0" parTransId="{0821B13C-C1C6-4852-A92F-1378988A95F5}" sibTransId="{2FA77FAF-17C7-435C-98C3-F362C0DF3B8B}"/>
    <dgm:cxn modelId="{13729C23-D6B3-425B-8CD5-F123EAEF1C2F}" srcId="{36620658-4D88-4D77-9659-09996751F298}" destId="{9498AA5F-A78B-445D-B9D9-7E6BD6F5208C}" srcOrd="1" destOrd="0" parTransId="{57F6C7A7-38E8-49EE-B31E-EDA6C0C45618}" sibTransId="{D7367F51-FC13-426B-86D9-E7ED29B58391}"/>
    <dgm:cxn modelId="{5585532F-FF73-475B-8D11-EE068864CF7A}" type="presOf" srcId="{9498AA5F-A78B-445D-B9D9-7E6BD6F5208C}" destId="{3FC039C4-0E6E-4287-9A27-AAE968293957}" srcOrd="0" destOrd="0" presId="urn:microsoft.com/office/officeart/2005/8/layout/radial5"/>
    <dgm:cxn modelId="{BEE01B32-0804-4765-8088-BC43BAB76AC3}" type="presOf" srcId="{62D842CC-6B9F-4BD3-A71F-B91DD3538D81}" destId="{F1EFA3B0-BA0D-46B3-B81C-C618057D0055}" srcOrd="0" destOrd="0" presId="urn:microsoft.com/office/officeart/2005/8/layout/radial5"/>
    <dgm:cxn modelId="{715EEA50-CC47-4B52-B8EA-FC697C1640BF}" srcId="{36620658-4D88-4D77-9659-09996751F298}" destId="{83D3ECF7-8C3E-4CFA-8552-5D69178FAC33}" srcOrd="3" destOrd="0" parTransId="{C3C73D8C-06F7-4B0C-B53B-3020239079AB}" sibTransId="{2C163767-13D7-40E4-BEFA-9070BEB142CD}"/>
    <dgm:cxn modelId="{03C29C51-7449-431A-9EA1-50D0EA89ECC3}" srcId="{36620658-4D88-4D77-9659-09996751F298}" destId="{145BF44F-7976-4C50-8C44-2445557D90EA}" srcOrd="2" destOrd="0" parTransId="{573FA0AB-E2E6-4C99-B0CD-A2A586E29A32}" sibTransId="{71079E0F-FFB6-41FC-BC2E-9393DAEA04F4}"/>
    <dgm:cxn modelId="{F1A0D251-4E93-42B1-8180-D99D6988601B}" type="presOf" srcId="{6EAEEED6-02AD-4245-BDFB-4AFBC3077D6A}" destId="{BEA5C4D0-8C2D-477C-8484-27B5FEE2381B}" srcOrd="1" destOrd="0" presId="urn:microsoft.com/office/officeart/2005/8/layout/radial5"/>
    <dgm:cxn modelId="{25E4E576-8A8D-4F6D-B677-C852196B2AFE}" srcId="{36620658-4D88-4D77-9659-09996751F298}" destId="{1AB55878-D20D-4D92-AA60-75E9AD6BD6E9}" srcOrd="4" destOrd="0" parTransId="{2836D20F-C949-473E-BBBD-793DD79F313D}" sibTransId="{00AF5E64-1E1D-4620-8C6C-9FC707A0B1A4}"/>
    <dgm:cxn modelId="{E141AB92-9A2C-43F6-A40C-244D0B879F91}" type="presOf" srcId="{2836D20F-C949-473E-BBBD-793DD79F313D}" destId="{7604DE7F-738E-4C76-A035-7E120FDE0D0D}" srcOrd="1" destOrd="0" presId="urn:microsoft.com/office/officeart/2005/8/layout/radial5"/>
    <dgm:cxn modelId="{EEEAE19C-5B25-4A66-81FA-3D9077F18639}" type="presOf" srcId="{573FA0AB-E2E6-4C99-B0CD-A2A586E29A32}" destId="{33B0BC1E-FA3E-4B98-A002-E25A3FD6EFAD}" srcOrd="0" destOrd="0" presId="urn:microsoft.com/office/officeart/2005/8/layout/radial5"/>
    <dgm:cxn modelId="{6C0740A9-90A0-4AB5-965E-00041D206EB7}" type="presOf" srcId="{E0E11C91-F763-43B9-A8EB-08EE48867D3E}" destId="{9DF4FA15-01BE-4338-9C86-0AA46B0B3307}" srcOrd="0" destOrd="0" presId="urn:microsoft.com/office/officeart/2005/8/layout/radial5"/>
    <dgm:cxn modelId="{9AEE4CB1-4022-43ED-B646-36BCE8763E98}" type="presOf" srcId="{573FA0AB-E2E6-4C99-B0CD-A2A586E29A32}" destId="{156EE9A4-0EE8-4CB7-AB1E-3EC2078F128A}" srcOrd="1" destOrd="0" presId="urn:microsoft.com/office/officeart/2005/8/layout/radial5"/>
    <dgm:cxn modelId="{76E7FEB2-A4E8-428E-9E5E-F20A08AE3C31}" type="presOf" srcId="{C3C73D8C-06F7-4B0C-B53B-3020239079AB}" destId="{07441660-E13A-4815-8DBA-1035654444BD}" srcOrd="0" destOrd="0" presId="urn:microsoft.com/office/officeart/2005/8/layout/radial5"/>
    <dgm:cxn modelId="{999578C1-81B7-4CB6-8819-6742C0DA5239}" srcId="{36620658-4D88-4D77-9659-09996751F298}" destId="{62D842CC-6B9F-4BD3-A71F-B91DD3538D81}" srcOrd="0" destOrd="0" parTransId="{6EAEEED6-02AD-4245-BDFB-4AFBC3077D6A}" sibTransId="{73C28372-E920-433F-A9BA-0F23FFA04F60}"/>
    <dgm:cxn modelId="{673542CB-DA17-48FE-87E8-05E75918B6D7}" type="presOf" srcId="{83D3ECF7-8C3E-4CFA-8552-5D69178FAC33}" destId="{2DE6F5C6-F388-436A-857E-A7125B2FC4F3}" srcOrd="0" destOrd="0" presId="urn:microsoft.com/office/officeart/2005/8/layout/radial5"/>
    <dgm:cxn modelId="{202E68D8-AE40-4032-B74E-D4A49248A110}" type="presOf" srcId="{2836D20F-C949-473E-BBBD-793DD79F313D}" destId="{5D02F2CD-4E22-427C-8124-E4E57EFDA3AA}" srcOrd="0" destOrd="0" presId="urn:microsoft.com/office/officeart/2005/8/layout/radial5"/>
    <dgm:cxn modelId="{C89C4DE1-06B1-4495-879B-E6E3D8878486}" type="presOf" srcId="{57F6C7A7-38E8-49EE-B31E-EDA6C0C45618}" destId="{2712781C-978A-4534-9FA1-5585F1413FFC}" srcOrd="1" destOrd="0" presId="urn:microsoft.com/office/officeart/2005/8/layout/radial5"/>
    <dgm:cxn modelId="{D7C182E1-8B04-47D5-8B6C-82276F0E11CE}" type="presOf" srcId="{6EAEEED6-02AD-4245-BDFB-4AFBC3077D6A}" destId="{76AD0BB9-DB3A-44AC-81EE-56B7C01D7998}" srcOrd="0" destOrd="0" presId="urn:microsoft.com/office/officeart/2005/8/layout/radial5"/>
    <dgm:cxn modelId="{87EF56ED-7C0D-47D6-8B7B-5EA101FE496D}" type="presOf" srcId="{57F6C7A7-38E8-49EE-B31E-EDA6C0C45618}" destId="{EBBFE0FD-BCD6-42DF-9014-D2BCA4A48C47}" srcOrd="0" destOrd="0" presId="urn:microsoft.com/office/officeart/2005/8/layout/radial5"/>
    <dgm:cxn modelId="{583773F4-2F7B-4FE1-A2B4-E158B573AB78}" type="presOf" srcId="{C3C73D8C-06F7-4B0C-B53B-3020239079AB}" destId="{B9EEB0D1-5ECB-43F9-B3EA-D8EB6798F072}" srcOrd="1" destOrd="0" presId="urn:microsoft.com/office/officeart/2005/8/layout/radial5"/>
    <dgm:cxn modelId="{DF1097F7-6511-430C-B5E0-701B0B5CD146}" type="presOf" srcId="{145BF44F-7976-4C50-8C44-2445557D90EA}" destId="{45D7C277-7651-4E3E-807B-1ACFA05B0FFF}" srcOrd="0" destOrd="0" presId="urn:microsoft.com/office/officeart/2005/8/layout/radial5"/>
    <dgm:cxn modelId="{B30F6BE5-B37C-47E9-87B9-023316EC3182}" type="presParOf" srcId="{9DF4FA15-01BE-4338-9C86-0AA46B0B3307}" destId="{A1B3FD51-789B-4BC7-9865-F4934C6FEF3C}" srcOrd="0" destOrd="0" presId="urn:microsoft.com/office/officeart/2005/8/layout/radial5"/>
    <dgm:cxn modelId="{53D7637D-EAC8-4478-9B36-BCFB0A9A6CD1}" type="presParOf" srcId="{9DF4FA15-01BE-4338-9C86-0AA46B0B3307}" destId="{76AD0BB9-DB3A-44AC-81EE-56B7C01D7998}" srcOrd="1" destOrd="0" presId="urn:microsoft.com/office/officeart/2005/8/layout/radial5"/>
    <dgm:cxn modelId="{F9AB225B-9C54-4796-A393-021095D10C55}" type="presParOf" srcId="{76AD0BB9-DB3A-44AC-81EE-56B7C01D7998}" destId="{BEA5C4D0-8C2D-477C-8484-27B5FEE2381B}" srcOrd="0" destOrd="0" presId="urn:microsoft.com/office/officeart/2005/8/layout/radial5"/>
    <dgm:cxn modelId="{7954FE55-5522-47ED-837B-21FB8D359986}" type="presParOf" srcId="{9DF4FA15-01BE-4338-9C86-0AA46B0B3307}" destId="{F1EFA3B0-BA0D-46B3-B81C-C618057D0055}" srcOrd="2" destOrd="0" presId="urn:microsoft.com/office/officeart/2005/8/layout/radial5"/>
    <dgm:cxn modelId="{D760D0B8-0049-49D6-BAC7-13C3AA0ED8DA}" type="presParOf" srcId="{9DF4FA15-01BE-4338-9C86-0AA46B0B3307}" destId="{EBBFE0FD-BCD6-42DF-9014-D2BCA4A48C47}" srcOrd="3" destOrd="0" presId="urn:microsoft.com/office/officeart/2005/8/layout/radial5"/>
    <dgm:cxn modelId="{7CD78673-5969-4EA3-88FF-E46EE4480C48}" type="presParOf" srcId="{EBBFE0FD-BCD6-42DF-9014-D2BCA4A48C47}" destId="{2712781C-978A-4534-9FA1-5585F1413FFC}" srcOrd="0" destOrd="0" presId="urn:microsoft.com/office/officeart/2005/8/layout/radial5"/>
    <dgm:cxn modelId="{72F072A4-2E29-4F59-99D2-BD25320AD358}" type="presParOf" srcId="{9DF4FA15-01BE-4338-9C86-0AA46B0B3307}" destId="{3FC039C4-0E6E-4287-9A27-AAE968293957}" srcOrd="4" destOrd="0" presId="urn:microsoft.com/office/officeart/2005/8/layout/radial5"/>
    <dgm:cxn modelId="{DD3180AB-31DF-43AA-8260-3D1338B3ADE6}" type="presParOf" srcId="{9DF4FA15-01BE-4338-9C86-0AA46B0B3307}" destId="{33B0BC1E-FA3E-4B98-A002-E25A3FD6EFAD}" srcOrd="5" destOrd="0" presId="urn:microsoft.com/office/officeart/2005/8/layout/radial5"/>
    <dgm:cxn modelId="{A42C028E-EF40-440C-A5E3-8B9138D94C00}" type="presParOf" srcId="{33B0BC1E-FA3E-4B98-A002-E25A3FD6EFAD}" destId="{156EE9A4-0EE8-4CB7-AB1E-3EC2078F128A}" srcOrd="0" destOrd="0" presId="urn:microsoft.com/office/officeart/2005/8/layout/radial5"/>
    <dgm:cxn modelId="{240E08AF-F8C3-46BC-9CA8-14EB6A4A68E4}" type="presParOf" srcId="{9DF4FA15-01BE-4338-9C86-0AA46B0B3307}" destId="{45D7C277-7651-4E3E-807B-1ACFA05B0FFF}" srcOrd="6" destOrd="0" presId="urn:microsoft.com/office/officeart/2005/8/layout/radial5"/>
    <dgm:cxn modelId="{FD298B85-6670-4656-9308-F18EDA420CF4}" type="presParOf" srcId="{9DF4FA15-01BE-4338-9C86-0AA46B0B3307}" destId="{07441660-E13A-4815-8DBA-1035654444BD}" srcOrd="7" destOrd="0" presId="urn:microsoft.com/office/officeart/2005/8/layout/radial5"/>
    <dgm:cxn modelId="{8065E665-4988-407F-B53F-66C0751D11F7}" type="presParOf" srcId="{07441660-E13A-4815-8DBA-1035654444BD}" destId="{B9EEB0D1-5ECB-43F9-B3EA-D8EB6798F072}" srcOrd="0" destOrd="0" presId="urn:microsoft.com/office/officeart/2005/8/layout/radial5"/>
    <dgm:cxn modelId="{55A1C571-6B0A-483A-816C-560067889AB7}" type="presParOf" srcId="{9DF4FA15-01BE-4338-9C86-0AA46B0B3307}" destId="{2DE6F5C6-F388-436A-857E-A7125B2FC4F3}" srcOrd="8" destOrd="0" presId="urn:microsoft.com/office/officeart/2005/8/layout/radial5"/>
    <dgm:cxn modelId="{84629BE1-C44D-41C5-80CA-355B6908CA50}" type="presParOf" srcId="{9DF4FA15-01BE-4338-9C86-0AA46B0B3307}" destId="{5D02F2CD-4E22-427C-8124-E4E57EFDA3AA}" srcOrd="9" destOrd="0" presId="urn:microsoft.com/office/officeart/2005/8/layout/radial5"/>
    <dgm:cxn modelId="{600E15AC-8E0B-4597-83E1-8EDF3F106614}" type="presParOf" srcId="{5D02F2CD-4E22-427C-8124-E4E57EFDA3AA}" destId="{7604DE7F-738E-4C76-A035-7E120FDE0D0D}" srcOrd="0" destOrd="0" presId="urn:microsoft.com/office/officeart/2005/8/layout/radial5"/>
    <dgm:cxn modelId="{82FF3220-F865-40E3-B0F9-2318EA458C9D}" type="presParOf" srcId="{9DF4FA15-01BE-4338-9C86-0AA46B0B3307}" destId="{97086D09-3D85-488A-B1E3-BBEDE4F4BD2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D3433D-95D9-4C9C-A61B-71C162B5956F}" type="doc">
      <dgm:prSet loTypeId="urn:microsoft.com/office/officeart/2005/8/layout/chevron1" loCatId="process" qsTypeId="urn:microsoft.com/office/officeart/2005/8/quickstyle/simple1" qsCatId="simple" csTypeId="urn:microsoft.com/office/officeart/2005/8/colors/colorful2" csCatId="colorful" phldr="1"/>
      <dgm:spPr/>
    </dgm:pt>
    <dgm:pt modelId="{848968EC-CC8A-48B7-B4C6-F70C5B4BD8AB}">
      <dgm:prSet phldrT="[Text]" custT="1"/>
      <dgm:spPr/>
      <dgm:t>
        <a:bodyPr/>
        <a:lstStyle/>
        <a:p>
          <a:r>
            <a:rPr lang="en-GB" sz="1800" dirty="0">
              <a:latin typeface="Calibri" panose="020F0502020204030204" pitchFamily="34" charset="0"/>
              <a:cs typeface="Calibri" panose="020F0502020204030204" pitchFamily="34" charset="0"/>
            </a:rPr>
            <a:t>Exposome research </a:t>
          </a:r>
        </a:p>
      </dgm:t>
    </dgm:pt>
    <dgm:pt modelId="{0AC9B299-B832-4513-A506-548C199E1D05}" type="parTrans" cxnId="{7685C746-D99C-4819-9D3A-141BE53C2897}">
      <dgm:prSet/>
      <dgm:spPr/>
      <dgm:t>
        <a:bodyPr/>
        <a:lstStyle/>
        <a:p>
          <a:endParaRPr lang="en-GB" sz="1800">
            <a:latin typeface="Calibri" panose="020F0502020204030204" pitchFamily="34" charset="0"/>
            <a:cs typeface="Calibri" panose="020F0502020204030204" pitchFamily="34" charset="0"/>
          </a:endParaRPr>
        </a:p>
      </dgm:t>
    </dgm:pt>
    <dgm:pt modelId="{FA0EFDAB-ADA2-483E-AC4D-A3ACF9ED277A}" type="sibTrans" cxnId="{7685C746-D99C-4819-9D3A-141BE53C2897}">
      <dgm:prSet/>
      <dgm:spPr/>
      <dgm:t>
        <a:bodyPr/>
        <a:lstStyle/>
        <a:p>
          <a:endParaRPr lang="en-GB" sz="1800">
            <a:latin typeface="Calibri" panose="020F0502020204030204" pitchFamily="34" charset="0"/>
            <a:cs typeface="Calibri" panose="020F0502020204030204" pitchFamily="34" charset="0"/>
          </a:endParaRPr>
        </a:p>
      </dgm:t>
    </dgm:pt>
    <dgm:pt modelId="{14BF56CC-E8B6-4109-822D-74F4A11ACE77}">
      <dgm:prSet phldrT="[Text]" custT="1"/>
      <dgm:spPr/>
      <dgm:t>
        <a:bodyPr/>
        <a:lstStyle/>
        <a:p>
          <a:r>
            <a:rPr lang="en-GB" sz="1800" dirty="0">
              <a:latin typeface="Calibri" panose="020F0502020204030204" pitchFamily="34" charset="0"/>
              <a:cs typeface="Calibri" panose="020F0502020204030204" pitchFamily="34" charset="0"/>
            </a:rPr>
            <a:t>Multidisciplinary and innovative methods </a:t>
          </a:r>
        </a:p>
      </dgm:t>
    </dgm:pt>
    <dgm:pt modelId="{CFFA065B-EB10-45AC-8B9A-DD361B6C51C2}" type="parTrans" cxnId="{7C22A9A9-72CC-4B7F-B02D-EF69B49FBBE4}">
      <dgm:prSet/>
      <dgm:spPr/>
      <dgm:t>
        <a:bodyPr/>
        <a:lstStyle/>
        <a:p>
          <a:endParaRPr lang="en-GB" sz="1800">
            <a:latin typeface="Calibri" panose="020F0502020204030204" pitchFamily="34" charset="0"/>
            <a:cs typeface="Calibri" panose="020F0502020204030204" pitchFamily="34" charset="0"/>
          </a:endParaRPr>
        </a:p>
      </dgm:t>
    </dgm:pt>
    <dgm:pt modelId="{97393C71-1536-4BE7-82E6-F2BA6F0B4754}" type="sibTrans" cxnId="{7C22A9A9-72CC-4B7F-B02D-EF69B49FBBE4}">
      <dgm:prSet/>
      <dgm:spPr/>
      <dgm:t>
        <a:bodyPr/>
        <a:lstStyle/>
        <a:p>
          <a:endParaRPr lang="en-GB" sz="1800">
            <a:latin typeface="Calibri" panose="020F0502020204030204" pitchFamily="34" charset="0"/>
            <a:cs typeface="Calibri" panose="020F0502020204030204" pitchFamily="34" charset="0"/>
          </a:endParaRPr>
        </a:p>
      </dgm:t>
    </dgm:pt>
    <dgm:pt modelId="{68186088-C0A1-4540-981E-488A4A6209E1}">
      <dgm:prSet phldrT="[Text]" custT="1"/>
      <dgm:spPr/>
      <dgm:t>
        <a:bodyPr/>
        <a:lstStyle/>
        <a:p>
          <a:r>
            <a:rPr lang="en-GB" sz="1800" dirty="0">
              <a:latin typeface="Calibri" panose="020F0502020204030204" pitchFamily="34" charset="0"/>
              <a:cs typeface="Calibri" panose="020F0502020204030204" pitchFamily="34" charset="0"/>
            </a:rPr>
            <a:t>Existing standards need update</a:t>
          </a:r>
        </a:p>
      </dgm:t>
    </dgm:pt>
    <dgm:pt modelId="{0193483A-DC24-44D7-A3CF-517B30B3D722}" type="parTrans" cxnId="{37E2E0C8-84AB-4032-97D0-1304DFCFC176}">
      <dgm:prSet/>
      <dgm:spPr/>
      <dgm:t>
        <a:bodyPr/>
        <a:lstStyle/>
        <a:p>
          <a:endParaRPr lang="en-GB" sz="1800">
            <a:latin typeface="Calibri" panose="020F0502020204030204" pitchFamily="34" charset="0"/>
            <a:cs typeface="Calibri" panose="020F0502020204030204" pitchFamily="34" charset="0"/>
          </a:endParaRPr>
        </a:p>
      </dgm:t>
    </dgm:pt>
    <dgm:pt modelId="{7E93C86C-EBB9-4609-9729-E2F799A66813}" type="sibTrans" cxnId="{37E2E0C8-84AB-4032-97D0-1304DFCFC176}">
      <dgm:prSet/>
      <dgm:spPr/>
      <dgm:t>
        <a:bodyPr/>
        <a:lstStyle/>
        <a:p>
          <a:endParaRPr lang="en-GB" sz="1800">
            <a:latin typeface="Calibri" panose="020F0502020204030204" pitchFamily="34" charset="0"/>
            <a:cs typeface="Calibri" panose="020F0502020204030204" pitchFamily="34" charset="0"/>
          </a:endParaRPr>
        </a:p>
      </dgm:t>
    </dgm:pt>
    <dgm:pt modelId="{D9061455-5F4E-4CF3-A6D7-CB17136420E4}" type="pres">
      <dgm:prSet presAssocID="{EDD3433D-95D9-4C9C-A61B-71C162B5956F}" presName="Name0" presStyleCnt="0">
        <dgm:presLayoutVars>
          <dgm:dir/>
          <dgm:animLvl val="lvl"/>
          <dgm:resizeHandles val="exact"/>
        </dgm:presLayoutVars>
      </dgm:prSet>
      <dgm:spPr/>
    </dgm:pt>
    <dgm:pt modelId="{9CD8F8E8-A126-49EB-87C9-C3692C657A8D}" type="pres">
      <dgm:prSet presAssocID="{848968EC-CC8A-48B7-B4C6-F70C5B4BD8AB}" presName="parTxOnly" presStyleLbl="node1" presStyleIdx="0" presStyleCnt="3">
        <dgm:presLayoutVars>
          <dgm:chMax val="0"/>
          <dgm:chPref val="0"/>
          <dgm:bulletEnabled val="1"/>
        </dgm:presLayoutVars>
      </dgm:prSet>
      <dgm:spPr/>
    </dgm:pt>
    <dgm:pt modelId="{99E546A3-54F2-446F-A450-AC59CC354138}" type="pres">
      <dgm:prSet presAssocID="{FA0EFDAB-ADA2-483E-AC4D-A3ACF9ED277A}" presName="parTxOnlySpace" presStyleCnt="0"/>
      <dgm:spPr/>
    </dgm:pt>
    <dgm:pt modelId="{75C419DF-6EC6-457B-8088-1E0C38A5B4EE}" type="pres">
      <dgm:prSet presAssocID="{14BF56CC-E8B6-4109-822D-74F4A11ACE77}" presName="parTxOnly" presStyleLbl="node1" presStyleIdx="1" presStyleCnt="3">
        <dgm:presLayoutVars>
          <dgm:chMax val="0"/>
          <dgm:chPref val="0"/>
          <dgm:bulletEnabled val="1"/>
        </dgm:presLayoutVars>
      </dgm:prSet>
      <dgm:spPr/>
    </dgm:pt>
    <dgm:pt modelId="{F4ABF09E-AFF7-4973-B79A-E8FCDE3C00E6}" type="pres">
      <dgm:prSet presAssocID="{97393C71-1536-4BE7-82E6-F2BA6F0B4754}" presName="parTxOnlySpace" presStyleCnt="0"/>
      <dgm:spPr/>
    </dgm:pt>
    <dgm:pt modelId="{C524537F-4A2F-4D91-B7EB-143EEBCE1C42}" type="pres">
      <dgm:prSet presAssocID="{68186088-C0A1-4540-981E-488A4A6209E1}" presName="parTxOnly" presStyleLbl="node1" presStyleIdx="2" presStyleCnt="3">
        <dgm:presLayoutVars>
          <dgm:chMax val="0"/>
          <dgm:chPref val="0"/>
          <dgm:bulletEnabled val="1"/>
        </dgm:presLayoutVars>
      </dgm:prSet>
      <dgm:spPr/>
    </dgm:pt>
  </dgm:ptLst>
  <dgm:cxnLst>
    <dgm:cxn modelId="{98247420-7724-400D-8461-234C0FDBAFC5}" type="presOf" srcId="{68186088-C0A1-4540-981E-488A4A6209E1}" destId="{C524537F-4A2F-4D91-B7EB-143EEBCE1C42}" srcOrd="0" destOrd="0" presId="urn:microsoft.com/office/officeart/2005/8/layout/chevron1"/>
    <dgm:cxn modelId="{7685C746-D99C-4819-9D3A-141BE53C2897}" srcId="{EDD3433D-95D9-4C9C-A61B-71C162B5956F}" destId="{848968EC-CC8A-48B7-B4C6-F70C5B4BD8AB}" srcOrd="0" destOrd="0" parTransId="{0AC9B299-B832-4513-A506-548C199E1D05}" sibTransId="{FA0EFDAB-ADA2-483E-AC4D-A3ACF9ED277A}"/>
    <dgm:cxn modelId="{AE35EB8C-76D4-4E11-A7B8-12F2080D6473}" type="presOf" srcId="{848968EC-CC8A-48B7-B4C6-F70C5B4BD8AB}" destId="{9CD8F8E8-A126-49EB-87C9-C3692C657A8D}" srcOrd="0" destOrd="0" presId="urn:microsoft.com/office/officeart/2005/8/layout/chevron1"/>
    <dgm:cxn modelId="{7C22A9A9-72CC-4B7F-B02D-EF69B49FBBE4}" srcId="{EDD3433D-95D9-4C9C-A61B-71C162B5956F}" destId="{14BF56CC-E8B6-4109-822D-74F4A11ACE77}" srcOrd="1" destOrd="0" parTransId="{CFFA065B-EB10-45AC-8B9A-DD361B6C51C2}" sibTransId="{97393C71-1536-4BE7-82E6-F2BA6F0B4754}"/>
    <dgm:cxn modelId="{C02B8ABB-D38E-4762-8CBD-A97ED470BA20}" type="presOf" srcId="{14BF56CC-E8B6-4109-822D-74F4A11ACE77}" destId="{75C419DF-6EC6-457B-8088-1E0C38A5B4EE}" srcOrd="0" destOrd="0" presId="urn:microsoft.com/office/officeart/2005/8/layout/chevron1"/>
    <dgm:cxn modelId="{37E2E0C8-84AB-4032-97D0-1304DFCFC176}" srcId="{EDD3433D-95D9-4C9C-A61B-71C162B5956F}" destId="{68186088-C0A1-4540-981E-488A4A6209E1}" srcOrd="2" destOrd="0" parTransId="{0193483A-DC24-44D7-A3CF-517B30B3D722}" sibTransId="{7E93C86C-EBB9-4609-9729-E2F799A66813}"/>
    <dgm:cxn modelId="{234F7EEC-8C63-4A57-8185-FD73D73C77C8}" type="presOf" srcId="{EDD3433D-95D9-4C9C-A61B-71C162B5956F}" destId="{D9061455-5F4E-4CF3-A6D7-CB17136420E4}" srcOrd="0" destOrd="0" presId="urn:microsoft.com/office/officeart/2005/8/layout/chevron1"/>
    <dgm:cxn modelId="{7BEFB1E5-8546-435E-8D24-2FB513D1C098}" type="presParOf" srcId="{D9061455-5F4E-4CF3-A6D7-CB17136420E4}" destId="{9CD8F8E8-A126-49EB-87C9-C3692C657A8D}" srcOrd="0" destOrd="0" presId="urn:microsoft.com/office/officeart/2005/8/layout/chevron1"/>
    <dgm:cxn modelId="{52903784-E6C7-43EA-801F-EC4D4FA4FB04}" type="presParOf" srcId="{D9061455-5F4E-4CF3-A6D7-CB17136420E4}" destId="{99E546A3-54F2-446F-A450-AC59CC354138}" srcOrd="1" destOrd="0" presId="urn:microsoft.com/office/officeart/2005/8/layout/chevron1"/>
    <dgm:cxn modelId="{A8D5399F-145D-40B6-B386-E2433C95A875}" type="presParOf" srcId="{D9061455-5F4E-4CF3-A6D7-CB17136420E4}" destId="{75C419DF-6EC6-457B-8088-1E0C38A5B4EE}" srcOrd="2" destOrd="0" presId="urn:microsoft.com/office/officeart/2005/8/layout/chevron1"/>
    <dgm:cxn modelId="{EA91A246-B996-4D8E-9E9F-6024F6C90D92}" type="presParOf" srcId="{D9061455-5F4E-4CF3-A6D7-CB17136420E4}" destId="{F4ABF09E-AFF7-4973-B79A-E8FCDE3C00E6}" srcOrd="3" destOrd="0" presId="urn:microsoft.com/office/officeart/2005/8/layout/chevron1"/>
    <dgm:cxn modelId="{849A3220-466F-4B98-88A4-5385F606F4DB}" type="presParOf" srcId="{D9061455-5F4E-4CF3-A6D7-CB17136420E4}" destId="{C524537F-4A2F-4D91-B7EB-143EEBCE1C42}"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F012B4-FA8B-480A-BBEB-F7A0B4D5DE0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GB"/>
        </a:p>
      </dgm:t>
    </dgm:pt>
    <dgm:pt modelId="{586BE1A9-EC0C-42AE-BEBE-0B6ABFB8E014}">
      <dgm:prSet phldrT="[Text]" custT="1"/>
      <dgm:spPr/>
      <dgm:t>
        <a:bodyPr/>
        <a:lstStyle/>
        <a:p>
          <a:r>
            <a:rPr lang="en-GB" sz="1600" dirty="0">
              <a:latin typeface="Calibri" panose="020F0502020204030204" pitchFamily="34" charset="0"/>
              <a:cs typeface="Calibri" panose="020F0502020204030204" pitchFamily="34" charset="0"/>
            </a:rPr>
            <a:t>Lack of reviewers with multidisciplinary and/or bioinformatics expertise </a:t>
          </a:r>
        </a:p>
      </dgm:t>
    </dgm:pt>
    <dgm:pt modelId="{84BF261F-CDB2-43FF-B8EC-5F788C2F9157}" type="parTrans" cxnId="{0CD77F4C-E38D-4F89-9A8D-128E2FD5FB42}">
      <dgm:prSet/>
      <dgm:spPr/>
      <dgm:t>
        <a:bodyPr/>
        <a:lstStyle/>
        <a:p>
          <a:endParaRPr lang="en-GB" sz="1600">
            <a:latin typeface="Calibri" panose="020F0502020204030204" pitchFamily="34" charset="0"/>
            <a:cs typeface="Calibri" panose="020F0502020204030204" pitchFamily="34" charset="0"/>
          </a:endParaRPr>
        </a:p>
      </dgm:t>
    </dgm:pt>
    <dgm:pt modelId="{EC7F52EE-F123-40BE-B79B-795BF419088B}" type="sibTrans" cxnId="{0CD77F4C-E38D-4F89-9A8D-128E2FD5FB42}">
      <dgm:prSet/>
      <dgm:spPr/>
      <dgm:t>
        <a:bodyPr/>
        <a:lstStyle/>
        <a:p>
          <a:endParaRPr lang="en-GB" sz="1600">
            <a:latin typeface="Calibri" panose="020F0502020204030204" pitchFamily="34" charset="0"/>
            <a:cs typeface="Calibri" panose="020F0502020204030204" pitchFamily="34" charset="0"/>
          </a:endParaRPr>
        </a:p>
      </dgm:t>
    </dgm:pt>
    <dgm:pt modelId="{341A6F57-FB50-4D29-BE8D-E9E7AF2EBA81}">
      <dgm:prSet phldrT="[Text]" custT="1"/>
      <dgm:spPr/>
      <dgm:t>
        <a:bodyPr/>
        <a:lstStyle/>
        <a:p>
          <a:r>
            <a:rPr lang="en-GB" sz="1600" dirty="0">
              <a:latin typeface="Calibri" panose="020F0502020204030204" pitchFamily="34" charset="0"/>
              <a:cs typeface="Calibri" panose="020F0502020204030204" pitchFamily="34" charset="0"/>
            </a:rPr>
            <a:t>Register for the data and detailed computational procedures (</a:t>
          </a:r>
          <a:r>
            <a:rPr lang="en-GB" sz="1600" dirty="0" err="1">
              <a:latin typeface="Calibri" panose="020F0502020204030204" pitchFamily="34" charset="0"/>
              <a:cs typeface="Calibri" panose="020F0502020204030204" pitchFamily="34" charset="0"/>
            </a:rPr>
            <a:t>github</a:t>
          </a:r>
          <a:r>
            <a:rPr lang="en-GB" sz="1600" dirty="0">
              <a:latin typeface="Calibri" panose="020F0502020204030204" pitchFamily="34" charset="0"/>
              <a:cs typeface="Calibri" panose="020F0502020204030204" pitchFamily="34" charset="0"/>
            </a:rPr>
            <a:t>) -&gt; reproducibility of statistical analysis</a:t>
          </a:r>
        </a:p>
      </dgm:t>
    </dgm:pt>
    <dgm:pt modelId="{2D6E7DCF-21C4-4FB7-89E2-AA944711BCEA}" type="parTrans" cxnId="{415B0421-C8CA-4A84-96F2-B0981E9A7819}">
      <dgm:prSet/>
      <dgm:spPr/>
      <dgm:t>
        <a:bodyPr/>
        <a:lstStyle/>
        <a:p>
          <a:endParaRPr lang="en-GB" sz="1600">
            <a:latin typeface="Calibri" panose="020F0502020204030204" pitchFamily="34" charset="0"/>
            <a:cs typeface="Calibri" panose="020F0502020204030204" pitchFamily="34" charset="0"/>
          </a:endParaRPr>
        </a:p>
      </dgm:t>
    </dgm:pt>
    <dgm:pt modelId="{D6304B73-5ECB-4372-B207-82F12B116F34}" type="sibTrans" cxnId="{415B0421-C8CA-4A84-96F2-B0981E9A7819}">
      <dgm:prSet/>
      <dgm:spPr/>
      <dgm:t>
        <a:bodyPr/>
        <a:lstStyle/>
        <a:p>
          <a:endParaRPr lang="en-GB" sz="1600">
            <a:latin typeface="Calibri" panose="020F0502020204030204" pitchFamily="34" charset="0"/>
            <a:cs typeface="Calibri" panose="020F0502020204030204" pitchFamily="34" charset="0"/>
          </a:endParaRPr>
        </a:p>
      </dgm:t>
    </dgm:pt>
    <dgm:pt modelId="{0CBD02D0-4588-41ED-B59F-57882C5647C5}">
      <dgm:prSet phldrT="[Text]" custT="1"/>
      <dgm:spPr/>
      <dgm:t>
        <a:bodyPr/>
        <a:lstStyle/>
        <a:p>
          <a:r>
            <a:rPr lang="en-GB" sz="1600" dirty="0">
              <a:latin typeface="Calibri" panose="020F0502020204030204" pitchFamily="34" charset="0"/>
              <a:cs typeface="Calibri" panose="020F0502020204030204" pitchFamily="34" charset="0"/>
            </a:rPr>
            <a:t>Post-publication peer-review process</a:t>
          </a:r>
        </a:p>
      </dgm:t>
    </dgm:pt>
    <dgm:pt modelId="{905E085C-9B7C-4086-8877-F9CC23904391}" type="parTrans" cxnId="{D41A93EE-66C6-409A-BB23-1DB420E6A939}">
      <dgm:prSet/>
      <dgm:spPr/>
      <dgm:t>
        <a:bodyPr/>
        <a:lstStyle/>
        <a:p>
          <a:endParaRPr lang="en-GB" sz="1600">
            <a:latin typeface="Calibri" panose="020F0502020204030204" pitchFamily="34" charset="0"/>
            <a:cs typeface="Calibri" panose="020F0502020204030204" pitchFamily="34" charset="0"/>
          </a:endParaRPr>
        </a:p>
      </dgm:t>
    </dgm:pt>
    <dgm:pt modelId="{E8676B72-C568-44B9-8FC6-CF5CD32F4CD1}" type="sibTrans" cxnId="{D41A93EE-66C6-409A-BB23-1DB420E6A939}">
      <dgm:prSet/>
      <dgm:spPr/>
      <dgm:t>
        <a:bodyPr/>
        <a:lstStyle/>
        <a:p>
          <a:endParaRPr lang="en-GB" sz="1600">
            <a:latin typeface="Calibri" panose="020F0502020204030204" pitchFamily="34" charset="0"/>
            <a:cs typeface="Calibri" panose="020F0502020204030204" pitchFamily="34" charset="0"/>
          </a:endParaRPr>
        </a:p>
      </dgm:t>
    </dgm:pt>
    <dgm:pt modelId="{61BB7344-F056-46EF-A564-ACF0ACA32ED5}">
      <dgm:prSet phldrT="[Text]" custT="1"/>
      <dgm:spPr/>
      <dgm:t>
        <a:bodyPr/>
        <a:lstStyle/>
        <a:p>
          <a:r>
            <a:rPr lang="en-GB" sz="1600" b="0" i="0">
              <a:effectLst/>
              <a:latin typeface="Calibri" panose="020F0502020204030204" pitchFamily="34" charset="0"/>
              <a:cs typeface="Calibri" panose="020F0502020204030204" pitchFamily="34" charset="0"/>
            </a:rPr>
            <a:t>Not allowed: “Data will be made available upon request to the authors”</a:t>
          </a:r>
          <a:r>
            <a:rPr lang="el-GR" sz="1600">
              <a:latin typeface="Calibri" panose="020F0502020204030204" pitchFamily="34" charset="0"/>
              <a:cs typeface="Calibri" panose="020F0502020204030204" pitchFamily="34" charset="0"/>
            </a:rPr>
            <a:t> </a:t>
          </a:r>
          <a:endParaRPr lang="en-GB" sz="1600" dirty="0">
            <a:latin typeface="Calibri" panose="020F0502020204030204" pitchFamily="34" charset="0"/>
            <a:cs typeface="Calibri" panose="020F0502020204030204" pitchFamily="34" charset="0"/>
          </a:endParaRPr>
        </a:p>
      </dgm:t>
    </dgm:pt>
    <dgm:pt modelId="{CFAC1D8F-4498-424F-82B6-A6962E74C770}" type="parTrans" cxnId="{A4F0D5A9-4756-4053-9246-DF6F1093B8A2}">
      <dgm:prSet/>
      <dgm:spPr/>
      <dgm:t>
        <a:bodyPr/>
        <a:lstStyle/>
        <a:p>
          <a:endParaRPr lang="en-GB" sz="1600">
            <a:latin typeface="Calibri" panose="020F0502020204030204" pitchFamily="34" charset="0"/>
            <a:cs typeface="Calibri" panose="020F0502020204030204" pitchFamily="34" charset="0"/>
          </a:endParaRPr>
        </a:p>
      </dgm:t>
    </dgm:pt>
    <dgm:pt modelId="{AF216FBC-B32D-4DEE-B04F-922F1F308904}" type="sibTrans" cxnId="{A4F0D5A9-4756-4053-9246-DF6F1093B8A2}">
      <dgm:prSet/>
      <dgm:spPr/>
      <dgm:t>
        <a:bodyPr/>
        <a:lstStyle/>
        <a:p>
          <a:endParaRPr lang="en-GB" sz="1600">
            <a:latin typeface="Calibri" panose="020F0502020204030204" pitchFamily="34" charset="0"/>
            <a:cs typeface="Calibri" panose="020F0502020204030204" pitchFamily="34" charset="0"/>
          </a:endParaRPr>
        </a:p>
      </dgm:t>
    </dgm:pt>
    <dgm:pt modelId="{AD5A2710-6AD1-4229-A2FA-C3C569180AE9}">
      <dgm:prSet phldrT="[Text]" custT="1"/>
      <dgm:spPr/>
      <dgm:t>
        <a:bodyPr/>
        <a:lstStyle/>
        <a:p>
          <a:r>
            <a:rPr lang="en-GB" sz="1600" dirty="0">
              <a:latin typeface="Calibri" panose="020F0502020204030204" pitchFamily="34" charset="0"/>
              <a:cs typeface="Calibri" panose="020F0502020204030204" pitchFamily="34" charset="0"/>
            </a:rPr>
            <a:t>Research integrity</a:t>
          </a:r>
        </a:p>
      </dgm:t>
    </dgm:pt>
    <dgm:pt modelId="{DC8E7669-9F39-4A02-AF3F-EA8E40C7E6B3}" type="parTrans" cxnId="{38AC5B0E-D421-4290-A82E-6E883171C8C9}">
      <dgm:prSet/>
      <dgm:spPr/>
      <dgm:t>
        <a:bodyPr/>
        <a:lstStyle/>
        <a:p>
          <a:endParaRPr lang="en-GB" sz="1600">
            <a:latin typeface="Calibri" panose="020F0502020204030204" pitchFamily="34" charset="0"/>
            <a:cs typeface="Calibri" panose="020F0502020204030204" pitchFamily="34" charset="0"/>
          </a:endParaRPr>
        </a:p>
      </dgm:t>
    </dgm:pt>
    <dgm:pt modelId="{4890F75A-D47C-4946-9E6C-DD32EA349677}" type="sibTrans" cxnId="{38AC5B0E-D421-4290-A82E-6E883171C8C9}">
      <dgm:prSet/>
      <dgm:spPr/>
      <dgm:t>
        <a:bodyPr/>
        <a:lstStyle/>
        <a:p>
          <a:endParaRPr lang="en-GB" sz="1600">
            <a:latin typeface="Calibri" panose="020F0502020204030204" pitchFamily="34" charset="0"/>
            <a:cs typeface="Calibri" panose="020F0502020204030204" pitchFamily="34" charset="0"/>
          </a:endParaRPr>
        </a:p>
      </dgm:t>
    </dgm:pt>
    <dgm:pt modelId="{59F8F2F3-5A00-4216-A060-F6CEC7283632}" type="pres">
      <dgm:prSet presAssocID="{EBF012B4-FA8B-480A-BBEB-F7A0B4D5DE01}" presName="linear" presStyleCnt="0">
        <dgm:presLayoutVars>
          <dgm:dir/>
          <dgm:animLvl val="lvl"/>
          <dgm:resizeHandles val="exact"/>
        </dgm:presLayoutVars>
      </dgm:prSet>
      <dgm:spPr/>
    </dgm:pt>
    <dgm:pt modelId="{58632595-69F1-498A-8B0B-30BDC0D19AE4}" type="pres">
      <dgm:prSet presAssocID="{586BE1A9-EC0C-42AE-BEBE-0B6ABFB8E014}" presName="parentLin" presStyleCnt="0"/>
      <dgm:spPr/>
    </dgm:pt>
    <dgm:pt modelId="{3FA98ECA-22A6-4502-9DD4-F86A9F90F1B0}" type="pres">
      <dgm:prSet presAssocID="{586BE1A9-EC0C-42AE-BEBE-0B6ABFB8E014}" presName="parentLeftMargin" presStyleLbl="node1" presStyleIdx="0" presStyleCnt="5"/>
      <dgm:spPr/>
    </dgm:pt>
    <dgm:pt modelId="{3B1A2E9E-D7FA-4952-BBA5-508FA4975C8D}" type="pres">
      <dgm:prSet presAssocID="{586BE1A9-EC0C-42AE-BEBE-0B6ABFB8E014}" presName="parentText" presStyleLbl="node1" presStyleIdx="0" presStyleCnt="5" custScaleX="112177">
        <dgm:presLayoutVars>
          <dgm:chMax val="0"/>
          <dgm:bulletEnabled val="1"/>
        </dgm:presLayoutVars>
      </dgm:prSet>
      <dgm:spPr/>
    </dgm:pt>
    <dgm:pt modelId="{07B47FF0-1004-4484-8608-7076CD1C30E7}" type="pres">
      <dgm:prSet presAssocID="{586BE1A9-EC0C-42AE-BEBE-0B6ABFB8E014}" presName="negativeSpace" presStyleCnt="0"/>
      <dgm:spPr/>
    </dgm:pt>
    <dgm:pt modelId="{4A6FA7BB-33DE-4CF8-B034-C9F8575AC10B}" type="pres">
      <dgm:prSet presAssocID="{586BE1A9-EC0C-42AE-BEBE-0B6ABFB8E014}" presName="childText" presStyleLbl="conFgAcc1" presStyleIdx="0" presStyleCnt="5">
        <dgm:presLayoutVars>
          <dgm:bulletEnabled val="1"/>
        </dgm:presLayoutVars>
      </dgm:prSet>
      <dgm:spPr/>
    </dgm:pt>
    <dgm:pt modelId="{33C351EE-4B1E-4721-988C-3B767E3CDF58}" type="pres">
      <dgm:prSet presAssocID="{EC7F52EE-F123-40BE-B79B-795BF419088B}" presName="spaceBetweenRectangles" presStyleCnt="0"/>
      <dgm:spPr/>
    </dgm:pt>
    <dgm:pt modelId="{638D384A-0724-40EA-A869-5E32121BEBC0}" type="pres">
      <dgm:prSet presAssocID="{341A6F57-FB50-4D29-BE8D-E9E7AF2EBA81}" presName="parentLin" presStyleCnt="0"/>
      <dgm:spPr/>
    </dgm:pt>
    <dgm:pt modelId="{802E2396-3CBF-4315-BE0F-DB55135BAE6E}" type="pres">
      <dgm:prSet presAssocID="{341A6F57-FB50-4D29-BE8D-E9E7AF2EBA81}" presName="parentLeftMargin" presStyleLbl="node1" presStyleIdx="0" presStyleCnt="5"/>
      <dgm:spPr/>
    </dgm:pt>
    <dgm:pt modelId="{0A2B7F6B-F3A6-4D6A-B5A2-752B07AFDB94}" type="pres">
      <dgm:prSet presAssocID="{341A6F57-FB50-4D29-BE8D-E9E7AF2EBA81}" presName="parentText" presStyleLbl="node1" presStyleIdx="1" presStyleCnt="5" custScaleX="112177">
        <dgm:presLayoutVars>
          <dgm:chMax val="0"/>
          <dgm:bulletEnabled val="1"/>
        </dgm:presLayoutVars>
      </dgm:prSet>
      <dgm:spPr/>
    </dgm:pt>
    <dgm:pt modelId="{A8366323-DF82-4F8B-8690-4B25643034BD}" type="pres">
      <dgm:prSet presAssocID="{341A6F57-FB50-4D29-BE8D-E9E7AF2EBA81}" presName="negativeSpace" presStyleCnt="0"/>
      <dgm:spPr/>
    </dgm:pt>
    <dgm:pt modelId="{0D397D59-682B-4B3C-B8A1-BE8F13909089}" type="pres">
      <dgm:prSet presAssocID="{341A6F57-FB50-4D29-BE8D-E9E7AF2EBA81}" presName="childText" presStyleLbl="conFgAcc1" presStyleIdx="1" presStyleCnt="5">
        <dgm:presLayoutVars>
          <dgm:bulletEnabled val="1"/>
        </dgm:presLayoutVars>
      </dgm:prSet>
      <dgm:spPr/>
    </dgm:pt>
    <dgm:pt modelId="{113D2BF5-241B-45EF-A60B-4474BD06E715}" type="pres">
      <dgm:prSet presAssocID="{D6304B73-5ECB-4372-B207-82F12B116F34}" presName="spaceBetweenRectangles" presStyleCnt="0"/>
      <dgm:spPr/>
    </dgm:pt>
    <dgm:pt modelId="{210A5B1E-A561-478B-9096-6F3F2368B767}" type="pres">
      <dgm:prSet presAssocID="{0CBD02D0-4588-41ED-B59F-57882C5647C5}" presName="parentLin" presStyleCnt="0"/>
      <dgm:spPr/>
    </dgm:pt>
    <dgm:pt modelId="{CC98259C-C4E2-46EE-BE91-702374CCA020}" type="pres">
      <dgm:prSet presAssocID="{0CBD02D0-4588-41ED-B59F-57882C5647C5}" presName="parentLeftMargin" presStyleLbl="node1" presStyleIdx="1" presStyleCnt="5"/>
      <dgm:spPr/>
    </dgm:pt>
    <dgm:pt modelId="{5592131F-D553-433F-B14B-0AD0690609EF}" type="pres">
      <dgm:prSet presAssocID="{0CBD02D0-4588-41ED-B59F-57882C5647C5}" presName="parentText" presStyleLbl="node1" presStyleIdx="2" presStyleCnt="5" custScaleX="112177">
        <dgm:presLayoutVars>
          <dgm:chMax val="0"/>
          <dgm:bulletEnabled val="1"/>
        </dgm:presLayoutVars>
      </dgm:prSet>
      <dgm:spPr/>
    </dgm:pt>
    <dgm:pt modelId="{67C2FAD4-5040-4752-8A93-FC779397EFCF}" type="pres">
      <dgm:prSet presAssocID="{0CBD02D0-4588-41ED-B59F-57882C5647C5}" presName="negativeSpace" presStyleCnt="0"/>
      <dgm:spPr/>
    </dgm:pt>
    <dgm:pt modelId="{F34AFB54-90AE-4AA8-8174-B728C17649C0}" type="pres">
      <dgm:prSet presAssocID="{0CBD02D0-4588-41ED-B59F-57882C5647C5}" presName="childText" presStyleLbl="conFgAcc1" presStyleIdx="2" presStyleCnt="5">
        <dgm:presLayoutVars>
          <dgm:bulletEnabled val="1"/>
        </dgm:presLayoutVars>
      </dgm:prSet>
      <dgm:spPr/>
    </dgm:pt>
    <dgm:pt modelId="{820085AC-7976-4134-A729-1477F32B10DF}" type="pres">
      <dgm:prSet presAssocID="{E8676B72-C568-44B9-8FC6-CF5CD32F4CD1}" presName="spaceBetweenRectangles" presStyleCnt="0"/>
      <dgm:spPr/>
    </dgm:pt>
    <dgm:pt modelId="{853638B8-1315-45D2-A54E-B541A4048729}" type="pres">
      <dgm:prSet presAssocID="{61BB7344-F056-46EF-A564-ACF0ACA32ED5}" presName="parentLin" presStyleCnt="0"/>
      <dgm:spPr/>
    </dgm:pt>
    <dgm:pt modelId="{2B23EA46-BE0E-489E-9423-914175B19F57}" type="pres">
      <dgm:prSet presAssocID="{61BB7344-F056-46EF-A564-ACF0ACA32ED5}" presName="parentLeftMargin" presStyleLbl="node1" presStyleIdx="2" presStyleCnt="5"/>
      <dgm:spPr/>
    </dgm:pt>
    <dgm:pt modelId="{5296FD3E-6440-46B6-8051-A45C2CDC69CB}" type="pres">
      <dgm:prSet presAssocID="{61BB7344-F056-46EF-A564-ACF0ACA32ED5}" presName="parentText" presStyleLbl="node1" presStyleIdx="3" presStyleCnt="5" custScaleX="112095">
        <dgm:presLayoutVars>
          <dgm:chMax val="0"/>
          <dgm:bulletEnabled val="1"/>
        </dgm:presLayoutVars>
      </dgm:prSet>
      <dgm:spPr/>
    </dgm:pt>
    <dgm:pt modelId="{0E9C51BB-CA5D-48D8-9E59-2C8738A9E0F1}" type="pres">
      <dgm:prSet presAssocID="{61BB7344-F056-46EF-A564-ACF0ACA32ED5}" presName="negativeSpace" presStyleCnt="0"/>
      <dgm:spPr/>
    </dgm:pt>
    <dgm:pt modelId="{1280DA57-EB43-4D68-8ED1-2589DECC4C8D}" type="pres">
      <dgm:prSet presAssocID="{61BB7344-F056-46EF-A564-ACF0ACA32ED5}" presName="childText" presStyleLbl="conFgAcc1" presStyleIdx="3" presStyleCnt="5">
        <dgm:presLayoutVars>
          <dgm:bulletEnabled val="1"/>
        </dgm:presLayoutVars>
      </dgm:prSet>
      <dgm:spPr/>
    </dgm:pt>
    <dgm:pt modelId="{19118C7F-1828-459B-90BB-DEA96F6EE6D6}" type="pres">
      <dgm:prSet presAssocID="{AF216FBC-B32D-4DEE-B04F-922F1F308904}" presName="spaceBetweenRectangles" presStyleCnt="0"/>
      <dgm:spPr/>
    </dgm:pt>
    <dgm:pt modelId="{F3446EEE-D5FD-460D-A44D-A9F9B646F718}" type="pres">
      <dgm:prSet presAssocID="{AD5A2710-6AD1-4229-A2FA-C3C569180AE9}" presName="parentLin" presStyleCnt="0"/>
      <dgm:spPr/>
    </dgm:pt>
    <dgm:pt modelId="{22F05263-AA1C-49B0-B652-480A4F24B85C}" type="pres">
      <dgm:prSet presAssocID="{AD5A2710-6AD1-4229-A2FA-C3C569180AE9}" presName="parentLeftMargin" presStyleLbl="node1" presStyleIdx="3" presStyleCnt="5"/>
      <dgm:spPr/>
    </dgm:pt>
    <dgm:pt modelId="{7E8ABFF9-D606-4BCE-BBB9-6C598D1CC1E6}" type="pres">
      <dgm:prSet presAssocID="{AD5A2710-6AD1-4229-A2FA-C3C569180AE9}" presName="parentText" presStyleLbl="node1" presStyleIdx="4" presStyleCnt="5" custScaleX="112913">
        <dgm:presLayoutVars>
          <dgm:chMax val="0"/>
          <dgm:bulletEnabled val="1"/>
        </dgm:presLayoutVars>
      </dgm:prSet>
      <dgm:spPr/>
    </dgm:pt>
    <dgm:pt modelId="{FAC7B797-9975-4757-AA44-6D6519EC1981}" type="pres">
      <dgm:prSet presAssocID="{AD5A2710-6AD1-4229-A2FA-C3C569180AE9}" presName="negativeSpace" presStyleCnt="0"/>
      <dgm:spPr/>
    </dgm:pt>
    <dgm:pt modelId="{DAA2A371-A316-46A9-A450-018D73658BB8}" type="pres">
      <dgm:prSet presAssocID="{AD5A2710-6AD1-4229-A2FA-C3C569180AE9}" presName="childText" presStyleLbl="conFgAcc1" presStyleIdx="4" presStyleCnt="5">
        <dgm:presLayoutVars>
          <dgm:bulletEnabled val="1"/>
        </dgm:presLayoutVars>
      </dgm:prSet>
      <dgm:spPr/>
    </dgm:pt>
  </dgm:ptLst>
  <dgm:cxnLst>
    <dgm:cxn modelId="{B99D1202-E830-4347-8187-D10715BF46BE}" type="presOf" srcId="{61BB7344-F056-46EF-A564-ACF0ACA32ED5}" destId="{2B23EA46-BE0E-489E-9423-914175B19F57}" srcOrd="0" destOrd="0" presId="urn:microsoft.com/office/officeart/2005/8/layout/list1"/>
    <dgm:cxn modelId="{7A266F02-618A-4831-A649-598EF2462A46}" type="presOf" srcId="{341A6F57-FB50-4D29-BE8D-E9E7AF2EBA81}" destId="{0A2B7F6B-F3A6-4D6A-B5A2-752B07AFDB94}" srcOrd="1" destOrd="0" presId="urn:microsoft.com/office/officeart/2005/8/layout/list1"/>
    <dgm:cxn modelId="{38AC5B0E-D421-4290-A82E-6E883171C8C9}" srcId="{EBF012B4-FA8B-480A-BBEB-F7A0B4D5DE01}" destId="{AD5A2710-6AD1-4229-A2FA-C3C569180AE9}" srcOrd="4" destOrd="0" parTransId="{DC8E7669-9F39-4A02-AF3F-EA8E40C7E6B3}" sibTransId="{4890F75A-D47C-4946-9E6C-DD32EA349677}"/>
    <dgm:cxn modelId="{415B0421-C8CA-4A84-96F2-B0981E9A7819}" srcId="{EBF012B4-FA8B-480A-BBEB-F7A0B4D5DE01}" destId="{341A6F57-FB50-4D29-BE8D-E9E7AF2EBA81}" srcOrd="1" destOrd="0" parTransId="{2D6E7DCF-21C4-4FB7-89E2-AA944711BCEA}" sibTransId="{D6304B73-5ECB-4372-B207-82F12B116F34}"/>
    <dgm:cxn modelId="{CDDAF862-7C38-4872-8F8C-8E3DCABA17C8}" type="presOf" srcId="{AD5A2710-6AD1-4229-A2FA-C3C569180AE9}" destId="{7E8ABFF9-D606-4BCE-BBB9-6C598D1CC1E6}" srcOrd="1" destOrd="0" presId="urn:microsoft.com/office/officeart/2005/8/layout/list1"/>
    <dgm:cxn modelId="{0CD77F4C-E38D-4F89-9A8D-128E2FD5FB42}" srcId="{EBF012B4-FA8B-480A-BBEB-F7A0B4D5DE01}" destId="{586BE1A9-EC0C-42AE-BEBE-0B6ABFB8E014}" srcOrd="0" destOrd="0" parTransId="{84BF261F-CDB2-43FF-B8EC-5F788C2F9157}" sibTransId="{EC7F52EE-F123-40BE-B79B-795BF419088B}"/>
    <dgm:cxn modelId="{438E4389-11EA-4625-BD69-A5BC821C9F57}" type="presOf" srcId="{EBF012B4-FA8B-480A-BBEB-F7A0B4D5DE01}" destId="{59F8F2F3-5A00-4216-A060-F6CEC7283632}" srcOrd="0" destOrd="0" presId="urn:microsoft.com/office/officeart/2005/8/layout/list1"/>
    <dgm:cxn modelId="{EEF90B8D-D16F-4924-899E-55F05F88079D}" type="presOf" srcId="{0CBD02D0-4588-41ED-B59F-57882C5647C5}" destId="{CC98259C-C4E2-46EE-BE91-702374CCA020}" srcOrd="0" destOrd="0" presId="urn:microsoft.com/office/officeart/2005/8/layout/list1"/>
    <dgm:cxn modelId="{CFB96991-D482-4A10-B621-903728686447}" type="presOf" srcId="{61BB7344-F056-46EF-A564-ACF0ACA32ED5}" destId="{5296FD3E-6440-46B6-8051-A45C2CDC69CB}" srcOrd="1" destOrd="0" presId="urn:microsoft.com/office/officeart/2005/8/layout/list1"/>
    <dgm:cxn modelId="{A024FAA7-80B7-4C55-A30B-81419CF76374}" type="presOf" srcId="{0CBD02D0-4588-41ED-B59F-57882C5647C5}" destId="{5592131F-D553-433F-B14B-0AD0690609EF}" srcOrd="1" destOrd="0" presId="urn:microsoft.com/office/officeart/2005/8/layout/list1"/>
    <dgm:cxn modelId="{A4F0D5A9-4756-4053-9246-DF6F1093B8A2}" srcId="{EBF012B4-FA8B-480A-BBEB-F7A0B4D5DE01}" destId="{61BB7344-F056-46EF-A564-ACF0ACA32ED5}" srcOrd="3" destOrd="0" parTransId="{CFAC1D8F-4498-424F-82B6-A6962E74C770}" sibTransId="{AF216FBC-B32D-4DEE-B04F-922F1F308904}"/>
    <dgm:cxn modelId="{65ED5ADA-BB1A-437C-99A8-836F280C9D03}" type="presOf" srcId="{341A6F57-FB50-4D29-BE8D-E9E7AF2EBA81}" destId="{802E2396-3CBF-4315-BE0F-DB55135BAE6E}" srcOrd="0" destOrd="0" presId="urn:microsoft.com/office/officeart/2005/8/layout/list1"/>
    <dgm:cxn modelId="{139583DE-C103-4427-9F71-D9E16FDAC35F}" type="presOf" srcId="{AD5A2710-6AD1-4229-A2FA-C3C569180AE9}" destId="{22F05263-AA1C-49B0-B652-480A4F24B85C}" srcOrd="0" destOrd="0" presId="urn:microsoft.com/office/officeart/2005/8/layout/list1"/>
    <dgm:cxn modelId="{18A25BE6-6540-4839-B2F0-A7FABF684B26}" type="presOf" srcId="{586BE1A9-EC0C-42AE-BEBE-0B6ABFB8E014}" destId="{3B1A2E9E-D7FA-4952-BBA5-508FA4975C8D}" srcOrd="1" destOrd="0" presId="urn:microsoft.com/office/officeart/2005/8/layout/list1"/>
    <dgm:cxn modelId="{2497F8E6-45A9-42A7-A206-0A13E8089AF8}" type="presOf" srcId="{586BE1A9-EC0C-42AE-BEBE-0B6ABFB8E014}" destId="{3FA98ECA-22A6-4502-9DD4-F86A9F90F1B0}" srcOrd="0" destOrd="0" presId="urn:microsoft.com/office/officeart/2005/8/layout/list1"/>
    <dgm:cxn modelId="{D41A93EE-66C6-409A-BB23-1DB420E6A939}" srcId="{EBF012B4-FA8B-480A-BBEB-F7A0B4D5DE01}" destId="{0CBD02D0-4588-41ED-B59F-57882C5647C5}" srcOrd="2" destOrd="0" parTransId="{905E085C-9B7C-4086-8877-F9CC23904391}" sibTransId="{E8676B72-C568-44B9-8FC6-CF5CD32F4CD1}"/>
    <dgm:cxn modelId="{98DE97D8-25F0-47BE-8708-08C16EC0EF75}" type="presParOf" srcId="{59F8F2F3-5A00-4216-A060-F6CEC7283632}" destId="{58632595-69F1-498A-8B0B-30BDC0D19AE4}" srcOrd="0" destOrd="0" presId="urn:microsoft.com/office/officeart/2005/8/layout/list1"/>
    <dgm:cxn modelId="{018CE9B4-54FD-487A-B67C-AACFB0AC7955}" type="presParOf" srcId="{58632595-69F1-498A-8B0B-30BDC0D19AE4}" destId="{3FA98ECA-22A6-4502-9DD4-F86A9F90F1B0}" srcOrd="0" destOrd="0" presId="urn:microsoft.com/office/officeart/2005/8/layout/list1"/>
    <dgm:cxn modelId="{D6D575B2-F769-45B4-A1FE-BDB97AB4A5A4}" type="presParOf" srcId="{58632595-69F1-498A-8B0B-30BDC0D19AE4}" destId="{3B1A2E9E-D7FA-4952-BBA5-508FA4975C8D}" srcOrd="1" destOrd="0" presId="urn:microsoft.com/office/officeart/2005/8/layout/list1"/>
    <dgm:cxn modelId="{F37AED91-0B25-47E5-8E99-9FF24733E5B0}" type="presParOf" srcId="{59F8F2F3-5A00-4216-A060-F6CEC7283632}" destId="{07B47FF0-1004-4484-8608-7076CD1C30E7}" srcOrd="1" destOrd="0" presId="urn:microsoft.com/office/officeart/2005/8/layout/list1"/>
    <dgm:cxn modelId="{CBB093E8-42FC-4F42-9E0C-A54A1BD12A35}" type="presParOf" srcId="{59F8F2F3-5A00-4216-A060-F6CEC7283632}" destId="{4A6FA7BB-33DE-4CF8-B034-C9F8575AC10B}" srcOrd="2" destOrd="0" presId="urn:microsoft.com/office/officeart/2005/8/layout/list1"/>
    <dgm:cxn modelId="{F055E7F8-D45B-4D73-9CCD-E6830E3ACDCF}" type="presParOf" srcId="{59F8F2F3-5A00-4216-A060-F6CEC7283632}" destId="{33C351EE-4B1E-4721-988C-3B767E3CDF58}" srcOrd="3" destOrd="0" presId="urn:microsoft.com/office/officeart/2005/8/layout/list1"/>
    <dgm:cxn modelId="{4D19F833-CDD5-4F6B-940C-8F59793FF50D}" type="presParOf" srcId="{59F8F2F3-5A00-4216-A060-F6CEC7283632}" destId="{638D384A-0724-40EA-A869-5E32121BEBC0}" srcOrd="4" destOrd="0" presId="urn:microsoft.com/office/officeart/2005/8/layout/list1"/>
    <dgm:cxn modelId="{809C0B80-BB56-4992-A6A0-E738D8F722A6}" type="presParOf" srcId="{638D384A-0724-40EA-A869-5E32121BEBC0}" destId="{802E2396-3CBF-4315-BE0F-DB55135BAE6E}" srcOrd="0" destOrd="0" presId="urn:microsoft.com/office/officeart/2005/8/layout/list1"/>
    <dgm:cxn modelId="{A1D7EA80-6A13-4460-93C0-2CCDA9912BF4}" type="presParOf" srcId="{638D384A-0724-40EA-A869-5E32121BEBC0}" destId="{0A2B7F6B-F3A6-4D6A-B5A2-752B07AFDB94}" srcOrd="1" destOrd="0" presId="urn:microsoft.com/office/officeart/2005/8/layout/list1"/>
    <dgm:cxn modelId="{6919D638-0FD5-4BE8-98DC-D976348AF859}" type="presParOf" srcId="{59F8F2F3-5A00-4216-A060-F6CEC7283632}" destId="{A8366323-DF82-4F8B-8690-4B25643034BD}" srcOrd="5" destOrd="0" presId="urn:microsoft.com/office/officeart/2005/8/layout/list1"/>
    <dgm:cxn modelId="{78D7A5A8-5922-4647-9295-366941FC254F}" type="presParOf" srcId="{59F8F2F3-5A00-4216-A060-F6CEC7283632}" destId="{0D397D59-682B-4B3C-B8A1-BE8F13909089}" srcOrd="6" destOrd="0" presId="urn:microsoft.com/office/officeart/2005/8/layout/list1"/>
    <dgm:cxn modelId="{9783AACD-C353-462B-8C53-67E824FB8BF5}" type="presParOf" srcId="{59F8F2F3-5A00-4216-A060-F6CEC7283632}" destId="{113D2BF5-241B-45EF-A60B-4474BD06E715}" srcOrd="7" destOrd="0" presId="urn:microsoft.com/office/officeart/2005/8/layout/list1"/>
    <dgm:cxn modelId="{FFE5B5BA-6BA8-4E0B-ABBC-B64060D8DB0B}" type="presParOf" srcId="{59F8F2F3-5A00-4216-A060-F6CEC7283632}" destId="{210A5B1E-A561-478B-9096-6F3F2368B767}" srcOrd="8" destOrd="0" presId="urn:microsoft.com/office/officeart/2005/8/layout/list1"/>
    <dgm:cxn modelId="{44827613-F350-469B-ABE1-861E2EDA60B5}" type="presParOf" srcId="{210A5B1E-A561-478B-9096-6F3F2368B767}" destId="{CC98259C-C4E2-46EE-BE91-702374CCA020}" srcOrd="0" destOrd="0" presId="urn:microsoft.com/office/officeart/2005/8/layout/list1"/>
    <dgm:cxn modelId="{7A1BA933-784F-453D-AA90-C9A870800BA2}" type="presParOf" srcId="{210A5B1E-A561-478B-9096-6F3F2368B767}" destId="{5592131F-D553-433F-B14B-0AD0690609EF}" srcOrd="1" destOrd="0" presId="urn:microsoft.com/office/officeart/2005/8/layout/list1"/>
    <dgm:cxn modelId="{29177A01-E0E7-4DE1-8FA0-5966C58611D2}" type="presParOf" srcId="{59F8F2F3-5A00-4216-A060-F6CEC7283632}" destId="{67C2FAD4-5040-4752-8A93-FC779397EFCF}" srcOrd="9" destOrd="0" presId="urn:microsoft.com/office/officeart/2005/8/layout/list1"/>
    <dgm:cxn modelId="{F3B6CC65-73AE-4A16-8863-62D2553A8EB5}" type="presParOf" srcId="{59F8F2F3-5A00-4216-A060-F6CEC7283632}" destId="{F34AFB54-90AE-4AA8-8174-B728C17649C0}" srcOrd="10" destOrd="0" presId="urn:microsoft.com/office/officeart/2005/8/layout/list1"/>
    <dgm:cxn modelId="{ECDF594C-480F-4824-AB11-FC84A791994F}" type="presParOf" srcId="{59F8F2F3-5A00-4216-A060-F6CEC7283632}" destId="{820085AC-7976-4134-A729-1477F32B10DF}" srcOrd="11" destOrd="0" presId="urn:microsoft.com/office/officeart/2005/8/layout/list1"/>
    <dgm:cxn modelId="{3E396C87-8F7C-49A6-9BD9-5BE0B10C1B42}" type="presParOf" srcId="{59F8F2F3-5A00-4216-A060-F6CEC7283632}" destId="{853638B8-1315-45D2-A54E-B541A4048729}" srcOrd="12" destOrd="0" presId="urn:microsoft.com/office/officeart/2005/8/layout/list1"/>
    <dgm:cxn modelId="{E189AFEF-BD6F-419A-A053-BD92DDB65288}" type="presParOf" srcId="{853638B8-1315-45D2-A54E-B541A4048729}" destId="{2B23EA46-BE0E-489E-9423-914175B19F57}" srcOrd="0" destOrd="0" presId="urn:microsoft.com/office/officeart/2005/8/layout/list1"/>
    <dgm:cxn modelId="{4A82D986-B98E-44FD-B280-577C15FBCEB3}" type="presParOf" srcId="{853638B8-1315-45D2-A54E-B541A4048729}" destId="{5296FD3E-6440-46B6-8051-A45C2CDC69CB}" srcOrd="1" destOrd="0" presId="urn:microsoft.com/office/officeart/2005/8/layout/list1"/>
    <dgm:cxn modelId="{D7BBDE67-18AF-4582-B70F-2F8F0134DFB1}" type="presParOf" srcId="{59F8F2F3-5A00-4216-A060-F6CEC7283632}" destId="{0E9C51BB-CA5D-48D8-9E59-2C8738A9E0F1}" srcOrd="13" destOrd="0" presId="urn:microsoft.com/office/officeart/2005/8/layout/list1"/>
    <dgm:cxn modelId="{39B8A0AA-E111-46E5-B7BC-B3A4893D775A}" type="presParOf" srcId="{59F8F2F3-5A00-4216-A060-F6CEC7283632}" destId="{1280DA57-EB43-4D68-8ED1-2589DECC4C8D}" srcOrd="14" destOrd="0" presId="urn:microsoft.com/office/officeart/2005/8/layout/list1"/>
    <dgm:cxn modelId="{862C2CE7-5624-4936-91DE-F4DB6B95F259}" type="presParOf" srcId="{59F8F2F3-5A00-4216-A060-F6CEC7283632}" destId="{19118C7F-1828-459B-90BB-DEA96F6EE6D6}" srcOrd="15" destOrd="0" presId="urn:microsoft.com/office/officeart/2005/8/layout/list1"/>
    <dgm:cxn modelId="{73B33CE3-10F5-4975-BCE7-62A280008EBB}" type="presParOf" srcId="{59F8F2F3-5A00-4216-A060-F6CEC7283632}" destId="{F3446EEE-D5FD-460D-A44D-A9F9B646F718}" srcOrd="16" destOrd="0" presId="urn:microsoft.com/office/officeart/2005/8/layout/list1"/>
    <dgm:cxn modelId="{8FDF0C0E-3DD9-4676-A5A5-3B9EDB31A8E5}" type="presParOf" srcId="{F3446EEE-D5FD-460D-A44D-A9F9B646F718}" destId="{22F05263-AA1C-49B0-B652-480A4F24B85C}" srcOrd="0" destOrd="0" presId="urn:microsoft.com/office/officeart/2005/8/layout/list1"/>
    <dgm:cxn modelId="{D22658BD-C9C9-49BB-AB74-88F987E0AADE}" type="presParOf" srcId="{F3446EEE-D5FD-460D-A44D-A9F9B646F718}" destId="{7E8ABFF9-D606-4BCE-BBB9-6C598D1CC1E6}" srcOrd="1" destOrd="0" presId="urn:microsoft.com/office/officeart/2005/8/layout/list1"/>
    <dgm:cxn modelId="{69A7D6F5-4521-4AEA-A5A9-58934780C7F9}" type="presParOf" srcId="{59F8F2F3-5A00-4216-A060-F6CEC7283632}" destId="{FAC7B797-9975-4757-AA44-6D6519EC1981}" srcOrd="17" destOrd="0" presId="urn:microsoft.com/office/officeart/2005/8/layout/list1"/>
    <dgm:cxn modelId="{E699DE70-9F1E-4069-AC0A-88A11B3803A2}" type="presParOf" srcId="{59F8F2F3-5A00-4216-A060-F6CEC7283632}" destId="{DAA2A371-A316-46A9-A450-018D73658BB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39FE29-A853-47F2-977E-CCEB9739591C}" type="doc">
      <dgm:prSet loTypeId="urn:microsoft.com/office/officeart/2005/8/layout/arrow5" loCatId="process" qsTypeId="urn:microsoft.com/office/officeart/2005/8/quickstyle/simple1" qsCatId="simple" csTypeId="urn:microsoft.com/office/officeart/2005/8/colors/colorful1" csCatId="colorful" phldr="1"/>
      <dgm:spPr/>
      <dgm:t>
        <a:bodyPr/>
        <a:lstStyle/>
        <a:p>
          <a:endParaRPr lang="en-GB"/>
        </a:p>
      </dgm:t>
    </dgm:pt>
    <dgm:pt modelId="{5FB89CB1-32E7-4AE1-9133-02D6A7719EF8}">
      <dgm:prSet phldrT="[Text]" custT="1"/>
      <dgm:spPr/>
      <dgm:t>
        <a:bodyPr/>
        <a:lstStyle/>
        <a:p>
          <a:r>
            <a:rPr lang="en-GB" sz="1600" dirty="0">
              <a:latin typeface="Calibri" panose="020F0502020204030204" pitchFamily="34" charset="0"/>
              <a:cs typeface="Calibri" panose="020F0502020204030204" pitchFamily="34" charset="0"/>
            </a:rPr>
            <a:t>Researchers should only gather data necessary to address a specific scientific question</a:t>
          </a:r>
        </a:p>
      </dgm:t>
    </dgm:pt>
    <dgm:pt modelId="{030A7679-6CCF-44B6-BE36-A2FBD8076FE2}" type="parTrans" cxnId="{BE223B07-7446-4057-8FE4-410FF256C370}">
      <dgm:prSet/>
      <dgm:spPr/>
      <dgm:t>
        <a:bodyPr/>
        <a:lstStyle/>
        <a:p>
          <a:endParaRPr lang="en-GB" sz="1600">
            <a:latin typeface="Calibri" panose="020F0502020204030204" pitchFamily="34" charset="0"/>
            <a:cs typeface="Calibri" panose="020F0502020204030204" pitchFamily="34" charset="0"/>
          </a:endParaRPr>
        </a:p>
      </dgm:t>
    </dgm:pt>
    <dgm:pt modelId="{42636163-5F12-4A86-B672-B0857A373685}" type="sibTrans" cxnId="{BE223B07-7446-4057-8FE4-410FF256C370}">
      <dgm:prSet/>
      <dgm:spPr/>
      <dgm:t>
        <a:bodyPr/>
        <a:lstStyle/>
        <a:p>
          <a:endParaRPr lang="en-GB" sz="1600">
            <a:latin typeface="Calibri" panose="020F0502020204030204" pitchFamily="34" charset="0"/>
            <a:cs typeface="Calibri" panose="020F0502020204030204" pitchFamily="34" charset="0"/>
          </a:endParaRPr>
        </a:p>
      </dgm:t>
    </dgm:pt>
    <dgm:pt modelId="{45B7968F-8CB3-4514-8FC0-C03130ED5712}">
      <dgm:prSet phldrT="[Text]" custT="1"/>
      <dgm:spPr/>
      <dgm:t>
        <a:bodyPr/>
        <a:lstStyle/>
        <a:p>
          <a:r>
            <a:rPr lang="en-GB" sz="1600" dirty="0">
              <a:latin typeface="Calibri" panose="020F0502020204030204" pitchFamily="34" charset="0"/>
              <a:cs typeface="Calibri" panose="020F0502020204030204" pitchFamily="34" charset="0"/>
            </a:rPr>
            <a:t>BIG-data </a:t>
          </a:r>
          <a:r>
            <a:rPr lang="en-GB" sz="1600" dirty="0" err="1">
              <a:latin typeface="Calibri" panose="020F0502020204030204" pitchFamily="34" charset="0"/>
              <a:cs typeface="Calibri" panose="020F0502020204030204" pitchFamily="34" charset="0"/>
            </a:rPr>
            <a:t>nonhypothesis</a:t>
          </a:r>
          <a:r>
            <a:rPr lang="en-GB" sz="1600" dirty="0">
              <a:latin typeface="Calibri" panose="020F0502020204030204" pitchFamily="34" charset="0"/>
              <a:cs typeface="Calibri" panose="020F0502020204030204" pitchFamily="34" charset="0"/>
            </a:rPr>
            <a:t> driven approaches</a:t>
          </a:r>
        </a:p>
      </dgm:t>
    </dgm:pt>
    <dgm:pt modelId="{9C6AA76F-7DB6-424E-837F-7E5541460598}" type="parTrans" cxnId="{E4F1E0C7-1C82-437C-8869-CF95E62D1028}">
      <dgm:prSet/>
      <dgm:spPr/>
      <dgm:t>
        <a:bodyPr/>
        <a:lstStyle/>
        <a:p>
          <a:endParaRPr lang="en-GB" sz="1600">
            <a:latin typeface="Calibri" panose="020F0502020204030204" pitchFamily="34" charset="0"/>
            <a:cs typeface="Calibri" panose="020F0502020204030204" pitchFamily="34" charset="0"/>
          </a:endParaRPr>
        </a:p>
      </dgm:t>
    </dgm:pt>
    <dgm:pt modelId="{A8C34F69-EC41-499F-99E8-3DEFCD0783ED}" type="sibTrans" cxnId="{E4F1E0C7-1C82-437C-8869-CF95E62D1028}">
      <dgm:prSet/>
      <dgm:spPr/>
      <dgm:t>
        <a:bodyPr/>
        <a:lstStyle/>
        <a:p>
          <a:endParaRPr lang="en-GB" sz="1600">
            <a:latin typeface="Calibri" panose="020F0502020204030204" pitchFamily="34" charset="0"/>
            <a:cs typeface="Calibri" panose="020F0502020204030204" pitchFamily="34" charset="0"/>
          </a:endParaRPr>
        </a:p>
      </dgm:t>
    </dgm:pt>
    <dgm:pt modelId="{357C1E98-4AD5-4037-9A23-CA20D366628A}" type="pres">
      <dgm:prSet presAssocID="{3739FE29-A853-47F2-977E-CCEB9739591C}" presName="diagram" presStyleCnt="0">
        <dgm:presLayoutVars>
          <dgm:dir/>
          <dgm:resizeHandles val="exact"/>
        </dgm:presLayoutVars>
      </dgm:prSet>
      <dgm:spPr/>
    </dgm:pt>
    <dgm:pt modelId="{9A4DF1B5-9B6B-4B34-9617-A8CE8E566362}" type="pres">
      <dgm:prSet presAssocID="{5FB89CB1-32E7-4AE1-9133-02D6A7719EF8}" presName="arrow" presStyleLbl="node1" presStyleIdx="0" presStyleCnt="2">
        <dgm:presLayoutVars>
          <dgm:bulletEnabled val="1"/>
        </dgm:presLayoutVars>
      </dgm:prSet>
      <dgm:spPr/>
    </dgm:pt>
    <dgm:pt modelId="{DFB257FC-A171-45BA-83EA-97769A934FED}" type="pres">
      <dgm:prSet presAssocID="{45B7968F-8CB3-4514-8FC0-C03130ED5712}" presName="arrow" presStyleLbl="node1" presStyleIdx="1" presStyleCnt="2">
        <dgm:presLayoutVars>
          <dgm:bulletEnabled val="1"/>
        </dgm:presLayoutVars>
      </dgm:prSet>
      <dgm:spPr/>
    </dgm:pt>
  </dgm:ptLst>
  <dgm:cxnLst>
    <dgm:cxn modelId="{BE223B07-7446-4057-8FE4-410FF256C370}" srcId="{3739FE29-A853-47F2-977E-CCEB9739591C}" destId="{5FB89CB1-32E7-4AE1-9133-02D6A7719EF8}" srcOrd="0" destOrd="0" parTransId="{030A7679-6CCF-44B6-BE36-A2FBD8076FE2}" sibTransId="{42636163-5F12-4A86-B672-B0857A373685}"/>
    <dgm:cxn modelId="{28353222-DB97-4224-BD79-D47B71A682CD}" type="presOf" srcId="{45B7968F-8CB3-4514-8FC0-C03130ED5712}" destId="{DFB257FC-A171-45BA-83EA-97769A934FED}" srcOrd="0" destOrd="0" presId="urn:microsoft.com/office/officeart/2005/8/layout/arrow5"/>
    <dgm:cxn modelId="{14405154-E11C-4618-AA27-EE3106BC6E17}" type="presOf" srcId="{5FB89CB1-32E7-4AE1-9133-02D6A7719EF8}" destId="{9A4DF1B5-9B6B-4B34-9617-A8CE8E566362}" srcOrd="0" destOrd="0" presId="urn:microsoft.com/office/officeart/2005/8/layout/arrow5"/>
    <dgm:cxn modelId="{E4F1E0C7-1C82-437C-8869-CF95E62D1028}" srcId="{3739FE29-A853-47F2-977E-CCEB9739591C}" destId="{45B7968F-8CB3-4514-8FC0-C03130ED5712}" srcOrd="1" destOrd="0" parTransId="{9C6AA76F-7DB6-424E-837F-7E5541460598}" sibTransId="{A8C34F69-EC41-499F-99E8-3DEFCD0783ED}"/>
    <dgm:cxn modelId="{5276D3E8-DD73-4CCE-9BFE-E468FAC4DBC5}" type="presOf" srcId="{3739FE29-A853-47F2-977E-CCEB9739591C}" destId="{357C1E98-4AD5-4037-9A23-CA20D366628A}" srcOrd="0" destOrd="0" presId="urn:microsoft.com/office/officeart/2005/8/layout/arrow5"/>
    <dgm:cxn modelId="{71815F0B-0EBF-4631-BE3A-F0848C74566C}" type="presParOf" srcId="{357C1E98-4AD5-4037-9A23-CA20D366628A}" destId="{9A4DF1B5-9B6B-4B34-9617-A8CE8E566362}" srcOrd="0" destOrd="0" presId="urn:microsoft.com/office/officeart/2005/8/layout/arrow5"/>
    <dgm:cxn modelId="{0A90DC9B-20FE-4BF3-896E-D2A79F7E16F1}" type="presParOf" srcId="{357C1E98-4AD5-4037-9A23-CA20D366628A}" destId="{DFB257FC-A171-45BA-83EA-97769A934FED}"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4656F6-3B33-4DD2-97E1-94D0408C8347}" type="doc">
      <dgm:prSet loTypeId="urn:microsoft.com/office/officeart/2005/8/layout/radial3" loCatId="relationship" qsTypeId="urn:microsoft.com/office/officeart/2005/8/quickstyle/3d3" qsCatId="3D" csTypeId="urn:microsoft.com/office/officeart/2005/8/colors/colorful1" csCatId="colorful" phldr="1"/>
      <dgm:spPr/>
      <dgm:t>
        <a:bodyPr/>
        <a:lstStyle/>
        <a:p>
          <a:endParaRPr lang="en-GB"/>
        </a:p>
      </dgm:t>
    </dgm:pt>
    <dgm:pt modelId="{5F787539-8A4F-4B5A-A458-16C39E58A09D}">
      <dgm:prSet phldrT="[Text]" custT="1"/>
      <dgm:spPr/>
      <dgm:t>
        <a:bodyPr/>
        <a:lstStyle/>
        <a:p>
          <a:r>
            <a:rPr lang="en-GB" sz="1200" b="1" dirty="0">
              <a:latin typeface="Calibri" panose="020F0502020204030204" pitchFamily="34" charset="0"/>
              <a:cs typeface="Calibri" panose="020F0502020204030204" pitchFamily="34" charset="0"/>
            </a:rPr>
            <a:t>Personal and health data sharing</a:t>
          </a:r>
        </a:p>
      </dgm:t>
    </dgm:pt>
    <dgm:pt modelId="{7A386945-8DAD-4E65-BBFD-C18A0430D2AC}" type="parTrans" cxnId="{8839037B-6332-489F-9299-B85B25527E9A}">
      <dgm:prSet/>
      <dgm:spPr/>
      <dgm:t>
        <a:bodyPr/>
        <a:lstStyle/>
        <a:p>
          <a:endParaRPr lang="en-GB" sz="1200" b="1">
            <a:latin typeface="Calibri" panose="020F0502020204030204" pitchFamily="34" charset="0"/>
            <a:cs typeface="Calibri" panose="020F0502020204030204" pitchFamily="34" charset="0"/>
          </a:endParaRPr>
        </a:p>
      </dgm:t>
    </dgm:pt>
    <dgm:pt modelId="{1E3B95FA-FB71-48B1-8852-2D524A1F7C69}" type="sibTrans" cxnId="{8839037B-6332-489F-9299-B85B25527E9A}">
      <dgm:prSet/>
      <dgm:spPr/>
      <dgm:t>
        <a:bodyPr/>
        <a:lstStyle/>
        <a:p>
          <a:endParaRPr lang="en-GB" sz="1200" b="1">
            <a:latin typeface="Calibri" panose="020F0502020204030204" pitchFamily="34" charset="0"/>
            <a:cs typeface="Calibri" panose="020F0502020204030204" pitchFamily="34" charset="0"/>
          </a:endParaRPr>
        </a:p>
      </dgm:t>
    </dgm:pt>
    <dgm:pt modelId="{0EBB7933-53D7-4594-ADAC-01198EE0C59A}">
      <dgm:prSet phldrT="[Text]" custT="1"/>
      <dgm:spPr/>
      <dgm:t>
        <a:bodyPr/>
        <a:lstStyle/>
        <a:p>
          <a:r>
            <a:rPr lang="en-GB" sz="1200" b="1" dirty="0">
              <a:latin typeface="Calibri" panose="020F0502020204030204" pitchFamily="34" charset="0"/>
              <a:cs typeface="Calibri" panose="020F0502020204030204" pitchFamily="34" charset="0"/>
            </a:rPr>
            <a:t>Scientific development</a:t>
          </a:r>
        </a:p>
      </dgm:t>
    </dgm:pt>
    <dgm:pt modelId="{2680C8CE-3542-462B-809F-F81CD6CB9DF5}" type="parTrans" cxnId="{135F474C-AFAA-4E1D-B16D-408A80A1F9B6}">
      <dgm:prSet/>
      <dgm:spPr/>
      <dgm:t>
        <a:bodyPr/>
        <a:lstStyle/>
        <a:p>
          <a:endParaRPr lang="en-GB" sz="1200" b="1">
            <a:latin typeface="Calibri" panose="020F0502020204030204" pitchFamily="34" charset="0"/>
            <a:cs typeface="Calibri" panose="020F0502020204030204" pitchFamily="34" charset="0"/>
          </a:endParaRPr>
        </a:p>
      </dgm:t>
    </dgm:pt>
    <dgm:pt modelId="{E7631B10-E266-49D1-B3E2-D780E8E6AF46}" type="sibTrans" cxnId="{135F474C-AFAA-4E1D-B16D-408A80A1F9B6}">
      <dgm:prSet/>
      <dgm:spPr/>
      <dgm:t>
        <a:bodyPr/>
        <a:lstStyle/>
        <a:p>
          <a:endParaRPr lang="en-GB" sz="1200" b="1">
            <a:latin typeface="Calibri" panose="020F0502020204030204" pitchFamily="34" charset="0"/>
            <a:cs typeface="Calibri" panose="020F0502020204030204" pitchFamily="34" charset="0"/>
          </a:endParaRPr>
        </a:p>
      </dgm:t>
    </dgm:pt>
    <dgm:pt modelId="{66230A2C-A539-4B1A-A5BD-0E7990760762}">
      <dgm:prSet phldrT="[Text]" custT="1"/>
      <dgm:spPr/>
      <dgm:t>
        <a:bodyPr/>
        <a:lstStyle/>
        <a:p>
          <a:r>
            <a:rPr lang="en-GB" sz="1200" b="1" dirty="0">
              <a:latin typeface="Calibri" panose="020F0502020204030204" pitchFamily="34" charset="0"/>
              <a:cs typeface="Calibri" panose="020F0502020204030204" pitchFamily="34" charset="0"/>
            </a:rPr>
            <a:t>Harmonization of international database</a:t>
          </a:r>
        </a:p>
      </dgm:t>
    </dgm:pt>
    <dgm:pt modelId="{EE81F48F-745A-48B5-8CE8-57EA7580378A}" type="parTrans" cxnId="{AD2ADDBA-AB4F-4D15-8E70-9CBB0EAE9A2D}">
      <dgm:prSet/>
      <dgm:spPr/>
      <dgm:t>
        <a:bodyPr/>
        <a:lstStyle/>
        <a:p>
          <a:endParaRPr lang="en-GB" sz="1200" b="1">
            <a:latin typeface="Calibri" panose="020F0502020204030204" pitchFamily="34" charset="0"/>
            <a:cs typeface="Calibri" panose="020F0502020204030204" pitchFamily="34" charset="0"/>
          </a:endParaRPr>
        </a:p>
      </dgm:t>
    </dgm:pt>
    <dgm:pt modelId="{96213ACC-F9A0-4E06-9A3A-F4374960B0DF}" type="sibTrans" cxnId="{AD2ADDBA-AB4F-4D15-8E70-9CBB0EAE9A2D}">
      <dgm:prSet/>
      <dgm:spPr/>
      <dgm:t>
        <a:bodyPr/>
        <a:lstStyle/>
        <a:p>
          <a:endParaRPr lang="en-GB" sz="1200" b="1">
            <a:latin typeface="Calibri" panose="020F0502020204030204" pitchFamily="34" charset="0"/>
            <a:cs typeface="Calibri" panose="020F0502020204030204" pitchFamily="34" charset="0"/>
          </a:endParaRPr>
        </a:p>
      </dgm:t>
    </dgm:pt>
    <dgm:pt modelId="{54EB9943-12C1-47F5-8346-1447196F0188}">
      <dgm:prSet phldrT="[Text]" custT="1"/>
      <dgm:spPr/>
      <dgm:t>
        <a:bodyPr/>
        <a:lstStyle/>
        <a:p>
          <a:r>
            <a:rPr lang="en-GB" sz="1200" b="1" dirty="0">
              <a:latin typeface="Calibri" panose="020F0502020204030204" pitchFamily="34" charset="0"/>
              <a:cs typeface="Calibri" panose="020F0502020204030204" pitchFamily="34" charset="0"/>
            </a:rPr>
            <a:t>Replication of results</a:t>
          </a:r>
        </a:p>
      </dgm:t>
    </dgm:pt>
    <dgm:pt modelId="{C19B2A7D-7537-4F5D-93E7-E8CC7399273E}" type="parTrans" cxnId="{247CE541-299B-4C24-B33D-D1FE16407F23}">
      <dgm:prSet/>
      <dgm:spPr/>
      <dgm:t>
        <a:bodyPr/>
        <a:lstStyle/>
        <a:p>
          <a:endParaRPr lang="en-GB" sz="1200" b="1">
            <a:latin typeface="Calibri" panose="020F0502020204030204" pitchFamily="34" charset="0"/>
            <a:cs typeface="Calibri" panose="020F0502020204030204" pitchFamily="34" charset="0"/>
          </a:endParaRPr>
        </a:p>
      </dgm:t>
    </dgm:pt>
    <dgm:pt modelId="{B5542D85-F0EC-47B2-AB5B-2529DA974403}" type="sibTrans" cxnId="{247CE541-299B-4C24-B33D-D1FE16407F23}">
      <dgm:prSet/>
      <dgm:spPr/>
      <dgm:t>
        <a:bodyPr/>
        <a:lstStyle/>
        <a:p>
          <a:endParaRPr lang="en-GB" sz="1200" b="1">
            <a:latin typeface="Calibri" panose="020F0502020204030204" pitchFamily="34" charset="0"/>
            <a:cs typeface="Calibri" panose="020F0502020204030204" pitchFamily="34" charset="0"/>
          </a:endParaRPr>
        </a:p>
      </dgm:t>
    </dgm:pt>
    <dgm:pt modelId="{18E64DED-E8E2-4971-8C0A-2F207FFB0149}">
      <dgm:prSet phldrT="[Text]" custT="1"/>
      <dgm:spPr/>
      <dgm:t>
        <a:bodyPr/>
        <a:lstStyle/>
        <a:p>
          <a:r>
            <a:rPr lang="en-GB" sz="1200" b="1" dirty="0">
              <a:latin typeface="Calibri" panose="020F0502020204030204" pitchFamily="34" charset="0"/>
              <a:cs typeface="Calibri" panose="020F0502020204030204" pitchFamily="34" charset="0"/>
            </a:rPr>
            <a:t>Improvement of methods</a:t>
          </a:r>
        </a:p>
      </dgm:t>
    </dgm:pt>
    <dgm:pt modelId="{57F7F20C-563D-46EF-A7E3-981F60031F49}" type="parTrans" cxnId="{507ADF58-D0B3-4EBC-AC89-ACB192CAEF2A}">
      <dgm:prSet/>
      <dgm:spPr/>
      <dgm:t>
        <a:bodyPr/>
        <a:lstStyle/>
        <a:p>
          <a:endParaRPr lang="en-GB" sz="1200" b="1">
            <a:latin typeface="Calibri" panose="020F0502020204030204" pitchFamily="34" charset="0"/>
            <a:cs typeface="Calibri" panose="020F0502020204030204" pitchFamily="34" charset="0"/>
          </a:endParaRPr>
        </a:p>
      </dgm:t>
    </dgm:pt>
    <dgm:pt modelId="{C378FA8D-137B-4DEE-81C0-02CCDDC8C1AE}" type="sibTrans" cxnId="{507ADF58-D0B3-4EBC-AC89-ACB192CAEF2A}">
      <dgm:prSet/>
      <dgm:spPr/>
      <dgm:t>
        <a:bodyPr/>
        <a:lstStyle/>
        <a:p>
          <a:endParaRPr lang="en-GB" sz="1200" b="1">
            <a:latin typeface="Calibri" panose="020F0502020204030204" pitchFamily="34" charset="0"/>
            <a:cs typeface="Calibri" panose="020F0502020204030204" pitchFamily="34" charset="0"/>
          </a:endParaRPr>
        </a:p>
      </dgm:t>
    </dgm:pt>
    <dgm:pt modelId="{303CC54A-4760-4536-B979-EA47A487B5B9}">
      <dgm:prSet phldrT="[Text]" custT="1"/>
      <dgm:spPr/>
      <dgm:t>
        <a:bodyPr/>
        <a:lstStyle/>
        <a:p>
          <a:r>
            <a:rPr lang="en-GB" sz="1200" b="1" dirty="0">
              <a:latin typeface="Calibri" panose="020F0502020204030204" pitchFamily="34" charset="0"/>
              <a:cs typeface="Calibri" panose="020F0502020204030204" pitchFamily="34" charset="0"/>
            </a:rPr>
            <a:t>Transparency &amp; accountability</a:t>
          </a:r>
        </a:p>
      </dgm:t>
    </dgm:pt>
    <dgm:pt modelId="{A760562F-9FA8-439D-9EB8-507BBE4AA924}" type="parTrans" cxnId="{E28F3B1E-0DC7-41D2-AA59-E46A33FCBC7A}">
      <dgm:prSet/>
      <dgm:spPr/>
      <dgm:t>
        <a:bodyPr/>
        <a:lstStyle/>
        <a:p>
          <a:endParaRPr lang="en-GB" sz="1200" b="1">
            <a:latin typeface="Calibri" panose="020F0502020204030204" pitchFamily="34" charset="0"/>
            <a:cs typeface="Calibri" panose="020F0502020204030204" pitchFamily="34" charset="0"/>
          </a:endParaRPr>
        </a:p>
      </dgm:t>
    </dgm:pt>
    <dgm:pt modelId="{3BD000CD-BB1A-4E6E-AE15-C5E7489E46D0}" type="sibTrans" cxnId="{E28F3B1E-0DC7-41D2-AA59-E46A33FCBC7A}">
      <dgm:prSet/>
      <dgm:spPr/>
      <dgm:t>
        <a:bodyPr/>
        <a:lstStyle/>
        <a:p>
          <a:endParaRPr lang="en-GB" sz="1200" b="1">
            <a:latin typeface="Calibri" panose="020F0502020204030204" pitchFamily="34" charset="0"/>
            <a:cs typeface="Calibri" panose="020F0502020204030204" pitchFamily="34" charset="0"/>
          </a:endParaRPr>
        </a:p>
      </dgm:t>
    </dgm:pt>
    <dgm:pt modelId="{9AD72B3E-40B6-467C-BC58-4662C435B145}">
      <dgm:prSet phldrT="[Text]" custT="1"/>
      <dgm:spPr/>
      <dgm:t>
        <a:bodyPr/>
        <a:lstStyle/>
        <a:p>
          <a:r>
            <a:rPr lang="en-GB" sz="1200" b="1" dirty="0">
              <a:latin typeface="Calibri" panose="020F0502020204030204" pitchFamily="34" charset="0"/>
              <a:cs typeface="Calibri" panose="020F0502020204030204" pitchFamily="34" charset="0"/>
            </a:rPr>
            <a:t>Statistically relevant results for rare health conditions</a:t>
          </a:r>
        </a:p>
      </dgm:t>
    </dgm:pt>
    <dgm:pt modelId="{EC431FBA-665A-4B44-AC3F-9599EAAF94FE}" type="parTrans" cxnId="{65C6F769-D5B9-4734-BE4D-53C6B3DC4597}">
      <dgm:prSet/>
      <dgm:spPr/>
      <dgm:t>
        <a:bodyPr/>
        <a:lstStyle/>
        <a:p>
          <a:endParaRPr lang="en-GB" sz="1200" b="1">
            <a:latin typeface="Calibri" panose="020F0502020204030204" pitchFamily="34" charset="0"/>
            <a:cs typeface="Calibri" panose="020F0502020204030204" pitchFamily="34" charset="0"/>
          </a:endParaRPr>
        </a:p>
      </dgm:t>
    </dgm:pt>
    <dgm:pt modelId="{216DE0AB-3587-4DA5-9A8B-98118D1C48A0}" type="sibTrans" cxnId="{65C6F769-D5B9-4734-BE4D-53C6B3DC4597}">
      <dgm:prSet/>
      <dgm:spPr/>
      <dgm:t>
        <a:bodyPr/>
        <a:lstStyle/>
        <a:p>
          <a:endParaRPr lang="en-GB" sz="1200" b="1">
            <a:latin typeface="Calibri" panose="020F0502020204030204" pitchFamily="34" charset="0"/>
            <a:cs typeface="Calibri" panose="020F0502020204030204" pitchFamily="34" charset="0"/>
          </a:endParaRPr>
        </a:p>
      </dgm:t>
    </dgm:pt>
    <dgm:pt modelId="{DCA62816-4190-4994-AE69-C632D2D21EBA}">
      <dgm:prSet phldrT="[Text]" custT="1"/>
      <dgm:spPr/>
      <dgm:t>
        <a:bodyPr/>
        <a:lstStyle/>
        <a:p>
          <a:r>
            <a:rPr lang="en-GB" sz="1200" b="1" dirty="0">
              <a:latin typeface="Calibri" panose="020F0502020204030204" pitchFamily="34" charset="0"/>
              <a:cs typeface="Calibri" panose="020F0502020204030204" pitchFamily="34" charset="0"/>
            </a:rPr>
            <a:t>Federated platforms for </a:t>
          </a:r>
          <a:r>
            <a:rPr lang="en-GB" sz="1200" b="1" i="0" dirty="0">
              <a:effectLst/>
              <a:latin typeface="Calibri" panose="020F0502020204030204" pitchFamily="34" charset="0"/>
              <a:cs typeface="Calibri" panose="020F0502020204030204" pitchFamily="34" charset="0"/>
            </a:rPr>
            <a:t>data to be digitized, integrated, structured, centralized, secured, and standardized (DISCSS)</a:t>
          </a:r>
          <a:r>
            <a:rPr lang="en-GB" sz="1200" b="1" dirty="0">
              <a:latin typeface="Calibri" panose="020F0502020204030204" pitchFamily="34" charset="0"/>
              <a:cs typeface="Calibri" panose="020F0502020204030204" pitchFamily="34" charset="0"/>
            </a:rPr>
            <a:t> </a:t>
          </a:r>
        </a:p>
      </dgm:t>
    </dgm:pt>
    <dgm:pt modelId="{2EB27DBC-F7D0-48F9-8986-5017EEC7AFBE}" type="parTrans" cxnId="{BAC04499-C7D8-4BFF-BF32-2A56D5BF27A2}">
      <dgm:prSet/>
      <dgm:spPr/>
      <dgm:t>
        <a:bodyPr/>
        <a:lstStyle/>
        <a:p>
          <a:endParaRPr lang="en-GB" sz="1200" b="1">
            <a:latin typeface="Calibri" panose="020F0502020204030204" pitchFamily="34" charset="0"/>
            <a:cs typeface="Calibri" panose="020F0502020204030204" pitchFamily="34" charset="0"/>
          </a:endParaRPr>
        </a:p>
      </dgm:t>
    </dgm:pt>
    <dgm:pt modelId="{5E7E4E74-F145-4B23-9876-57A6E3B2261A}" type="sibTrans" cxnId="{BAC04499-C7D8-4BFF-BF32-2A56D5BF27A2}">
      <dgm:prSet/>
      <dgm:spPr/>
      <dgm:t>
        <a:bodyPr/>
        <a:lstStyle/>
        <a:p>
          <a:endParaRPr lang="en-GB" sz="1200" b="1">
            <a:latin typeface="Calibri" panose="020F0502020204030204" pitchFamily="34" charset="0"/>
            <a:cs typeface="Calibri" panose="020F0502020204030204" pitchFamily="34" charset="0"/>
          </a:endParaRPr>
        </a:p>
      </dgm:t>
    </dgm:pt>
    <dgm:pt modelId="{497C35F1-EEFC-4F68-A5A6-81E1D362CBCD}">
      <dgm:prSet phldrT="[Text]" custT="1"/>
      <dgm:spPr/>
      <dgm:t>
        <a:bodyPr/>
        <a:lstStyle/>
        <a:p>
          <a:r>
            <a:rPr lang="en-GB" sz="1200" b="1" dirty="0">
              <a:latin typeface="Calibri" panose="020F0502020204030204" pitchFamily="34" charset="0"/>
              <a:cs typeface="Calibri" panose="020F0502020204030204" pitchFamily="34" charset="0"/>
            </a:rPr>
            <a:t>Data verification</a:t>
          </a:r>
        </a:p>
      </dgm:t>
    </dgm:pt>
    <dgm:pt modelId="{EAA97E48-5780-4CC7-9DB9-CE61B6E4F26E}" type="parTrans" cxnId="{54FBFC2A-7E76-4051-A270-52E18C8AFF3D}">
      <dgm:prSet/>
      <dgm:spPr/>
      <dgm:t>
        <a:bodyPr/>
        <a:lstStyle/>
        <a:p>
          <a:endParaRPr lang="en-GB" sz="1200" b="1">
            <a:latin typeface="Calibri" panose="020F0502020204030204" pitchFamily="34" charset="0"/>
            <a:cs typeface="Calibri" panose="020F0502020204030204" pitchFamily="34" charset="0"/>
          </a:endParaRPr>
        </a:p>
      </dgm:t>
    </dgm:pt>
    <dgm:pt modelId="{86451CA7-EB4C-48FC-A19D-107663502B29}" type="sibTrans" cxnId="{54FBFC2A-7E76-4051-A270-52E18C8AFF3D}">
      <dgm:prSet/>
      <dgm:spPr/>
      <dgm:t>
        <a:bodyPr/>
        <a:lstStyle/>
        <a:p>
          <a:endParaRPr lang="en-GB" sz="1200" b="1">
            <a:latin typeface="Calibri" panose="020F0502020204030204" pitchFamily="34" charset="0"/>
            <a:cs typeface="Calibri" panose="020F0502020204030204" pitchFamily="34" charset="0"/>
          </a:endParaRPr>
        </a:p>
      </dgm:t>
    </dgm:pt>
    <dgm:pt modelId="{5C3BCC2F-28AD-40BE-B5E6-AFC73DF57CF8}" type="pres">
      <dgm:prSet presAssocID="{9E4656F6-3B33-4DD2-97E1-94D0408C8347}" presName="composite" presStyleCnt="0">
        <dgm:presLayoutVars>
          <dgm:chMax val="1"/>
          <dgm:dir/>
          <dgm:resizeHandles val="exact"/>
        </dgm:presLayoutVars>
      </dgm:prSet>
      <dgm:spPr/>
    </dgm:pt>
    <dgm:pt modelId="{84F425CD-6666-4EC7-B051-07D4E1D26622}" type="pres">
      <dgm:prSet presAssocID="{9E4656F6-3B33-4DD2-97E1-94D0408C8347}" presName="radial" presStyleCnt="0">
        <dgm:presLayoutVars>
          <dgm:animLvl val="ctr"/>
        </dgm:presLayoutVars>
      </dgm:prSet>
      <dgm:spPr/>
    </dgm:pt>
    <dgm:pt modelId="{501A711D-3AE4-452F-AFD6-55D211C90C48}" type="pres">
      <dgm:prSet presAssocID="{5F787539-8A4F-4B5A-A458-16C39E58A09D}" presName="centerShape" presStyleLbl="vennNode1" presStyleIdx="0" presStyleCnt="9"/>
      <dgm:spPr/>
    </dgm:pt>
    <dgm:pt modelId="{B1D02128-8E04-424E-A372-6B1ABE9CABAC}" type="pres">
      <dgm:prSet presAssocID="{0EBB7933-53D7-4594-ADAC-01198EE0C59A}" presName="node" presStyleLbl="vennNode1" presStyleIdx="1" presStyleCnt="9" custScaleX="138331" custScaleY="83616" custRadScaleRad="105191">
        <dgm:presLayoutVars>
          <dgm:bulletEnabled val="1"/>
        </dgm:presLayoutVars>
      </dgm:prSet>
      <dgm:spPr/>
    </dgm:pt>
    <dgm:pt modelId="{6B61A5D8-A656-4BA5-8B26-AE53A7F829E7}" type="pres">
      <dgm:prSet presAssocID="{66230A2C-A539-4B1A-A5BD-0E7990760762}" presName="node" presStyleLbl="vennNode1" presStyleIdx="2" presStyleCnt="9" custScaleX="136671" custRadScaleRad="106078" custRadScaleInc="7935">
        <dgm:presLayoutVars>
          <dgm:bulletEnabled val="1"/>
        </dgm:presLayoutVars>
      </dgm:prSet>
      <dgm:spPr/>
    </dgm:pt>
    <dgm:pt modelId="{93AD53A5-8D02-4D86-BDB2-96CACEBCD021}" type="pres">
      <dgm:prSet presAssocID="{497C35F1-EEFC-4F68-A5A6-81E1D362CBCD}" presName="node" presStyleLbl="vennNode1" presStyleIdx="3" presStyleCnt="9">
        <dgm:presLayoutVars>
          <dgm:bulletEnabled val="1"/>
        </dgm:presLayoutVars>
      </dgm:prSet>
      <dgm:spPr/>
    </dgm:pt>
    <dgm:pt modelId="{BD22F70F-BF3F-43F2-B87C-A71F11A27D6F}" type="pres">
      <dgm:prSet presAssocID="{54EB9943-12C1-47F5-8346-1447196F0188}" presName="node" presStyleLbl="vennNode1" presStyleIdx="4" presStyleCnt="9">
        <dgm:presLayoutVars>
          <dgm:bulletEnabled val="1"/>
        </dgm:presLayoutVars>
      </dgm:prSet>
      <dgm:spPr/>
    </dgm:pt>
    <dgm:pt modelId="{BECA86DB-2E5F-41A0-8285-95DF09072997}" type="pres">
      <dgm:prSet presAssocID="{18E64DED-E8E2-4971-8C0A-2F207FFB0149}" presName="node" presStyleLbl="vennNode1" presStyleIdx="5" presStyleCnt="9">
        <dgm:presLayoutVars>
          <dgm:bulletEnabled val="1"/>
        </dgm:presLayoutVars>
      </dgm:prSet>
      <dgm:spPr/>
    </dgm:pt>
    <dgm:pt modelId="{C00D0341-FFA2-4078-BF51-980ECB96BC8B}" type="pres">
      <dgm:prSet presAssocID="{303CC54A-4760-4536-B979-EA47A487B5B9}" presName="node" presStyleLbl="vennNode1" presStyleIdx="6" presStyleCnt="9" custScaleX="120030">
        <dgm:presLayoutVars>
          <dgm:bulletEnabled val="1"/>
        </dgm:presLayoutVars>
      </dgm:prSet>
      <dgm:spPr/>
    </dgm:pt>
    <dgm:pt modelId="{E2AA7B6E-F55D-4095-B2FF-28B4169F5504}" type="pres">
      <dgm:prSet presAssocID="{9AD72B3E-40B6-467C-BC58-4662C435B145}" presName="node" presStyleLbl="vennNode1" presStyleIdx="7" presStyleCnt="9" custScaleX="128916">
        <dgm:presLayoutVars>
          <dgm:bulletEnabled val="1"/>
        </dgm:presLayoutVars>
      </dgm:prSet>
      <dgm:spPr/>
    </dgm:pt>
    <dgm:pt modelId="{0709520D-D468-42AE-8CAF-0233F7FC4F5C}" type="pres">
      <dgm:prSet presAssocID="{DCA62816-4190-4994-AE69-C632D2D21EBA}" presName="node" presStyleLbl="vennNode1" presStyleIdx="8" presStyleCnt="9" custScaleX="200740" custScaleY="115475" custRadScaleRad="121854" custRadScaleInc="-15764">
        <dgm:presLayoutVars>
          <dgm:bulletEnabled val="1"/>
        </dgm:presLayoutVars>
      </dgm:prSet>
      <dgm:spPr/>
    </dgm:pt>
  </dgm:ptLst>
  <dgm:cxnLst>
    <dgm:cxn modelId="{4E43E900-ED2F-4D12-8FBA-E121C955B523}" type="presOf" srcId="{497C35F1-EEFC-4F68-A5A6-81E1D362CBCD}" destId="{93AD53A5-8D02-4D86-BDB2-96CACEBCD021}" srcOrd="0" destOrd="0" presId="urn:microsoft.com/office/officeart/2005/8/layout/radial3"/>
    <dgm:cxn modelId="{11DA7301-8676-4CEE-9FAA-497C0D64CB3F}" type="presOf" srcId="{DCA62816-4190-4994-AE69-C632D2D21EBA}" destId="{0709520D-D468-42AE-8CAF-0233F7FC4F5C}" srcOrd="0" destOrd="0" presId="urn:microsoft.com/office/officeart/2005/8/layout/radial3"/>
    <dgm:cxn modelId="{B7F42B11-E220-4D7E-BFB2-243FEFAB3EC2}" type="presOf" srcId="{303CC54A-4760-4536-B979-EA47A487B5B9}" destId="{C00D0341-FFA2-4078-BF51-980ECB96BC8B}" srcOrd="0" destOrd="0" presId="urn:microsoft.com/office/officeart/2005/8/layout/radial3"/>
    <dgm:cxn modelId="{E28F3B1E-0DC7-41D2-AA59-E46A33FCBC7A}" srcId="{5F787539-8A4F-4B5A-A458-16C39E58A09D}" destId="{303CC54A-4760-4536-B979-EA47A487B5B9}" srcOrd="5" destOrd="0" parTransId="{A760562F-9FA8-439D-9EB8-507BBE4AA924}" sibTransId="{3BD000CD-BB1A-4E6E-AE15-C5E7489E46D0}"/>
    <dgm:cxn modelId="{54FBFC2A-7E76-4051-A270-52E18C8AFF3D}" srcId="{5F787539-8A4F-4B5A-A458-16C39E58A09D}" destId="{497C35F1-EEFC-4F68-A5A6-81E1D362CBCD}" srcOrd="2" destOrd="0" parTransId="{EAA97E48-5780-4CC7-9DB9-CE61B6E4F26E}" sibTransId="{86451CA7-EB4C-48FC-A19D-107663502B29}"/>
    <dgm:cxn modelId="{247CE541-299B-4C24-B33D-D1FE16407F23}" srcId="{5F787539-8A4F-4B5A-A458-16C39E58A09D}" destId="{54EB9943-12C1-47F5-8346-1447196F0188}" srcOrd="3" destOrd="0" parTransId="{C19B2A7D-7537-4F5D-93E7-E8CC7399273E}" sibTransId="{B5542D85-F0EC-47B2-AB5B-2529DA974403}"/>
    <dgm:cxn modelId="{65C6F769-D5B9-4734-BE4D-53C6B3DC4597}" srcId="{5F787539-8A4F-4B5A-A458-16C39E58A09D}" destId="{9AD72B3E-40B6-467C-BC58-4662C435B145}" srcOrd="6" destOrd="0" parTransId="{EC431FBA-665A-4B44-AC3F-9599EAAF94FE}" sibTransId="{216DE0AB-3587-4DA5-9A8B-98118D1C48A0}"/>
    <dgm:cxn modelId="{135F474C-AFAA-4E1D-B16D-408A80A1F9B6}" srcId="{5F787539-8A4F-4B5A-A458-16C39E58A09D}" destId="{0EBB7933-53D7-4594-ADAC-01198EE0C59A}" srcOrd="0" destOrd="0" parTransId="{2680C8CE-3542-462B-809F-F81CD6CB9DF5}" sibTransId="{E7631B10-E266-49D1-B3E2-D780E8E6AF46}"/>
    <dgm:cxn modelId="{5234DF6F-4BE1-447C-9773-1C7198B39CDB}" type="presOf" srcId="{5F787539-8A4F-4B5A-A458-16C39E58A09D}" destId="{501A711D-3AE4-452F-AFD6-55D211C90C48}" srcOrd="0" destOrd="0" presId="urn:microsoft.com/office/officeart/2005/8/layout/radial3"/>
    <dgm:cxn modelId="{7DEBBE52-9365-462E-85DB-65916BBEF749}" type="presOf" srcId="{9E4656F6-3B33-4DD2-97E1-94D0408C8347}" destId="{5C3BCC2F-28AD-40BE-B5E6-AFC73DF57CF8}" srcOrd="0" destOrd="0" presId="urn:microsoft.com/office/officeart/2005/8/layout/radial3"/>
    <dgm:cxn modelId="{507ADF58-D0B3-4EBC-AC89-ACB192CAEF2A}" srcId="{5F787539-8A4F-4B5A-A458-16C39E58A09D}" destId="{18E64DED-E8E2-4971-8C0A-2F207FFB0149}" srcOrd="4" destOrd="0" parTransId="{57F7F20C-563D-46EF-A7E3-981F60031F49}" sibTransId="{C378FA8D-137B-4DEE-81C0-02CCDDC8C1AE}"/>
    <dgm:cxn modelId="{8839037B-6332-489F-9299-B85B25527E9A}" srcId="{9E4656F6-3B33-4DD2-97E1-94D0408C8347}" destId="{5F787539-8A4F-4B5A-A458-16C39E58A09D}" srcOrd="0" destOrd="0" parTransId="{7A386945-8DAD-4E65-BBFD-C18A0430D2AC}" sibTransId="{1E3B95FA-FB71-48B1-8852-2D524A1F7C69}"/>
    <dgm:cxn modelId="{EE1CC787-4216-4817-99D1-E9270DC91B4E}" type="presOf" srcId="{18E64DED-E8E2-4971-8C0A-2F207FFB0149}" destId="{BECA86DB-2E5F-41A0-8285-95DF09072997}" srcOrd="0" destOrd="0" presId="urn:microsoft.com/office/officeart/2005/8/layout/radial3"/>
    <dgm:cxn modelId="{76BB128A-C50A-4582-B7E3-746BBB3488C6}" type="presOf" srcId="{54EB9943-12C1-47F5-8346-1447196F0188}" destId="{BD22F70F-BF3F-43F2-B87C-A71F11A27D6F}" srcOrd="0" destOrd="0" presId="urn:microsoft.com/office/officeart/2005/8/layout/radial3"/>
    <dgm:cxn modelId="{6542578D-7687-4CFB-BC46-B40F3EFFB0E4}" type="presOf" srcId="{66230A2C-A539-4B1A-A5BD-0E7990760762}" destId="{6B61A5D8-A656-4BA5-8B26-AE53A7F829E7}" srcOrd="0" destOrd="0" presId="urn:microsoft.com/office/officeart/2005/8/layout/radial3"/>
    <dgm:cxn modelId="{BAC04499-C7D8-4BFF-BF32-2A56D5BF27A2}" srcId="{5F787539-8A4F-4B5A-A458-16C39E58A09D}" destId="{DCA62816-4190-4994-AE69-C632D2D21EBA}" srcOrd="7" destOrd="0" parTransId="{2EB27DBC-F7D0-48F9-8986-5017EEC7AFBE}" sibTransId="{5E7E4E74-F145-4B23-9876-57A6E3B2261A}"/>
    <dgm:cxn modelId="{AD2ADDBA-AB4F-4D15-8E70-9CBB0EAE9A2D}" srcId="{5F787539-8A4F-4B5A-A458-16C39E58A09D}" destId="{66230A2C-A539-4B1A-A5BD-0E7990760762}" srcOrd="1" destOrd="0" parTransId="{EE81F48F-745A-48B5-8CE8-57EA7580378A}" sibTransId="{96213ACC-F9A0-4E06-9A3A-F4374960B0DF}"/>
    <dgm:cxn modelId="{05AAB5D5-0CD0-4F68-BC67-5021494E80E6}" type="presOf" srcId="{0EBB7933-53D7-4594-ADAC-01198EE0C59A}" destId="{B1D02128-8E04-424E-A372-6B1ABE9CABAC}" srcOrd="0" destOrd="0" presId="urn:microsoft.com/office/officeart/2005/8/layout/radial3"/>
    <dgm:cxn modelId="{D15F42EB-5796-482A-8C98-E7693FE0D865}" type="presOf" srcId="{9AD72B3E-40B6-467C-BC58-4662C435B145}" destId="{E2AA7B6E-F55D-4095-B2FF-28B4169F5504}" srcOrd="0" destOrd="0" presId="urn:microsoft.com/office/officeart/2005/8/layout/radial3"/>
    <dgm:cxn modelId="{82D03D88-6893-4E96-B7ED-758399B87DA8}" type="presParOf" srcId="{5C3BCC2F-28AD-40BE-B5E6-AFC73DF57CF8}" destId="{84F425CD-6666-4EC7-B051-07D4E1D26622}" srcOrd="0" destOrd="0" presId="urn:microsoft.com/office/officeart/2005/8/layout/radial3"/>
    <dgm:cxn modelId="{5A1BF848-8989-4788-BACD-C209A8CEF8AA}" type="presParOf" srcId="{84F425CD-6666-4EC7-B051-07D4E1D26622}" destId="{501A711D-3AE4-452F-AFD6-55D211C90C48}" srcOrd="0" destOrd="0" presId="urn:microsoft.com/office/officeart/2005/8/layout/radial3"/>
    <dgm:cxn modelId="{A3C3C14A-8B71-4982-80B4-655C6BFCB228}" type="presParOf" srcId="{84F425CD-6666-4EC7-B051-07D4E1D26622}" destId="{B1D02128-8E04-424E-A372-6B1ABE9CABAC}" srcOrd="1" destOrd="0" presId="urn:microsoft.com/office/officeart/2005/8/layout/radial3"/>
    <dgm:cxn modelId="{E4347373-B6BF-468E-9F39-FF40EF783D48}" type="presParOf" srcId="{84F425CD-6666-4EC7-B051-07D4E1D26622}" destId="{6B61A5D8-A656-4BA5-8B26-AE53A7F829E7}" srcOrd="2" destOrd="0" presId="urn:microsoft.com/office/officeart/2005/8/layout/radial3"/>
    <dgm:cxn modelId="{D61DF054-78A7-47D0-979A-339A69AEC730}" type="presParOf" srcId="{84F425CD-6666-4EC7-B051-07D4E1D26622}" destId="{93AD53A5-8D02-4D86-BDB2-96CACEBCD021}" srcOrd="3" destOrd="0" presId="urn:microsoft.com/office/officeart/2005/8/layout/radial3"/>
    <dgm:cxn modelId="{55BC1F2D-1437-4394-A749-DE1BF6631809}" type="presParOf" srcId="{84F425CD-6666-4EC7-B051-07D4E1D26622}" destId="{BD22F70F-BF3F-43F2-B87C-A71F11A27D6F}" srcOrd="4" destOrd="0" presId="urn:microsoft.com/office/officeart/2005/8/layout/radial3"/>
    <dgm:cxn modelId="{C48436AA-80F5-45E1-A85B-DEFB6DCCAAF3}" type="presParOf" srcId="{84F425CD-6666-4EC7-B051-07D4E1D26622}" destId="{BECA86DB-2E5F-41A0-8285-95DF09072997}" srcOrd="5" destOrd="0" presId="urn:microsoft.com/office/officeart/2005/8/layout/radial3"/>
    <dgm:cxn modelId="{C151C053-B85D-4B0B-B8E0-617AFB712574}" type="presParOf" srcId="{84F425CD-6666-4EC7-B051-07D4E1D26622}" destId="{C00D0341-FFA2-4078-BF51-980ECB96BC8B}" srcOrd="6" destOrd="0" presId="urn:microsoft.com/office/officeart/2005/8/layout/radial3"/>
    <dgm:cxn modelId="{7DCF0E5F-D5AB-4884-BE41-CC93CDEA7606}" type="presParOf" srcId="{84F425CD-6666-4EC7-B051-07D4E1D26622}" destId="{E2AA7B6E-F55D-4095-B2FF-28B4169F5504}" srcOrd="7" destOrd="0" presId="urn:microsoft.com/office/officeart/2005/8/layout/radial3"/>
    <dgm:cxn modelId="{5E86C688-93E4-4256-A551-2044338FD06A}" type="presParOf" srcId="{84F425CD-6666-4EC7-B051-07D4E1D26622}" destId="{0709520D-D468-42AE-8CAF-0233F7FC4F5C}"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A29A63-AB94-417E-B5BE-7C33B1E10649}"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GB"/>
        </a:p>
      </dgm:t>
    </dgm:pt>
    <dgm:pt modelId="{D845E53D-018B-48F3-970B-3BF6C1C55C2B}">
      <dgm:prSet phldrT="[Text]" custT="1"/>
      <dgm:spPr/>
      <dgm:t>
        <a:bodyPr/>
        <a:lstStyle/>
        <a:p>
          <a:r>
            <a:rPr lang="en-GB" sz="1200" b="1">
              <a:latin typeface="Calibri" panose="020F0502020204030204" pitchFamily="34" charset="0"/>
              <a:cs typeface="Calibri" panose="020F0502020204030204" pitchFamily="34" charset="0"/>
            </a:rPr>
            <a:t>Bias</a:t>
          </a:r>
          <a:endParaRPr lang="en-GB" sz="1200" b="1" dirty="0">
            <a:latin typeface="Calibri" panose="020F0502020204030204" pitchFamily="34" charset="0"/>
            <a:cs typeface="Calibri" panose="020F0502020204030204" pitchFamily="34" charset="0"/>
          </a:endParaRPr>
        </a:p>
      </dgm:t>
    </dgm:pt>
    <dgm:pt modelId="{5DF5D967-2486-4B76-8B8F-2CA52549DA3A}" type="parTrans" cxnId="{AA0990F9-3419-432A-B035-FB1B4C0A0478}">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677F31A1-E54D-4D8A-9A88-56027EEA6CCB}" type="sibTrans" cxnId="{AA0990F9-3419-432A-B035-FB1B4C0A0478}">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64BB356B-4943-4B10-AFA6-118AFFA07E1C}">
      <dgm:prSet phldrT="[Text]" custT="1"/>
      <dgm:spPr/>
      <dgm:t>
        <a:bodyPr/>
        <a:lstStyle/>
        <a:p>
          <a:r>
            <a:rPr lang="en-GB" sz="1200" b="1">
              <a:latin typeface="Calibri" panose="020F0502020204030204" pitchFamily="34" charset="0"/>
              <a:cs typeface="Calibri" panose="020F0502020204030204" pitchFamily="34" charset="0"/>
            </a:rPr>
            <a:t>Misclassification of exposure, biomarker or health status</a:t>
          </a:r>
          <a:endParaRPr lang="en-GB" sz="1200" b="1" dirty="0">
            <a:latin typeface="Calibri" panose="020F0502020204030204" pitchFamily="34" charset="0"/>
            <a:cs typeface="Calibri" panose="020F0502020204030204" pitchFamily="34" charset="0"/>
          </a:endParaRPr>
        </a:p>
      </dgm:t>
    </dgm:pt>
    <dgm:pt modelId="{4B4F7365-04ED-4FF2-B184-4866C57AAEE2}" type="parTrans" cxnId="{464458D1-4C43-4697-9743-929C9F75FF29}">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6340446F-A11A-40D2-A8B4-92CC9D443692}" type="sibTrans" cxnId="{464458D1-4C43-4697-9743-929C9F75FF29}">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975DD785-3A6A-4EFF-A166-F39D65501192}">
      <dgm:prSet phldrT="[Text]" custT="1"/>
      <dgm:spPr/>
      <dgm:t>
        <a:bodyPr/>
        <a:lstStyle/>
        <a:p>
          <a:r>
            <a:rPr lang="en-GB" sz="1200" b="1">
              <a:latin typeface="Calibri" panose="020F0502020204030204" pitchFamily="34" charset="0"/>
              <a:cs typeface="Calibri" panose="020F0502020204030204" pitchFamily="34" charset="0"/>
            </a:rPr>
            <a:t>Model overfitting or underfitting</a:t>
          </a:r>
          <a:endParaRPr lang="en-GB" sz="1200" b="1" dirty="0">
            <a:latin typeface="Calibri" panose="020F0502020204030204" pitchFamily="34" charset="0"/>
            <a:cs typeface="Calibri" panose="020F0502020204030204" pitchFamily="34" charset="0"/>
          </a:endParaRPr>
        </a:p>
      </dgm:t>
    </dgm:pt>
    <dgm:pt modelId="{C1AB6249-0572-4F98-AC6C-B415B0EAB831}" type="parTrans" cxnId="{D3758AFD-F001-4342-BE6A-45966A39CBA8}">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0DED7381-165E-4188-A74A-FAE36337CE99}" type="sibTrans" cxnId="{D3758AFD-F001-4342-BE6A-45966A39CBA8}">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66A32BDA-6A0D-407E-87F8-D55B7623D9FD}">
      <dgm:prSet phldrT="[Text]" custT="1"/>
      <dgm:spPr/>
      <dgm:t>
        <a:bodyPr/>
        <a:lstStyle/>
        <a:p>
          <a:r>
            <a:rPr lang="en-GB" sz="1200" b="1">
              <a:latin typeface="Calibri" panose="020F0502020204030204" pitchFamily="34" charset="0"/>
              <a:cs typeface="Calibri" panose="020F0502020204030204" pitchFamily="34" charset="0"/>
            </a:rPr>
            <a:t>Unreasoned algorithm selectivity</a:t>
          </a:r>
          <a:endParaRPr lang="en-GB" sz="1200" b="1" dirty="0">
            <a:latin typeface="Calibri" panose="020F0502020204030204" pitchFamily="34" charset="0"/>
            <a:cs typeface="Calibri" panose="020F0502020204030204" pitchFamily="34" charset="0"/>
          </a:endParaRPr>
        </a:p>
      </dgm:t>
    </dgm:pt>
    <dgm:pt modelId="{77B7A695-30CC-4899-9CD7-4860CC1D0AFE}" type="parTrans" cxnId="{B652BDFE-8686-4AE4-ABE1-B02643572EB8}">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F5573B66-DE77-4347-8DFC-8B3AF9FC1CC8}" type="sibTrans" cxnId="{B652BDFE-8686-4AE4-ABE1-B02643572EB8}">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43AF6375-1E66-4E3B-9CC0-04BF5FD9231E}">
      <dgm:prSet phldrT="[Text]" custT="1"/>
      <dgm:spPr/>
      <dgm:t>
        <a:bodyPr/>
        <a:lstStyle/>
        <a:p>
          <a:r>
            <a:rPr lang="en-GB" sz="1200" b="1" i="0" dirty="0">
              <a:effectLst/>
              <a:latin typeface="Calibri" panose="020F0502020204030204" pitchFamily="34" charset="0"/>
              <a:cs typeface="Calibri" panose="020F0502020204030204" pitchFamily="34" charset="0"/>
            </a:rPr>
            <a:t>Socioeconomic participation bias </a:t>
          </a:r>
          <a:endParaRPr lang="en-GB" sz="1200" b="1" dirty="0">
            <a:latin typeface="Calibri" panose="020F0502020204030204" pitchFamily="34" charset="0"/>
            <a:cs typeface="Calibri" panose="020F0502020204030204" pitchFamily="34" charset="0"/>
          </a:endParaRPr>
        </a:p>
      </dgm:t>
    </dgm:pt>
    <dgm:pt modelId="{DBA57840-268A-4C74-9D3F-4B4580A5AA27}" type="parTrans" cxnId="{B7CDA98D-F076-4028-83F7-54C606223469}">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AD3231BF-C904-4B53-A622-C0720FFFED79}" type="sibTrans" cxnId="{B7CDA98D-F076-4028-83F7-54C606223469}">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F2B58C05-E662-471E-953D-AC6849591FC3}">
      <dgm:prSet phldrT="[Text]" custT="1"/>
      <dgm:spPr/>
      <dgm:t>
        <a:bodyPr/>
        <a:lstStyle/>
        <a:p>
          <a:r>
            <a:rPr lang="en-GB" sz="1200" b="1" dirty="0">
              <a:latin typeface="Calibri" panose="020F0502020204030204" pitchFamily="34" charset="0"/>
              <a:cs typeface="Calibri" panose="020F0502020204030204" pitchFamily="34" charset="0"/>
            </a:rPr>
            <a:t>Selection or nonresponse bias (</a:t>
          </a:r>
          <a:r>
            <a:rPr lang="en-GB" sz="1200" b="1" i="0" dirty="0">
              <a:effectLst/>
              <a:latin typeface="Calibri" panose="020F0502020204030204" pitchFamily="34" charset="0"/>
              <a:cs typeface="Calibri" panose="020F0502020204030204" pitchFamily="34" charset="0"/>
            </a:rPr>
            <a:t>invasiveness, inconvenience, or physical discomfort )</a:t>
          </a:r>
          <a:endParaRPr lang="en-GB" sz="1200" b="1" dirty="0">
            <a:latin typeface="Calibri" panose="020F0502020204030204" pitchFamily="34" charset="0"/>
            <a:cs typeface="Calibri" panose="020F0502020204030204" pitchFamily="34" charset="0"/>
          </a:endParaRPr>
        </a:p>
      </dgm:t>
    </dgm:pt>
    <dgm:pt modelId="{65280995-49E8-4583-AA83-EE011C8C6C4E}" type="parTrans" cxnId="{C5977F0B-D1BB-4441-9554-0DF0F6073039}">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4258CE87-BBFC-42EA-AA0B-1244F202EA31}" type="sibTrans" cxnId="{C5977F0B-D1BB-4441-9554-0DF0F6073039}">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BD7BAD9B-2546-42D5-8C28-35CD4790900E}">
      <dgm:prSet phldrT="[Text]" custT="1"/>
      <dgm:spPr/>
      <dgm:t>
        <a:bodyPr/>
        <a:lstStyle/>
        <a:p>
          <a:r>
            <a:rPr lang="en-GB" sz="1200" b="1" dirty="0">
              <a:solidFill>
                <a:schemeClr val="bg1"/>
              </a:solidFill>
              <a:latin typeface="Calibri" panose="020F0502020204030204" pitchFamily="34" charset="0"/>
              <a:cs typeface="Calibri" panose="020F0502020204030204" pitchFamily="34" charset="0"/>
            </a:rPr>
            <a:t>Existing health disparities</a:t>
          </a:r>
        </a:p>
      </dgm:t>
    </dgm:pt>
    <dgm:pt modelId="{5D4CDDD0-E6B2-425B-A1C9-DC7292A4853E}" type="sibTrans" cxnId="{76D29F5B-C4C7-497A-B2DA-F47A384D54D4}">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30B41045-B71E-4B53-8A66-B044B8EC52CB}" type="parTrans" cxnId="{76D29F5B-C4C7-497A-B2DA-F47A384D54D4}">
      <dgm:prSet/>
      <dgm:spPr/>
      <dgm:t>
        <a:bodyPr/>
        <a:lstStyle/>
        <a:p>
          <a:endParaRPr lang="en-GB" sz="1200" b="1">
            <a:solidFill>
              <a:schemeClr val="bg1"/>
            </a:solidFill>
            <a:latin typeface="Calibri" panose="020F0502020204030204" pitchFamily="34" charset="0"/>
            <a:cs typeface="Calibri" panose="020F0502020204030204" pitchFamily="34" charset="0"/>
          </a:endParaRPr>
        </a:p>
      </dgm:t>
    </dgm:pt>
    <dgm:pt modelId="{4D017A38-C142-4B31-8A9C-6139A76D20D7}" type="pres">
      <dgm:prSet presAssocID="{30A29A63-AB94-417E-B5BE-7C33B1E10649}" presName="Name0" presStyleCnt="0">
        <dgm:presLayoutVars>
          <dgm:chMax val="1"/>
          <dgm:chPref val="1"/>
          <dgm:dir/>
          <dgm:animOne val="branch"/>
          <dgm:animLvl val="lvl"/>
        </dgm:presLayoutVars>
      </dgm:prSet>
      <dgm:spPr/>
    </dgm:pt>
    <dgm:pt modelId="{FBFA8BF1-405A-4A66-9F97-1FC03C480E84}" type="pres">
      <dgm:prSet presAssocID="{D845E53D-018B-48F3-970B-3BF6C1C55C2B}" presName="Parent" presStyleLbl="node0" presStyleIdx="0" presStyleCnt="1">
        <dgm:presLayoutVars>
          <dgm:chMax val="6"/>
          <dgm:chPref val="6"/>
        </dgm:presLayoutVars>
      </dgm:prSet>
      <dgm:spPr/>
    </dgm:pt>
    <dgm:pt modelId="{394AEAB1-97D5-4007-A667-308AA9D42672}" type="pres">
      <dgm:prSet presAssocID="{64BB356B-4943-4B10-AFA6-118AFFA07E1C}" presName="Accent1" presStyleCnt="0"/>
      <dgm:spPr/>
    </dgm:pt>
    <dgm:pt modelId="{784367F8-1165-4FAE-AFF6-BC0A154DBE8E}" type="pres">
      <dgm:prSet presAssocID="{64BB356B-4943-4B10-AFA6-118AFFA07E1C}" presName="Accent" presStyleLbl="bgShp" presStyleIdx="0" presStyleCnt="6"/>
      <dgm:spPr/>
    </dgm:pt>
    <dgm:pt modelId="{992ABD6B-F5B8-4762-AA3F-D01EBB51FDF9}" type="pres">
      <dgm:prSet presAssocID="{64BB356B-4943-4B10-AFA6-118AFFA07E1C}" presName="Child1" presStyleLbl="node1" presStyleIdx="0" presStyleCnt="6">
        <dgm:presLayoutVars>
          <dgm:chMax val="0"/>
          <dgm:chPref val="0"/>
          <dgm:bulletEnabled val="1"/>
        </dgm:presLayoutVars>
      </dgm:prSet>
      <dgm:spPr/>
    </dgm:pt>
    <dgm:pt modelId="{A003C452-850A-49A9-81EB-D0DFC2134DC8}" type="pres">
      <dgm:prSet presAssocID="{975DD785-3A6A-4EFF-A166-F39D65501192}" presName="Accent2" presStyleCnt="0"/>
      <dgm:spPr/>
    </dgm:pt>
    <dgm:pt modelId="{A5CB5C7E-B0D9-4909-84D1-62A6339EA3F3}" type="pres">
      <dgm:prSet presAssocID="{975DD785-3A6A-4EFF-A166-F39D65501192}" presName="Accent" presStyleLbl="bgShp" presStyleIdx="1" presStyleCnt="6"/>
      <dgm:spPr/>
    </dgm:pt>
    <dgm:pt modelId="{260296C6-837F-43C5-890F-32510B82A3F0}" type="pres">
      <dgm:prSet presAssocID="{975DD785-3A6A-4EFF-A166-F39D65501192}" presName="Child2" presStyleLbl="node1" presStyleIdx="1" presStyleCnt="6">
        <dgm:presLayoutVars>
          <dgm:chMax val="0"/>
          <dgm:chPref val="0"/>
          <dgm:bulletEnabled val="1"/>
        </dgm:presLayoutVars>
      </dgm:prSet>
      <dgm:spPr/>
    </dgm:pt>
    <dgm:pt modelId="{D52CDB47-EE1E-4C93-8393-7CF2ACF4AB18}" type="pres">
      <dgm:prSet presAssocID="{66A32BDA-6A0D-407E-87F8-D55B7623D9FD}" presName="Accent3" presStyleCnt="0"/>
      <dgm:spPr/>
    </dgm:pt>
    <dgm:pt modelId="{319089DC-BB5E-4B39-B124-7DCBA5F943C6}" type="pres">
      <dgm:prSet presAssocID="{66A32BDA-6A0D-407E-87F8-D55B7623D9FD}" presName="Accent" presStyleLbl="bgShp" presStyleIdx="2" presStyleCnt="6"/>
      <dgm:spPr/>
    </dgm:pt>
    <dgm:pt modelId="{B61A05BE-ED4B-4F6E-8A54-9DFE2D0E3BC7}" type="pres">
      <dgm:prSet presAssocID="{66A32BDA-6A0D-407E-87F8-D55B7623D9FD}" presName="Child3" presStyleLbl="node1" presStyleIdx="2" presStyleCnt="6">
        <dgm:presLayoutVars>
          <dgm:chMax val="0"/>
          <dgm:chPref val="0"/>
          <dgm:bulletEnabled val="1"/>
        </dgm:presLayoutVars>
      </dgm:prSet>
      <dgm:spPr/>
    </dgm:pt>
    <dgm:pt modelId="{5F89403D-7C4B-4FD5-9910-97C046019C86}" type="pres">
      <dgm:prSet presAssocID="{BD7BAD9B-2546-42D5-8C28-35CD4790900E}" presName="Accent4" presStyleCnt="0"/>
      <dgm:spPr/>
    </dgm:pt>
    <dgm:pt modelId="{AE09488A-906B-4809-9FBB-CEEADBCAA6B2}" type="pres">
      <dgm:prSet presAssocID="{BD7BAD9B-2546-42D5-8C28-35CD4790900E}" presName="Accent" presStyleLbl="bgShp" presStyleIdx="3" presStyleCnt="6"/>
      <dgm:spPr/>
    </dgm:pt>
    <dgm:pt modelId="{EA0D2189-243D-48E5-B1D9-2E079A9853A8}" type="pres">
      <dgm:prSet presAssocID="{BD7BAD9B-2546-42D5-8C28-35CD4790900E}" presName="Child4" presStyleLbl="node1" presStyleIdx="3" presStyleCnt="6">
        <dgm:presLayoutVars>
          <dgm:chMax val="0"/>
          <dgm:chPref val="0"/>
          <dgm:bulletEnabled val="1"/>
        </dgm:presLayoutVars>
      </dgm:prSet>
      <dgm:spPr/>
    </dgm:pt>
    <dgm:pt modelId="{7724E4E8-2AC2-40A0-8703-A0318505C447}" type="pres">
      <dgm:prSet presAssocID="{43AF6375-1E66-4E3B-9CC0-04BF5FD9231E}" presName="Accent5" presStyleCnt="0"/>
      <dgm:spPr/>
    </dgm:pt>
    <dgm:pt modelId="{CD5966E1-AA38-4244-8227-119F3E6DCDE2}" type="pres">
      <dgm:prSet presAssocID="{43AF6375-1E66-4E3B-9CC0-04BF5FD9231E}" presName="Accent" presStyleLbl="bgShp" presStyleIdx="4" presStyleCnt="6"/>
      <dgm:spPr/>
    </dgm:pt>
    <dgm:pt modelId="{7D463749-16D9-4B99-BCFD-545758210907}" type="pres">
      <dgm:prSet presAssocID="{43AF6375-1E66-4E3B-9CC0-04BF5FD9231E}" presName="Child5" presStyleLbl="node1" presStyleIdx="4" presStyleCnt="6">
        <dgm:presLayoutVars>
          <dgm:chMax val="0"/>
          <dgm:chPref val="0"/>
          <dgm:bulletEnabled val="1"/>
        </dgm:presLayoutVars>
      </dgm:prSet>
      <dgm:spPr/>
    </dgm:pt>
    <dgm:pt modelId="{633A0EDE-DB51-4313-B761-1843A000FB25}" type="pres">
      <dgm:prSet presAssocID="{F2B58C05-E662-471E-953D-AC6849591FC3}" presName="Accent6" presStyleCnt="0"/>
      <dgm:spPr/>
    </dgm:pt>
    <dgm:pt modelId="{7B3BFECD-2C2E-42F6-893F-CD6F245CE179}" type="pres">
      <dgm:prSet presAssocID="{F2B58C05-E662-471E-953D-AC6849591FC3}" presName="Accent" presStyleLbl="bgShp" presStyleIdx="5" presStyleCnt="6"/>
      <dgm:spPr/>
    </dgm:pt>
    <dgm:pt modelId="{90A54F5B-D9AC-458D-A330-3605DF4DB0D0}" type="pres">
      <dgm:prSet presAssocID="{F2B58C05-E662-471E-953D-AC6849591FC3}" presName="Child6" presStyleLbl="node1" presStyleIdx="5" presStyleCnt="6">
        <dgm:presLayoutVars>
          <dgm:chMax val="0"/>
          <dgm:chPref val="0"/>
          <dgm:bulletEnabled val="1"/>
        </dgm:presLayoutVars>
      </dgm:prSet>
      <dgm:spPr/>
    </dgm:pt>
  </dgm:ptLst>
  <dgm:cxnLst>
    <dgm:cxn modelId="{4056E804-5DB7-4998-8278-A90C252C8D5D}" type="presOf" srcId="{43AF6375-1E66-4E3B-9CC0-04BF5FD9231E}" destId="{7D463749-16D9-4B99-BCFD-545758210907}" srcOrd="0" destOrd="0" presId="urn:microsoft.com/office/officeart/2011/layout/HexagonRadial"/>
    <dgm:cxn modelId="{C5977F0B-D1BB-4441-9554-0DF0F6073039}" srcId="{D845E53D-018B-48F3-970B-3BF6C1C55C2B}" destId="{F2B58C05-E662-471E-953D-AC6849591FC3}" srcOrd="5" destOrd="0" parTransId="{65280995-49E8-4583-AA83-EE011C8C6C4E}" sibTransId="{4258CE87-BBFC-42EA-AA0B-1244F202EA31}"/>
    <dgm:cxn modelId="{CC0FEE32-68B0-459D-ABBC-4C9FE5C655ED}" type="presOf" srcId="{D845E53D-018B-48F3-970B-3BF6C1C55C2B}" destId="{FBFA8BF1-405A-4A66-9F97-1FC03C480E84}" srcOrd="0" destOrd="0" presId="urn:microsoft.com/office/officeart/2011/layout/HexagonRadial"/>
    <dgm:cxn modelId="{263C4D3C-1CDB-49F4-9A94-9BA355D53C0C}" type="presOf" srcId="{30A29A63-AB94-417E-B5BE-7C33B1E10649}" destId="{4D017A38-C142-4B31-8A9C-6139A76D20D7}" srcOrd="0" destOrd="0" presId="urn:microsoft.com/office/officeart/2011/layout/HexagonRadial"/>
    <dgm:cxn modelId="{76D29F5B-C4C7-497A-B2DA-F47A384D54D4}" srcId="{D845E53D-018B-48F3-970B-3BF6C1C55C2B}" destId="{BD7BAD9B-2546-42D5-8C28-35CD4790900E}" srcOrd="3" destOrd="0" parTransId="{30B41045-B71E-4B53-8A66-B044B8EC52CB}" sibTransId="{5D4CDDD0-E6B2-425B-A1C9-DC7292A4853E}"/>
    <dgm:cxn modelId="{E6513085-B52D-4D56-8E79-8EC3534FD611}" type="presOf" srcId="{975DD785-3A6A-4EFF-A166-F39D65501192}" destId="{260296C6-837F-43C5-890F-32510B82A3F0}" srcOrd="0" destOrd="0" presId="urn:microsoft.com/office/officeart/2011/layout/HexagonRadial"/>
    <dgm:cxn modelId="{B7CDA98D-F076-4028-83F7-54C606223469}" srcId="{D845E53D-018B-48F3-970B-3BF6C1C55C2B}" destId="{43AF6375-1E66-4E3B-9CC0-04BF5FD9231E}" srcOrd="4" destOrd="0" parTransId="{DBA57840-268A-4C74-9D3F-4B4580A5AA27}" sibTransId="{AD3231BF-C904-4B53-A622-C0720FFFED79}"/>
    <dgm:cxn modelId="{B9C936A6-1179-4334-9D37-DECDF9C303F0}" type="presOf" srcId="{BD7BAD9B-2546-42D5-8C28-35CD4790900E}" destId="{EA0D2189-243D-48E5-B1D9-2E079A9853A8}" srcOrd="0" destOrd="0" presId="urn:microsoft.com/office/officeart/2011/layout/HexagonRadial"/>
    <dgm:cxn modelId="{978AEAC4-4026-4526-BA8B-D004D4F9BA92}" type="presOf" srcId="{F2B58C05-E662-471E-953D-AC6849591FC3}" destId="{90A54F5B-D9AC-458D-A330-3605DF4DB0D0}" srcOrd="0" destOrd="0" presId="urn:microsoft.com/office/officeart/2011/layout/HexagonRadial"/>
    <dgm:cxn modelId="{464458D1-4C43-4697-9743-929C9F75FF29}" srcId="{D845E53D-018B-48F3-970B-3BF6C1C55C2B}" destId="{64BB356B-4943-4B10-AFA6-118AFFA07E1C}" srcOrd="0" destOrd="0" parTransId="{4B4F7365-04ED-4FF2-B184-4866C57AAEE2}" sibTransId="{6340446F-A11A-40D2-A8B4-92CC9D443692}"/>
    <dgm:cxn modelId="{7D7E92D2-EC57-44C6-A7E0-71619F97C6BD}" type="presOf" srcId="{66A32BDA-6A0D-407E-87F8-D55B7623D9FD}" destId="{B61A05BE-ED4B-4F6E-8A54-9DFE2D0E3BC7}" srcOrd="0" destOrd="0" presId="urn:microsoft.com/office/officeart/2011/layout/HexagonRadial"/>
    <dgm:cxn modelId="{AA0990F9-3419-432A-B035-FB1B4C0A0478}" srcId="{30A29A63-AB94-417E-B5BE-7C33B1E10649}" destId="{D845E53D-018B-48F3-970B-3BF6C1C55C2B}" srcOrd="0" destOrd="0" parTransId="{5DF5D967-2486-4B76-8B8F-2CA52549DA3A}" sibTransId="{677F31A1-E54D-4D8A-9A88-56027EEA6CCB}"/>
    <dgm:cxn modelId="{D3758AFD-F001-4342-BE6A-45966A39CBA8}" srcId="{D845E53D-018B-48F3-970B-3BF6C1C55C2B}" destId="{975DD785-3A6A-4EFF-A166-F39D65501192}" srcOrd="1" destOrd="0" parTransId="{C1AB6249-0572-4F98-AC6C-B415B0EAB831}" sibTransId="{0DED7381-165E-4188-A74A-FAE36337CE99}"/>
    <dgm:cxn modelId="{B652BDFE-8686-4AE4-ABE1-B02643572EB8}" srcId="{D845E53D-018B-48F3-970B-3BF6C1C55C2B}" destId="{66A32BDA-6A0D-407E-87F8-D55B7623D9FD}" srcOrd="2" destOrd="0" parTransId="{77B7A695-30CC-4899-9CD7-4860CC1D0AFE}" sibTransId="{F5573B66-DE77-4347-8DFC-8B3AF9FC1CC8}"/>
    <dgm:cxn modelId="{AEF048FF-C36A-4045-8105-9D3AE549F193}" type="presOf" srcId="{64BB356B-4943-4B10-AFA6-118AFFA07E1C}" destId="{992ABD6B-F5B8-4762-AA3F-D01EBB51FDF9}" srcOrd="0" destOrd="0" presId="urn:microsoft.com/office/officeart/2011/layout/HexagonRadial"/>
    <dgm:cxn modelId="{E9C9F34C-D7B8-485F-9AE3-08E355A7285C}" type="presParOf" srcId="{4D017A38-C142-4B31-8A9C-6139A76D20D7}" destId="{FBFA8BF1-405A-4A66-9F97-1FC03C480E84}" srcOrd="0" destOrd="0" presId="urn:microsoft.com/office/officeart/2011/layout/HexagonRadial"/>
    <dgm:cxn modelId="{4FEC5D7F-3174-40D7-81AC-41D059FF4F04}" type="presParOf" srcId="{4D017A38-C142-4B31-8A9C-6139A76D20D7}" destId="{394AEAB1-97D5-4007-A667-308AA9D42672}" srcOrd="1" destOrd="0" presId="urn:microsoft.com/office/officeart/2011/layout/HexagonRadial"/>
    <dgm:cxn modelId="{C27EBFA9-C230-4875-B492-1B918241F16E}" type="presParOf" srcId="{394AEAB1-97D5-4007-A667-308AA9D42672}" destId="{784367F8-1165-4FAE-AFF6-BC0A154DBE8E}" srcOrd="0" destOrd="0" presId="urn:microsoft.com/office/officeart/2011/layout/HexagonRadial"/>
    <dgm:cxn modelId="{50A4E99F-1CE4-41BA-83D7-2AC88E7869C5}" type="presParOf" srcId="{4D017A38-C142-4B31-8A9C-6139A76D20D7}" destId="{992ABD6B-F5B8-4762-AA3F-D01EBB51FDF9}" srcOrd="2" destOrd="0" presId="urn:microsoft.com/office/officeart/2011/layout/HexagonRadial"/>
    <dgm:cxn modelId="{E7961829-98B5-4AF0-A978-89B772D25756}" type="presParOf" srcId="{4D017A38-C142-4B31-8A9C-6139A76D20D7}" destId="{A003C452-850A-49A9-81EB-D0DFC2134DC8}" srcOrd="3" destOrd="0" presId="urn:microsoft.com/office/officeart/2011/layout/HexagonRadial"/>
    <dgm:cxn modelId="{312A891D-C5F2-40DE-B1F2-AEC6F2AFB229}" type="presParOf" srcId="{A003C452-850A-49A9-81EB-D0DFC2134DC8}" destId="{A5CB5C7E-B0D9-4909-84D1-62A6339EA3F3}" srcOrd="0" destOrd="0" presId="urn:microsoft.com/office/officeart/2011/layout/HexagonRadial"/>
    <dgm:cxn modelId="{DFCC29A9-A6BD-416C-91E8-4F4B89FC0CC1}" type="presParOf" srcId="{4D017A38-C142-4B31-8A9C-6139A76D20D7}" destId="{260296C6-837F-43C5-890F-32510B82A3F0}" srcOrd="4" destOrd="0" presId="urn:microsoft.com/office/officeart/2011/layout/HexagonRadial"/>
    <dgm:cxn modelId="{915C52FD-3824-4ED5-88A5-13A95F7C60FC}" type="presParOf" srcId="{4D017A38-C142-4B31-8A9C-6139A76D20D7}" destId="{D52CDB47-EE1E-4C93-8393-7CF2ACF4AB18}" srcOrd="5" destOrd="0" presId="urn:microsoft.com/office/officeart/2011/layout/HexagonRadial"/>
    <dgm:cxn modelId="{0AE0AA89-C77B-4CC3-B0FD-4457517407D4}" type="presParOf" srcId="{D52CDB47-EE1E-4C93-8393-7CF2ACF4AB18}" destId="{319089DC-BB5E-4B39-B124-7DCBA5F943C6}" srcOrd="0" destOrd="0" presId="urn:microsoft.com/office/officeart/2011/layout/HexagonRadial"/>
    <dgm:cxn modelId="{B4D39950-0EBD-4EFF-B029-3F1620DEB226}" type="presParOf" srcId="{4D017A38-C142-4B31-8A9C-6139A76D20D7}" destId="{B61A05BE-ED4B-4F6E-8A54-9DFE2D0E3BC7}" srcOrd="6" destOrd="0" presId="urn:microsoft.com/office/officeart/2011/layout/HexagonRadial"/>
    <dgm:cxn modelId="{EE56C616-4F99-464F-9658-26F7CB2B050A}" type="presParOf" srcId="{4D017A38-C142-4B31-8A9C-6139A76D20D7}" destId="{5F89403D-7C4B-4FD5-9910-97C046019C86}" srcOrd="7" destOrd="0" presId="urn:microsoft.com/office/officeart/2011/layout/HexagonRadial"/>
    <dgm:cxn modelId="{335D84E6-5C70-42DA-BD30-EDB24D555535}" type="presParOf" srcId="{5F89403D-7C4B-4FD5-9910-97C046019C86}" destId="{AE09488A-906B-4809-9FBB-CEEADBCAA6B2}" srcOrd="0" destOrd="0" presId="urn:microsoft.com/office/officeart/2011/layout/HexagonRadial"/>
    <dgm:cxn modelId="{35F50DBD-476A-4951-8C33-7CF52E6B1645}" type="presParOf" srcId="{4D017A38-C142-4B31-8A9C-6139A76D20D7}" destId="{EA0D2189-243D-48E5-B1D9-2E079A9853A8}" srcOrd="8" destOrd="0" presId="urn:microsoft.com/office/officeart/2011/layout/HexagonRadial"/>
    <dgm:cxn modelId="{E34B7C83-6571-4C35-A555-535F84B9A5D3}" type="presParOf" srcId="{4D017A38-C142-4B31-8A9C-6139A76D20D7}" destId="{7724E4E8-2AC2-40A0-8703-A0318505C447}" srcOrd="9" destOrd="0" presId="urn:microsoft.com/office/officeart/2011/layout/HexagonRadial"/>
    <dgm:cxn modelId="{975201FE-74FE-40D6-9E9A-867B1FC88C09}" type="presParOf" srcId="{7724E4E8-2AC2-40A0-8703-A0318505C447}" destId="{CD5966E1-AA38-4244-8227-119F3E6DCDE2}" srcOrd="0" destOrd="0" presId="urn:microsoft.com/office/officeart/2011/layout/HexagonRadial"/>
    <dgm:cxn modelId="{B3D5B037-F434-4EC6-ADF3-9CBDC2E871C5}" type="presParOf" srcId="{4D017A38-C142-4B31-8A9C-6139A76D20D7}" destId="{7D463749-16D9-4B99-BCFD-545758210907}" srcOrd="10" destOrd="0" presId="urn:microsoft.com/office/officeart/2011/layout/HexagonRadial"/>
    <dgm:cxn modelId="{249A397E-9741-45C0-A4E7-F3331635C739}" type="presParOf" srcId="{4D017A38-C142-4B31-8A9C-6139A76D20D7}" destId="{633A0EDE-DB51-4313-B761-1843A000FB25}" srcOrd="11" destOrd="0" presId="urn:microsoft.com/office/officeart/2011/layout/HexagonRadial"/>
    <dgm:cxn modelId="{6F1699A2-4EF0-41BB-97BD-429B6E16693C}" type="presParOf" srcId="{633A0EDE-DB51-4313-B761-1843A000FB25}" destId="{7B3BFECD-2C2E-42F6-893F-CD6F245CE179}" srcOrd="0" destOrd="0" presId="urn:microsoft.com/office/officeart/2011/layout/HexagonRadial"/>
    <dgm:cxn modelId="{1A87AA13-98ED-489D-A428-AE7754A27E9A}" type="presParOf" srcId="{4D017A38-C142-4B31-8A9C-6139A76D20D7}" destId="{90A54F5B-D9AC-458D-A330-3605DF4DB0D0}"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E17BA-5767-4B03-BA30-E8A8BF60FD85}">
      <dsp:nvSpPr>
        <dsp:cNvPr id="0" name=""/>
        <dsp:cNvSpPr/>
      </dsp:nvSpPr>
      <dsp:spPr>
        <a:xfrm>
          <a:off x="2327317" y="0"/>
          <a:ext cx="1995649" cy="199595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19703-806E-4DF7-B150-FEE2B9F7342A}">
      <dsp:nvSpPr>
        <dsp:cNvPr id="0" name=""/>
        <dsp:cNvSpPr/>
      </dsp:nvSpPr>
      <dsp:spPr>
        <a:xfrm>
          <a:off x="2768421" y="720599"/>
          <a:ext cx="1108943" cy="55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Calibri" panose="020F0502020204030204" pitchFamily="34" charset="0"/>
              <a:cs typeface="Calibri" panose="020F0502020204030204" pitchFamily="34" charset="0"/>
            </a:rPr>
            <a:t>Genetic factors: 10-30% of disease risk</a:t>
          </a:r>
        </a:p>
      </dsp:txBody>
      <dsp:txXfrm>
        <a:off x="2768421" y="720599"/>
        <a:ext cx="1108943" cy="554339"/>
      </dsp:txXfrm>
    </dsp:sp>
    <dsp:sp modelId="{EA032F03-38D7-4044-B0D7-13510026AE44}">
      <dsp:nvSpPr>
        <dsp:cNvPr id="0" name=""/>
        <dsp:cNvSpPr/>
      </dsp:nvSpPr>
      <dsp:spPr>
        <a:xfrm>
          <a:off x="1773033" y="1146822"/>
          <a:ext cx="1995649" cy="1995952"/>
        </a:xfrm>
        <a:prstGeom prst="leftCircularArrow">
          <a:avLst>
            <a:gd name="adj1" fmla="val 10980"/>
            <a:gd name="adj2" fmla="val 1142322"/>
            <a:gd name="adj3" fmla="val 6300000"/>
            <a:gd name="adj4" fmla="val 18900000"/>
            <a:gd name="adj5" fmla="val 12500"/>
          </a:avLst>
        </a:prstGeom>
        <a:solidFill>
          <a:schemeClr val="accent2">
            <a:hueOff val="-3570196"/>
            <a:satOff val="3343"/>
            <a:lumOff val="8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4506D-69C8-4737-B49D-AF0610A390FC}">
      <dsp:nvSpPr>
        <dsp:cNvPr id="0" name=""/>
        <dsp:cNvSpPr/>
      </dsp:nvSpPr>
      <dsp:spPr>
        <a:xfrm>
          <a:off x="2216385" y="1874056"/>
          <a:ext cx="1108943" cy="55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Calibri" panose="020F0502020204030204" pitchFamily="34" charset="0"/>
              <a:cs typeface="Calibri" panose="020F0502020204030204" pitchFamily="34" charset="0"/>
            </a:rPr>
            <a:t>Environmental risk factors</a:t>
          </a:r>
        </a:p>
      </dsp:txBody>
      <dsp:txXfrm>
        <a:off x="2216385" y="1874056"/>
        <a:ext cx="1108943" cy="554339"/>
      </dsp:txXfrm>
    </dsp:sp>
    <dsp:sp modelId="{7B7CFC37-5A72-46E2-B9B4-C74BEA4FD815}">
      <dsp:nvSpPr>
        <dsp:cNvPr id="0" name=""/>
        <dsp:cNvSpPr/>
      </dsp:nvSpPr>
      <dsp:spPr>
        <a:xfrm>
          <a:off x="2469355" y="2430883"/>
          <a:ext cx="1714571" cy="1715258"/>
        </a:xfrm>
        <a:prstGeom prst="blockArc">
          <a:avLst>
            <a:gd name="adj1" fmla="val 13500000"/>
            <a:gd name="adj2" fmla="val 10800000"/>
            <a:gd name="adj3" fmla="val 12740"/>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6D90E3-258C-48AB-96BC-572D02530B97}">
      <dsp:nvSpPr>
        <dsp:cNvPr id="0" name=""/>
        <dsp:cNvSpPr/>
      </dsp:nvSpPr>
      <dsp:spPr>
        <a:xfrm>
          <a:off x="2771045" y="3029171"/>
          <a:ext cx="1108943" cy="554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Calibri" panose="020F0502020204030204" pitchFamily="34" charset="0"/>
              <a:cs typeface="Calibri" panose="020F0502020204030204" pitchFamily="34" charset="0"/>
            </a:rPr>
            <a:t>Exposome research</a:t>
          </a:r>
        </a:p>
      </dsp:txBody>
      <dsp:txXfrm>
        <a:off x="2771045" y="3029171"/>
        <a:ext cx="1108943" cy="5543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0A735-A66A-44F4-BFBD-E03F618D8FD3}">
      <dsp:nvSpPr>
        <dsp:cNvPr id="0" name=""/>
        <dsp:cNvSpPr/>
      </dsp:nvSpPr>
      <dsp:spPr>
        <a:xfrm>
          <a:off x="1420711" y="468850"/>
          <a:ext cx="3125428" cy="3125428"/>
        </a:xfrm>
        <a:prstGeom prst="blockArc">
          <a:avLst>
            <a:gd name="adj1" fmla="val 10799020"/>
            <a:gd name="adj2" fmla="val 16282067"/>
            <a:gd name="adj3" fmla="val 4642"/>
          </a:avLst>
        </a:prstGeom>
        <a:solidFill>
          <a:schemeClr val="accent2">
            <a:hueOff val="-7140392"/>
            <a:satOff val="6687"/>
            <a:lumOff val="1705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FBD941-3932-4914-9725-F00A1CB248FF}">
      <dsp:nvSpPr>
        <dsp:cNvPr id="0" name=""/>
        <dsp:cNvSpPr/>
      </dsp:nvSpPr>
      <dsp:spPr>
        <a:xfrm>
          <a:off x="1420710" y="471564"/>
          <a:ext cx="3125428" cy="3125428"/>
        </a:xfrm>
        <a:prstGeom prst="blockArc">
          <a:avLst>
            <a:gd name="adj1" fmla="val 5317929"/>
            <a:gd name="adj2" fmla="val 10805132"/>
            <a:gd name="adj3" fmla="val 4642"/>
          </a:avLst>
        </a:prstGeom>
        <a:solidFill>
          <a:schemeClr val="accent2">
            <a:hueOff val="-4760262"/>
            <a:satOff val="4458"/>
            <a:lumOff val="113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ED8B5E-7F2C-4547-BBC3-C0462E1EE572}">
      <dsp:nvSpPr>
        <dsp:cNvPr id="0" name=""/>
        <dsp:cNvSpPr/>
      </dsp:nvSpPr>
      <dsp:spPr>
        <a:xfrm>
          <a:off x="1457149" y="471129"/>
          <a:ext cx="3125428" cy="3125428"/>
        </a:xfrm>
        <a:prstGeom prst="blockArc">
          <a:avLst>
            <a:gd name="adj1" fmla="val 21595848"/>
            <a:gd name="adj2" fmla="val 5400003"/>
            <a:gd name="adj3" fmla="val 4642"/>
          </a:avLst>
        </a:prstGeom>
        <a:solidFill>
          <a:schemeClr val="accent2">
            <a:hueOff val="-2380131"/>
            <a:satOff val="2229"/>
            <a:lumOff val="5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F17C9-B8B8-478F-9572-432A554FB537}">
      <dsp:nvSpPr>
        <dsp:cNvPr id="0" name=""/>
        <dsp:cNvSpPr/>
      </dsp:nvSpPr>
      <dsp:spPr>
        <a:xfrm>
          <a:off x="1457148" y="469285"/>
          <a:ext cx="3125428" cy="3125428"/>
        </a:xfrm>
        <a:prstGeom prst="blockArc">
          <a:avLst>
            <a:gd name="adj1" fmla="val 16200000"/>
            <a:gd name="adj2" fmla="val 0"/>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925C3D-C5DD-42DD-957D-DFF7D361CFDC}">
      <dsp:nvSpPr>
        <dsp:cNvPr id="0" name=""/>
        <dsp:cNvSpPr/>
      </dsp:nvSpPr>
      <dsp:spPr>
        <a:xfrm>
          <a:off x="2206862" y="1312416"/>
          <a:ext cx="1626000" cy="14391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Results returned to participants</a:t>
          </a:r>
        </a:p>
      </dsp:txBody>
      <dsp:txXfrm>
        <a:off x="2444984" y="1523177"/>
        <a:ext cx="1149756" cy="1017645"/>
      </dsp:txXfrm>
    </dsp:sp>
    <dsp:sp modelId="{BDE30774-6B00-4110-92EA-D44FA81FE6ED}">
      <dsp:nvSpPr>
        <dsp:cNvPr id="0" name=""/>
        <dsp:cNvSpPr/>
      </dsp:nvSpPr>
      <dsp:spPr>
        <a:xfrm>
          <a:off x="2222103" y="1843"/>
          <a:ext cx="1595517" cy="100741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Results that benefit clinical care</a:t>
          </a:r>
        </a:p>
      </dsp:txBody>
      <dsp:txXfrm>
        <a:off x="2455761" y="149376"/>
        <a:ext cx="1128201" cy="712351"/>
      </dsp:txXfrm>
    </dsp:sp>
    <dsp:sp modelId="{062983C8-189B-4850-9324-B85F090712DC}">
      <dsp:nvSpPr>
        <dsp:cNvPr id="0" name=""/>
        <dsp:cNvSpPr/>
      </dsp:nvSpPr>
      <dsp:spPr>
        <a:xfrm>
          <a:off x="3797401" y="1528291"/>
          <a:ext cx="1497818" cy="1007417"/>
        </a:xfrm>
        <a:prstGeom prst="ellipse">
          <a:avLst/>
        </a:prstGeom>
        <a:solidFill>
          <a:schemeClr val="accent2">
            <a:hueOff val="-2380131"/>
            <a:satOff val="2229"/>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Results outside clinical care</a:t>
          </a:r>
        </a:p>
      </dsp:txBody>
      <dsp:txXfrm>
        <a:off x="4016751" y="1675824"/>
        <a:ext cx="1059118" cy="712351"/>
      </dsp:txXfrm>
    </dsp:sp>
    <dsp:sp modelId="{01390F9F-E3B3-4FF6-BF53-76A56F21171F}">
      <dsp:nvSpPr>
        <dsp:cNvPr id="0" name=""/>
        <dsp:cNvSpPr/>
      </dsp:nvSpPr>
      <dsp:spPr>
        <a:xfrm>
          <a:off x="1604884" y="3056582"/>
          <a:ext cx="2829956" cy="1007417"/>
        </a:xfrm>
        <a:prstGeom prst="ellipse">
          <a:avLst/>
        </a:prstGeom>
        <a:solidFill>
          <a:schemeClr val="accent2">
            <a:hueOff val="-4760262"/>
            <a:satOff val="4458"/>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Results with emotional, cognitive, behavioural or societal value</a:t>
          </a:r>
        </a:p>
      </dsp:txBody>
      <dsp:txXfrm>
        <a:off x="2019321" y="3204115"/>
        <a:ext cx="2001082" cy="712351"/>
      </dsp:txXfrm>
    </dsp:sp>
    <dsp:sp modelId="{D1DB1A3A-F7BF-452A-AB42-2173A513ED9B}">
      <dsp:nvSpPr>
        <dsp:cNvPr id="0" name=""/>
        <dsp:cNvSpPr/>
      </dsp:nvSpPr>
      <dsp:spPr>
        <a:xfrm>
          <a:off x="764344" y="1528291"/>
          <a:ext cx="1385269" cy="1007417"/>
        </a:xfrm>
        <a:prstGeom prst="ellipse">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Actionable results</a:t>
          </a:r>
        </a:p>
      </dsp:txBody>
      <dsp:txXfrm>
        <a:off x="967212" y="1675824"/>
        <a:ext cx="979533" cy="7123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899D5-32B1-4B9B-A213-0AD258426384}">
      <dsp:nvSpPr>
        <dsp:cNvPr id="0" name=""/>
        <dsp:cNvSpPr/>
      </dsp:nvSpPr>
      <dsp:spPr>
        <a:xfrm>
          <a:off x="2802763" y="1799990"/>
          <a:ext cx="2199988" cy="2199988"/>
        </a:xfrm>
        <a:prstGeom prst="gear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Combined and sustained effort of exposure scientists and clinicians</a:t>
          </a:r>
        </a:p>
      </dsp:txBody>
      <dsp:txXfrm>
        <a:off x="3245058" y="2315327"/>
        <a:ext cx="1315398" cy="1130839"/>
      </dsp:txXfrm>
    </dsp:sp>
    <dsp:sp modelId="{49E8CDC8-747F-4CEB-9F49-05E4DC7B29A0}">
      <dsp:nvSpPr>
        <dsp:cNvPr id="0" name=""/>
        <dsp:cNvSpPr/>
      </dsp:nvSpPr>
      <dsp:spPr>
        <a:xfrm>
          <a:off x="1486217" y="1279993"/>
          <a:ext cx="1673095" cy="1599991"/>
        </a:xfrm>
        <a:prstGeom prst="gear6">
          <a:avLst/>
        </a:prstGeom>
        <a:solidFill>
          <a:schemeClr val="accent3">
            <a:hueOff val="-4117693"/>
            <a:satOff val="13060"/>
            <a:lumOff val="-24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Clinicians</a:t>
          </a:r>
        </a:p>
      </dsp:txBody>
      <dsp:txXfrm>
        <a:off x="1899646" y="1685230"/>
        <a:ext cx="846237" cy="789517"/>
      </dsp:txXfrm>
    </dsp:sp>
    <dsp:sp modelId="{3DE6725F-423D-4898-BE61-51A25873977B}">
      <dsp:nvSpPr>
        <dsp:cNvPr id="0" name=""/>
        <dsp:cNvSpPr/>
      </dsp:nvSpPr>
      <dsp:spPr>
        <a:xfrm rot="20700000">
          <a:off x="2418928" y="176162"/>
          <a:ext cx="1567665" cy="1567665"/>
        </a:xfrm>
        <a:prstGeom prst="gear6">
          <a:avLst/>
        </a:prstGeom>
        <a:solidFill>
          <a:schemeClr val="accent3">
            <a:hueOff val="-8235386"/>
            <a:satOff val="26120"/>
            <a:lumOff val="-49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Exposure scientists</a:t>
          </a:r>
        </a:p>
      </dsp:txBody>
      <dsp:txXfrm rot="-20700000">
        <a:off x="2762763" y="519997"/>
        <a:ext cx="879995" cy="879995"/>
      </dsp:txXfrm>
    </dsp:sp>
    <dsp:sp modelId="{AD47BCB4-0112-45A5-97A5-A06ED2421363}">
      <dsp:nvSpPr>
        <dsp:cNvPr id="0" name=""/>
        <dsp:cNvSpPr/>
      </dsp:nvSpPr>
      <dsp:spPr>
        <a:xfrm>
          <a:off x="2631480" y="1469219"/>
          <a:ext cx="2815985" cy="2815985"/>
        </a:xfrm>
        <a:prstGeom prst="circularArrow">
          <a:avLst>
            <a:gd name="adj1" fmla="val 4687"/>
            <a:gd name="adj2" fmla="val 299029"/>
            <a:gd name="adj3" fmla="val 2511464"/>
            <a:gd name="adj4" fmla="val 15871443"/>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703A9-D803-49CD-8823-1E14D0C28455}">
      <dsp:nvSpPr>
        <dsp:cNvPr id="0" name=""/>
        <dsp:cNvSpPr/>
      </dsp:nvSpPr>
      <dsp:spPr>
        <a:xfrm>
          <a:off x="1239414" y="926809"/>
          <a:ext cx="2045989" cy="2045989"/>
        </a:xfrm>
        <a:prstGeom prst="leftCircularArrow">
          <a:avLst>
            <a:gd name="adj1" fmla="val 6452"/>
            <a:gd name="adj2" fmla="val 429999"/>
            <a:gd name="adj3" fmla="val 10489124"/>
            <a:gd name="adj4" fmla="val 14837806"/>
            <a:gd name="adj5" fmla="val 7527"/>
          </a:avLst>
        </a:prstGeom>
        <a:solidFill>
          <a:schemeClr val="accent3">
            <a:hueOff val="-4117693"/>
            <a:satOff val="13060"/>
            <a:lumOff val="-24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B1EE78-C552-4CCF-BBAE-95F4E390182D}">
      <dsp:nvSpPr>
        <dsp:cNvPr id="0" name=""/>
        <dsp:cNvSpPr/>
      </dsp:nvSpPr>
      <dsp:spPr>
        <a:xfrm>
          <a:off x="2056311" y="-166381"/>
          <a:ext cx="2205988" cy="2205988"/>
        </a:xfrm>
        <a:prstGeom prst="circularArrow">
          <a:avLst>
            <a:gd name="adj1" fmla="val 5984"/>
            <a:gd name="adj2" fmla="val 394124"/>
            <a:gd name="adj3" fmla="val 13313824"/>
            <a:gd name="adj4" fmla="val 10508221"/>
            <a:gd name="adj5" fmla="val 6981"/>
          </a:avLst>
        </a:prstGeom>
        <a:solidFill>
          <a:schemeClr val="accent3">
            <a:hueOff val="-8235386"/>
            <a:satOff val="26120"/>
            <a:lumOff val="-490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DA580-1EDE-4FB7-A536-F640C799821D}">
      <dsp:nvSpPr>
        <dsp:cNvPr id="0" name=""/>
        <dsp:cNvSpPr/>
      </dsp:nvSpPr>
      <dsp:spPr>
        <a:xfrm>
          <a:off x="2557" y="0"/>
          <a:ext cx="3115727" cy="7989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panose="020F0502020204030204" pitchFamily="34" charset="0"/>
              <a:cs typeface="Calibri" panose="020F0502020204030204" pitchFamily="34" charset="0"/>
            </a:rPr>
            <a:t>Identify environmental factors</a:t>
          </a:r>
        </a:p>
      </dsp:txBody>
      <dsp:txXfrm>
        <a:off x="402029" y="0"/>
        <a:ext cx="2316783" cy="798944"/>
      </dsp:txXfrm>
    </dsp:sp>
    <dsp:sp modelId="{D84DA6C0-664A-48DA-B812-3CA5415D48CA}">
      <dsp:nvSpPr>
        <dsp:cNvPr id="0" name=""/>
        <dsp:cNvSpPr/>
      </dsp:nvSpPr>
      <dsp:spPr>
        <a:xfrm>
          <a:off x="2806712" y="0"/>
          <a:ext cx="3115727" cy="798944"/>
        </a:xfrm>
        <a:prstGeom prst="chevron">
          <a:avLst/>
        </a:prstGeom>
        <a:solidFill>
          <a:schemeClr val="accent2">
            <a:hueOff val="-3570196"/>
            <a:satOff val="3343"/>
            <a:lumOff val="8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panose="020F0502020204030204" pitchFamily="34" charset="0"/>
              <a:cs typeface="Calibri" panose="020F0502020204030204" pitchFamily="34" charset="0"/>
            </a:rPr>
            <a:t>Biological effect on human body</a:t>
          </a:r>
        </a:p>
      </dsp:txBody>
      <dsp:txXfrm>
        <a:off x="3206184" y="0"/>
        <a:ext cx="2316783" cy="798944"/>
      </dsp:txXfrm>
    </dsp:sp>
    <dsp:sp modelId="{AAB681D1-4AEF-449C-9E53-C2F1A502642F}">
      <dsp:nvSpPr>
        <dsp:cNvPr id="0" name=""/>
        <dsp:cNvSpPr/>
      </dsp:nvSpPr>
      <dsp:spPr>
        <a:xfrm>
          <a:off x="5610867" y="0"/>
          <a:ext cx="3115727" cy="798944"/>
        </a:xfrm>
        <a:prstGeom prst="chevron">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panose="020F0502020204030204" pitchFamily="34" charset="0"/>
              <a:cs typeface="Calibri" panose="020F0502020204030204" pitchFamily="34" charset="0"/>
            </a:rPr>
            <a:t>Improve human health</a:t>
          </a:r>
        </a:p>
      </dsp:txBody>
      <dsp:txXfrm>
        <a:off x="6010339" y="0"/>
        <a:ext cx="2316783" cy="7989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3FD51-789B-4BC7-9865-F4934C6FEF3C}">
      <dsp:nvSpPr>
        <dsp:cNvPr id="0" name=""/>
        <dsp:cNvSpPr/>
      </dsp:nvSpPr>
      <dsp:spPr>
        <a:xfrm>
          <a:off x="3041263" y="1497914"/>
          <a:ext cx="1695838" cy="1068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cs typeface="Calibri" panose="020F0502020204030204" pitchFamily="34" charset="0"/>
            </a:rPr>
            <a:t>Exposome research aligning with other goals</a:t>
          </a:r>
        </a:p>
      </dsp:txBody>
      <dsp:txXfrm>
        <a:off x="3289613" y="1654344"/>
        <a:ext cx="1199138" cy="755310"/>
      </dsp:txXfrm>
    </dsp:sp>
    <dsp:sp modelId="{76AD0BB9-DB3A-44AC-81EE-56B7C01D7998}">
      <dsp:nvSpPr>
        <dsp:cNvPr id="0" name=""/>
        <dsp:cNvSpPr/>
      </dsp:nvSpPr>
      <dsp:spPr>
        <a:xfrm rot="16200000">
          <a:off x="3775812" y="1108837"/>
          <a:ext cx="226740" cy="3631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Calibri" panose="020F0502020204030204" pitchFamily="34" charset="0"/>
            <a:cs typeface="Calibri" panose="020F0502020204030204" pitchFamily="34" charset="0"/>
          </a:endParaRPr>
        </a:p>
      </dsp:txBody>
      <dsp:txXfrm>
        <a:off x="3809823" y="1215483"/>
        <a:ext cx="158718" cy="217907"/>
      </dsp:txXfrm>
    </dsp:sp>
    <dsp:sp modelId="{F1EFA3B0-BA0D-46B3-B81C-C618057D0055}">
      <dsp:nvSpPr>
        <dsp:cNvPr id="0" name=""/>
        <dsp:cNvSpPr/>
      </dsp:nvSpPr>
      <dsp:spPr>
        <a:xfrm>
          <a:off x="1908228" y="1932"/>
          <a:ext cx="3961908" cy="106817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0" i="0" kern="1200" dirty="0">
              <a:latin typeface="Calibri" panose="020F0502020204030204" pitchFamily="34" charset="0"/>
              <a:cs typeface="Calibri" panose="020F0502020204030204" pitchFamily="34" charset="0"/>
            </a:rPr>
            <a:t>Assess disparate research fields with different goals that are united under a single program from an ethical point of view</a:t>
          </a:r>
          <a:endParaRPr lang="en-GB" sz="1400" kern="1200" dirty="0">
            <a:latin typeface="Calibri" panose="020F0502020204030204" pitchFamily="34" charset="0"/>
            <a:cs typeface="Calibri" panose="020F0502020204030204" pitchFamily="34" charset="0"/>
          </a:endParaRPr>
        </a:p>
      </dsp:txBody>
      <dsp:txXfrm>
        <a:off x="2488436" y="158362"/>
        <a:ext cx="2801492" cy="755310"/>
      </dsp:txXfrm>
    </dsp:sp>
    <dsp:sp modelId="{EBBFE0FD-BCD6-42DF-9014-D2BCA4A48C47}">
      <dsp:nvSpPr>
        <dsp:cNvPr id="0" name=""/>
        <dsp:cNvSpPr/>
      </dsp:nvSpPr>
      <dsp:spPr>
        <a:xfrm rot="21486708">
          <a:off x="4808358" y="1817229"/>
          <a:ext cx="174665" cy="363177"/>
        </a:xfrm>
        <a:prstGeom prst="rightArrow">
          <a:avLst>
            <a:gd name="adj1" fmla="val 60000"/>
            <a:gd name="adj2" fmla="val 50000"/>
          </a:avLst>
        </a:prstGeom>
        <a:solidFill>
          <a:schemeClr val="accent2">
            <a:hueOff val="-2380131"/>
            <a:satOff val="2229"/>
            <a:lumOff val="5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Calibri" panose="020F0502020204030204" pitchFamily="34" charset="0"/>
            <a:cs typeface="Calibri" panose="020F0502020204030204" pitchFamily="34" charset="0"/>
          </a:endParaRPr>
        </a:p>
      </dsp:txBody>
      <dsp:txXfrm>
        <a:off x="4808372" y="1890727"/>
        <a:ext cx="122266" cy="217907"/>
      </dsp:txXfrm>
    </dsp:sp>
    <dsp:sp modelId="{3FC039C4-0E6E-4287-9A27-AAE968293957}">
      <dsp:nvSpPr>
        <dsp:cNvPr id="0" name=""/>
        <dsp:cNvSpPr/>
      </dsp:nvSpPr>
      <dsp:spPr>
        <a:xfrm>
          <a:off x="5062076" y="1322070"/>
          <a:ext cx="2662254" cy="1254758"/>
        </a:xfrm>
        <a:prstGeom prst="ellipse">
          <a:avLst/>
        </a:prstGeom>
        <a:solidFill>
          <a:schemeClr val="accent2">
            <a:hueOff val="-2380131"/>
            <a:satOff val="2229"/>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0" i="0" kern="1200" dirty="0">
              <a:latin typeface="Calibri" panose="020F0502020204030204" pitchFamily="34" charset="0"/>
              <a:cs typeface="Calibri" panose="020F0502020204030204" pitchFamily="34" charset="0"/>
            </a:rPr>
            <a:t>Develop a robust system that ensures the full societal benefits of research and the communal good</a:t>
          </a:r>
          <a:endParaRPr lang="en-GB" sz="1400" kern="1200" dirty="0">
            <a:latin typeface="Calibri" panose="020F0502020204030204" pitchFamily="34" charset="0"/>
            <a:cs typeface="Calibri" panose="020F0502020204030204" pitchFamily="34" charset="0"/>
          </a:endParaRPr>
        </a:p>
      </dsp:txBody>
      <dsp:txXfrm>
        <a:off x="5451954" y="1505825"/>
        <a:ext cx="1882498" cy="887248"/>
      </dsp:txXfrm>
    </dsp:sp>
    <dsp:sp modelId="{33B0BC1E-FA3E-4B98-A002-E25A3FD6EFAD}">
      <dsp:nvSpPr>
        <dsp:cNvPr id="0" name=""/>
        <dsp:cNvSpPr/>
      </dsp:nvSpPr>
      <dsp:spPr>
        <a:xfrm rot="5400000">
          <a:off x="3775812" y="2591984"/>
          <a:ext cx="226740" cy="363177"/>
        </a:xfrm>
        <a:prstGeom prst="rightArrow">
          <a:avLst>
            <a:gd name="adj1" fmla="val 60000"/>
            <a:gd name="adj2" fmla="val 50000"/>
          </a:avLst>
        </a:prstGeom>
        <a:solidFill>
          <a:schemeClr val="accent2">
            <a:hueOff val="-4760262"/>
            <a:satOff val="4458"/>
            <a:lumOff val="1137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Calibri" panose="020F0502020204030204" pitchFamily="34" charset="0"/>
            <a:cs typeface="Calibri" panose="020F0502020204030204" pitchFamily="34" charset="0"/>
          </a:endParaRPr>
        </a:p>
      </dsp:txBody>
      <dsp:txXfrm>
        <a:off x="3809823" y="2630608"/>
        <a:ext cx="158718" cy="217907"/>
      </dsp:txXfrm>
    </dsp:sp>
    <dsp:sp modelId="{45D7C277-7651-4E3E-807B-1ACFA05B0FFF}">
      <dsp:nvSpPr>
        <dsp:cNvPr id="0" name=""/>
        <dsp:cNvSpPr/>
      </dsp:nvSpPr>
      <dsp:spPr>
        <a:xfrm>
          <a:off x="1999861" y="2993897"/>
          <a:ext cx="3778642" cy="1068170"/>
        </a:xfrm>
        <a:prstGeom prst="ellipse">
          <a:avLst/>
        </a:prstGeom>
        <a:solidFill>
          <a:schemeClr val="accent2">
            <a:hueOff val="-4760262"/>
            <a:satOff val="4458"/>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0" i="0" kern="1200" dirty="0">
              <a:latin typeface="Calibri" panose="020F0502020204030204" pitchFamily="34" charset="0"/>
              <a:cs typeface="Calibri" panose="020F0502020204030204" pitchFamily="34" charset="0"/>
            </a:rPr>
            <a:t>Biomedical enterprise -&gt; alleviate human suffering, mitigate environmental harms and generally improve the human condition</a:t>
          </a:r>
          <a:endParaRPr lang="en-GB" sz="1400" kern="1200" dirty="0">
            <a:latin typeface="Calibri" panose="020F0502020204030204" pitchFamily="34" charset="0"/>
            <a:cs typeface="Calibri" panose="020F0502020204030204" pitchFamily="34" charset="0"/>
          </a:endParaRPr>
        </a:p>
      </dsp:txBody>
      <dsp:txXfrm>
        <a:off x="2553230" y="3150327"/>
        <a:ext cx="2671904" cy="755310"/>
      </dsp:txXfrm>
    </dsp:sp>
    <dsp:sp modelId="{07441660-E13A-4815-8DBA-1035654444BD}">
      <dsp:nvSpPr>
        <dsp:cNvPr id="0" name=""/>
        <dsp:cNvSpPr/>
      </dsp:nvSpPr>
      <dsp:spPr>
        <a:xfrm rot="10808586">
          <a:off x="2762681" y="1847843"/>
          <a:ext cx="196869" cy="363177"/>
        </a:xfrm>
        <a:prstGeom prst="rightArrow">
          <a:avLst>
            <a:gd name="adj1" fmla="val 60000"/>
            <a:gd name="adj2" fmla="val 50000"/>
          </a:avLst>
        </a:prstGeom>
        <a:solidFill>
          <a:schemeClr val="accent2">
            <a:hueOff val="-7140392"/>
            <a:satOff val="6687"/>
            <a:lumOff val="170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Calibri" panose="020F0502020204030204" pitchFamily="34" charset="0"/>
            <a:cs typeface="Calibri" panose="020F0502020204030204" pitchFamily="34" charset="0"/>
          </a:endParaRPr>
        </a:p>
      </dsp:txBody>
      <dsp:txXfrm rot="10800000">
        <a:off x="2821742" y="1920552"/>
        <a:ext cx="137808" cy="217907"/>
      </dsp:txXfrm>
    </dsp:sp>
    <dsp:sp modelId="{2DE6F5C6-F388-436A-857E-A7125B2FC4F3}">
      <dsp:nvSpPr>
        <dsp:cNvPr id="0" name=""/>
        <dsp:cNvSpPr/>
      </dsp:nvSpPr>
      <dsp:spPr>
        <a:xfrm>
          <a:off x="21059" y="1491561"/>
          <a:ext cx="2648785" cy="1068170"/>
        </a:xfrm>
        <a:prstGeom prst="ellipse">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0" i="0" kern="1200" dirty="0">
              <a:latin typeface="Calibri" panose="020F0502020204030204" pitchFamily="34" charset="0"/>
              <a:cs typeface="Calibri" panose="020F0502020204030204" pitchFamily="34" charset="0"/>
            </a:rPr>
            <a:t>Omics -&gt; human well-being (economic, health, and social development)</a:t>
          </a:r>
          <a:endParaRPr lang="en-GB" sz="1400" kern="1200" dirty="0">
            <a:latin typeface="Calibri" panose="020F0502020204030204" pitchFamily="34" charset="0"/>
            <a:cs typeface="Calibri" panose="020F0502020204030204" pitchFamily="34" charset="0"/>
          </a:endParaRPr>
        </a:p>
      </dsp:txBody>
      <dsp:txXfrm>
        <a:off x="408965" y="1647991"/>
        <a:ext cx="1872973" cy="755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3FD51-789B-4BC7-9865-F4934C6FEF3C}">
      <dsp:nvSpPr>
        <dsp:cNvPr id="0" name=""/>
        <dsp:cNvSpPr/>
      </dsp:nvSpPr>
      <dsp:spPr>
        <a:xfrm>
          <a:off x="3206327" y="1610818"/>
          <a:ext cx="1824811" cy="114940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Calibri" panose="020F0502020204030204" pitchFamily="34" charset="0"/>
              <a:cs typeface="Calibri" panose="020F0502020204030204" pitchFamily="34" charset="0"/>
            </a:rPr>
            <a:t>Exposome research incorporating values</a:t>
          </a:r>
        </a:p>
      </dsp:txBody>
      <dsp:txXfrm>
        <a:off x="3473564" y="1779145"/>
        <a:ext cx="1290337" cy="812754"/>
      </dsp:txXfrm>
    </dsp:sp>
    <dsp:sp modelId="{76AD0BB9-DB3A-44AC-81EE-56B7C01D7998}">
      <dsp:nvSpPr>
        <dsp:cNvPr id="0" name=""/>
        <dsp:cNvSpPr/>
      </dsp:nvSpPr>
      <dsp:spPr>
        <a:xfrm rot="16200000">
          <a:off x="3996459" y="1191634"/>
          <a:ext cx="244547" cy="3907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Calibri" panose="020F0502020204030204" pitchFamily="34" charset="0"/>
            <a:cs typeface="Calibri" panose="020F0502020204030204" pitchFamily="34" charset="0"/>
          </a:endParaRPr>
        </a:p>
      </dsp:txBody>
      <dsp:txXfrm>
        <a:off x="4033141" y="1306476"/>
        <a:ext cx="171183" cy="234478"/>
      </dsp:txXfrm>
    </dsp:sp>
    <dsp:sp modelId="{F1EFA3B0-BA0D-46B3-B81C-C618057D0055}">
      <dsp:nvSpPr>
        <dsp:cNvPr id="0" name=""/>
        <dsp:cNvSpPr/>
      </dsp:nvSpPr>
      <dsp:spPr>
        <a:xfrm>
          <a:off x="2346961" y="0"/>
          <a:ext cx="3543544" cy="114940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Calibri" panose="020F0502020204030204" pitchFamily="34" charset="0"/>
              <a:cs typeface="Calibri" panose="020F0502020204030204" pitchFamily="34" charset="0"/>
            </a:rPr>
            <a:t>Omics technologies -&gt; drive research vs being a tool for well-trained epidemiologists</a:t>
          </a:r>
          <a:endParaRPr lang="en-GB" sz="1400" b="1" kern="1200" dirty="0">
            <a:latin typeface="Calibri" panose="020F0502020204030204" pitchFamily="34" charset="0"/>
            <a:cs typeface="Calibri" panose="020F0502020204030204" pitchFamily="34" charset="0"/>
          </a:endParaRPr>
        </a:p>
      </dsp:txBody>
      <dsp:txXfrm>
        <a:off x="2865901" y="168327"/>
        <a:ext cx="2505664" cy="812754"/>
      </dsp:txXfrm>
    </dsp:sp>
    <dsp:sp modelId="{EBBFE0FD-BCD6-42DF-9014-D2BCA4A48C47}">
      <dsp:nvSpPr>
        <dsp:cNvPr id="0" name=""/>
        <dsp:cNvSpPr/>
      </dsp:nvSpPr>
      <dsp:spPr>
        <a:xfrm rot="21086867">
          <a:off x="5089671" y="1828609"/>
          <a:ext cx="206150" cy="390798"/>
        </a:xfrm>
        <a:prstGeom prst="rightArrow">
          <a:avLst>
            <a:gd name="adj1" fmla="val 60000"/>
            <a:gd name="adj2" fmla="val 50000"/>
          </a:avLst>
        </a:prstGeom>
        <a:solidFill>
          <a:schemeClr val="accent3">
            <a:hueOff val="-2058847"/>
            <a:satOff val="6530"/>
            <a:lumOff val="-12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Calibri" panose="020F0502020204030204" pitchFamily="34" charset="0"/>
            <a:cs typeface="Calibri" panose="020F0502020204030204" pitchFamily="34" charset="0"/>
          </a:endParaRPr>
        </a:p>
      </dsp:txBody>
      <dsp:txXfrm>
        <a:off x="5090015" y="1911368"/>
        <a:ext cx="144305" cy="234478"/>
      </dsp:txXfrm>
    </dsp:sp>
    <dsp:sp modelId="{3FC039C4-0E6E-4287-9A27-AAE968293957}">
      <dsp:nvSpPr>
        <dsp:cNvPr id="0" name=""/>
        <dsp:cNvSpPr/>
      </dsp:nvSpPr>
      <dsp:spPr>
        <a:xfrm>
          <a:off x="5323056" y="1113916"/>
          <a:ext cx="2864727" cy="1350186"/>
        </a:xfrm>
        <a:prstGeom prst="ellipse">
          <a:avLst/>
        </a:prstGeom>
        <a:solidFill>
          <a:schemeClr val="accent3">
            <a:hueOff val="-2058847"/>
            <a:satOff val="6530"/>
            <a:lumOff val="-1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Calibri" panose="020F0502020204030204" pitchFamily="34" charset="0"/>
              <a:cs typeface="Calibri" panose="020F0502020204030204" pitchFamily="34" charset="0"/>
            </a:rPr>
            <a:t>Biomonitoring projects to be designed with specific policy goals</a:t>
          </a:r>
          <a:endParaRPr lang="en-GB" sz="1400" b="1" kern="1200" dirty="0">
            <a:latin typeface="Calibri" panose="020F0502020204030204" pitchFamily="34" charset="0"/>
            <a:cs typeface="Calibri" panose="020F0502020204030204" pitchFamily="34" charset="0"/>
          </a:endParaRPr>
        </a:p>
      </dsp:txBody>
      <dsp:txXfrm>
        <a:off x="5742586" y="1311646"/>
        <a:ext cx="2025667" cy="954726"/>
      </dsp:txXfrm>
    </dsp:sp>
    <dsp:sp modelId="{33B0BC1E-FA3E-4B98-A002-E25A3FD6EFAD}">
      <dsp:nvSpPr>
        <dsp:cNvPr id="0" name=""/>
        <dsp:cNvSpPr/>
      </dsp:nvSpPr>
      <dsp:spPr>
        <a:xfrm rot="1787659">
          <a:off x="4852064" y="2466639"/>
          <a:ext cx="197811" cy="390798"/>
        </a:xfrm>
        <a:prstGeom prst="rightArrow">
          <a:avLst>
            <a:gd name="adj1" fmla="val 60000"/>
            <a:gd name="adj2" fmla="val 50000"/>
          </a:avLst>
        </a:prstGeom>
        <a:solidFill>
          <a:schemeClr val="accent3">
            <a:hueOff val="-4117693"/>
            <a:satOff val="13060"/>
            <a:lumOff val="-245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Calibri" panose="020F0502020204030204" pitchFamily="34" charset="0"/>
            <a:cs typeface="Calibri" panose="020F0502020204030204" pitchFamily="34" charset="0"/>
          </a:endParaRPr>
        </a:p>
      </dsp:txBody>
      <dsp:txXfrm>
        <a:off x="4855986" y="2530056"/>
        <a:ext cx="138468" cy="234478"/>
      </dsp:txXfrm>
    </dsp:sp>
    <dsp:sp modelId="{45D7C277-7651-4E3E-807B-1ACFA05B0FFF}">
      <dsp:nvSpPr>
        <dsp:cNvPr id="0" name=""/>
        <dsp:cNvSpPr/>
      </dsp:nvSpPr>
      <dsp:spPr>
        <a:xfrm>
          <a:off x="4309324" y="2675310"/>
          <a:ext cx="3337088" cy="1149408"/>
        </a:xfrm>
        <a:prstGeom prst="ellipse">
          <a:avLst/>
        </a:prstGeom>
        <a:solidFill>
          <a:schemeClr val="accent3">
            <a:hueOff val="-4117693"/>
            <a:satOff val="13060"/>
            <a:lumOff val="-24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Calibri" panose="020F0502020204030204" pitchFamily="34" charset="0"/>
              <a:cs typeface="Calibri" panose="020F0502020204030204" pitchFamily="34" charset="0"/>
            </a:rPr>
            <a:t>Research goals are affected by societal, market, health and environmental, and policy and regulatory demands</a:t>
          </a:r>
          <a:endParaRPr lang="en-GB" sz="1400" b="1" kern="1200" dirty="0">
            <a:latin typeface="Calibri" panose="020F0502020204030204" pitchFamily="34" charset="0"/>
            <a:cs typeface="Calibri" panose="020F0502020204030204" pitchFamily="34" charset="0"/>
          </a:endParaRPr>
        </a:p>
      </dsp:txBody>
      <dsp:txXfrm>
        <a:off x="4798029" y="2843637"/>
        <a:ext cx="2359678" cy="812754"/>
      </dsp:txXfrm>
    </dsp:sp>
    <dsp:sp modelId="{07441660-E13A-4815-8DBA-1035654444BD}">
      <dsp:nvSpPr>
        <dsp:cNvPr id="0" name=""/>
        <dsp:cNvSpPr/>
      </dsp:nvSpPr>
      <dsp:spPr>
        <a:xfrm rot="8611099">
          <a:off x="3246138" y="2551319"/>
          <a:ext cx="227347" cy="390798"/>
        </a:xfrm>
        <a:prstGeom prst="rightArrow">
          <a:avLst>
            <a:gd name="adj1" fmla="val 60000"/>
            <a:gd name="adj2" fmla="val 50000"/>
          </a:avLst>
        </a:prstGeom>
        <a:solidFill>
          <a:schemeClr val="accent3">
            <a:hueOff val="-6176540"/>
            <a:satOff val="19590"/>
            <a:lumOff val="-36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Calibri" panose="020F0502020204030204" pitchFamily="34" charset="0"/>
            <a:cs typeface="Calibri" panose="020F0502020204030204" pitchFamily="34" charset="0"/>
          </a:endParaRPr>
        </a:p>
      </dsp:txBody>
      <dsp:txXfrm rot="10800000">
        <a:off x="3307660" y="2609203"/>
        <a:ext cx="159143" cy="234478"/>
      </dsp:txXfrm>
    </dsp:sp>
    <dsp:sp modelId="{2DE6F5C6-F388-436A-857E-A7125B2FC4F3}">
      <dsp:nvSpPr>
        <dsp:cNvPr id="0" name=""/>
        <dsp:cNvSpPr/>
      </dsp:nvSpPr>
      <dsp:spPr>
        <a:xfrm>
          <a:off x="1074752" y="2807914"/>
          <a:ext cx="2850233" cy="1149408"/>
        </a:xfrm>
        <a:prstGeom prst="ellipse">
          <a:avLst/>
        </a:prstGeom>
        <a:solidFill>
          <a:schemeClr val="accent3">
            <a:hueOff val="-6176540"/>
            <a:satOff val="19590"/>
            <a:lumOff val="-36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Calibri" panose="020F0502020204030204" pitchFamily="34" charset="0"/>
              <a:cs typeface="Calibri" panose="020F0502020204030204" pitchFamily="34" charset="0"/>
            </a:rPr>
            <a:t>Ethical theory -&gt; select the least harmful projects that most improve health on a global scale</a:t>
          </a:r>
          <a:endParaRPr lang="en-GB" sz="1400" b="1" kern="1200" dirty="0">
            <a:latin typeface="Calibri" panose="020F0502020204030204" pitchFamily="34" charset="0"/>
            <a:cs typeface="Calibri" panose="020F0502020204030204" pitchFamily="34" charset="0"/>
          </a:endParaRPr>
        </a:p>
      </dsp:txBody>
      <dsp:txXfrm>
        <a:off x="1492159" y="2976241"/>
        <a:ext cx="2015419" cy="812754"/>
      </dsp:txXfrm>
    </dsp:sp>
    <dsp:sp modelId="{5D02F2CD-4E22-427C-8124-E4E57EFDA3AA}">
      <dsp:nvSpPr>
        <dsp:cNvPr id="0" name=""/>
        <dsp:cNvSpPr/>
      </dsp:nvSpPr>
      <dsp:spPr>
        <a:xfrm rot="11334233">
          <a:off x="2984339" y="1826292"/>
          <a:ext cx="177317" cy="390798"/>
        </a:xfrm>
        <a:prstGeom prst="rightArrow">
          <a:avLst>
            <a:gd name="adj1" fmla="val 60000"/>
            <a:gd name="adj2" fmla="val 50000"/>
          </a:avLst>
        </a:prstGeom>
        <a:solidFill>
          <a:schemeClr val="accent3">
            <a:hueOff val="-8235386"/>
            <a:satOff val="26120"/>
            <a:lumOff val="-49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Calibri" panose="020F0502020204030204" pitchFamily="34" charset="0"/>
            <a:cs typeface="Calibri" panose="020F0502020204030204" pitchFamily="34" charset="0"/>
          </a:endParaRPr>
        </a:p>
      </dsp:txBody>
      <dsp:txXfrm rot="10800000">
        <a:off x="3037213" y="1908569"/>
        <a:ext cx="124122" cy="234478"/>
      </dsp:txXfrm>
    </dsp:sp>
    <dsp:sp modelId="{97086D09-3D85-488A-B1E3-BBEDE4F4BD22}">
      <dsp:nvSpPr>
        <dsp:cNvPr id="0" name=""/>
        <dsp:cNvSpPr/>
      </dsp:nvSpPr>
      <dsp:spPr>
        <a:xfrm>
          <a:off x="6" y="990601"/>
          <a:ext cx="2964093" cy="1563689"/>
        </a:xfrm>
        <a:prstGeom prst="ellipse">
          <a:avLst/>
        </a:prstGeom>
        <a:solidFill>
          <a:schemeClr val="accent3">
            <a:hueOff val="-8235386"/>
            <a:satOff val="26120"/>
            <a:lumOff val="-49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Calibri" panose="020F0502020204030204" pitchFamily="34" charset="0"/>
              <a:cs typeface="Calibri" panose="020F0502020204030204" pitchFamily="34" charset="0"/>
            </a:rPr>
            <a:t>Publicly funded scientific research -&gt; assumptions, impact on communities and individuals, and include communities in the scientific process</a:t>
          </a:r>
          <a:endParaRPr lang="en-GB" sz="1400" b="1" kern="1200" dirty="0">
            <a:latin typeface="Calibri" panose="020F0502020204030204" pitchFamily="34" charset="0"/>
            <a:cs typeface="Calibri" panose="020F0502020204030204" pitchFamily="34" charset="0"/>
          </a:endParaRPr>
        </a:p>
      </dsp:txBody>
      <dsp:txXfrm>
        <a:off x="434087" y="1219598"/>
        <a:ext cx="2095931" cy="11056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8F8E8-A126-49EB-87C9-C3692C657A8D}">
      <dsp:nvSpPr>
        <dsp:cNvPr id="0" name=""/>
        <dsp:cNvSpPr/>
      </dsp:nvSpPr>
      <dsp:spPr>
        <a:xfrm>
          <a:off x="2540" y="428677"/>
          <a:ext cx="3095362" cy="123814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alibri" panose="020F0502020204030204" pitchFamily="34" charset="0"/>
              <a:cs typeface="Calibri" panose="020F0502020204030204" pitchFamily="34" charset="0"/>
            </a:rPr>
            <a:t>Exposome research </a:t>
          </a:r>
        </a:p>
      </dsp:txBody>
      <dsp:txXfrm>
        <a:off x="621613" y="428677"/>
        <a:ext cx="1857217" cy="1238145"/>
      </dsp:txXfrm>
    </dsp:sp>
    <dsp:sp modelId="{75C419DF-6EC6-457B-8088-1E0C38A5B4EE}">
      <dsp:nvSpPr>
        <dsp:cNvPr id="0" name=""/>
        <dsp:cNvSpPr/>
      </dsp:nvSpPr>
      <dsp:spPr>
        <a:xfrm>
          <a:off x="2788367" y="428677"/>
          <a:ext cx="3095362" cy="1238145"/>
        </a:xfrm>
        <a:prstGeom prst="chevron">
          <a:avLst/>
        </a:prstGeom>
        <a:solidFill>
          <a:schemeClr val="accent2">
            <a:hueOff val="-3570196"/>
            <a:satOff val="3343"/>
            <a:lumOff val="8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alibri" panose="020F0502020204030204" pitchFamily="34" charset="0"/>
              <a:cs typeface="Calibri" panose="020F0502020204030204" pitchFamily="34" charset="0"/>
            </a:rPr>
            <a:t>Multidisciplinary and innovative methods </a:t>
          </a:r>
        </a:p>
      </dsp:txBody>
      <dsp:txXfrm>
        <a:off x="3407440" y="428677"/>
        <a:ext cx="1857217" cy="1238145"/>
      </dsp:txXfrm>
    </dsp:sp>
    <dsp:sp modelId="{C524537F-4A2F-4D91-B7EB-143EEBCE1C42}">
      <dsp:nvSpPr>
        <dsp:cNvPr id="0" name=""/>
        <dsp:cNvSpPr/>
      </dsp:nvSpPr>
      <dsp:spPr>
        <a:xfrm>
          <a:off x="5574193" y="428677"/>
          <a:ext cx="3095362" cy="1238145"/>
        </a:xfrm>
        <a:prstGeom prst="chevron">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alibri" panose="020F0502020204030204" pitchFamily="34" charset="0"/>
              <a:cs typeface="Calibri" panose="020F0502020204030204" pitchFamily="34" charset="0"/>
            </a:rPr>
            <a:t>Existing standards need update</a:t>
          </a:r>
        </a:p>
      </dsp:txBody>
      <dsp:txXfrm>
        <a:off x="6193266" y="428677"/>
        <a:ext cx="1857217" cy="1238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FA7BB-33DE-4CF8-B034-C9F8575AC10B}">
      <dsp:nvSpPr>
        <dsp:cNvPr id="0" name=""/>
        <dsp:cNvSpPr/>
      </dsp:nvSpPr>
      <dsp:spPr>
        <a:xfrm>
          <a:off x="0" y="301379"/>
          <a:ext cx="6659880"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1A2E9E-D7FA-4952-BBA5-508FA4975C8D}">
      <dsp:nvSpPr>
        <dsp:cNvPr id="0" name=""/>
        <dsp:cNvSpPr/>
      </dsp:nvSpPr>
      <dsp:spPr>
        <a:xfrm>
          <a:off x="332994" y="65219"/>
          <a:ext cx="5229597"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209" tIns="0" rIns="176209" bIns="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Lack of reviewers with multidisciplinary and/or bioinformatics expertise </a:t>
          </a:r>
        </a:p>
      </dsp:txBody>
      <dsp:txXfrm>
        <a:off x="356051" y="88276"/>
        <a:ext cx="5183483" cy="426206"/>
      </dsp:txXfrm>
    </dsp:sp>
    <dsp:sp modelId="{0D397D59-682B-4B3C-B8A1-BE8F13909089}">
      <dsp:nvSpPr>
        <dsp:cNvPr id="0" name=""/>
        <dsp:cNvSpPr/>
      </dsp:nvSpPr>
      <dsp:spPr>
        <a:xfrm>
          <a:off x="0" y="1027139"/>
          <a:ext cx="6659880" cy="403200"/>
        </a:xfrm>
        <a:prstGeom prst="rect">
          <a:avLst/>
        </a:prstGeom>
        <a:solidFill>
          <a:schemeClr val="lt1">
            <a:alpha val="90000"/>
            <a:hueOff val="0"/>
            <a:satOff val="0"/>
            <a:lumOff val="0"/>
            <a:alphaOff val="0"/>
          </a:schemeClr>
        </a:solidFill>
        <a:ln w="12700" cap="flat" cmpd="sng" algn="ctr">
          <a:solidFill>
            <a:schemeClr val="accent2">
              <a:hueOff val="-1785098"/>
              <a:satOff val="1672"/>
              <a:lumOff val="42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2B7F6B-F3A6-4D6A-B5A2-752B07AFDB94}">
      <dsp:nvSpPr>
        <dsp:cNvPr id="0" name=""/>
        <dsp:cNvSpPr/>
      </dsp:nvSpPr>
      <dsp:spPr>
        <a:xfrm>
          <a:off x="332994" y="790979"/>
          <a:ext cx="5229597" cy="472320"/>
        </a:xfrm>
        <a:prstGeom prst="roundRect">
          <a:avLst/>
        </a:prstGeom>
        <a:solidFill>
          <a:schemeClr val="accent2">
            <a:hueOff val="-1785098"/>
            <a:satOff val="1672"/>
            <a:lumOff val="4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209" tIns="0" rIns="176209" bIns="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Register for the data and detailed computational procedures (</a:t>
          </a:r>
          <a:r>
            <a:rPr lang="en-GB" sz="1600" kern="1200" dirty="0" err="1">
              <a:latin typeface="Calibri" panose="020F0502020204030204" pitchFamily="34" charset="0"/>
              <a:cs typeface="Calibri" panose="020F0502020204030204" pitchFamily="34" charset="0"/>
            </a:rPr>
            <a:t>github</a:t>
          </a:r>
          <a:r>
            <a:rPr lang="en-GB" sz="1600" kern="1200" dirty="0">
              <a:latin typeface="Calibri" panose="020F0502020204030204" pitchFamily="34" charset="0"/>
              <a:cs typeface="Calibri" panose="020F0502020204030204" pitchFamily="34" charset="0"/>
            </a:rPr>
            <a:t>) -&gt; reproducibility of statistical analysis</a:t>
          </a:r>
        </a:p>
      </dsp:txBody>
      <dsp:txXfrm>
        <a:off x="356051" y="814036"/>
        <a:ext cx="5183483" cy="426206"/>
      </dsp:txXfrm>
    </dsp:sp>
    <dsp:sp modelId="{F34AFB54-90AE-4AA8-8174-B728C17649C0}">
      <dsp:nvSpPr>
        <dsp:cNvPr id="0" name=""/>
        <dsp:cNvSpPr/>
      </dsp:nvSpPr>
      <dsp:spPr>
        <a:xfrm>
          <a:off x="0" y="1752899"/>
          <a:ext cx="6659880" cy="403200"/>
        </a:xfrm>
        <a:prstGeom prst="rect">
          <a:avLst/>
        </a:prstGeom>
        <a:solidFill>
          <a:schemeClr val="lt1">
            <a:alpha val="90000"/>
            <a:hueOff val="0"/>
            <a:satOff val="0"/>
            <a:lumOff val="0"/>
            <a:alphaOff val="0"/>
          </a:schemeClr>
        </a:solidFill>
        <a:ln w="12700" cap="flat" cmpd="sng" algn="ctr">
          <a:solidFill>
            <a:schemeClr val="accent2">
              <a:hueOff val="-3570196"/>
              <a:satOff val="3343"/>
              <a:lumOff val="8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92131F-D553-433F-B14B-0AD0690609EF}">
      <dsp:nvSpPr>
        <dsp:cNvPr id="0" name=""/>
        <dsp:cNvSpPr/>
      </dsp:nvSpPr>
      <dsp:spPr>
        <a:xfrm>
          <a:off x="332994" y="1516739"/>
          <a:ext cx="5229597" cy="472320"/>
        </a:xfrm>
        <a:prstGeom prst="roundRect">
          <a:avLst/>
        </a:prstGeom>
        <a:solidFill>
          <a:schemeClr val="accent2">
            <a:hueOff val="-3570196"/>
            <a:satOff val="3343"/>
            <a:lumOff val="8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209" tIns="0" rIns="176209" bIns="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Post-publication peer-review process</a:t>
          </a:r>
        </a:p>
      </dsp:txBody>
      <dsp:txXfrm>
        <a:off x="356051" y="1539796"/>
        <a:ext cx="5183483" cy="426206"/>
      </dsp:txXfrm>
    </dsp:sp>
    <dsp:sp modelId="{1280DA57-EB43-4D68-8ED1-2589DECC4C8D}">
      <dsp:nvSpPr>
        <dsp:cNvPr id="0" name=""/>
        <dsp:cNvSpPr/>
      </dsp:nvSpPr>
      <dsp:spPr>
        <a:xfrm>
          <a:off x="0" y="2478659"/>
          <a:ext cx="6659880" cy="403200"/>
        </a:xfrm>
        <a:prstGeom prst="rect">
          <a:avLst/>
        </a:prstGeom>
        <a:solidFill>
          <a:schemeClr val="lt1">
            <a:alpha val="90000"/>
            <a:hueOff val="0"/>
            <a:satOff val="0"/>
            <a:lumOff val="0"/>
            <a:alphaOff val="0"/>
          </a:schemeClr>
        </a:solidFill>
        <a:ln w="12700" cap="flat" cmpd="sng" algn="ctr">
          <a:solidFill>
            <a:schemeClr val="accent2">
              <a:hueOff val="-5355294"/>
              <a:satOff val="5015"/>
              <a:lumOff val="127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96FD3E-6440-46B6-8051-A45C2CDC69CB}">
      <dsp:nvSpPr>
        <dsp:cNvPr id="0" name=""/>
        <dsp:cNvSpPr/>
      </dsp:nvSpPr>
      <dsp:spPr>
        <a:xfrm>
          <a:off x="332994" y="2242499"/>
          <a:ext cx="5225774" cy="472320"/>
        </a:xfrm>
        <a:prstGeom prst="roundRect">
          <a:avLst/>
        </a:prstGeom>
        <a:solidFill>
          <a:schemeClr val="accent2">
            <a:hueOff val="-5355294"/>
            <a:satOff val="5015"/>
            <a:lumOff val="12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209" tIns="0" rIns="176209" bIns="0" numCol="1" spcCol="1270" anchor="ctr" anchorCtr="0">
          <a:noAutofit/>
        </a:bodyPr>
        <a:lstStyle/>
        <a:p>
          <a:pPr marL="0" lvl="0" indent="0" algn="l" defTabSz="711200">
            <a:lnSpc>
              <a:spcPct val="90000"/>
            </a:lnSpc>
            <a:spcBef>
              <a:spcPct val="0"/>
            </a:spcBef>
            <a:spcAft>
              <a:spcPct val="35000"/>
            </a:spcAft>
            <a:buNone/>
          </a:pPr>
          <a:r>
            <a:rPr lang="en-GB" sz="1600" b="0" i="0" kern="1200">
              <a:effectLst/>
              <a:latin typeface="Calibri" panose="020F0502020204030204" pitchFamily="34" charset="0"/>
              <a:cs typeface="Calibri" panose="020F0502020204030204" pitchFamily="34" charset="0"/>
            </a:rPr>
            <a:t>Not allowed: “Data will be made available upon request to the authors”</a:t>
          </a:r>
          <a:r>
            <a:rPr lang="el-GR" sz="1600" kern="1200">
              <a:latin typeface="Calibri" panose="020F0502020204030204" pitchFamily="34" charset="0"/>
              <a:cs typeface="Calibri" panose="020F0502020204030204" pitchFamily="34" charset="0"/>
            </a:rPr>
            <a:t> </a:t>
          </a:r>
          <a:endParaRPr lang="en-GB" sz="1600" kern="1200" dirty="0">
            <a:latin typeface="Calibri" panose="020F0502020204030204" pitchFamily="34" charset="0"/>
            <a:cs typeface="Calibri" panose="020F0502020204030204" pitchFamily="34" charset="0"/>
          </a:endParaRPr>
        </a:p>
      </dsp:txBody>
      <dsp:txXfrm>
        <a:off x="356051" y="2265556"/>
        <a:ext cx="5179660" cy="426206"/>
      </dsp:txXfrm>
    </dsp:sp>
    <dsp:sp modelId="{DAA2A371-A316-46A9-A450-018D73658BB8}">
      <dsp:nvSpPr>
        <dsp:cNvPr id="0" name=""/>
        <dsp:cNvSpPr/>
      </dsp:nvSpPr>
      <dsp:spPr>
        <a:xfrm>
          <a:off x="0" y="3204419"/>
          <a:ext cx="6659880" cy="403200"/>
        </a:xfrm>
        <a:prstGeom prst="rect">
          <a:avLst/>
        </a:prstGeom>
        <a:solidFill>
          <a:schemeClr val="lt1">
            <a:alpha val="90000"/>
            <a:hueOff val="0"/>
            <a:satOff val="0"/>
            <a:lumOff val="0"/>
            <a:alphaOff val="0"/>
          </a:schemeClr>
        </a:solidFill>
        <a:ln w="12700" cap="flat" cmpd="sng" algn="ctr">
          <a:solidFill>
            <a:schemeClr val="accent2">
              <a:hueOff val="-7140392"/>
              <a:satOff val="6687"/>
              <a:lumOff val="170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8ABFF9-D606-4BCE-BBB9-6C598D1CC1E6}">
      <dsp:nvSpPr>
        <dsp:cNvPr id="0" name=""/>
        <dsp:cNvSpPr/>
      </dsp:nvSpPr>
      <dsp:spPr>
        <a:xfrm>
          <a:off x="332994" y="2968259"/>
          <a:ext cx="5263909" cy="472320"/>
        </a:xfrm>
        <a:prstGeom prst="roundRect">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209" tIns="0" rIns="176209" bIns="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Research integrity</a:t>
          </a:r>
        </a:p>
      </dsp:txBody>
      <dsp:txXfrm>
        <a:off x="356051" y="2991316"/>
        <a:ext cx="5217795"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F1B5-9B6B-4B34-9617-A8CE8E566362}">
      <dsp:nvSpPr>
        <dsp:cNvPr id="0" name=""/>
        <dsp:cNvSpPr/>
      </dsp:nvSpPr>
      <dsp:spPr>
        <a:xfrm rot="16200000">
          <a:off x="1322" y="558601"/>
          <a:ext cx="2946796" cy="2946796"/>
        </a:xfrm>
        <a:prstGeom prst="downArrow">
          <a:avLst>
            <a:gd name="adj1" fmla="val 50000"/>
            <a:gd name="adj2" fmla="val 3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Researchers should only gather data necessary to address a specific scientific question</a:t>
          </a:r>
        </a:p>
      </dsp:txBody>
      <dsp:txXfrm rot="5400000">
        <a:off x="1323" y="1295299"/>
        <a:ext cx="2431107" cy="1473398"/>
      </dsp:txXfrm>
    </dsp:sp>
    <dsp:sp modelId="{DFB257FC-A171-45BA-83EA-97769A934FED}">
      <dsp:nvSpPr>
        <dsp:cNvPr id="0" name=""/>
        <dsp:cNvSpPr/>
      </dsp:nvSpPr>
      <dsp:spPr>
        <a:xfrm rot="5400000">
          <a:off x="3147880" y="558601"/>
          <a:ext cx="2946796" cy="2946796"/>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BIG-data </a:t>
          </a:r>
          <a:r>
            <a:rPr lang="en-GB" sz="1600" kern="1200" dirty="0" err="1">
              <a:latin typeface="Calibri" panose="020F0502020204030204" pitchFamily="34" charset="0"/>
              <a:cs typeface="Calibri" panose="020F0502020204030204" pitchFamily="34" charset="0"/>
            </a:rPr>
            <a:t>nonhypothesis</a:t>
          </a:r>
          <a:r>
            <a:rPr lang="en-GB" sz="1600" kern="1200" dirty="0">
              <a:latin typeface="Calibri" panose="020F0502020204030204" pitchFamily="34" charset="0"/>
              <a:cs typeface="Calibri" panose="020F0502020204030204" pitchFamily="34" charset="0"/>
            </a:rPr>
            <a:t> driven approaches</a:t>
          </a:r>
        </a:p>
      </dsp:txBody>
      <dsp:txXfrm rot="-5400000">
        <a:off x="3663570" y="1295300"/>
        <a:ext cx="2431107" cy="14733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A711D-3AE4-452F-AFD6-55D211C90C48}">
      <dsp:nvSpPr>
        <dsp:cNvPr id="0" name=""/>
        <dsp:cNvSpPr/>
      </dsp:nvSpPr>
      <dsp:spPr>
        <a:xfrm>
          <a:off x="3182685" y="858707"/>
          <a:ext cx="2254249" cy="2254249"/>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Personal and health data sharing</a:t>
          </a:r>
        </a:p>
      </dsp:txBody>
      <dsp:txXfrm>
        <a:off x="3512812" y="1188834"/>
        <a:ext cx="1593995" cy="1593995"/>
      </dsp:txXfrm>
    </dsp:sp>
    <dsp:sp modelId="{B1D02128-8E04-424E-A372-6B1ABE9CABAC}">
      <dsp:nvSpPr>
        <dsp:cNvPr id="0" name=""/>
        <dsp:cNvSpPr/>
      </dsp:nvSpPr>
      <dsp:spPr>
        <a:xfrm>
          <a:off x="3530229" y="0"/>
          <a:ext cx="1559163" cy="942456"/>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Scientific development</a:t>
          </a:r>
        </a:p>
      </dsp:txBody>
      <dsp:txXfrm>
        <a:off x="3758563" y="138019"/>
        <a:ext cx="1102495" cy="666418"/>
      </dsp:txXfrm>
    </dsp:sp>
    <dsp:sp modelId="{6B61A5D8-A656-4BA5-8B26-AE53A7F829E7}">
      <dsp:nvSpPr>
        <dsp:cNvPr id="0" name=""/>
        <dsp:cNvSpPr/>
      </dsp:nvSpPr>
      <dsp:spPr>
        <a:xfrm>
          <a:off x="4707178" y="391838"/>
          <a:ext cx="1540453" cy="112712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Harmonization of international database</a:t>
          </a:r>
        </a:p>
      </dsp:txBody>
      <dsp:txXfrm>
        <a:off x="4932772" y="556901"/>
        <a:ext cx="1089265" cy="796998"/>
      </dsp:txXfrm>
    </dsp:sp>
    <dsp:sp modelId="{93AD53A5-8D02-4D86-BDB2-96CACEBCD021}">
      <dsp:nvSpPr>
        <dsp:cNvPr id="0" name=""/>
        <dsp:cNvSpPr/>
      </dsp:nvSpPr>
      <dsp:spPr>
        <a:xfrm>
          <a:off x="5214283" y="1422270"/>
          <a:ext cx="1127124" cy="112712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Data verification</a:t>
          </a:r>
        </a:p>
      </dsp:txBody>
      <dsp:txXfrm>
        <a:off x="5379346" y="1587333"/>
        <a:ext cx="796998" cy="796998"/>
      </dsp:txXfrm>
    </dsp:sp>
    <dsp:sp modelId="{BD22F70F-BF3F-43F2-B87C-A71F11A27D6F}">
      <dsp:nvSpPr>
        <dsp:cNvPr id="0" name=""/>
        <dsp:cNvSpPr/>
      </dsp:nvSpPr>
      <dsp:spPr>
        <a:xfrm>
          <a:off x="4784305" y="2460328"/>
          <a:ext cx="1127124" cy="1127124"/>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Replication of results</a:t>
          </a:r>
        </a:p>
      </dsp:txBody>
      <dsp:txXfrm>
        <a:off x="4949368" y="2625391"/>
        <a:ext cx="796998" cy="796998"/>
      </dsp:txXfrm>
    </dsp:sp>
    <dsp:sp modelId="{BECA86DB-2E5F-41A0-8285-95DF09072997}">
      <dsp:nvSpPr>
        <dsp:cNvPr id="0" name=""/>
        <dsp:cNvSpPr/>
      </dsp:nvSpPr>
      <dsp:spPr>
        <a:xfrm>
          <a:off x="3746248" y="2890305"/>
          <a:ext cx="1127124" cy="1127124"/>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Improvement of methods</a:t>
          </a:r>
        </a:p>
      </dsp:txBody>
      <dsp:txXfrm>
        <a:off x="3911311" y="3055368"/>
        <a:ext cx="796998" cy="796998"/>
      </dsp:txXfrm>
    </dsp:sp>
    <dsp:sp modelId="{C00D0341-FFA2-4078-BF51-980ECB96BC8B}">
      <dsp:nvSpPr>
        <dsp:cNvPr id="0" name=""/>
        <dsp:cNvSpPr/>
      </dsp:nvSpPr>
      <dsp:spPr>
        <a:xfrm>
          <a:off x="2595309" y="2460328"/>
          <a:ext cx="1352888" cy="1127124"/>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Transparency &amp; accountability</a:t>
          </a:r>
        </a:p>
      </dsp:txBody>
      <dsp:txXfrm>
        <a:off x="2793435" y="2625391"/>
        <a:ext cx="956636" cy="796998"/>
      </dsp:txXfrm>
    </dsp:sp>
    <dsp:sp modelId="{E2AA7B6E-F55D-4095-B2FF-28B4169F5504}">
      <dsp:nvSpPr>
        <dsp:cNvPr id="0" name=""/>
        <dsp:cNvSpPr/>
      </dsp:nvSpPr>
      <dsp:spPr>
        <a:xfrm>
          <a:off x="2115253" y="1422270"/>
          <a:ext cx="1453044" cy="112712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Statistically relevant results for rare health conditions</a:t>
          </a:r>
        </a:p>
      </dsp:txBody>
      <dsp:txXfrm>
        <a:off x="2328046" y="1587333"/>
        <a:ext cx="1027458" cy="796998"/>
      </dsp:txXfrm>
    </dsp:sp>
    <dsp:sp modelId="{0709520D-D468-42AE-8CAF-0233F7FC4F5C}">
      <dsp:nvSpPr>
        <dsp:cNvPr id="0" name=""/>
        <dsp:cNvSpPr/>
      </dsp:nvSpPr>
      <dsp:spPr>
        <a:xfrm>
          <a:off x="1767073" y="236036"/>
          <a:ext cx="2262590" cy="1301547"/>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Federated platforms for </a:t>
          </a:r>
          <a:r>
            <a:rPr lang="en-GB" sz="1200" b="1" i="0" kern="1200" dirty="0">
              <a:effectLst/>
              <a:latin typeface="Calibri" panose="020F0502020204030204" pitchFamily="34" charset="0"/>
              <a:cs typeface="Calibri" panose="020F0502020204030204" pitchFamily="34" charset="0"/>
            </a:rPr>
            <a:t>data to be digitized, integrated, structured, centralized, secured, and standardized (DISCSS)</a:t>
          </a:r>
          <a:r>
            <a:rPr lang="en-GB" sz="1200" b="1" kern="1200" dirty="0">
              <a:latin typeface="Calibri" panose="020F0502020204030204" pitchFamily="34" charset="0"/>
              <a:cs typeface="Calibri" panose="020F0502020204030204" pitchFamily="34" charset="0"/>
            </a:rPr>
            <a:t> </a:t>
          </a:r>
        </a:p>
      </dsp:txBody>
      <dsp:txXfrm>
        <a:off x="2098422" y="426643"/>
        <a:ext cx="1599892" cy="9203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A8BF1-405A-4A66-9F97-1FC03C480E84}">
      <dsp:nvSpPr>
        <dsp:cNvPr id="0" name=""/>
        <dsp:cNvSpPr/>
      </dsp:nvSpPr>
      <dsp:spPr>
        <a:xfrm>
          <a:off x="2214607" y="1311046"/>
          <a:ext cx="1666396" cy="1441500"/>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pitchFamily="34" charset="0"/>
              <a:cs typeface="Calibri" panose="020F0502020204030204" pitchFamily="34" charset="0"/>
            </a:rPr>
            <a:t>Bias</a:t>
          </a:r>
          <a:endParaRPr lang="en-GB" sz="1200" b="1" kern="1200" dirty="0">
            <a:latin typeface="Calibri" panose="020F0502020204030204" pitchFamily="34" charset="0"/>
            <a:cs typeface="Calibri" panose="020F0502020204030204" pitchFamily="34" charset="0"/>
          </a:endParaRPr>
        </a:p>
      </dsp:txBody>
      <dsp:txXfrm>
        <a:off x="2490752" y="1549923"/>
        <a:ext cx="1114106" cy="963746"/>
      </dsp:txXfrm>
    </dsp:sp>
    <dsp:sp modelId="{A5CB5C7E-B0D9-4909-84D1-62A6339EA3F3}">
      <dsp:nvSpPr>
        <dsp:cNvPr id="0" name=""/>
        <dsp:cNvSpPr/>
      </dsp:nvSpPr>
      <dsp:spPr>
        <a:xfrm>
          <a:off x="3258092" y="621385"/>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2ABD6B-F5B8-4762-AA3F-D01EBB51FDF9}">
      <dsp:nvSpPr>
        <dsp:cNvPr id="0" name=""/>
        <dsp:cNvSpPr/>
      </dsp:nvSpPr>
      <dsp:spPr>
        <a:xfrm>
          <a:off x="2368106" y="0"/>
          <a:ext cx="1365600" cy="118140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pitchFamily="34" charset="0"/>
              <a:cs typeface="Calibri" panose="020F0502020204030204" pitchFamily="34" charset="0"/>
            </a:rPr>
            <a:t>Misclassification of exposure, biomarker or health status</a:t>
          </a:r>
          <a:endParaRPr lang="en-GB" sz="1200" b="1" kern="1200" dirty="0">
            <a:latin typeface="Calibri" panose="020F0502020204030204" pitchFamily="34" charset="0"/>
            <a:cs typeface="Calibri" panose="020F0502020204030204" pitchFamily="34" charset="0"/>
          </a:endParaRPr>
        </a:p>
      </dsp:txBody>
      <dsp:txXfrm>
        <a:off x="2594415" y="195784"/>
        <a:ext cx="912982" cy="789836"/>
      </dsp:txXfrm>
    </dsp:sp>
    <dsp:sp modelId="{319089DC-BB5E-4B39-B124-7DCBA5F943C6}">
      <dsp:nvSpPr>
        <dsp:cNvPr id="0" name=""/>
        <dsp:cNvSpPr/>
      </dsp:nvSpPr>
      <dsp:spPr>
        <a:xfrm>
          <a:off x="3991865" y="1634134"/>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296C6-837F-43C5-890F-32510B82A3F0}">
      <dsp:nvSpPr>
        <dsp:cNvPr id="0" name=""/>
        <dsp:cNvSpPr/>
      </dsp:nvSpPr>
      <dsp:spPr>
        <a:xfrm>
          <a:off x="3620521" y="726643"/>
          <a:ext cx="1365600" cy="1181404"/>
        </a:xfrm>
        <a:prstGeom prst="hexagon">
          <a:avLst>
            <a:gd name="adj" fmla="val 28570"/>
            <a:gd name="vf" fmla="val 115470"/>
          </a:avLst>
        </a:prstGeom>
        <a:solidFill>
          <a:schemeClr val="accent2">
            <a:hueOff val="-1428078"/>
            <a:satOff val="1337"/>
            <a:lumOff val="3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pitchFamily="34" charset="0"/>
              <a:cs typeface="Calibri" panose="020F0502020204030204" pitchFamily="34" charset="0"/>
            </a:rPr>
            <a:t>Model overfitting or underfitting</a:t>
          </a:r>
          <a:endParaRPr lang="en-GB" sz="1200" b="1" kern="1200" dirty="0">
            <a:latin typeface="Calibri" panose="020F0502020204030204" pitchFamily="34" charset="0"/>
            <a:cs typeface="Calibri" panose="020F0502020204030204" pitchFamily="34" charset="0"/>
          </a:endParaRPr>
        </a:p>
      </dsp:txBody>
      <dsp:txXfrm>
        <a:off x="3846830" y="922427"/>
        <a:ext cx="912982" cy="789836"/>
      </dsp:txXfrm>
    </dsp:sp>
    <dsp:sp modelId="{AE09488A-906B-4809-9FBB-CEEADBCAA6B2}">
      <dsp:nvSpPr>
        <dsp:cNvPr id="0" name=""/>
        <dsp:cNvSpPr/>
      </dsp:nvSpPr>
      <dsp:spPr>
        <a:xfrm>
          <a:off x="3482139" y="2777337"/>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A05BE-ED4B-4F6E-8A54-9DFE2D0E3BC7}">
      <dsp:nvSpPr>
        <dsp:cNvPr id="0" name=""/>
        <dsp:cNvSpPr/>
      </dsp:nvSpPr>
      <dsp:spPr>
        <a:xfrm>
          <a:off x="3620521" y="2155139"/>
          <a:ext cx="1365600" cy="1181404"/>
        </a:xfrm>
        <a:prstGeom prst="hexagon">
          <a:avLst>
            <a:gd name="adj" fmla="val 28570"/>
            <a:gd name="vf" fmla="val 115470"/>
          </a:avLst>
        </a:prstGeom>
        <a:solidFill>
          <a:schemeClr val="accent2">
            <a:hueOff val="-2856157"/>
            <a:satOff val="2675"/>
            <a:lumOff val="6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pitchFamily="34" charset="0"/>
              <a:cs typeface="Calibri" panose="020F0502020204030204" pitchFamily="34" charset="0"/>
            </a:rPr>
            <a:t>Unreasoned algorithm selectivity</a:t>
          </a:r>
          <a:endParaRPr lang="en-GB" sz="1200" b="1" kern="1200" dirty="0">
            <a:latin typeface="Calibri" panose="020F0502020204030204" pitchFamily="34" charset="0"/>
            <a:cs typeface="Calibri" panose="020F0502020204030204" pitchFamily="34" charset="0"/>
          </a:endParaRPr>
        </a:p>
      </dsp:txBody>
      <dsp:txXfrm>
        <a:off x="3846830" y="2350923"/>
        <a:ext cx="912982" cy="789836"/>
      </dsp:txXfrm>
    </dsp:sp>
    <dsp:sp modelId="{CD5966E1-AA38-4244-8227-119F3E6DCDE2}">
      <dsp:nvSpPr>
        <dsp:cNvPr id="0" name=""/>
        <dsp:cNvSpPr/>
      </dsp:nvSpPr>
      <dsp:spPr>
        <a:xfrm>
          <a:off x="2217708" y="2896006"/>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D2189-243D-48E5-B1D9-2E079A9853A8}">
      <dsp:nvSpPr>
        <dsp:cNvPr id="0" name=""/>
        <dsp:cNvSpPr/>
      </dsp:nvSpPr>
      <dsp:spPr>
        <a:xfrm>
          <a:off x="2368106" y="2882595"/>
          <a:ext cx="1365600" cy="1181404"/>
        </a:xfrm>
        <a:prstGeom prst="hexagon">
          <a:avLst>
            <a:gd name="adj" fmla="val 28570"/>
            <a:gd name="vf" fmla="val 115470"/>
          </a:avLst>
        </a:prstGeom>
        <a:solidFill>
          <a:schemeClr val="accent2">
            <a:hueOff val="-4284235"/>
            <a:satOff val="4012"/>
            <a:lumOff val="10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bg1"/>
              </a:solidFill>
              <a:latin typeface="Calibri" panose="020F0502020204030204" pitchFamily="34" charset="0"/>
              <a:cs typeface="Calibri" panose="020F0502020204030204" pitchFamily="34" charset="0"/>
            </a:rPr>
            <a:t>Existing health disparities</a:t>
          </a:r>
        </a:p>
      </dsp:txBody>
      <dsp:txXfrm>
        <a:off x="2594415" y="3078379"/>
        <a:ext cx="912982" cy="789836"/>
      </dsp:txXfrm>
    </dsp:sp>
    <dsp:sp modelId="{7B3BFECD-2C2E-42F6-893F-CD6F245CE179}">
      <dsp:nvSpPr>
        <dsp:cNvPr id="0" name=""/>
        <dsp:cNvSpPr/>
      </dsp:nvSpPr>
      <dsp:spPr>
        <a:xfrm>
          <a:off x="1471919" y="1883664"/>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463749-16D9-4B99-BCFD-545758210907}">
      <dsp:nvSpPr>
        <dsp:cNvPr id="0" name=""/>
        <dsp:cNvSpPr/>
      </dsp:nvSpPr>
      <dsp:spPr>
        <a:xfrm>
          <a:off x="1109878" y="2155952"/>
          <a:ext cx="1365600" cy="1181404"/>
        </a:xfrm>
        <a:prstGeom prst="hexagon">
          <a:avLst>
            <a:gd name="adj" fmla="val 28570"/>
            <a:gd name="vf" fmla="val 115470"/>
          </a:avLst>
        </a:prstGeom>
        <a:solidFill>
          <a:schemeClr val="accent2">
            <a:hueOff val="-5712313"/>
            <a:satOff val="5350"/>
            <a:lumOff val="13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i="0" kern="1200" dirty="0">
              <a:effectLst/>
              <a:latin typeface="Calibri" panose="020F0502020204030204" pitchFamily="34" charset="0"/>
              <a:cs typeface="Calibri" panose="020F0502020204030204" pitchFamily="34" charset="0"/>
            </a:rPr>
            <a:t>Socioeconomic participation bias </a:t>
          </a:r>
          <a:endParaRPr lang="en-GB" sz="1200" b="1" kern="1200" dirty="0">
            <a:latin typeface="Calibri" panose="020F0502020204030204" pitchFamily="34" charset="0"/>
            <a:cs typeface="Calibri" panose="020F0502020204030204" pitchFamily="34" charset="0"/>
          </a:endParaRPr>
        </a:p>
      </dsp:txBody>
      <dsp:txXfrm>
        <a:off x="1336187" y="2351736"/>
        <a:ext cx="912982" cy="789836"/>
      </dsp:txXfrm>
    </dsp:sp>
    <dsp:sp modelId="{90A54F5B-D9AC-458D-A330-3605DF4DB0D0}">
      <dsp:nvSpPr>
        <dsp:cNvPr id="0" name=""/>
        <dsp:cNvSpPr/>
      </dsp:nvSpPr>
      <dsp:spPr>
        <a:xfrm>
          <a:off x="1109878" y="725017"/>
          <a:ext cx="1365600" cy="1181404"/>
        </a:xfrm>
        <a:prstGeom prst="hexagon">
          <a:avLst>
            <a:gd name="adj" fmla="val 28570"/>
            <a:gd name="vf" fmla="val 115470"/>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Calibri" panose="020F0502020204030204" pitchFamily="34" charset="0"/>
              <a:cs typeface="Calibri" panose="020F0502020204030204" pitchFamily="34" charset="0"/>
            </a:rPr>
            <a:t>Selection or nonresponse bias (</a:t>
          </a:r>
          <a:r>
            <a:rPr lang="en-GB" sz="1200" b="1" i="0" kern="1200" dirty="0">
              <a:effectLst/>
              <a:latin typeface="Calibri" panose="020F0502020204030204" pitchFamily="34" charset="0"/>
              <a:cs typeface="Calibri" panose="020F0502020204030204" pitchFamily="34" charset="0"/>
            </a:rPr>
            <a:t>invasiveness, inconvenience, or physical discomfort )</a:t>
          </a:r>
          <a:endParaRPr lang="en-GB" sz="1200" b="1" kern="1200" dirty="0">
            <a:latin typeface="Calibri" panose="020F0502020204030204" pitchFamily="34" charset="0"/>
            <a:cs typeface="Calibri" panose="020F0502020204030204" pitchFamily="34" charset="0"/>
          </a:endParaRPr>
        </a:p>
      </dsp:txBody>
      <dsp:txXfrm>
        <a:off x="1336187" y="920801"/>
        <a:ext cx="912982" cy="78983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4FB5-82AF-48A4-80F1-9AEEE0DF4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F0742E-D5E1-4FF3-A442-958EA2A786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066F8-4FE9-4315-A56E-3EA256F5907F}" type="datetimeFigureOut">
              <a:rPr lang="en-GB" smtClean="0"/>
              <a:t>17/07/2023</a:t>
            </a:fld>
            <a:endParaRPr lang="en-GB"/>
          </a:p>
        </p:txBody>
      </p:sp>
      <p:sp>
        <p:nvSpPr>
          <p:cNvPr id="4" name="Footer Placeholder 3">
            <a:extLst>
              <a:ext uri="{FF2B5EF4-FFF2-40B4-BE49-F238E27FC236}">
                <a16:creationId xmlns:a16="http://schemas.microsoft.com/office/drawing/2014/main" id="{A1F2F771-FAFF-4FF6-AE5C-96F43E8CB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B88F3-0CB9-4921-9214-BFA9C4B80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F73B9F-E786-4DE9-B054-AF2D3B642399}" type="slidenum">
              <a:rPr lang="en-GB" smtClean="0"/>
              <a:t>‹#›</a:t>
            </a:fld>
            <a:endParaRPr lang="en-GB"/>
          </a:p>
        </p:txBody>
      </p:sp>
    </p:spTree>
    <p:extLst>
      <p:ext uri="{BB962C8B-B14F-4D97-AF65-F5344CB8AC3E}">
        <p14:creationId xmlns:p14="http://schemas.microsoft.com/office/powerpoint/2010/main" val="393511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D6F77-CFCE-A445-8E2C-54D16F9EECCC}"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42D00-D33B-6747-961F-9152114FB45F}" type="slidenum">
              <a:rPr lang="en-US" smtClean="0"/>
              <a:t>‹#›</a:t>
            </a:fld>
            <a:endParaRPr lang="en-US"/>
          </a:p>
        </p:txBody>
      </p:sp>
    </p:spTree>
    <p:extLst>
      <p:ext uri="{BB962C8B-B14F-4D97-AF65-F5344CB8AC3E}">
        <p14:creationId xmlns:p14="http://schemas.microsoft.com/office/powerpoint/2010/main" val="298140355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316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0" y="1309603"/>
            <a:ext cx="6380681" cy="280837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0" y="4176072"/>
            <a:ext cx="638068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7" y="1311275"/>
            <a:ext cx="21262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47394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39" y="1322601"/>
            <a:ext cx="8578850"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2"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0" y="250826"/>
            <a:ext cx="8597901" cy="38671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234649"/>
            <a:ext cx="2219675" cy="1349665"/>
            <a:chOff x="1985262" y="1786188"/>
            <a:chExt cx="3594613" cy="257953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864849"/>
            </a:xfrm>
            <a:prstGeom prst="rect">
              <a:avLst/>
            </a:prstGeom>
            <a:noFill/>
          </p:spPr>
          <p:txBody>
            <a:bodyPr wrap="square" rtlCol="0">
              <a:spAutoFit/>
            </a:bodyPr>
            <a:lstStyle/>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0" y="1210655"/>
            <a:ext cx="2156489" cy="1349665"/>
            <a:chOff x="1985262" y="1786188"/>
            <a:chExt cx="3594613" cy="257953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6" y="1210655"/>
            <a:ext cx="2184743" cy="1349665"/>
            <a:chOff x="1985262" y="1786188"/>
            <a:chExt cx="3594613" cy="257953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2785639"/>
            <a:ext cx="2268189" cy="1349665"/>
            <a:chOff x="1985262" y="1786188"/>
            <a:chExt cx="3594613" cy="257953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2785639"/>
            <a:ext cx="2289366" cy="1349665"/>
            <a:chOff x="1985262" y="1786188"/>
            <a:chExt cx="3594613" cy="257953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70585"/>
            </a:xfrm>
            <a:prstGeom prst="rect">
              <a:avLst/>
            </a:prstGeom>
            <a:noFill/>
          </p:spPr>
          <p:txBody>
            <a:bodyPr wrap="square" rtlCol="0">
              <a:spAutoFit/>
            </a:bodyPr>
            <a:lstStyle/>
            <a:p>
              <a:pPr algn="ctr"/>
              <a:r>
                <a:rPr lang="en-US" sz="4400" b="1" dirty="0">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11096"/>
            <a:ext cx="8672097" cy="1171575"/>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49" y="1218723"/>
          <a:ext cx="4923808" cy="314917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58380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259540"/>
          <a:ext cx="5003514" cy="329575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970813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5" y="1209354"/>
          <a:ext cx="5804951" cy="302748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14826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168965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315380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 slide_Logo">
    <p:bg>
      <p:bgPr>
        <a:solidFill>
          <a:srgbClr val="1C3D7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11C00-D549-464E-ADFA-3C1836754071}"/>
              </a:ext>
            </a:extLst>
          </p:cNvPr>
          <p:cNvSpPr txBox="1"/>
          <p:nvPr userDrawn="1"/>
        </p:nvSpPr>
        <p:spPr>
          <a:xfrm>
            <a:off x="3282511" y="1820461"/>
            <a:ext cx="2770419" cy="646331"/>
          </a:xfrm>
          <a:prstGeom prst="rect">
            <a:avLst/>
          </a:prstGeom>
          <a:noFill/>
        </p:spPr>
        <p:txBody>
          <a:bodyPr wrap="square" rtlCol="0">
            <a:spAutoFit/>
          </a:bodyPr>
          <a:lstStyle/>
          <a:p>
            <a:pPr algn="l"/>
            <a:r>
              <a:rPr lang="en-GB" sz="3600" b="1" dirty="0">
                <a:solidFill>
                  <a:schemeClr val="bg1"/>
                </a:solidFill>
                <a:latin typeface="Arial" panose="020B0604020202020204" pitchFamily="34" charset="0"/>
                <a:cs typeface="Arial" panose="020B0604020202020204" pitchFamily="34" charset="0"/>
              </a:rPr>
              <a:t>Thank you</a:t>
            </a:r>
          </a:p>
        </p:txBody>
      </p:sp>
      <p:pic>
        <p:nvPicPr>
          <p:cNvPr id="6" name="Picture 5" descr="A picture containing text&#10;&#10;Description automatically generated">
            <a:extLst>
              <a:ext uri="{FF2B5EF4-FFF2-40B4-BE49-F238E27FC236}">
                <a16:creationId xmlns:a16="http://schemas.microsoft.com/office/drawing/2014/main" id="{C2DA7F69-730A-DE4E-9831-3FC2E6F68FEA}"/>
              </a:ext>
            </a:extLst>
          </p:cNvPr>
          <p:cNvPicPr>
            <a:picLocks noChangeAspect="1"/>
          </p:cNvPicPr>
          <p:nvPr userDrawn="1"/>
        </p:nvPicPr>
        <p:blipFill>
          <a:blip r:embed="rId2"/>
          <a:stretch>
            <a:fillRect/>
          </a:stretch>
        </p:blipFill>
        <p:spPr>
          <a:xfrm>
            <a:off x="2224641" y="3108934"/>
            <a:ext cx="4085782" cy="1463841"/>
          </a:xfrm>
          <a:prstGeom prst="rect">
            <a:avLst/>
          </a:prstGeom>
        </p:spPr>
      </p:pic>
    </p:spTree>
    <p:extLst>
      <p:ext uri="{BB962C8B-B14F-4D97-AF65-F5344CB8AC3E}">
        <p14:creationId xmlns:p14="http://schemas.microsoft.com/office/powerpoint/2010/main" val="2263592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nd slide_Logo">
    <p:bg>
      <p:bgPr>
        <a:solidFill>
          <a:srgbClr val="1C3D74"/>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D5F9D5C-702C-7446-A08A-BC9021CE05F5}"/>
              </a:ext>
            </a:extLst>
          </p:cNvPr>
          <p:cNvPicPr>
            <a:picLocks noChangeAspect="1"/>
          </p:cNvPicPr>
          <p:nvPr userDrawn="1"/>
        </p:nvPicPr>
        <p:blipFill>
          <a:blip r:embed="rId2"/>
          <a:stretch>
            <a:fillRect/>
          </a:stretch>
        </p:blipFill>
        <p:spPr>
          <a:xfrm>
            <a:off x="2224641" y="1821673"/>
            <a:ext cx="4085782" cy="1463841"/>
          </a:xfrm>
          <a:prstGeom prst="rect">
            <a:avLst/>
          </a:prstGeom>
        </p:spPr>
      </p:pic>
    </p:spTree>
    <p:extLst>
      <p:ext uri="{BB962C8B-B14F-4D97-AF65-F5344CB8AC3E}">
        <p14:creationId xmlns:p14="http://schemas.microsoft.com/office/powerpoint/2010/main" val="429369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5"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239676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56837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188292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037986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63157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236326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73842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311276"/>
            <a:ext cx="4186238" cy="279199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4176072"/>
            <a:ext cx="4186238" cy="87954"/>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6" y="1311275"/>
            <a:ext cx="438540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9082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2" y="1311276"/>
            <a:ext cx="2098675" cy="277370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3" y="1311274"/>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84004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3" y="1311275"/>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9"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47593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3" y="1322601"/>
            <a:ext cx="2098675"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417795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6"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86992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4305300"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4305302"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6" y="2877213"/>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5"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6850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7" y="1322601"/>
            <a:ext cx="2763341"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7" y="4177950"/>
            <a:ext cx="2763341"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1"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marL="457200"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5"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7171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19"/>
          <a:srcRect t="86937"/>
          <a:stretch/>
        </p:blipFill>
        <p:spPr>
          <a:xfrm>
            <a:off x="0" y="4471626"/>
            <a:ext cx="9144000" cy="671874"/>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4846638"/>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dirty="0">
              <a:solidFill>
                <a:schemeClr val="bg1"/>
              </a:solidFill>
              <a:latin typeface="Arial" panose="020B0604020202020204" pitchFamily="34" charset="0"/>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29403F19-6B4E-D340-B3C7-02E67442FFD8}"/>
              </a:ext>
            </a:extLst>
          </p:cNvPr>
          <p:cNvPicPr>
            <a:picLocks noChangeAspect="1"/>
          </p:cNvPicPr>
          <p:nvPr userDrawn="1"/>
        </p:nvPicPr>
        <p:blipFill>
          <a:blip r:embed="rId20"/>
          <a:stretch>
            <a:fillRect/>
          </a:stretch>
        </p:blipFill>
        <p:spPr>
          <a:xfrm>
            <a:off x="298190" y="4516548"/>
            <a:ext cx="1507013" cy="539928"/>
          </a:xfrm>
          <a:prstGeom prst="rect">
            <a:avLst/>
          </a:prstGeom>
        </p:spPr>
      </p:pic>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85"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 id="214748388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C1B03F42-A624-7B40-90F0-82073970D9C5}"/>
              </a:ext>
            </a:extLst>
          </p:cNvPr>
          <p:cNvPicPr>
            <a:picLocks noChangeAspect="1"/>
          </p:cNvPicPr>
          <p:nvPr userDrawn="1"/>
        </p:nvPicPr>
        <p:blipFill>
          <a:blip r:embed="rId9"/>
          <a:stretch>
            <a:fillRect/>
          </a:stretch>
        </p:blipFill>
        <p:spPr>
          <a:xfrm>
            <a:off x="309989" y="257213"/>
            <a:ext cx="2574796" cy="922490"/>
          </a:xfrm>
          <a:prstGeom prst="rect">
            <a:avLst/>
          </a:prstGeom>
        </p:spPr>
      </p:pic>
    </p:spTree>
    <p:extLst>
      <p:ext uri="{BB962C8B-B14F-4D97-AF65-F5344CB8AC3E}">
        <p14:creationId xmlns:p14="http://schemas.microsoft.com/office/powerpoint/2010/main" val="182658851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58">
          <p15:clr>
            <a:srgbClr val="F26B43"/>
          </p15:clr>
        </p15:guide>
        <p15:guide id="3" pos="176">
          <p15:clr>
            <a:srgbClr val="F26B43"/>
          </p15:clr>
        </p15:guide>
        <p15:guide id="4" orient="horz" pos="2981">
          <p15:clr>
            <a:srgbClr val="F26B43"/>
          </p15:clr>
        </p15:guide>
        <p15:guide id="5" pos="5585">
          <p15:clr>
            <a:srgbClr val="F26B43"/>
          </p15:clr>
        </p15:guide>
        <p15:guide id="6" orient="horz" pos="1620">
          <p15:clr>
            <a:srgbClr val="F26B43"/>
          </p15:clr>
        </p15:guide>
        <p15:guide id="7" orient="horz" pos="554">
          <p15:clr>
            <a:srgbClr val="F26B43"/>
          </p15:clr>
        </p15:guide>
        <p15:guide id="8" orient="horz" pos="690">
          <p15:clr>
            <a:srgbClr val="F26B43"/>
          </p15:clr>
        </p15:guide>
        <p15:guide id="9" orient="horz" pos="826">
          <p15:clr>
            <a:srgbClr val="F26B43"/>
          </p15:clr>
        </p15:guide>
        <p15:guide id="10" pos="2812">
          <p15:clr>
            <a:srgbClr val="F26B43"/>
          </p15:clr>
        </p15:guide>
        <p15:guide id="11" pos="2948">
          <p15:clr>
            <a:srgbClr val="F26B43"/>
          </p15:clr>
        </p15:guide>
        <p15:guide id="12" pos="1474">
          <p15:clr>
            <a:srgbClr val="F26B43"/>
          </p15:clr>
        </p15:guide>
        <p15:guide id="13" pos="4263">
          <p15:clr>
            <a:srgbClr val="F26B43"/>
          </p15:clr>
        </p15:guide>
        <p15:guide id="14" orient="horz" pos="2822">
          <p15:clr>
            <a:srgbClr val="F26B43"/>
          </p15:clr>
        </p15:guide>
        <p15:guide id="15" orient="horz" pos="27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ideo" Target="https://www.youtube.com/embed/egJlW4vkb1Y?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024F8-0DA2-39DE-F90D-74842F51063B}"/>
              </a:ext>
            </a:extLst>
          </p:cNvPr>
          <p:cNvSpPr txBox="1">
            <a:spLocks/>
          </p:cNvSpPr>
          <p:nvPr/>
        </p:nvSpPr>
        <p:spPr>
          <a:xfrm>
            <a:off x="22155" y="1494375"/>
            <a:ext cx="4372750" cy="1771861"/>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2800" dirty="0">
                <a:solidFill>
                  <a:srgbClr val="FFC000"/>
                </a:solidFill>
              </a:rPr>
              <a:t>Summer School</a:t>
            </a:r>
          </a:p>
          <a:p>
            <a:pPr algn="ctr"/>
            <a:r>
              <a:rPr lang="en-GB" sz="2800" dirty="0">
                <a:latin typeface="Calibri" panose="020F0502020204030204" pitchFamily="34" charset="0"/>
                <a:cs typeface="Calibri" panose="020F0502020204030204" pitchFamily="34" charset="0"/>
              </a:rPr>
              <a:t>Environmental Impacts on Health and Disease</a:t>
            </a:r>
            <a:endParaRPr lang="en-US" sz="28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53D248B-240F-EAD6-7F87-A1D604D1516E}"/>
              </a:ext>
            </a:extLst>
          </p:cNvPr>
          <p:cNvSpPr txBox="1">
            <a:spLocks/>
          </p:cNvSpPr>
          <p:nvPr/>
        </p:nvSpPr>
        <p:spPr>
          <a:xfrm>
            <a:off x="226959" y="3428065"/>
            <a:ext cx="7690784" cy="1439723"/>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800" b="1" dirty="0">
                <a:latin typeface="+mn-lt"/>
              </a:rPr>
              <a:t>Stavroula Kanoni, PhD, PGCAP, FHEA</a:t>
            </a:r>
          </a:p>
          <a:p>
            <a:pPr>
              <a:lnSpc>
                <a:spcPct val="100000"/>
              </a:lnSpc>
              <a:spcBef>
                <a:spcPts val="0"/>
              </a:spcBef>
            </a:pPr>
            <a:r>
              <a:rPr lang="en-US" sz="1800" dirty="0">
                <a:latin typeface="+mn-lt"/>
              </a:rPr>
              <a:t>Reader in Nutrigenetics and Cardiovascular Health</a:t>
            </a:r>
          </a:p>
          <a:p>
            <a:pPr>
              <a:lnSpc>
                <a:spcPct val="100000"/>
              </a:lnSpc>
              <a:spcBef>
                <a:spcPts val="0"/>
              </a:spcBef>
            </a:pPr>
            <a:r>
              <a:rPr lang="en-US" sz="1800" dirty="0">
                <a:latin typeface="+mn-lt"/>
              </a:rPr>
              <a:t>Academic Lead (Dep) </a:t>
            </a:r>
            <a:r>
              <a:rPr lang="en-GB" sz="1800" dirty="0">
                <a:latin typeface="+mn-lt"/>
              </a:rPr>
              <a:t>Environment &amp; Health Multi-Disciplinary Theme</a:t>
            </a:r>
          </a:p>
          <a:p>
            <a:pPr>
              <a:lnSpc>
                <a:spcPct val="100000"/>
              </a:lnSpc>
              <a:spcBef>
                <a:spcPts val="0"/>
              </a:spcBef>
            </a:pPr>
            <a:r>
              <a:rPr lang="en-GB" sz="1800" dirty="0">
                <a:effectLst/>
                <a:latin typeface="+mn-lt"/>
                <a:ea typeface="Calibri" panose="020F0502020204030204" pitchFamily="34" charset="0"/>
              </a:rPr>
              <a:t>Fellow Digital Environment Research Institute (DERI)</a:t>
            </a:r>
            <a:endParaRPr lang="en-GB" sz="1800" dirty="0">
              <a:latin typeface="+mn-lt"/>
            </a:endParaRPr>
          </a:p>
          <a:p>
            <a:pPr>
              <a:lnSpc>
                <a:spcPct val="100000"/>
              </a:lnSpc>
              <a:spcBef>
                <a:spcPts val="0"/>
              </a:spcBef>
            </a:pPr>
            <a:r>
              <a:rPr lang="en-US" sz="1800" b="1" dirty="0">
                <a:latin typeface="+mn-lt"/>
              </a:rPr>
              <a:t>s.kanoni@qmul.ac.uk </a:t>
            </a:r>
          </a:p>
          <a:p>
            <a:pPr>
              <a:lnSpc>
                <a:spcPct val="100000"/>
              </a:lnSpc>
              <a:spcBef>
                <a:spcPts val="0"/>
              </a:spcBef>
            </a:pPr>
            <a:r>
              <a:rPr lang="en-US" sz="1800" b="1" dirty="0">
                <a:latin typeface="+mn-lt"/>
              </a:rPr>
              <a:t>				</a:t>
            </a:r>
          </a:p>
        </p:txBody>
      </p:sp>
      <p:pic>
        <p:nvPicPr>
          <p:cNvPr id="3074" name="Picture 2" descr="human environment elements">
            <a:extLst>
              <a:ext uri="{FF2B5EF4-FFF2-40B4-BE49-F238E27FC236}">
                <a16:creationId xmlns:a16="http://schemas.microsoft.com/office/drawing/2014/main" id="{ABADCEC2-6F97-1298-96E2-C0B27BE1A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11" y="424207"/>
            <a:ext cx="3573530" cy="344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9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1: Research program goals</a:t>
            </a:r>
          </a:p>
        </p:txBody>
      </p:sp>
      <p:graphicFrame>
        <p:nvGraphicFramePr>
          <p:cNvPr id="4" name="Diagram 3">
            <a:extLst>
              <a:ext uri="{FF2B5EF4-FFF2-40B4-BE49-F238E27FC236}">
                <a16:creationId xmlns:a16="http://schemas.microsoft.com/office/drawing/2014/main" id="{94473CA9-60B8-72CA-260A-F58BE9092CCD}"/>
              </a:ext>
            </a:extLst>
          </p:cNvPr>
          <p:cNvGraphicFramePr/>
          <p:nvPr>
            <p:extLst>
              <p:ext uri="{D42A27DB-BD31-4B8C-83A1-F6EECF244321}">
                <p14:modId xmlns:p14="http://schemas.microsoft.com/office/powerpoint/2010/main" val="1745819208"/>
              </p:ext>
            </p:extLst>
          </p:nvPr>
        </p:nvGraphicFramePr>
        <p:xfrm>
          <a:off x="769620" y="438150"/>
          <a:ext cx="77851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4370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1: Research program goals</a:t>
            </a:r>
          </a:p>
        </p:txBody>
      </p:sp>
      <p:graphicFrame>
        <p:nvGraphicFramePr>
          <p:cNvPr id="4" name="Diagram 3">
            <a:extLst>
              <a:ext uri="{FF2B5EF4-FFF2-40B4-BE49-F238E27FC236}">
                <a16:creationId xmlns:a16="http://schemas.microsoft.com/office/drawing/2014/main" id="{94473CA9-60B8-72CA-260A-F58BE9092CCD}"/>
              </a:ext>
            </a:extLst>
          </p:cNvPr>
          <p:cNvGraphicFramePr/>
          <p:nvPr>
            <p:extLst>
              <p:ext uri="{D42A27DB-BD31-4B8C-83A1-F6EECF244321}">
                <p14:modId xmlns:p14="http://schemas.microsoft.com/office/powerpoint/2010/main" val="1321241616"/>
              </p:ext>
            </p:extLst>
          </p:nvPr>
        </p:nvGraphicFramePr>
        <p:xfrm>
          <a:off x="342900" y="426720"/>
          <a:ext cx="81877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33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2: Research standards</a:t>
            </a:r>
          </a:p>
        </p:txBody>
      </p:sp>
      <p:sp>
        <p:nvSpPr>
          <p:cNvPr id="9" name="Text Placeholder 2"/>
          <p:cNvSpPr>
            <a:spLocks noGrp="1"/>
          </p:cNvSpPr>
          <p:nvPr>
            <p:ph type="body" sz="quarter" idx="13"/>
          </p:nvPr>
        </p:nvSpPr>
        <p:spPr>
          <a:xfrm>
            <a:off x="679449" y="2295347"/>
            <a:ext cx="7785101" cy="2230933"/>
          </a:xfrm>
        </p:spPr>
        <p:txBody>
          <a:bodyPr/>
          <a:lstStyle/>
          <a:p>
            <a:r>
              <a:rPr lang="en-GB" sz="1800" dirty="0">
                <a:solidFill>
                  <a:schemeClr val="tx1"/>
                </a:solidFill>
                <a:latin typeface="Calibri" panose="020F0502020204030204" pitchFamily="34" charset="0"/>
                <a:cs typeface="Calibri" panose="020F0502020204030204" pitchFamily="34" charset="0"/>
              </a:rPr>
              <a:t>Ethical concerns:</a:t>
            </a:r>
            <a:endParaRPr lang="en-GB" sz="1800" b="0" i="0" dirty="0">
              <a:solidFill>
                <a:schemeClr val="tx1"/>
              </a:solidFill>
              <a:effectLst/>
              <a:latin typeface="Calibri" panose="020F0502020204030204" pitchFamily="34" charset="0"/>
              <a:cs typeface="Calibri" panose="020F0502020204030204" pitchFamily="34" charset="0"/>
            </a:endParaRPr>
          </a:p>
          <a:p>
            <a:pPr lvl="1"/>
            <a:r>
              <a:rPr lang="en-GB" sz="1800" b="0" i="0" dirty="0">
                <a:solidFill>
                  <a:schemeClr val="tx1"/>
                </a:solidFill>
                <a:effectLst/>
                <a:latin typeface="Calibri" panose="020F0502020204030204" pitchFamily="34" charset="0"/>
                <a:cs typeface="Calibri" panose="020F0502020204030204" pitchFamily="34" charset="0"/>
              </a:rPr>
              <a:t>assay validity</a:t>
            </a:r>
          </a:p>
          <a:p>
            <a:pPr lvl="1"/>
            <a:r>
              <a:rPr lang="en-GB" sz="1800" b="0" i="0" dirty="0">
                <a:solidFill>
                  <a:schemeClr val="tx1"/>
                </a:solidFill>
                <a:effectLst/>
                <a:latin typeface="Calibri" panose="020F0502020204030204" pitchFamily="34" charset="0"/>
                <a:cs typeface="Calibri" panose="020F0502020204030204" pitchFamily="34" charset="0"/>
              </a:rPr>
              <a:t>peer review</a:t>
            </a:r>
          </a:p>
          <a:p>
            <a:pPr lvl="1"/>
            <a:r>
              <a:rPr lang="en-GB" sz="1800" b="0" i="0" dirty="0">
                <a:solidFill>
                  <a:schemeClr val="tx1"/>
                </a:solidFill>
                <a:effectLst/>
                <a:latin typeface="Calibri" panose="020F0502020204030204" pitchFamily="34" charset="0"/>
                <a:cs typeface="Calibri" panose="020F0502020204030204" pitchFamily="34" charset="0"/>
              </a:rPr>
              <a:t>ethics committees</a:t>
            </a:r>
          </a:p>
          <a:p>
            <a:pPr lvl="1"/>
            <a:r>
              <a:rPr lang="en-GB" sz="1800" b="0" i="0" dirty="0">
                <a:solidFill>
                  <a:schemeClr val="tx1"/>
                </a:solidFill>
                <a:effectLst/>
                <a:latin typeface="Calibri" panose="020F0502020204030204" pitchFamily="34" charset="0"/>
                <a:cs typeface="Calibri" panose="020F0502020204030204" pitchFamily="34" charset="0"/>
              </a:rPr>
              <a:t>training programs for researchers</a:t>
            </a:r>
            <a:endParaRPr lang="en-GB" sz="1800" dirty="0">
              <a:solidFill>
                <a:schemeClr val="tx1"/>
              </a:solidFill>
              <a:latin typeface="Calibri" panose="020F0502020204030204" pitchFamily="34" charset="0"/>
              <a:cs typeface="Calibri" panose="020F0502020204030204" pitchFamily="34" charset="0"/>
            </a:endParaRPr>
          </a:p>
          <a:p>
            <a:pPr lvl="1"/>
            <a:endParaRPr lang="en-GB" sz="1800" dirty="0">
              <a:solidFill>
                <a:schemeClr val="tx1"/>
              </a:solidFill>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7E487C22-2249-3852-4927-F41D15FE272A}"/>
              </a:ext>
            </a:extLst>
          </p:cNvPr>
          <p:cNvGraphicFramePr/>
          <p:nvPr>
            <p:extLst>
              <p:ext uri="{D42A27DB-BD31-4B8C-83A1-F6EECF244321}">
                <p14:modId xmlns:p14="http://schemas.microsoft.com/office/powerpoint/2010/main" val="795533552"/>
              </p:ext>
            </p:extLst>
          </p:nvPr>
        </p:nvGraphicFramePr>
        <p:xfrm>
          <a:off x="403858" y="257352"/>
          <a:ext cx="8672097" cy="2095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6571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2: Research standards</a:t>
            </a:r>
          </a:p>
        </p:txBody>
      </p:sp>
      <p:sp>
        <p:nvSpPr>
          <p:cNvPr id="9" name="Text Placeholder 2"/>
          <p:cNvSpPr>
            <a:spLocks noGrp="1"/>
          </p:cNvSpPr>
          <p:nvPr>
            <p:ph type="body" sz="quarter" idx="13"/>
          </p:nvPr>
        </p:nvSpPr>
        <p:spPr>
          <a:xfrm>
            <a:off x="351789" y="605498"/>
            <a:ext cx="7785101" cy="2975902"/>
          </a:xfrm>
        </p:spPr>
        <p:txBody>
          <a:bodyPr/>
          <a:lstStyle/>
          <a:p>
            <a:r>
              <a:rPr lang="en-GB" sz="1800" dirty="0">
                <a:solidFill>
                  <a:schemeClr val="tx1"/>
                </a:solidFill>
                <a:latin typeface="Calibri" panose="020F0502020204030204" pitchFamily="34" charset="0"/>
                <a:cs typeface="Calibri" panose="020F0502020204030204" pitchFamily="34" charset="0"/>
              </a:rPr>
              <a:t>Measurement technologies:</a:t>
            </a:r>
          </a:p>
          <a:p>
            <a:endParaRPr lang="en-GB" sz="1800" b="0" i="0" dirty="0">
              <a:solidFill>
                <a:schemeClr val="tx1"/>
              </a:solidFill>
              <a:effectLst/>
              <a:latin typeface="Calibri" panose="020F0502020204030204" pitchFamily="34" charset="0"/>
              <a:cs typeface="Calibri" panose="020F0502020204030204" pitchFamily="34" charset="0"/>
            </a:endParaRPr>
          </a:p>
          <a:p>
            <a:pPr lvl="1"/>
            <a:r>
              <a:rPr lang="en-GB" sz="1800" dirty="0">
                <a:solidFill>
                  <a:schemeClr val="tx1"/>
                </a:solidFill>
                <a:latin typeface="Calibri" panose="020F0502020204030204" pitchFamily="34" charset="0"/>
                <a:cs typeface="Calibri" panose="020F0502020204030204" pitchFamily="34" charset="0"/>
              </a:rPr>
              <a:t>S</a:t>
            </a:r>
            <a:r>
              <a:rPr lang="en-GB" sz="1800" b="0" i="0" dirty="0">
                <a:solidFill>
                  <a:schemeClr val="tx1"/>
                </a:solidFill>
                <a:effectLst/>
                <a:latin typeface="Calibri" panose="020F0502020204030204" pitchFamily="34" charset="0"/>
                <a:cs typeface="Calibri" panose="020F0502020204030204" pitchFamily="34" charset="0"/>
              </a:rPr>
              <a:t>tandardized controls for high-content/high-throughput technologies # </a:t>
            </a:r>
            <a:r>
              <a:rPr lang="en-GB" sz="1800" dirty="0">
                <a:solidFill>
                  <a:schemeClr val="tx1"/>
                </a:solidFill>
                <a:latin typeface="Calibri" panose="020F0502020204030204" pitchFamily="34" charset="0"/>
                <a:cs typeface="Calibri" panose="020F0502020204030204" pitchFamily="34" charset="0"/>
              </a:rPr>
              <a:t>false positives -&gt; erroneous </a:t>
            </a:r>
            <a:r>
              <a:rPr lang="en-GB" sz="1800" b="0" i="0" dirty="0">
                <a:solidFill>
                  <a:schemeClr val="tx1"/>
                </a:solidFill>
                <a:effectLst/>
                <a:latin typeface="Calibri" panose="020F0502020204030204" pitchFamily="34" charset="0"/>
                <a:cs typeface="Calibri" panose="020F0502020204030204" pitchFamily="34" charset="0"/>
              </a:rPr>
              <a:t>interpretations of studies</a:t>
            </a:r>
          </a:p>
          <a:p>
            <a:pPr lvl="1"/>
            <a:endParaRPr lang="en-GB" sz="1800" b="0" i="0" dirty="0">
              <a:solidFill>
                <a:schemeClr val="tx1"/>
              </a:solidFill>
              <a:effectLst/>
              <a:latin typeface="Calibri" panose="020F0502020204030204" pitchFamily="34" charset="0"/>
              <a:cs typeface="Calibri" panose="020F0502020204030204" pitchFamily="34" charset="0"/>
            </a:endParaRPr>
          </a:p>
          <a:p>
            <a:pPr lvl="1"/>
            <a:r>
              <a:rPr lang="en-GB" sz="1800" b="0" i="0" dirty="0">
                <a:solidFill>
                  <a:schemeClr val="tx1"/>
                </a:solidFill>
                <a:effectLst/>
                <a:latin typeface="Calibri" panose="020F0502020204030204" pitchFamily="34" charset="0"/>
                <a:cs typeface="Calibri" panose="020F0502020204030204" pitchFamily="34" charset="0"/>
              </a:rPr>
              <a:t>Dynamic development for innovation in the field of omics research -&gt; flip side: excessive consumerism and risk the inappropriate use of laboratory testing</a:t>
            </a:r>
          </a:p>
          <a:p>
            <a:pPr lvl="1"/>
            <a:endParaRPr lang="en-GB" sz="1800" b="0" i="0" dirty="0">
              <a:solidFill>
                <a:schemeClr val="tx1"/>
              </a:solidFill>
              <a:effectLst/>
              <a:latin typeface="Calibri" panose="020F0502020204030204" pitchFamily="34" charset="0"/>
              <a:cs typeface="Calibri" panose="020F0502020204030204" pitchFamily="34" charset="0"/>
            </a:endParaRPr>
          </a:p>
          <a:p>
            <a:pPr lvl="1"/>
            <a:r>
              <a:rPr lang="en-GB" sz="1800" dirty="0">
                <a:solidFill>
                  <a:schemeClr val="tx1"/>
                </a:solidFill>
                <a:latin typeface="Calibri" panose="020F0502020204030204" pitchFamily="34" charset="0"/>
                <a:cs typeface="Calibri" panose="020F0502020204030204" pitchFamily="34" charset="0"/>
              </a:rPr>
              <a:t>E</a:t>
            </a:r>
            <a:r>
              <a:rPr lang="en-GB" sz="1800" b="0" i="0" dirty="0">
                <a:solidFill>
                  <a:schemeClr val="tx1"/>
                </a:solidFill>
                <a:effectLst/>
                <a:latin typeface="Calibri" panose="020F0502020204030204" pitchFamily="34" charset="0"/>
                <a:cs typeface="Calibri" panose="020F0502020204030204" pitchFamily="34" charset="0"/>
              </a:rPr>
              <a:t>thical proteomics -&gt; clinical utility of proteomics</a:t>
            </a:r>
            <a:endParaRPr lang="en-GB"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2518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86" y="16021"/>
            <a:ext cx="8672097" cy="521679"/>
          </a:xfrm>
        </p:spPr>
        <p:txBody>
          <a:bodyPr/>
          <a:lstStyle/>
          <a:p>
            <a:r>
              <a:rPr lang="en-GB" sz="2400" dirty="0">
                <a:latin typeface="Calibri" panose="020F0502020204030204" pitchFamily="34" charset="0"/>
                <a:cs typeface="Calibri" panose="020F0502020204030204" pitchFamily="34" charset="0"/>
              </a:rPr>
              <a:t>Theme 2: Research standards – Peer Review</a:t>
            </a:r>
          </a:p>
        </p:txBody>
      </p:sp>
      <p:pic>
        <p:nvPicPr>
          <p:cNvPr id="1026" name="Picture 2" descr="Reluctant to peer review? How to enhance the experience">
            <a:extLst>
              <a:ext uri="{FF2B5EF4-FFF2-40B4-BE49-F238E27FC236}">
                <a16:creationId xmlns:a16="http://schemas.microsoft.com/office/drawing/2014/main" id="{14FD6239-477C-B0A5-A5C6-3FAFE7BD0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379" y="0"/>
            <a:ext cx="3414395" cy="2186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C0B09AC0-9202-0D27-08F7-AD9173EA12BC}"/>
              </a:ext>
            </a:extLst>
          </p:cNvPr>
          <p:cNvGraphicFramePr/>
          <p:nvPr>
            <p:extLst>
              <p:ext uri="{D42A27DB-BD31-4B8C-83A1-F6EECF244321}">
                <p14:modId xmlns:p14="http://schemas.microsoft.com/office/powerpoint/2010/main" val="4043477893"/>
              </p:ext>
            </p:extLst>
          </p:nvPr>
        </p:nvGraphicFramePr>
        <p:xfrm>
          <a:off x="198120" y="735330"/>
          <a:ext cx="6659880" cy="367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614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3: Research tools</a:t>
            </a:r>
          </a:p>
        </p:txBody>
      </p:sp>
      <p:sp>
        <p:nvSpPr>
          <p:cNvPr id="9" name="Text Placeholder 2"/>
          <p:cNvSpPr>
            <a:spLocks noGrp="1"/>
          </p:cNvSpPr>
          <p:nvPr>
            <p:ph type="body" sz="quarter" idx="13"/>
          </p:nvPr>
        </p:nvSpPr>
        <p:spPr>
          <a:xfrm>
            <a:off x="351789" y="639788"/>
            <a:ext cx="7785101" cy="2975902"/>
          </a:xfrm>
        </p:spPr>
        <p:txBody>
          <a:bodyPr/>
          <a:lstStyle/>
          <a:p>
            <a:r>
              <a:rPr lang="en-GB" sz="1600" b="0" i="0" dirty="0">
                <a:solidFill>
                  <a:schemeClr val="tx1"/>
                </a:solidFill>
                <a:effectLst/>
                <a:latin typeface="Calibri" panose="020F0502020204030204" pitchFamily="34" charset="0"/>
                <a:cs typeface="Calibri" panose="020F0502020204030204" pitchFamily="34" charset="0"/>
              </a:rPr>
              <a:t>The exposome research program advocates the usage of </a:t>
            </a:r>
            <a:r>
              <a:rPr lang="en-GB" sz="1600" b="1" i="0" dirty="0">
                <a:solidFill>
                  <a:schemeClr val="tx1"/>
                </a:solidFill>
                <a:effectLst/>
                <a:latin typeface="Calibri" panose="020F0502020204030204" pitchFamily="34" charset="0"/>
                <a:cs typeface="Calibri" panose="020F0502020204030204" pitchFamily="34" charset="0"/>
              </a:rPr>
              <a:t>agnostic approaches </a:t>
            </a:r>
            <a:r>
              <a:rPr lang="en-GB" sz="1600" b="0" i="0" dirty="0">
                <a:solidFill>
                  <a:schemeClr val="tx1"/>
                </a:solidFill>
                <a:effectLst/>
                <a:latin typeface="Calibri" panose="020F0502020204030204" pitchFamily="34" charset="0"/>
                <a:cs typeface="Calibri" panose="020F0502020204030204" pitchFamily="34" charset="0"/>
              </a:rPr>
              <a:t>for discovering and tracking exposures and their effects on the human body</a:t>
            </a:r>
          </a:p>
          <a:p>
            <a:r>
              <a:rPr lang="en-GB" sz="1600" b="0" i="0" dirty="0">
                <a:solidFill>
                  <a:schemeClr val="tx1"/>
                </a:solidFill>
                <a:effectLst/>
                <a:latin typeface="Calibri" panose="020F0502020204030204" pitchFamily="34" charset="0"/>
                <a:cs typeface="Calibri" panose="020F0502020204030204" pitchFamily="34" charset="0"/>
              </a:rPr>
              <a:t>Exposures that are part of the exposome and are clustered together  -&gt; </a:t>
            </a:r>
            <a:r>
              <a:rPr lang="en-GB" sz="1600" b="0" i="0" dirty="0" err="1">
                <a:solidFill>
                  <a:schemeClr val="tx1"/>
                </a:solidFill>
                <a:effectLst/>
                <a:latin typeface="Calibri" panose="020F0502020204030204" pitchFamily="34" charset="0"/>
                <a:cs typeface="Calibri" panose="020F0502020204030204" pitchFamily="34" charset="0"/>
              </a:rPr>
              <a:t>expotype</a:t>
            </a:r>
            <a:endParaRPr lang="en-GB" sz="1600" dirty="0">
              <a:solidFill>
                <a:schemeClr val="tx1"/>
              </a:solidFill>
              <a:latin typeface="Calibri" panose="020F0502020204030204" pitchFamily="34" charset="0"/>
              <a:cs typeface="Calibri" panose="020F0502020204030204" pitchFamily="34" charset="0"/>
            </a:endParaRPr>
          </a:p>
          <a:p>
            <a:endParaRPr lang="en-GB" sz="1600" dirty="0">
              <a:solidFill>
                <a:schemeClr val="tx1"/>
              </a:solidFill>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FF94C910-204C-21F3-5C48-78BF4E0C73BF}"/>
              </a:ext>
            </a:extLst>
          </p:cNvPr>
          <p:cNvGraphicFramePr/>
          <p:nvPr>
            <p:extLst>
              <p:ext uri="{D42A27DB-BD31-4B8C-83A1-F6EECF244321}">
                <p14:modId xmlns:p14="http://schemas.microsoft.com/office/powerpoint/2010/main" val="2600971355"/>
              </p:ext>
            </p:extLst>
          </p:nvPr>
        </p:nvGraphicFramePr>
        <p:xfrm>
          <a:off x="1196339" y="920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0069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3: Research tools – Data sharing</a:t>
            </a:r>
          </a:p>
        </p:txBody>
      </p:sp>
      <p:sp>
        <p:nvSpPr>
          <p:cNvPr id="9" name="Text Placeholder 2"/>
          <p:cNvSpPr>
            <a:spLocks noGrp="1"/>
          </p:cNvSpPr>
          <p:nvPr>
            <p:ph type="body" sz="quarter" idx="13"/>
          </p:nvPr>
        </p:nvSpPr>
        <p:spPr>
          <a:xfrm>
            <a:off x="186596" y="603771"/>
            <a:ext cx="3570063" cy="1967979"/>
          </a:xfrm>
        </p:spPr>
        <p:txBody>
          <a:bodyPr/>
          <a:lstStyle/>
          <a:p>
            <a:r>
              <a:rPr lang="en-GB" sz="1800" b="0" i="0" dirty="0">
                <a:solidFill>
                  <a:schemeClr val="tx1"/>
                </a:solidFill>
                <a:effectLst/>
                <a:latin typeface="Calibri" panose="020F0502020204030204" pitchFamily="34" charset="0"/>
                <a:cs typeface="Calibri" panose="020F0502020204030204" pitchFamily="34" charset="0"/>
              </a:rPr>
              <a:t>Exposome research -&gt; aims to </a:t>
            </a:r>
            <a:r>
              <a:rPr lang="en-GB" sz="1800" b="0" i="0" dirty="0" err="1">
                <a:solidFill>
                  <a:schemeClr val="tx1"/>
                </a:solidFill>
                <a:effectLst/>
                <a:latin typeface="Calibri" panose="020F0502020204030204" pitchFamily="34" charset="0"/>
                <a:cs typeface="Calibri" panose="020F0502020204030204" pitchFamily="34" charset="0"/>
              </a:rPr>
              <a:t>analyze</a:t>
            </a:r>
            <a:r>
              <a:rPr lang="en-GB" sz="1800" b="0" i="0" dirty="0">
                <a:solidFill>
                  <a:schemeClr val="tx1"/>
                </a:solidFill>
                <a:effectLst/>
                <a:latin typeface="Calibri" panose="020F0502020204030204" pitchFamily="34" charset="0"/>
                <a:cs typeface="Calibri" panose="020F0502020204030204" pitchFamily="34" charset="0"/>
              </a:rPr>
              <a:t> all of the exposures during lifespan and the biological responses -&gt; data from a multitude of sources outside and inside the body -&gt; data sharing &amp; integrating</a:t>
            </a:r>
          </a:p>
        </p:txBody>
      </p:sp>
      <p:graphicFrame>
        <p:nvGraphicFramePr>
          <p:cNvPr id="3" name="Diagram 2">
            <a:extLst>
              <a:ext uri="{FF2B5EF4-FFF2-40B4-BE49-F238E27FC236}">
                <a16:creationId xmlns:a16="http://schemas.microsoft.com/office/drawing/2014/main" id="{920F9EAE-FC1D-0A4B-AC81-17AFBEA321D1}"/>
              </a:ext>
            </a:extLst>
          </p:cNvPr>
          <p:cNvGraphicFramePr/>
          <p:nvPr>
            <p:extLst>
              <p:ext uri="{D42A27DB-BD31-4B8C-83A1-F6EECF244321}">
                <p14:modId xmlns:p14="http://schemas.microsoft.com/office/powerpoint/2010/main" val="3103097372"/>
              </p:ext>
            </p:extLst>
          </p:nvPr>
        </p:nvGraphicFramePr>
        <p:xfrm>
          <a:off x="2241049" y="321569"/>
          <a:ext cx="845666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FCCB403C-247B-1F30-49F0-3CC338496F2B}"/>
              </a:ext>
            </a:extLst>
          </p:cNvPr>
          <p:cNvSpPr txBox="1">
            <a:spLocks/>
          </p:cNvSpPr>
          <p:nvPr/>
        </p:nvSpPr>
        <p:spPr>
          <a:xfrm>
            <a:off x="278036" y="2696893"/>
            <a:ext cx="3570063" cy="1967979"/>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rgbClr val="1C3D7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1C3D74"/>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D74"/>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D7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latin typeface="Calibri" panose="020F0502020204030204" pitchFamily="34" charset="0"/>
                <a:cs typeface="Calibri" panose="020F0502020204030204" pitchFamily="34" charset="0"/>
              </a:rPr>
              <a:t>Privacy protection issues</a:t>
            </a:r>
          </a:p>
          <a:p>
            <a:r>
              <a:rPr lang="en-GB" sz="1800" dirty="0">
                <a:solidFill>
                  <a:schemeClr val="tx1"/>
                </a:solidFill>
                <a:latin typeface="Calibri" panose="020F0502020204030204" pitchFamily="34" charset="0"/>
                <a:cs typeface="Calibri" panose="020F0502020204030204" pitchFamily="34" charset="0"/>
              </a:rPr>
              <a:t>IP protection issues</a:t>
            </a:r>
          </a:p>
          <a:p>
            <a:r>
              <a:rPr lang="en-GB" sz="1800" dirty="0">
                <a:solidFill>
                  <a:schemeClr val="tx1"/>
                </a:solidFill>
                <a:latin typeface="Calibri" panose="020F0502020204030204" pitchFamily="34" charset="0"/>
                <a:cs typeface="Calibri" panose="020F0502020204030204" pitchFamily="34" charset="0"/>
              </a:rPr>
              <a:t>Public trust</a:t>
            </a:r>
          </a:p>
          <a:p>
            <a:endParaRPr lang="en-GB"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445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Graphic spid="3" grpId="0">
        <p:bldAsOne/>
      </p:bldGraphic>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3: Research tools – Study design &amp; Evidence</a:t>
            </a:r>
          </a:p>
        </p:txBody>
      </p:sp>
      <p:pic>
        <p:nvPicPr>
          <p:cNvPr id="2052" name="Picture 4">
            <a:extLst>
              <a:ext uri="{FF2B5EF4-FFF2-40B4-BE49-F238E27FC236}">
                <a16:creationId xmlns:a16="http://schemas.microsoft.com/office/drawing/2014/main" id="{DD7D88F6-1793-E83B-3596-F67C02B7BA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6" t="11739" r="8445" b="20148"/>
          <a:stretch/>
        </p:blipFill>
        <p:spPr bwMode="auto">
          <a:xfrm>
            <a:off x="1011508" y="603771"/>
            <a:ext cx="6404704" cy="380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261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3: Research tools – Sources of bias</a:t>
            </a:r>
          </a:p>
        </p:txBody>
      </p:sp>
      <p:sp>
        <p:nvSpPr>
          <p:cNvPr id="6" name="TextBox 5">
            <a:extLst>
              <a:ext uri="{FF2B5EF4-FFF2-40B4-BE49-F238E27FC236}">
                <a16:creationId xmlns:a16="http://schemas.microsoft.com/office/drawing/2014/main" id="{F326B144-9F80-36ED-3D01-94BA3A19A864}"/>
              </a:ext>
            </a:extLst>
          </p:cNvPr>
          <p:cNvSpPr txBox="1"/>
          <p:nvPr/>
        </p:nvSpPr>
        <p:spPr>
          <a:xfrm>
            <a:off x="186596" y="592692"/>
            <a:ext cx="5010244" cy="3693319"/>
          </a:xfrm>
          <a:prstGeom prst="rect">
            <a:avLst/>
          </a:prstGeom>
          <a:noFill/>
        </p:spPr>
        <p:txBody>
          <a:bodyPr wrap="square">
            <a:spAutoFit/>
          </a:bodyPr>
          <a:lstStyle/>
          <a:p>
            <a:pPr marL="285750" indent="-285750">
              <a:buFont typeface="Arial" panose="020B0604020202020204" pitchFamily="34" charset="0"/>
              <a:buChar char="•"/>
            </a:pPr>
            <a:r>
              <a:rPr lang="en-GB" sz="1800" b="0" i="0" dirty="0">
                <a:effectLst/>
                <a:latin typeface="Calibri" panose="020F0502020204030204" pitchFamily="34" charset="0"/>
                <a:cs typeface="Calibri" panose="020F0502020204030204" pitchFamily="34" charset="0"/>
              </a:rPr>
              <a:t>Racial and ethnic minorities are less likely to participate in biobanks -&gt; </a:t>
            </a:r>
            <a:r>
              <a:rPr lang="en-GB" sz="1800" dirty="0">
                <a:latin typeface="Calibri" panose="020F0502020204030204" pitchFamily="34" charset="0"/>
                <a:cs typeface="Calibri" panose="020F0502020204030204" pitchFamily="34" charset="0"/>
              </a:rPr>
              <a:t>hindered </a:t>
            </a:r>
            <a:r>
              <a:rPr lang="en-GB" sz="1800" b="0" i="0" dirty="0">
                <a:effectLst/>
                <a:latin typeface="Calibri" panose="020F0502020204030204" pitchFamily="34" charset="0"/>
                <a:cs typeface="Calibri" panose="020F0502020204030204" pitchFamily="34" charset="0"/>
              </a:rPr>
              <a:t>discoveries based on </a:t>
            </a:r>
            <a:r>
              <a:rPr lang="en-GB" sz="1800" b="0" i="0" dirty="0" err="1">
                <a:effectLst/>
                <a:latin typeface="Calibri" panose="020F0502020204030204" pitchFamily="34" charset="0"/>
                <a:cs typeface="Calibri" panose="020F0502020204030204" pitchFamily="34" charset="0"/>
              </a:rPr>
              <a:t>omic</a:t>
            </a:r>
            <a:r>
              <a:rPr lang="en-GB" sz="1800" b="0" i="0" dirty="0">
                <a:effectLst/>
                <a:latin typeface="Calibri" panose="020F0502020204030204" pitchFamily="34" charset="0"/>
                <a:cs typeface="Calibri" panose="020F0502020204030204" pitchFamily="34" charset="0"/>
              </a:rPr>
              <a:t> data </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H</a:t>
            </a:r>
            <a:r>
              <a:rPr lang="en-GB" sz="1800" b="0" i="0" dirty="0">
                <a:effectLst/>
                <a:latin typeface="Calibri" panose="020F0502020204030204" pitchFamily="34" charset="0"/>
                <a:cs typeface="Calibri" panose="020F0502020204030204" pitchFamily="34" charset="0"/>
              </a:rPr>
              <a:t>istorical ethical violations </a:t>
            </a:r>
            <a:r>
              <a:rPr lang="en-GB" sz="1800" dirty="0">
                <a:latin typeface="Calibri" panose="020F0502020204030204" pitchFamily="34" charset="0"/>
                <a:cs typeface="Calibri" panose="020F0502020204030204" pitchFamily="34" charset="0"/>
              </a:rPr>
              <a:t>(</a:t>
            </a:r>
            <a:r>
              <a:rPr lang="en-GB" sz="1800" b="0" i="0" dirty="0">
                <a:effectLst/>
                <a:latin typeface="Calibri" panose="020F0502020204030204" pitchFamily="34" charset="0"/>
                <a:cs typeface="Calibri" panose="020F0502020204030204" pitchFamily="34" charset="0"/>
              </a:rPr>
              <a:t>Tuskegee Study)</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D</a:t>
            </a:r>
            <a:r>
              <a:rPr lang="en-GB" sz="1800" b="0" i="0" dirty="0">
                <a:effectLst/>
                <a:latin typeface="Calibri" panose="020F0502020204030204" pitchFamily="34" charset="0"/>
                <a:cs typeface="Calibri" panose="020F0502020204030204" pitchFamily="34" charset="0"/>
              </a:rPr>
              <a:t>iverse groups and underrepresented communities should be included -&gt; improve health inequalities and address environmental justice</a:t>
            </a:r>
            <a:endParaRPr lang="en-GB"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S</a:t>
            </a:r>
            <a:r>
              <a:rPr lang="en-GB" sz="1800" b="0" i="0" dirty="0">
                <a:effectLst/>
                <a:latin typeface="Calibri" panose="020F0502020204030204" pitchFamily="34" charset="0"/>
                <a:cs typeface="Calibri" panose="020F0502020204030204" pitchFamily="34" charset="0"/>
              </a:rPr>
              <a:t>ocioeconomic participation bias in human biomonitoring studies is a form of environmental injustice -&gt; those who are most exposed and vulnerable are the least monitored and represented in research</a:t>
            </a:r>
            <a:endParaRPr lang="en-GB" sz="1800" dirty="0">
              <a:latin typeface="Calibri" panose="020F0502020204030204" pitchFamily="34" charset="0"/>
              <a:cs typeface="Calibri" panose="020F0502020204030204" pitchFamily="34" charset="0"/>
            </a:endParaRPr>
          </a:p>
        </p:txBody>
      </p:sp>
      <p:graphicFrame>
        <p:nvGraphicFramePr>
          <p:cNvPr id="10" name="Diagram 9">
            <a:extLst>
              <a:ext uri="{FF2B5EF4-FFF2-40B4-BE49-F238E27FC236}">
                <a16:creationId xmlns:a16="http://schemas.microsoft.com/office/drawing/2014/main" id="{063CACFD-7AD0-D526-1BC3-8CEEEE930A7E}"/>
              </a:ext>
            </a:extLst>
          </p:cNvPr>
          <p:cNvGraphicFramePr/>
          <p:nvPr>
            <p:extLst>
              <p:ext uri="{D42A27DB-BD31-4B8C-83A1-F6EECF244321}">
                <p14:modId xmlns:p14="http://schemas.microsoft.com/office/powerpoint/2010/main" val="3312254277"/>
              </p:ext>
            </p:extLst>
          </p:nvPr>
        </p:nvGraphicFramePr>
        <p:xfrm>
          <a:off x="4019644" y="48680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2963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3: Research tools – Ethical aspects of biobanking</a:t>
            </a:r>
          </a:p>
        </p:txBody>
      </p:sp>
      <p:sp>
        <p:nvSpPr>
          <p:cNvPr id="6" name="TextBox 5">
            <a:extLst>
              <a:ext uri="{FF2B5EF4-FFF2-40B4-BE49-F238E27FC236}">
                <a16:creationId xmlns:a16="http://schemas.microsoft.com/office/drawing/2014/main" id="{F326B144-9F80-36ED-3D01-94BA3A19A864}"/>
              </a:ext>
            </a:extLst>
          </p:cNvPr>
          <p:cNvSpPr txBox="1"/>
          <p:nvPr/>
        </p:nvSpPr>
        <p:spPr>
          <a:xfrm>
            <a:off x="255175" y="609723"/>
            <a:ext cx="8672097" cy="2308324"/>
          </a:xfrm>
          <a:prstGeom prst="rect">
            <a:avLst/>
          </a:prstGeom>
          <a:noFill/>
        </p:spPr>
        <p:txBody>
          <a:bodyPr wrap="square">
            <a:spAutoFit/>
          </a:bodyPr>
          <a:lstStyle/>
          <a:p>
            <a:pPr marL="285750" indent="-285750">
              <a:buFont typeface="Arial" panose="020B0604020202020204" pitchFamily="34" charset="0"/>
              <a:buChar char="•"/>
            </a:pPr>
            <a:r>
              <a:rPr lang="en-GB" sz="1800" b="0" i="0" dirty="0">
                <a:effectLst/>
                <a:latin typeface="Calibri" panose="020F0502020204030204" pitchFamily="34" charset="0"/>
                <a:cs typeface="Calibri" panose="020F0502020204030204" pitchFamily="34" charset="0"/>
              </a:rPr>
              <a:t>Need to standardize the methodology of sample collection and storage</a:t>
            </a: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B</a:t>
            </a:r>
            <a:r>
              <a:rPr lang="en-GB" sz="1800" b="0" i="0" dirty="0">
                <a:effectLst/>
                <a:latin typeface="Calibri" panose="020F0502020204030204" pitchFamily="34" charset="0"/>
                <a:cs typeface="Calibri" panose="020F0502020204030204" pitchFamily="34" charset="0"/>
              </a:rPr>
              <a:t>iobank policies -&gt; standardized, harmonized, governance structures need to be accepted by all stakeholders to ensure appropriate sample access for research</a:t>
            </a:r>
            <a:endParaRPr lang="en-GB"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latin typeface="Calibri" panose="020F0502020204030204" pitchFamily="34" charset="0"/>
                <a:cs typeface="Calibri" panose="020F0502020204030204" pitchFamily="34" charset="0"/>
              </a:rPr>
              <a:t>B</a:t>
            </a:r>
            <a:r>
              <a:rPr lang="en-GB" sz="1800" b="0" i="0" dirty="0">
                <a:effectLst/>
                <a:latin typeface="Calibri" panose="020F0502020204030204" pitchFamily="34" charset="0"/>
                <a:cs typeface="Calibri" panose="020F0502020204030204" pitchFamily="34" charset="0"/>
              </a:rPr>
              <a:t>iobanks should be established on a national as well as an international basis</a:t>
            </a:r>
          </a:p>
          <a:p>
            <a:pPr marL="285750" indent="-285750">
              <a:buFont typeface="Arial" panose="020B0604020202020204" pitchFamily="34" charset="0"/>
              <a:buChar char="•"/>
            </a:pPr>
            <a:r>
              <a:rPr lang="en-GB" sz="1800" b="0" i="0" dirty="0">
                <a:effectLst/>
                <a:latin typeface="Calibri" panose="020F0502020204030204" pitchFamily="34" charset="0"/>
                <a:cs typeface="Calibri" panose="020F0502020204030204" pitchFamily="34" charset="0"/>
              </a:rPr>
              <a:t>Forward thinking about what happens to samples, data, chains of informed consent for the continual use of samples, scientific consequences of losing rare sample types, and other problems when biobanks have to close down or otherwise need to eliminate stored samples and data</a:t>
            </a:r>
            <a:endParaRPr lang="en-GB" sz="1800" dirty="0">
              <a:latin typeface="Calibri" panose="020F0502020204030204" pitchFamily="34" charset="0"/>
              <a:cs typeface="Calibri" panose="020F0502020204030204" pitchFamily="34" charset="0"/>
            </a:endParaRPr>
          </a:p>
        </p:txBody>
      </p:sp>
      <p:pic>
        <p:nvPicPr>
          <p:cNvPr id="3074" name="Picture 2" descr="Building better biobanks | Nature">
            <a:extLst>
              <a:ext uri="{FF2B5EF4-FFF2-40B4-BE49-F238E27FC236}">
                <a16:creationId xmlns:a16="http://schemas.microsoft.com/office/drawing/2014/main" id="{2E7F61EA-429C-239C-A79B-AED013888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398" y="2681529"/>
            <a:ext cx="3533822" cy="234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28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07083" y="62496"/>
            <a:ext cx="8672097" cy="1036377"/>
          </a:xfrm>
        </p:spPr>
        <p:txBody>
          <a:bodyPr/>
          <a:lstStyle/>
          <a:p>
            <a:r>
              <a:rPr lang="en-GB" sz="1800" dirty="0">
                <a:solidFill>
                  <a:srgbClr val="002060"/>
                </a:solidFill>
                <a:latin typeface="Calibri" panose="020F0502020204030204" pitchFamily="34" charset="0"/>
                <a:cs typeface="Calibri" panose="020F0502020204030204" pitchFamily="34" charset="0"/>
              </a:rPr>
              <a:t>Journal Club: </a:t>
            </a:r>
            <a:r>
              <a:rPr lang="en-GB" sz="1800" i="0" dirty="0">
                <a:solidFill>
                  <a:srgbClr val="002060"/>
                </a:solidFill>
                <a:effectLst/>
                <a:latin typeface="Calibri" panose="020F0502020204030204" pitchFamily="34" charset="0"/>
                <a:cs typeface="Calibri" panose="020F0502020204030204" pitchFamily="34" charset="0"/>
              </a:rPr>
              <a:t>The ethical aspects of exposome research</a:t>
            </a:r>
            <a:endParaRPr lang="en-GB" sz="1800"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2CA941E-314E-BFAE-2EC6-DE7C7DA73B89}"/>
              </a:ext>
            </a:extLst>
          </p:cNvPr>
          <p:cNvPicPr>
            <a:picLocks noChangeAspect="1"/>
          </p:cNvPicPr>
          <p:nvPr/>
        </p:nvPicPr>
        <p:blipFill rotWithShape="1">
          <a:blip r:embed="rId2"/>
          <a:srcRect l="23666" t="21364" r="28417" b="17037"/>
          <a:stretch/>
        </p:blipFill>
        <p:spPr>
          <a:xfrm>
            <a:off x="1645920" y="415249"/>
            <a:ext cx="5608320" cy="4055460"/>
          </a:xfrm>
          <a:prstGeom prst="rect">
            <a:avLst/>
          </a:prstGeom>
        </p:spPr>
      </p:pic>
    </p:spTree>
    <p:extLst>
      <p:ext uri="{BB962C8B-B14F-4D97-AF65-F5344CB8AC3E}">
        <p14:creationId xmlns:p14="http://schemas.microsoft.com/office/powerpoint/2010/main" val="2341905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4: Study participants</a:t>
            </a:r>
          </a:p>
        </p:txBody>
      </p:sp>
      <p:sp>
        <p:nvSpPr>
          <p:cNvPr id="6" name="TextBox 5">
            <a:extLst>
              <a:ext uri="{FF2B5EF4-FFF2-40B4-BE49-F238E27FC236}">
                <a16:creationId xmlns:a16="http://schemas.microsoft.com/office/drawing/2014/main" id="{F326B144-9F80-36ED-3D01-94BA3A19A864}"/>
              </a:ext>
            </a:extLst>
          </p:cNvPr>
          <p:cNvSpPr txBox="1"/>
          <p:nvPr/>
        </p:nvSpPr>
        <p:spPr>
          <a:xfrm>
            <a:off x="235951" y="611514"/>
            <a:ext cx="8672097" cy="3046988"/>
          </a:xfrm>
          <a:prstGeom prst="rect">
            <a:avLst/>
          </a:prstGeom>
          <a:noFill/>
        </p:spPr>
        <p:txBody>
          <a:bodyPr wrap="square">
            <a:spAutoFit/>
          </a:bodyPr>
          <a:lstStyle/>
          <a:p>
            <a:pPr marL="285750"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 measurements -&gt; ↑  burden to the participants -&gt; ↓ participation rates and ↑ reporting bias</a:t>
            </a:r>
          </a:p>
          <a:p>
            <a:pPr marL="285750"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Potential consequences of data leaks:</a:t>
            </a: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People’s medical conditions become public -&gt;  societal discrimination</a:t>
            </a: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Insurance companies might have the right to request medical information from, or authorization to access medical records of, a person who wants to take out life insurance (Sweden)</a:t>
            </a:r>
          </a:p>
          <a:p>
            <a:pPr marL="285750"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Participants’ right to withdrawn consent:</a:t>
            </a: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Anonymised samples -&gt; cannot be withdrawn</a:t>
            </a: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Double coded samples shared with collaborators -&gt; cannot be withdrawn</a:t>
            </a: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Scientists must be honest with participants about the extent to which their samples and data can be destroyed upon their request</a:t>
            </a:r>
          </a:p>
          <a:p>
            <a:pPr lvl="1"/>
            <a:r>
              <a:rPr lang="en-GB" sz="1600" b="0" i="0" dirty="0">
                <a:effectLst/>
                <a:latin typeface="Calibri" panose="020F0502020204030204" pitchFamily="34" charset="0"/>
                <a:cs typeface="Calibri" panose="020F0502020204030204" pitchFamily="34" charset="0"/>
              </a:rPr>
              <a:t> </a:t>
            </a:r>
            <a:endParaRPr lang="en-GB" sz="1600" dirty="0">
              <a:latin typeface="Calibri" panose="020F0502020204030204" pitchFamily="34" charset="0"/>
              <a:cs typeface="Calibri" panose="020F0502020204030204" pitchFamily="34" charset="0"/>
            </a:endParaRPr>
          </a:p>
        </p:txBody>
      </p:sp>
      <p:pic>
        <p:nvPicPr>
          <p:cNvPr id="4098" name="Picture 2" descr="How to Choose the Right Participants for Your UX Research">
            <a:extLst>
              <a:ext uri="{FF2B5EF4-FFF2-40B4-BE49-F238E27FC236}">
                <a16:creationId xmlns:a16="http://schemas.microsoft.com/office/drawing/2014/main" id="{1F2EEEDD-3DE9-EEE5-E724-CAA9B05C7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3159355"/>
            <a:ext cx="3520440" cy="196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62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4: Study participants</a:t>
            </a:r>
          </a:p>
        </p:txBody>
      </p:sp>
      <p:sp>
        <p:nvSpPr>
          <p:cNvPr id="6" name="TextBox 5">
            <a:extLst>
              <a:ext uri="{FF2B5EF4-FFF2-40B4-BE49-F238E27FC236}">
                <a16:creationId xmlns:a16="http://schemas.microsoft.com/office/drawing/2014/main" id="{F326B144-9F80-36ED-3D01-94BA3A19A864}"/>
              </a:ext>
            </a:extLst>
          </p:cNvPr>
          <p:cNvSpPr txBox="1"/>
          <p:nvPr/>
        </p:nvSpPr>
        <p:spPr>
          <a:xfrm>
            <a:off x="255175" y="609723"/>
            <a:ext cx="8672097" cy="2308324"/>
          </a:xfrm>
          <a:prstGeom prst="rect">
            <a:avLst/>
          </a:prstGeom>
          <a:noFill/>
        </p:spPr>
        <p:txBody>
          <a:bodyPr wrap="square">
            <a:spAutoFit/>
          </a:bodyPr>
          <a:lstStyle/>
          <a:p>
            <a:pPr marL="285750" indent="-285750">
              <a:buFont typeface="Arial" panose="020B0604020202020204" pitchFamily="34" charset="0"/>
              <a:buChar char="•"/>
            </a:pPr>
            <a:r>
              <a:rPr lang="en-GB" sz="1800" b="1" i="0" dirty="0">
                <a:effectLst/>
                <a:latin typeface="Calibri" panose="020F0502020204030204" pitchFamily="34" charset="0"/>
                <a:cs typeface="Calibri" panose="020F0502020204030204" pitchFamily="34" charset="0"/>
              </a:rPr>
              <a:t>How should we take into account new technological developments that can protect privacy?</a:t>
            </a:r>
          </a:p>
          <a:p>
            <a:pPr marL="285750" indent="-285750">
              <a:buFont typeface="Arial" panose="020B0604020202020204" pitchFamily="34" charset="0"/>
              <a:buChar char="•"/>
            </a:pPr>
            <a:endParaRPr lang="en-GB" sz="1800" b="1" i="0" dirty="0">
              <a:effectLst/>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sz="1800" b="0" i="0" dirty="0">
                <a:effectLst/>
                <a:latin typeface="Calibri" panose="020F0502020204030204" pitchFamily="34" charset="0"/>
                <a:cs typeface="Calibri" panose="020F0502020204030204" pitchFamily="34" charset="0"/>
              </a:rPr>
              <a:t>Security systems and de-identification algorithms used by banks in the financial sector </a:t>
            </a:r>
          </a:p>
          <a:p>
            <a:pPr marL="628642" lvl="1" indent="-285750">
              <a:buFont typeface="Arial" panose="020B0604020202020204" pitchFamily="34" charset="0"/>
              <a:buChar char="•"/>
            </a:pPr>
            <a:r>
              <a:rPr lang="en-GB" sz="1800" b="0" i="0" dirty="0" err="1">
                <a:effectLst/>
                <a:latin typeface="Calibri" panose="020F0502020204030204" pitchFamily="34" charset="0"/>
                <a:cs typeface="Calibri" panose="020F0502020204030204" pitchFamily="34" charset="0"/>
              </a:rPr>
              <a:t>DataSHIELD</a:t>
            </a:r>
            <a:r>
              <a:rPr lang="en-GB" sz="1800" b="0" i="0" dirty="0">
                <a:effectLst/>
                <a:latin typeface="Calibri" panose="020F0502020204030204" pitchFamily="34" charset="0"/>
                <a:cs typeface="Calibri" panose="020F0502020204030204" pitchFamily="34" charset="0"/>
              </a:rPr>
              <a:t> technology is especially suited for privacy protection because results returned to the analyst can be carefully created to be non-disclosive and match the policies of the data provider’s data governance rules</a:t>
            </a:r>
            <a:endParaRPr lang="en-GB" sz="1800" dirty="0">
              <a:latin typeface="Calibri" panose="020F0502020204030204" pitchFamily="34" charset="0"/>
              <a:cs typeface="Calibri" panose="020F0502020204030204" pitchFamily="34" charset="0"/>
            </a:endParaRPr>
          </a:p>
        </p:txBody>
      </p:sp>
      <p:pic>
        <p:nvPicPr>
          <p:cNvPr id="4098" name="Picture 2" descr="How to Choose the Right Participants for Your UX Research">
            <a:extLst>
              <a:ext uri="{FF2B5EF4-FFF2-40B4-BE49-F238E27FC236}">
                <a16:creationId xmlns:a16="http://schemas.microsoft.com/office/drawing/2014/main" id="{1F2EEEDD-3DE9-EEE5-E724-CAA9B05C7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560" y="3159355"/>
            <a:ext cx="3520440" cy="196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4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4: Study participants – Returning results</a:t>
            </a:r>
          </a:p>
        </p:txBody>
      </p:sp>
      <p:sp>
        <p:nvSpPr>
          <p:cNvPr id="6" name="TextBox 5">
            <a:extLst>
              <a:ext uri="{FF2B5EF4-FFF2-40B4-BE49-F238E27FC236}">
                <a16:creationId xmlns:a16="http://schemas.microsoft.com/office/drawing/2014/main" id="{F326B144-9F80-36ED-3D01-94BA3A19A864}"/>
              </a:ext>
            </a:extLst>
          </p:cNvPr>
          <p:cNvSpPr txBox="1"/>
          <p:nvPr/>
        </p:nvSpPr>
        <p:spPr>
          <a:xfrm>
            <a:off x="255175" y="609723"/>
            <a:ext cx="8672097" cy="3539430"/>
          </a:xfrm>
          <a:prstGeom prst="rect">
            <a:avLst/>
          </a:prstGeom>
          <a:noFill/>
        </p:spPr>
        <p:txBody>
          <a:bodyPr wrap="square">
            <a:spAutoFit/>
          </a:bodyPr>
          <a:lstStyle/>
          <a:p>
            <a:pPr marL="285750" indent="-285750">
              <a:buFont typeface="Arial" panose="020B0604020202020204" pitchFamily="34" charset="0"/>
              <a:buChar char="•"/>
            </a:pPr>
            <a:r>
              <a:rPr lang="en-GB" sz="1600" b="1" i="0" dirty="0">
                <a:effectLst/>
                <a:latin typeface="Calibri" panose="020F0502020204030204" pitchFamily="34" charset="0"/>
                <a:cs typeface="Calibri" panose="020F0502020204030204" pitchFamily="34" charset="0"/>
              </a:rPr>
              <a:t>Should researchers return results to the participants?</a:t>
            </a:r>
          </a:p>
          <a:p>
            <a:pPr marL="285750" indent="-285750">
              <a:buFont typeface="Arial" panose="020B0604020202020204" pitchFamily="34" charset="0"/>
              <a:buChar char="•"/>
            </a:pPr>
            <a:endParaRPr lang="en-GB" sz="1600" b="1" i="0" dirty="0">
              <a:effectLst/>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Requirement to return results only when participants have consented to that</a:t>
            </a: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Modern advances in environmental biomarker technology precede knowledge of how to address unexpected findings -&gt; design a thoughtful communication plan at the outset of a study and articulate it in the informed consent process</a:t>
            </a: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Researchers may not give participants false expectations or pressure them because that would be patently dishonest and unethical</a:t>
            </a:r>
            <a:endParaRPr lang="en-GB" sz="1600" dirty="0">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Biomonitoring may blur the distinction between environmental and lifestyle risks in the minds of participants, causing them to feel responsible for exposures that are not part of their lifestyle</a:t>
            </a:r>
          </a:p>
          <a:p>
            <a:pPr marL="628642" lvl="1"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D</a:t>
            </a:r>
            <a:r>
              <a:rPr lang="en-GB" sz="1600" b="0" i="0" dirty="0">
                <a:effectLst/>
                <a:latin typeface="Calibri" panose="020F0502020204030204" pitchFamily="34" charset="0"/>
                <a:cs typeface="Calibri" panose="020F0502020204030204" pitchFamily="34" charset="0"/>
              </a:rPr>
              <a:t>issemination of epigenetics include exaggerated and premature claims about health risks, we need to clearly communicate about what the risks actually are</a:t>
            </a:r>
            <a:endParaRPr lang="en-GB" sz="1600" dirty="0">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sz="1600" b="0" i="0" dirty="0">
                <a:effectLst/>
                <a:latin typeface="Calibri" panose="020F0502020204030204" pitchFamily="34" charset="0"/>
                <a:cs typeface="Calibri" panose="020F0502020204030204" pitchFamily="34" charset="0"/>
              </a:rPr>
              <a:t>Costs of communicating results to research participants</a:t>
            </a:r>
            <a:endParaRPr lang="en-GB" sz="1600" dirty="0">
              <a:latin typeface="Calibri" panose="020F0502020204030204" pitchFamily="34" charset="0"/>
              <a:cs typeface="Calibri" panose="020F0502020204030204" pitchFamily="34" charset="0"/>
            </a:endParaRPr>
          </a:p>
        </p:txBody>
      </p:sp>
      <p:pic>
        <p:nvPicPr>
          <p:cNvPr id="5122" name="Picture 2" descr="An international framework for returning clinically actionable genomic  results to research participants – GA4GH">
            <a:extLst>
              <a:ext uri="{FF2B5EF4-FFF2-40B4-BE49-F238E27FC236}">
                <a16:creationId xmlns:a16="http://schemas.microsoft.com/office/drawing/2014/main" id="{E126C44C-E542-FF9A-87BA-5EEA2648F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0" y="3680460"/>
            <a:ext cx="2926080"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17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4: Study participants – Returning results</a:t>
            </a:r>
          </a:p>
        </p:txBody>
      </p:sp>
      <p:sp>
        <p:nvSpPr>
          <p:cNvPr id="6" name="TextBox 5">
            <a:extLst>
              <a:ext uri="{FF2B5EF4-FFF2-40B4-BE49-F238E27FC236}">
                <a16:creationId xmlns:a16="http://schemas.microsoft.com/office/drawing/2014/main" id="{F326B144-9F80-36ED-3D01-94BA3A19A864}"/>
              </a:ext>
            </a:extLst>
          </p:cNvPr>
          <p:cNvSpPr txBox="1"/>
          <p:nvPr/>
        </p:nvSpPr>
        <p:spPr>
          <a:xfrm>
            <a:off x="4572000" y="609723"/>
            <a:ext cx="4355272" cy="2700739"/>
          </a:xfrm>
          <a:prstGeom prst="rect">
            <a:avLst/>
          </a:prstGeom>
          <a:noFill/>
        </p:spPr>
        <p:txBody>
          <a:bodyPr wrap="square">
            <a:spAutoFit/>
          </a:bodyPr>
          <a:lstStyle/>
          <a:p>
            <a:pPr marL="285750" indent="-285750">
              <a:buFont typeface="Arial" panose="020B0604020202020204" pitchFamily="34" charset="0"/>
              <a:buChar char="•"/>
            </a:pPr>
            <a:r>
              <a:rPr lang="en-GB" sz="1600" b="1" i="0" dirty="0">
                <a:effectLst/>
                <a:latin typeface="Calibri" panose="020F0502020204030204" pitchFamily="34" charset="0"/>
                <a:cs typeface="Calibri" panose="020F0502020204030204" pitchFamily="34" charset="0"/>
              </a:rPr>
              <a:t>Which results should we return to participants?</a:t>
            </a:r>
          </a:p>
          <a:p>
            <a:pPr lvl="1"/>
            <a:endParaRPr lang="en-GB" sz="1600" dirty="0">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dirty="0"/>
              <a:t>Secondary, unanticipated, or incidental findings</a:t>
            </a:r>
          </a:p>
          <a:p>
            <a:pPr marL="628642" lvl="1" indent="-285750">
              <a:buFont typeface="Arial" panose="020B0604020202020204" pitchFamily="34" charset="0"/>
              <a:buChar char="•"/>
            </a:pPr>
            <a:r>
              <a:rPr lang="en-GB" dirty="0"/>
              <a:t>Extensive counselling to understand which unrelated conditions could turn up in incidental genetic findings</a:t>
            </a:r>
          </a:p>
          <a:p>
            <a:pPr marL="628642" lvl="1" indent="-285750">
              <a:buFont typeface="Arial" panose="020B0604020202020204" pitchFamily="34" charset="0"/>
              <a:buChar char="•"/>
            </a:pPr>
            <a:r>
              <a:rPr lang="en-GB" dirty="0"/>
              <a:t>Ethical issues related to the disclosure of incidental findings, or the return of results -&gt;  cognitive capacity of research participants (i.e. children)</a:t>
            </a:r>
            <a:endParaRPr lang="en-GB" sz="1600" dirty="0">
              <a:latin typeface="Calibri" panose="020F0502020204030204" pitchFamily="34" charset="0"/>
              <a:cs typeface="Calibri" panose="020F0502020204030204" pitchFamily="34" charset="0"/>
            </a:endParaRPr>
          </a:p>
        </p:txBody>
      </p:sp>
      <p:pic>
        <p:nvPicPr>
          <p:cNvPr id="5122" name="Picture 2" descr="An international framework for returning clinically actionable genomic  results to research participants – GA4GH">
            <a:extLst>
              <a:ext uri="{FF2B5EF4-FFF2-40B4-BE49-F238E27FC236}">
                <a16:creationId xmlns:a16="http://schemas.microsoft.com/office/drawing/2014/main" id="{E126C44C-E542-FF9A-87BA-5EEA2648F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0" y="3680460"/>
            <a:ext cx="2926080" cy="14630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2B960DFC-CECC-A510-3C2A-C8B9E158C0E9}"/>
              </a:ext>
            </a:extLst>
          </p:cNvPr>
          <p:cNvGraphicFramePr/>
          <p:nvPr>
            <p:extLst>
              <p:ext uri="{D42A27DB-BD31-4B8C-83A1-F6EECF244321}">
                <p14:modId xmlns:p14="http://schemas.microsoft.com/office/powerpoint/2010/main" val="632478971"/>
              </p:ext>
            </p:extLst>
          </p:nvPr>
        </p:nvGraphicFramePr>
        <p:xfrm>
          <a:off x="-762000" y="46977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629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5: Consequences of research products</a:t>
            </a:r>
          </a:p>
        </p:txBody>
      </p:sp>
      <p:pic>
        <p:nvPicPr>
          <p:cNvPr id="7174" name="Picture 6" descr="Workshop 11: From bench to bedside | Saphire">
            <a:extLst>
              <a:ext uri="{FF2B5EF4-FFF2-40B4-BE49-F238E27FC236}">
                <a16:creationId xmlns:a16="http://schemas.microsoft.com/office/drawing/2014/main" id="{02591939-B4AF-8019-6010-0A0CB786CC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2" r="8252" b="15162"/>
          <a:stretch/>
        </p:blipFill>
        <p:spPr bwMode="auto">
          <a:xfrm>
            <a:off x="7218924" y="0"/>
            <a:ext cx="1925076" cy="11277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65E04B52-1593-5DD2-5E2F-02D7912E426F}"/>
              </a:ext>
            </a:extLst>
          </p:cNvPr>
          <p:cNvGraphicFramePr/>
          <p:nvPr>
            <p:extLst>
              <p:ext uri="{D42A27DB-BD31-4B8C-83A1-F6EECF244321}">
                <p14:modId xmlns:p14="http://schemas.microsoft.com/office/powerpoint/2010/main" val="3702101865"/>
              </p:ext>
            </p:extLst>
          </p:nvPr>
        </p:nvGraphicFramePr>
        <p:xfrm>
          <a:off x="-1287780" y="458990"/>
          <a:ext cx="6005524" cy="3999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326B144-9F80-36ED-3D01-94BA3A19A864}"/>
              </a:ext>
            </a:extLst>
          </p:cNvPr>
          <p:cNvSpPr txBox="1"/>
          <p:nvPr/>
        </p:nvSpPr>
        <p:spPr>
          <a:xfrm>
            <a:off x="3737167" y="980669"/>
            <a:ext cx="5315393" cy="3293209"/>
          </a:xfrm>
          <a:prstGeom prst="rect">
            <a:avLst/>
          </a:prstGeom>
          <a:noFill/>
        </p:spPr>
        <p:txBody>
          <a:bodyPr wrap="square">
            <a:spAutoFit/>
          </a:bodyPr>
          <a:lstStyle/>
          <a:p>
            <a:pPr marL="285750" indent="-285750">
              <a:buFont typeface="Arial" panose="020B0604020202020204" pitchFamily="34" charset="0"/>
              <a:buChar char="•"/>
            </a:pPr>
            <a:r>
              <a:rPr lang="en-GB" sz="1600" b="1" i="0" dirty="0">
                <a:effectLst/>
                <a:latin typeface="Calibri" panose="020F0502020204030204" pitchFamily="34" charset="0"/>
                <a:cs typeface="Calibri" panose="020F0502020204030204" pitchFamily="34" charset="0"/>
              </a:rPr>
              <a:t>Clinica</a:t>
            </a:r>
            <a:r>
              <a:rPr lang="en-GB" sz="1600" b="1" dirty="0">
                <a:latin typeface="Calibri" panose="020F0502020204030204" pitchFamily="34" charset="0"/>
                <a:cs typeface="Calibri" panose="020F0502020204030204" pitchFamily="34" charset="0"/>
              </a:rPr>
              <a:t>l translation of exposome research</a:t>
            </a:r>
            <a:endParaRPr lang="en-GB" sz="1600" b="1" i="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b="1" i="0" dirty="0">
              <a:effectLst/>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Exposome research can become clinically relevant -&gt; bench-to-bedside and cohort-to-bedside</a:t>
            </a:r>
          </a:p>
          <a:p>
            <a:pPr marL="628642" lvl="1"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Integrative strategies -&gt; bioinformatics, omics studies, and systems biology -&gt; better understanding of complex diseases -&gt; personalized medicine</a:t>
            </a:r>
          </a:p>
          <a:p>
            <a:pPr marL="628642" lvl="1"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Environmental and occupational exposure data -&gt; no part of medical history taking in clinical settings -&gt;  urgent need for bridging and overcoming silos</a:t>
            </a:r>
          </a:p>
          <a:p>
            <a:pPr marL="628642" lvl="1"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Potential barriers: biomarkers are splintered into numerous costly patent-protected tests -&gt; FDA approval -&gt; health care cost</a:t>
            </a:r>
          </a:p>
        </p:txBody>
      </p:sp>
    </p:spTree>
    <p:extLst>
      <p:ext uri="{BB962C8B-B14F-4D97-AF65-F5344CB8AC3E}">
        <p14:creationId xmlns:p14="http://schemas.microsoft.com/office/powerpoint/2010/main" val="71002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5: Consequences of research products</a:t>
            </a:r>
          </a:p>
        </p:txBody>
      </p:sp>
      <p:sp>
        <p:nvSpPr>
          <p:cNvPr id="6" name="TextBox 5">
            <a:extLst>
              <a:ext uri="{FF2B5EF4-FFF2-40B4-BE49-F238E27FC236}">
                <a16:creationId xmlns:a16="http://schemas.microsoft.com/office/drawing/2014/main" id="{F326B144-9F80-36ED-3D01-94BA3A19A864}"/>
              </a:ext>
            </a:extLst>
          </p:cNvPr>
          <p:cNvSpPr txBox="1"/>
          <p:nvPr/>
        </p:nvSpPr>
        <p:spPr>
          <a:xfrm>
            <a:off x="72295" y="609723"/>
            <a:ext cx="4316825" cy="3293209"/>
          </a:xfrm>
          <a:prstGeom prst="rect">
            <a:avLst/>
          </a:prstGeom>
          <a:noFill/>
        </p:spPr>
        <p:txBody>
          <a:bodyPr wrap="square">
            <a:spAutoFit/>
          </a:bodyPr>
          <a:lstStyle/>
          <a:p>
            <a:pPr marL="285750" indent="-285750">
              <a:buFont typeface="Arial" panose="020B0604020202020204" pitchFamily="34" charset="0"/>
              <a:buChar char="•"/>
            </a:pPr>
            <a:r>
              <a:rPr lang="en-GB" sz="1600" b="1" i="0" dirty="0">
                <a:effectLst/>
                <a:latin typeface="Calibri" panose="020F0502020204030204" pitchFamily="34" charset="0"/>
                <a:cs typeface="Calibri" panose="020F0502020204030204" pitchFamily="34" charset="0"/>
              </a:rPr>
              <a:t>Clinica</a:t>
            </a:r>
            <a:r>
              <a:rPr lang="en-GB" sz="1600" b="1" dirty="0">
                <a:latin typeface="Calibri" panose="020F0502020204030204" pitchFamily="34" charset="0"/>
                <a:cs typeface="Calibri" panose="020F0502020204030204" pitchFamily="34" charset="0"/>
              </a:rPr>
              <a:t>l translation of exposome research</a:t>
            </a:r>
            <a:endParaRPr lang="en-GB" sz="1600" b="1" i="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b="1" i="0" dirty="0">
              <a:effectLst/>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sz="1600" dirty="0" err="1">
                <a:latin typeface="Calibri" panose="020F0502020204030204" pitchFamily="34" charset="0"/>
                <a:cs typeface="Calibri" panose="020F0502020204030204" pitchFamily="34" charset="0"/>
              </a:rPr>
              <a:t>OneHealth</a:t>
            </a:r>
            <a:r>
              <a:rPr lang="en-GB" sz="1600" dirty="0">
                <a:latin typeface="Calibri" panose="020F0502020204030204" pitchFamily="34" charset="0"/>
                <a:cs typeface="Calibri" panose="020F0502020204030204" pitchFamily="34" charset="0"/>
              </a:rPr>
              <a:t> approach</a:t>
            </a:r>
          </a:p>
          <a:p>
            <a:pPr marL="628642" lvl="1"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628642" lvl="1"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One Health is a collaborative, multisectoral, and transdisciplinary approach — working at the local, regional, national, and global levels — with the goal of achieving optimal health outcomes recognizing the interconnection between people, animals, plants, and their shared environment.</a:t>
            </a:r>
          </a:p>
        </p:txBody>
      </p:sp>
      <p:pic>
        <p:nvPicPr>
          <p:cNvPr id="7172" name="Picture 4" descr="One Health - Wikipedia">
            <a:extLst>
              <a:ext uri="{FF2B5EF4-FFF2-40B4-BE49-F238E27FC236}">
                <a16:creationId xmlns:a16="http://schemas.microsoft.com/office/drawing/2014/main" id="{8DD68AFB-F30B-0E8B-7791-F437AB2D2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99110"/>
            <a:ext cx="4183380" cy="400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629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Executive Summary</a:t>
            </a:r>
          </a:p>
        </p:txBody>
      </p:sp>
      <p:sp>
        <p:nvSpPr>
          <p:cNvPr id="3" name="TextBox 2">
            <a:extLst>
              <a:ext uri="{FF2B5EF4-FFF2-40B4-BE49-F238E27FC236}">
                <a16:creationId xmlns:a16="http://schemas.microsoft.com/office/drawing/2014/main" id="{CA95C139-36BE-831F-E2DE-9FAA9F0A789A}"/>
              </a:ext>
            </a:extLst>
          </p:cNvPr>
          <p:cNvSpPr txBox="1"/>
          <p:nvPr/>
        </p:nvSpPr>
        <p:spPr>
          <a:xfrm>
            <a:off x="186596" y="619011"/>
            <a:ext cx="8816876" cy="1815882"/>
          </a:xfrm>
          <a:prstGeom prst="rect">
            <a:avLst/>
          </a:prstGeom>
          <a:solidFill>
            <a:schemeClr val="accent2">
              <a:lumMod val="20000"/>
              <a:lumOff val="80000"/>
            </a:schemeClr>
          </a:solidFill>
          <a:ln>
            <a:solidFill>
              <a:schemeClr val="tx1"/>
            </a:solidFill>
          </a:ln>
        </p:spPr>
        <p:txBody>
          <a:bodyPr wrap="square" rtlCol="0">
            <a:spAutoFit/>
          </a:bodyPr>
          <a:lstStyle/>
          <a:p>
            <a:r>
              <a:rPr lang="en-US" sz="1600" b="1" dirty="0">
                <a:latin typeface="Calibri" panose="020F0502020204030204" pitchFamily="34" charset="0"/>
                <a:cs typeface="Calibri" panose="020F0502020204030204" pitchFamily="34" charset="0"/>
              </a:rPr>
              <a:t>Theme 1: Research program goals</a:t>
            </a:r>
            <a:endParaRPr lang="en-GB" sz="1600"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The exposome research program aims to </a:t>
            </a:r>
            <a:r>
              <a:rPr lang="en-US" sz="1600" b="1" dirty="0">
                <a:latin typeface="Calibri" panose="020F0502020204030204" pitchFamily="34" charset="0"/>
                <a:cs typeface="Calibri" panose="020F0502020204030204" pitchFamily="34" charset="0"/>
              </a:rPr>
              <a:t>improve human health</a:t>
            </a:r>
            <a:r>
              <a:rPr lang="en-US" sz="1600" dirty="0">
                <a:latin typeface="Calibri" panose="020F0502020204030204" pitchFamily="34" charset="0"/>
                <a:cs typeface="Calibri" panose="020F0502020204030204" pitchFamily="34" charset="0"/>
              </a:rPr>
              <a:t> by creating the tools necessary to analyze </a:t>
            </a:r>
            <a:r>
              <a:rPr lang="en-US" sz="1600" b="1" dirty="0">
                <a:latin typeface="Calibri" panose="020F0502020204030204" pitchFamily="34" charset="0"/>
                <a:cs typeface="Calibri" panose="020F0502020204030204" pitchFamily="34" charset="0"/>
              </a:rPr>
              <a:t>all bodily exposures</a:t>
            </a:r>
            <a:r>
              <a:rPr lang="en-US" sz="1600" dirty="0">
                <a:latin typeface="Calibri" panose="020F0502020204030204" pitchFamily="34" charset="0"/>
                <a:cs typeface="Calibri" panose="020F0502020204030204" pitchFamily="34" charset="0"/>
              </a:rPr>
              <a:t> and their corresponding </a:t>
            </a:r>
            <a:r>
              <a:rPr lang="en-US" sz="1600" b="1" dirty="0">
                <a:latin typeface="Calibri" panose="020F0502020204030204" pitchFamily="34" charset="0"/>
                <a:cs typeface="Calibri" panose="020F0502020204030204" pitchFamily="34" charset="0"/>
              </a:rPr>
              <a:t>biological responses</a:t>
            </a:r>
            <a:r>
              <a:rPr lang="en-US" sz="1600" dirty="0">
                <a:latin typeface="Calibri" panose="020F0502020204030204" pitchFamily="34" charset="0"/>
                <a:cs typeface="Calibri" panose="020F0502020204030204" pitchFamily="34" charset="0"/>
              </a:rPr>
              <a:t> throughout an individual’s lifespan. This prompts the question how the goals of the exposome research program align with other goals, such as </a:t>
            </a:r>
            <a:r>
              <a:rPr lang="en-US" sz="1600" b="1" dirty="0">
                <a:latin typeface="Calibri" panose="020F0502020204030204" pitchFamily="34" charset="0"/>
                <a:cs typeface="Calibri" panose="020F0502020204030204" pitchFamily="34" charset="0"/>
              </a:rPr>
              <a:t>advancing human wellbeing</a:t>
            </a:r>
            <a:r>
              <a:rPr lang="en-US" sz="1600" dirty="0">
                <a:latin typeface="Calibri" panose="020F0502020204030204" pitchFamily="34" charset="0"/>
                <a:cs typeface="Calibri" panose="020F0502020204030204" pitchFamily="34" charset="0"/>
              </a:rPr>
              <a:t> or </a:t>
            </a:r>
            <a:r>
              <a:rPr lang="en-US" sz="1600" b="1" dirty="0">
                <a:latin typeface="Calibri" panose="020F0502020204030204" pitchFamily="34" charset="0"/>
                <a:cs typeface="Calibri" panose="020F0502020204030204" pitchFamily="34" charset="0"/>
              </a:rPr>
              <a:t>alleviating human suffering</a:t>
            </a:r>
            <a:r>
              <a:rPr lang="en-US" sz="1600" dirty="0">
                <a:latin typeface="Calibri" panose="020F0502020204030204" pitchFamily="34" charset="0"/>
                <a:cs typeface="Calibri" panose="020F0502020204030204" pitchFamily="34" charset="0"/>
              </a:rPr>
              <a:t>. It also raises the question which general considerations should be incorporated into the concrete goals of specific research projects, such as policy goals or ‘stakeholder’ voices.</a:t>
            </a:r>
            <a:endParaRPr lang="en-GB" sz="16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3E960B1-1604-3896-15EF-1B9D410B52FE}"/>
              </a:ext>
            </a:extLst>
          </p:cNvPr>
          <p:cNvSpPr txBox="1"/>
          <p:nvPr/>
        </p:nvSpPr>
        <p:spPr>
          <a:xfrm>
            <a:off x="186596" y="2571750"/>
            <a:ext cx="8816876" cy="1569660"/>
          </a:xfrm>
          <a:prstGeom prst="rect">
            <a:avLst/>
          </a:prstGeom>
          <a:solidFill>
            <a:schemeClr val="tx2">
              <a:lumMod val="20000"/>
              <a:lumOff val="80000"/>
            </a:schemeClr>
          </a:solidFill>
          <a:ln>
            <a:solidFill>
              <a:schemeClr val="tx1"/>
            </a:solidFill>
          </a:ln>
        </p:spPr>
        <p:txBody>
          <a:bodyPr wrap="square" rtlCol="0">
            <a:spAutoFit/>
          </a:bodyPr>
          <a:lstStyle/>
          <a:p>
            <a:r>
              <a:rPr lang="en-US" sz="1600" b="1" dirty="0">
                <a:latin typeface="Calibri" panose="020F0502020204030204" pitchFamily="34" charset="0"/>
                <a:cs typeface="Calibri" panose="020F0502020204030204" pitchFamily="34" charset="0"/>
              </a:rPr>
              <a:t>Theme 2: Research standards</a:t>
            </a:r>
            <a:endParaRPr lang="en-GB" sz="1600"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Exposome research and other multi-omics research create </a:t>
            </a:r>
            <a:r>
              <a:rPr lang="en-US" sz="1600" b="1" dirty="0">
                <a:latin typeface="Calibri" panose="020F0502020204030204" pitchFamily="34" charset="0"/>
                <a:cs typeface="Calibri" panose="020F0502020204030204" pitchFamily="34" charset="0"/>
              </a:rPr>
              <a:t>new tools</a:t>
            </a:r>
            <a:r>
              <a:rPr lang="en-US" sz="1600" dirty="0">
                <a:latin typeface="Calibri" panose="020F0502020204030204" pitchFamily="34" charset="0"/>
                <a:cs typeface="Calibri" panose="020F0502020204030204" pitchFamily="34" charset="0"/>
              </a:rPr>
              <a:t>, perform </a:t>
            </a:r>
            <a:r>
              <a:rPr lang="en-US" sz="1600" b="1" dirty="0">
                <a:latin typeface="Calibri" panose="020F0502020204030204" pitchFamily="34" charset="0"/>
                <a:cs typeface="Calibri" panose="020F0502020204030204" pitchFamily="34" charset="0"/>
              </a:rPr>
              <a:t>complex interdisciplinary analyses</a:t>
            </a:r>
            <a:r>
              <a:rPr lang="en-US" sz="1600" dirty="0">
                <a:latin typeface="Calibri" panose="020F0502020204030204" pitchFamily="34" charset="0"/>
                <a:cs typeface="Calibri" panose="020F0502020204030204" pitchFamily="34" charset="0"/>
              </a:rPr>
              <a:t> and result in scientific uncertainty. In light of these advances, there is a need for academic journals, educational programs, ethics committees and researchers using new measurement technologies to adequately </a:t>
            </a:r>
            <a:r>
              <a:rPr lang="en-US" sz="1600" b="1" dirty="0">
                <a:latin typeface="Calibri" panose="020F0502020204030204" pitchFamily="34" charset="0"/>
                <a:cs typeface="Calibri" panose="020F0502020204030204" pitchFamily="34" charset="0"/>
              </a:rPr>
              <a:t>update their research standards</a:t>
            </a:r>
            <a:r>
              <a:rPr lang="en-US" sz="1600" dirty="0">
                <a:latin typeface="Calibri" panose="020F0502020204030204" pitchFamily="34" charset="0"/>
                <a:cs typeface="Calibri" panose="020F0502020204030204" pitchFamily="34" charset="0"/>
              </a:rPr>
              <a:t>. Doing so would safeguard a multitude of values, such as </a:t>
            </a:r>
            <a:r>
              <a:rPr lang="en-US" sz="1600" b="1" dirty="0">
                <a:latin typeface="Calibri" panose="020F0502020204030204" pitchFamily="34" charset="0"/>
                <a:cs typeface="Calibri" panose="020F0502020204030204" pitchFamily="34" charset="0"/>
              </a:rPr>
              <a:t>research integrity, innovation and researcher competency</a:t>
            </a:r>
            <a:r>
              <a:rPr lang="en-US" sz="1600" dirty="0">
                <a:latin typeface="Calibri" panose="020F0502020204030204" pitchFamily="34" charset="0"/>
                <a:cs typeface="Calibri" panose="020F0502020204030204" pitchFamily="34" charset="0"/>
              </a:rPr>
              <a:t>.</a:t>
            </a: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909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26B144-9F80-36ED-3D01-94BA3A19A864}"/>
              </a:ext>
            </a:extLst>
          </p:cNvPr>
          <p:cNvSpPr txBox="1"/>
          <p:nvPr/>
        </p:nvSpPr>
        <p:spPr>
          <a:xfrm>
            <a:off x="78057" y="537093"/>
            <a:ext cx="8987885" cy="4524315"/>
          </a:xfrm>
          <a:prstGeom prst="rect">
            <a:avLst/>
          </a:prstGeom>
          <a:solidFill>
            <a:schemeClr val="accent6">
              <a:lumMod val="20000"/>
              <a:lumOff val="80000"/>
            </a:schemeClr>
          </a:solidFill>
          <a:ln>
            <a:solidFill>
              <a:schemeClr val="tx1"/>
            </a:solidFill>
          </a:ln>
        </p:spPr>
        <p:txBody>
          <a:bodyPr wrap="square">
            <a:spAutoFit/>
          </a:bodyPr>
          <a:lstStyle/>
          <a:p>
            <a:r>
              <a:rPr lang="en-US" sz="1600" b="1" dirty="0">
                <a:latin typeface="Calibri" panose="020F0502020204030204" pitchFamily="34" charset="0"/>
                <a:cs typeface="Calibri" panose="020F0502020204030204" pitchFamily="34" charset="0"/>
              </a:rPr>
              <a:t>Theme 3: Research tools</a:t>
            </a:r>
            <a:endParaRPr lang="en-GB" sz="1600"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Exposome research uses </a:t>
            </a:r>
            <a:r>
              <a:rPr lang="en-US" sz="1600" b="1" dirty="0">
                <a:latin typeface="Calibri" panose="020F0502020204030204" pitchFamily="34" charset="0"/>
                <a:cs typeface="Calibri" panose="020F0502020204030204" pitchFamily="34" charset="0"/>
              </a:rPr>
              <a:t>data-driven agnostic screening approaches</a:t>
            </a:r>
            <a:r>
              <a:rPr lang="en-US" sz="1600" dirty="0">
                <a:latin typeface="Calibri" panose="020F0502020204030204" pitchFamily="34" charset="0"/>
                <a:cs typeface="Calibri" panose="020F0502020204030204" pitchFamily="34" charset="0"/>
              </a:rPr>
              <a:t> to discover and track </a:t>
            </a:r>
            <a:r>
              <a:rPr lang="en-US" sz="1600" dirty="0" err="1">
                <a:latin typeface="Calibri" panose="020F0502020204030204" pitchFamily="34" charset="0"/>
                <a:cs typeface="Calibri" panose="020F0502020204030204" pitchFamily="34" charset="0"/>
              </a:rPr>
              <a:t>expotypes</a:t>
            </a:r>
            <a:r>
              <a:rPr lang="en-US" sz="1600" dirty="0">
                <a:latin typeface="Calibri" panose="020F0502020204030204" pitchFamily="34" charset="0"/>
                <a:cs typeface="Calibri" panose="020F0502020204030204" pitchFamily="34" charset="0"/>
              </a:rPr>
              <a:t> (clusters of exposures). Such data gathering might conflict with the principle of data minimization. Relatedly, </a:t>
            </a:r>
            <a:r>
              <a:rPr lang="en-US" sz="1600" b="1" dirty="0">
                <a:latin typeface="Calibri" panose="020F0502020204030204" pitchFamily="34" charset="0"/>
                <a:cs typeface="Calibri" panose="020F0502020204030204" pitchFamily="34" charset="0"/>
              </a:rPr>
              <a:t>data sharing and integration</a:t>
            </a:r>
            <a:r>
              <a:rPr lang="en-US" sz="1600" dirty="0">
                <a:latin typeface="Calibri" panose="020F0502020204030204" pitchFamily="34" charset="0"/>
                <a:cs typeface="Calibri" panose="020F0502020204030204" pitchFamily="34" charset="0"/>
              </a:rPr>
              <a:t> are of enormous value to exposome research for many reasons, such as generating more scientific progress, allowing for data verification &amp; replication and creating a reproducible and accountable scientific practice. However, data sharing and integration practices need to be evaluated in light of values with which they might conflict, such as </a:t>
            </a:r>
            <a:r>
              <a:rPr lang="en-US" sz="1600" b="1" dirty="0">
                <a:latin typeface="Calibri" panose="020F0502020204030204" pitchFamily="34" charset="0"/>
                <a:cs typeface="Calibri" panose="020F0502020204030204" pitchFamily="34" charset="0"/>
              </a:rPr>
              <a:t>privacy, participant integrity and data security</a:t>
            </a:r>
            <a:r>
              <a:rPr lang="en-US" sz="1600" dirty="0">
                <a:latin typeface="Calibri" panose="020F0502020204030204" pitchFamily="34" charset="0"/>
                <a:cs typeface="Calibri" panose="020F0502020204030204" pitchFamily="34" charset="0"/>
              </a:rPr>
              <a:t>. Next, because population health research requires the statistical study of a subset of individuals from a population, there are also ethical aspects relating to </a:t>
            </a:r>
            <a:r>
              <a:rPr lang="en-US" sz="1600" b="1" dirty="0">
                <a:latin typeface="Calibri" panose="020F0502020204030204" pitchFamily="34" charset="0"/>
                <a:cs typeface="Calibri" panose="020F0502020204030204" pitchFamily="34" charset="0"/>
              </a:rPr>
              <a:t>statistical bias</a:t>
            </a:r>
            <a:r>
              <a:rPr lang="en-US" sz="1600" dirty="0">
                <a:latin typeface="Calibri" panose="020F0502020204030204" pitchFamily="34" charset="0"/>
                <a:cs typeface="Calibri" panose="020F0502020204030204" pitchFamily="34" charset="0"/>
              </a:rPr>
              <a:t>. This includes ideas such as the need for a </a:t>
            </a:r>
            <a:r>
              <a:rPr lang="en-US" sz="1600" b="1" dirty="0">
                <a:latin typeface="Calibri" panose="020F0502020204030204" pitchFamily="34" charset="0"/>
                <a:cs typeface="Calibri" panose="020F0502020204030204" pitchFamily="34" charset="0"/>
              </a:rPr>
              <a:t>diverse dataset</a:t>
            </a:r>
            <a:r>
              <a:rPr lang="en-US" sz="1600" dirty="0">
                <a:latin typeface="Calibri" panose="020F0502020204030204" pitchFamily="34" charset="0"/>
                <a:cs typeface="Calibri" panose="020F0502020204030204" pitchFamily="34" charset="0"/>
              </a:rPr>
              <a:t> to achieve external validity, the potential of artificial intelligence to reinforce existing misdiagnoses and attempts to distinguish between desirable and undesirable biases. In terms of research infrastructure, </a:t>
            </a:r>
            <a:r>
              <a:rPr lang="en-US" sz="1600" b="1" dirty="0">
                <a:latin typeface="Calibri" panose="020F0502020204030204" pitchFamily="34" charset="0"/>
                <a:cs typeface="Calibri" panose="020F0502020204030204" pitchFamily="34" charset="0"/>
              </a:rPr>
              <a:t>biobanks</a:t>
            </a:r>
            <a:r>
              <a:rPr lang="en-US" sz="1600" dirty="0">
                <a:latin typeface="Calibri" panose="020F0502020204030204" pitchFamily="34" charset="0"/>
                <a:cs typeface="Calibri" panose="020F0502020204030204" pitchFamily="34" charset="0"/>
              </a:rPr>
              <a:t> are an important source of data for exposome research. It is mentioned that biobanks need to be </a:t>
            </a:r>
            <a:r>
              <a:rPr lang="en-US" sz="1600" b="1" dirty="0">
                <a:latin typeface="Calibri" panose="020F0502020204030204" pitchFamily="34" charset="0"/>
                <a:cs typeface="Calibri" panose="020F0502020204030204" pitchFamily="34" charset="0"/>
              </a:rPr>
              <a:t>economically sustainable</a:t>
            </a:r>
            <a:r>
              <a:rPr lang="en-US" sz="1600" dirty="0">
                <a:latin typeface="Calibri" panose="020F0502020204030204" pitchFamily="34" charset="0"/>
                <a:cs typeface="Calibri" panose="020F0502020204030204" pitchFamily="34" charset="0"/>
              </a:rPr>
              <a:t> and require </a:t>
            </a:r>
            <a:r>
              <a:rPr lang="en-US" sz="1600" b="1" dirty="0">
                <a:latin typeface="Calibri" panose="020F0502020204030204" pitchFamily="34" charset="0"/>
                <a:cs typeface="Calibri" panose="020F0502020204030204" pitchFamily="34" charset="0"/>
              </a:rPr>
              <a:t>standardized</a:t>
            </a:r>
            <a:r>
              <a:rPr lang="en-US" sz="1600" dirty="0">
                <a:latin typeface="Calibri" panose="020F0502020204030204" pitchFamily="34" charset="0"/>
                <a:cs typeface="Calibri" panose="020F0502020204030204" pitchFamily="34" charset="0"/>
              </a:rPr>
              <a:t> and </a:t>
            </a:r>
            <a:r>
              <a:rPr lang="en-US" sz="1600" b="1" dirty="0">
                <a:latin typeface="Calibri" panose="020F0502020204030204" pitchFamily="34" charset="0"/>
                <a:cs typeface="Calibri" panose="020F0502020204030204" pitchFamily="34" charset="0"/>
              </a:rPr>
              <a:t>harmonized</a:t>
            </a:r>
            <a:r>
              <a:rPr lang="en-US" sz="1600" dirty="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policies</a:t>
            </a:r>
            <a:r>
              <a:rPr lang="en-US" sz="1600" dirty="0">
                <a:latin typeface="Calibri" panose="020F0502020204030204" pitchFamily="34" charset="0"/>
                <a:cs typeface="Calibri" panose="020F0502020204030204" pitchFamily="34" charset="0"/>
              </a:rPr>
              <a:t> that do not hamper innovation. Intellectual property rights are also a recurring topic in the literature; discussions contain familiar questions with respect to the justification of biological patents, as well as worries about the chance that patents hamper research progress. Because researchers are in the process of creating a reference exposome, we grouped discussions about the value of population-level data for individual risk assessment with discussions on the reference epigenome.</a:t>
            </a:r>
            <a:endParaRPr lang="en-GB" sz="1600" dirty="0">
              <a:latin typeface="Calibri" panose="020F0502020204030204" pitchFamily="34" charset="0"/>
              <a:cs typeface="Calibri" panose="020F0502020204030204" pitchFamily="34" charset="0"/>
            </a:endParaRPr>
          </a:p>
        </p:txBody>
      </p:sp>
      <p:sp>
        <p:nvSpPr>
          <p:cNvPr id="5" name="Content Placeholder 1">
            <a:extLst>
              <a:ext uri="{FF2B5EF4-FFF2-40B4-BE49-F238E27FC236}">
                <a16:creationId xmlns:a16="http://schemas.microsoft.com/office/drawing/2014/main" id="{DEAB2C24-0781-D8D5-BA49-A44855C9E3F4}"/>
              </a:ext>
            </a:extLst>
          </p:cNvPr>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Executive Summary</a:t>
            </a:r>
          </a:p>
        </p:txBody>
      </p:sp>
    </p:spTree>
    <p:extLst>
      <p:ext uri="{BB962C8B-B14F-4D97-AF65-F5344CB8AC3E}">
        <p14:creationId xmlns:p14="http://schemas.microsoft.com/office/powerpoint/2010/main" val="2915034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26B144-9F80-36ED-3D01-94BA3A19A864}"/>
              </a:ext>
            </a:extLst>
          </p:cNvPr>
          <p:cNvSpPr txBox="1"/>
          <p:nvPr/>
        </p:nvSpPr>
        <p:spPr>
          <a:xfrm>
            <a:off x="235951" y="537093"/>
            <a:ext cx="8672097" cy="4524315"/>
          </a:xfrm>
          <a:prstGeom prst="rect">
            <a:avLst/>
          </a:prstGeom>
          <a:solidFill>
            <a:schemeClr val="accent4">
              <a:lumMod val="20000"/>
              <a:lumOff val="80000"/>
            </a:schemeClr>
          </a:solidFill>
          <a:ln>
            <a:solidFill>
              <a:schemeClr val="accent1">
                <a:lumMod val="75000"/>
              </a:schemeClr>
            </a:solidFill>
          </a:ln>
        </p:spPr>
        <p:txBody>
          <a:bodyPr wrap="square">
            <a:spAutoFit/>
          </a:bodyPr>
          <a:lstStyle/>
          <a:p>
            <a:r>
              <a:rPr lang="en-US" sz="1600" b="1" dirty="0">
                <a:latin typeface="Calibri" panose="020F0502020204030204" pitchFamily="34" charset="0"/>
                <a:cs typeface="Calibri" panose="020F0502020204030204" pitchFamily="34" charset="0"/>
              </a:rPr>
              <a:t>Theme 4: Study participants</a:t>
            </a:r>
            <a:endParaRPr lang="en-GB" sz="1600" b="1"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Exposome research analyzes an increasing number of </a:t>
            </a:r>
            <a:r>
              <a:rPr lang="en-US" sz="1600" b="1" dirty="0">
                <a:latin typeface="Calibri" panose="020F0502020204030204" pitchFamily="34" charset="0"/>
                <a:cs typeface="Calibri" panose="020F0502020204030204" pitchFamily="34" charset="0"/>
              </a:rPr>
              <a:t>exposures</a:t>
            </a:r>
            <a:r>
              <a:rPr lang="en-US" sz="1600" dirty="0">
                <a:latin typeface="Calibri" panose="020F0502020204030204" pitchFamily="34" charset="0"/>
                <a:cs typeface="Calibri" panose="020F0502020204030204" pitchFamily="34" charset="0"/>
              </a:rPr>
              <a:t> and </a:t>
            </a:r>
            <a:r>
              <a:rPr lang="en-US" sz="1600" b="1" dirty="0">
                <a:latin typeface="Calibri" panose="020F0502020204030204" pitchFamily="34" charset="0"/>
                <a:cs typeface="Calibri" panose="020F0502020204030204" pitchFamily="34" charset="0"/>
              </a:rPr>
              <a:t>biomarkers</a:t>
            </a:r>
            <a:r>
              <a:rPr lang="en-US" sz="1600" dirty="0">
                <a:latin typeface="Calibri" panose="020F0502020204030204" pitchFamily="34" charset="0"/>
                <a:cs typeface="Calibri" panose="020F0502020204030204" pitchFamily="34" charset="0"/>
              </a:rPr>
              <a:t> within populations, which allows for an increased </a:t>
            </a:r>
            <a:r>
              <a:rPr lang="en-US" sz="1600" b="1" dirty="0">
                <a:latin typeface="Calibri" panose="020F0502020204030204" pitchFamily="34" charset="0"/>
                <a:cs typeface="Calibri" panose="020F0502020204030204" pitchFamily="34" charset="0"/>
              </a:rPr>
              <a:t>resolution</a:t>
            </a:r>
            <a:r>
              <a:rPr lang="en-US" sz="1600" dirty="0">
                <a:latin typeface="Calibri" panose="020F0502020204030204" pitchFamily="34" charset="0"/>
                <a:cs typeface="Calibri" panose="020F0502020204030204" pitchFamily="34" charset="0"/>
              </a:rPr>
              <a:t> of both </a:t>
            </a:r>
            <a:r>
              <a:rPr lang="en-US" sz="1600" b="1" dirty="0">
                <a:latin typeface="Calibri" panose="020F0502020204030204" pitchFamily="34" charset="0"/>
                <a:cs typeface="Calibri" panose="020F0502020204030204" pitchFamily="34" charset="0"/>
              </a:rPr>
              <a:t>disease</a:t>
            </a:r>
            <a:r>
              <a:rPr lang="en-US" sz="1600" dirty="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etiology</a:t>
            </a:r>
            <a:r>
              <a:rPr lang="en-US" sz="1600" dirty="0">
                <a:latin typeface="Calibri" panose="020F0502020204030204" pitchFamily="34" charset="0"/>
                <a:cs typeface="Calibri" panose="020F0502020204030204" pitchFamily="34" charset="0"/>
              </a:rPr>
              <a:t> and individual </a:t>
            </a:r>
            <a:r>
              <a:rPr lang="en-US" sz="1600" b="1" dirty="0">
                <a:latin typeface="Calibri" panose="020F0502020204030204" pitchFamily="34" charset="0"/>
                <a:cs typeface="Calibri" panose="020F0502020204030204" pitchFamily="34" charset="0"/>
              </a:rPr>
              <a:t>behavior</a:t>
            </a:r>
            <a:r>
              <a:rPr lang="en-US" sz="1600" dirty="0">
                <a:latin typeface="Calibri" panose="020F0502020204030204" pitchFamily="34" charset="0"/>
                <a:cs typeface="Calibri" panose="020F0502020204030204" pitchFamily="34" charset="0"/>
              </a:rPr>
              <a:t> within populations. In this respect, exposome research touches on all aspects of the rights of study participants and the obligations of researchers towards study participants. For example, there are questions concerning the </a:t>
            </a:r>
            <a:r>
              <a:rPr lang="en-US" sz="1600" b="1" dirty="0">
                <a:latin typeface="Calibri" panose="020F0502020204030204" pitchFamily="34" charset="0"/>
                <a:cs typeface="Calibri" panose="020F0502020204030204" pitchFamily="34" charset="0"/>
              </a:rPr>
              <a:t>property</a:t>
            </a:r>
            <a:r>
              <a:rPr lang="en-US" sz="1600" dirty="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rights</a:t>
            </a:r>
            <a:r>
              <a:rPr lang="en-US" sz="1600" dirty="0">
                <a:latin typeface="Calibri" panose="020F0502020204030204" pitchFamily="34" charset="0"/>
                <a:cs typeface="Calibri" panose="020F0502020204030204" pitchFamily="34" charset="0"/>
              </a:rPr>
              <a:t> that participants hold and can exercise over their bodily materials and data, and the extent to which participants should be </a:t>
            </a:r>
            <a:r>
              <a:rPr lang="en-US" sz="1600" b="1" dirty="0">
                <a:latin typeface="Calibri" panose="020F0502020204030204" pitchFamily="34" charset="0"/>
                <a:cs typeface="Calibri" panose="020F0502020204030204" pitchFamily="34" charset="0"/>
              </a:rPr>
              <a:t>burdened</a:t>
            </a:r>
            <a:r>
              <a:rPr lang="en-US" sz="1600" dirty="0">
                <a:latin typeface="Calibri" panose="020F0502020204030204" pitchFamily="34" charset="0"/>
                <a:cs typeface="Calibri" panose="020F0502020204030204" pitchFamily="34" charset="0"/>
              </a:rPr>
              <a:t> and </a:t>
            </a:r>
            <a:r>
              <a:rPr lang="en-US" sz="1600" b="1" dirty="0">
                <a:latin typeface="Calibri" panose="020F0502020204030204" pitchFamily="34" charset="0"/>
                <a:cs typeface="Calibri" panose="020F0502020204030204" pitchFamily="34" charset="0"/>
              </a:rPr>
              <a:t>rewarded</a:t>
            </a:r>
            <a:r>
              <a:rPr lang="en-US" sz="1600" dirty="0">
                <a:latin typeface="Calibri" panose="020F0502020204030204" pitchFamily="34" charset="0"/>
                <a:cs typeface="Calibri" panose="020F0502020204030204" pitchFamily="34" charset="0"/>
              </a:rPr>
              <a:t> for participating in research. Similarly, the increased complexity, scope and resolution of exposome research requires a reevaluation of the ways in which researchers can best </a:t>
            </a:r>
            <a:r>
              <a:rPr lang="en-US" sz="1600" b="1" dirty="0">
                <a:latin typeface="Calibri" panose="020F0502020204030204" pitchFamily="34" charset="0"/>
                <a:cs typeface="Calibri" panose="020F0502020204030204" pitchFamily="34" charset="0"/>
              </a:rPr>
              <a:t>safeguard</a:t>
            </a:r>
            <a:r>
              <a:rPr lang="en-US" sz="1600" dirty="0">
                <a:latin typeface="Calibri" panose="020F0502020204030204" pitchFamily="34" charset="0"/>
                <a:cs typeface="Calibri" panose="020F0502020204030204" pitchFamily="34" charset="0"/>
              </a:rPr>
              <a:t> (data) </a:t>
            </a:r>
            <a:r>
              <a:rPr lang="en-US" sz="1600" b="1" dirty="0">
                <a:latin typeface="Calibri" panose="020F0502020204030204" pitchFamily="34" charset="0"/>
                <a:cs typeface="Calibri" panose="020F0502020204030204" pitchFamily="34" charset="0"/>
              </a:rPr>
              <a:t>privacy</a:t>
            </a:r>
            <a:r>
              <a:rPr lang="en-US" sz="1600" dirty="0">
                <a:latin typeface="Calibri" panose="020F0502020204030204" pitchFamily="34" charset="0"/>
                <a:cs typeface="Calibri" panose="020F0502020204030204" pitchFamily="34" charset="0"/>
              </a:rPr>
              <a:t>, present potential participants with good informed consent forms, as well as determine which type of consent is best for their research. Researchers also need to think about the </a:t>
            </a:r>
            <a:r>
              <a:rPr lang="en-US" sz="1600" b="1" dirty="0">
                <a:latin typeface="Calibri" panose="020F0502020204030204" pitchFamily="34" charset="0"/>
                <a:cs typeface="Calibri" panose="020F0502020204030204" pitchFamily="34" charset="0"/>
              </a:rPr>
              <a:t>communication</a:t>
            </a:r>
            <a:r>
              <a:rPr lang="en-US" sz="1600" dirty="0">
                <a:latin typeface="Calibri" panose="020F0502020204030204" pitchFamily="34" charset="0"/>
                <a:cs typeface="Calibri" panose="020F0502020204030204" pitchFamily="34" charset="0"/>
              </a:rPr>
              <a:t> of </a:t>
            </a:r>
            <a:r>
              <a:rPr lang="en-US" sz="1600" b="1" dirty="0">
                <a:latin typeface="Calibri" panose="020F0502020204030204" pitchFamily="34" charset="0"/>
                <a:cs typeface="Calibri" panose="020F0502020204030204" pitchFamily="34" charset="0"/>
              </a:rPr>
              <a:t>results</a:t>
            </a:r>
            <a:r>
              <a:rPr lang="en-US" sz="1600" dirty="0">
                <a:latin typeface="Calibri" panose="020F0502020204030204" pitchFamily="34" charset="0"/>
                <a:cs typeface="Calibri" panose="020F0502020204030204" pitchFamily="34" charset="0"/>
              </a:rPr>
              <a:t> to study participants: </a:t>
            </a:r>
            <a:r>
              <a:rPr lang="en-US" sz="1600" b="1" dirty="0">
                <a:latin typeface="Calibri" panose="020F0502020204030204" pitchFamily="34" charset="0"/>
                <a:cs typeface="Calibri" panose="020F0502020204030204" pitchFamily="34" charset="0"/>
              </a:rPr>
              <a:t>which data they return, how to return them, and how or whether to provide exposure reduction strategies and exposome counseling</a:t>
            </a:r>
            <a:r>
              <a:rPr lang="en-US" sz="1600" dirty="0">
                <a:latin typeface="Calibri" panose="020F0502020204030204" pitchFamily="34" charset="0"/>
                <a:cs typeface="Calibri" panose="020F0502020204030204" pitchFamily="34" charset="0"/>
              </a:rPr>
              <a:t>. Important aspects include the participant’s ‘right to know’ and the question whether reporting results either causes unnecessary fears or empowers participants. Similar discussions occur on the topics of privacy and informed consent, which contain questions surrounding the best ways in which to protect privacy and organize informed consent; especially in light of increased scientific knowledge, advances in digital infrastructures and rights of participants.</a:t>
            </a:r>
            <a:endParaRPr lang="en-GB" sz="1600" dirty="0">
              <a:latin typeface="Calibri" panose="020F0502020204030204" pitchFamily="34" charset="0"/>
              <a:cs typeface="Calibri" panose="020F0502020204030204" pitchFamily="34" charset="0"/>
            </a:endParaRPr>
          </a:p>
        </p:txBody>
      </p:sp>
      <p:sp>
        <p:nvSpPr>
          <p:cNvPr id="5" name="Content Placeholder 1">
            <a:extLst>
              <a:ext uri="{FF2B5EF4-FFF2-40B4-BE49-F238E27FC236}">
                <a16:creationId xmlns:a16="http://schemas.microsoft.com/office/drawing/2014/main" id="{B483D6F3-1E27-DCB0-56A3-B86B693E8B44}"/>
              </a:ext>
            </a:extLst>
          </p:cNvPr>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Executive Summary</a:t>
            </a:r>
          </a:p>
        </p:txBody>
      </p:sp>
    </p:spTree>
    <p:extLst>
      <p:ext uri="{BB962C8B-B14F-4D97-AF65-F5344CB8AC3E}">
        <p14:creationId xmlns:p14="http://schemas.microsoft.com/office/powerpoint/2010/main" val="313472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26B144-9F80-36ED-3D01-94BA3A19A864}"/>
              </a:ext>
            </a:extLst>
          </p:cNvPr>
          <p:cNvSpPr txBox="1"/>
          <p:nvPr/>
        </p:nvSpPr>
        <p:spPr>
          <a:xfrm>
            <a:off x="80184" y="496550"/>
            <a:ext cx="8877220" cy="4401205"/>
          </a:xfrm>
          <a:prstGeom prst="rect">
            <a:avLst/>
          </a:prstGeom>
          <a:solidFill>
            <a:schemeClr val="accent5">
              <a:lumMod val="20000"/>
              <a:lumOff val="80000"/>
            </a:schemeClr>
          </a:solidFill>
          <a:ln>
            <a:solidFill>
              <a:schemeClr val="tx2"/>
            </a:solidFill>
          </a:ln>
        </p:spPr>
        <p:txBody>
          <a:bodyPr wrap="square">
            <a:spAutoFit/>
          </a:bodyPr>
          <a:lstStyle/>
          <a:p>
            <a:r>
              <a:rPr lang="en-US" sz="1400" b="1" dirty="0">
                <a:latin typeface="Calibri" panose="020F0502020204030204" pitchFamily="34" charset="0"/>
                <a:cs typeface="Calibri" panose="020F0502020204030204" pitchFamily="34" charset="0"/>
              </a:rPr>
              <a:t>Theme 5: Consequences of products</a:t>
            </a:r>
            <a:endParaRPr lang="en-GB" sz="1400" b="1"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As its research program comes to fruition, the products of exposome research will have consequences to various domains of human activity. To anticipate the ethical aspects of those consequences, several papers suggest employing methods such as SWOT-matrices, speculative scenario’s, comparisons to the ethics of genomics, and ethics parallel research. Because exposome research aids in the push towards more </a:t>
            </a:r>
            <a:r>
              <a:rPr lang="en-US" sz="1400" b="1" dirty="0">
                <a:latin typeface="Calibri" panose="020F0502020204030204" pitchFamily="34" charset="0"/>
                <a:cs typeface="Calibri" panose="020F0502020204030204" pitchFamily="34" charset="0"/>
              </a:rPr>
              <a:t>precise</a:t>
            </a:r>
            <a:r>
              <a:rPr lang="en-US" sz="1400" dirty="0">
                <a:latin typeface="Calibri" panose="020F0502020204030204" pitchFamily="34" charset="0"/>
                <a:cs typeface="Calibri" panose="020F0502020204030204" pitchFamily="34" charset="0"/>
              </a:rPr>
              <a:t> and </a:t>
            </a:r>
            <a:r>
              <a:rPr lang="en-US" sz="1400" b="1" dirty="0">
                <a:latin typeface="Calibri" panose="020F0502020204030204" pitchFamily="34" charset="0"/>
                <a:cs typeface="Calibri" panose="020F0502020204030204" pitchFamily="34" charset="0"/>
              </a:rPr>
              <a:t>personalized</a:t>
            </a:r>
            <a:r>
              <a:rPr lang="en-US" sz="1400"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health</a:t>
            </a:r>
            <a:r>
              <a:rPr lang="en-US" sz="1400"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knowledge</a:t>
            </a:r>
            <a:r>
              <a:rPr lang="en-US" sz="1400" dirty="0">
                <a:latin typeface="Calibri" panose="020F0502020204030204" pitchFamily="34" charset="0"/>
                <a:cs typeface="Calibri" panose="020F0502020204030204" pitchFamily="34" charset="0"/>
              </a:rPr>
              <a:t>, it also has several effects on </a:t>
            </a:r>
            <a:r>
              <a:rPr lang="en-US" sz="1400" b="1" dirty="0">
                <a:latin typeface="Calibri" panose="020F0502020204030204" pitchFamily="34" charset="0"/>
                <a:cs typeface="Calibri" panose="020F0502020204030204" pitchFamily="34" charset="0"/>
              </a:rPr>
              <a:t>public health practices</a:t>
            </a:r>
            <a:r>
              <a:rPr lang="en-US" sz="1400" dirty="0">
                <a:latin typeface="Calibri" panose="020F0502020204030204" pitchFamily="34" charset="0"/>
                <a:cs typeface="Calibri" panose="020F0502020204030204" pitchFamily="34" charset="0"/>
              </a:rPr>
              <a:t> and the use of reference values. Furthermore, there are discussions of how exposome research can affect ‘distributive justice’ in either creating or reducing unjustified </a:t>
            </a:r>
            <a:r>
              <a:rPr lang="en-US" sz="1400" b="1" dirty="0">
                <a:latin typeface="Calibri" panose="020F0502020204030204" pitchFamily="34" charset="0"/>
                <a:cs typeface="Calibri" panose="020F0502020204030204" pitchFamily="34" charset="0"/>
              </a:rPr>
              <a:t>health inequalities</a:t>
            </a:r>
            <a:r>
              <a:rPr lang="en-US" sz="1400" dirty="0">
                <a:latin typeface="Calibri" panose="020F0502020204030204" pitchFamily="34" charset="0"/>
                <a:cs typeface="Calibri" panose="020F0502020204030204" pitchFamily="34" charset="0"/>
              </a:rPr>
              <a:t>. Similarly, there are discussions on how exposome research could be used to discriminatory ends. The potential effects of exposome research on law and international treaties are also discussed in the literature. Advances in research might provide new types of knowledge or evidence that require updating environmental and reproductive tort law, human rights and ethics declarations, and non-discrimination and privacy law. Next, because exposome research could allow for better stratification and diagnosis, there are discussions about ethical aspects related to the </a:t>
            </a:r>
            <a:r>
              <a:rPr lang="en-US" sz="1400" b="1" dirty="0">
                <a:latin typeface="Calibri" panose="020F0502020204030204" pitchFamily="34" charset="0"/>
                <a:cs typeface="Calibri" panose="020F0502020204030204" pitchFamily="34" charset="0"/>
              </a:rPr>
              <a:t>clinical translation of exposome research</a:t>
            </a:r>
            <a:r>
              <a:rPr lang="en-US" sz="1400" dirty="0">
                <a:latin typeface="Calibri" panose="020F0502020204030204" pitchFamily="34" charset="0"/>
                <a:cs typeface="Calibri" panose="020F0502020204030204" pitchFamily="34" charset="0"/>
              </a:rPr>
              <a:t>, such as: the proper treatment of patients who are not eligible for personalized treatments, the </a:t>
            </a:r>
            <a:r>
              <a:rPr lang="en-US" sz="1400" dirty="0" err="1">
                <a:latin typeface="Calibri" panose="020F0502020204030204" pitchFamily="34" charset="0"/>
                <a:cs typeface="Calibri" panose="020F0502020204030204" pitchFamily="34" charset="0"/>
              </a:rPr>
              <a:t>explainability</a:t>
            </a:r>
            <a:r>
              <a:rPr lang="en-US" sz="1400" dirty="0">
                <a:latin typeface="Calibri" panose="020F0502020204030204" pitchFamily="34" charset="0"/>
                <a:cs typeface="Calibri" panose="020F0502020204030204" pitchFamily="34" charset="0"/>
              </a:rPr>
              <a:t> of artificial intelligence in diagnosis, and direct-to-consumer diagnostic testing. There are also discussions on how individuals can benefit from exposome information and whether exposome research will lead to more individual responsibility for health issues that individuals can’t directly affect. Other fields of exposome-application are occupational health and forensic science, where (classic) issues of privacy, discrimination and responsibility arise. Exposome research also aids in an increased molecular understanding of health and disease. This raises ethical aspects relating to data overload for medical professionals, the increasing distinction between molecular problems and felt symptoms, and the corresponding potential neglect of non-molecular factors relating to health.</a:t>
            </a:r>
            <a:endParaRPr lang="en-GB" sz="1400" dirty="0">
              <a:latin typeface="Calibri" panose="020F0502020204030204" pitchFamily="34" charset="0"/>
              <a:cs typeface="Calibri" panose="020F0502020204030204" pitchFamily="34" charset="0"/>
            </a:endParaRPr>
          </a:p>
        </p:txBody>
      </p:sp>
      <p:sp>
        <p:nvSpPr>
          <p:cNvPr id="5" name="Content Placeholder 1">
            <a:extLst>
              <a:ext uri="{FF2B5EF4-FFF2-40B4-BE49-F238E27FC236}">
                <a16:creationId xmlns:a16="http://schemas.microsoft.com/office/drawing/2014/main" id="{DF218F8C-AEBE-2A6F-5FC3-1AAD1F7E8880}"/>
              </a:ext>
            </a:extLst>
          </p:cNvPr>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Executive Summary</a:t>
            </a:r>
          </a:p>
        </p:txBody>
      </p:sp>
    </p:spTree>
    <p:extLst>
      <p:ext uri="{BB962C8B-B14F-4D97-AF65-F5344CB8AC3E}">
        <p14:creationId xmlns:p14="http://schemas.microsoft.com/office/powerpoint/2010/main" val="428240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16451" y="15003"/>
            <a:ext cx="8672097" cy="1036377"/>
          </a:xfrm>
        </p:spPr>
        <p:txBody>
          <a:bodyPr/>
          <a:lstStyle/>
          <a:p>
            <a:r>
              <a:rPr lang="en-GB" sz="2400" dirty="0">
                <a:latin typeface="Calibri" panose="020F0502020204030204" pitchFamily="34" charset="0"/>
                <a:cs typeface="Calibri" panose="020F0502020204030204" pitchFamily="34" charset="0"/>
              </a:rPr>
              <a:t>What is a systematic review?</a:t>
            </a:r>
            <a:endParaRPr lang="en-GB" sz="2400" dirty="0">
              <a:solidFill>
                <a:srgbClr val="002060"/>
              </a:solidFill>
              <a:latin typeface="+mn-lt"/>
              <a:cs typeface="Calibri" panose="020F0502020204030204" pitchFamily="34" charset="0"/>
            </a:endParaRPr>
          </a:p>
        </p:txBody>
      </p:sp>
      <p:pic>
        <p:nvPicPr>
          <p:cNvPr id="3" name="Online Media 2" title="What are systematic reviews?">
            <a:hlinkClick r:id="" action="ppaction://media"/>
            <a:extLst>
              <a:ext uri="{FF2B5EF4-FFF2-40B4-BE49-F238E27FC236}">
                <a16:creationId xmlns:a16="http://schemas.microsoft.com/office/drawing/2014/main" id="{D7E830F8-0B33-34FC-9001-92C70B85E219}"/>
              </a:ext>
            </a:extLst>
          </p:cNvPr>
          <p:cNvPicPr>
            <a:picLocks noRot="1" noChangeAspect="1"/>
          </p:cNvPicPr>
          <p:nvPr>
            <a:videoFile r:link="rId1"/>
          </p:nvPr>
        </p:nvPicPr>
        <p:blipFill>
          <a:blip r:embed="rId3"/>
          <a:stretch>
            <a:fillRect/>
          </a:stretch>
        </p:blipFill>
        <p:spPr>
          <a:xfrm>
            <a:off x="472440" y="391827"/>
            <a:ext cx="8359140" cy="4378293"/>
          </a:xfrm>
          <a:prstGeom prst="rect">
            <a:avLst/>
          </a:prstGeom>
        </p:spPr>
      </p:pic>
      <p:sp>
        <p:nvSpPr>
          <p:cNvPr id="5" name="TextBox 4">
            <a:extLst>
              <a:ext uri="{FF2B5EF4-FFF2-40B4-BE49-F238E27FC236}">
                <a16:creationId xmlns:a16="http://schemas.microsoft.com/office/drawing/2014/main" id="{0CDFA318-A00D-C865-6F88-69567EF4902D}"/>
              </a:ext>
            </a:extLst>
          </p:cNvPr>
          <p:cNvSpPr txBox="1"/>
          <p:nvPr/>
        </p:nvSpPr>
        <p:spPr>
          <a:xfrm>
            <a:off x="3649980" y="4808220"/>
            <a:ext cx="4572000" cy="300082"/>
          </a:xfrm>
          <a:prstGeom prst="rect">
            <a:avLst/>
          </a:prstGeom>
          <a:noFill/>
        </p:spPr>
        <p:txBody>
          <a:bodyPr wrap="square">
            <a:spAutoFit/>
          </a:bodyPr>
          <a:lstStyle/>
          <a:p>
            <a:r>
              <a:rPr lang="en-GB" b="1" dirty="0">
                <a:solidFill>
                  <a:schemeClr val="bg1"/>
                </a:solidFill>
              </a:rPr>
              <a:t>https://www.cochrane.org/</a:t>
            </a:r>
          </a:p>
        </p:txBody>
      </p:sp>
    </p:spTree>
    <p:extLst>
      <p:ext uri="{BB962C8B-B14F-4D97-AF65-F5344CB8AC3E}">
        <p14:creationId xmlns:p14="http://schemas.microsoft.com/office/powerpoint/2010/main" val="3869910747"/>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8765" y="2494050"/>
            <a:ext cx="2018336" cy="369332"/>
          </a:xfrm>
          <a:prstGeom prst="rect">
            <a:avLst/>
          </a:prstGeom>
        </p:spPr>
        <p:txBody>
          <a:bodyPr wrap="square">
            <a:spAutoFit/>
          </a:bodyPr>
          <a:lstStyle/>
          <a:p>
            <a:r>
              <a:rPr lang="en-US" sz="1800" dirty="0">
                <a:solidFill>
                  <a:schemeClr val="bg1"/>
                </a:solidFill>
              </a:rPr>
              <a:t>@</a:t>
            </a:r>
            <a:r>
              <a:rPr lang="en-US" sz="1800" dirty="0" err="1">
                <a:solidFill>
                  <a:schemeClr val="bg1"/>
                </a:solidFill>
              </a:rPr>
              <a:t>StavroulaKanoni</a:t>
            </a:r>
            <a:r>
              <a:rPr lang="en-US" sz="1800" dirty="0">
                <a:solidFill>
                  <a:schemeClr val="bg1"/>
                </a:solidFill>
              </a:rPr>
              <a:t> </a:t>
            </a:r>
            <a:endParaRPr lang="en-GB" sz="1800" dirty="0">
              <a:solidFill>
                <a:schemeClr val="bg1"/>
              </a:solidFill>
            </a:endParaRPr>
          </a:p>
        </p:txBody>
      </p:sp>
      <p:pic>
        <p:nvPicPr>
          <p:cNvPr id="15" name="Picture 14" descr="A picture containing ax, vector graphics, tool&#10;&#10;Description automatically generated">
            <a:extLst>
              <a:ext uri="{FF2B5EF4-FFF2-40B4-BE49-F238E27FC236}">
                <a16:creationId xmlns:a16="http://schemas.microsoft.com/office/drawing/2014/main" id="{9F308AF9-248F-BE00-F749-56543BA49D2E}"/>
              </a:ext>
            </a:extLst>
          </p:cNvPr>
          <p:cNvPicPr>
            <a:picLocks noChangeAspect="1"/>
          </p:cNvPicPr>
          <p:nvPr/>
        </p:nvPicPr>
        <p:blipFill>
          <a:blip r:embed="rId2"/>
          <a:stretch>
            <a:fillRect/>
          </a:stretch>
        </p:blipFill>
        <p:spPr>
          <a:xfrm>
            <a:off x="6617780" y="2555605"/>
            <a:ext cx="373962" cy="307777"/>
          </a:xfrm>
          <a:prstGeom prst="rect">
            <a:avLst/>
          </a:prstGeom>
        </p:spPr>
      </p:pic>
      <p:pic>
        <p:nvPicPr>
          <p:cNvPr id="1026" name="Picture 2" descr="FAQs - Frequently Asked Questions. Please find answers to several FAQs">
            <a:extLst>
              <a:ext uri="{FF2B5EF4-FFF2-40B4-BE49-F238E27FC236}">
                <a16:creationId xmlns:a16="http://schemas.microsoft.com/office/drawing/2014/main" id="{34FDFE83-4F71-E923-99C2-1D3AF7E3E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71387" cy="2146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Qs - Frequently Asked Questions. Please find answers to several FAQs">
            <a:extLst>
              <a:ext uri="{FF2B5EF4-FFF2-40B4-BE49-F238E27FC236}">
                <a16:creationId xmlns:a16="http://schemas.microsoft.com/office/drawing/2014/main" id="{A5220804-802C-6946-36CA-83553604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613" y="0"/>
            <a:ext cx="3071387" cy="214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82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3"/>
            <a:ext cx="8672097" cy="458928"/>
          </a:xfrm>
        </p:spPr>
        <p:txBody>
          <a:bodyPr/>
          <a:lstStyle/>
          <a:p>
            <a:r>
              <a:rPr lang="en-GB" sz="2400" dirty="0">
                <a:latin typeface="Calibri" panose="020F0502020204030204" pitchFamily="34" charset="0"/>
                <a:cs typeface="Calibri" panose="020F0502020204030204" pitchFamily="34" charset="0"/>
              </a:rPr>
              <a:t>Introduction</a:t>
            </a:r>
          </a:p>
        </p:txBody>
      </p:sp>
      <p:sp>
        <p:nvSpPr>
          <p:cNvPr id="9" name="Text Placeholder 2"/>
          <p:cNvSpPr>
            <a:spLocks noGrp="1"/>
          </p:cNvSpPr>
          <p:nvPr>
            <p:ph type="body" sz="quarter" idx="13"/>
          </p:nvPr>
        </p:nvSpPr>
        <p:spPr>
          <a:xfrm>
            <a:off x="4390132" y="562499"/>
            <a:ext cx="4492084" cy="3276422"/>
          </a:xfrm>
        </p:spPr>
        <p:txBody>
          <a:bodyPr/>
          <a:lstStyle/>
          <a:p>
            <a:r>
              <a:rPr lang="en-GB" sz="1800" b="0" i="0" dirty="0">
                <a:solidFill>
                  <a:schemeClr val="tx1"/>
                </a:solidFill>
                <a:effectLst/>
                <a:latin typeface="Calibri" panose="020F0502020204030204" pitchFamily="34" charset="0"/>
                <a:cs typeface="Calibri" panose="020F0502020204030204" pitchFamily="34" charset="0"/>
              </a:rPr>
              <a:t>Map and investigate ethical issues relevant to exposome research</a:t>
            </a:r>
          </a:p>
          <a:p>
            <a:r>
              <a:rPr lang="en-GB" sz="1800" dirty="0">
                <a:solidFill>
                  <a:schemeClr val="tx1"/>
                </a:solidFill>
                <a:latin typeface="Calibri" panose="020F0502020204030204" pitchFamily="34" charset="0"/>
                <a:cs typeface="Calibri" panose="020F0502020204030204" pitchFamily="34" charset="0"/>
              </a:rPr>
              <a:t>Limited literature on ethical implications of exposome research</a:t>
            </a:r>
          </a:p>
          <a:p>
            <a:endParaRPr lang="en-GB" sz="1800" dirty="0">
              <a:solidFill>
                <a:schemeClr val="tx1"/>
              </a:solidFill>
              <a:latin typeface="Calibri" panose="020F0502020204030204" pitchFamily="34" charset="0"/>
              <a:cs typeface="Calibri" panose="020F0502020204030204" pitchFamily="34" charset="0"/>
            </a:endParaRPr>
          </a:p>
          <a:p>
            <a:r>
              <a:rPr lang="en-GB" sz="1800" b="1" dirty="0">
                <a:solidFill>
                  <a:schemeClr val="tx1"/>
                </a:solidFill>
                <a:latin typeface="Calibri" panose="020F0502020204030204" pitchFamily="34" charset="0"/>
                <a:cs typeface="Calibri" panose="020F0502020204030204" pitchFamily="34" charset="0"/>
              </a:rPr>
              <a:t>Aim</a:t>
            </a:r>
            <a:r>
              <a:rPr lang="en-GB" sz="1800" dirty="0">
                <a:solidFill>
                  <a:schemeClr val="tx1"/>
                </a:solidFill>
                <a:latin typeface="Calibri" panose="020F0502020204030204" pitchFamily="34" charset="0"/>
                <a:cs typeface="Calibri" panose="020F0502020204030204" pitchFamily="34" charset="0"/>
              </a:rPr>
              <a:t>: Perform a </a:t>
            </a:r>
            <a:r>
              <a:rPr lang="en-GB" sz="1800" dirty="0">
                <a:latin typeface="Calibri" panose="020F0502020204030204" pitchFamily="34" charset="0"/>
                <a:cs typeface="Calibri" panose="020F0502020204030204" pitchFamily="34" charset="0"/>
              </a:rPr>
              <a:t>comprehensive overview of the ethical aspects of exposome research by categorizing the various ethical aspects that are mentioned in the exposome research literature</a:t>
            </a:r>
            <a:endParaRPr lang="en-GB" sz="1800" dirty="0">
              <a:solidFill>
                <a:schemeClr val="tx1"/>
              </a:solidFill>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9FFAC354-EA02-FAB6-91E3-9E06F4350F91}"/>
              </a:ext>
            </a:extLst>
          </p:cNvPr>
          <p:cNvGraphicFramePr/>
          <p:nvPr>
            <p:extLst>
              <p:ext uri="{D42A27DB-BD31-4B8C-83A1-F6EECF244321}">
                <p14:modId xmlns:p14="http://schemas.microsoft.com/office/powerpoint/2010/main" val="759084259"/>
              </p:ext>
            </p:extLst>
          </p:nvPr>
        </p:nvGraphicFramePr>
        <p:xfrm>
          <a:off x="-418437" y="311558"/>
          <a:ext cx="6096000" cy="4146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40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3"/>
            <a:ext cx="8672097" cy="458928"/>
          </a:xfrm>
        </p:spPr>
        <p:txBody>
          <a:bodyPr/>
          <a:lstStyle/>
          <a:p>
            <a:r>
              <a:rPr lang="en-GB" sz="2400" dirty="0">
                <a:latin typeface="Calibri" panose="020F0502020204030204" pitchFamily="34" charset="0"/>
                <a:cs typeface="Calibri" panose="020F0502020204030204" pitchFamily="34" charset="0"/>
              </a:rPr>
              <a:t>Methodological choices</a:t>
            </a:r>
          </a:p>
        </p:txBody>
      </p:sp>
      <p:sp>
        <p:nvSpPr>
          <p:cNvPr id="9" name="Text Placeholder 2"/>
          <p:cNvSpPr>
            <a:spLocks noGrp="1"/>
          </p:cNvSpPr>
          <p:nvPr>
            <p:ph type="body" sz="quarter" idx="13"/>
          </p:nvPr>
        </p:nvSpPr>
        <p:spPr>
          <a:xfrm>
            <a:off x="186596" y="693509"/>
            <a:ext cx="8160008" cy="3276422"/>
          </a:xfrm>
        </p:spPr>
        <p:txBody>
          <a:bodyPr/>
          <a:lstStyle/>
          <a:p>
            <a:r>
              <a:rPr lang="en-GB" sz="1800" b="0" i="0" dirty="0">
                <a:solidFill>
                  <a:schemeClr val="tx1"/>
                </a:solidFill>
                <a:effectLst/>
                <a:latin typeface="Calibri" panose="020F0502020204030204" pitchFamily="34" charset="0"/>
                <a:cs typeface="Calibri" panose="020F0502020204030204" pitchFamily="34" charset="0"/>
              </a:rPr>
              <a:t>Identify arguments that either support or oppose particular ideas</a:t>
            </a:r>
          </a:p>
          <a:p>
            <a:r>
              <a:rPr lang="en-GB" sz="1800" b="0" i="0" dirty="0">
                <a:solidFill>
                  <a:schemeClr val="tx1"/>
                </a:solidFill>
                <a:effectLst/>
                <a:latin typeface="Calibri" panose="020F0502020204030204" pitchFamily="34" charset="0"/>
                <a:cs typeface="Calibri" panose="020F0502020204030204" pitchFamily="34" charset="0"/>
              </a:rPr>
              <a:t>Not an attempt to assess the quality of these arguments -&gt; systematic collection and description of all the relevant articles in which particular arguments occur</a:t>
            </a:r>
          </a:p>
          <a:p>
            <a:r>
              <a:rPr lang="en-GB" sz="1800" b="0" i="0" dirty="0">
                <a:solidFill>
                  <a:schemeClr val="tx1"/>
                </a:solidFill>
                <a:effectLst/>
                <a:latin typeface="Calibri" panose="020F0502020204030204" pitchFamily="34" charset="0"/>
                <a:cs typeface="Calibri" panose="020F0502020204030204" pitchFamily="34" charset="0"/>
              </a:rPr>
              <a:t>Review ethical aspects instead of “reasons for and against” -&gt; aim is to map the ethical aspects of exposome research and not to narrowly identify the reasons for and against doing exposome research</a:t>
            </a:r>
            <a:endParaRPr lang="en-GB" sz="1800" dirty="0">
              <a:solidFill>
                <a:schemeClr val="tx1"/>
              </a:solidFill>
              <a:latin typeface="Calibri" panose="020F0502020204030204" pitchFamily="34" charset="0"/>
              <a:cs typeface="Calibri" panose="020F0502020204030204" pitchFamily="34" charset="0"/>
            </a:endParaRPr>
          </a:p>
        </p:txBody>
      </p:sp>
      <p:pic>
        <p:nvPicPr>
          <p:cNvPr id="1026" name="Picture 2" descr="What Time Is The January Democratic Debate? A Guide : NPR">
            <a:extLst>
              <a:ext uri="{FF2B5EF4-FFF2-40B4-BE49-F238E27FC236}">
                <a16:creationId xmlns:a16="http://schemas.microsoft.com/office/drawing/2014/main" id="{CE83DF21-47D9-C1F4-D04A-082BC801A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261" y="2627858"/>
            <a:ext cx="4140199" cy="232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4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3"/>
            <a:ext cx="8672097" cy="458928"/>
          </a:xfrm>
        </p:spPr>
        <p:txBody>
          <a:bodyPr/>
          <a:lstStyle/>
          <a:p>
            <a:r>
              <a:rPr lang="en-GB" sz="2400" dirty="0">
                <a:latin typeface="Calibri" panose="020F0502020204030204" pitchFamily="34" charset="0"/>
                <a:cs typeface="Calibri" panose="020F0502020204030204" pitchFamily="34" charset="0"/>
              </a:rPr>
              <a:t>Search strategy</a:t>
            </a:r>
          </a:p>
        </p:txBody>
      </p:sp>
      <p:sp>
        <p:nvSpPr>
          <p:cNvPr id="9" name="Text Placeholder 2"/>
          <p:cNvSpPr>
            <a:spLocks noGrp="1"/>
          </p:cNvSpPr>
          <p:nvPr>
            <p:ph type="body" sz="quarter" idx="13"/>
          </p:nvPr>
        </p:nvSpPr>
        <p:spPr>
          <a:xfrm>
            <a:off x="300895" y="693509"/>
            <a:ext cx="8557797" cy="3276422"/>
          </a:xfrm>
        </p:spPr>
        <p:txBody>
          <a:bodyPr/>
          <a:lstStyle/>
          <a:p>
            <a:r>
              <a:rPr lang="en-GB" sz="1800" dirty="0">
                <a:solidFill>
                  <a:schemeClr val="tx1"/>
                </a:solidFill>
                <a:latin typeface="Calibri" panose="020F0502020204030204" pitchFamily="34" charset="0"/>
                <a:cs typeface="Calibri" panose="020F0502020204030204" pitchFamily="34" charset="0"/>
              </a:rPr>
              <a:t>S</a:t>
            </a:r>
            <a:r>
              <a:rPr lang="en-GB" sz="1800" b="0" i="0" dirty="0">
                <a:solidFill>
                  <a:schemeClr val="tx1"/>
                </a:solidFill>
                <a:effectLst/>
                <a:latin typeface="Calibri" panose="020F0502020204030204" pitchFamily="34" charset="0"/>
                <a:cs typeface="Calibri" panose="020F0502020204030204" pitchFamily="34" charset="0"/>
              </a:rPr>
              <a:t>earch that included the term “exposome” or potential derivatives of the word “exposome” and ethics, morality, or words that are derivative from these -&gt; 9 articles, none of which substantively addressed the ethics of exposome research</a:t>
            </a:r>
          </a:p>
          <a:p>
            <a:r>
              <a:rPr lang="en-GB" sz="1800" b="0" i="0" dirty="0">
                <a:solidFill>
                  <a:schemeClr val="tx1"/>
                </a:solidFill>
                <a:effectLst/>
                <a:latin typeface="Calibri" panose="020F0502020204030204" pitchFamily="34" charset="0"/>
                <a:cs typeface="Calibri" panose="020F0502020204030204" pitchFamily="34" charset="0"/>
              </a:rPr>
              <a:t>Search query that covers not only the term “exposome” and derivative words, but also related research fields and approaches that come together in the exposome research program (i.e. -omics fields, biomonitoring, and biomarkers research)</a:t>
            </a:r>
          </a:p>
          <a:p>
            <a:r>
              <a:rPr lang="en-GB" sz="1800" b="0" i="0" dirty="0">
                <a:solidFill>
                  <a:schemeClr val="tx1"/>
                </a:solidFill>
                <a:effectLst/>
                <a:latin typeface="Calibri" panose="020F0502020204030204" pitchFamily="34" charset="0"/>
                <a:cs typeface="Calibri" panose="020F0502020204030204" pitchFamily="34" charset="0"/>
              </a:rPr>
              <a:t>PubMed, Scopus, and Web of Science because these databases cover published material within biomedical and epidemiological research in a comprehensive way</a:t>
            </a:r>
          </a:p>
          <a:p>
            <a:r>
              <a:rPr lang="en-GB" sz="1800" b="0" i="0" dirty="0">
                <a:solidFill>
                  <a:schemeClr val="tx1"/>
                </a:solidFill>
                <a:effectLst/>
                <a:latin typeface="Calibri" panose="020F0502020204030204" pitchFamily="34" charset="0"/>
                <a:cs typeface="Calibri" panose="020F0502020204030204" pitchFamily="34" charset="0"/>
              </a:rPr>
              <a:t>Original searches on 12/02/2021 and an update search on 08/06/2022</a:t>
            </a:r>
            <a:endParaRPr lang="en-GB"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430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3"/>
            <a:ext cx="8672097" cy="458928"/>
          </a:xfrm>
        </p:spPr>
        <p:txBody>
          <a:bodyPr/>
          <a:lstStyle/>
          <a:p>
            <a:r>
              <a:rPr lang="en-GB" sz="2400" dirty="0">
                <a:latin typeface="Calibri" panose="020F0502020204030204" pitchFamily="34" charset="0"/>
                <a:cs typeface="Calibri" panose="020F0502020204030204" pitchFamily="34" charset="0"/>
              </a:rPr>
              <a:t>Article selection and inclusion criteria </a:t>
            </a:r>
          </a:p>
        </p:txBody>
      </p:sp>
      <p:pic>
        <p:nvPicPr>
          <p:cNvPr id="3" name="New picture">
            <a:extLst>
              <a:ext uri="{FF2B5EF4-FFF2-40B4-BE49-F238E27FC236}">
                <a16:creationId xmlns:a16="http://schemas.microsoft.com/office/drawing/2014/main" id="{349CA60E-529B-CEBB-717E-A7AB5067F101}"/>
              </a:ext>
            </a:extLst>
          </p:cNvPr>
          <p:cNvPicPr/>
          <p:nvPr/>
        </p:nvPicPr>
        <p:blipFill>
          <a:blip r:embed="rId2"/>
          <a:stretch>
            <a:fillRect/>
          </a:stretch>
        </p:blipFill>
        <p:spPr>
          <a:xfrm>
            <a:off x="2192544" y="541021"/>
            <a:ext cx="4774498" cy="4457700"/>
          </a:xfrm>
          <a:prstGeom prst="rect">
            <a:avLst/>
          </a:prstGeom>
        </p:spPr>
      </p:pic>
    </p:spTree>
    <p:extLst>
      <p:ext uri="{BB962C8B-B14F-4D97-AF65-F5344CB8AC3E}">
        <p14:creationId xmlns:p14="http://schemas.microsoft.com/office/powerpoint/2010/main" val="466845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Data extraction and analysis</a:t>
            </a:r>
          </a:p>
        </p:txBody>
      </p:sp>
      <p:sp>
        <p:nvSpPr>
          <p:cNvPr id="9" name="Text Placeholder 2"/>
          <p:cNvSpPr>
            <a:spLocks noGrp="1"/>
          </p:cNvSpPr>
          <p:nvPr>
            <p:ph type="body" sz="quarter" idx="13"/>
          </p:nvPr>
        </p:nvSpPr>
        <p:spPr>
          <a:xfrm>
            <a:off x="281939" y="725691"/>
            <a:ext cx="7785101" cy="3276422"/>
          </a:xfrm>
        </p:spPr>
        <p:txBody>
          <a:bodyPr/>
          <a:lstStyle/>
          <a:p>
            <a:r>
              <a:rPr lang="en-GB" sz="1800" dirty="0">
                <a:latin typeface="Calibri" panose="020F0502020204030204" pitchFamily="34" charset="0"/>
                <a:cs typeface="Calibri" panose="020F0502020204030204" pitchFamily="34" charset="0"/>
              </a:rPr>
              <a:t>Categories of ethical considerations -&gt; thematic analysis to connect ethical aspects mainly to categories that are important from the perspective of the practice of exposome research</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Synthesis/formulation of themes, sub-themes, and paragraphs -&gt; combination of inductive and deductive reasoning</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Within single paragraphs:</a:t>
            </a:r>
          </a:p>
          <a:p>
            <a:pPr lvl="1"/>
            <a:r>
              <a:rPr lang="en-GB" sz="1800" dirty="0">
                <a:latin typeface="Calibri" panose="020F0502020204030204" pitchFamily="34" charset="0"/>
                <a:cs typeface="Calibri" panose="020F0502020204030204" pitchFamily="34" charset="0"/>
              </a:rPr>
              <a:t>group multiple statements that view an idea from the same perspective </a:t>
            </a:r>
          </a:p>
          <a:p>
            <a:pPr lvl="1"/>
            <a:r>
              <a:rPr lang="en-GB" sz="1800" dirty="0">
                <a:latin typeface="Calibri" panose="020F0502020204030204" pitchFamily="34" charset="0"/>
                <a:cs typeface="Calibri" panose="020F0502020204030204" pitchFamily="34" charset="0"/>
              </a:rPr>
              <a:t>contrast statements that provide different perspectives on the same point</a:t>
            </a:r>
          </a:p>
          <a:p>
            <a:endParaRPr lang="en-GB"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08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86596" y="82092"/>
            <a:ext cx="8672097" cy="521679"/>
          </a:xfrm>
        </p:spPr>
        <p:txBody>
          <a:bodyPr/>
          <a:lstStyle/>
          <a:p>
            <a:r>
              <a:rPr lang="en-GB" sz="2400" dirty="0">
                <a:latin typeface="Calibri" panose="020F0502020204030204" pitchFamily="34" charset="0"/>
                <a:cs typeface="Calibri" panose="020F0502020204030204" pitchFamily="34" charset="0"/>
              </a:rPr>
              <a:t>Theme 1: Research program goals</a:t>
            </a:r>
          </a:p>
        </p:txBody>
      </p:sp>
      <p:sp>
        <p:nvSpPr>
          <p:cNvPr id="9" name="Text Placeholder 2"/>
          <p:cNvSpPr>
            <a:spLocks noGrp="1"/>
          </p:cNvSpPr>
          <p:nvPr>
            <p:ph type="body" sz="quarter" idx="13"/>
          </p:nvPr>
        </p:nvSpPr>
        <p:spPr>
          <a:xfrm>
            <a:off x="441959" y="1744981"/>
            <a:ext cx="7785101" cy="2217420"/>
          </a:xfrm>
        </p:spPr>
        <p:txBody>
          <a:bodyPr/>
          <a:lstStyle/>
          <a:p>
            <a:r>
              <a:rPr lang="en-GB" sz="1800" dirty="0">
                <a:solidFill>
                  <a:schemeClr val="tx1"/>
                </a:solidFill>
                <a:latin typeface="Calibri" panose="020F0502020204030204" pitchFamily="34" charset="0"/>
                <a:cs typeface="Calibri" panose="020F0502020204030204" pitchFamily="34" charset="0"/>
              </a:rPr>
              <a:t>Ethical concerns:</a:t>
            </a:r>
          </a:p>
          <a:p>
            <a:pPr lvl="1"/>
            <a:r>
              <a:rPr lang="en-GB" sz="1800" b="0" i="0" dirty="0">
                <a:solidFill>
                  <a:schemeClr val="tx1"/>
                </a:solidFill>
                <a:effectLst/>
                <a:latin typeface="Calibri" panose="020F0502020204030204" pitchFamily="34" charset="0"/>
                <a:cs typeface="Calibri" panose="020F0502020204030204" pitchFamily="34" charset="0"/>
              </a:rPr>
              <a:t>How do the exposome research </a:t>
            </a:r>
            <a:r>
              <a:rPr lang="en-GB" sz="1800" dirty="0">
                <a:solidFill>
                  <a:schemeClr val="tx1"/>
                </a:solidFill>
                <a:latin typeface="Calibri" panose="020F0502020204030204" pitchFamily="34" charset="0"/>
                <a:cs typeface="Calibri" panose="020F0502020204030204" pitchFamily="34" charset="0"/>
              </a:rPr>
              <a:t>goals align </a:t>
            </a:r>
            <a:r>
              <a:rPr lang="en-GB" sz="1800" b="0" i="0" dirty="0">
                <a:solidFill>
                  <a:schemeClr val="tx1"/>
                </a:solidFill>
                <a:effectLst/>
                <a:latin typeface="Calibri" panose="020F0502020204030204" pitchFamily="34" charset="0"/>
                <a:cs typeface="Calibri" panose="020F0502020204030204" pitchFamily="34" charset="0"/>
              </a:rPr>
              <a:t>with other goals that are deemed valuable (such as policy goals or values from the funder)?</a:t>
            </a:r>
          </a:p>
          <a:p>
            <a:pPr lvl="1"/>
            <a:endParaRPr lang="en-GB" sz="1800" b="0" i="0" dirty="0">
              <a:solidFill>
                <a:schemeClr val="tx1"/>
              </a:solidFill>
              <a:effectLst/>
              <a:latin typeface="Calibri" panose="020F0502020204030204" pitchFamily="34" charset="0"/>
              <a:cs typeface="Calibri" panose="020F0502020204030204" pitchFamily="34" charset="0"/>
            </a:endParaRPr>
          </a:p>
          <a:p>
            <a:pPr lvl="1"/>
            <a:r>
              <a:rPr lang="en-GB" sz="1800" b="0" i="0" dirty="0">
                <a:solidFill>
                  <a:schemeClr val="tx1"/>
                </a:solidFill>
                <a:effectLst/>
                <a:latin typeface="Calibri" panose="020F0502020204030204" pitchFamily="34" charset="0"/>
                <a:cs typeface="Calibri" panose="020F0502020204030204" pitchFamily="34" charset="0"/>
              </a:rPr>
              <a:t>Which general considerations should be incorporated when exposome projects are being set-up with concrete goals, such as the investigation of a particular health outcome, time slice, or community?</a:t>
            </a:r>
            <a:endParaRPr lang="en-GB" sz="1800" dirty="0">
              <a:solidFill>
                <a:schemeClr val="tx1"/>
              </a:solidFill>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6E6F9932-D732-BBFC-4296-2E9E1BD7D7C2}"/>
              </a:ext>
            </a:extLst>
          </p:cNvPr>
          <p:cNvGraphicFramePr/>
          <p:nvPr>
            <p:extLst>
              <p:ext uri="{D42A27DB-BD31-4B8C-83A1-F6EECF244321}">
                <p14:modId xmlns:p14="http://schemas.microsoft.com/office/powerpoint/2010/main" val="330903133"/>
              </p:ext>
            </p:extLst>
          </p:nvPr>
        </p:nvGraphicFramePr>
        <p:xfrm>
          <a:off x="285306" y="603136"/>
          <a:ext cx="8729153" cy="798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668286"/>
      </p:ext>
    </p:extLst>
  </p:cSld>
  <p:clrMapOvr>
    <a:masterClrMapping/>
  </p:clrMapOvr>
</p:sld>
</file>

<file path=ppt/theme/theme1.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8040</TotalTime>
  <Words>2778</Words>
  <Application>Microsoft Office PowerPoint</Application>
  <PresentationFormat>On-screen Show (16:9)</PresentationFormat>
  <Paragraphs>185</Paragraphs>
  <Slides>30</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4 Text</vt:lpstr>
      <vt:lpstr>Arial</vt:lpstr>
      <vt:lpstr>Calibri</vt:lpstr>
      <vt:lpstr>Channel 4 Chadwick</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dc:creator>
  <cp:lastModifiedBy>Stavroula Kanoni</cp:lastModifiedBy>
  <cp:revision>170</cp:revision>
  <dcterms:created xsi:type="dcterms:W3CDTF">2020-06-18T12:08:25Z</dcterms:created>
  <dcterms:modified xsi:type="dcterms:W3CDTF">2023-07-17T08:10:12Z</dcterms:modified>
</cp:coreProperties>
</file>