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6" r:id="rId1"/>
    <p:sldMasterId id="2147483843" r:id="rId2"/>
    <p:sldMasterId id="2147483888" r:id="rId3"/>
  </p:sldMasterIdLst>
  <p:notesMasterIdLst>
    <p:notesMasterId r:id="rId33"/>
  </p:notesMasterIdLst>
  <p:handoutMasterIdLst>
    <p:handoutMasterId r:id="rId34"/>
  </p:handoutMasterIdLst>
  <p:sldIdLst>
    <p:sldId id="257" r:id="rId4"/>
    <p:sldId id="577" r:id="rId5"/>
    <p:sldId id="561" r:id="rId6"/>
    <p:sldId id="578" r:id="rId7"/>
    <p:sldId id="579" r:id="rId8"/>
    <p:sldId id="580" r:id="rId9"/>
    <p:sldId id="581" r:id="rId10"/>
    <p:sldId id="584" r:id="rId11"/>
    <p:sldId id="587" r:id="rId12"/>
    <p:sldId id="585" r:id="rId13"/>
    <p:sldId id="588" r:id="rId14"/>
    <p:sldId id="589" r:id="rId15"/>
    <p:sldId id="590" r:id="rId16"/>
    <p:sldId id="592" r:id="rId17"/>
    <p:sldId id="591" r:id="rId18"/>
    <p:sldId id="593" r:id="rId19"/>
    <p:sldId id="594" r:id="rId20"/>
    <p:sldId id="595" r:id="rId21"/>
    <p:sldId id="597" r:id="rId22"/>
    <p:sldId id="598" r:id="rId23"/>
    <p:sldId id="599" r:id="rId24"/>
    <p:sldId id="600" r:id="rId25"/>
    <p:sldId id="601" r:id="rId26"/>
    <p:sldId id="602" r:id="rId27"/>
    <p:sldId id="603" r:id="rId28"/>
    <p:sldId id="604" r:id="rId29"/>
    <p:sldId id="605" r:id="rId30"/>
    <p:sldId id="606" r:id="rId31"/>
    <p:sldId id="331" r:id="rId32"/>
  </p:sldIdLst>
  <p:sldSz cx="9144000" cy="5143500" type="screen16x9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500"/>
    <a:srgbClr val="1C3D74"/>
    <a:srgbClr val="10746A"/>
    <a:srgbClr val="EC008C"/>
    <a:srgbClr val="2DB8C5"/>
    <a:srgbClr val="73B82B"/>
    <a:srgbClr val="8D3786"/>
    <a:srgbClr val="CDA60C"/>
    <a:srgbClr val="2DB862"/>
    <a:srgbClr val="009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99" autoAdjust="0"/>
    <p:restoredTop sz="94695" autoAdjust="0"/>
  </p:normalViewPr>
  <p:slideViewPr>
    <p:cSldViewPr snapToGrid="0" snapToObjects="1">
      <p:cViewPr varScale="1">
        <p:scale>
          <a:sx n="84" d="100"/>
          <a:sy n="84" d="100"/>
        </p:scale>
        <p:origin x="76" y="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2604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6/11/relationships/changesInfo" Target="changesInfos/changesInfo1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vroula Kanoni" userId="743eef56-dc3d-4b77-8b25-0a83dfc881ea" providerId="ADAL" clId="{7C1267D9-E0CA-46CD-806D-5FB66F4A3E10}"/>
    <pc:docChg chg="modSld">
      <pc:chgData name="Stavroula Kanoni" userId="743eef56-dc3d-4b77-8b25-0a83dfc881ea" providerId="ADAL" clId="{7C1267D9-E0CA-46CD-806D-5FB66F4A3E10}" dt="2023-07-04T13:12:11.321" v="1" actId="20577"/>
      <pc:docMkLst>
        <pc:docMk/>
      </pc:docMkLst>
      <pc:sldChg chg="modSp mod">
        <pc:chgData name="Stavroula Kanoni" userId="743eef56-dc3d-4b77-8b25-0a83dfc881ea" providerId="ADAL" clId="{7C1267D9-E0CA-46CD-806D-5FB66F4A3E10}" dt="2023-07-04T13:09:41.509" v="0" actId="6549"/>
        <pc:sldMkLst>
          <pc:docMk/>
          <pc:sldMk cId="1823954155" sldId="585"/>
        </pc:sldMkLst>
        <pc:spChg chg="mod">
          <ac:chgData name="Stavroula Kanoni" userId="743eef56-dc3d-4b77-8b25-0a83dfc881ea" providerId="ADAL" clId="{7C1267D9-E0CA-46CD-806D-5FB66F4A3E10}" dt="2023-07-04T13:09:41.509" v="0" actId="6549"/>
          <ac:spMkLst>
            <pc:docMk/>
            <pc:sldMk cId="1823954155" sldId="585"/>
            <ac:spMk id="9" creationId="{00000000-0000-0000-0000-000000000000}"/>
          </ac:spMkLst>
        </pc:spChg>
      </pc:sldChg>
      <pc:sldChg chg="modSp mod">
        <pc:chgData name="Stavroula Kanoni" userId="743eef56-dc3d-4b77-8b25-0a83dfc881ea" providerId="ADAL" clId="{7C1267D9-E0CA-46CD-806D-5FB66F4A3E10}" dt="2023-07-04T13:12:11.321" v="1" actId="20577"/>
        <pc:sldMkLst>
          <pc:docMk/>
          <pc:sldMk cId="1735436103" sldId="598"/>
        </pc:sldMkLst>
        <pc:spChg chg="mod">
          <ac:chgData name="Stavroula Kanoni" userId="743eef56-dc3d-4b77-8b25-0a83dfc881ea" providerId="ADAL" clId="{7C1267D9-E0CA-46CD-806D-5FB66F4A3E10}" dt="2023-07-04T13:12:11.321" v="1" actId="20577"/>
          <ac:spMkLst>
            <pc:docMk/>
            <pc:sldMk cId="1735436103" sldId="598"/>
            <ac:spMk id="9" creationId="{00000000-0000-0000-0000-000000000000}"/>
          </ac:spMkLst>
        </pc:spChg>
      </pc:sldChg>
    </pc:docChg>
  </pc:docChgLst>
  <pc:docChgLst>
    <pc:chgData name="Stavroula Kanoni" userId="743eef56-dc3d-4b77-8b25-0a83dfc881ea" providerId="ADAL" clId="{8419F70E-0ADB-406A-9012-5AB2D27303D9}"/>
    <pc:docChg chg="undo custSel addSld delSld modSld sldOrd">
      <pc:chgData name="Stavroula Kanoni" userId="743eef56-dc3d-4b77-8b25-0a83dfc881ea" providerId="ADAL" clId="{8419F70E-0ADB-406A-9012-5AB2D27303D9}" dt="2023-07-04T16:31:42.298" v="3691" actId="1076"/>
      <pc:docMkLst>
        <pc:docMk/>
      </pc:docMkLst>
      <pc:sldChg chg="del">
        <pc:chgData name="Stavroula Kanoni" userId="743eef56-dc3d-4b77-8b25-0a83dfc881ea" providerId="ADAL" clId="{8419F70E-0ADB-406A-9012-5AB2D27303D9}" dt="2023-07-02T16:12:32.941" v="177" actId="47"/>
        <pc:sldMkLst>
          <pc:docMk/>
          <pc:sldMk cId="3855018788" sldId="306"/>
        </pc:sldMkLst>
      </pc:sldChg>
      <pc:sldChg chg="addSp delSp modSp del mod">
        <pc:chgData name="Stavroula Kanoni" userId="743eef56-dc3d-4b77-8b25-0a83dfc881ea" providerId="ADAL" clId="{8419F70E-0ADB-406A-9012-5AB2D27303D9}" dt="2023-07-03T10:30:18.195" v="1104" actId="47"/>
        <pc:sldMkLst>
          <pc:docMk/>
          <pc:sldMk cId="4243106515" sldId="560"/>
        </pc:sldMkLst>
        <pc:spChg chg="add mod">
          <ac:chgData name="Stavroula Kanoni" userId="743eef56-dc3d-4b77-8b25-0a83dfc881ea" providerId="ADAL" clId="{8419F70E-0ADB-406A-9012-5AB2D27303D9}" dt="2023-07-03T10:23:04.918" v="1064" actId="20577"/>
          <ac:spMkLst>
            <pc:docMk/>
            <pc:sldMk cId="4243106515" sldId="560"/>
            <ac:spMk id="4" creationId="{D404F6CD-B35C-8258-B7D3-9D2DF3167E7E}"/>
          </ac:spMkLst>
        </pc:spChg>
        <pc:picChg chg="add del mod">
          <ac:chgData name="Stavroula Kanoni" userId="743eef56-dc3d-4b77-8b25-0a83dfc881ea" providerId="ADAL" clId="{8419F70E-0ADB-406A-9012-5AB2D27303D9}" dt="2023-07-02T17:11:52.733" v="307" actId="478"/>
          <ac:picMkLst>
            <pc:docMk/>
            <pc:sldMk cId="4243106515" sldId="560"/>
            <ac:picMk id="1026" creationId="{F82CC7EC-95BC-FF5D-B78F-47BFFDB25308}"/>
          </ac:picMkLst>
        </pc:picChg>
        <pc:picChg chg="del">
          <ac:chgData name="Stavroula Kanoni" userId="743eef56-dc3d-4b77-8b25-0a83dfc881ea" providerId="ADAL" clId="{8419F70E-0ADB-406A-9012-5AB2D27303D9}" dt="2023-07-02T17:11:51.881" v="306" actId="478"/>
          <ac:picMkLst>
            <pc:docMk/>
            <pc:sldMk cId="4243106515" sldId="560"/>
            <ac:picMk id="2050" creationId="{71342380-759E-2C3A-F990-AA6A51F9D81B}"/>
          </ac:picMkLst>
        </pc:picChg>
      </pc:sldChg>
      <pc:sldChg chg="addSp delSp modSp mod modClrScheme chgLayout">
        <pc:chgData name="Stavroula Kanoni" userId="743eef56-dc3d-4b77-8b25-0a83dfc881ea" providerId="ADAL" clId="{8419F70E-0ADB-406A-9012-5AB2D27303D9}" dt="2023-07-03T09:16:05.830" v="610" actId="1076"/>
        <pc:sldMkLst>
          <pc:docMk/>
          <pc:sldMk cId="3869910747" sldId="561"/>
        </pc:sldMkLst>
        <pc:spChg chg="mod ord">
          <ac:chgData name="Stavroula Kanoni" userId="743eef56-dc3d-4b77-8b25-0a83dfc881ea" providerId="ADAL" clId="{8419F70E-0ADB-406A-9012-5AB2D27303D9}" dt="2023-07-03T09:16:05.830" v="610" actId="1076"/>
          <ac:spMkLst>
            <pc:docMk/>
            <pc:sldMk cId="3869910747" sldId="561"/>
            <ac:spMk id="2" creationId="{00000000-0000-0000-0000-000000000000}"/>
          </ac:spMkLst>
        </pc:spChg>
        <pc:spChg chg="add del mod ord">
          <ac:chgData name="Stavroula Kanoni" userId="743eef56-dc3d-4b77-8b25-0a83dfc881ea" providerId="ADAL" clId="{8419F70E-0ADB-406A-9012-5AB2D27303D9}" dt="2023-07-03T09:15:57.858" v="609" actId="478"/>
          <ac:spMkLst>
            <pc:docMk/>
            <pc:sldMk cId="3869910747" sldId="561"/>
            <ac:spMk id="3" creationId="{D7D5627A-7D41-9956-0B19-CDB605E1017A}"/>
          </ac:spMkLst>
        </pc:spChg>
        <pc:spChg chg="add del mod">
          <ac:chgData name="Stavroula Kanoni" userId="743eef56-dc3d-4b77-8b25-0a83dfc881ea" providerId="ADAL" clId="{8419F70E-0ADB-406A-9012-5AB2D27303D9}" dt="2023-07-02T15:54:49.873" v="46"/>
          <ac:spMkLst>
            <pc:docMk/>
            <pc:sldMk cId="3869910747" sldId="561"/>
            <ac:spMk id="7" creationId="{847FF0DF-34B3-CB34-67DC-26AA58097191}"/>
          </ac:spMkLst>
        </pc:spChg>
        <pc:spChg chg="add del mod">
          <ac:chgData name="Stavroula Kanoni" userId="743eef56-dc3d-4b77-8b25-0a83dfc881ea" providerId="ADAL" clId="{8419F70E-0ADB-406A-9012-5AB2D27303D9}" dt="2023-07-02T15:55:03.699" v="54" actId="21"/>
          <ac:spMkLst>
            <pc:docMk/>
            <pc:sldMk cId="3869910747" sldId="561"/>
            <ac:spMk id="9" creationId="{00000000-0000-0000-0000-000000000000}"/>
          </ac:spMkLst>
        </pc:spChg>
        <pc:spChg chg="add del mod">
          <ac:chgData name="Stavroula Kanoni" userId="743eef56-dc3d-4b77-8b25-0a83dfc881ea" providerId="ADAL" clId="{8419F70E-0ADB-406A-9012-5AB2D27303D9}" dt="2023-07-02T15:55:09.064" v="55" actId="478"/>
          <ac:spMkLst>
            <pc:docMk/>
            <pc:sldMk cId="3869910747" sldId="561"/>
            <ac:spMk id="10" creationId="{50974D25-266F-A542-BCB1-CB7663714D97}"/>
          </ac:spMkLst>
        </pc:spChg>
        <pc:picChg chg="add del mod modCrop">
          <ac:chgData name="Stavroula Kanoni" userId="743eef56-dc3d-4b77-8b25-0a83dfc881ea" providerId="ADAL" clId="{8419F70E-0ADB-406A-9012-5AB2D27303D9}" dt="2023-07-02T16:05:09.649" v="79" actId="478"/>
          <ac:picMkLst>
            <pc:docMk/>
            <pc:sldMk cId="3869910747" sldId="561"/>
            <ac:picMk id="4" creationId="{26C09103-D410-05C5-9DBA-E6BEDAA3DFA5}"/>
          </ac:picMkLst>
        </pc:picChg>
        <pc:picChg chg="add del mod modCrop">
          <ac:chgData name="Stavroula Kanoni" userId="743eef56-dc3d-4b77-8b25-0a83dfc881ea" providerId="ADAL" clId="{8419F70E-0ADB-406A-9012-5AB2D27303D9}" dt="2023-07-02T16:05:08.093" v="78" actId="478"/>
          <ac:picMkLst>
            <pc:docMk/>
            <pc:sldMk cId="3869910747" sldId="561"/>
            <ac:picMk id="6" creationId="{EE22C535-6FC7-C3A0-A2A4-9663A5CFCA45}"/>
          </ac:picMkLst>
        </pc:picChg>
        <pc:picChg chg="add mod modCrop">
          <ac:chgData name="Stavroula Kanoni" userId="743eef56-dc3d-4b77-8b25-0a83dfc881ea" providerId="ADAL" clId="{8419F70E-0ADB-406A-9012-5AB2D27303D9}" dt="2023-07-02T16:06:04.168" v="98" actId="14100"/>
          <ac:picMkLst>
            <pc:docMk/>
            <pc:sldMk cId="3869910747" sldId="561"/>
            <ac:picMk id="12" creationId="{0406F949-C58C-FB3C-95F5-783106AE6139}"/>
          </ac:picMkLst>
        </pc:picChg>
        <pc:inkChg chg="add del">
          <ac:chgData name="Stavroula Kanoni" userId="743eef56-dc3d-4b77-8b25-0a83dfc881ea" providerId="ADAL" clId="{8419F70E-0ADB-406A-9012-5AB2D27303D9}" dt="2023-07-02T16:06:57.929" v="100" actId="9405"/>
          <ac:inkMkLst>
            <pc:docMk/>
            <pc:sldMk cId="3869910747" sldId="561"/>
            <ac:inkMk id="13" creationId="{4BBD0F44-18C2-1C83-0891-F85B5BF4A54F}"/>
          </ac:inkMkLst>
        </pc:inkChg>
        <pc:inkChg chg="add del">
          <ac:chgData name="Stavroula Kanoni" userId="743eef56-dc3d-4b77-8b25-0a83dfc881ea" providerId="ADAL" clId="{8419F70E-0ADB-406A-9012-5AB2D27303D9}" dt="2023-07-02T16:08:17.451" v="124" actId="9405"/>
          <ac:inkMkLst>
            <pc:docMk/>
            <pc:sldMk cId="3869910747" sldId="561"/>
            <ac:inkMk id="14" creationId="{26071887-C6D7-727E-1FB9-8318AC5609E4}"/>
          </ac:inkMkLst>
        </pc:inkChg>
        <pc:inkChg chg="add del">
          <ac:chgData name="Stavroula Kanoni" userId="743eef56-dc3d-4b77-8b25-0a83dfc881ea" providerId="ADAL" clId="{8419F70E-0ADB-406A-9012-5AB2D27303D9}" dt="2023-07-02T16:08:16.931" v="123" actId="9405"/>
          <ac:inkMkLst>
            <pc:docMk/>
            <pc:sldMk cId="3869910747" sldId="561"/>
            <ac:inkMk id="15" creationId="{36786611-ADA4-5DCD-2B20-3EA54EABCD0B}"/>
          </ac:inkMkLst>
        </pc:inkChg>
        <pc:inkChg chg="add del">
          <ac:chgData name="Stavroula Kanoni" userId="743eef56-dc3d-4b77-8b25-0a83dfc881ea" providerId="ADAL" clId="{8419F70E-0ADB-406A-9012-5AB2D27303D9}" dt="2023-07-02T16:08:16.174" v="122" actId="9405"/>
          <ac:inkMkLst>
            <pc:docMk/>
            <pc:sldMk cId="3869910747" sldId="561"/>
            <ac:inkMk id="16" creationId="{37866AF8-5ABA-8DC7-656D-85F5DDC50A99}"/>
          </ac:inkMkLst>
        </pc:inkChg>
        <pc:inkChg chg="add del">
          <ac:chgData name="Stavroula Kanoni" userId="743eef56-dc3d-4b77-8b25-0a83dfc881ea" providerId="ADAL" clId="{8419F70E-0ADB-406A-9012-5AB2D27303D9}" dt="2023-07-02T16:08:15.717" v="121" actId="9405"/>
          <ac:inkMkLst>
            <pc:docMk/>
            <pc:sldMk cId="3869910747" sldId="561"/>
            <ac:inkMk id="17" creationId="{11AE491B-BC3F-C95A-16D5-AF80A291A21D}"/>
          </ac:inkMkLst>
        </pc:inkChg>
        <pc:inkChg chg="add del">
          <ac:chgData name="Stavroula Kanoni" userId="743eef56-dc3d-4b77-8b25-0a83dfc881ea" providerId="ADAL" clId="{8419F70E-0ADB-406A-9012-5AB2D27303D9}" dt="2023-07-02T16:08:15.195" v="120" actId="9405"/>
          <ac:inkMkLst>
            <pc:docMk/>
            <pc:sldMk cId="3869910747" sldId="561"/>
            <ac:inkMk id="18" creationId="{C2EE53C3-A693-7BCA-A697-3D9EEF90F400}"/>
          </ac:inkMkLst>
        </pc:inkChg>
        <pc:inkChg chg="add del">
          <ac:chgData name="Stavroula Kanoni" userId="743eef56-dc3d-4b77-8b25-0a83dfc881ea" providerId="ADAL" clId="{8419F70E-0ADB-406A-9012-5AB2D27303D9}" dt="2023-07-02T16:08:14.056" v="119" actId="9405"/>
          <ac:inkMkLst>
            <pc:docMk/>
            <pc:sldMk cId="3869910747" sldId="561"/>
            <ac:inkMk id="19" creationId="{1B21D9D1-787F-28A6-89FA-2815596E8206}"/>
          </ac:inkMkLst>
        </pc:inkChg>
        <pc:inkChg chg="add del">
          <ac:chgData name="Stavroula Kanoni" userId="743eef56-dc3d-4b77-8b25-0a83dfc881ea" providerId="ADAL" clId="{8419F70E-0ADB-406A-9012-5AB2D27303D9}" dt="2023-07-02T16:08:13.422" v="118" actId="9405"/>
          <ac:inkMkLst>
            <pc:docMk/>
            <pc:sldMk cId="3869910747" sldId="561"/>
            <ac:inkMk id="20" creationId="{DFC46025-F336-711E-2408-E8DAA751E9AA}"/>
          </ac:inkMkLst>
        </pc:inkChg>
        <pc:inkChg chg="add del">
          <ac:chgData name="Stavroula Kanoni" userId="743eef56-dc3d-4b77-8b25-0a83dfc881ea" providerId="ADAL" clId="{8419F70E-0ADB-406A-9012-5AB2D27303D9}" dt="2023-07-02T16:08:13.042" v="117" actId="9405"/>
          <ac:inkMkLst>
            <pc:docMk/>
            <pc:sldMk cId="3869910747" sldId="561"/>
            <ac:inkMk id="21" creationId="{33EBC388-B5A4-6DD5-311E-71590904D2B5}"/>
          </ac:inkMkLst>
        </pc:inkChg>
        <pc:inkChg chg="add del">
          <ac:chgData name="Stavroula Kanoni" userId="743eef56-dc3d-4b77-8b25-0a83dfc881ea" providerId="ADAL" clId="{8419F70E-0ADB-406A-9012-5AB2D27303D9}" dt="2023-07-02T16:08:12.719" v="116" actId="9405"/>
          <ac:inkMkLst>
            <pc:docMk/>
            <pc:sldMk cId="3869910747" sldId="561"/>
            <ac:inkMk id="22" creationId="{6EFE81A3-5D93-E3BD-55F3-CB771E73A0A0}"/>
          </ac:inkMkLst>
        </pc:inkChg>
        <pc:inkChg chg="add del">
          <ac:chgData name="Stavroula Kanoni" userId="743eef56-dc3d-4b77-8b25-0a83dfc881ea" providerId="ADAL" clId="{8419F70E-0ADB-406A-9012-5AB2D27303D9}" dt="2023-07-02T16:08:12.361" v="115" actId="9405"/>
          <ac:inkMkLst>
            <pc:docMk/>
            <pc:sldMk cId="3869910747" sldId="561"/>
            <ac:inkMk id="23" creationId="{1FB87DC1-11D4-2679-4FFB-3B5D9CEA4DEA}"/>
          </ac:inkMkLst>
        </pc:inkChg>
        <pc:inkChg chg="add del">
          <ac:chgData name="Stavroula Kanoni" userId="743eef56-dc3d-4b77-8b25-0a83dfc881ea" providerId="ADAL" clId="{8419F70E-0ADB-406A-9012-5AB2D27303D9}" dt="2023-07-02T16:08:11.998" v="114" actId="9405"/>
          <ac:inkMkLst>
            <pc:docMk/>
            <pc:sldMk cId="3869910747" sldId="561"/>
            <ac:inkMk id="24" creationId="{BFBB3DDE-A12F-A9FF-0EEB-32D32C55F929}"/>
          </ac:inkMkLst>
        </pc:inkChg>
        <pc:inkChg chg="add del">
          <ac:chgData name="Stavroula Kanoni" userId="743eef56-dc3d-4b77-8b25-0a83dfc881ea" providerId="ADAL" clId="{8419F70E-0ADB-406A-9012-5AB2D27303D9}" dt="2023-07-02T16:08:11.564" v="113" actId="9405"/>
          <ac:inkMkLst>
            <pc:docMk/>
            <pc:sldMk cId="3869910747" sldId="561"/>
            <ac:inkMk id="25" creationId="{01BE6A0A-3C4A-D17A-0E43-5340DE7E9FED}"/>
          </ac:inkMkLst>
        </pc:inkChg>
        <pc:inkChg chg="add del">
          <ac:chgData name="Stavroula Kanoni" userId="743eef56-dc3d-4b77-8b25-0a83dfc881ea" providerId="ADAL" clId="{8419F70E-0ADB-406A-9012-5AB2D27303D9}" dt="2023-07-02T16:08:57.760" v="126" actId="9405"/>
          <ac:inkMkLst>
            <pc:docMk/>
            <pc:sldMk cId="3869910747" sldId="561"/>
            <ac:inkMk id="26" creationId="{CF2DA466-E7B2-483C-3701-96C9331F6A16}"/>
          </ac:inkMkLst>
        </pc:inkChg>
        <pc:inkChg chg="add">
          <ac:chgData name="Stavroula Kanoni" userId="743eef56-dc3d-4b77-8b25-0a83dfc881ea" providerId="ADAL" clId="{8419F70E-0ADB-406A-9012-5AB2D27303D9}" dt="2023-07-02T16:09:02.803" v="127" actId="9405"/>
          <ac:inkMkLst>
            <pc:docMk/>
            <pc:sldMk cId="3869910747" sldId="561"/>
            <ac:inkMk id="27" creationId="{4E16C5F6-9C0F-F1BD-C030-5FC0C2E8117F}"/>
          </ac:inkMkLst>
        </pc:inkChg>
        <pc:inkChg chg="add">
          <ac:chgData name="Stavroula Kanoni" userId="743eef56-dc3d-4b77-8b25-0a83dfc881ea" providerId="ADAL" clId="{8419F70E-0ADB-406A-9012-5AB2D27303D9}" dt="2023-07-02T16:09:05.948" v="128" actId="9405"/>
          <ac:inkMkLst>
            <pc:docMk/>
            <pc:sldMk cId="3869910747" sldId="561"/>
            <ac:inkMk id="28" creationId="{0FAC840F-2304-C8EF-5E17-58F822B413B2}"/>
          </ac:inkMkLst>
        </pc:inkChg>
        <pc:inkChg chg="add">
          <ac:chgData name="Stavroula Kanoni" userId="743eef56-dc3d-4b77-8b25-0a83dfc881ea" providerId="ADAL" clId="{8419F70E-0ADB-406A-9012-5AB2D27303D9}" dt="2023-07-02T16:09:08.284" v="129" actId="9405"/>
          <ac:inkMkLst>
            <pc:docMk/>
            <pc:sldMk cId="3869910747" sldId="561"/>
            <ac:inkMk id="29" creationId="{6CE113A0-6BBD-393D-F2B1-ADB5CCC6C8B3}"/>
          </ac:inkMkLst>
        </pc:inkChg>
        <pc:inkChg chg="add">
          <ac:chgData name="Stavroula Kanoni" userId="743eef56-dc3d-4b77-8b25-0a83dfc881ea" providerId="ADAL" clId="{8419F70E-0ADB-406A-9012-5AB2D27303D9}" dt="2023-07-02T16:09:13.625" v="130" actId="9405"/>
          <ac:inkMkLst>
            <pc:docMk/>
            <pc:sldMk cId="3869910747" sldId="561"/>
            <ac:inkMk id="30" creationId="{ACA8DBA4-2BB5-D213-460E-CB4E73A3E735}"/>
          </ac:inkMkLst>
        </pc:inkChg>
        <pc:inkChg chg="add">
          <ac:chgData name="Stavroula Kanoni" userId="743eef56-dc3d-4b77-8b25-0a83dfc881ea" providerId="ADAL" clId="{8419F70E-0ADB-406A-9012-5AB2D27303D9}" dt="2023-07-02T16:09:18.851" v="131" actId="9405"/>
          <ac:inkMkLst>
            <pc:docMk/>
            <pc:sldMk cId="3869910747" sldId="561"/>
            <ac:inkMk id="31" creationId="{2799F880-F875-F4A2-C016-2F24DC07951B}"/>
          </ac:inkMkLst>
        </pc:inkChg>
        <pc:inkChg chg="add">
          <ac:chgData name="Stavroula Kanoni" userId="743eef56-dc3d-4b77-8b25-0a83dfc881ea" providerId="ADAL" clId="{8419F70E-0ADB-406A-9012-5AB2D27303D9}" dt="2023-07-02T16:09:24.016" v="132" actId="9405"/>
          <ac:inkMkLst>
            <pc:docMk/>
            <pc:sldMk cId="3869910747" sldId="561"/>
            <ac:inkMk id="32" creationId="{07472245-5D35-F076-9861-C8F834E755DF}"/>
          </ac:inkMkLst>
        </pc:inkChg>
        <pc:inkChg chg="add">
          <ac:chgData name="Stavroula Kanoni" userId="743eef56-dc3d-4b77-8b25-0a83dfc881ea" providerId="ADAL" clId="{8419F70E-0ADB-406A-9012-5AB2D27303D9}" dt="2023-07-02T16:09:33.133" v="133" actId="9405"/>
          <ac:inkMkLst>
            <pc:docMk/>
            <pc:sldMk cId="3869910747" sldId="561"/>
            <ac:inkMk id="33" creationId="{EF7776D3-15F0-B787-938D-653BEFE88776}"/>
          </ac:inkMkLst>
        </pc:inkChg>
        <pc:inkChg chg="add">
          <ac:chgData name="Stavroula Kanoni" userId="743eef56-dc3d-4b77-8b25-0a83dfc881ea" providerId="ADAL" clId="{8419F70E-0ADB-406A-9012-5AB2D27303D9}" dt="2023-07-02T16:09:37.143" v="134" actId="9405"/>
          <ac:inkMkLst>
            <pc:docMk/>
            <pc:sldMk cId="3869910747" sldId="561"/>
            <ac:inkMk id="34" creationId="{6DCFED12-ACEC-01D9-7A1D-0D8EF740AEDA}"/>
          </ac:inkMkLst>
        </pc:inkChg>
        <pc:inkChg chg="add">
          <ac:chgData name="Stavroula Kanoni" userId="743eef56-dc3d-4b77-8b25-0a83dfc881ea" providerId="ADAL" clId="{8419F70E-0ADB-406A-9012-5AB2D27303D9}" dt="2023-07-02T16:09:39.279" v="135" actId="9405"/>
          <ac:inkMkLst>
            <pc:docMk/>
            <pc:sldMk cId="3869910747" sldId="561"/>
            <ac:inkMk id="35" creationId="{82D10F64-4D9F-F988-E9E6-01C56A64C109}"/>
          </ac:inkMkLst>
        </pc:inkChg>
        <pc:inkChg chg="add">
          <ac:chgData name="Stavroula Kanoni" userId="743eef56-dc3d-4b77-8b25-0a83dfc881ea" providerId="ADAL" clId="{8419F70E-0ADB-406A-9012-5AB2D27303D9}" dt="2023-07-02T16:09:43.271" v="136" actId="9405"/>
          <ac:inkMkLst>
            <pc:docMk/>
            <pc:sldMk cId="3869910747" sldId="561"/>
            <ac:inkMk id="36" creationId="{6515D506-FC35-A808-5C4B-CD21F3ED2201}"/>
          </ac:inkMkLst>
        </pc:inkChg>
        <pc:inkChg chg="add del">
          <ac:chgData name="Stavroula Kanoni" userId="743eef56-dc3d-4b77-8b25-0a83dfc881ea" providerId="ADAL" clId="{8419F70E-0ADB-406A-9012-5AB2D27303D9}" dt="2023-07-02T16:09:50.223" v="138" actId="9405"/>
          <ac:inkMkLst>
            <pc:docMk/>
            <pc:sldMk cId="3869910747" sldId="561"/>
            <ac:inkMk id="37" creationId="{1F80334F-965A-7578-5F72-E1D65600A3D8}"/>
          </ac:inkMkLst>
        </pc:inkChg>
        <pc:inkChg chg="add">
          <ac:chgData name="Stavroula Kanoni" userId="743eef56-dc3d-4b77-8b25-0a83dfc881ea" providerId="ADAL" clId="{8419F70E-0ADB-406A-9012-5AB2D27303D9}" dt="2023-07-02T16:09:54.348" v="139" actId="9405"/>
          <ac:inkMkLst>
            <pc:docMk/>
            <pc:sldMk cId="3869910747" sldId="561"/>
            <ac:inkMk id="38" creationId="{3E7469ED-56E8-8BDF-602E-2989B0D8DCE9}"/>
          </ac:inkMkLst>
        </pc:inkChg>
        <pc:inkChg chg="add">
          <ac:chgData name="Stavroula Kanoni" userId="743eef56-dc3d-4b77-8b25-0a83dfc881ea" providerId="ADAL" clId="{8419F70E-0ADB-406A-9012-5AB2D27303D9}" dt="2023-07-02T16:09:57.920" v="140" actId="9405"/>
          <ac:inkMkLst>
            <pc:docMk/>
            <pc:sldMk cId="3869910747" sldId="561"/>
            <ac:inkMk id="39" creationId="{C99B7FF7-8FAA-7CCF-766E-E6BF7B04B734}"/>
          </ac:inkMkLst>
        </pc:inkChg>
        <pc:inkChg chg="add">
          <ac:chgData name="Stavroula Kanoni" userId="743eef56-dc3d-4b77-8b25-0a83dfc881ea" providerId="ADAL" clId="{8419F70E-0ADB-406A-9012-5AB2D27303D9}" dt="2023-07-02T16:10:16.617" v="141" actId="9405"/>
          <ac:inkMkLst>
            <pc:docMk/>
            <pc:sldMk cId="3869910747" sldId="561"/>
            <ac:inkMk id="40" creationId="{E0E36AC2-A803-3CBB-3A7F-DDF6CCEEFB83}"/>
          </ac:inkMkLst>
        </pc:inkChg>
        <pc:inkChg chg="add">
          <ac:chgData name="Stavroula Kanoni" userId="743eef56-dc3d-4b77-8b25-0a83dfc881ea" providerId="ADAL" clId="{8419F70E-0ADB-406A-9012-5AB2D27303D9}" dt="2023-07-02T16:10:19.886" v="142" actId="9405"/>
          <ac:inkMkLst>
            <pc:docMk/>
            <pc:sldMk cId="3869910747" sldId="561"/>
            <ac:inkMk id="41" creationId="{A25514CD-94F8-0B61-3382-86A039D72623}"/>
          </ac:inkMkLst>
        </pc:inkChg>
        <pc:inkChg chg="add">
          <ac:chgData name="Stavroula Kanoni" userId="743eef56-dc3d-4b77-8b25-0a83dfc881ea" providerId="ADAL" clId="{8419F70E-0ADB-406A-9012-5AB2D27303D9}" dt="2023-07-02T16:10:22.328" v="143" actId="9405"/>
          <ac:inkMkLst>
            <pc:docMk/>
            <pc:sldMk cId="3869910747" sldId="561"/>
            <ac:inkMk id="42" creationId="{D3EB5324-75E1-2A32-7934-5D82DF4ADB02}"/>
          </ac:inkMkLst>
        </pc:inkChg>
        <pc:inkChg chg="add">
          <ac:chgData name="Stavroula Kanoni" userId="743eef56-dc3d-4b77-8b25-0a83dfc881ea" providerId="ADAL" clId="{8419F70E-0ADB-406A-9012-5AB2D27303D9}" dt="2023-07-02T16:10:25.751" v="144" actId="9405"/>
          <ac:inkMkLst>
            <pc:docMk/>
            <pc:sldMk cId="3869910747" sldId="561"/>
            <ac:inkMk id="43" creationId="{72585A86-58AC-032F-D09D-B20BEFCC75C8}"/>
          </ac:inkMkLst>
        </pc:inkChg>
        <pc:inkChg chg="add">
          <ac:chgData name="Stavroula Kanoni" userId="743eef56-dc3d-4b77-8b25-0a83dfc881ea" providerId="ADAL" clId="{8419F70E-0ADB-406A-9012-5AB2D27303D9}" dt="2023-07-02T16:10:28.807" v="145" actId="9405"/>
          <ac:inkMkLst>
            <pc:docMk/>
            <pc:sldMk cId="3869910747" sldId="561"/>
            <ac:inkMk id="44" creationId="{508AFA7E-74DB-C3AE-D078-6596273D0071}"/>
          </ac:inkMkLst>
        </pc:inkChg>
        <pc:inkChg chg="add">
          <ac:chgData name="Stavroula Kanoni" userId="743eef56-dc3d-4b77-8b25-0a83dfc881ea" providerId="ADAL" clId="{8419F70E-0ADB-406A-9012-5AB2D27303D9}" dt="2023-07-02T16:10:31.264" v="146" actId="9405"/>
          <ac:inkMkLst>
            <pc:docMk/>
            <pc:sldMk cId="3869910747" sldId="561"/>
            <ac:inkMk id="45" creationId="{077F5C48-B30C-DFAC-AAB8-2275C6AA0D2B}"/>
          </ac:inkMkLst>
        </pc:inkChg>
        <pc:inkChg chg="add">
          <ac:chgData name="Stavroula Kanoni" userId="743eef56-dc3d-4b77-8b25-0a83dfc881ea" providerId="ADAL" clId="{8419F70E-0ADB-406A-9012-5AB2D27303D9}" dt="2023-07-02T16:10:34.118" v="147" actId="9405"/>
          <ac:inkMkLst>
            <pc:docMk/>
            <pc:sldMk cId="3869910747" sldId="561"/>
            <ac:inkMk id="46" creationId="{33DDDAC6-02F6-9912-C45E-49CD6F09A846}"/>
          </ac:inkMkLst>
        </pc:inkChg>
        <pc:inkChg chg="add">
          <ac:chgData name="Stavroula Kanoni" userId="743eef56-dc3d-4b77-8b25-0a83dfc881ea" providerId="ADAL" clId="{8419F70E-0ADB-406A-9012-5AB2D27303D9}" dt="2023-07-02T16:10:36.421" v="148" actId="9405"/>
          <ac:inkMkLst>
            <pc:docMk/>
            <pc:sldMk cId="3869910747" sldId="561"/>
            <ac:inkMk id="47" creationId="{546A3551-D8A0-3F66-D579-D5CE5CB5B048}"/>
          </ac:inkMkLst>
        </pc:inkChg>
        <pc:inkChg chg="add">
          <ac:chgData name="Stavroula Kanoni" userId="743eef56-dc3d-4b77-8b25-0a83dfc881ea" providerId="ADAL" clId="{8419F70E-0ADB-406A-9012-5AB2D27303D9}" dt="2023-07-02T16:10:39.350" v="149" actId="9405"/>
          <ac:inkMkLst>
            <pc:docMk/>
            <pc:sldMk cId="3869910747" sldId="561"/>
            <ac:inkMk id="48" creationId="{B12F97CB-B6E9-06D4-ECD1-50E8DBF602F6}"/>
          </ac:inkMkLst>
        </pc:inkChg>
        <pc:inkChg chg="add">
          <ac:chgData name="Stavroula Kanoni" userId="743eef56-dc3d-4b77-8b25-0a83dfc881ea" providerId="ADAL" clId="{8419F70E-0ADB-406A-9012-5AB2D27303D9}" dt="2023-07-02T16:10:44.277" v="150" actId="9405"/>
          <ac:inkMkLst>
            <pc:docMk/>
            <pc:sldMk cId="3869910747" sldId="561"/>
            <ac:inkMk id="49" creationId="{F4D7FE79-A805-3BB1-887F-07D49AF4CA47}"/>
          </ac:inkMkLst>
        </pc:inkChg>
        <pc:inkChg chg="add">
          <ac:chgData name="Stavroula Kanoni" userId="743eef56-dc3d-4b77-8b25-0a83dfc881ea" providerId="ADAL" clId="{8419F70E-0ADB-406A-9012-5AB2D27303D9}" dt="2023-07-02T16:10:47.970" v="151" actId="9405"/>
          <ac:inkMkLst>
            <pc:docMk/>
            <pc:sldMk cId="3869910747" sldId="561"/>
            <ac:inkMk id="50" creationId="{E1A9C101-908D-FDAF-54F0-F6ED64889A99}"/>
          </ac:inkMkLst>
        </pc:inkChg>
        <pc:inkChg chg="add">
          <ac:chgData name="Stavroula Kanoni" userId="743eef56-dc3d-4b77-8b25-0a83dfc881ea" providerId="ADAL" clId="{8419F70E-0ADB-406A-9012-5AB2D27303D9}" dt="2023-07-02T16:10:50.523" v="152" actId="9405"/>
          <ac:inkMkLst>
            <pc:docMk/>
            <pc:sldMk cId="3869910747" sldId="561"/>
            <ac:inkMk id="51" creationId="{F434C725-BE3D-64CB-6D46-60E9528D33FF}"/>
          </ac:inkMkLst>
        </pc:inkChg>
      </pc:sldChg>
      <pc:sldChg chg="del">
        <pc:chgData name="Stavroula Kanoni" userId="743eef56-dc3d-4b77-8b25-0a83dfc881ea" providerId="ADAL" clId="{8419F70E-0ADB-406A-9012-5AB2D27303D9}" dt="2023-07-02T16:12:32.271" v="176" actId="47"/>
        <pc:sldMkLst>
          <pc:docMk/>
          <pc:sldMk cId="631640424" sldId="562"/>
        </pc:sldMkLst>
      </pc:sldChg>
      <pc:sldChg chg="del">
        <pc:chgData name="Stavroula Kanoni" userId="743eef56-dc3d-4b77-8b25-0a83dfc881ea" providerId="ADAL" clId="{8419F70E-0ADB-406A-9012-5AB2D27303D9}" dt="2023-07-02T16:12:29.416" v="173" actId="47"/>
        <pc:sldMkLst>
          <pc:docMk/>
          <pc:sldMk cId="3891541471" sldId="563"/>
        </pc:sldMkLst>
      </pc:sldChg>
      <pc:sldChg chg="del">
        <pc:chgData name="Stavroula Kanoni" userId="743eef56-dc3d-4b77-8b25-0a83dfc881ea" providerId="ADAL" clId="{8419F70E-0ADB-406A-9012-5AB2D27303D9}" dt="2023-07-02T16:12:30.349" v="174" actId="47"/>
        <pc:sldMkLst>
          <pc:docMk/>
          <pc:sldMk cId="2363528075" sldId="564"/>
        </pc:sldMkLst>
      </pc:sldChg>
      <pc:sldChg chg="del">
        <pc:chgData name="Stavroula Kanoni" userId="743eef56-dc3d-4b77-8b25-0a83dfc881ea" providerId="ADAL" clId="{8419F70E-0ADB-406A-9012-5AB2D27303D9}" dt="2023-07-02T16:12:31.352" v="175" actId="47"/>
        <pc:sldMkLst>
          <pc:docMk/>
          <pc:sldMk cId="543402996" sldId="565"/>
        </pc:sldMkLst>
      </pc:sldChg>
      <pc:sldChg chg="del">
        <pc:chgData name="Stavroula Kanoni" userId="743eef56-dc3d-4b77-8b25-0a83dfc881ea" providerId="ADAL" clId="{8419F70E-0ADB-406A-9012-5AB2D27303D9}" dt="2023-07-02T16:12:33.674" v="178" actId="47"/>
        <pc:sldMkLst>
          <pc:docMk/>
          <pc:sldMk cId="1136386318" sldId="566"/>
        </pc:sldMkLst>
      </pc:sldChg>
      <pc:sldChg chg="del">
        <pc:chgData name="Stavroula Kanoni" userId="743eef56-dc3d-4b77-8b25-0a83dfc881ea" providerId="ADAL" clId="{8419F70E-0ADB-406A-9012-5AB2D27303D9}" dt="2023-07-02T16:12:37.299" v="183" actId="47"/>
        <pc:sldMkLst>
          <pc:docMk/>
          <pc:sldMk cId="2325616457" sldId="567"/>
        </pc:sldMkLst>
      </pc:sldChg>
      <pc:sldChg chg="del">
        <pc:chgData name="Stavroula Kanoni" userId="743eef56-dc3d-4b77-8b25-0a83dfc881ea" providerId="ADAL" clId="{8419F70E-0ADB-406A-9012-5AB2D27303D9}" dt="2023-07-02T16:12:38.038" v="184" actId="47"/>
        <pc:sldMkLst>
          <pc:docMk/>
          <pc:sldMk cId="1022875105" sldId="568"/>
        </pc:sldMkLst>
      </pc:sldChg>
      <pc:sldChg chg="del">
        <pc:chgData name="Stavroula Kanoni" userId="743eef56-dc3d-4b77-8b25-0a83dfc881ea" providerId="ADAL" clId="{8419F70E-0ADB-406A-9012-5AB2D27303D9}" dt="2023-07-02T16:12:34.476" v="179" actId="47"/>
        <pc:sldMkLst>
          <pc:docMk/>
          <pc:sldMk cId="4076557656" sldId="572"/>
        </pc:sldMkLst>
      </pc:sldChg>
      <pc:sldChg chg="del">
        <pc:chgData name="Stavroula Kanoni" userId="743eef56-dc3d-4b77-8b25-0a83dfc881ea" providerId="ADAL" clId="{8419F70E-0ADB-406A-9012-5AB2D27303D9}" dt="2023-07-02T16:12:35.046" v="180" actId="47"/>
        <pc:sldMkLst>
          <pc:docMk/>
          <pc:sldMk cId="450608178" sldId="573"/>
        </pc:sldMkLst>
      </pc:sldChg>
      <pc:sldChg chg="del">
        <pc:chgData name="Stavroula Kanoni" userId="743eef56-dc3d-4b77-8b25-0a83dfc881ea" providerId="ADAL" clId="{8419F70E-0ADB-406A-9012-5AB2D27303D9}" dt="2023-07-02T16:12:35.678" v="181" actId="47"/>
        <pc:sldMkLst>
          <pc:docMk/>
          <pc:sldMk cId="3016753741" sldId="574"/>
        </pc:sldMkLst>
      </pc:sldChg>
      <pc:sldChg chg="del">
        <pc:chgData name="Stavroula Kanoni" userId="743eef56-dc3d-4b77-8b25-0a83dfc881ea" providerId="ADAL" clId="{8419F70E-0ADB-406A-9012-5AB2D27303D9}" dt="2023-07-02T16:12:39.772" v="185" actId="47"/>
        <pc:sldMkLst>
          <pc:docMk/>
          <pc:sldMk cId="1065784916" sldId="575"/>
        </pc:sldMkLst>
      </pc:sldChg>
      <pc:sldChg chg="del">
        <pc:chgData name="Stavroula Kanoni" userId="743eef56-dc3d-4b77-8b25-0a83dfc881ea" providerId="ADAL" clId="{8419F70E-0ADB-406A-9012-5AB2D27303D9}" dt="2023-07-02T16:12:36.311" v="182" actId="47"/>
        <pc:sldMkLst>
          <pc:docMk/>
          <pc:sldMk cId="3854476157" sldId="576"/>
        </pc:sldMkLst>
      </pc:sldChg>
      <pc:sldChg chg="addSp delSp modSp add mod ord modClrScheme chgLayout">
        <pc:chgData name="Stavroula Kanoni" userId="743eef56-dc3d-4b77-8b25-0a83dfc881ea" providerId="ADAL" clId="{8419F70E-0ADB-406A-9012-5AB2D27303D9}" dt="2023-07-03T09:22:00.832" v="616" actId="113"/>
        <pc:sldMkLst>
          <pc:docMk/>
          <pc:sldMk cId="2341905906" sldId="577"/>
        </pc:sldMkLst>
        <pc:spChg chg="mod ord">
          <ac:chgData name="Stavroula Kanoni" userId="743eef56-dc3d-4b77-8b25-0a83dfc881ea" providerId="ADAL" clId="{8419F70E-0ADB-406A-9012-5AB2D27303D9}" dt="2023-07-03T09:22:00.832" v="616" actId="113"/>
          <ac:spMkLst>
            <pc:docMk/>
            <pc:sldMk cId="2341905906" sldId="577"/>
            <ac:spMk id="2" creationId="{00000000-0000-0000-0000-000000000000}"/>
          </ac:spMkLst>
        </pc:spChg>
        <pc:spChg chg="add del mod ord">
          <ac:chgData name="Stavroula Kanoni" userId="743eef56-dc3d-4b77-8b25-0a83dfc881ea" providerId="ADAL" clId="{8419F70E-0ADB-406A-9012-5AB2D27303D9}" dt="2023-07-03T09:15:38.315" v="607" actId="478"/>
          <ac:spMkLst>
            <pc:docMk/>
            <pc:sldMk cId="2341905906" sldId="577"/>
            <ac:spMk id="3" creationId="{7456CF4D-51E0-5D0E-670F-DC28D7BDECAF}"/>
          </ac:spMkLst>
        </pc:spChg>
        <pc:picChg chg="mod ord">
          <ac:chgData name="Stavroula Kanoni" userId="743eef56-dc3d-4b77-8b25-0a83dfc881ea" providerId="ADAL" clId="{8419F70E-0ADB-406A-9012-5AB2D27303D9}" dt="2023-07-02T16:04:40.416" v="62" actId="1076"/>
          <ac:picMkLst>
            <pc:docMk/>
            <pc:sldMk cId="2341905906" sldId="577"/>
            <ac:picMk id="4" creationId="{26C09103-D410-05C5-9DBA-E6BEDAA3DFA5}"/>
          </ac:picMkLst>
        </pc:picChg>
        <pc:picChg chg="mod">
          <ac:chgData name="Stavroula Kanoni" userId="743eef56-dc3d-4b77-8b25-0a83dfc881ea" providerId="ADAL" clId="{8419F70E-0ADB-406A-9012-5AB2D27303D9}" dt="2023-07-02T16:04:42.616" v="63" actId="1076"/>
          <ac:picMkLst>
            <pc:docMk/>
            <pc:sldMk cId="2341905906" sldId="577"/>
            <ac:picMk id="6" creationId="{EE22C535-6FC7-C3A0-A2A4-9663A5CFCA45}"/>
          </ac:picMkLst>
        </pc:picChg>
      </pc:sldChg>
      <pc:sldChg chg="addSp delSp modSp add mod modClrScheme chgLayout">
        <pc:chgData name="Stavroula Kanoni" userId="743eef56-dc3d-4b77-8b25-0a83dfc881ea" providerId="ADAL" clId="{8419F70E-0ADB-406A-9012-5AB2D27303D9}" dt="2023-07-03T09:22:39.520" v="619" actId="478"/>
        <pc:sldMkLst>
          <pc:docMk/>
          <pc:sldMk cId="3904035402" sldId="578"/>
        </pc:sldMkLst>
        <pc:spChg chg="mod ord">
          <ac:chgData name="Stavroula Kanoni" userId="743eef56-dc3d-4b77-8b25-0a83dfc881ea" providerId="ADAL" clId="{8419F70E-0ADB-406A-9012-5AB2D27303D9}" dt="2023-07-03T09:22:34.840" v="618" actId="1076"/>
          <ac:spMkLst>
            <pc:docMk/>
            <pc:sldMk cId="3904035402" sldId="578"/>
            <ac:spMk id="2" creationId="{00000000-0000-0000-0000-000000000000}"/>
          </ac:spMkLst>
        </pc:spChg>
        <pc:spChg chg="add del mod ord">
          <ac:chgData name="Stavroula Kanoni" userId="743eef56-dc3d-4b77-8b25-0a83dfc881ea" providerId="ADAL" clId="{8419F70E-0ADB-406A-9012-5AB2D27303D9}" dt="2023-07-03T09:22:39.520" v="619" actId="478"/>
          <ac:spMkLst>
            <pc:docMk/>
            <pc:sldMk cId="3904035402" sldId="578"/>
            <ac:spMk id="3" creationId="{9218D361-BECB-7D67-BA06-AB16470A4F76}"/>
          </ac:spMkLst>
        </pc:spChg>
        <pc:picChg chg="add mod modCrop">
          <ac:chgData name="Stavroula Kanoni" userId="743eef56-dc3d-4b77-8b25-0a83dfc881ea" providerId="ADAL" clId="{8419F70E-0ADB-406A-9012-5AB2D27303D9}" dt="2023-07-02T16:12:22.642" v="172" actId="1076"/>
          <ac:picMkLst>
            <pc:docMk/>
            <pc:sldMk cId="3904035402" sldId="578"/>
            <ac:picMk id="4" creationId="{C33BD7EC-FD08-0A31-C5FD-3E5FCD8F52E7}"/>
          </ac:picMkLst>
        </pc:picChg>
        <pc:picChg chg="del">
          <ac:chgData name="Stavroula Kanoni" userId="743eef56-dc3d-4b77-8b25-0a83dfc881ea" providerId="ADAL" clId="{8419F70E-0ADB-406A-9012-5AB2D27303D9}" dt="2023-07-02T16:11:18.731" v="154" actId="478"/>
          <ac:picMkLst>
            <pc:docMk/>
            <pc:sldMk cId="3904035402" sldId="578"/>
            <ac:picMk id="12" creationId="{0406F949-C58C-FB3C-95F5-783106AE6139}"/>
          </ac:picMkLst>
        </pc:picChg>
        <pc:inkChg chg="add del">
          <ac:chgData name="Stavroula Kanoni" userId="743eef56-dc3d-4b77-8b25-0a83dfc881ea" providerId="ADAL" clId="{8419F70E-0ADB-406A-9012-5AB2D27303D9}" dt="2023-07-02T16:15:55.232" v="194" actId="9405"/>
          <ac:inkMkLst>
            <pc:docMk/>
            <pc:sldMk cId="3904035402" sldId="578"/>
            <ac:inkMk id="5" creationId="{64984215-1CEB-6808-4A48-D7B74F7862CB}"/>
          </ac:inkMkLst>
        </pc:inkChg>
        <pc:inkChg chg="add del">
          <ac:chgData name="Stavroula Kanoni" userId="743eef56-dc3d-4b77-8b25-0a83dfc881ea" providerId="ADAL" clId="{8419F70E-0ADB-406A-9012-5AB2D27303D9}" dt="2023-07-02T16:15:54.894" v="193" actId="9405"/>
          <ac:inkMkLst>
            <pc:docMk/>
            <pc:sldMk cId="3904035402" sldId="578"/>
            <ac:inkMk id="6" creationId="{828097F9-D3D1-95DA-C5B9-6211858F89BA}"/>
          </ac:inkMkLst>
        </pc:inkChg>
        <pc:inkChg chg="add del">
          <ac:chgData name="Stavroula Kanoni" userId="743eef56-dc3d-4b77-8b25-0a83dfc881ea" providerId="ADAL" clId="{8419F70E-0ADB-406A-9012-5AB2D27303D9}" dt="2023-07-02T16:15:54.478" v="192" actId="9405"/>
          <ac:inkMkLst>
            <pc:docMk/>
            <pc:sldMk cId="3904035402" sldId="578"/>
            <ac:inkMk id="7" creationId="{48750D1F-B0BD-DA0E-31F6-6AB23CB52855}"/>
          </ac:inkMkLst>
        </pc:inkChg>
        <pc:inkChg chg="add">
          <ac:chgData name="Stavroula Kanoni" userId="743eef56-dc3d-4b77-8b25-0a83dfc881ea" providerId="ADAL" clId="{8419F70E-0ADB-406A-9012-5AB2D27303D9}" dt="2023-07-02T16:16:34.276" v="195" actId="9405"/>
          <ac:inkMkLst>
            <pc:docMk/>
            <pc:sldMk cId="3904035402" sldId="578"/>
            <ac:inkMk id="8" creationId="{234798F7-A070-61F5-5D01-084DA68646BC}"/>
          </ac:inkMkLst>
        </pc:inkChg>
        <pc:inkChg chg="add">
          <ac:chgData name="Stavroula Kanoni" userId="743eef56-dc3d-4b77-8b25-0a83dfc881ea" providerId="ADAL" clId="{8419F70E-0ADB-406A-9012-5AB2D27303D9}" dt="2023-07-02T16:16:37.232" v="196" actId="9405"/>
          <ac:inkMkLst>
            <pc:docMk/>
            <pc:sldMk cId="3904035402" sldId="578"/>
            <ac:inkMk id="9" creationId="{B845509F-9E7F-6A99-2B15-DAE55A22F62A}"/>
          </ac:inkMkLst>
        </pc:inkChg>
        <pc:inkChg chg="add">
          <ac:chgData name="Stavroula Kanoni" userId="743eef56-dc3d-4b77-8b25-0a83dfc881ea" providerId="ADAL" clId="{8419F70E-0ADB-406A-9012-5AB2D27303D9}" dt="2023-07-02T16:16:39.522" v="197" actId="9405"/>
          <ac:inkMkLst>
            <pc:docMk/>
            <pc:sldMk cId="3904035402" sldId="578"/>
            <ac:inkMk id="10" creationId="{7CA22EE1-7F5A-8066-23D4-43660C86D83B}"/>
          </ac:inkMkLst>
        </pc:inkChg>
        <pc:inkChg chg="add">
          <ac:chgData name="Stavroula Kanoni" userId="743eef56-dc3d-4b77-8b25-0a83dfc881ea" providerId="ADAL" clId="{8419F70E-0ADB-406A-9012-5AB2D27303D9}" dt="2023-07-02T16:16:45.991" v="198" actId="9405"/>
          <ac:inkMkLst>
            <pc:docMk/>
            <pc:sldMk cId="3904035402" sldId="578"/>
            <ac:inkMk id="11" creationId="{02B0091E-8B54-1336-F908-DD5FE8790420}"/>
          </ac:inkMkLst>
        </pc:inkChg>
        <pc:inkChg chg="add">
          <ac:chgData name="Stavroula Kanoni" userId="743eef56-dc3d-4b77-8b25-0a83dfc881ea" providerId="ADAL" clId="{8419F70E-0ADB-406A-9012-5AB2D27303D9}" dt="2023-07-02T16:16:53.687" v="199" actId="9405"/>
          <ac:inkMkLst>
            <pc:docMk/>
            <pc:sldMk cId="3904035402" sldId="578"/>
            <ac:inkMk id="13" creationId="{C6CB81D5-1D2D-652E-AA78-B6DE2C4121C7}"/>
          </ac:inkMkLst>
        </pc:inkChg>
        <pc:inkChg chg="add">
          <ac:chgData name="Stavroula Kanoni" userId="743eef56-dc3d-4b77-8b25-0a83dfc881ea" providerId="ADAL" clId="{8419F70E-0ADB-406A-9012-5AB2D27303D9}" dt="2023-07-02T16:16:59.452" v="200" actId="9405"/>
          <ac:inkMkLst>
            <pc:docMk/>
            <pc:sldMk cId="3904035402" sldId="578"/>
            <ac:inkMk id="14" creationId="{922A7E48-C709-E337-F319-54DC473489B2}"/>
          </ac:inkMkLst>
        </pc:inkChg>
        <pc:inkChg chg="add">
          <ac:chgData name="Stavroula Kanoni" userId="743eef56-dc3d-4b77-8b25-0a83dfc881ea" providerId="ADAL" clId="{8419F70E-0ADB-406A-9012-5AB2D27303D9}" dt="2023-07-02T16:17:07.082" v="201" actId="9405"/>
          <ac:inkMkLst>
            <pc:docMk/>
            <pc:sldMk cId="3904035402" sldId="578"/>
            <ac:inkMk id="15" creationId="{0EFC479B-A983-119F-5E9F-CB6851BAB5F6}"/>
          </ac:inkMkLst>
        </pc:inkChg>
        <pc:inkChg chg="add">
          <ac:chgData name="Stavroula Kanoni" userId="743eef56-dc3d-4b77-8b25-0a83dfc881ea" providerId="ADAL" clId="{8419F70E-0ADB-406A-9012-5AB2D27303D9}" dt="2023-07-02T16:17:09.720" v="202" actId="9405"/>
          <ac:inkMkLst>
            <pc:docMk/>
            <pc:sldMk cId="3904035402" sldId="578"/>
            <ac:inkMk id="16" creationId="{820C2405-FDB2-946E-1F83-03BECB672359}"/>
          </ac:inkMkLst>
        </pc:inkChg>
        <pc:inkChg chg="add">
          <ac:chgData name="Stavroula Kanoni" userId="743eef56-dc3d-4b77-8b25-0a83dfc881ea" providerId="ADAL" clId="{8419F70E-0ADB-406A-9012-5AB2D27303D9}" dt="2023-07-02T16:17:19.008" v="203" actId="9405"/>
          <ac:inkMkLst>
            <pc:docMk/>
            <pc:sldMk cId="3904035402" sldId="578"/>
            <ac:inkMk id="17" creationId="{58D3B1FC-E77A-5785-5712-4DAE32A33A4F}"/>
          </ac:inkMkLst>
        </pc:inkChg>
        <pc:inkChg chg="add">
          <ac:chgData name="Stavroula Kanoni" userId="743eef56-dc3d-4b77-8b25-0a83dfc881ea" providerId="ADAL" clId="{8419F70E-0ADB-406A-9012-5AB2D27303D9}" dt="2023-07-02T16:17:25.655" v="204" actId="9405"/>
          <ac:inkMkLst>
            <pc:docMk/>
            <pc:sldMk cId="3904035402" sldId="578"/>
            <ac:inkMk id="18" creationId="{12C459A6-8F45-E487-6D0D-805608A17429}"/>
          </ac:inkMkLst>
        </pc:inkChg>
        <pc:inkChg chg="add">
          <ac:chgData name="Stavroula Kanoni" userId="743eef56-dc3d-4b77-8b25-0a83dfc881ea" providerId="ADAL" clId="{8419F70E-0ADB-406A-9012-5AB2D27303D9}" dt="2023-07-02T16:17:28.814" v="205" actId="9405"/>
          <ac:inkMkLst>
            <pc:docMk/>
            <pc:sldMk cId="3904035402" sldId="578"/>
            <ac:inkMk id="19" creationId="{73457B6C-67AE-7F9F-F0C8-17734513CE5D}"/>
          </ac:inkMkLst>
        </pc:inkChg>
        <pc:inkChg chg="add">
          <ac:chgData name="Stavroula Kanoni" userId="743eef56-dc3d-4b77-8b25-0a83dfc881ea" providerId="ADAL" clId="{8419F70E-0ADB-406A-9012-5AB2D27303D9}" dt="2023-07-02T16:17:30.765" v="206" actId="9405"/>
          <ac:inkMkLst>
            <pc:docMk/>
            <pc:sldMk cId="3904035402" sldId="578"/>
            <ac:inkMk id="20" creationId="{538F5A3E-CC02-EA15-18DD-21511CAC716C}"/>
          </ac:inkMkLst>
        </pc:inkChg>
        <pc:inkChg chg="add">
          <ac:chgData name="Stavroula Kanoni" userId="743eef56-dc3d-4b77-8b25-0a83dfc881ea" providerId="ADAL" clId="{8419F70E-0ADB-406A-9012-5AB2D27303D9}" dt="2023-07-02T16:17:37.598" v="207" actId="9405"/>
          <ac:inkMkLst>
            <pc:docMk/>
            <pc:sldMk cId="3904035402" sldId="578"/>
            <ac:inkMk id="21" creationId="{AD99262B-BCFE-6E68-EAD5-C22E28E1A739}"/>
          </ac:inkMkLst>
        </pc:inkChg>
        <pc:inkChg chg="add del">
          <ac:chgData name="Stavroula Kanoni" userId="743eef56-dc3d-4b77-8b25-0a83dfc881ea" providerId="ADAL" clId="{8419F70E-0ADB-406A-9012-5AB2D27303D9}" dt="2023-07-02T16:17:44.096" v="209" actId="9405"/>
          <ac:inkMkLst>
            <pc:docMk/>
            <pc:sldMk cId="3904035402" sldId="578"/>
            <ac:inkMk id="22" creationId="{8ADB95E0-CF67-A6B8-DC99-64A509A22957}"/>
          </ac:inkMkLst>
        </pc:inkChg>
        <pc:inkChg chg="add">
          <ac:chgData name="Stavroula Kanoni" userId="743eef56-dc3d-4b77-8b25-0a83dfc881ea" providerId="ADAL" clId="{8419F70E-0ADB-406A-9012-5AB2D27303D9}" dt="2023-07-02T16:17:49.377" v="210" actId="9405"/>
          <ac:inkMkLst>
            <pc:docMk/>
            <pc:sldMk cId="3904035402" sldId="578"/>
            <ac:inkMk id="23" creationId="{71F59367-D4DE-D864-2BE2-0657A76EE734}"/>
          </ac:inkMkLst>
        </pc:inkChg>
        <pc:inkChg chg="add">
          <ac:chgData name="Stavroula Kanoni" userId="743eef56-dc3d-4b77-8b25-0a83dfc881ea" providerId="ADAL" clId="{8419F70E-0ADB-406A-9012-5AB2D27303D9}" dt="2023-07-02T16:17:52.385" v="211" actId="9405"/>
          <ac:inkMkLst>
            <pc:docMk/>
            <pc:sldMk cId="3904035402" sldId="578"/>
            <ac:inkMk id="24" creationId="{D25C4232-23DC-80BE-CA8E-10A5609E7BA7}"/>
          </ac:inkMkLst>
        </pc:inkChg>
        <pc:inkChg chg="del">
          <ac:chgData name="Stavroula Kanoni" userId="743eef56-dc3d-4b77-8b25-0a83dfc881ea" providerId="ADAL" clId="{8419F70E-0ADB-406A-9012-5AB2D27303D9}" dt="2023-07-02T16:11:24.824" v="155" actId="478"/>
          <ac:inkMkLst>
            <pc:docMk/>
            <pc:sldMk cId="3904035402" sldId="578"/>
            <ac:inkMk id="27" creationId="{4E16C5F6-9C0F-F1BD-C030-5FC0C2E8117F}"/>
          </ac:inkMkLst>
        </pc:inkChg>
        <pc:inkChg chg="del">
          <ac:chgData name="Stavroula Kanoni" userId="743eef56-dc3d-4b77-8b25-0a83dfc881ea" providerId="ADAL" clId="{8419F70E-0ADB-406A-9012-5AB2D27303D9}" dt="2023-07-02T16:11:24.824" v="155" actId="478"/>
          <ac:inkMkLst>
            <pc:docMk/>
            <pc:sldMk cId="3904035402" sldId="578"/>
            <ac:inkMk id="28" creationId="{0FAC840F-2304-C8EF-5E17-58F822B413B2}"/>
          </ac:inkMkLst>
        </pc:inkChg>
        <pc:inkChg chg="del">
          <ac:chgData name="Stavroula Kanoni" userId="743eef56-dc3d-4b77-8b25-0a83dfc881ea" providerId="ADAL" clId="{8419F70E-0ADB-406A-9012-5AB2D27303D9}" dt="2023-07-02T16:11:24.824" v="155" actId="478"/>
          <ac:inkMkLst>
            <pc:docMk/>
            <pc:sldMk cId="3904035402" sldId="578"/>
            <ac:inkMk id="29" creationId="{6CE113A0-6BBD-393D-F2B1-ADB5CCC6C8B3}"/>
          </ac:inkMkLst>
        </pc:inkChg>
        <pc:inkChg chg="del">
          <ac:chgData name="Stavroula Kanoni" userId="743eef56-dc3d-4b77-8b25-0a83dfc881ea" providerId="ADAL" clId="{8419F70E-0ADB-406A-9012-5AB2D27303D9}" dt="2023-07-02T16:11:24.824" v="155" actId="478"/>
          <ac:inkMkLst>
            <pc:docMk/>
            <pc:sldMk cId="3904035402" sldId="578"/>
            <ac:inkMk id="30" creationId="{ACA8DBA4-2BB5-D213-460E-CB4E73A3E735}"/>
          </ac:inkMkLst>
        </pc:inkChg>
        <pc:inkChg chg="del">
          <ac:chgData name="Stavroula Kanoni" userId="743eef56-dc3d-4b77-8b25-0a83dfc881ea" providerId="ADAL" clId="{8419F70E-0ADB-406A-9012-5AB2D27303D9}" dt="2023-07-02T16:11:24.824" v="155" actId="478"/>
          <ac:inkMkLst>
            <pc:docMk/>
            <pc:sldMk cId="3904035402" sldId="578"/>
            <ac:inkMk id="31" creationId="{2799F880-F875-F4A2-C016-2F24DC07951B}"/>
          </ac:inkMkLst>
        </pc:inkChg>
        <pc:inkChg chg="del">
          <ac:chgData name="Stavroula Kanoni" userId="743eef56-dc3d-4b77-8b25-0a83dfc881ea" providerId="ADAL" clId="{8419F70E-0ADB-406A-9012-5AB2D27303D9}" dt="2023-07-02T16:11:24.824" v="155" actId="478"/>
          <ac:inkMkLst>
            <pc:docMk/>
            <pc:sldMk cId="3904035402" sldId="578"/>
            <ac:inkMk id="32" creationId="{07472245-5D35-F076-9861-C8F834E755DF}"/>
          </ac:inkMkLst>
        </pc:inkChg>
        <pc:inkChg chg="del">
          <ac:chgData name="Stavroula Kanoni" userId="743eef56-dc3d-4b77-8b25-0a83dfc881ea" providerId="ADAL" clId="{8419F70E-0ADB-406A-9012-5AB2D27303D9}" dt="2023-07-02T16:11:24.824" v="155" actId="478"/>
          <ac:inkMkLst>
            <pc:docMk/>
            <pc:sldMk cId="3904035402" sldId="578"/>
            <ac:inkMk id="33" creationId="{EF7776D3-15F0-B787-938D-653BEFE88776}"/>
          </ac:inkMkLst>
        </pc:inkChg>
        <pc:inkChg chg="del">
          <ac:chgData name="Stavroula Kanoni" userId="743eef56-dc3d-4b77-8b25-0a83dfc881ea" providerId="ADAL" clId="{8419F70E-0ADB-406A-9012-5AB2D27303D9}" dt="2023-07-02T16:11:24.824" v="155" actId="478"/>
          <ac:inkMkLst>
            <pc:docMk/>
            <pc:sldMk cId="3904035402" sldId="578"/>
            <ac:inkMk id="34" creationId="{6DCFED12-ACEC-01D9-7A1D-0D8EF740AEDA}"/>
          </ac:inkMkLst>
        </pc:inkChg>
        <pc:inkChg chg="del">
          <ac:chgData name="Stavroula Kanoni" userId="743eef56-dc3d-4b77-8b25-0a83dfc881ea" providerId="ADAL" clId="{8419F70E-0ADB-406A-9012-5AB2D27303D9}" dt="2023-07-02T16:11:24.824" v="155" actId="478"/>
          <ac:inkMkLst>
            <pc:docMk/>
            <pc:sldMk cId="3904035402" sldId="578"/>
            <ac:inkMk id="35" creationId="{82D10F64-4D9F-F988-E9E6-01C56A64C109}"/>
          </ac:inkMkLst>
        </pc:inkChg>
        <pc:inkChg chg="del">
          <ac:chgData name="Stavroula Kanoni" userId="743eef56-dc3d-4b77-8b25-0a83dfc881ea" providerId="ADAL" clId="{8419F70E-0ADB-406A-9012-5AB2D27303D9}" dt="2023-07-02T16:11:24.824" v="155" actId="478"/>
          <ac:inkMkLst>
            <pc:docMk/>
            <pc:sldMk cId="3904035402" sldId="578"/>
            <ac:inkMk id="36" creationId="{6515D506-FC35-A808-5C4B-CD21F3ED2201}"/>
          </ac:inkMkLst>
        </pc:inkChg>
        <pc:inkChg chg="del">
          <ac:chgData name="Stavroula Kanoni" userId="743eef56-dc3d-4b77-8b25-0a83dfc881ea" providerId="ADAL" clId="{8419F70E-0ADB-406A-9012-5AB2D27303D9}" dt="2023-07-02T16:11:24.824" v="155" actId="478"/>
          <ac:inkMkLst>
            <pc:docMk/>
            <pc:sldMk cId="3904035402" sldId="578"/>
            <ac:inkMk id="38" creationId="{3E7469ED-56E8-8BDF-602E-2989B0D8DCE9}"/>
          </ac:inkMkLst>
        </pc:inkChg>
        <pc:inkChg chg="del">
          <ac:chgData name="Stavroula Kanoni" userId="743eef56-dc3d-4b77-8b25-0a83dfc881ea" providerId="ADAL" clId="{8419F70E-0ADB-406A-9012-5AB2D27303D9}" dt="2023-07-02T16:11:24.824" v="155" actId="478"/>
          <ac:inkMkLst>
            <pc:docMk/>
            <pc:sldMk cId="3904035402" sldId="578"/>
            <ac:inkMk id="39" creationId="{C99B7FF7-8FAA-7CCF-766E-E6BF7B04B734}"/>
          </ac:inkMkLst>
        </pc:inkChg>
        <pc:inkChg chg="del">
          <ac:chgData name="Stavroula Kanoni" userId="743eef56-dc3d-4b77-8b25-0a83dfc881ea" providerId="ADAL" clId="{8419F70E-0ADB-406A-9012-5AB2D27303D9}" dt="2023-07-02T16:11:24.824" v="155" actId="478"/>
          <ac:inkMkLst>
            <pc:docMk/>
            <pc:sldMk cId="3904035402" sldId="578"/>
            <ac:inkMk id="40" creationId="{E0E36AC2-A803-3CBB-3A7F-DDF6CCEEFB83}"/>
          </ac:inkMkLst>
        </pc:inkChg>
        <pc:inkChg chg="del">
          <ac:chgData name="Stavroula Kanoni" userId="743eef56-dc3d-4b77-8b25-0a83dfc881ea" providerId="ADAL" clId="{8419F70E-0ADB-406A-9012-5AB2D27303D9}" dt="2023-07-02T16:11:24.824" v="155" actId="478"/>
          <ac:inkMkLst>
            <pc:docMk/>
            <pc:sldMk cId="3904035402" sldId="578"/>
            <ac:inkMk id="41" creationId="{A25514CD-94F8-0B61-3382-86A039D72623}"/>
          </ac:inkMkLst>
        </pc:inkChg>
        <pc:inkChg chg="del">
          <ac:chgData name="Stavroula Kanoni" userId="743eef56-dc3d-4b77-8b25-0a83dfc881ea" providerId="ADAL" clId="{8419F70E-0ADB-406A-9012-5AB2D27303D9}" dt="2023-07-02T16:11:24.824" v="155" actId="478"/>
          <ac:inkMkLst>
            <pc:docMk/>
            <pc:sldMk cId="3904035402" sldId="578"/>
            <ac:inkMk id="42" creationId="{D3EB5324-75E1-2A32-7934-5D82DF4ADB02}"/>
          </ac:inkMkLst>
        </pc:inkChg>
        <pc:inkChg chg="del">
          <ac:chgData name="Stavroula Kanoni" userId="743eef56-dc3d-4b77-8b25-0a83dfc881ea" providerId="ADAL" clId="{8419F70E-0ADB-406A-9012-5AB2D27303D9}" dt="2023-07-02T16:11:24.824" v="155" actId="478"/>
          <ac:inkMkLst>
            <pc:docMk/>
            <pc:sldMk cId="3904035402" sldId="578"/>
            <ac:inkMk id="43" creationId="{72585A86-58AC-032F-D09D-B20BEFCC75C8}"/>
          </ac:inkMkLst>
        </pc:inkChg>
        <pc:inkChg chg="del">
          <ac:chgData name="Stavroula Kanoni" userId="743eef56-dc3d-4b77-8b25-0a83dfc881ea" providerId="ADAL" clId="{8419F70E-0ADB-406A-9012-5AB2D27303D9}" dt="2023-07-02T16:11:24.824" v="155" actId="478"/>
          <ac:inkMkLst>
            <pc:docMk/>
            <pc:sldMk cId="3904035402" sldId="578"/>
            <ac:inkMk id="44" creationId="{508AFA7E-74DB-C3AE-D078-6596273D0071}"/>
          </ac:inkMkLst>
        </pc:inkChg>
        <pc:inkChg chg="del">
          <ac:chgData name="Stavroula Kanoni" userId="743eef56-dc3d-4b77-8b25-0a83dfc881ea" providerId="ADAL" clId="{8419F70E-0ADB-406A-9012-5AB2D27303D9}" dt="2023-07-02T16:11:24.824" v="155" actId="478"/>
          <ac:inkMkLst>
            <pc:docMk/>
            <pc:sldMk cId="3904035402" sldId="578"/>
            <ac:inkMk id="45" creationId="{077F5C48-B30C-DFAC-AAB8-2275C6AA0D2B}"/>
          </ac:inkMkLst>
        </pc:inkChg>
        <pc:inkChg chg="del">
          <ac:chgData name="Stavroula Kanoni" userId="743eef56-dc3d-4b77-8b25-0a83dfc881ea" providerId="ADAL" clId="{8419F70E-0ADB-406A-9012-5AB2D27303D9}" dt="2023-07-02T16:11:24.824" v="155" actId="478"/>
          <ac:inkMkLst>
            <pc:docMk/>
            <pc:sldMk cId="3904035402" sldId="578"/>
            <ac:inkMk id="46" creationId="{33DDDAC6-02F6-9912-C45E-49CD6F09A846}"/>
          </ac:inkMkLst>
        </pc:inkChg>
        <pc:inkChg chg="del">
          <ac:chgData name="Stavroula Kanoni" userId="743eef56-dc3d-4b77-8b25-0a83dfc881ea" providerId="ADAL" clId="{8419F70E-0ADB-406A-9012-5AB2D27303D9}" dt="2023-07-02T16:11:24.824" v="155" actId="478"/>
          <ac:inkMkLst>
            <pc:docMk/>
            <pc:sldMk cId="3904035402" sldId="578"/>
            <ac:inkMk id="47" creationId="{546A3551-D8A0-3F66-D579-D5CE5CB5B048}"/>
          </ac:inkMkLst>
        </pc:inkChg>
        <pc:inkChg chg="del">
          <ac:chgData name="Stavroula Kanoni" userId="743eef56-dc3d-4b77-8b25-0a83dfc881ea" providerId="ADAL" clId="{8419F70E-0ADB-406A-9012-5AB2D27303D9}" dt="2023-07-02T16:11:24.824" v="155" actId="478"/>
          <ac:inkMkLst>
            <pc:docMk/>
            <pc:sldMk cId="3904035402" sldId="578"/>
            <ac:inkMk id="48" creationId="{B12F97CB-B6E9-06D4-ECD1-50E8DBF602F6}"/>
          </ac:inkMkLst>
        </pc:inkChg>
        <pc:inkChg chg="del">
          <ac:chgData name="Stavroula Kanoni" userId="743eef56-dc3d-4b77-8b25-0a83dfc881ea" providerId="ADAL" clId="{8419F70E-0ADB-406A-9012-5AB2D27303D9}" dt="2023-07-02T16:11:24.824" v="155" actId="478"/>
          <ac:inkMkLst>
            <pc:docMk/>
            <pc:sldMk cId="3904035402" sldId="578"/>
            <ac:inkMk id="49" creationId="{F4D7FE79-A805-3BB1-887F-07D49AF4CA47}"/>
          </ac:inkMkLst>
        </pc:inkChg>
        <pc:inkChg chg="del">
          <ac:chgData name="Stavroula Kanoni" userId="743eef56-dc3d-4b77-8b25-0a83dfc881ea" providerId="ADAL" clId="{8419F70E-0ADB-406A-9012-5AB2D27303D9}" dt="2023-07-02T16:11:24.824" v="155" actId="478"/>
          <ac:inkMkLst>
            <pc:docMk/>
            <pc:sldMk cId="3904035402" sldId="578"/>
            <ac:inkMk id="50" creationId="{E1A9C101-908D-FDAF-54F0-F6ED64889A99}"/>
          </ac:inkMkLst>
        </pc:inkChg>
        <pc:inkChg chg="del">
          <ac:chgData name="Stavroula Kanoni" userId="743eef56-dc3d-4b77-8b25-0a83dfc881ea" providerId="ADAL" clId="{8419F70E-0ADB-406A-9012-5AB2D27303D9}" dt="2023-07-02T16:11:24.824" v="155" actId="478"/>
          <ac:inkMkLst>
            <pc:docMk/>
            <pc:sldMk cId="3904035402" sldId="578"/>
            <ac:inkMk id="51" creationId="{F434C725-BE3D-64CB-6D46-60E9528D33FF}"/>
          </ac:inkMkLst>
        </pc:inkChg>
      </pc:sldChg>
      <pc:sldChg chg="addSp delSp modSp add mod modClrScheme chgLayout">
        <pc:chgData name="Stavroula Kanoni" userId="743eef56-dc3d-4b77-8b25-0a83dfc881ea" providerId="ADAL" clId="{8419F70E-0ADB-406A-9012-5AB2D27303D9}" dt="2023-07-03T09:23:11.571" v="625" actId="1076"/>
        <pc:sldMkLst>
          <pc:docMk/>
          <pc:sldMk cId="644268425" sldId="579"/>
        </pc:sldMkLst>
        <pc:spChg chg="mod ord">
          <ac:chgData name="Stavroula Kanoni" userId="743eef56-dc3d-4b77-8b25-0a83dfc881ea" providerId="ADAL" clId="{8419F70E-0ADB-406A-9012-5AB2D27303D9}" dt="2023-07-03T09:23:00.047" v="621" actId="1076"/>
          <ac:spMkLst>
            <pc:docMk/>
            <pc:sldMk cId="644268425" sldId="579"/>
            <ac:spMk id="2" creationId="{00000000-0000-0000-0000-000000000000}"/>
          </ac:spMkLst>
        </pc:spChg>
        <pc:spChg chg="add del mod ord">
          <ac:chgData name="Stavroula Kanoni" userId="743eef56-dc3d-4b77-8b25-0a83dfc881ea" providerId="ADAL" clId="{8419F70E-0ADB-406A-9012-5AB2D27303D9}" dt="2023-07-03T09:23:02.028" v="622" actId="478"/>
          <ac:spMkLst>
            <pc:docMk/>
            <pc:sldMk cId="644268425" sldId="579"/>
            <ac:spMk id="3" creationId="{7F57FCCD-9A6C-2360-0501-715FEA9AF67F}"/>
          </ac:spMkLst>
        </pc:spChg>
        <pc:spChg chg="add del mod">
          <ac:chgData name="Stavroula Kanoni" userId="743eef56-dc3d-4b77-8b25-0a83dfc881ea" providerId="ADAL" clId="{8419F70E-0ADB-406A-9012-5AB2D27303D9}" dt="2023-07-02T16:19:28.051" v="274" actId="478"/>
          <ac:spMkLst>
            <pc:docMk/>
            <pc:sldMk cId="644268425" sldId="579"/>
            <ac:spMk id="4" creationId="{079D740D-4C25-E6AD-2F9B-170ACAE2DEC7}"/>
          </ac:spMkLst>
        </pc:spChg>
        <pc:spChg chg="del">
          <ac:chgData name="Stavroula Kanoni" userId="743eef56-dc3d-4b77-8b25-0a83dfc881ea" providerId="ADAL" clId="{8419F70E-0ADB-406A-9012-5AB2D27303D9}" dt="2023-07-02T16:19:25.165" v="273" actId="478"/>
          <ac:spMkLst>
            <pc:docMk/>
            <pc:sldMk cId="644268425" sldId="579"/>
            <ac:spMk id="9" creationId="{00000000-0000-0000-0000-000000000000}"/>
          </ac:spMkLst>
        </pc:spChg>
        <pc:picChg chg="mod">
          <ac:chgData name="Stavroula Kanoni" userId="743eef56-dc3d-4b77-8b25-0a83dfc881ea" providerId="ADAL" clId="{8419F70E-0ADB-406A-9012-5AB2D27303D9}" dt="2023-07-03T09:23:05.134" v="623" actId="1076"/>
          <ac:picMkLst>
            <pc:docMk/>
            <pc:sldMk cId="644268425" sldId="579"/>
            <ac:picMk id="1026" creationId="{F82CC7EC-95BC-FF5D-B78F-47BFFDB25308}"/>
          </ac:picMkLst>
        </pc:picChg>
        <pc:picChg chg="del">
          <ac:chgData name="Stavroula Kanoni" userId="743eef56-dc3d-4b77-8b25-0a83dfc881ea" providerId="ADAL" clId="{8419F70E-0ADB-406A-9012-5AB2D27303D9}" dt="2023-07-02T16:19:16.370" v="270" actId="478"/>
          <ac:picMkLst>
            <pc:docMk/>
            <pc:sldMk cId="644268425" sldId="579"/>
            <ac:picMk id="2050" creationId="{71342380-759E-2C3A-F990-AA6A51F9D81B}"/>
          </ac:picMkLst>
        </pc:picChg>
        <pc:picChg chg="add mod">
          <ac:chgData name="Stavroula Kanoni" userId="743eef56-dc3d-4b77-8b25-0a83dfc881ea" providerId="ADAL" clId="{8419F70E-0ADB-406A-9012-5AB2D27303D9}" dt="2023-07-03T09:23:11.571" v="625" actId="1076"/>
          <ac:picMkLst>
            <pc:docMk/>
            <pc:sldMk cId="644268425" sldId="579"/>
            <ac:picMk id="3074" creationId="{A504CE05-71CF-6502-A087-53199FB88C1C}"/>
          </ac:picMkLst>
        </pc:picChg>
        <pc:picChg chg="add mod">
          <ac:chgData name="Stavroula Kanoni" userId="743eef56-dc3d-4b77-8b25-0a83dfc881ea" providerId="ADAL" clId="{8419F70E-0ADB-406A-9012-5AB2D27303D9}" dt="2023-07-03T09:23:08.146" v="624" actId="1076"/>
          <ac:picMkLst>
            <pc:docMk/>
            <pc:sldMk cId="644268425" sldId="579"/>
            <ac:picMk id="3076" creationId="{77F99DD2-1A30-7172-BDF5-A97F38FF7133}"/>
          </ac:picMkLst>
        </pc:picChg>
      </pc:sldChg>
      <pc:sldChg chg="addSp delSp modSp add mod modClrScheme chgLayout">
        <pc:chgData name="Stavroula Kanoni" userId="743eef56-dc3d-4b77-8b25-0a83dfc881ea" providerId="ADAL" clId="{8419F70E-0ADB-406A-9012-5AB2D27303D9}" dt="2023-07-03T12:50:25.220" v="1906" actId="207"/>
        <pc:sldMkLst>
          <pc:docMk/>
          <pc:sldMk cId="848622182" sldId="580"/>
        </pc:sldMkLst>
        <pc:spChg chg="mod ord">
          <ac:chgData name="Stavroula Kanoni" userId="743eef56-dc3d-4b77-8b25-0a83dfc881ea" providerId="ADAL" clId="{8419F70E-0ADB-406A-9012-5AB2D27303D9}" dt="2023-07-03T09:23:23.381" v="627" actId="1076"/>
          <ac:spMkLst>
            <pc:docMk/>
            <pc:sldMk cId="848622182" sldId="580"/>
            <ac:spMk id="2" creationId="{00000000-0000-0000-0000-000000000000}"/>
          </ac:spMkLst>
        </pc:spChg>
        <pc:spChg chg="add del mod">
          <ac:chgData name="Stavroula Kanoni" userId="743eef56-dc3d-4b77-8b25-0a83dfc881ea" providerId="ADAL" clId="{8419F70E-0ADB-406A-9012-5AB2D27303D9}" dt="2023-07-03T08:45:52.223" v="412" actId="478"/>
          <ac:spMkLst>
            <pc:docMk/>
            <pc:sldMk cId="848622182" sldId="580"/>
            <ac:spMk id="4" creationId="{5B136471-4BC4-FB11-6166-D9B39D97FA71}"/>
          </ac:spMkLst>
        </pc:spChg>
        <pc:spChg chg="add del mod">
          <ac:chgData name="Stavroula Kanoni" userId="743eef56-dc3d-4b77-8b25-0a83dfc881ea" providerId="ADAL" clId="{8419F70E-0ADB-406A-9012-5AB2D27303D9}" dt="2023-07-03T08:46:41.735" v="423" actId="21"/>
          <ac:spMkLst>
            <pc:docMk/>
            <pc:sldMk cId="848622182" sldId="580"/>
            <ac:spMk id="6" creationId="{F1D114FA-362B-813B-B2F2-66F73A3B5C05}"/>
          </ac:spMkLst>
        </pc:spChg>
        <pc:spChg chg="add del mod">
          <ac:chgData name="Stavroula Kanoni" userId="743eef56-dc3d-4b77-8b25-0a83dfc881ea" providerId="ADAL" clId="{8419F70E-0ADB-406A-9012-5AB2D27303D9}" dt="2023-07-03T08:47:43.511" v="427" actId="478"/>
          <ac:spMkLst>
            <pc:docMk/>
            <pc:sldMk cId="848622182" sldId="580"/>
            <ac:spMk id="8" creationId="{1A24040B-72E0-C564-2A96-7BEEA74CAF0E}"/>
          </ac:spMkLst>
        </pc:spChg>
        <pc:spChg chg="mod ord">
          <ac:chgData name="Stavroula Kanoni" userId="743eef56-dc3d-4b77-8b25-0a83dfc881ea" providerId="ADAL" clId="{8419F70E-0ADB-406A-9012-5AB2D27303D9}" dt="2023-07-03T12:50:25.220" v="1906" actId="207"/>
          <ac:spMkLst>
            <pc:docMk/>
            <pc:sldMk cId="848622182" sldId="580"/>
            <ac:spMk id="9" creationId="{00000000-0000-0000-0000-000000000000}"/>
          </ac:spMkLst>
        </pc:spChg>
        <pc:picChg chg="add mod">
          <ac:chgData name="Stavroula Kanoni" userId="743eef56-dc3d-4b77-8b25-0a83dfc881ea" providerId="ADAL" clId="{8419F70E-0ADB-406A-9012-5AB2D27303D9}" dt="2023-07-03T09:23:32.176" v="630" actId="1076"/>
          <ac:picMkLst>
            <pc:docMk/>
            <pc:sldMk cId="848622182" sldId="580"/>
            <ac:picMk id="10" creationId="{CE7F35BE-2E0D-A8E6-5624-E6E9B2A0F2C7}"/>
          </ac:picMkLst>
        </pc:picChg>
        <pc:picChg chg="add mod">
          <ac:chgData name="Stavroula Kanoni" userId="743eef56-dc3d-4b77-8b25-0a83dfc881ea" providerId="ADAL" clId="{8419F70E-0ADB-406A-9012-5AB2D27303D9}" dt="2023-07-03T09:23:28.850" v="629" actId="1076"/>
          <ac:picMkLst>
            <pc:docMk/>
            <pc:sldMk cId="848622182" sldId="580"/>
            <ac:picMk id="1026" creationId="{9343F34A-B39D-4847-ACDA-D17C87B3463A}"/>
          </ac:picMkLst>
        </pc:picChg>
        <pc:picChg chg="del">
          <ac:chgData name="Stavroula Kanoni" userId="743eef56-dc3d-4b77-8b25-0a83dfc881ea" providerId="ADAL" clId="{8419F70E-0ADB-406A-9012-5AB2D27303D9}" dt="2023-07-02T16:49:22.736" v="301" actId="478"/>
          <ac:picMkLst>
            <pc:docMk/>
            <pc:sldMk cId="848622182" sldId="580"/>
            <ac:picMk id="1026" creationId="{F82CC7EC-95BC-FF5D-B78F-47BFFDB25308}"/>
          </ac:picMkLst>
        </pc:picChg>
        <pc:picChg chg="del">
          <ac:chgData name="Stavroula Kanoni" userId="743eef56-dc3d-4b77-8b25-0a83dfc881ea" providerId="ADAL" clId="{8419F70E-0ADB-406A-9012-5AB2D27303D9}" dt="2023-07-02T16:49:20.578" v="300" actId="478"/>
          <ac:picMkLst>
            <pc:docMk/>
            <pc:sldMk cId="848622182" sldId="580"/>
            <ac:picMk id="2050" creationId="{71342380-759E-2C3A-F990-AA6A51F9D81B}"/>
          </ac:picMkLst>
        </pc:picChg>
      </pc:sldChg>
      <pc:sldChg chg="addSp delSp modSp add mod modClrScheme modAnim chgLayout">
        <pc:chgData name="Stavroula Kanoni" userId="743eef56-dc3d-4b77-8b25-0a83dfc881ea" providerId="ADAL" clId="{8419F70E-0ADB-406A-9012-5AB2D27303D9}" dt="2023-07-03T12:50:58.487" v="1908"/>
        <pc:sldMkLst>
          <pc:docMk/>
          <pc:sldMk cId="3665521366" sldId="581"/>
        </pc:sldMkLst>
        <pc:spChg chg="mod ord">
          <ac:chgData name="Stavroula Kanoni" userId="743eef56-dc3d-4b77-8b25-0a83dfc881ea" providerId="ADAL" clId="{8419F70E-0ADB-406A-9012-5AB2D27303D9}" dt="2023-07-03T09:23:40.572" v="632" actId="1076"/>
          <ac:spMkLst>
            <pc:docMk/>
            <pc:sldMk cId="3665521366" sldId="581"/>
            <ac:spMk id="2" creationId="{00000000-0000-0000-0000-000000000000}"/>
          </ac:spMkLst>
        </pc:spChg>
        <pc:spChg chg="add mod">
          <ac:chgData name="Stavroula Kanoni" userId="743eef56-dc3d-4b77-8b25-0a83dfc881ea" providerId="ADAL" clId="{8419F70E-0ADB-406A-9012-5AB2D27303D9}" dt="2023-07-03T09:29:10.631" v="731" actId="113"/>
          <ac:spMkLst>
            <pc:docMk/>
            <pc:sldMk cId="3665521366" sldId="581"/>
            <ac:spMk id="4" creationId="{661F3656-B5A1-A536-FAD4-28B235C343E5}"/>
          </ac:spMkLst>
        </pc:spChg>
        <pc:spChg chg="mod ord">
          <ac:chgData name="Stavroula Kanoni" userId="743eef56-dc3d-4b77-8b25-0a83dfc881ea" providerId="ADAL" clId="{8419F70E-0ADB-406A-9012-5AB2D27303D9}" dt="2023-07-03T12:50:38.347" v="1907" actId="20577"/>
          <ac:spMkLst>
            <pc:docMk/>
            <pc:sldMk cId="3665521366" sldId="581"/>
            <ac:spMk id="9" creationId="{00000000-0000-0000-0000-000000000000}"/>
          </ac:spMkLst>
        </pc:spChg>
        <pc:picChg chg="del">
          <ac:chgData name="Stavroula Kanoni" userId="743eef56-dc3d-4b77-8b25-0a83dfc881ea" providerId="ADAL" clId="{8419F70E-0ADB-406A-9012-5AB2D27303D9}" dt="2023-07-03T09:13:04.825" v="598" actId="478"/>
          <ac:picMkLst>
            <pc:docMk/>
            <pc:sldMk cId="3665521366" sldId="581"/>
            <ac:picMk id="10" creationId="{CE7F35BE-2E0D-A8E6-5624-E6E9B2A0F2C7}"/>
          </ac:picMkLst>
        </pc:picChg>
        <pc:picChg chg="del">
          <ac:chgData name="Stavroula Kanoni" userId="743eef56-dc3d-4b77-8b25-0a83dfc881ea" providerId="ADAL" clId="{8419F70E-0ADB-406A-9012-5AB2D27303D9}" dt="2023-07-03T08:51:44.017" v="470" actId="478"/>
          <ac:picMkLst>
            <pc:docMk/>
            <pc:sldMk cId="3665521366" sldId="581"/>
            <ac:picMk id="1026" creationId="{9343F34A-B39D-4847-ACDA-D17C87B3463A}"/>
          </ac:picMkLst>
        </pc:picChg>
        <pc:picChg chg="add del mod">
          <ac:chgData name="Stavroula Kanoni" userId="743eef56-dc3d-4b77-8b25-0a83dfc881ea" providerId="ADAL" clId="{8419F70E-0ADB-406A-9012-5AB2D27303D9}" dt="2023-07-03T09:01:44.813" v="535" actId="478"/>
          <ac:picMkLst>
            <pc:docMk/>
            <pc:sldMk cId="3665521366" sldId="581"/>
            <ac:picMk id="4098" creationId="{B48AE6A0-CC50-5324-50A5-CC63C5DFBA5D}"/>
          </ac:picMkLst>
        </pc:picChg>
        <pc:picChg chg="add del mod">
          <ac:chgData name="Stavroula Kanoni" userId="743eef56-dc3d-4b77-8b25-0a83dfc881ea" providerId="ADAL" clId="{8419F70E-0ADB-406A-9012-5AB2D27303D9}" dt="2023-07-03T09:02:04.380" v="540" actId="478"/>
          <ac:picMkLst>
            <pc:docMk/>
            <pc:sldMk cId="3665521366" sldId="581"/>
            <ac:picMk id="4100" creationId="{B681D150-3747-9F7A-76C9-4F239FF3F198}"/>
          </ac:picMkLst>
        </pc:picChg>
        <pc:picChg chg="add del mod">
          <ac:chgData name="Stavroula Kanoni" userId="743eef56-dc3d-4b77-8b25-0a83dfc881ea" providerId="ADAL" clId="{8419F70E-0ADB-406A-9012-5AB2D27303D9}" dt="2023-07-03T09:27:59.772" v="681" actId="478"/>
          <ac:picMkLst>
            <pc:docMk/>
            <pc:sldMk cId="3665521366" sldId="581"/>
            <ac:picMk id="4102" creationId="{9A6DDA55-9F06-83D8-2754-E851BF9EC3D5}"/>
          </ac:picMkLst>
        </pc:picChg>
        <pc:picChg chg="add mod">
          <ac:chgData name="Stavroula Kanoni" userId="743eef56-dc3d-4b77-8b25-0a83dfc881ea" providerId="ADAL" clId="{8419F70E-0ADB-406A-9012-5AB2D27303D9}" dt="2023-07-03T09:28:12.328" v="686" actId="1076"/>
          <ac:picMkLst>
            <pc:docMk/>
            <pc:sldMk cId="3665521366" sldId="581"/>
            <ac:picMk id="4104" creationId="{BAACF105-753A-B61E-3ECD-8DE140DEBE0F}"/>
          </ac:picMkLst>
        </pc:picChg>
      </pc:sldChg>
      <pc:sldChg chg="delSp modSp add del mod">
        <pc:chgData name="Stavroula Kanoni" userId="743eef56-dc3d-4b77-8b25-0a83dfc881ea" providerId="ADAL" clId="{8419F70E-0ADB-406A-9012-5AB2D27303D9}" dt="2023-07-03T10:03:14.092" v="823" actId="47"/>
        <pc:sldMkLst>
          <pc:docMk/>
          <pc:sldMk cId="1498037685" sldId="582"/>
        </pc:sldMkLst>
        <pc:spChg chg="mod">
          <ac:chgData name="Stavroula Kanoni" userId="743eef56-dc3d-4b77-8b25-0a83dfc881ea" providerId="ADAL" clId="{8419F70E-0ADB-406A-9012-5AB2D27303D9}" dt="2023-07-03T08:51:54.953" v="486" actId="20577"/>
          <ac:spMkLst>
            <pc:docMk/>
            <pc:sldMk cId="1498037685" sldId="582"/>
            <ac:spMk id="2" creationId="{00000000-0000-0000-0000-000000000000}"/>
          </ac:spMkLst>
        </pc:spChg>
        <pc:picChg chg="del">
          <ac:chgData name="Stavroula Kanoni" userId="743eef56-dc3d-4b77-8b25-0a83dfc881ea" providerId="ADAL" clId="{8419F70E-0ADB-406A-9012-5AB2D27303D9}" dt="2023-07-03T09:30:45.016" v="811" actId="478"/>
          <ac:picMkLst>
            <pc:docMk/>
            <pc:sldMk cId="1498037685" sldId="582"/>
            <ac:picMk id="10" creationId="{CE7F35BE-2E0D-A8E6-5624-E6E9B2A0F2C7}"/>
          </ac:picMkLst>
        </pc:picChg>
        <pc:picChg chg="del">
          <ac:chgData name="Stavroula Kanoni" userId="743eef56-dc3d-4b77-8b25-0a83dfc881ea" providerId="ADAL" clId="{8419F70E-0ADB-406A-9012-5AB2D27303D9}" dt="2023-07-03T09:30:44.316" v="810" actId="478"/>
          <ac:picMkLst>
            <pc:docMk/>
            <pc:sldMk cId="1498037685" sldId="582"/>
            <ac:picMk id="1026" creationId="{9343F34A-B39D-4847-ACDA-D17C87B3463A}"/>
          </ac:picMkLst>
        </pc:picChg>
      </pc:sldChg>
      <pc:sldChg chg="delSp modSp add del mod">
        <pc:chgData name="Stavroula Kanoni" userId="743eef56-dc3d-4b77-8b25-0a83dfc881ea" providerId="ADAL" clId="{8419F70E-0ADB-406A-9012-5AB2D27303D9}" dt="2023-07-03T10:23:00.993" v="1063" actId="47"/>
        <pc:sldMkLst>
          <pc:docMk/>
          <pc:sldMk cId="3835939419" sldId="583"/>
        </pc:sldMkLst>
        <pc:spChg chg="mod">
          <ac:chgData name="Stavroula Kanoni" userId="743eef56-dc3d-4b77-8b25-0a83dfc881ea" providerId="ADAL" clId="{8419F70E-0ADB-406A-9012-5AB2D27303D9}" dt="2023-07-03T10:21:33.060" v="1051"/>
          <ac:spMkLst>
            <pc:docMk/>
            <pc:sldMk cId="3835939419" sldId="583"/>
            <ac:spMk id="2" creationId="{00000000-0000-0000-0000-000000000000}"/>
          </ac:spMkLst>
        </pc:spChg>
        <pc:spChg chg="mod">
          <ac:chgData name="Stavroula Kanoni" userId="743eef56-dc3d-4b77-8b25-0a83dfc881ea" providerId="ADAL" clId="{8419F70E-0ADB-406A-9012-5AB2D27303D9}" dt="2023-07-03T10:21:08.399" v="1047" actId="20577"/>
          <ac:spMkLst>
            <pc:docMk/>
            <pc:sldMk cId="3835939419" sldId="583"/>
            <ac:spMk id="9" creationId="{00000000-0000-0000-0000-000000000000}"/>
          </ac:spMkLst>
        </pc:spChg>
        <pc:picChg chg="del">
          <ac:chgData name="Stavroula Kanoni" userId="743eef56-dc3d-4b77-8b25-0a83dfc881ea" providerId="ADAL" clId="{8419F70E-0ADB-406A-9012-5AB2D27303D9}" dt="2023-07-03T08:52:23.314" v="532" actId="478"/>
          <ac:picMkLst>
            <pc:docMk/>
            <pc:sldMk cId="3835939419" sldId="583"/>
            <ac:picMk id="10" creationId="{CE7F35BE-2E0D-A8E6-5624-E6E9B2A0F2C7}"/>
          </ac:picMkLst>
        </pc:picChg>
        <pc:picChg chg="del">
          <ac:chgData name="Stavroula Kanoni" userId="743eef56-dc3d-4b77-8b25-0a83dfc881ea" providerId="ADAL" clId="{8419F70E-0ADB-406A-9012-5AB2D27303D9}" dt="2023-07-03T08:52:22.280" v="531" actId="478"/>
          <ac:picMkLst>
            <pc:docMk/>
            <pc:sldMk cId="3835939419" sldId="583"/>
            <ac:picMk id="1026" creationId="{9343F34A-B39D-4847-ACDA-D17C87B3463A}"/>
          </ac:picMkLst>
        </pc:picChg>
      </pc:sldChg>
      <pc:sldChg chg="delSp modSp add mod modAnim">
        <pc:chgData name="Stavroula Kanoni" userId="743eef56-dc3d-4b77-8b25-0a83dfc881ea" providerId="ADAL" clId="{8419F70E-0ADB-406A-9012-5AB2D27303D9}" dt="2023-07-03T12:51:11.533" v="1911"/>
        <pc:sldMkLst>
          <pc:docMk/>
          <pc:sldMk cId="2017082930" sldId="584"/>
        </pc:sldMkLst>
        <pc:spChg chg="mod">
          <ac:chgData name="Stavroula Kanoni" userId="743eef56-dc3d-4b77-8b25-0a83dfc881ea" providerId="ADAL" clId="{8419F70E-0ADB-406A-9012-5AB2D27303D9}" dt="2023-07-03T10:02:57.182" v="818" actId="20577"/>
          <ac:spMkLst>
            <pc:docMk/>
            <pc:sldMk cId="2017082930" sldId="584"/>
            <ac:spMk id="2" creationId="{00000000-0000-0000-0000-000000000000}"/>
          </ac:spMkLst>
        </pc:spChg>
        <pc:spChg chg="mod">
          <ac:chgData name="Stavroula Kanoni" userId="743eef56-dc3d-4b77-8b25-0a83dfc881ea" providerId="ADAL" clId="{8419F70E-0ADB-406A-9012-5AB2D27303D9}" dt="2023-07-03T10:04:33.874" v="834" actId="14100"/>
          <ac:spMkLst>
            <pc:docMk/>
            <pc:sldMk cId="2017082930" sldId="584"/>
            <ac:spMk id="4" creationId="{661F3656-B5A1-A536-FAD4-28B235C343E5}"/>
          </ac:spMkLst>
        </pc:spChg>
        <pc:spChg chg="mod">
          <ac:chgData name="Stavroula Kanoni" userId="743eef56-dc3d-4b77-8b25-0a83dfc881ea" providerId="ADAL" clId="{8419F70E-0ADB-406A-9012-5AB2D27303D9}" dt="2023-07-03T10:18:38.580" v="1045" actId="1076"/>
          <ac:spMkLst>
            <pc:docMk/>
            <pc:sldMk cId="2017082930" sldId="584"/>
            <ac:spMk id="9" creationId="{00000000-0000-0000-0000-000000000000}"/>
          </ac:spMkLst>
        </pc:spChg>
        <pc:picChg chg="del">
          <ac:chgData name="Stavroula Kanoni" userId="743eef56-dc3d-4b77-8b25-0a83dfc881ea" providerId="ADAL" clId="{8419F70E-0ADB-406A-9012-5AB2D27303D9}" dt="2023-07-03T10:03:11.169" v="822" actId="478"/>
          <ac:picMkLst>
            <pc:docMk/>
            <pc:sldMk cId="2017082930" sldId="584"/>
            <ac:picMk id="4104" creationId="{BAACF105-753A-B61E-3ECD-8DE140DEBE0F}"/>
          </ac:picMkLst>
        </pc:picChg>
      </pc:sldChg>
      <pc:sldChg chg="add del">
        <pc:chgData name="Stavroula Kanoni" userId="743eef56-dc3d-4b77-8b25-0a83dfc881ea" providerId="ADAL" clId="{8419F70E-0ADB-406A-9012-5AB2D27303D9}" dt="2023-07-03T10:03:03.935" v="820"/>
        <pc:sldMkLst>
          <pc:docMk/>
          <pc:sldMk cId="1651550687" sldId="585"/>
        </pc:sldMkLst>
      </pc:sldChg>
      <pc:sldChg chg="addSp delSp modSp add mod ord">
        <pc:chgData name="Stavroula Kanoni" userId="743eef56-dc3d-4b77-8b25-0a83dfc881ea" providerId="ADAL" clId="{8419F70E-0ADB-406A-9012-5AB2D27303D9}" dt="2023-07-03T12:51:23.520" v="1912" actId="207"/>
        <pc:sldMkLst>
          <pc:docMk/>
          <pc:sldMk cId="1823954155" sldId="585"/>
        </pc:sldMkLst>
        <pc:spChg chg="mod">
          <ac:chgData name="Stavroula Kanoni" userId="743eef56-dc3d-4b77-8b25-0a83dfc881ea" providerId="ADAL" clId="{8419F70E-0ADB-406A-9012-5AB2D27303D9}" dt="2023-07-03T10:21:37.520" v="1052"/>
          <ac:spMkLst>
            <pc:docMk/>
            <pc:sldMk cId="1823954155" sldId="585"/>
            <ac:spMk id="2" creationId="{00000000-0000-0000-0000-000000000000}"/>
          </ac:spMkLst>
        </pc:spChg>
        <pc:spChg chg="del">
          <ac:chgData name="Stavroula Kanoni" userId="743eef56-dc3d-4b77-8b25-0a83dfc881ea" providerId="ADAL" clId="{8419F70E-0ADB-406A-9012-5AB2D27303D9}" dt="2023-07-03T10:21:49.533" v="1054" actId="478"/>
          <ac:spMkLst>
            <pc:docMk/>
            <pc:sldMk cId="1823954155" sldId="585"/>
            <ac:spMk id="4" creationId="{661F3656-B5A1-A536-FAD4-28B235C343E5}"/>
          </ac:spMkLst>
        </pc:spChg>
        <pc:spChg chg="mod">
          <ac:chgData name="Stavroula Kanoni" userId="743eef56-dc3d-4b77-8b25-0a83dfc881ea" providerId="ADAL" clId="{8419F70E-0ADB-406A-9012-5AB2D27303D9}" dt="2023-07-03T12:51:23.520" v="1912" actId="207"/>
          <ac:spMkLst>
            <pc:docMk/>
            <pc:sldMk cId="1823954155" sldId="585"/>
            <ac:spMk id="9" creationId="{00000000-0000-0000-0000-000000000000}"/>
          </ac:spMkLst>
        </pc:spChg>
        <pc:picChg chg="add mod modCrop">
          <ac:chgData name="Stavroula Kanoni" userId="743eef56-dc3d-4b77-8b25-0a83dfc881ea" providerId="ADAL" clId="{8419F70E-0ADB-406A-9012-5AB2D27303D9}" dt="2023-07-03T10:22:49.415" v="1061"/>
          <ac:picMkLst>
            <pc:docMk/>
            <pc:sldMk cId="1823954155" sldId="585"/>
            <ac:picMk id="5" creationId="{806535D9-9004-431C-AF29-3264E9D635DC}"/>
          </ac:picMkLst>
        </pc:picChg>
      </pc:sldChg>
      <pc:sldChg chg="add del">
        <pc:chgData name="Stavroula Kanoni" userId="743eef56-dc3d-4b77-8b25-0a83dfc881ea" providerId="ADAL" clId="{8419F70E-0ADB-406A-9012-5AB2D27303D9}" dt="2023-07-03T10:26:46.537" v="1070" actId="47"/>
        <pc:sldMkLst>
          <pc:docMk/>
          <pc:sldMk cId="449648836" sldId="586"/>
        </pc:sldMkLst>
      </pc:sldChg>
      <pc:sldChg chg="add del">
        <pc:chgData name="Stavroula Kanoni" userId="743eef56-dc3d-4b77-8b25-0a83dfc881ea" providerId="ADAL" clId="{8419F70E-0ADB-406A-9012-5AB2D27303D9}" dt="2023-07-03T10:26:35.062" v="1066"/>
        <pc:sldMkLst>
          <pc:docMk/>
          <pc:sldMk cId="950558104" sldId="587"/>
        </pc:sldMkLst>
      </pc:sldChg>
      <pc:sldChg chg="addSp delSp modSp add mod">
        <pc:chgData name="Stavroula Kanoni" userId="743eef56-dc3d-4b77-8b25-0a83dfc881ea" providerId="ADAL" clId="{8419F70E-0ADB-406A-9012-5AB2D27303D9}" dt="2023-07-03T10:28:49.523" v="1102" actId="113"/>
        <pc:sldMkLst>
          <pc:docMk/>
          <pc:sldMk cId="2309263237" sldId="587"/>
        </pc:sldMkLst>
        <pc:spChg chg="add del mod">
          <ac:chgData name="Stavroula Kanoni" userId="743eef56-dc3d-4b77-8b25-0a83dfc881ea" providerId="ADAL" clId="{8419F70E-0ADB-406A-9012-5AB2D27303D9}" dt="2023-07-03T10:26:57.280" v="1073" actId="478"/>
          <ac:spMkLst>
            <pc:docMk/>
            <pc:sldMk cId="2309263237" sldId="587"/>
            <ac:spMk id="4" creationId="{E3975526-E234-23A7-B3C5-F4D1011F8125}"/>
          </ac:spMkLst>
        </pc:spChg>
        <pc:spChg chg="add mod">
          <ac:chgData name="Stavroula Kanoni" userId="743eef56-dc3d-4b77-8b25-0a83dfc881ea" providerId="ADAL" clId="{8419F70E-0ADB-406A-9012-5AB2D27303D9}" dt="2023-07-03T10:28:49.523" v="1102" actId="113"/>
          <ac:spMkLst>
            <pc:docMk/>
            <pc:sldMk cId="2309263237" sldId="587"/>
            <ac:spMk id="6" creationId="{9ED60828-B3E3-0FA8-86F1-C87CEA7C4F6B}"/>
          </ac:spMkLst>
        </pc:spChg>
        <pc:spChg chg="add mod">
          <ac:chgData name="Stavroula Kanoni" userId="743eef56-dc3d-4b77-8b25-0a83dfc881ea" providerId="ADAL" clId="{8419F70E-0ADB-406A-9012-5AB2D27303D9}" dt="2023-07-03T10:28:49.523" v="1102" actId="113"/>
          <ac:spMkLst>
            <pc:docMk/>
            <pc:sldMk cId="2309263237" sldId="587"/>
            <ac:spMk id="7" creationId="{0CE2DA7C-025A-894D-5EE3-2914474AE8D0}"/>
          </ac:spMkLst>
        </pc:spChg>
        <pc:spChg chg="del">
          <ac:chgData name="Stavroula Kanoni" userId="743eef56-dc3d-4b77-8b25-0a83dfc881ea" providerId="ADAL" clId="{8419F70E-0ADB-406A-9012-5AB2D27303D9}" dt="2023-07-03T10:26:55.398" v="1072" actId="478"/>
          <ac:spMkLst>
            <pc:docMk/>
            <pc:sldMk cId="2309263237" sldId="587"/>
            <ac:spMk id="9" creationId="{00000000-0000-0000-0000-000000000000}"/>
          </ac:spMkLst>
        </pc:spChg>
        <pc:picChg chg="del">
          <ac:chgData name="Stavroula Kanoni" userId="743eef56-dc3d-4b77-8b25-0a83dfc881ea" providerId="ADAL" clId="{8419F70E-0ADB-406A-9012-5AB2D27303D9}" dt="2023-07-03T10:26:50.182" v="1071" actId="478"/>
          <ac:picMkLst>
            <pc:docMk/>
            <pc:sldMk cId="2309263237" sldId="587"/>
            <ac:picMk id="5" creationId="{806535D9-9004-431C-AF29-3264E9D635DC}"/>
          </ac:picMkLst>
        </pc:picChg>
        <pc:picChg chg="add mod">
          <ac:chgData name="Stavroula Kanoni" userId="743eef56-dc3d-4b77-8b25-0a83dfc881ea" providerId="ADAL" clId="{8419F70E-0ADB-406A-9012-5AB2D27303D9}" dt="2023-07-03T10:27:21.039" v="1080" actId="1076"/>
          <ac:picMkLst>
            <pc:docMk/>
            <pc:sldMk cId="2309263237" sldId="587"/>
            <ac:picMk id="5122" creationId="{38BB40A3-B765-4B8F-E31D-99D0A84DBD53}"/>
          </ac:picMkLst>
        </pc:picChg>
        <pc:picChg chg="add mod">
          <ac:chgData name="Stavroula Kanoni" userId="743eef56-dc3d-4b77-8b25-0a83dfc881ea" providerId="ADAL" clId="{8419F70E-0ADB-406A-9012-5AB2D27303D9}" dt="2023-07-03T10:28:18.801" v="1093" actId="1076"/>
          <ac:picMkLst>
            <pc:docMk/>
            <pc:sldMk cId="2309263237" sldId="587"/>
            <ac:picMk id="5124" creationId="{E4AEE576-35E2-025E-51BA-16CDFFEA0D01}"/>
          </ac:picMkLst>
        </pc:picChg>
      </pc:sldChg>
      <pc:sldChg chg="addSp delSp modSp add mod">
        <pc:chgData name="Stavroula Kanoni" userId="743eef56-dc3d-4b77-8b25-0a83dfc881ea" providerId="ADAL" clId="{8419F70E-0ADB-406A-9012-5AB2D27303D9}" dt="2023-07-03T10:51:18.310" v="1518" actId="478"/>
        <pc:sldMkLst>
          <pc:docMk/>
          <pc:sldMk cId="3456560760" sldId="588"/>
        </pc:sldMkLst>
        <pc:spChg chg="mod">
          <ac:chgData name="Stavroula Kanoni" userId="743eef56-dc3d-4b77-8b25-0a83dfc881ea" providerId="ADAL" clId="{8419F70E-0ADB-406A-9012-5AB2D27303D9}" dt="2023-07-03T10:31:12.672" v="1204" actId="20577"/>
          <ac:spMkLst>
            <pc:docMk/>
            <pc:sldMk cId="3456560760" sldId="588"/>
            <ac:spMk id="2" creationId="{00000000-0000-0000-0000-000000000000}"/>
          </ac:spMkLst>
        </pc:spChg>
        <pc:spChg chg="mod">
          <ac:chgData name="Stavroula Kanoni" userId="743eef56-dc3d-4b77-8b25-0a83dfc881ea" providerId="ADAL" clId="{8419F70E-0ADB-406A-9012-5AB2D27303D9}" dt="2023-07-03T10:50:30.824" v="1515" actId="1076"/>
          <ac:spMkLst>
            <pc:docMk/>
            <pc:sldMk cId="3456560760" sldId="588"/>
            <ac:spMk id="9" creationId="{00000000-0000-0000-0000-000000000000}"/>
          </ac:spMkLst>
        </pc:spChg>
        <pc:picChg chg="del">
          <ac:chgData name="Stavroula Kanoni" userId="743eef56-dc3d-4b77-8b25-0a83dfc881ea" providerId="ADAL" clId="{8419F70E-0ADB-406A-9012-5AB2D27303D9}" dt="2023-07-03T10:30:24.643" v="1105" actId="478"/>
          <ac:picMkLst>
            <pc:docMk/>
            <pc:sldMk cId="3456560760" sldId="588"/>
            <ac:picMk id="5" creationId="{806535D9-9004-431C-AF29-3264E9D635DC}"/>
          </ac:picMkLst>
        </pc:picChg>
        <pc:picChg chg="add del">
          <ac:chgData name="Stavroula Kanoni" userId="743eef56-dc3d-4b77-8b25-0a83dfc881ea" providerId="ADAL" clId="{8419F70E-0ADB-406A-9012-5AB2D27303D9}" dt="2023-07-03T10:51:18.310" v="1518" actId="478"/>
          <ac:picMkLst>
            <pc:docMk/>
            <pc:sldMk cId="3456560760" sldId="588"/>
            <ac:picMk id="9218" creationId="{225FF3F2-CF24-001F-15C8-4834A7331AE7}"/>
          </ac:picMkLst>
        </pc:picChg>
      </pc:sldChg>
      <pc:sldChg chg="addSp delSp modSp add mod">
        <pc:chgData name="Stavroula Kanoni" userId="743eef56-dc3d-4b77-8b25-0a83dfc881ea" providerId="ADAL" clId="{8419F70E-0ADB-406A-9012-5AB2D27303D9}" dt="2023-07-03T13:17:22.795" v="1957" actId="12100"/>
        <pc:sldMkLst>
          <pc:docMk/>
          <pc:sldMk cId="3218060246" sldId="589"/>
        </pc:sldMkLst>
        <pc:spChg chg="mod">
          <ac:chgData name="Stavroula Kanoni" userId="743eef56-dc3d-4b77-8b25-0a83dfc881ea" providerId="ADAL" clId="{8419F70E-0ADB-406A-9012-5AB2D27303D9}" dt="2023-07-03T13:10:34.735" v="1954" actId="1076"/>
          <ac:spMkLst>
            <pc:docMk/>
            <pc:sldMk cId="3218060246" sldId="589"/>
            <ac:spMk id="2" creationId="{00000000-0000-0000-0000-000000000000}"/>
          </ac:spMkLst>
        </pc:spChg>
        <pc:spChg chg="add del mod">
          <ac:chgData name="Stavroula Kanoni" userId="743eef56-dc3d-4b77-8b25-0a83dfc881ea" providerId="ADAL" clId="{8419F70E-0ADB-406A-9012-5AB2D27303D9}" dt="2023-07-03T13:09:00.205" v="1935" actId="478"/>
          <ac:spMkLst>
            <pc:docMk/>
            <pc:sldMk cId="3218060246" sldId="589"/>
            <ac:spMk id="6" creationId="{8A2047BB-C39C-FB36-E47A-0FB6B040E724}"/>
          </ac:spMkLst>
        </pc:spChg>
        <pc:spChg chg="del mod">
          <ac:chgData name="Stavroula Kanoni" userId="743eef56-dc3d-4b77-8b25-0a83dfc881ea" providerId="ADAL" clId="{8419F70E-0ADB-406A-9012-5AB2D27303D9}" dt="2023-07-03T13:08:56.578" v="1934" actId="478"/>
          <ac:spMkLst>
            <pc:docMk/>
            <pc:sldMk cId="3218060246" sldId="589"/>
            <ac:spMk id="9" creationId="{00000000-0000-0000-0000-000000000000}"/>
          </ac:spMkLst>
        </pc:spChg>
        <pc:graphicFrameChg chg="add del mod modGraphic">
          <ac:chgData name="Stavroula Kanoni" userId="743eef56-dc3d-4b77-8b25-0a83dfc881ea" providerId="ADAL" clId="{8419F70E-0ADB-406A-9012-5AB2D27303D9}" dt="2023-07-03T12:56:04.589" v="1917" actId="478"/>
          <ac:graphicFrameMkLst>
            <pc:docMk/>
            <pc:sldMk cId="3218060246" sldId="589"/>
            <ac:graphicFrameMk id="3" creationId="{C7F22790-73AA-A7F7-38E2-CCC3C908A77D}"/>
          </ac:graphicFrameMkLst>
        </pc:graphicFrameChg>
        <pc:graphicFrameChg chg="add mod modGraphic">
          <ac:chgData name="Stavroula Kanoni" userId="743eef56-dc3d-4b77-8b25-0a83dfc881ea" providerId="ADAL" clId="{8419F70E-0ADB-406A-9012-5AB2D27303D9}" dt="2023-07-03T13:17:22.795" v="1957" actId="12100"/>
          <ac:graphicFrameMkLst>
            <pc:docMk/>
            <pc:sldMk cId="3218060246" sldId="589"/>
            <ac:graphicFrameMk id="4" creationId="{C8976C1E-85D5-C72B-BBCC-C2BAEF3A2B51}"/>
          </ac:graphicFrameMkLst>
        </pc:graphicFrameChg>
        <pc:picChg chg="mod">
          <ac:chgData name="Stavroula Kanoni" userId="743eef56-dc3d-4b77-8b25-0a83dfc881ea" providerId="ADAL" clId="{8419F70E-0ADB-406A-9012-5AB2D27303D9}" dt="2023-07-03T10:57:06.769" v="1611" actId="14100"/>
          <ac:picMkLst>
            <pc:docMk/>
            <pc:sldMk cId="3218060246" sldId="589"/>
            <ac:picMk id="9218" creationId="{225FF3F2-CF24-001F-15C8-4834A7331AE7}"/>
          </ac:picMkLst>
        </pc:picChg>
      </pc:sldChg>
      <pc:sldChg chg="addSp delSp modSp add mod">
        <pc:chgData name="Stavroula Kanoni" userId="743eef56-dc3d-4b77-8b25-0a83dfc881ea" providerId="ADAL" clId="{8419F70E-0ADB-406A-9012-5AB2D27303D9}" dt="2023-07-03T11:47:20.137" v="1849" actId="20577"/>
        <pc:sldMkLst>
          <pc:docMk/>
          <pc:sldMk cId="2657768082" sldId="590"/>
        </pc:sldMkLst>
        <pc:spChg chg="mod">
          <ac:chgData name="Stavroula Kanoni" userId="743eef56-dc3d-4b77-8b25-0a83dfc881ea" providerId="ADAL" clId="{8419F70E-0ADB-406A-9012-5AB2D27303D9}" dt="2023-07-03T11:47:20.137" v="1849" actId="20577"/>
          <ac:spMkLst>
            <pc:docMk/>
            <pc:sldMk cId="2657768082" sldId="590"/>
            <ac:spMk id="2" creationId="{00000000-0000-0000-0000-000000000000}"/>
          </ac:spMkLst>
        </pc:spChg>
        <pc:spChg chg="mod">
          <ac:chgData name="Stavroula Kanoni" userId="743eef56-dc3d-4b77-8b25-0a83dfc881ea" providerId="ADAL" clId="{8419F70E-0ADB-406A-9012-5AB2D27303D9}" dt="2023-07-03T11:45:43.331" v="1829" actId="1076"/>
          <ac:spMkLst>
            <pc:docMk/>
            <pc:sldMk cId="2657768082" sldId="590"/>
            <ac:spMk id="9" creationId="{00000000-0000-0000-0000-000000000000}"/>
          </ac:spMkLst>
        </pc:spChg>
        <pc:picChg chg="del">
          <ac:chgData name="Stavroula Kanoni" userId="743eef56-dc3d-4b77-8b25-0a83dfc881ea" providerId="ADAL" clId="{8419F70E-0ADB-406A-9012-5AB2D27303D9}" dt="2023-07-03T10:57:37.448" v="1623" actId="478"/>
          <ac:picMkLst>
            <pc:docMk/>
            <pc:sldMk cId="2657768082" sldId="590"/>
            <ac:picMk id="9218" creationId="{225FF3F2-CF24-001F-15C8-4834A7331AE7}"/>
          </ac:picMkLst>
        </pc:picChg>
        <pc:picChg chg="add del mod">
          <ac:chgData name="Stavroula Kanoni" userId="743eef56-dc3d-4b77-8b25-0a83dfc881ea" providerId="ADAL" clId="{8419F70E-0ADB-406A-9012-5AB2D27303D9}" dt="2023-07-03T11:46:43.514" v="1833" actId="478"/>
          <ac:picMkLst>
            <pc:docMk/>
            <pc:sldMk cId="2657768082" sldId="590"/>
            <ac:picMk id="10242" creationId="{E4649D16-F8C8-7A1B-E929-3103A8571059}"/>
          </ac:picMkLst>
        </pc:picChg>
        <pc:picChg chg="add mod">
          <ac:chgData name="Stavroula Kanoni" userId="743eef56-dc3d-4b77-8b25-0a83dfc881ea" providerId="ADAL" clId="{8419F70E-0ADB-406A-9012-5AB2D27303D9}" dt="2023-07-03T11:46:47.013" v="1834" actId="1076"/>
          <ac:picMkLst>
            <pc:docMk/>
            <pc:sldMk cId="2657768082" sldId="590"/>
            <ac:picMk id="10244" creationId="{4A6B67F8-F205-5F28-F01C-4126248DCA68}"/>
          </ac:picMkLst>
        </pc:picChg>
      </pc:sldChg>
      <pc:sldChg chg="addSp delSp modSp add mod">
        <pc:chgData name="Stavroula Kanoni" userId="743eef56-dc3d-4b77-8b25-0a83dfc881ea" providerId="ADAL" clId="{8419F70E-0ADB-406A-9012-5AB2D27303D9}" dt="2023-07-04T08:43:07.102" v="2076" actId="20577"/>
        <pc:sldMkLst>
          <pc:docMk/>
          <pc:sldMk cId="2234968282" sldId="591"/>
        </pc:sldMkLst>
        <pc:spChg chg="mod">
          <ac:chgData name="Stavroula Kanoni" userId="743eef56-dc3d-4b77-8b25-0a83dfc881ea" providerId="ADAL" clId="{8419F70E-0ADB-406A-9012-5AB2D27303D9}" dt="2023-07-03T11:48:10.705" v="1905" actId="20577"/>
          <ac:spMkLst>
            <pc:docMk/>
            <pc:sldMk cId="2234968282" sldId="591"/>
            <ac:spMk id="2" creationId="{00000000-0000-0000-0000-000000000000}"/>
          </ac:spMkLst>
        </pc:spChg>
        <pc:spChg chg="mod">
          <ac:chgData name="Stavroula Kanoni" userId="743eef56-dc3d-4b77-8b25-0a83dfc881ea" providerId="ADAL" clId="{8419F70E-0ADB-406A-9012-5AB2D27303D9}" dt="2023-07-04T08:43:07.102" v="2076" actId="20577"/>
          <ac:spMkLst>
            <pc:docMk/>
            <pc:sldMk cId="2234968282" sldId="591"/>
            <ac:spMk id="9" creationId="{00000000-0000-0000-0000-000000000000}"/>
          </ac:spMkLst>
        </pc:spChg>
        <pc:picChg chg="add mod">
          <ac:chgData name="Stavroula Kanoni" userId="743eef56-dc3d-4b77-8b25-0a83dfc881ea" providerId="ADAL" clId="{8419F70E-0ADB-406A-9012-5AB2D27303D9}" dt="2023-07-03T19:37:38.212" v="2046" actId="1076"/>
          <ac:picMkLst>
            <pc:docMk/>
            <pc:sldMk cId="2234968282" sldId="591"/>
            <ac:picMk id="3" creationId="{98EFE5E6-A377-8832-8C77-BE4F93280D2A}"/>
          </ac:picMkLst>
        </pc:picChg>
        <pc:picChg chg="del mod">
          <ac:chgData name="Stavroula Kanoni" userId="743eef56-dc3d-4b77-8b25-0a83dfc881ea" providerId="ADAL" clId="{8419F70E-0ADB-406A-9012-5AB2D27303D9}" dt="2023-07-03T11:46:55.349" v="1836" actId="478"/>
          <ac:picMkLst>
            <pc:docMk/>
            <pc:sldMk cId="2234968282" sldId="591"/>
            <ac:picMk id="10242" creationId="{E4649D16-F8C8-7A1B-E929-3103A8571059}"/>
          </ac:picMkLst>
        </pc:picChg>
      </pc:sldChg>
      <pc:sldChg chg="addSp delSp modSp add mod modAnim">
        <pc:chgData name="Stavroula Kanoni" userId="743eef56-dc3d-4b77-8b25-0a83dfc881ea" providerId="ADAL" clId="{8419F70E-0ADB-406A-9012-5AB2D27303D9}" dt="2023-07-03T19:33:29.505" v="1978"/>
        <pc:sldMkLst>
          <pc:docMk/>
          <pc:sldMk cId="2305532194" sldId="592"/>
        </pc:sldMkLst>
        <pc:spChg chg="mod">
          <ac:chgData name="Stavroula Kanoni" userId="743eef56-dc3d-4b77-8b25-0a83dfc881ea" providerId="ADAL" clId="{8419F70E-0ADB-406A-9012-5AB2D27303D9}" dt="2023-07-03T11:47:36.777" v="1873" actId="20577"/>
          <ac:spMkLst>
            <pc:docMk/>
            <pc:sldMk cId="2305532194" sldId="592"/>
            <ac:spMk id="2" creationId="{00000000-0000-0000-0000-000000000000}"/>
          </ac:spMkLst>
        </pc:spChg>
        <pc:spChg chg="add del mod">
          <ac:chgData name="Stavroula Kanoni" userId="743eef56-dc3d-4b77-8b25-0a83dfc881ea" providerId="ADAL" clId="{8419F70E-0ADB-406A-9012-5AB2D27303D9}" dt="2023-07-03T19:32:18.279" v="1959" actId="478"/>
          <ac:spMkLst>
            <pc:docMk/>
            <pc:sldMk cId="2305532194" sldId="592"/>
            <ac:spMk id="4" creationId="{7201BC2B-22F3-F6D6-431F-CDE8184BC81B}"/>
          </ac:spMkLst>
        </pc:spChg>
        <pc:spChg chg="del mod">
          <ac:chgData name="Stavroula Kanoni" userId="743eef56-dc3d-4b77-8b25-0a83dfc881ea" providerId="ADAL" clId="{8419F70E-0ADB-406A-9012-5AB2D27303D9}" dt="2023-07-03T19:32:13.968" v="1958" actId="478"/>
          <ac:spMkLst>
            <pc:docMk/>
            <pc:sldMk cId="2305532194" sldId="592"/>
            <ac:spMk id="9" creationId="{00000000-0000-0000-0000-000000000000}"/>
          </ac:spMkLst>
        </pc:spChg>
        <pc:picChg chg="add mod modCrop">
          <ac:chgData name="Stavroula Kanoni" userId="743eef56-dc3d-4b77-8b25-0a83dfc881ea" providerId="ADAL" clId="{8419F70E-0ADB-406A-9012-5AB2D27303D9}" dt="2023-07-03T19:33:20.293" v="1975" actId="1076"/>
          <ac:picMkLst>
            <pc:docMk/>
            <pc:sldMk cId="2305532194" sldId="592"/>
            <ac:picMk id="6" creationId="{F468E508-A6EA-E6D3-D4E1-998541BEDE6D}"/>
          </ac:picMkLst>
        </pc:picChg>
        <pc:picChg chg="add mod modCrop">
          <ac:chgData name="Stavroula Kanoni" userId="743eef56-dc3d-4b77-8b25-0a83dfc881ea" providerId="ADAL" clId="{8419F70E-0ADB-406A-9012-5AB2D27303D9}" dt="2023-07-03T19:33:24.151" v="1977" actId="1076"/>
          <ac:picMkLst>
            <pc:docMk/>
            <pc:sldMk cId="2305532194" sldId="592"/>
            <ac:picMk id="8" creationId="{9618CB32-AE2B-F94D-FABE-3F1D45B14E81}"/>
          </ac:picMkLst>
        </pc:picChg>
      </pc:sldChg>
      <pc:sldChg chg="addSp delSp modSp add mod">
        <pc:chgData name="Stavroula Kanoni" userId="743eef56-dc3d-4b77-8b25-0a83dfc881ea" providerId="ADAL" clId="{8419F70E-0ADB-406A-9012-5AB2D27303D9}" dt="2023-07-04T08:46:12.271" v="2089" actId="1076"/>
        <pc:sldMkLst>
          <pc:docMk/>
          <pc:sldMk cId="2658851061" sldId="593"/>
        </pc:sldMkLst>
        <pc:spChg chg="mod">
          <ac:chgData name="Stavroula Kanoni" userId="743eef56-dc3d-4b77-8b25-0a83dfc881ea" providerId="ADAL" clId="{8419F70E-0ADB-406A-9012-5AB2D27303D9}" dt="2023-07-03T19:38:24.205" v="2067" actId="20577"/>
          <ac:spMkLst>
            <pc:docMk/>
            <pc:sldMk cId="2658851061" sldId="593"/>
            <ac:spMk id="2" creationId="{00000000-0000-0000-0000-000000000000}"/>
          </ac:spMkLst>
        </pc:spChg>
        <pc:spChg chg="add del mod">
          <ac:chgData name="Stavroula Kanoni" userId="743eef56-dc3d-4b77-8b25-0a83dfc881ea" providerId="ADAL" clId="{8419F70E-0ADB-406A-9012-5AB2D27303D9}" dt="2023-07-04T08:45:41.365" v="2078" actId="478"/>
          <ac:spMkLst>
            <pc:docMk/>
            <pc:sldMk cId="2658851061" sldId="593"/>
            <ac:spMk id="5" creationId="{2D9868CE-B044-415F-F0D0-8E35C78E41B2}"/>
          </ac:spMkLst>
        </pc:spChg>
        <pc:spChg chg="del">
          <ac:chgData name="Stavroula Kanoni" userId="743eef56-dc3d-4b77-8b25-0a83dfc881ea" providerId="ADAL" clId="{8419F70E-0ADB-406A-9012-5AB2D27303D9}" dt="2023-07-04T08:45:38.296" v="2077" actId="478"/>
          <ac:spMkLst>
            <pc:docMk/>
            <pc:sldMk cId="2658851061" sldId="593"/>
            <ac:spMk id="9" creationId="{00000000-0000-0000-0000-000000000000}"/>
          </ac:spMkLst>
        </pc:spChg>
        <pc:picChg chg="add mod modCrop">
          <ac:chgData name="Stavroula Kanoni" userId="743eef56-dc3d-4b77-8b25-0a83dfc881ea" providerId="ADAL" clId="{8419F70E-0ADB-406A-9012-5AB2D27303D9}" dt="2023-07-04T08:46:12.271" v="2089" actId="1076"/>
          <ac:picMkLst>
            <pc:docMk/>
            <pc:sldMk cId="2658851061" sldId="593"/>
            <ac:picMk id="7" creationId="{5F09994E-4960-A8B3-D76B-789C95D16CB9}"/>
          </ac:picMkLst>
        </pc:picChg>
      </pc:sldChg>
      <pc:sldChg chg="addSp delSp modSp add mod">
        <pc:chgData name="Stavroula Kanoni" userId="743eef56-dc3d-4b77-8b25-0a83dfc881ea" providerId="ADAL" clId="{8419F70E-0ADB-406A-9012-5AB2D27303D9}" dt="2023-07-04T08:46:54.065" v="2121" actId="1076"/>
        <pc:sldMkLst>
          <pc:docMk/>
          <pc:sldMk cId="3487672120" sldId="594"/>
        </pc:sldMkLst>
        <pc:spChg chg="mod">
          <ac:chgData name="Stavroula Kanoni" userId="743eef56-dc3d-4b77-8b25-0a83dfc881ea" providerId="ADAL" clId="{8419F70E-0ADB-406A-9012-5AB2D27303D9}" dt="2023-07-04T08:46:26.832" v="2113" actId="20577"/>
          <ac:spMkLst>
            <pc:docMk/>
            <pc:sldMk cId="3487672120" sldId="594"/>
            <ac:spMk id="2" creationId="{00000000-0000-0000-0000-000000000000}"/>
          </ac:spMkLst>
        </pc:spChg>
        <pc:picChg chg="add mod modCrop">
          <ac:chgData name="Stavroula Kanoni" userId="743eef56-dc3d-4b77-8b25-0a83dfc881ea" providerId="ADAL" clId="{8419F70E-0ADB-406A-9012-5AB2D27303D9}" dt="2023-07-04T08:46:54.065" v="2121" actId="1076"/>
          <ac:picMkLst>
            <pc:docMk/>
            <pc:sldMk cId="3487672120" sldId="594"/>
            <ac:picMk id="5" creationId="{FE8E8CB0-9873-B83E-5F40-4E8960C064CB}"/>
          </ac:picMkLst>
        </pc:picChg>
        <pc:picChg chg="del">
          <ac:chgData name="Stavroula Kanoni" userId="743eef56-dc3d-4b77-8b25-0a83dfc881ea" providerId="ADAL" clId="{8419F70E-0ADB-406A-9012-5AB2D27303D9}" dt="2023-07-04T08:46:28.807" v="2114" actId="478"/>
          <ac:picMkLst>
            <pc:docMk/>
            <pc:sldMk cId="3487672120" sldId="594"/>
            <ac:picMk id="7" creationId="{5F09994E-4960-A8B3-D76B-789C95D16CB9}"/>
          </ac:picMkLst>
        </pc:picChg>
      </pc:sldChg>
      <pc:sldChg chg="addSp modSp add mod modAnim">
        <pc:chgData name="Stavroula Kanoni" userId="743eef56-dc3d-4b77-8b25-0a83dfc881ea" providerId="ADAL" clId="{8419F70E-0ADB-406A-9012-5AB2D27303D9}" dt="2023-07-04T09:08:53.945" v="2295" actId="1076"/>
        <pc:sldMkLst>
          <pc:docMk/>
          <pc:sldMk cId="1266501902" sldId="595"/>
        </pc:sldMkLst>
        <pc:spChg chg="mod">
          <ac:chgData name="Stavroula Kanoni" userId="743eef56-dc3d-4b77-8b25-0a83dfc881ea" providerId="ADAL" clId="{8419F70E-0ADB-406A-9012-5AB2D27303D9}" dt="2023-07-04T09:03:37.350" v="2139" actId="20577"/>
          <ac:spMkLst>
            <pc:docMk/>
            <pc:sldMk cId="1266501902" sldId="595"/>
            <ac:spMk id="2" creationId="{00000000-0000-0000-0000-000000000000}"/>
          </ac:spMkLst>
        </pc:spChg>
        <pc:spChg chg="mod">
          <ac:chgData name="Stavroula Kanoni" userId="743eef56-dc3d-4b77-8b25-0a83dfc881ea" providerId="ADAL" clId="{8419F70E-0ADB-406A-9012-5AB2D27303D9}" dt="2023-07-04T09:08:47.256" v="2293" actId="1076"/>
          <ac:spMkLst>
            <pc:docMk/>
            <pc:sldMk cId="1266501902" sldId="595"/>
            <ac:spMk id="9" creationId="{00000000-0000-0000-0000-000000000000}"/>
          </ac:spMkLst>
        </pc:spChg>
        <pc:picChg chg="add mod">
          <ac:chgData name="Stavroula Kanoni" userId="743eef56-dc3d-4b77-8b25-0a83dfc881ea" providerId="ADAL" clId="{8419F70E-0ADB-406A-9012-5AB2D27303D9}" dt="2023-07-04T09:08:53.945" v="2295" actId="1076"/>
          <ac:picMkLst>
            <pc:docMk/>
            <pc:sldMk cId="1266501902" sldId="595"/>
            <ac:picMk id="1026" creationId="{2A50DA70-FE37-AA2A-1419-9DD8F914CB6A}"/>
          </ac:picMkLst>
        </pc:picChg>
      </pc:sldChg>
      <pc:sldChg chg="add del">
        <pc:chgData name="Stavroula Kanoni" userId="743eef56-dc3d-4b77-8b25-0a83dfc881ea" providerId="ADAL" clId="{8419F70E-0ADB-406A-9012-5AB2D27303D9}" dt="2023-07-04T16:28:47.899" v="3687" actId="47"/>
        <pc:sldMkLst>
          <pc:docMk/>
          <pc:sldMk cId="4168332686" sldId="596"/>
        </pc:sldMkLst>
      </pc:sldChg>
      <pc:sldChg chg="addSp delSp modSp add mod modAnim">
        <pc:chgData name="Stavroula Kanoni" userId="743eef56-dc3d-4b77-8b25-0a83dfc881ea" providerId="ADAL" clId="{8419F70E-0ADB-406A-9012-5AB2D27303D9}" dt="2023-07-04T16:31:42.298" v="3691" actId="1076"/>
        <pc:sldMkLst>
          <pc:docMk/>
          <pc:sldMk cId="1097953826" sldId="597"/>
        </pc:sldMkLst>
        <pc:spChg chg="mod">
          <ac:chgData name="Stavroula Kanoni" userId="743eef56-dc3d-4b77-8b25-0a83dfc881ea" providerId="ADAL" clId="{8419F70E-0ADB-406A-9012-5AB2D27303D9}" dt="2023-07-04T09:11:03.108" v="2317" actId="20577"/>
          <ac:spMkLst>
            <pc:docMk/>
            <pc:sldMk cId="1097953826" sldId="597"/>
            <ac:spMk id="2" creationId="{00000000-0000-0000-0000-000000000000}"/>
          </ac:spMkLst>
        </pc:spChg>
        <pc:spChg chg="mod">
          <ac:chgData name="Stavroula Kanoni" userId="743eef56-dc3d-4b77-8b25-0a83dfc881ea" providerId="ADAL" clId="{8419F70E-0ADB-406A-9012-5AB2D27303D9}" dt="2023-07-04T10:01:24.960" v="2951" actId="20577"/>
          <ac:spMkLst>
            <pc:docMk/>
            <pc:sldMk cId="1097953826" sldId="597"/>
            <ac:spMk id="9" creationId="{00000000-0000-0000-0000-000000000000}"/>
          </ac:spMkLst>
        </pc:spChg>
        <pc:picChg chg="del">
          <ac:chgData name="Stavroula Kanoni" userId="743eef56-dc3d-4b77-8b25-0a83dfc881ea" providerId="ADAL" clId="{8419F70E-0ADB-406A-9012-5AB2D27303D9}" dt="2023-07-04T09:13:00.696" v="2322" actId="478"/>
          <ac:picMkLst>
            <pc:docMk/>
            <pc:sldMk cId="1097953826" sldId="597"/>
            <ac:picMk id="3" creationId="{98EFE5E6-A377-8832-8C77-BE4F93280D2A}"/>
          </ac:picMkLst>
        </pc:picChg>
        <pc:picChg chg="del">
          <ac:chgData name="Stavroula Kanoni" userId="743eef56-dc3d-4b77-8b25-0a83dfc881ea" providerId="ADAL" clId="{8419F70E-0ADB-406A-9012-5AB2D27303D9}" dt="2023-07-04T09:11:05.433" v="2318" actId="478"/>
          <ac:picMkLst>
            <pc:docMk/>
            <pc:sldMk cId="1097953826" sldId="597"/>
            <ac:picMk id="1026" creationId="{2A50DA70-FE37-AA2A-1419-9DD8F914CB6A}"/>
          </ac:picMkLst>
        </pc:picChg>
        <pc:picChg chg="add mod">
          <ac:chgData name="Stavroula Kanoni" userId="743eef56-dc3d-4b77-8b25-0a83dfc881ea" providerId="ADAL" clId="{8419F70E-0ADB-406A-9012-5AB2D27303D9}" dt="2023-07-04T16:31:42.298" v="3691" actId="1076"/>
          <ac:picMkLst>
            <pc:docMk/>
            <pc:sldMk cId="1097953826" sldId="597"/>
            <ac:picMk id="1026" creationId="{ADDF01BE-2DD5-34AC-CF37-A0A455481B6B}"/>
          </ac:picMkLst>
        </pc:picChg>
        <pc:picChg chg="add mod">
          <ac:chgData name="Stavroula Kanoni" userId="743eef56-dc3d-4b77-8b25-0a83dfc881ea" providerId="ADAL" clId="{8419F70E-0ADB-406A-9012-5AB2D27303D9}" dt="2023-07-04T09:12:58.424" v="2321" actId="1076"/>
          <ac:picMkLst>
            <pc:docMk/>
            <pc:sldMk cId="1097953826" sldId="597"/>
            <ac:picMk id="2050" creationId="{B019FF6F-2474-AAF6-6082-41D876399023}"/>
          </ac:picMkLst>
        </pc:picChg>
        <pc:picChg chg="add del mod">
          <ac:chgData name="Stavroula Kanoni" userId="743eef56-dc3d-4b77-8b25-0a83dfc881ea" providerId="ADAL" clId="{8419F70E-0ADB-406A-9012-5AB2D27303D9}" dt="2023-07-04T09:16:35.284" v="2325" actId="478"/>
          <ac:picMkLst>
            <pc:docMk/>
            <pc:sldMk cId="1097953826" sldId="597"/>
            <ac:picMk id="2052" creationId="{D37A767A-3689-DFF0-CDE4-70114A53938F}"/>
          </ac:picMkLst>
        </pc:picChg>
        <pc:picChg chg="add del mod">
          <ac:chgData name="Stavroula Kanoni" userId="743eef56-dc3d-4b77-8b25-0a83dfc881ea" providerId="ADAL" clId="{8419F70E-0ADB-406A-9012-5AB2D27303D9}" dt="2023-07-04T16:31:33.356" v="3688" actId="478"/>
          <ac:picMkLst>
            <pc:docMk/>
            <pc:sldMk cId="1097953826" sldId="597"/>
            <ac:picMk id="2054" creationId="{C2C072D9-C032-7164-34D5-ED2047283CDA}"/>
          </ac:picMkLst>
        </pc:picChg>
      </pc:sldChg>
      <pc:sldChg chg="delSp modSp add mod">
        <pc:chgData name="Stavroula Kanoni" userId="743eef56-dc3d-4b77-8b25-0a83dfc881ea" providerId="ADAL" clId="{8419F70E-0ADB-406A-9012-5AB2D27303D9}" dt="2023-07-04T09:39:21.910" v="2677" actId="20577"/>
        <pc:sldMkLst>
          <pc:docMk/>
          <pc:sldMk cId="1735436103" sldId="598"/>
        </pc:sldMkLst>
        <pc:spChg chg="mod">
          <ac:chgData name="Stavroula Kanoni" userId="743eef56-dc3d-4b77-8b25-0a83dfc881ea" providerId="ADAL" clId="{8419F70E-0ADB-406A-9012-5AB2D27303D9}" dt="2023-07-04T09:19:53.775" v="2418" actId="20577"/>
          <ac:spMkLst>
            <pc:docMk/>
            <pc:sldMk cId="1735436103" sldId="598"/>
            <ac:spMk id="2" creationId="{00000000-0000-0000-0000-000000000000}"/>
          </ac:spMkLst>
        </pc:spChg>
        <pc:spChg chg="mod">
          <ac:chgData name="Stavroula Kanoni" userId="743eef56-dc3d-4b77-8b25-0a83dfc881ea" providerId="ADAL" clId="{8419F70E-0ADB-406A-9012-5AB2D27303D9}" dt="2023-07-04T09:39:21.910" v="2677" actId="20577"/>
          <ac:spMkLst>
            <pc:docMk/>
            <pc:sldMk cId="1735436103" sldId="598"/>
            <ac:spMk id="9" creationId="{00000000-0000-0000-0000-000000000000}"/>
          </ac:spMkLst>
        </pc:spChg>
        <pc:picChg chg="del">
          <ac:chgData name="Stavroula Kanoni" userId="743eef56-dc3d-4b77-8b25-0a83dfc881ea" providerId="ADAL" clId="{8419F70E-0ADB-406A-9012-5AB2D27303D9}" dt="2023-07-04T09:19:48.496" v="2411" actId="478"/>
          <ac:picMkLst>
            <pc:docMk/>
            <pc:sldMk cId="1735436103" sldId="598"/>
            <ac:picMk id="2050" creationId="{B019FF6F-2474-AAF6-6082-41D876399023}"/>
          </ac:picMkLst>
        </pc:picChg>
        <pc:picChg chg="del">
          <ac:chgData name="Stavroula Kanoni" userId="743eef56-dc3d-4b77-8b25-0a83dfc881ea" providerId="ADAL" clId="{8419F70E-0ADB-406A-9012-5AB2D27303D9}" dt="2023-07-04T09:19:56.238" v="2419" actId="478"/>
          <ac:picMkLst>
            <pc:docMk/>
            <pc:sldMk cId="1735436103" sldId="598"/>
            <ac:picMk id="2054" creationId="{C2C072D9-C032-7164-34D5-ED2047283CDA}"/>
          </ac:picMkLst>
        </pc:picChg>
      </pc:sldChg>
      <pc:sldChg chg="addSp modSp add mod">
        <pc:chgData name="Stavroula Kanoni" userId="743eef56-dc3d-4b77-8b25-0a83dfc881ea" providerId="ADAL" clId="{8419F70E-0ADB-406A-9012-5AB2D27303D9}" dt="2023-07-04T09:49:21.120" v="2860" actId="1076"/>
        <pc:sldMkLst>
          <pc:docMk/>
          <pc:sldMk cId="3556647679" sldId="599"/>
        </pc:sldMkLst>
        <pc:spChg chg="mod">
          <ac:chgData name="Stavroula Kanoni" userId="743eef56-dc3d-4b77-8b25-0a83dfc881ea" providerId="ADAL" clId="{8419F70E-0ADB-406A-9012-5AB2D27303D9}" dt="2023-07-04T09:49:12.431" v="2857" actId="14100"/>
          <ac:spMkLst>
            <pc:docMk/>
            <pc:sldMk cId="3556647679" sldId="599"/>
            <ac:spMk id="9" creationId="{00000000-0000-0000-0000-000000000000}"/>
          </ac:spMkLst>
        </pc:spChg>
        <pc:picChg chg="add mod modCrop">
          <ac:chgData name="Stavroula Kanoni" userId="743eef56-dc3d-4b77-8b25-0a83dfc881ea" providerId="ADAL" clId="{8419F70E-0ADB-406A-9012-5AB2D27303D9}" dt="2023-07-04T09:49:21.120" v="2860" actId="1076"/>
          <ac:picMkLst>
            <pc:docMk/>
            <pc:sldMk cId="3556647679" sldId="599"/>
            <ac:picMk id="4" creationId="{4A4BEE11-F767-7EAD-2002-F6610D3F46DA}"/>
          </ac:picMkLst>
        </pc:picChg>
      </pc:sldChg>
      <pc:sldChg chg="addSp delSp modSp add mod">
        <pc:chgData name="Stavroula Kanoni" userId="743eef56-dc3d-4b77-8b25-0a83dfc881ea" providerId="ADAL" clId="{8419F70E-0ADB-406A-9012-5AB2D27303D9}" dt="2023-07-04T09:58:13.530" v="2888" actId="20577"/>
        <pc:sldMkLst>
          <pc:docMk/>
          <pc:sldMk cId="2065843619" sldId="600"/>
        </pc:sldMkLst>
        <pc:spChg chg="mod">
          <ac:chgData name="Stavroula Kanoni" userId="743eef56-dc3d-4b77-8b25-0a83dfc881ea" providerId="ADAL" clId="{8419F70E-0ADB-406A-9012-5AB2D27303D9}" dt="2023-07-04T09:58:13.530" v="2888" actId="20577"/>
          <ac:spMkLst>
            <pc:docMk/>
            <pc:sldMk cId="2065843619" sldId="600"/>
            <ac:spMk id="2" creationId="{00000000-0000-0000-0000-000000000000}"/>
          </ac:spMkLst>
        </pc:spChg>
        <pc:spChg chg="mod">
          <ac:chgData name="Stavroula Kanoni" userId="743eef56-dc3d-4b77-8b25-0a83dfc881ea" providerId="ADAL" clId="{8419F70E-0ADB-406A-9012-5AB2D27303D9}" dt="2023-07-04T09:57:57.451" v="2881" actId="255"/>
          <ac:spMkLst>
            <pc:docMk/>
            <pc:sldMk cId="2065843619" sldId="600"/>
            <ac:spMk id="9" creationId="{00000000-0000-0000-0000-000000000000}"/>
          </ac:spMkLst>
        </pc:spChg>
        <pc:picChg chg="del">
          <ac:chgData name="Stavroula Kanoni" userId="743eef56-dc3d-4b77-8b25-0a83dfc881ea" providerId="ADAL" clId="{8419F70E-0ADB-406A-9012-5AB2D27303D9}" dt="2023-07-04T09:49:47.801" v="2862" actId="478"/>
          <ac:picMkLst>
            <pc:docMk/>
            <pc:sldMk cId="2065843619" sldId="600"/>
            <ac:picMk id="4" creationId="{4A4BEE11-F767-7EAD-2002-F6610D3F46DA}"/>
          </ac:picMkLst>
        </pc:picChg>
        <pc:picChg chg="add mod">
          <ac:chgData name="Stavroula Kanoni" userId="743eef56-dc3d-4b77-8b25-0a83dfc881ea" providerId="ADAL" clId="{8419F70E-0ADB-406A-9012-5AB2D27303D9}" dt="2023-07-04T09:56:15.782" v="2868" actId="1076"/>
          <ac:picMkLst>
            <pc:docMk/>
            <pc:sldMk cId="2065843619" sldId="600"/>
            <ac:picMk id="4098" creationId="{E98BA3DB-90ED-671F-EA4B-494922D85AB5}"/>
          </ac:picMkLst>
        </pc:picChg>
      </pc:sldChg>
      <pc:sldChg chg="add del">
        <pc:chgData name="Stavroula Kanoni" userId="743eef56-dc3d-4b77-8b25-0a83dfc881ea" providerId="ADAL" clId="{8419F70E-0ADB-406A-9012-5AB2D27303D9}" dt="2023-07-04T09:39:28.893" v="2680"/>
        <pc:sldMkLst>
          <pc:docMk/>
          <pc:sldMk cId="2132735107" sldId="600"/>
        </pc:sldMkLst>
      </pc:sldChg>
      <pc:sldChg chg="add del">
        <pc:chgData name="Stavroula Kanoni" userId="743eef56-dc3d-4b77-8b25-0a83dfc881ea" providerId="ADAL" clId="{8419F70E-0ADB-406A-9012-5AB2D27303D9}" dt="2023-07-04T09:39:32.867" v="2682" actId="47"/>
        <pc:sldMkLst>
          <pc:docMk/>
          <pc:sldMk cId="3553520615" sldId="600"/>
        </pc:sldMkLst>
      </pc:sldChg>
      <pc:sldChg chg="addSp delSp modSp add mod">
        <pc:chgData name="Stavroula Kanoni" userId="743eef56-dc3d-4b77-8b25-0a83dfc881ea" providerId="ADAL" clId="{8419F70E-0ADB-406A-9012-5AB2D27303D9}" dt="2023-07-04T10:05:10.889" v="2977" actId="207"/>
        <pc:sldMkLst>
          <pc:docMk/>
          <pc:sldMk cId="1480829987" sldId="601"/>
        </pc:sldMkLst>
        <pc:spChg chg="mod">
          <ac:chgData name="Stavroula Kanoni" userId="743eef56-dc3d-4b77-8b25-0a83dfc881ea" providerId="ADAL" clId="{8419F70E-0ADB-406A-9012-5AB2D27303D9}" dt="2023-07-04T09:58:21.398" v="2895" actId="20577"/>
          <ac:spMkLst>
            <pc:docMk/>
            <pc:sldMk cId="1480829987" sldId="601"/>
            <ac:spMk id="2" creationId="{00000000-0000-0000-0000-000000000000}"/>
          </ac:spMkLst>
        </pc:spChg>
        <pc:spChg chg="add del">
          <ac:chgData name="Stavroula Kanoni" userId="743eef56-dc3d-4b77-8b25-0a83dfc881ea" providerId="ADAL" clId="{8419F70E-0ADB-406A-9012-5AB2D27303D9}" dt="2023-07-04T10:04:37.753" v="2970" actId="22"/>
          <ac:spMkLst>
            <pc:docMk/>
            <pc:sldMk cId="1480829987" sldId="601"/>
            <ac:spMk id="4" creationId="{62C57F06-996B-1A00-369A-A6AC3D38743E}"/>
          </ac:spMkLst>
        </pc:spChg>
        <pc:spChg chg="mod">
          <ac:chgData name="Stavroula Kanoni" userId="743eef56-dc3d-4b77-8b25-0a83dfc881ea" providerId="ADAL" clId="{8419F70E-0ADB-406A-9012-5AB2D27303D9}" dt="2023-07-04T10:05:10.889" v="2977" actId="207"/>
          <ac:spMkLst>
            <pc:docMk/>
            <pc:sldMk cId="1480829987" sldId="601"/>
            <ac:spMk id="9" creationId="{00000000-0000-0000-0000-000000000000}"/>
          </ac:spMkLst>
        </pc:spChg>
        <pc:picChg chg="del">
          <ac:chgData name="Stavroula Kanoni" userId="743eef56-dc3d-4b77-8b25-0a83dfc881ea" providerId="ADAL" clId="{8419F70E-0ADB-406A-9012-5AB2D27303D9}" dt="2023-07-04T09:58:23.419" v="2896" actId="478"/>
          <ac:picMkLst>
            <pc:docMk/>
            <pc:sldMk cId="1480829987" sldId="601"/>
            <ac:picMk id="4098" creationId="{E98BA3DB-90ED-671F-EA4B-494922D85AB5}"/>
          </ac:picMkLst>
        </pc:picChg>
        <pc:picChg chg="add mod">
          <ac:chgData name="Stavroula Kanoni" userId="743eef56-dc3d-4b77-8b25-0a83dfc881ea" providerId="ADAL" clId="{8419F70E-0ADB-406A-9012-5AB2D27303D9}" dt="2023-07-04T09:59:21.588" v="2906" actId="1037"/>
          <ac:picMkLst>
            <pc:docMk/>
            <pc:sldMk cId="1480829987" sldId="601"/>
            <ac:picMk id="7170" creationId="{B341D809-C41D-B2A0-ACC8-2BE036485329}"/>
          </ac:picMkLst>
        </pc:picChg>
      </pc:sldChg>
      <pc:sldChg chg="addSp delSp modSp add mod">
        <pc:chgData name="Stavroula Kanoni" userId="743eef56-dc3d-4b77-8b25-0a83dfc881ea" providerId="ADAL" clId="{8419F70E-0ADB-406A-9012-5AB2D27303D9}" dt="2023-07-04T10:08:37.556" v="3008" actId="207"/>
        <pc:sldMkLst>
          <pc:docMk/>
          <pc:sldMk cId="2318016840" sldId="602"/>
        </pc:sldMkLst>
        <pc:spChg chg="mod">
          <ac:chgData name="Stavroula Kanoni" userId="743eef56-dc3d-4b77-8b25-0a83dfc881ea" providerId="ADAL" clId="{8419F70E-0ADB-406A-9012-5AB2D27303D9}" dt="2023-07-04T10:08:37.556" v="3008" actId="207"/>
          <ac:spMkLst>
            <pc:docMk/>
            <pc:sldMk cId="2318016840" sldId="602"/>
            <ac:spMk id="9" creationId="{00000000-0000-0000-0000-000000000000}"/>
          </ac:spMkLst>
        </pc:spChg>
        <pc:picChg chg="del">
          <ac:chgData name="Stavroula Kanoni" userId="743eef56-dc3d-4b77-8b25-0a83dfc881ea" providerId="ADAL" clId="{8419F70E-0ADB-406A-9012-5AB2D27303D9}" dt="2023-07-04T10:04:44.989" v="2972" actId="478"/>
          <ac:picMkLst>
            <pc:docMk/>
            <pc:sldMk cId="2318016840" sldId="602"/>
            <ac:picMk id="7170" creationId="{B341D809-C41D-B2A0-ACC8-2BE036485329}"/>
          </ac:picMkLst>
        </pc:picChg>
        <pc:picChg chg="add mod">
          <ac:chgData name="Stavroula Kanoni" userId="743eef56-dc3d-4b77-8b25-0a83dfc881ea" providerId="ADAL" clId="{8419F70E-0ADB-406A-9012-5AB2D27303D9}" dt="2023-07-04T10:05:04.210" v="2976" actId="1076"/>
          <ac:picMkLst>
            <pc:docMk/>
            <pc:sldMk cId="2318016840" sldId="602"/>
            <ac:picMk id="8194" creationId="{BC762D64-9A46-CC3F-910E-51FD20A0CCD9}"/>
          </ac:picMkLst>
        </pc:picChg>
      </pc:sldChg>
      <pc:sldChg chg="addSp delSp modSp add mod">
        <pc:chgData name="Stavroula Kanoni" userId="743eef56-dc3d-4b77-8b25-0a83dfc881ea" providerId="ADAL" clId="{8419F70E-0ADB-406A-9012-5AB2D27303D9}" dt="2023-07-04T10:19:38.861" v="3055" actId="1076"/>
        <pc:sldMkLst>
          <pc:docMk/>
          <pc:sldMk cId="1850199931" sldId="603"/>
        </pc:sldMkLst>
        <pc:spChg chg="mod">
          <ac:chgData name="Stavroula Kanoni" userId="743eef56-dc3d-4b77-8b25-0a83dfc881ea" providerId="ADAL" clId="{8419F70E-0ADB-406A-9012-5AB2D27303D9}" dt="2023-07-04T10:19:29.385" v="3052" actId="1076"/>
          <ac:spMkLst>
            <pc:docMk/>
            <pc:sldMk cId="1850199931" sldId="603"/>
            <ac:spMk id="2" creationId="{00000000-0000-0000-0000-000000000000}"/>
          </ac:spMkLst>
        </pc:spChg>
        <pc:spChg chg="add del mod">
          <ac:chgData name="Stavroula Kanoni" userId="743eef56-dc3d-4b77-8b25-0a83dfc881ea" providerId="ADAL" clId="{8419F70E-0ADB-406A-9012-5AB2D27303D9}" dt="2023-07-04T10:18:31.834" v="3041" actId="478"/>
          <ac:spMkLst>
            <pc:docMk/>
            <pc:sldMk cId="1850199931" sldId="603"/>
            <ac:spMk id="6" creationId="{F82BFA43-AE2A-8CD2-580C-81EEF426E28B}"/>
          </ac:spMkLst>
        </pc:spChg>
        <pc:spChg chg="del mod">
          <ac:chgData name="Stavroula Kanoni" userId="743eef56-dc3d-4b77-8b25-0a83dfc881ea" providerId="ADAL" clId="{8419F70E-0ADB-406A-9012-5AB2D27303D9}" dt="2023-07-04T10:18:29.118" v="3040" actId="21"/>
          <ac:spMkLst>
            <pc:docMk/>
            <pc:sldMk cId="1850199931" sldId="603"/>
            <ac:spMk id="9" creationId="{00000000-0000-0000-0000-000000000000}"/>
          </ac:spMkLst>
        </pc:spChg>
        <pc:picChg chg="add mod modCrop">
          <ac:chgData name="Stavroula Kanoni" userId="743eef56-dc3d-4b77-8b25-0a83dfc881ea" providerId="ADAL" clId="{8419F70E-0ADB-406A-9012-5AB2D27303D9}" dt="2023-07-04T10:19:38.861" v="3055" actId="1076"/>
          <ac:picMkLst>
            <pc:docMk/>
            <pc:sldMk cId="1850199931" sldId="603"/>
            <ac:picMk id="4" creationId="{48886101-E30F-AEFC-230C-02E3E5358298}"/>
          </ac:picMkLst>
        </pc:picChg>
        <pc:picChg chg="add mod modCrop">
          <ac:chgData name="Stavroula Kanoni" userId="743eef56-dc3d-4b77-8b25-0a83dfc881ea" providerId="ADAL" clId="{8419F70E-0ADB-406A-9012-5AB2D27303D9}" dt="2023-07-04T10:19:36.743" v="3054" actId="1076"/>
          <ac:picMkLst>
            <pc:docMk/>
            <pc:sldMk cId="1850199931" sldId="603"/>
            <ac:picMk id="8" creationId="{14E33ACE-AECD-8F9A-0BDB-A22AED31713B}"/>
          </ac:picMkLst>
        </pc:picChg>
        <pc:picChg chg="del">
          <ac:chgData name="Stavroula Kanoni" userId="743eef56-dc3d-4b77-8b25-0a83dfc881ea" providerId="ADAL" clId="{8419F70E-0ADB-406A-9012-5AB2D27303D9}" dt="2023-07-04T10:09:20.868" v="3032" actId="478"/>
          <ac:picMkLst>
            <pc:docMk/>
            <pc:sldMk cId="1850199931" sldId="603"/>
            <ac:picMk id="8194" creationId="{BC762D64-9A46-CC3F-910E-51FD20A0CCD9}"/>
          </ac:picMkLst>
        </pc:picChg>
      </pc:sldChg>
      <pc:sldChg chg="addSp delSp modSp add mod">
        <pc:chgData name="Stavroula Kanoni" userId="743eef56-dc3d-4b77-8b25-0a83dfc881ea" providerId="ADAL" clId="{8419F70E-0ADB-406A-9012-5AB2D27303D9}" dt="2023-07-04T10:41:18.464" v="3686" actId="1076"/>
        <pc:sldMkLst>
          <pc:docMk/>
          <pc:sldMk cId="1988386844" sldId="604"/>
        </pc:sldMkLst>
        <pc:spChg chg="mod">
          <ac:chgData name="Stavroula Kanoni" userId="743eef56-dc3d-4b77-8b25-0a83dfc881ea" providerId="ADAL" clId="{8419F70E-0ADB-406A-9012-5AB2D27303D9}" dt="2023-07-04T10:26:01.299" v="3074" actId="20577"/>
          <ac:spMkLst>
            <pc:docMk/>
            <pc:sldMk cId="1988386844" sldId="604"/>
            <ac:spMk id="2" creationId="{00000000-0000-0000-0000-000000000000}"/>
          </ac:spMkLst>
        </pc:spChg>
        <pc:spChg chg="mod">
          <ac:chgData name="Stavroula Kanoni" userId="743eef56-dc3d-4b77-8b25-0a83dfc881ea" providerId="ADAL" clId="{8419F70E-0ADB-406A-9012-5AB2D27303D9}" dt="2023-07-04T10:41:14.689" v="3685" actId="2711"/>
          <ac:spMkLst>
            <pc:docMk/>
            <pc:sldMk cId="1988386844" sldId="604"/>
            <ac:spMk id="9" creationId="{00000000-0000-0000-0000-000000000000}"/>
          </ac:spMkLst>
        </pc:spChg>
        <pc:picChg chg="del">
          <ac:chgData name="Stavroula Kanoni" userId="743eef56-dc3d-4b77-8b25-0a83dfc881ea" providerId="ADAL" clId="{8419F70E-0ADB-406A-9012-5AB2D27303D9}" dt="2023-07-04T10:25:48.309" v="3057" actId="478"/>
          <ac:picMkLst>
            <pc:docMk/>
            <pc:sldMk cId="1988386844" sldId="604"/>
            <ac:picMk id="8194" creationId="{BC762D64-9A46-CC3F-910E-51FD20A0CCD9}"/>
          </ac:picMkLst>
        </pc:picChg>
        <pc:picChg chg="add mod">
          <ac:chgData name="Stavroula Kanoni" userId="743eef56-dc3d-4b77-8b25-0a83dfc881ea" providerId="ADAL" clId="{8419F70E-0ADB-406A-9012-5AB2D27303D9}" dt="2023-07-04T10:41:18.464" v="3686" actId="1076"/>
          <ac:picMkLst>
            <pc:docMk/>
            <pc:sldMk cId="1988386844" sldId="604"/>
            <ac:picMk id="11266" creationId="{ABB1D8FD-2B51-D23F-925C-57F7B09F288C}"/>
          </ac:picMkLst>
        </pc:picChg>
      </pc:sldChg>
      <pc:sldChg chg="addSp modSp add mod">
        <pc:chgData name="Stavroula Kanoni" userId="743eef56-dc3d-4b77-8b25-0a83dfc881ea" providerId="ADAL" clId="{8419F70E-0ADB-406A-9012-5AB2D27303D9}" dt="2023-07-04T10:36:54.348" v="3613" actId="1076"/>
        <pc:sldMkLst>
          <pc:docMk/>
          <pc:sldMk cId="29921295" sldId="605"/>
        </pc:sldMkLst>
        <pc:spChg chg="mod">
          <ac:chgData name="Stavroula Kanoni" userId="743eef56-dc3d-4b77-8b25-0a83dfc881ea" providerId="ADAL" clId="{8419F70E-0ADB-406A-9012-5AB2D27303D9}" dt="2023-07-04T10:26:10.036" v="3086" actId="20577"/>
          <ac:spMkLst>
            <pc:docMk/>
            <pc:sldMk cId="29921295" sldId="605"/>
            <ac:spMk id="2" creationId="{00000000-0000-0000-0000-000000000000}"/>
          </ac:spMkLst>
        </pc:spChg>
        <pc:spChg chg="mod">
          <ac:chgData name="Stavroula Kanoni" userId="743eef56-dc3d-4b77-8b25-0a83dfc881ea" providerId="ADAL" clId="{8419F70E-0ADB-406A-9012-5AB2D27303D9}" dt="2023-07-04T10:35:45.247" v="3610" actId="20577"/>
          <ac:spMkLst>
            <pc:docMk/>
            <pc:sldMk cId="29921295" sldId="605"/>
            <ac:spMk id="9" creationId="{00000000-0000-0000-0000-000000000000}"/>
          </ac:spMkLst>
        </pc:spChg>
        <pc:picChg chg="add mod">
          <ac:chgData name="Stavroula Kanoni" userId="743eef56-dc3d-4b77-8b25-0a83dfc881ea" providerId="ADAL" clId="{8419F70E-0ADB-406A-9012-5AB2D27303D9}" dt="2023-07-04T10:36:54.348" v="3613" actId="1076"/>
          <ac:picMkLst>
            <pc:docMk/>
            <pc:sldMk cId="29921295" sldId="605"/>
            <ac:picMk id="10242" creationId="{9B374354-C16C-45AA-2EFB-69ACDD838A86}"/>
          </ac:picMkLst>
        </pc:picChg>
      </pc:sldChg>
      <pc:sldChg chg="addSp delSp modSp add mod modAnim">
        <pc:chgData name="Stavroula Kanoni" userId="743eef56-dc3d-4b77-8b25-0a83dfc881ea" providerId="ADAL" clId="{8419F70E-0ADB-406A-9012-5AB2D27303D9}" dt="2023-07-04T10:30:48.440" v="3493" actId="20577"/>
        <pc:sldMkLst>
          <pc:docMk/>
          <pc:sldMk cId="491436678" sldId="606"/>
        </pc:sldMkLst>
        <pc:spChg chg="del mod">
          <ac:chgData name="Stavroula Kanoni" userId="743eef56-dc3d-4b77-8b25-0a83dfc881ea" providerId="ADAL" clId="{8419F70E-0ADB-406A-9012-5AB2D27303D9}" dt="2023-07-04T10:26:56.288" v="3093" actId="478"/>
          <ac:spMkLst>
            <pc:docMk/>
            <pc:sldMk cId="491436678" sldId="606"/>
            <ac:spMk id="2" creationId="{00000000-0000-0000-0000-000000000000}"/>
          </ac:spMkLst>
        </pc:spChg>
        <pc:spChg chg="mod">
          <ac:chgData name="Stavroula Kanoni" userId="743eef56-dc3d-4b77-8b25-0a83dfc881ea" providerId="ADAL" clId="{8419F70E-0ADB-406A-9012-5AB2D27303D9}" dt="2023-07-04T10:30:48.440" v="3493" actId="20577"/>
          <ac:spMkLst>
            <pc:docMk/>
            <pc:sldMk cId="491436678" sldId="606"/>
            <ac:spMk id="9" creationId="{00000000-0000-0000-0000-000000000000}"/>
          </ac:spMkLst>
        </pc:spChg>
        <pc:picChg chg="add mod">
          <ac:chgData name="Stavroula Kanoni" userId="743eef56-dc3d-4b77-8b25-0a83dfc881ea" providerId="ADAL" clId="{8419F70E-0ADB-406A-9012-5AB2D27303D9}" dt="2023-07-04T10:27:00.994" v="3095" actId="1076"/>
          <ac:picMkLst>
            <pc:docMk/>
            <pc:sldMk cId="491436678" sldId="606"/>
            <ac:picMk id="9218" creationId="{9B38AFCB-1A5F-C79B-3398-AD1993ACFBC5}"/>
          </ac:picMkLst>
        </pc:picChg>
      </pc:sldChg>
      <pc:sldMasterChg chg="delSldLayout">
        <pc:chgData name="Stavroula Kanoni" userId="743eef56-dc3d-4b77-8b25-0a83dfc881ea" providerId="ADAL" clId="{8419F70E-0ADB-406A-9012-5AB2D27303D9}" dt="2023-07-03T10:30:18.195" v="1104" actId="47"/>
        <pc:sldMasterMkLst>
          <pc:docMk/>
          <pc:sldMasterMk cId="1826588512" sldId="2147483888"/>
        </pc:sldMasterMkLst>
        <pc:sldLayoutChg chg="del">
          <pc:chgData name="Stavroula Kanoni" userId="743eef56-dc3d-4b77-8b25-0a83dfc881ea" providerId="ADAL" clId="{8419F70E-0ADB-406A-9012-5AB2D27303D9}" dt="2023-07-03T10:30:18.195" v="1104" actId="47"/>
          <pc:sldLayoutMkLst>
            <pc:docMk/>
            <pc:sldMasterMk cId="1826588512" sldId="2147483888"/>
            <pc:sldLayoutMk cId="2827287160" sldId="214748389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A9-4D25-9A08-E785591F91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A9-4D25-9A08-E785591F91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A9-4D25-9A08-E785591F91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A9-4D25-9A08-E785591F912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CA9-4D25-9A08-E785591F912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CA9-4D25-9A08-E785591F912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CA9-4D25-9A08-E785591F912F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CA9-4D25-9A08-E785591F9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4416114174553275"/>
          <c:y val="1.4062543327461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531567990058079E-2"/>
          <c:y val="0.11931885404850991"/>
          <c:w val="0.63197913902634784"/>
          <c:h val="0.6530898773914934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51-495A-8996-44DF7C239E0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51-495A-8996-44DF7C239E0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51-495A-8996-44DF7C239E0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51-495A-8996-44DF7C239E0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151-495A-8996-44DF7C239E0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151-495A-8996-44DF7C239E0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151-495A-8996-44DF7C239E04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151-495A-8996-44DF7C239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7958672"/>
        <c:axId val="197958288"/>
      </c:barChart>
      <c:valAx>
        <c:axId val="197958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197958672"/>
        <c:crosses val="autoZero"/>
        <c:crossBetween val="between"/>
      </c:valAx>
      <c:catAx>
        <c:axId val="197958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9582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056497372130657"/>
          <c:y val="0.23026675851480399"/>
          <c:w val="0.24631125718087762"/>
          <c:h val="0.60697960708651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9648043799212601"/>
          <c:y val="1.40624991349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17085530237922"/>
          <c:y val="0.11931885404850991"/>
          <c:w val="0.59848297447332355"/>
          <c:h val="0.8005206631307784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79-46EC-ACD0-05064C0E4F1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79-46EC-ACD0-05064C0E4F1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79-46EC-ACD0-05064C0E4F1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79-46EC-ACD0-05064C0E4F1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79-46EC-ACD0-05064C0E4F1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E79-46EC-ACD0-05064C0E4F1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E79-46EC-ACD0-05064C0E4F15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E79-46EC-ACD0-05064C0E4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198541392"/>
        <c:axId val="198541008"/>
      </c:barChart>
      <c:valAx>
        <c:axId val="198541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198541392"/>
        <c:crosses val="autoZero"/>
        <c:crossBetween val="between"/>
      </c:valAx>
      <c:catAx>
        <c:axId val="1985413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985410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396512040726835"/>
          <c:y val="9.6391868962480462E-2"/>
          <c:w val="0.2760348679438433"/>
          <c:h val="0.80923730636217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07E088-E9F7-473E-ADC0-F5C4D2C483BE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BF8D77DE-C47A-4704-AB98-FC5AA2E6E278}">
      <dgm:prSet phldrT="[Text]" custT="1"/>
      <dgm:spPr/>
      <dgm:t>
        <a:bodyPr/>
        <a:lstStyle/>
        <a:p>
          <a:r>
            <a:rPr lang="en-GB" sz="1600">
              <a:latin typeface="Calibri" panose="020F0502020204030204" pitchFamily="34" charset="0"/>
              <a:cs typeface="Calibri" panose="020F0502020204030204" pitchFamily="34" charset="0"/>
            </a:rPr>
            <a:t>Study </a:t>
          </a:r>
          <a:r>
            <a:rPr lang="en-GB" sz="1600" b="0" i="0" u="none" strike="noStrike" baseline="0">
              <a:latin typeface="Calibri" panose="020F0502020204030204" pitchFamily="34" charset="0"/>
              <a:cs typeface="Calibri" panose="020F0502020204030204" pitchFamily="34" charset="0"/>
            </a:rPr>
            <a:t>associations between long-term exposure to air pollution, road traffic noise and green space in relation to risk of type 2 diabetes in a multi-exposure perspective based on the Danish population</a:t>
          </a:r>
          <a:endParaRPr lang="en-GB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63B52E2-EB29-42C3-A717-93A5389BC882}" type="parTrans" cxnId="{7869898C-04C4-48DC-90FA-2508CDFEE313}">
      <dgm:prSet/>
      <dgm:spPr/>
      <dgm:t>
        <a:bodyPr/>
        <a:lstStyle/>
        <a:p>
          <a:endParaRPr lang="en-GB" sz="160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11C84F9-FF71-4302-A8A1-A5C548BAE4D9}" type="sibTrans" cxnId="{7869898C-04C4-48DC-90FA-2508CDFEE313}">
      <dgm:prSet/>
      <dgm:spPr/>
      <dgm:t>
        <a:bodyPr/>
        <a:lstStyle/>
        <a:p>
          <a:endParaRPr lang="en-GB" sz="160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3334A8-5AF1-426B-B10D-5DB5E194242D}">
      <dgm:prSet phldrT="[Text]" custT="1"/>
      <dgm:spPr/>
      <dgm:t>
        <a:bodyPr/>
        <a:lstStyle/>
        <a:p>
          <a:r>
            <a:rPr lang="en-GB" sz="1600" b="0" i="0" u="none" strike="noStrike" baseline="0">
              <a:latin typeface="Calibri" panose="020F0502020204030204" pitchFamily="34" charset="0"/>
              <a:cs typeface="Calibri" panose="020F0502020204030204" pitchFamily="34" charset="0"/>
            </a:rPr>
            <a:t>Capturing multiple aspects of each exposure:</a:t>
          </a:r>
          <a:endParaRPr lang="en-GB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90E295E-717B-42EC-96A2-02CF7BDB3703}" type="parTrans" cxnId="{E36F6CC8-5FF4-466C-9F98-AFB2790BF291}">
      <dgm:prSet/>
      <dgm:spPr/>
      <dgm:t>
        <a:bodyPr/>
        <a:lstStyle/>
        <a:p>
          <a:endParaRPr lang="en-GB" sz="160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3E07B38-8D51-44FD-9F24-08098DB161F2}" type="sibTrans" cxnId="{E36F6CC8-5FF4-466C-9F98-AFB2790BF291}">
      <dgm:prSet/>
      <dgm:spPr/>
      <dgm:t>
        <a:bodyPr/>
        <a:lstStyle/>
        <a:p>
          <a:endParaRPr lang="en-GB" sz="160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EE994AA-19F0-4D64-868D-7F4622B06BC5}">
      <dgm:prSet phldrT="[Text]" custT="1"/>
      <dgm:spPr/>
      <dgm:t>
        <a:bodyPr/>
        <a:lstStyle/>
        <a:p>
          <a:r>
            <a:rPr lang="en-GB" sz="1600" b="0" i="0" u="none" strike="noStrike" baseline="0">
              <a:latin typeface="Calibri" panose="020F0502020204030204" pitchFamily="34" charset="0"/>
              <a:cs typeface="Calibri" panose="020F0502020204030204" pitchFamily="34" charset="0"/>
            </a:rPr>
            <a:t>Estimate total and traffic-specific contributions of PM2.5, EC, UFP and NO2</a:t>
          </a:r>
          <a:endParaRPr lang="en-GB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90EFE89-FBA2-4236-9F5B-67359885029F}" type="parTrans" cxnId="{CCAED8B2-5AD7-4ADD-B86F-B5951B496449}">
      <dgm:prSet/>
      <dgm:spPr/>
      <dgm:t>
        <a:bodyPr/>
        <a:lstStyle/>
        <a:p>
          <a:endParaRPr lang="en-GB" sz="160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CE93B96-3831-4C1B-978C-6732AB462F66}" type="sibTrans" cxnId="{CCAED8B2-5AD7-4ADD-B86F-B5951B496449}">
      <dgm:prSet/>
      <dgm:spPr/>
      <dgm:t>
        <a:bodyPr/>
        <a:lstStyle/>
        <a:p>
          <a:endParaRPr lang="en-GB" sz="160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F28DF2F-2F48-4B00-9DE6-5E1AC8F65313}">
      <dgm:prSet phldrT="[Text]" custT="1"/>
      <dgm:spPr/>
      <dgm:t>
        <a:bodyPr/>
        <a:lstStyle/>
        <a:p>
          <a:r>
            <a:rPr lang="en-GB" sz="1600" b="0" i="0" u="none" strike="noStrike" baseline="0">
              <a:latin typeface="Calibri" panose="020F0502020204030204" pitchFamily="34" charset="0"/>
              <a:cs typeface="Calibri" panose="020F0502020204030204" pitchFamily="34" charset="0"/>
            </a:rPr>
            <a:t>Aimed to unravel independent associations between air pollution with PM2.5, NO2, EC, and UFP, noise, and green space in relation to risk of stroke</a:t>
          </a:r>
          <a:endParaRPr lang="en-GB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AE732FA-2F47-45B0-BD4E-A018B612BDD1}" type="parTrans" cxnId="{BC358D06-4114-4619-89C9-3037DDA00F95}">
      <dgm:prSet/>
      <dgm:spPr/>
      <dgm:t>
        <a:bodyPr/>
        <a:lstStyle/>
        <a:p>
          <a:endParaRPr lang="en-GB" sz="160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680DF42-6BE6-4A45-85C4-DAA4259C6FC5}" type="sibTrans" cxnId="{BC358D06-4114-4619-89C9-3037DDA00F95}">
      <dgm:prSet/>
      <dgm:spPr/>
      <dgm:t>
        <a:bodyPr/>
        <a:lstStyle/>
        <a:p>
          <a:endParaRPr lang="en-GB" sz="160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01F30FB-C622-4DD0-B642-7DCA94BDD68E}">
      <dgm:prSet custT="1"/>
      <dgm:spPr/>
      <dgm:t>
        <a:bodyPr/>
        <a:lstStyle/>
        <a:p>
          <a:r>
            <a:rPr lang="en-GB" sz="1600" b="0" i="0" u="none" strike="noStrike" baseline="0">
              <a:latin typeface="Calibri" panose="020F0502020204030204" pitchFamily="34" charset="0"/>
              <a:cs typeface="Calibri" panose="020F0502020204030204" pitchFamily="34" charset="0"/>
            </a:rPr>
            <a:t>Model road traffic noise at both the most and least exposed facade</a:t>
          </a:r>
          <a:endParaRPr lang="en-GB" sz="1600" b="0" i="0" u="none" strike="noStrike" baseline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118EA26-854C-4538-A2CB-36468ED5C689}" type="parTrans" cxnId="{24121A0A-D6E0-45B7-90D8-E45F10873EF0}">
      <dgm:prSet/>
      <dgm:spPr/>
      <dgm:t>
        <a:bodyPr/>
        <a:lstStyle/>
        <a:p>
          <a:endParaRPr lang="en-GB" sz="160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53BF58E-13DC-4040-A512-550554B48424}" type="sibTrans" cxnId="{24121A0A-D6E0-45B7-90D8-E45F10873EF0}">
      <dgm:prSet/>
      <dgm:spPr/>
      <dgm:t>
        <a:bodyPr/>
        <a:lstStyle/>
        <a:p>
          <a:endParaRPr lang="en-GB" sz="160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121EECD-B64A-492B-98AA-FB23CB9B7475}">
      <dgm:prSet custT="1"/>
      <dgm:spPr/>
      <dgm:t>
        <a:bodyPr/>
        <a:lstStyle/>
        <a:p>
          <a:r>
            <a:rPr lang="en-GB" sz="1600" b="0" i="0" u="none" strike="noStrike" baseline="0">
              <a:latin typeface="Calibri" panose="020F0502020204030204" pitchFamily="34" charset="0"/>
              <a:cs typeface="Calibri" panose="020F0502020204030204" pitchFamily="34" charset="0"/>
            </a:rPr>
            <a:t>Estimate the proportion of different types of green space</a:t>
          </a:r>
          <a:endParaRPr lang="en-GB" sz="1600" b="0" i="0" u="none" strike="noStrike" baseline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FDC1FF8-D12B-4318-AAFA-8A3919E5B1AC}" type="parTrans" cxnId="{D5DADE6C-B7B3-4E0B-8F50-EBFBD1CBFC94}">
      <dgm:prSet/>
      <dgm:spPr/>
      <dgm:t>
        <a:bodyPr/>
        <a:lstStyle/>
        <a:p>
          <a:endParaRPr lang="en-GB" sz="160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E66A9E3-4F9B-4AD6-8762-DABD0649562D}" type="sibTrans" cxnId="{D5DADE6C-B7B3-4E0B-8F50-EBFBD1CBFC94}">
      <dgm:prSet/>
      <dgm:spPr/>
      <dgm:t>
        <a:bodyPr/>
        <a:lstStyle/>
        <a:p>
          <a:endParaRPr lang="en-GB" sz="160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930FF4-B76D-4F3D-8CDA-C0A0F689F1C2}" type="pres">
      <dgm:prSet presAssocID="{1D07E088-E9F7-473E-ADC0-F5C4D2C483BE}" presName="Name0" presStyleCnt="0">
        <dgm:presLayoutVars>
          <dgm:dir/>
          <dgm:resizeHandles val="exact"/>
        </dgm:presLayoutVars>
      </dgm:prSet>
      <dgm:spPr/>
    </dgm:pt>
    <dgm:pt modelId="{5BA24DF3-4D6C-454D-A62F-D49564A7EB16}" type="pres">
      <dgm:prSet presAssocID="{BF8D77DE-C47A-4704-AB98-FC5AA2E6E278}" presName="node" presStyleLbl="node1" presStyleIdx="0" presStyleCnt="3" custLinFactX="-9771" custLinFactNeighborX="-100000" custLinFactNeighborY="0">
        <dgm:presLayoutVars>
          <dgm:bulletEnabled val="1"/>
        </dgm:presLayoutVars>
      </dgm:prSet>
      <dgm:spPr/>
    </dgm:pt>
    <dgm:pt modelId="{DD8ED21B-8B01-41E6-8048-AA980DC2A1F2}" type="pres">
      <dgm:prSet presAssocID="{211C84F9-FF71-4302-A8A1-A5C548BAE4D9}" presName="sibTrans" presStyleCnt="0"/>
      <dgm:spPr/>
    </dgm:pt>
    <dgm:pt modelId="{07B78A97-C276-4BF2-87A3-F4E4D14B961E}" type="pres">
      <dgm:prSet presAssocID="{3D3334A8-5AF1-426B-B10D-5DB5E194242D}" presName="node" presStyleLbl="node1" presStyleIdx="1" presStyleCnt="3" custScaleX="130633">
        <dgm:presLayoutVars>
          <dgm:bulletEnabled val="1"/>
        </dgm:presLayoutVars>
      </dgm:prSet>
      <dgm:spPr/>
    </dgm:pt>
    <dgm:pt modelId="{5D2E2897-0937-4AE8-8DD5-FB2A786786EB}" type="pres">
      <dgm:prSet presAssocID="{A3E07B38-8D51-44FD-9F24-08098DB161F2}" presName="sibTrans" presStyleCnt="0"/>
      <dgm:spPr/>
    </dgm:pt>
    <dgm:pt modelId="{2AFD6342-DD58-4CAF-BF0F-F74DF0D9E8DE}" type="pres">
      <dgm:prSet presAssocID="{CF28DF2F-2F48-4B00-9DE6-5E1AC8F65313}" presName="node" presStyleLbl="node1" presStyleIdx="2" presStyleCnt="3">
        <dgm:presLayoutVars>
          <dgm:bulletEnabled val="1"/>
        </dgm:presLayoutVars>
      </dgm:prSet>
      <dgm:spPr/>
    </dgm:pt>
  </dgm:ptLst>
  <dgm:cxnLst>
    <dgm:cxn modelId="{BC358D06-4114-4619-89C9-3037DDA00F95}" srcId="{1D07E088-E9F7-473E-ADC0-F5C4D2C483BE}" destId="{CF28DF2F-2F48-4B00-9DE6-5E1AC8F65313}" srcOrd="2" destOrd="0" parTransId="{8AE732FA-2F47-45B0-BD4E-A018B612BDD1}" sibTransId="{9680DF42-6BE6-4A45-85C4-DAA4259C6FC5}"/>
    <dgm:cxn modelId="{24121A0A-D6E0-45B7-90D8-E45F10873EF0}" srcId="{3D3334A8-5AF1-426B-B10D-5DB5E194242D}" destId="{B01F30FB-C622-4DD0-B642-7DCA94BDD68E}" srcOrd="1" destOrd="0" parTransId="{7118EA26-854C-4538-A2CB-36468ED5C689}" sibTransId="{B53BF58E-13DC-4040-A512-550554B48424}"/>
    <dgm:cxn modelId="{E7B29E21-F419-4E06-B950-C8DC7DB3A3DD}" type="presOf" srcId="{BF8D77DE-C47A-4704-AB98-FC5AA2E6E278}" destId="{5BA24DF3-4D6C-454D-A62F-D49564A7EB16}" srcOrd="0" destOrd="0" presId="urn:microsoft.com/office/officeart/2005/8/layout/hList6"/>
    <dgm:cxn modelId="{D5DADE6C-B7B3-4E0B-8F50-EBFBD1CBFC94}" srcId="{3D3334A8-5AF1-426B-B10D-5DB5E194242D}" destId="{C121EECD-B64A-492B-98AA-FB23CB9B7475}" srcOrd="2" destOrd="0" parTransId="{AFDC1FF8-D12B-4318-AAFA-8A3919E5B1AC}" sibTransId="{1E66A9E3-4F9B-4AD6-8762-DABD0649562D}"/>
    <dgm:cxn modelId="{A9353D6D-014D-40E0-81EE-A893140B648C}" type="presOf" srcId="{3D3334A8-5AF1-426B-B10D-5DB5E194242D}" destId="{07B78A97-C276-4BF2-87A3-F4E4D14B961E}" srcOrd="0" destOrd="0" presId="urn:microsoft.com/office/officeart/2005/8/layout/hList6"/>
    <dgm:cxn modelId="{F587996E-A88E-43EC-A7DE-C63E356B5849}" type="presOf" srcId="{B01F30FB-C622-4DD0-B642-7DCA94BDD68E}" destId="{07B78A97-C276-4BF2-87A3-F4E4D14B961E}" srcOrd="0" destOrd="2" presId="urn:microsoft.com/office/officeart/2005/8/layout/hList6"/>
    <dgm:cxn modelId="{00E84158-70BC-4D4E-9B07-B305E845D4E1}" type="presOf" srcId="{C121EECD-B64A-492B-98AA-FB23CB9B7475}" destId="{07B78A97-C276-4BF2-87A3-F4E4D14B961E}" srcOrd="0" destOrd="3" presId="urn:microsoft.com/office/officeart/2005/8/layout/hList6"/>
    <dgm:cxn modelId="{7869898C-04C4-48DC-90FA-2508CDFEE313}" srcId="{1D07E088-E9F7-473E-ADC0-F5C4D2C483BE}" destId="{BF8D77DE-C47A-4704-AB98-FC5AA2E6E278}" srcOrd="0" destOrd="0" parTransId="{E63B52E2-EB29-42C3-A717-93A5389BC882}" sibTransId="{211C84F9-FF71-4302-A8A1-A5C548BAE4D9}"/>
    <dgm:cxn modelId="{3A7020AE-F4BD-46BE-AA99-37B2964569D8}" type="presOf" srcId="{CF28DF2F-2F48-4B00-9DE6-5E1AC8F65313}" destId="{2AFD6342-DD58-4CAF-BF0F-F74DF0D9E8DE}" srcOrd="0" destOrd="0" presId="urn:microsoft.com/office/officeart/2005/8/layout/hList6"/>
    <dgm:cxn modelId="{0C6E0AB0-1C18-46EB-8A60-D9330BE7AC0C}" type="presOf" srcId="{1D07E088-E9F7-473E-ADC0-F5C4D2C483BE}" destId="{0B930FF4-B76D-4F3D-8CDA-C0A0F689F1C2}" srcOrd="0" destOrd="0" presId="urn:microsoft.com/office/officeart/2005/8/layout/hList6"/>
    <dgm:cxn modelId="{CCAED8B2-5AD7-4ADD-B86F-B5951B496449}" srcId="{3D3334A8-5AF1-426B-B10D-5DB5E194242D}" destId="{BEE994AA-19F0-4D64-868D-7F4622B06BC5}" srcOrd="0" destOrd="0" parTransId="{490EFE89-FBA2-4236-9F5B-67359885029F}" sibTransId="{ACE93B96-3831-4C1B-978C-6732AB462F66}"/>
    <dgm:cxn modelId="{E36F6CC8-5FF4-466C-9F98-AFB2790BF291}" srcId="{1D07E088-E9F7-473E-ADC0-F5C4D2C483BE}" destId="{3D3334A8-5AF1-426B-B10D-5DB5E194242D}" srcOrd="1" destOrd="0" parTransId="{490E295E-717B-42EC-96A2-02CF7BDB3703}" sibTransId="{A3E07B38-8D51-44FD-9F24-08098DB161F2}"/>
    <dgm:cxn modelId="{57D9F8F2-3370-47A8-A597-709BBA48377F}" type="presOf" srcId="{BEE994AA-19F0-4D64-868D-7F4622B06BC5}" destId="{07B78A97-C276-4BF2-87A3-F4E4D14B961E}" srcOrd="0" destOrd="1" presId="urn:microsoft.com/office/officeart/2005/8/layout/hList6"/>
    <dgm:cxn modelId="{DDEDF977-6993-4CE7-9076-1516CBB6E7D1}" type="presParOf" srcId="{0B930FF4-B76D-4F3D-8CDA-C0A0F689F1C2}" destId="{5BA24DF3-4D6C-454D-A62F-D49564A7EB16}" srcOrd="0" destOrd="0" presId="urn:microsoft.com/office/officeart/2005/8/layout/hList6"/>
    <dgm:cxn modelId="{93CB860B-1C1F-42AA-9633-87BA4517ACB5}" type="presParOf" srcId="{0B930FF4-B76D-4F3D-8CDA-C0A0F689F1C2}" destId="{DD8ED21B-8B01-41E6-8048-AA980DC2A1F2}" srcOrd="1" destOrd="0" presId="urn:microsoft.com/office/officeart/2005/8/layout/hList6"/>
    <dgm:cxn modelId="{1D7D61EC-983E-4FA7-BD7A-4BFFE8B72807}" type="presParOf" srcId="{0B930FF4-B76D-4F3D-8CDA-C0A0F689F1C2}" destId="{07B78A97-C276-4BF2-87A3-F4E4D14B961E}" srcOrd="2" destOrd="0" presId="urn:microsoft.com/office/officeart/2005/8/layout/hList6"/>
    <dgm:cxn modelId="{480C983D-1D88-4955-ACE9-4D33BED46482}" type="presParOf" srcId="{0B930FF4-B76D-4F3D-8CDA-C0A0F689F1C2}" destId="{5D2E2897-0937-4AE8-8DD5-FB2A786786EB}" srcOrd="3" destOrd="0" presId="urn:microsoft.com/office/officeart/2005/8/layout/hList6"/>
    <dgm:cxn modelId="{F7296162-7348-421C-A898-4F5738F2E084}" type="presParOf" srcId="{0B930FF4-B76D-4F3D-8CDA-C0A0F689F1C2}" destId="{2AFD6342-DD58-4CAF-BF0F-F74DF0D9E8D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24DF3-4D6C-454D-A62F-D49564A7EB16}">
      <dsp:nvSpPr>
        <dsp:cNvPr id="0" name=""/>
        <dsp:cNvSpPr/>
      </dsp:nvSpPr>
      <dsp:spPr>
        <a:xfrm rot="16200000">
          <a:off x="-964774" y="964774"/>
          <a:ext cx="4064000" cy="2134451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Calibri" panose="020F0502020204030204" pitchFamily="34" charset="0"/>
              <a:cs typeface="Calibri" panose="020F0502020204030204" pitchFamily="34" charset="0"/>
            </a:rPr>
            <a:t>Study </a:t>
          </a:r>
          <a:r>
            <a:rPr lang="en-GB" sz="1600" b="0" i="0" u="none" strike="noStrike" kern="1200" baseline="0">
              <a:latin typeface="Calibri" panose="020F0502020204030204" pitchFamily="34" charset="0"/>
              <a:cs typeface="Calibri" panose="020F0502020204030204" pitchFamily="34" charset="0"/>
            </a:rPr>
            <a:t>associations between long-term exposure to air pollution, road traffic noise and green space in relation to risk of type 2 diabetes in a multi-exposure perspective based on the Danish population</a:t>
          </a:r>
          <a:endParaRPr lang="en-GB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5400000">
        <a:off x="0" y="812800"/>
        <a:ext cx="2134451" cy="2438400"/>
      </dsp:txXfrm>
    </dsp:sp>
    <dsp:sp modelId="{07B78A97-C276-4BF2-87A3-F4E4D14B961E}">
      <dsp:nvSpPr>
        <dsp:cNvPr id="0" name=""/>
        <dsp:cNvSpPr/>
      </dsp:nvSpPr>
      <dsp:spPr>
        <a:xfrm rot="16200000">
          <a:off x="1660024" y="637850"/>
          <a:ext cx="4064000" cy="2788298"/>
        </a:xfrm>
        <a:prstGeom prst="flowChartManualOperation">
          <a:avLst/>
        </a:prstGeom>
        <a:solidFill>
          <a:schemeClr val="accent2">
            <a:hueOff val="-3570196"/>
            <a:satOff val="3343"/>
            <a:lumOff val="8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u="none" strike="noStrike" kern="1200" baseline="0">
              <a:latin typeface="Calibri" panose="020F0502020204030204" pitchFamily="34" charset="0"/>
              <a:cs typeface="Calibri" panose="020F0502020204030204" pitchFamily="34" charset="0"/>
            </a:rPr>
            <a:t>Capturing multiple aspects of each exposure:</a:t>
          </a:r>
          <a:endParaRPr lang="en-GB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0" i="0" u="none" strike="noStrike" kern="1200" baseline="0">
              <a:latin typeface="Calibri" panose="020F0502020204030204" pitchFamily="34" charset="0"/>
              <a:cs typeface="Calibri" panose="020F0502020204030204" pitchFamily="34" charset="0"/>
            </a:rPr>
            <a:t>Estimate total and traffic-specific contributions of PM2.5, EC, UFP and NO2</a:t>
          </a:r>
          <a:endParaRPr lang="en-GB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0" i="0" u="none" strike="noStrike" kern="1200" baseline="0">
              <a:latin typeface="Calibri" panose="020F0502020204030204" pitchFamily="34" charset="0"/>
              <a:cs typeface="Calibri" panose="020F0502020204030204" pitchFamily="34" charset="0"/>
            </a:rPr>
            <a:t>Model road traffic noise at both the most and least exposed facade</a:t>
          </a:r>
          <a:endParaRPr lang="en-GB" sz="1600" b="0" i="0" u="none" strike="noStrike" kern="1200" baseline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0" i="0" u="none" strike="noStrike" kern="1200" baseline="0">
              <a:latin typeface="Calibri" panose="020F0502020204030204" pitchFamily="34" charset="0"/>
              <a:cs typeface="Calibri" panose="020F0502020204030204" pitchFamily="34" charset="0"/>
            </a:rPr>
            <a:t>Estimate the proportion of different types of green space</a:t>
          </a:r>
          <a:endParaRPr lang="en-GB" sz="1600" b="0" i="0" u="none" strike="noStrike" kern="1200" baseline="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5400000">
        <a:off x="2297875" y="812799"/>
        <a:ext cx="2788298" cy="2438400"/>
      </dsp:txXfrm>
    </dsp:sp>
    <dsp:sp modelId="{2AFD6342-DD58-4CAF-BF0F-F74DF0D9E8DE}">
      <dsp:nvSpPr>
        <dsp:cNvPr id="0" name=""/>
        <dsp:cNvSpPr/>
      </dsp:nvSpPr>
      <dsp:spPr>
        <a:xfrm rot="16200000">
          <a:off x="4281483" y="964774"/>
          <a:ext cx="4064000" cy="2134451"/>
        </a:xfrm>
        <a:prstGeom prst="flowChartManualOperation">
          <a:avLst/>
        </a:prstGeom>
        <a:solidFill>
          <a:schemeClr val="accent2">
            <a:hueOff val="-7140392"/>
            <a:satOff val="6687"/>
            <a:lumOff val="1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u="none" strike="noStrike" kern="1200" baseline="0">
              <a:latin typeface="Calibri" panose="020F0502020204030204" pitchFamily="34" charset="0"/>
              <a:cs typeface="Calibri" panose="020F0502020204030204" pitchFamily="34" charset="0"/>
            </a:rPr>
            <a:t>Aimed to unravel independent associations between air pollution with PM2.5, NO2, EC, and UFP, noise, and green space in relation to risk of stroke</a:t>
          </a:r>
          <a:endParaRPr lang="en-GB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5400000">
        <a:off x="5246257" y="812800"/>
        <a:ext cx="2134451" cy="2438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664FB5-82AF-48A4-80F1-9AEEE0DF4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0742E-D5E1-4FF3-A442-958EA2A786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066F8-4FE9-4315-A56E-3EA256F5907F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F2F771-FAFF-4FF6-AE5C-96F43E8CB7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B88F3-0CB9-4921-9214-BFA9C4B808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73B9F-E786-4DE9-B054-AF2D3B642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115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09:02.8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0,'11515'0,"-11389"11,-13 0,-38-10,179 11,128 9,130-11,-318-12,7150 2,-7326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09:43.2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1,'205'12,"200"-2,-248-12,6290 2,-6419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09:54.3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0,'2020'0,"-1844"11,-6 0,1560-10,-792-2,-822 11,-16 0,433-8,-273-4,13765 2,-14003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09:57.9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2,'75'-2,"83"4,-96 8,-40-6,31 3,337-5,-200-4,971 2,-961 11,12 0,-171-11,-1 1,66 10,-56-5,1-1,95-6,-55-1,-73 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0:16.61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0,'2117'0,"-2099"0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0:19.8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0,'5'1,"-1"-1,1 1,-1 0,1 1,7 2,14 4,27-3,-1-2,69-4,-28-1,7359 2,-7433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0:22.3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1,'5906'0,"-5888"0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0:25.7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66,'5'-5,"1"0,0 1,-1 0,2 1,-1-1,0 1,1 0,-1 1,1-1,0 1,0 1,0-1,7 0,15 0,56 2,-45 2,358-1,-364-3,44-7,18-2,397 9,-252 4,624-2,-846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0:28.8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0,'2879'0,"-2860"0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0:31.2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0,'3874'0,"-3856"0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0:34.1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1,'3727'0,"-3709"0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09:05.9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24,'3198'0,"-2927"-12,-27 2,1091 8,-645 4,-669-2,-3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0:36.4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0,'1757'0,"-1739"0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0:39.3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66,'4463'0,"-4328"-11,-11 0,563 9,-332 4,974-2,-1203-10,-7-1,3 13,60-4,-114-8,-46 6,37-3,399 6,-222 2,339-1,-557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0:44.2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0,'9187'0,"-9169"0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0:47.9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45,'445'13,"-97"-1,-117-7,289 10,-88-4,735-2,-735-10,2964 1,-3142 10,5 1,5868-12,-3393 1,-2544-10,-16-1,-86 11,225-12,-51 2,-17 3,116-23,-95 26,-176 4,-69-1,0-1,24-5,31-4,31 11,24-1,-66-9,-43 5,38-1,412 4,-229 4,293-2,-518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0:50.5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0,'4192'0,"-4174"0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6:34.2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1 170,'2356'0,"-2173"-10,-16-1,-2 0,14 0,52 13,174-3,-265-10,46 0,2171 10,-1103 3,2472-2,-3565-11,-16 1,698 8,-408 4,528-2,-928-1,44-9,27-1,543 10,-313 3,1410-2,-1578-11,-12 0,93 12,107-3,-220-7,99-2,1121 12,-744-1,-458-12,-3 1,723 12,-856-1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6:37.2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23,'353'0,"-327"-1,47-9,-46 6,46-3,1464 6,-716 3,-576-2,-227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6:39.5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0,'2745'0,"-2723"0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6:45.9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24,'6567'0,"-6393"-11,-11 0,761 10,-447 2,-333-2,157 3,-171 11,-53-4,-10-1,55 4,425-10,-276-3,-120 11,0 1,873-12,-864 13,-64-2,-35-6,255 13,1387-18,-1526-9,11-1,1927 13,-1117-3,-977 0,-1-1,27-6,-25 3,38-1,-19 5,-23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6:53.68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45,'158'1,"187"-3,-121-17,4 1,496 12,-412 8,8408-2,-8702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09:08.2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0,'5018'0,"-5000"0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6:59.4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1 127,'15241'0,"-15217"-1,44-8,-43 5,36-2,115 7,73-3,-175-8,7 0,-21 8,109-9,-90 4,127 5,33-1,71-16,-199 10,22-2,4 0,25 1,2194 10,-2334 2,0 0,22 5,-20-3,34 2,110-6,-149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7:07.0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1,'914'0,"-713"10,-26 0,918-8,-559-4,3088 2,-3472 11,4 1,2759-13,-2886 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7:09.7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0,'3553'0,"-3522"2,45 7,23 2,254-10,-168-2,-167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7:19.0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0,'252'12,"-85"-4,8 1,-37 3,186-9,-170-5,1259 2,-1390 1,1 1,23 6,-22-3,38 1,552-5,-298-2,1473 1,-1547 10,-22 0,84 12,3 0,930-21,-555-3,8912 2,-9577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7:25.6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24,'768'0,"-585"-10,-34 1,724 5,-478 6,4942-2,-5319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7:28.8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46,'17'-1,"0"-1,25-5,19-3,63 6,63-7,-93 3,155 5,-120 5,3846-2,-3940 2,1 2,56 12,-53-7,69 4,74 8,-126-11,95 2,1215-13,-1340 2,45 8,-42-4,32 0,201-5,-244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7:30.7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24,'1291'0,"-1261"-1,48-9,-47 5,44-1,1330 5,-652 2,-415-1,-320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7:37.5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4,'64'-2,"-28"1,0 1,0 1,47 9,-44-4,0-2,0-1,49-4,42 3,-53 7,22 2,474-8,-293-5,6057 2,-6323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7:49.3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0,'3044'0,"-2985"3,0 3,68 15,39 4,390-13,-356-15,45 1,353 5,-414 7,45 1,2864-10,-1448-2,6107 1,-7536-11,-34 0,786 9,-496 4,1874-2,-2327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17:52.3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0,'433'0,"-394"2,43 7,29 2,498-10,-294-2,-273 1,-24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09:13.6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0 149,'12685'0,"-12654"-2,45-7,23-2,406 9,-244 4,-257-2,75 0,101-12,-95 4,154 6,-116 4,1007-2,-985-12,0 1,61 0,-114 4,110 7,37-2,-161-8,-48 5,34-1,448 4,-249 4,-153-1,124-3,-125-8,37-2,1102 13,-1214-2,42-8,25-1,209 9,-146 2,-147-1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09:18.8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87,'16'0,"13"0,-1 0,1 2,47 9,-44-5,0-3,0 0,0-2,36-3,0 0,4362 0,-2230 4,3157-2,-5326-2,0-1,53-13,23-2,-38 11,229-12,1831 20,-2115-2,-1 0,1-2,0 1,-1-2,18-6,-14 5,0 0,25-4,19 4,90 5,-59 2,-67-1,46 9,-44-5,36 1,8-5,149 11,-119-4,152-6,-120-4,32 1,176 3,-162 18,-112-9,75 0,233 23,-289-27,145-5,-109-4,2039 2,-2143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09:24.0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1,'8'1,"0"1,-1 0,1 0,-1 1,1 0,7 5,-6-3,0 1,-1 0,0 0,0 1,11 12,-11-10,1 0,0-1,14 9,75 37,-26-17,-53-27,0 0,1-2,0 0,1-2,38 8,108 3,-158-16,74 8,35 0,870-7,-479-4,10273 2,-10227-33,-53 1,-19 32,-210 1,-252-2,1-1,22-5,-21 3,35-2,-25 6,-18 0,-1 0,0-1,16-2,-12-2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09:33.1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24,'770'0,"-629"-11,-20 1,508 7,-323 5,2766-2,-3054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09:37.1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87,'8876'0,"-8742"-10,-25 1,342 6,-265 4,-46-12,-5 1,-117 9,253-11,-152 3,143 8,-120 3,651-2,-761-2,45-7,23-2,352 10,-218 2,-216-1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2T16:09:39.2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23,'5662'0,"-5622"-2,45-7,36-3,555 13,-658-1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D6F77-CFCE-A445-8E2C-54D16F9EECCC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42D00-D33B-6747-961F-9152114FB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0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96620" y="1309603"/>
            <a:ext cx="6380681" cy="2808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6620" y="4176072"/>
            <a:ext cx="638068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7C490C0-3F42-428E-9663-C0315B61F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1262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4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87339" y="1322601"/>
            <a:ext cx="8578850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3461591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79400" y="250826"/>
            <a:ext cx="8597901" cy="38671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</p:spTree>
    <p:extLst>
      <p:ext uri="{BB962C8B-B14F-4D97-AF65-F5344CB8AC3E}">
        <p14:creationId xmlns:p14="http://schemas.microsoft.com/office/powerpoint/2010/main" val="2436586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203484" y="1234649"/>
            <a:ext cx="2219675" cy="1349665"/>
            <a:chOff x="1985262" y="1786188"/>
            <a:chExt cx="3594613" cy="257953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2DB8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2DB8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864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3299430" y="1210655"/>
            <a:ext cx="2156489" cy="1349665"/>
            <a:chOff x="1985262" y="1786188"/>
            <a:chExt cx="3594613" cy="25795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8D37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6" cy="10321"/>
            </a:xfrm>
            <a:prstGeom prst="line">
              <a:avLst/>
            </a:prstGeom>
            <a:ln w="28575">
              <a:solidFill>
                <a:srgbClr val="8D37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6395376" y="1210655"/>
            <a:ext cx="2184743" cy="1349665"/>
            <a:chOff x="1985262" y="1786188"/>
            <a:chExt cx="3594613" cy="257953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107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4" cy="10321"/>
            </a:xfrm>
            <a:prstGeom prst="line">
              <a:avLst/>
            </a:prstGeom>
            <a:ln w="28575">
              <a:solidFill>
                <a:srgbClr val="107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1800890" y="2785639"/>
            <a:ext cx="2268189" cy="1349665"/>
            <a:chOff x="1985262" y="1786188"/>
            <a:chExt cx="3594613" cy="257953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185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F18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4949634" y="2785639"/>
            <a:ext cx="2289366" cy="1349665"/>
            <a:chOff x="1985262" y="1786188"/>
            <a:chExt cx="3594613" cy="257953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3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73B8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71937"/>
              <a:ext cx="3407805" cy="10321"/>
            </a:xfrm>
            <a:prstGeom prst="line">
              <a:avLst/>
            </a:prstGeom>
            <a:ln w="28575">
              <a:solidFill>
                <a:srgbClr val="73B8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sp>
        <p:nvSpPr>
          <p:cNvPr id="2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11096"/>
            <a:ext cx="8672097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2476875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6463332"/>
              </p:ext>
            </p:extLst>
          </p:nvPr>
        </p:nvGraphicFramePr>
        <p:xfrm>
          <a:off x="2925649" y="121872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1CD518-0B4F-4DDD-8245-74B5057E96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801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DE844C2-66A4-7347-BB76-EF1AA2EFEA8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44693725"/>
              </p:ext>
            </p:extLst>
          </p:nvPr>
        </p:nvGraphicFramePr>
        <p:xfrm>
          <a:off x="3380198" y="1259540"/>
          <a:ext cx="5003514" cy="329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6BE319-1C15-41CC-A596-E46D2BF7C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813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F8E69A5-8A32-3B48-8662-8A79DC2E092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68563056"/>
              </p:ext>
            </p:extLst>
          </p:nvPr>
        </p:nvGraphicFramePr>
        <p:xfrm>
          <a:off x="2586555" y="1209354"/>
          <a:ext cx="5804951" cy="302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0285F8-6946-46F6-9325-70AD32F1D6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826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FD6674-8208-4117-92B8-8BA50FAB180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66213361"/>
              </p:ext>
            </p:extLst>
          </p:nvPr>
        </p:nvGraphicFramePr>
        <p:xfrm>
          <a:off x="287338" y="168965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5AC98B-3184-4158-8DB1-FD0896BAEA5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48348035"/>
              </p:ext>
            </p:extLst>
          </p:nvPr>
        </p:nvGraphicFramePr>
        <p:xfrm>
          <a:off x="287338" y="315380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ABA65EC-BE67-47F1-855B-E0BFD2EA8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</p:txBody>
      </p:sp>
    </p:spTree>
    <p:extLst>
      <p:ext uri="{BB962C8B-B14F-4D97-AF65-F5344CB8AC3E}">
        <p14:creationId xmlns:p14="http://schemas.microsoft.com/office/powerpoint/2010/main" val="3833570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_Logo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811C00-D549-464E-ADFA-3C1836754071}"/>
              </a:ext>
            </a:extLst>
          </p:cNvPr>
          <p:cNvSpPr txBox="1"/>
          <p:nvPr userDrawn="1"/>
        </p:nvSpPr>
        <p:spPr>
          <a:xfrm>
            <a:off x="3282511" y="1820461"/>
            <a:ext cx="277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2DA7F69-730A-DE4E-9831-3FC2E6F68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24641" y="3108934"/>
            <a:ext cx="4085782" cy="146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92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_Logo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D5F9D5C-702C-7446-A08A-BC9021CE05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24641" y="1821673"/>
            <a:ext cx="4085782" cy="146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92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5C7A6F9-784D-428C-B9C4-650A70FFC0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0865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</p:spTree>
    <p:extLst>
      <p:ext uri="{BB962C8B-B14F-4D97-AF65-F5344CB8AC3E}">
        <p14:creationId xmlns:p14="http://schemas.microsoft.com/office/powerpoint/2010/main" val="3102203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Cover 1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239676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12000">
              <a:srgbClr val="1C3D74"/>
            </a:gs>
            <a:gs pos="100000">
              <a:srgbClr val="2DB8C5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56837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gradFill flip="none" rotWithShape="1">
          <a:gsLst>
            <a:gs pos="74000">
              <a:srgbClr val="10746A"/>
            </a:gs>
            <a:gs pos="18000">
              <a:srgbClr val="0096E3">
                <a:lumMod val="90000"/>
                <a:lumOff val="1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188292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gradFill flip="none" rotWithShape="1">
          <a:gsLst>
            <a:gs pos="0">
              <a:srgbClr val="73B82B">
                <a:lumMod val="88000"/>
                <a:lumOff val="12000"/>
              </a:srgbClr>
            </a:gs>
            <a:gs pos="97312">
              <a:srgbClr val="10746A"/>
            </a:gs>
            <a:gs pos="59000">
              <a:srgbClr val="10746A">
                <a:lumMod val="94000"/>
                <a:lumOff val="6000"/>
              </a:srgbClr>
            </a:gs>
          </a:gsLst>
          <a:lin ang="1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4037986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0">
              <a:srgbClr val="73B82B">
                <a:lumMod val="88000"/>
                <a:lumOff val="12000"/>
              </a:srgbClr>
            </a:gs>
            <a:gs pos="69000">
              <a:srgbClr val="2DB8C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631573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gradFill flip="none" rotWithShape="1">
          <a:gsLst>
            <a:gs pos="85484">
              <a:srgbClr val="8D3786"/>
            </a:gs>
            <a:gs pos="19000">
              <a:srgbClr val="EC008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42363266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gradFill flip="none" rotWithShape="1">
          <a:gsLst>
            <a:gs pos="3226">
              <a:srgbClr val="8D3786"/>
            </a:gs>
            <a:gs pos="35000">
              <a:srgbClr val="8D3786"/>
            </a:gs>
            <a:gs pos="100000">
              <a:srgbClr val="F18500"/>
            </a:gs>
          </a:gsLst>
          <a:lin ang="19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738422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79950" y="1311276"/>
            <a:ext cx="4186238" cy="2791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4176072"/>
            <a:ext cx="4186238" cy="87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0C9E275-0734-425E-938B-16131D4657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38540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8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67512" y="1311276"/>
            <a:ext cx="2098675" cy="27737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2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2840F-CF0A-4B0C-876C-214741C519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80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9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D51F31A-86D2-8C4F-A1A9-C88372B37B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4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9CEF63-09E5-47AB-B122-292E3DA726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49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DE942392-5A1D-4B43-9FC3-CF83A59FC5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5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5E523E2-4C7B-424A-8715-BA3BD5E8B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35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67513" y="1322601"/>
            <a:ext cx="2098675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7512" y="417795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16A11E-B4A5-4F26-9049-F166D72D6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23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4305300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4305302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78626" y="2877213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8624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A76B9A-C73D-41F4-848B-7B422BD25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500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image +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02847" y="1322601"/>
            <a:ext cx="2763341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2847" y="4177950"/>
            <a:ext cx="2763341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742EC7-0905-4619-9932-945C15BD9F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4721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9734A-FE59-489D-8235-3CE5E3DE21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6595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719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3B30F1-BEAB-1D48-98D9-E0838B9BE6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t="86937"/>
          <a:stretch/>
        </p:blipFill>
        <p:spPr>
          <a:xfrm>
            <a:off x="0" y="4471626"/>
            <a:ext cx="9144000" cy="6718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FACAD1-D0A6-9749-A5C6-07C38D8E6F7D}"/>
              </a:ext>
            </a:extLst>
          </p:cNvPr>
          <p:cNvSpPr txBox="1"/>
          <p:nvPr userDrawn="1"/>
        </p:nvSpPr>
        <p:spPr>
          <a:xfrm>
            <a:off x="7926850" y="4846638"/>
            <a:ext cx="9393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A98891B2-5225-5C40-A770-7C3A43B5E5B1}" type="slidenum">
              <a:rPr lang="en-US" sz="9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29403F19-6B4E-D340-B3C7-02E67442FFD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98190" y="4516548"/>
            <a:ext cx="1507013" cy="53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86">
          <p15:clr>
            <a:srgbClr val="F26B43"/>
          </p15:clr>
        </p15:guide>
        <p15:guide id="2" pos="18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46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8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670BE8-3C46-EF4F-BC90-6793A5222276}"/>
              </a:ext>
            </a:extLst>
          </p:cNvPr>
          <p:cNvCxnSpPr/>
          <p:nvPr userDrawn="1"/>
        </p:nvCxnSpPr>
        <p:spPr>
          <a:xfrm>
            <a:off x="298188" y="4830791"/>
            <a:ext cx="856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1B03F42-A624-7B40-90F0-82073970D9C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09989" y="257213"/>
            <a:ext cx="2574796" cy="92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8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58">
          <p15:clr>
            <a:srgbClr val="F26B43"/>
          </p15:clr>
        </p15:guide>
        <p15:guide id="3" pos="176">
          <p15:clr>
            <a:srgbClr val="F26B43"/>
          </p15:clr>
        </p15:guide>
        <p15:guide id="4" orient="horz" pos="2981">
          <p15:clr>
            <a:srgbClr val="F26B43"/>
          </p15:clr>
        </p15:guide>
        <p15:guide id="5" pos="5585">
          <p15:clr>
            <a:srgbClr val="F26B43"/>
          </p15:clr>
        </p15:guide>
        <p15:guide id="6" orient="horz" pos="1620">
          <p15:clr>
            <a:srgbClr val="F26B43"/>
          </p15:clr>
        </p15:guide>
        <p15:guide id="7" orient="horz" pos="554">
          <p15:clr>
            <a:srgbClr val="F26B43"/>
          </p15:clr>
        </p15:guide>
        <p15:guide id="8" orient="horz" pos="690">
          <p15:clr>
            <a:srgbClr val="F26B43"/>
          </p15:clr>
        </p15:guide>
        <p15:guide id="9" orient="horz" pos="826">
          <p15:clr>
            <a:srgbClr val="F26B43"/>
          </p15:clr>
        </p15:guide>
        <p15:guide id="10" pos="2812">
          <p15:clr>
            <a:srgbClr val="F26B43"/>
          </p15:clr>
        </p15:guide>
        <p15:guide id="11" pos="2948">
          <p15:clr>
            <a:srgbClr val="F26B43"/>
          </p15:clr>
        </p15:guide>
        <p15:guide id="12" pos="1474">
          <p15:clr>
            <a:srgbClr val="F26B43"/>
          </p15:clr>
        </p15:guide>
        <p15:guide id="13" pos="4263">
          <p15:clr>
            <a:srgbClr val="F26B43"/>
          </p15:clr>
        </p15:guide>
        <p15:guide id="14" orient="horz" pos="2822">
          <p15:clr>
            <a:srgbClr val="F26B43"/>
          </p15:clr>
        </p15:guide>
        <p15:guide id="15" orient="horz" pos="2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data.org/gbd" TargetMode="External"/><Relationship Id="rId2" Type="http://schemas.openxmlformats.org/officeDocument/2006/relationships/hyperlink" Target="https://vizhub.healthdata.org/gbd-compare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../media/image22.png"/><Relationship Id="rId42" Type="http://schemas.openxmlformats.org/officeDocument/2006/relationships/image" Target="../media/image26.png"/><Relationship Id="rId47" Type="http://schemas.openxmlformats.org/officeDocument/2006/relationships/customXml" Target="../ink/ink23.xml"/><Relationship Id="rId50" Type="http://schemas.openxmlformats.org/officeDocument/2006/relationships/image" Target="../media/image30.png"/><Relationship Id="rId7" Type="http://schemas.openxmlformats.org/officeDocument/2006/relationships/customXml" Target="../ink/ink3.xml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9" Type="http://schemas.openxmlformats.org/officeDocument/2006/relationships/customXml" Target="../ink/ink14.xml"/><Relationship Id="rId11" Type="http://schemas.openxmlformats.org/officeDocument/2006/relationships/customXml" Target="../ink/ink5.xml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customXml" Target="../ink/ink18.xml"/><Relationship Id="rId40" Type="http://schemas.openxmlformats.org/officeDocument/2006/relationships/image" Target="../media/image25.png"/><Relationship Id="rId45" Type="http://schemas.openxmlformats.org/officeDocument/2006/relationships/customXml" Target="../ink/ink22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49" Type="http://schemas.openxmlformats.org/officeDocument/2006/relationships/customXml" Target="../ink/ink24.xml"/><Relationship Id="rId10" Type="http://schemas.openxmlformats.org/officeDocument/2006/relationships/image" Target="../media/image10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4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customXml" Target="../ink/ink4.xml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customXml" Target="../ink/ink13.xml"/><Relationship Id="rId30" Type="http://schemas.openxmlformats.org/officeDocument/2006/relationships/image" Target="../media/image20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29.png"/><Relationship Id="rId8" Type="http://schemas.openxmlformats.org/officeDocument/2006/relationships/image" Target="../media/image9.png"/><Relationship Id="rId3" Type="http://schemas.openxmlformats.org/officeDocument/2006/relationships/customXml" Target="../ink/ink1.xml"/><Relationship Id="rId12" Type="http://schemas.openxmlformats.org/officeDocument/2006/relationships/image" Target="../media/image11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24.png"/><Relationship Id="rId46" Type="http://schemas.openxmlformats.org/officeDocument/2006/relationships/image" Target="../media/image28.png"/><Relationship Id="rId20" Type="http://schemas.openxmlformats.org/officeDocument/2006/relationships/image" Target="../media/image15.png"/><Relationship Id="rId41" Type="http://schemas.openxmlformats.org/officeDocument/2006/relationships/customXml" Target="../ink/ink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customXml" Target="../ink/ink30.xml"/><Relationship Id="rId18" Type="http://schemas.openxmlformats.org/officeDocument/2006/relationships/image" Target="../media/image39.png"/><Relationship Id="rId26" Type="http://schemas.openxmlformats.org/officeDocument/2006/relationships/image" Target="../media/image43.png"/><Relationship Id="rId3" Type="http://schemas.openxmlformats.org/officeDocument/2006/relationships/customXml" Target="../ink/ink25.xml"/><Relationship Id="rId21" Type="http://schemas.openxmlformats.org/officeDocument/2006/relationships/customXml" Target="../ink/ink34.xml"/><Relationship Id="rId7" Type="http://schemas.openxmlformats.org/officeDocument/2006/relationships/customXml" Target="../ink/ink27.xml"/><Relationship Id="rId12" Type="http://schemas.openxmlformats.org/officeDocument/2006/relationships/image" Target="../media/image36.png"/><Relationship Id="rId17" Type="http://schemas.openxmlformats.org/officeDocument/2006/relationships/customXml" Target="../ink/ink32.xml"/><Relationship Id="rId25" Type="http://schemas.openxmlformats.org/officeDocument/2006/relationships/customXml" Target="../ink/ink36.xml"/><Relationship Id="rId2" Type="http://schemas.openxmlformats.org/officeDocument/2006/relationships/image" Target="../media/image31.png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29" Type="http://schemas.openxmlformats.org/officeDocument/2006/relationships/customXml" Target="../ink/ink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customXml" Target="../ink/ink29.xml"/><Relationship Id="rId24" Type="http://schemas.openxmlformats.org/officeDocument/2006/relationships/image" Target="../media/image42.png"/><Relationship Id="rId32" Type="http://schemas.openxmlformats.org/officeDocument/2006/relationships/image" Target="../media/image46.png"/><Relationship Id="rId5" Type="http://schemas.openxmlformats.org/officeDocument/2006/relationships/customXml" Target="../ink/ink26.xml"/><Relationship Id="rId15" Type="http://schemas.openxmlformats.org/officeDocument/2006/relationships/customXml" Target="../ink/ink31.xml"/><Relationship Id="rId23" Type="http://schemas.openxmlformats.org/officeDocument/2006/relationships/customXml" Target="../ink/ink35.xml"/><Relationship Id="rId28" Type="http://schemas.openxmlformats.org/officeDocument/2006/relationships/image" Target="../media/image44.png"/><Relationship Id="rId10" Type="http://schemas.openxmlformats.org/officeDocument/2006/relationships/image" Target="../media/image35.png"/><Relationship Id="rId19" Type="http://schemas.openxmlformats.org/officeDocument/2006/relationships/customXml" Target="../ink/ink33.xml"/><Relationship Id="rId31" Type="http://schemas.openxmlformats.org/officeDocument/2006/relationships/customXml" Target="../ink/ink39.xml"/><Relationship Id="rId4" Type="http://schemas.openxmlformats.org/officeDocument/2006/relationships/image" Target="../media/image32.png"/><Relationship Id="rId9" Type="http://schemas.openxmlformats.org/officeDocument/2006/relationships/customXml" Target="../ink/ink28.xml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openxmlformats.org/officeDocument/2006/relationships/customXml" Target="../ink/ink37.xml"/><Relationship Id="rId30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a.europa.eu/themes/human/noise/noise-fact-sheets/noise-country-fact-sheets-2021/denmark" TargetMode="External"/><Relationship Id="rId7" Type="http://schemas.openxmlformats.org/officeDocument/2006/relationships/image" Target="../media/image36.jpeg"/><Relationship Id="rId2" Type="http://schemas.openxmlformats.org/officeDocument/2006/relationships/hyperlink" Target="https://www.eea.europa.eu/themes/air/country-fact-sheets/2022-country-fact-sheets/denmark-air-pollution-country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hyperlink" Target="https://www.iqair.com/world-most-polluted-countries" TargetMode="External"/><Relationship Id="rId4" Type="http://schemas.openxmlformats.org/officeDocument/2006/relationships/hyperlink" Target="https://www.eea.europa.eu/highlights/how-green-are-european-cities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024F8-0DA2-39DE-F90D-74842F51063B}"/>
              </a:ext>
            </a:extLst>
          </p:cNvPr>
          <p:cNvSpPr txBox="1">
            <a:spLocks/>
          </p:cNvSpPr>
          <p:nvPr/>
        </p:nvSpPr>
        <p:spPr>
          <a:xfrm>
            <a:off x="22155" y="1494375"/>
            <a:ext cx="4372750" cy="177186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FFC000"/>
                </a:solidFill>
              </a:rPr>
              <a:t>Summer School</a:t>
            </a:r>
          </a:p>
          <a:p>
            <a:pPr algn="ctr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Environmental Impacts on Health and Disease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3D248B-240F-EAD6-7F87-A1D604D1516E}"/>
              </a:ext>
            </a:extLst>
          </p:cNvPr>
          <p:cNvSpPr txBox="1">
            <a:spLocks/>
          </p:cNvSpPr>
          <p:nvPr/>
        </p:nvSpPr>
        <p:spPr>
          <a:xfrm>
            <a:off x="226959" y="3428065"/>
            <a:ext cx="7690784" cy="1439723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latin typeface="+mn-lt"/>
              </a:rPr>
              <a:t>Stavroula Kanoni, PhD, PGCAP, FHEA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+mn-lt"/>
              </a:rPr>
              <a:t>Reader in Nutrigenetics and Cardiovascular Health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+mn-lt"/>
              </a:rPr>
              <a:t>Academic Lead (Dep) </a:t>
            </a:r>
            <a:r>
              <a:rPr lang="en-GB" sz="1800" dirty="0">
                <a:latin typeface="+mn-lt"/>
              </a:rPr>
              <a:t>Environment &amp; Health Multi-Disciplinary Theme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effectLst/>
                <a:latin typeface="+mn-lt"/>
                <a:ea typeface="Calibri" panose="020F0502020204030204" pitchFamily="34" charset="0"/>
              </a:rPr>
              <a:t>Fellow Digital Environment Research Institute (DERI)</a:t>
            </a:r>
            <a:endParaRPr lang="en-GB" sz="18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latin typeface="+mn-lt"/>
              </a:rPr>
              <a:t>s.kanoni@qmul.ac.uk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latin typeface="+mn-lt"/>
              </a:rPr>
              <a:t>				</a:t>
            </a:r>
          </a:p>
        </p:txBody>
      </p:sp>
      <p:pic>
        <p:nvPicPr>
          <p:cNvPr id="3074" name="Picture 2" descr="human environment elements">
            <a:extLst>
              <a:ext uri="{FF2B5EF4-FFF2-40B4-BE49-F238E27FC236}">
                <a16:creationId xmlns:a16="http://schemas.microsoft.com/office/drawing/2014/main" id="{ABADCEC2-6F97-1298-96E2-C0B27BE1A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11" y="424207"/>
            <a:ext cx="3573530" cy="344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892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86596" y="82092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How prevalent is T2D and Stroke in Denmark?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8333" y="603771"/>
            <a:ext cx="8735817" cy="3276422"/>
          </a:xfrm>
        </p:spPr>
        <p:txBody>
          <a:bodyPr/>
          <a:lstStyle/>
          <a:p>
            <a:pPr lvl="1"/>
            <a:r>
              <a:rPr lang="en-GB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https://vizhub.healthdata.org/gbd-compare/</a:t>
            </a:r>
            <a:endParaRPr lang="en-GB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806535D9-9004-431C-AF29-3264E9D635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89" t="10918" r="20544" b="32174"/>
          <a:stretch/>
        </p:blipFill>
        <p:spPr>
          <a:xfrm>
            <a:off x="1826655" y="1263307"/>
            <a:ext cx="5391978" cy="292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54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86596" y="82092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Background to the studies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22876" y="713102"/>
            <a:ext cx="8735817" cy="3276422"/>
          </a:xfrm>
        </p:spPr>
        <p:txBody>
          <a:bodyPr/>
          <a:lstStyle/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Literature evidence from meta-analysis -&gt; association between air pollution particles and T2D and stroke</a:t>
            </a: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Studies associating road traffic noise with ↑ risk of T2D &amp; ↑ risk of stroke </a:t>
            </a: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Neighbourhood green space -&gt; ↓ risk of T2D  &amp; ↓ risk of stroke</a:t>
            </a:r>
          </a:p>
          <a:p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18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Noise and air pollution are often correlated, due to shared sources </a:t>
            </a:r>
          </a:p>
          <a:p>
            <a:pPr algn="l"/>
            <a:r>
              <a:rPr lang="en-GB" sz="18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 presence of green space might be correlated with air pollution and noise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560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86596" y="1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Aims</a:t>
            </a:r>
          </a:p>
        </p:txBody>
      </p:sp>
      <p:pic>
        <p:nvPicPr>
          <p:cNvPr id="9218" name="Picture 2" descr="Hypothesis Images – Browse 23,295 Stock Photos, Vectors, and Video | Adobe  Stock">
            <a:extLst>
              <a:ext uri="{FF2B5EF4-FFF2-40B4-BE49-F238E27FC236}">
                <a16:creationId xmlns:a16="http://schemas.microsoft.com/office/drawing/2014/main" id="{225FF3F2-CF24-001F-15C8-4834A7331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43" y="1"/>
            <a:ext cx="1754256" cy="98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8976C1E-85D5-C72B-BBCC-C2BAEF3A2B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0298692"/>
              </p:ext>
            </p:extLst>
          </p:nvPr>
        </p:nvGraphicFramePr>
        <p:xfrm>
          <a:off x="750743" y="424805"/>
          <a:ext cx="738404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18060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86596" y="116880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Methods – Who was included?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24239" y="739746"/>
            <a:ext cx="8465417" cy="3276422"/>
          </a:xfrm>
        </p:spPr>
        <p:txBody>
          <a:bodyPr/>
          <a:lstStyle/>
          <a:p>
            <a:r>
              <a:rPr lang="en-GB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Danish Civil Registration System -&gt; exact address-history for all people in Denmark, including date of moving and migration</a:t>
            </a:r>
          </a:p>
          <a:p>
            <a:r>
              <a:rPr lang="en-GB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ddress-history for all persons born after 1</a:t>
            </a:r>
            <a:r>
              <a:rPr lang="en-GB" sz="1600" b="0" i="0" u="none" strike="noStrike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sz="1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1921 and living in Denmark from 1979</a:t>
            </a:r>
          </a:p>
          <a:p>
            <a:r>
              <a:rPr lang="en-GB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Address histories ended after &gt;14 consecutive days of incomplete address data or when people emigrated from Denmark</a:t>
            </a:r>
          </a:p>
          <a:p>
            <a:r>
              <a:rPr lang="en-GB" sz="1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Participants living in Denmark on 1</a:t>
            </a:r>
            <a:r>
              <a:rPr lang="en-GB" sz="1600" b="0" i="0" u="none" strike="noStrike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sz="1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GB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2005 and who were ≥50 years of age any time between this date and 31st December 2017</a:t>
            </a:r>
          </a:p>
          <a:p>
            <a:pPr lvl="1"/>
            <a:r>
              <a:rPr lang="en-GB" sz="1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= 1,922,545 for the T2D study</a:t>
            </a:r>
          </a:p>
          <a:p>
            <a:pPr lvl="1"/>
            <a:r>
              <a:rPr lang="en-GB" sz="1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= 2,048,282 for the Stroke study </a:t>
            </a:r>
            <a:endParaRPr lang="en-GB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4" name="Picture 4" descr="Method - Free education icons">
            <a:extLst>
              <a:ext uri="{FF2B5EF4-FFF2-40B4-BE49-F238E27FC236}">
                <a16:creationId xmlns:a16="http://schemas.microsoft.com/office/drawing/2014/main" id="{4A6B67F8-F205-5F28-F01C-4126248DC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155674"/>
            <a:ext cx="1919080" cy="191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768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86596" y="116880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Methods – How was the outcome defined?</a:t>
            </a:r>
          </a:p>
        </p:txBody>
      </p:sp>
      <p:pic>
        <p:nvPicPr>
          <p:cNvPr id="10244" name="Picture 4" descr="Method - Free education icons">
            <a:extLst>
              <a:ext uri="{FF2B5EF4-FFF2-40B4-BE49-F238E27FC236}">
                <a16:creationId xmlns:a16="http://schemas.microsoft.com/office/drawing/2014/main" id="{4A6B67F8-F205-5F28-F01C-4126248DC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155674"/>
            <a:ext cx="1919080" cy="191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68E508-A6EA-E6D3-D4E1-998541BEDE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51" t="22422" r="11583" b="21186"/>
          <a:stretch/>
        </p:blipFill>
        <p:spPr>
          <a:xfrm>
            <a:off x="141414" y="738957"/>
            <a:ext cx="4358640" cy="3399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18CB32-AE2B-F94D-FABE-3F1D45B14E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00" t="28593" r="59167" b="40296"/>
          <a:stretch/>
        </p:blipFill>
        <p:spPr>
          <a:xfrm>
            <a:off x="4952999" y="868372"/>
            <a:ext cx="3752407" cy="194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3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86596" y="116880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Methods – How was air pollution measured?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84040" y="635068"/>
            <a:ext cx="8465417" cy="3276422"/>
          </a:xfrm>
        </p:spPr>
        <p:txBody>
          <a:bodyPr/>
          <a:lstStyle/>
          <a:p>
            <a:r>
              <a:rPr lang="en-GB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Danish Civil Registration System -&gt; exact address-history for all people in Denmark, including date of moving and migration</a:t>
            </a:r>
          </a:p>
          <a:p>
            <a:r>
              <a:rPr lang="en-GB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DEHM/UBM/ </a:t>
            </a:r>
            <a:r>
              <a:rPr lang="en-GB" sz="18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AirGIS</a:t>
            </a:r>
            <a:r>
              <a:rPr lang="en-GB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modelling system -&gt; estimation of</a:t>
            </a:r>
            <a:r>
              <a:rPr lang="en-GB" sz="1800" b="0" i="0" u="none" strike="noStrike" baseline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total concentrations of PM2.5, UFP, EC and NO2 and their source-specific contributions at the front door of all Danish residential addresses</a:t>
            </a:r>
          </a:p>
          <a:p>
            <a:r>
              <a:rPr lang="en-GB" sz="1800" b="0" i="0" u="none" strike="noStrike" baseline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system calculates air pollution contributions from:</a:t>
            </a:r>
          </a:p>
          <a:p>
            <a:pPr lvl="1"/>
            <a:r>
              <a:rPr lang="en-GB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sz="1800" b="0" i="0" u="none" strike="noStrike" baseline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egional background, modelled using the Danish Eulerian Hemispheric Model</a:t>
            </a:r>
          </a:p>
          <a:p>
            <a:pPr lvl="1"/>
            <a:r>
              <a:rPr lang="en-GB" sz="1800" b="0" i="0" u="none" strike="noStrike" baseline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background, modelled using the Urban Background Model covering Denmark with a 1 km</a:t>
            </a:r>
            <a:r>
              <a:rPr lang="en-GB" sz="1800" b="0" i="0" u="none" strike="noStrike" baseline="30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800" b="0" i="0" u="none" strike="noStrike" baseline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spatial grid resolution </a:t>
            </a:r>
          </a:p>
          <a:p>
            <a:pPr lvl="1"/>
            <a:r>
              <a:rPr lang="en-GB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GB" sz="1800" b="0" i="0" u="none" strike="noStrike" baseline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ocal street, modelled using the Operational Street Pollution Model, which takes into account traffic intensity and composition, meteorology, emission factors, and street and building configurations</a:t>
            </a:r>
            <a:endParaRPr lang="en-GB" sz="1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4" descr="Method - Free education icons">
            <a:extLst>
              <a:ext uri="{FF2B5EF4-FFF2-40B4-BE49-F238E27FC236}">
                <a16:creationId xmlns:a16="http://schemas.microsoft.com/office/drawing/2014/main" id="{98EFE5E6-A377-8832-8C77-BE4F93280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298" y="3761838"/>
            <a:ext cx="1381662" cy="13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968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86596" y="116880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Methods – How was road traffic noise measured?</a:t>
            </a:r>
          </a:p>
        </p:txBody>
      </p:sp>
      <p:pic>
        <p:nvPicPr>
          <p:cNvPr id="3" name="Picture 4" descr="Method - Free education icons">
            <a:extLst>
              <a:ext uri="{FF2B5EF4-FFF2-40B4-BE49-F238E27FC236}">
                <a16:creationId xmlns:a16="http://schemas.microsoft.com/office/drawing/2014/main" id="{98EFE5E6-A377-8832-8C77-BE4F93280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298" y="3761838"/>
            <a:ext cx="1381662" cy="13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09994E-4960-A8B3-D76B-789C95D16C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4" t="26815" r="57750" b="28444"/>
          <a:stretch/>
        </p:blipFill>
        <p:spPr>
          <a:xfrm>
            <a:off x="1397587" y="586740"/>
            <a:ext cx="5079412" cy="374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51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86596" y="116880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Methods – How was green space evaluated?</a:t>
            </a:r>
          </a:p>
        </p:txBody>
      </p:sp>
      <p:pic>
        <p:nvPicPr>
          <p:cNvPr id="3" name="Picture 4" descr="Method - Free education icons">
            <a:extLst>
              <a:ext uri="{FF2B5EF4-FFF2-40B4-BE49-F238E27FC236}">
                <a16:creationId xmlns:a16="http://schemas.microsoft.com/office/drawing/2014/main" id="{98EFE5E6-A377-8832-8C77-BE4F93280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298" y="3761838"/>
            <a:ext cx="1381662" cy="13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8E8CB0-9873-B83E-5F40-4E8960C06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4" t="35259" r="57416" b="15556"/>
          <a:stretch/>
        </p:blipFill>
        <p:spPr>
          <a:xfrm>
            <a:off x="1765398" y="508038"/>
            <a:ext cx="4678680" cy="383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72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86596" y="116880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Methods – Other confounders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39291" y="819337"/>
            <a:ext cx="8465417" cy="3276422"/>
          </a:xfrm>
        </p:spPr>
        <p:txBody>
          <a:bodyPr/>
          <a:lstStyle/>
          <a:p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</a:p>
          <a:p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Occupational status</a:t>
            </a:r>
          </a:p>
          <a:p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Family and individual income </a:t>
            </a:r>
          </a:p>
          <a:p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Cohabiting status </a:t>
            </a:r>
          </a:p>
          <a:p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Country of origin</a:t>
            </a:r>
          </a:p>
        </p:txBody>
      </p:sp>
      <p:pic>
        <p:nvPicPr>
          <p:cNvPr id="3" name="Picture 4" descr="Method - Free education icons">
            <a:extLst>
              <a:ext uri="{FF2B5EF4-FFF2-40B4-BE49-F238E27FC236}">
                <a16:creationId xmlns:a16="http://schemas.microsoft.com/office/drawing/2014/main" id="{98EFE5E6-A377-8832-8C77-BE4F93280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298" y="3761838"/>
            <a:ext cx="1381662" cy="13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nfounding - Wikipedia">
            <a:extLst>
              <a:ext uri="{FF2B5EF4-FFF2-40B4-BE49-F238E27FC236}">
                <a16:creationId xmlns:a16="http://schemas.microsoft.com/office/drawing/2014/main" id="{2A50DA70-FE37-AA2A-1419-9DD8F914C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598" y="697309"/>
            <a:ext cx="4808962" cy="255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50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86596" y="116880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Methods – Statistical analysis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39292" y="819337"/>
            <a:ext cx="4043500" cy="3276422"/>
          </a:xfrm>
        </p:spPr>
        <p:txBody>
          <a:bodyPr/>
          <a:lstStyle/>
          <a:p>
            <a:r>
              <a:rPr lang="en-GB" sz="1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Cox proportional hazard models with age as underlying time-scale to estimate hazard ratios (HR) for the association between air pollution, noise, and surrounding green space in relation to risk of type 2 diabetes and stroke</a:t>
            </a:r>
          </a:p>
          <a:p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Adjustments for covariates</a:t>
            </a:r>
          </a:p>
          <a:p>
            <a:r>
              <a:rPr lang="en-GB" sz="1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and multi-exposure models </a:t>
            </a:r>
          </a:p>
          <a:p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CRI&lt;- cumulative risk index for stroke</a:t>
            </a:r>
            <a:endParaRPr lang="en-GB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Revisiting The Benefits Of Voluntary Disclosure With Responsible Statistical  Analysis - FCPA Professor">
            <a:extLst>
              <a:ext uri="{FF2B5EF4-FFF2-40B4-BE49-F238E27FC236}">
                <a16:creationId xmlns:a16="http://schemas.microsoft.com/office/drawing/2014/main" id="{B019FF6F-2474-AAF6-6082-41D876399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040" y="11363"/>
            <a:ext cx="1388960" cy="103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raphic showing course of subjects in the study, detailed description at d">
            <a:extLst>
              <a:ext uri="{FF2B5EF4-FFF2-40B4-BE49-F238E27FC236}">
                <a16:creationId xmlns:a16="http://schemas.microsoft.com/office/drawing/2014/main" id="{ADDF01BE-2DD5-34AC-CF37-A0A455481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066" y="971244"/>
            <a:ext cx="4378642" cy="320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953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07083" y="62496"/>
            <a:ext cx="8672097" cy="1036377"/>
          </a:xfrm>
        </p:spPr>
        <p:txBody>
          <a:bodyPr/>
          <a:lstStyle/>
          <a:p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Journal Club: </a:t>
            </a:r>
            <a:r>
              <a:rPr lang="en-GB" sz="18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Concomitant exposure to air pollution, green space, and noise and risk of disease - Lessons from Denmark</a:t>
            </a:r>
            <a:endParaRPr lang="en-GB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22C535-6FC7-C3A0-A2A4-9663A5CFC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67" t="48148" r="22750" b="10075"/>
          <a:stretch/>
        </p:blipFill>
        <p:spPr>
          <a:xfrm>
            <a:off x="0" y="1064138"/>
            <a:ext cx="7559040" cy="26284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C09103-D410-05C5-9DBA-E6BEDAA3DF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67" t="28593" r="23250" b="20148"/>
          <a:stretch/>
        </p:blipFill>
        <p:spPr>
          <a:xfrm>
            <a:off x="2812090" y="2378349"/>
            <a:ext cx="6331910" cy="27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05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86596" y="116880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62943" y="743137"/>
            <a:ext cx="8519401" cy="3276422"/>
          </a:xfrm>
        </p:spPr>
        <p:txBody>
          <a:bodyPr/>
          <a:lstStyle/>
          <a:p>
            <a:r>
              <a:rPr lang="en-GB" sz="1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Exclusion of 104,130 people with prevalent diabetes (type 1 or 2) &amp; 21,611 people with missing confounder information -&gt; 1,922,545 people with a median follow-up of 11.2 years 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-&gt; 128,358 incident T2D cases</a:t>
            </a:r>
          </a:p>
          <a:p>
            <a:endParaRPr lang="en-GB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1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Exclusion of 54,416 people with prevalent stroke 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en-GB" sz="1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22,620 people with missing confounder information -&gt; 1,971,246 people with 18,344,976 years of follow-up -&gt; 94,256 incident strokes (incidence rate of 514 cases per 100,000 person years)</a:t>
            </a:r>
          </a:p>
          <a:p>
            <a:pPr algn="l"/>
            <a:endParaRPr lang="en-GB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436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86596" y="116880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14059" y="543628"/>
            <a:ext cx="8843345" cy="3276422"/>
          </a:xfrm>
        </p:spPr>
        <p:txBody>
          <a:bodyPr/>
          <a:lstStyle/>
          <a:p>
            <a:pPr algn="l"/>
            <a:r>
              <a:rPr lang="en-GB" sz="1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Spearman correlations:</a:t>
            </a:r>
          </a:p>
          <a:p>
            <a:pPr lvl="1"/>
            <a:r>
              <a:rPr lang="en-GB" sz="1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 between </a:t>
            </a: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1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otal pollutant concentrations and their non-traffic component</a:t>
            </a:r>
          </a:p>
          <a:p>
            <a:pPr lvl="1"/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</a:t>
            </a:r>
            <a:r>
              <a:rPr lang="en-GB" sz="1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concentrations of the different air pollutants were in the range 0.71–0.93</a:t>
            </a:r>
          </a:p>
          <a:p>
            <a:pPr lvl="1"/>
            <a:r>
              <a:rPr lang="en-GB" sz="1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Correlations ranged from 0.63 to 0.85 between the four non-traffic contributions</a:t>
            </a:r>
          </a:p>
          <a:p>
            <a:pPr lvl="1"/>
            <a:r>
              <a:rPr lang="en-GB" sz="1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Correlations between air pollution and noise were weak to moderate ranging from 0.07 to 0.53</a:t>
            </a:r>
          </a:p>
          <a:p>
            <a:pPr lvl="1"/>
            <a:r>
              <a:rPr lang="en-GB" sz="1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areas &lt;150 m was weakly correlated with noise and air pollution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BEE11-F767-7EAD-2002-F6610D3F4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2" t="26371" r="24084" b="20740"/>
          <a:stretch/>
        </p:blipFill>
        <p:spPr>
          <a:xfrm>
            <a:off x="1958340" y="2228648"/>
            <a:ext cx="6591300" cy="279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47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86596" y="116880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Results – T2D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14059" y="561476"/>
            <a:ext cx="5479021" cy="3276422"/>
          </a:xfrm>
        </p:spPr>
        <p:txBody>
          <a:bodyPr/>
          <a:lstStyle/>
          <a:p>
            <a:pPr algn="l"/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single-pollutant models, air pollution, noise and lack of green space were all associated with a higher risk of type 2 diabetes. </a:t>
            </a:r>
          </a:p>
          <a:p>
            <a:pPr algn="l"/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models including two to four of the air pollutants (total concentrations), UFP and NO</a:t>
            </a:r>
            <a:r>
              <a:rPr lang="en-GB" sz="1600" b="0" i="0" baseline="-2500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remained associated with diabetes in all models</a:t>
            </a:r>
          </a:p>
          <a:p>
            <a:pPr algn="l"/>
            <a:r>
              <a:rPr lang="en-GB" sz="1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LdenMax</a:t>
            </a:r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1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LdenMin</a:t>
            </a:r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were both associated with diabetes in a two-pollutant model</a:t>
            </a:r>
          </a:p>
          <a:p>
            <a:pPr algn="l"/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NonGreen150m and NonGreen1000m were both associated with diabetes in a two-pollutant model</a:t>
            </a:r>
          </a:p>
          <a:p>
            <a:pPr algn="l"/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a multi-pollutant model including air pollution (total UFP and total NO</a:t>
            </a:r>
            <a:r>
              <a:rPr lang="en-GB" sz="1600" b="0" i="0" baseline="-2500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noise and green space, all exposures remained associated with higher risk of diabetes and the CRI was much higher than the risk estimate of any single pollutant.</a:t>
            </a:r>
            <a:endParaRPr lang="en-GB" sz="16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98BA3DB-90ED-671F-EA4B-494922D85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3" y="0"/>
            <a:ext cx="34623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843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86596" y="116880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Results – Stroke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14059" y="431936"/>
            <a:ext cx="6164821" cy="3276422"/>
          </a:xfrm>
        </p:spPr>
        <p:txBody>
          <a:bodyPr/>
          <a:lstStyle/>
          <a:p>
            <a:pPr algn="l"/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single pollutant models, all air pollutants were associated with higher risk of stroke</a:t>
            </a:r>
          </a:p>
          <a:p>
            <a:pPr algn="l"/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multi-pollutant models, PM</a:t>
            </a:r>
            <a:r>
              <a:rPr lang="en-GB" sz="1600" b="0" i="0" baseline="-2500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2.5</a:t>
            </a:r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was the most robust air pollutant, showing increased HRs in all two-, three-, and four pollutant models</a:t>
            </a:r>
          </a:p>
          <a:p>
            <a:pPr algn="l"/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 air pollution concentrations from non-traffic sources, HRs for both PM</a:t>
            </a:r>
            <a:r>
              <a:rPr lang="en-GB" sz="1600" b="0" i="0" baseline="-2500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2.5</a:t>
            </a:r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and NO</a:t>
            </a:r>
            <a:r>
              <a:rPr lang="en-GB" sz="1600" b="0" i="0" baseline="-2500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were consistently above 1.00, whereas UFP and EC showed HRs below 1.00 in several multi-pollution models </a:t>
            </a:r>
          </a:p>
          <a:p>
            <a:pPr algn="l"/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 both total air pollutants and for non-traffic contributions, CRI analyses indicated PM</a:t>
            </a:r>
            <a:r>
              <a:rPr lang="en-GB" sz="1600" b="0" i="0" baseline="-2500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2.5</a:t>
            </a:r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as the primary exposure</a:t>
            </a:r>
          </a:p>
          <a:p>
            <a:pPr algn="l"/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Noise, both at the least and most exposed façade, was associated with risk of stroke in single pollutant models, whereas only </a:t>
            </a:r>
            <a:r>
              <a:rPr lang="en-GB" sz="1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LdenMax</a:t>
            </a:r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had an increased HR in a model including both</a:t>
            </a:r>
            <a:endParaRPr lang="en-GB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Non-green space within 1000 m and within 150 m of residence, were both associated with a higher risk of stroke in single pollutant models and when included in the same model</a:t>
            </a:r>
            <a:endParaRPr lang="en-GB" sz="16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341D809-C41D-B2A0-ACC8-2BE036485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985" y="0"/>
            <a:ext cx="2733675" cy="502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829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86596" y="116880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Results – Stroke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17149" y="444772"/>
            <a:ext cx="5875261" cy="3276422"/>
          </a:xfrm>
        </p:spPr>
        <p:txBody>
          <a:bodyPr/>
          <a:lstStyle/>
          <a:p>
            <a:pPr algn="l"/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the multi-pollutant model including total PM</a:t>
            </a:r>
            <a:r>
              <a:rPr lang="en-GB" sz="1600" b="0" i="0" baseline="-2500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2.5</a:t>
            </a:r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LdenMax</a:t>
            </a:r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and non-green space within 150 m and 1000 m, the HRs for the two latter were reduced to just slightly above 1.00, whereas the association for noise and PM</a:t>
            </a:r>
            <a:r>
              <a:rPr lang="en-GB" sz="1600" b="0" i="0" baseline="-2500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2.5</a:t>
            </a:r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persisted, with only minor reductions - &gt; the CRI of the four-pollutant model was 1.108 (95% CI: 1.097–1.120)</a:t>
            </a:r>
          </a:p>
          <a:p>
            <a:pPr algn="l"/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the multi-pollutant model with non-traffic contributions of PM</a:t>
            </a:r>
            <a:r>
              <a:rPr lang="en-GB" sz="1600" b="0" i="0" baseline="-2500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2.5</a:t>
            </a:r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NO</a:t>
            </a:r>
            <a:r>
              <a:rPr lang="en-GB" sz="1600" b="0" i="0" baseline="-2500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LdenMax</a:t>
            </a:r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and non-green space within 150 m and 1000 m, both green space metrics were associated with HRs only slightly above 1.00 </a:t>
            </a:r>
          </a:p>
          <a:p>
            <a:pPr algn="l"/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HR for </a:t>
            </a:r>
            <a:r>
              <a:rPr lang="en-GB" sz="1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LdenMax</a:t>
            </a:r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was virtually unchanged compared to the single pollutant model</a:t>
            </a:r>
          </a:p>
          <a:p>
            <a:pPr algn="l"/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Both PM</a:t>
            </a:r>
            <a:r>
              <a:rPr lang="en-GB" sz="1600" b="0" i="0" baseline="-2500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2.5</a:t>
            </a:r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and NO</a:t>
            </a:r>
            <a:r>
              <a:rPr lang="en-GB" sz="1600" b="0" i="0" baseline="-2500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from non-traffic sources were associated with an elevated risk of stroke, although the HRs were reduced compared with the single pollutant models -&gt; the CRI of this model was 1.150 (95% CI: 1.144–1.157)</a:t>
            </a:r>
            <a:endParaRPr lang="en-GB" sz="16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C762D64-9A46-CC3F-910E-51FD20A0C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3" y="124528"/>
            <a:ext cx="3221037" cy="489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016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86596" y="0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886101-E30F-AEFC-230C-02E3E5358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4" t="50000" r="58083" b="22222"/>
          <a:stretch/>
        </p:blipFill>
        <p:spPr>
          <a:xfrm>
            <a:off x="114299" y="416004"/>
            <a:ext cx="4953163" cy="2339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E33ACE-AECD-8F9A-0BDB-A22AED317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17" t="44593" r="57499" b="30667"/>
          <a:stretch/>
        </p:blipFill>
        <p:spPr>
          <a:xfrm>
            <a:off x="4732021" y="2755344"/>
            <a:ext cx="4351020" cy="223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99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86596" y="116880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Study strengths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3812" y="810532"/>
            <a:ext cx="8039628" cy="3276422"/>
          </a:xfrm>
        </p:spPr>
        <p:txBody>
          <a:bodyPr/>
          <a:lstStyle/>
          <a:p>
            <a:r>
              <a:rPr lang="en-GB" sz="1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Nationwide prospective cohort design</a:t>
            </a:r>
          </a:p>
          <a:p>
            <a:r>
              <a:rPr lang="en-GB" sz="1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Comprehensive Danish registers -&gt; detailed information on residential history, diagnoses, and a comprehensive set of covariates at individual and area level</a:t>
            </a:r>
          </a:p>
          <a:p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GB" sz="1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alidated state-of-the-art models -&gt; air pollution total concentrations and contribution from traffic and non-traffic sources, and noise at both the least and most exposed façade</a:t>
            </a:r>
          </a:p>
          <a:p>
            <a:pPr algn="l"/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8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nalysed simultaneously multiple air pollutants and several measures of green space and noise</a:t>
            </a:r>
          </a:p>
          <a:p>
            <a:pPr algn="l"/>
            <a:endParaRPr lang="en-GB" sz="1800" b="0" i="0" u="none" strike="noStrike" baseline="0" dirty="0" err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66" name="Picture 2" descr="Demystifying “Play to Your Strengths” – Filtered Gyan">
            <a:extLst>
              <a:ext uri="{FF2B5EF4-FFF2-40B4-BE49-F238E27FC236}">
                <a16:creationId xmlns:a16="http://schemas.microsoft.com/office/drawing/2014/main" id="{ABB1D8FD-2B51-D23F-925C-57F7B09F2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60" y="342642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386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86596" y="116880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Study limitations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0936" y="933539"/>
            <a:ext cx="7227664" cy="3276422"/>
          </a:xfrm>
        </p:spPr>
        <p:txBody>
          <a:bodyPr/>
          <a:lstStyle/>
          <a:p>
            <a:pPr algn="l"/>
            <a:r>
              <a:rPr lang="en-GB" sz="1800" b="0" i="0" u="none" strike="noStrike" baseline="0" dirty="0">
                <a:solidFill>
                  <a:srgbClr val="002060"/>
                </a:solidFill>
                <a:latin typeface="Charis SIL"/>
              </a:rPr>
              <a:t>High correlations between exposures -&gt; biased association results due to auto-collinearity</a:t>
            </a:r>
            <a:endParaRPr lang="en-GB" sz="1800" dirty="0">
              <a:solidFill>
                <a:srgbClr val="002060"/>
              </a:solidFill>
              <a:latin typeface="Charis SIL"/>
            </a:endParaRPr>
          </a:p>
          <a:p>
            <a:pPr algn="l"/>
            <a:r>
              <a:rPr lang="en-GB" sz="1800" b="0" i="0" u="none" strike="noStrike" baseline="0" dirty="0">
                <a:solidFill>
                  <a:srgbClr val="002060"/>
                </a:solidFill>
                <a:latin typeface="Charis SIL"/>
              </a:rPr>
              <a:t>Lack of lifestyle information (confounder)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2060"/>
                </a:solidFill>
                <a:latin typeface="Charis SIL"/>
              </a:rPr>
              <a:t>Large proportion of people with undiagnosed T2D (24%) -&gt; misclassification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2060"/>
                </a:solidFill>
                <a:latin typeface="Charis SIL"/>
              </a:rPr>
              <a:t>Caution must be taken when generalizing to other Western populations</a:t>
            </a:r>
          </a:p>
          <a:p>
            <a:pPr algn="l"/>
            <a:endParaRPr lang="en-GB" sz="1600" b="0" i="0" u="none" strike="noStrike" baseline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 descr="Beware of Conditional Limitations when Drafting Patent Claims -  IPWatchdog.com | Patents &amp; Intellectual Property Law">
            <a:extLst>
              <a:ext uri="{FF2B5EF4-FFF2-40B4-BE49-F238E27FC236}">
                <a16:creationId xmlns:a16="http://schemas.microsoft.com/office/drawing/2014/main" id="{9B374354-C16C-45AA-2EFB-69ACDD838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620" y="3113342"/>
            <a:ext cx="1984058" cy="179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1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1872" y="818152"/>
            <a:ext cx="4831608" cy="3276422"/>
          </a:xfrm>
        </p:spPr>
        <p:txBody>
          <a:bodyPr/>
          <a:lstStyle/>
          <a:p>
            <a:pPr algn="l"/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Are the conclusions justified based on the results?</a:t>
            </a:r>
          </a:p>
          <a:p>
            <a:pPr algn="l"/>
            <a:r>
              <a:rPr lang="en-GB" sz="160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 they miss anything?</a:t>
            </a:r>
          </a:p>
          <a:p>
            <a:pPr algn="l"/>
            <a:r>
              <a:rPr lang="en-GB" sz="1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there literature to corroborate their findings?</a:t>
            </a:r>
          </a:p>
          <a:p>
            <a:pPr algn="l"/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other limitations?</a:t>
            </a:r>
          </a:p>
          <a:p>
            <a:pPr algn="l"/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 investigations?</a:t>
            </a:r>
          </a:p>
          <a:p>
            <a:pPr algn="l"/>
            <a:r>
              <a:rPr lang="en-GB" sz="16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about suggested biological mechanisms for the observed associations? </a:t>
            </a:r>
          </a:p>
          <a:p>
            <a:pPr algn="l"/>
            <a:r>
              <a:rPr lang="en-GB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 your evidence in the </a:t>
            </a:r>
            <a:r>
              <a:rPr lang="en-GB" sz="1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QMplus</a:t>
            </a:r>
            <a:r>
              <a:rPr lang="en-GB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forum for Journal club 1</a:t>
            </a:r>
          </a:p>
        </p:txBody>
      </p:sp>
      <p:pic>
        <p:nvPicPr>
          <p:cNvPr id="9218" name="Picture 2" descr="What is Your Opinion? Class activity by Super Social Studies Man">
            <a:extLst>
              <a:ext uri="{FF2B5EF4-FFF2-40B4-BE49-F238E27FC236}">
                <a16:creationId xmlns:a16="http://schemas.microsoft.com/office/drawing/2014/main" id="{9B38AFCB-1A5F-C79B-3398-AD1993ACF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875" y="1170846"/>
            <a:ext cx="3851213" cy="258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43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38765" y="2494050"/>
            <a:ext cx="2018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@</a:t>
            </a:r>
            <a:r>
              <a:rPr lang="en-US" sz="1800" dirty="0" err="1">
                <a:solidFill>
                  <a:schemeClr val="bg1"/>
                </a:solidFill>
              </a:rPr>
              <a:t>StavroulaKanoni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15" name="Picture 14" descr="A picture containing ax, vector graphics, tool&#10;&#10;Description automatically generated">
            <a:extLst>
              <a:ext uri="{FF2B5EF4-FFF2-40B4-BE49-F238E27FC236}">
                <a16:creationId xmlns:a16="http://schemas.microsoft.com/office/drawing/2014/main" id="{9F308AF9-248F-BE00-F749-56543BA49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780" y="2555605"/>
            <a:ext cx="373962" cy="307777"/>
          </a:xfrm>
          <a:prstGeom prst="rect">
            <a:avLst/>
          </a:prstGeom>
        </p:spPr>
      </p:pic>
      <p:pic>
        <p:nvPicPr>
          <p:cNvPr id="1026" name="Picture 2" descr="FAQs - Frequently Asked Questions. Please find answers to several FAQs">
            <a:extLst>
              <a:ext uri="{FF2B5EF4-FFF2-40B4-BE49-F238E27FC236}">
                <a16:creationId xmlns:a16="http://schemas.microsoft.com/office/drawing/2014/main" id="{34FDFE83-4F71-E923-99C2-1D3AF7E3E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71387" cy="214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AQs - Frequently Asked Questions. Please find answers to several FAQs">
            <a:extLst>
              <a:ext uri="{FF2B5EF4-FFF2-40B4-BE49-F238E27FC236}">
                <a16:creationId xmlns:a16="http://schemas.microsoft.com/office/drawing/2014/main" id="{A5220804-802C-6946-36CA-83553604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613" y="0"/>
            <a:ext cx="3071387" cy="214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82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16451" y="15003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Paper 1: T2D</a:t>
            </a:r>
            <a:endParaRPr lang="en-GB" sz="240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06F949-C58C-FB3C-95F5-783106AE61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3" t="22370" r="9583" b="16296"/>
          <a:stretch/>
        </p:blipFill>
        <p:spPr>
          <a:xfrm>
            <a:off x="652160" y="373708"/>
            <a:ext cx="7839680" cy="47589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E16C5F6-9C0F-F1BD-C030-5FC0C2E8117F}"/>
                  </a:ext>
                </a:extLst>
              </p14:cNvPr>
              <p14:cNvContentPartPr/>
              <p14:nvPr/>
            </p14:nvContentPartPr>
            <p14:xfrm>
              <a:off x="860700" y="1074060"/>
              <a:ext cx="7392240" cy="237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E16C5F6-9C0F-F1BD-C030-5FC0C2E811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7060" y="966060"/>
                <a:ext cx="749988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FAC840F-2304-C8EF-5E17-58F822B413B2}"/>
                  </a:ext>
                </a:extLst>
              </p14:cNvPr>
              <p14:cNvContentPartPr/>
              <p14:nvPr/>
            </p14:nvContentPartPr>
            <p14:xfrm>
              <a:off x="898860" y="1256220"/>
              <a:ext cx="2079720" cy="86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FAC840F-2304-C8EF-5E17-58F822B413B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4860" y="1148220"/>
                <a:ext cx="218736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CE113A0-6BBD-393D-F2B1-ADB5CCC6C8B3}"/>
                  </a:ext>
                </a:extLst>
              </p14:cNvPr>
              <p14:cNvContentPartPr/>
              <p14:nvPr/>
            </p14:nvContentPartPr>
            <p14:xfrm>
              <a:off x="1798140" y="1447380"/>
              <a:ext cx="181332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CE113A0-6BBD-393D-F2B1-ADB5CCC6C8B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44500" y="1339380"/>
                <a:ext cx="19209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CA8DBA4-2BB5-D213-460E-CB4E73A3E735}"/>
                  </a:ext>
                </a:extLst>
              </p14:cNvPr>
              <p14:cNvContentPartPr/>
              <p14:nvPr/>
            </p14:nvContentPartPr>
            <p14:xfrm>
              <a:off x="883740" y="1630260"/>
              <a:ext cx="7208280" cy="540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CA8DBA4-2BB5-D213-460E-CB4E73A3E73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9740" y="1522260"/>
                <a:ext cx="731592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799F880-F875-F4A2-C016-2F24DC07951B}"/>
                  </a:ext>
                </a:extLst>
              </p14:cNvPr>
              <p14:cNvContentPartPr/>
              <p14:nvPr/>
            </p14:nvContentPartPr>
            <p14:xfrm>
              <a:off x="860700" y="1804860"/>
              <a:ext cx="7383600" cy="475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799F880-F875-F4A2-C016-2F24DC07951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07060" y="1696860"/>
                <a:ext cx="749124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7472245-5D35-F076-9861-C8F834E755DF}"/>
                  </a:ext>
                </a:extLst>
              </p14:cNvPr>
              <p14:cNvContentPartPr/>
              <p14:nvPr/>
            </p14:nvContentPartPr>
            <p14:xfrm>
              <a:off x="853140" y="1972980"/>
              <a:ext cx="5493960" cy="1076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7472245-5D35-F076-9861-C8F834E755D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99140" y="1865340"/>
                <a:ext cx="560160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F7776D3-15F0-B787-938D-653BEFE88776}"/>
                  </a:ext>
                </a:extLst>
              </p14:cNvPr>
              <p14:cNvContentPartPr/>
              <p14:nvPr/>
            </p14:nvContentPartPr>
            <p14:xfrm>
              <a:off x="6362580" y="2254500"/>
              <a:ext cx="1820880" cy="86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F7776D3-15F0-B787-938D-653BEFE8877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08580" y="2146500"/>
                <a:ext cx="192852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6DCFED12-ACEC-01D9-7A1D-0D8EF740AEDA}"/>
                  </a:ext>
                </a:extLst>
              </p14:cNvPr>
              <p14:cNvContentPartPr/>
              <p14:nvPr/>
            </p14:nvContentPartPr>
            <p14:xfrm>
              <a:off x="860700" y="2414340"/>
              <a:ext cx="4518360" cy="316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6DCFED12-ACEC-01D9-7A1D-0D8EF740AED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07060" y="2306700"/>
                <a:ext cx="462600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2D10F64-4D9F-F988-E9E6-01C56A64C109}"/>
                  </a:ext>
                </a:extLst>
              </p14:cNvPr>
              <p14:cNvContentPartPr/>
              <p14:nvPr/>
            </p14:nvContentPartPr>
            <p14:xfrm>
              <a:off x="5897460" y="2414700"/>
              <a:ext cx="2377080" cy="82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2D10F64-4D9F-F988-E9E6-01C56A64C10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843820" y="2306700"/>
                <a:ext cx="248472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515D506-FC35-A808-5C4B-CD21F3ED2201}"/>
                  </a:ext>
                </a:extLst>
              </p14:cNvPr>
              <p14:cNvContentPartPr/>
              <p14:nvPr/>
            </p14:nvContentPartPr>
            <p14:xfrm>
              <a:off x="830100" y="2620980"/>
              <a:ext cx="2607840" cy="8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515D506-FC35-A808-5C4B-CD21F3ED220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76460" y="2513340"/>
                <a:ext cx="271548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E7469ED-56E8-8BDF-602E-2989B0D8DCE9}"/>
                  </a:ext>
                </a:extLst>
              </p14:cNvPr>
              <p14:cNvContentPartPr/>
              <p14:nvPr/>
            </p14:nvContentPartPr>
            <p14:xfrm>
              <a:off x="860700" y="3017340"/>
              <a:ext cx="7232760" cy="162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E7469ED-56E8-8BDF-602E-2989B0D8DCE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07060" y="2909340"/>
                <a:ext cx="734040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99B7FF7-8FAA-7CCF-766E-E6BF7B04B734}"/>
                  </a:ext>
                </a:extLst>
              </p14:cNvPr>
              <p14:cNvContentPartPr/>
              <p14:nvPr/>
            </p14:nvContentPartPr>
            <p14:xfrm>
              <a:off x="845580" y="3199500"/>
              <a:ext cx="1104120" cy="244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99B7FF7-8FAA-7CCF-766E-E6BF7B04B73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91940" y="3091500"/>
                <a:ext cx="121176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0E36AC2-A803-3CBB-3A7F-DDF6CCEEFB83}"/>
                  </a:ext>
                </a:extLst>
              </p14:cNvPr>
              <p14:cNvContentPartPr/>
              <p14:nvPr/>
            </p14:nvContentPartPr>
            <p14:xfrm>
              <a:off x="7406580" y="3558060"/>
              <a:ext cx="7689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0E36AC2-A803-3CBB-3A7F-DDF6CCEEFB8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352940" y="3450060"/>
                <a:ext cx="8766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A25514CD-94F8-0B61-3382-86A039D72623}"/>
                  </a:ext>
                </a:extLst>
              </p14:cNvPr>
              <p14:cNvContentPartPr/>
              <p14:nvPr/>
            </p14:nvContentPartPr>
            <p14:xfrm>
              <a:off x="860700" y="3771540"/>
              <a:ext cx="2826720" cy="9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A25514CD-94F8-0B61-3382-86A039D7262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07060" y="3663540"/>
                <a:ext cx="293436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3EB5324-75E1-2A32-7934-5D82DF4ADB02}"/>
                  </a:ext>
                </a:extLst>
              </p14:cNvPr>
              <p14:cNvContentPartPr/>
              <p14:nvPr/>
            </p14:nvContentPartPr>
            <p14:xfrm>
              <a:off x="5547180" y="3809340"/>
              <a:ext cx="213300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3EB5324-75E1-2A32-7934-5D82DF4ADB0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493540" y="3701700"/>
                <a:ext cx="22406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2585A86-58AC-032F-D09D-B20BEFCC75C8}"/>
                  </a:ext>
                </a:extLst>
              </p14:cNvPr>
              <p14:cNvContentPartPr/>
              <p14:nvPr/>
            </p14:nvContentPartPr>
            <p14:xfrm>
              <a:off x="1394220" y="3999420"/>
              <a:ext cx="891000" cy="237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2585A86-58AC-032F-D09D-B20BEFCC75C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340580" y="3891420"/>
                <a:ext cx="99864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08AFA7E-74DB-C3AE-D078-6596273D0071}"/>
                  </a:ext>
                </a:extLst>
              </p14:cNvPr>
              <p14:cNvContentPartPr/>
              <p14:nvPr/>
            </p14:nvContentPartPr>
            <p14:xfrm>
              <a:off x="3421380" y="4000140"/>
              <a:ext cx="104328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08AFA7E-74DB-C3AE-D078-6596273D007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367380" y="3892140"/>
                <a:ext cx="11509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77F5C48-B30C-DFAC-AAB8-2275C6AA0D2B}"/>
                  </a:ext>
                </a:extLst>
              </p14:cNvPr>
              <p14:cNvContentPartPr/>
              <p14:nvPr/>
            </p14:nvContentPartPr>
            <p14:xfrm>
              <a:off x="5547180" y="4000140"/>
              <a:ext cx="140148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77F5C48-B30C-DFAC-AAB8-2275C6AA0D2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493540" y="3892140"/>
                <a:ext cx="15091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3DDDAC6-02F6-9912-C45E-49CD6F09A846}"/>
                  </a:ext>
                </a:extLst>
              </p14:cNvPr>
              <p14:cNvContentPartPr/>
              <p14:nvPr/>
            </p14:nvContentPartPr>
            <p14:xfrm>
              <a:off x="838020" y="4198140"/>
              <a:ext cx="134820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3DDDAC6-02F6-9912-C45E-49CD6F09A84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84020" y="4090500"/>
                <a:ext cx="14558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546A3551-D8A0-3F66-D579-D5CE5CB5B048}"/>
                  </a:ext>
                </a:extLst>
              </p14:cNvPr>
              <p14:cNvContentPartPr/>
              <p14:nvPr/>
            </p14:nvContentPartPr>
            <p14:xfrm>
              <a:off x="3230940" y="4190580"/>
              <a:ext cx="639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546A3551-D8A0-3F66-D579-D5CE5CB5B04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176940" y="4082580"/>
                <a:ext cx="747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12F97CB-B6E9-06D4-ECD1-50E8DBF602F6}"/>
                  </a:ext>
                </a:extLst>
              </p14:cNvPr>
              <p14:cNvContentPartPr/>
              <p14:nvPr/>
            </p14:nvContentPartPr>
            <p14:xfrm>
              <a:off x="4876860" y="4174740"/>
              <a:ext cx="3268440" cy="237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12F97CB-B6E9-06D4-ECD1-50E8DBF602F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822860" y="4067100"/>
                <a:ext cx="337608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F4D7FE79-A805-3BB1-887F-07D49AF4CA47}"/>
                  </a:ext>
                </a:extLst>
              </p14:cNvPr>
              <p14:cNvContentPartPr/>
              <p14:nvPr/>
            </p14:nvContentPartPr>
            <p14:xfrm>
              <a:off x="845580" y="4381020"/>
              <a:ext cx="33141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F4D7FE79-A805-3BB1-887F-07D49AF4CA4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91940" y="4273020"/>
                <a:ext cx="34218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E1A9C101-908D-FDAF-54F0-F6ED64889A99}"/>
                  </a:ext>
                </a:extLst>
              </p14:cNvPr>
              <p14:cNvContentPartPr/>
              <p14:nvPr/>
            </p14:nvContentPartPr>
            <p14:xfrm>
              <a:off x="875820" y="4548060"/>
              <a:ext cx="7254720" cy="47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E1A9C101-908D-FDAF-54F0-F6ED64889A9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22180" y="4440060"/>
                <a:ext cx="736236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434C725-BE3D-64CB-6D46-60E9528D33FF}"/>
                  </a:ext>
                </a:extLst>
              </p14:cNvPr>
              <p14:cNvContentPartPr/>
              <p14:nvPr/>
            </p14:nvContentPartPr>
            <p14:xfrm>
              <a:off x="875820" y="4800060"/>
              <a:ext cx="15159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434C725-BE3D-64CB-6D46-60E9528D33F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22180" y="4692060"/>
                <a:ext cx="16236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9910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08711" y="64279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Paper 2: Stroke</a:t>
            </a:r>
            <a:endParaRPr lang="en-GB" sz="240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BD7EC-FD08-0A31-C5FD-3E5FCD8F52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21037" r="23416" b="14667"/>
          <a:stretch/>
        </p:blipFill>
        <p:spPr>
          <a:xfrm>
            <a:off x="426720" y="531865"/>
            <a:ext cx="8153400" cy="44287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34798F7-A070-61F5-5D01-084DA68646BC}"/>
                  </a:ext>
                </a:extLst>
              </p14:cNvPr>
              <p14:cNvContentPartPr/>
              <p14:nvPr/>
            </p14:nvContentPartPr>
            <p14:xfrm>
              <a:off x="525540" y="837540"/>
              <a:ext cx="7673040" cy="61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34798F7-A070-61F5-5D01-084DA68646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1900" y="729540"/>
                <a:ext cx="778068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845509F-9E7F-6A99-2B15-DAE55A22F62A}"/>
                  </a:ext>
                </a:extLst>
              </p14:cNvPr>
              <p14:cNvContentPartPr/>
              <p14:nvPr/>
            </p14:nvContentPartPr>
            <p14:xfrm>
              <a:off x="7337820" y="1050660"/>
              <a:ext cx="1142640" cy="8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845509F-9E7F-6A99-2B15-DAE55A22F62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84180" y="942660"/>
                <a:ext cx="125028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CA22EE1-7F5A-8066-23D4-43660C86D83B}"/>
                  </a:ext>
                </a:extLst>
              </p14:cNvPr>
              <p14:cNvContentPartPr/>
              <p14:nvPr/>
            </p14:nvContentPartPr>
            <p14:xfrm>
              <a:off x="548580" y="1272420"/>
              <a:ext cx="99612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CA22EE1-7F5A-8066-23D4-43660C86D8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4580" y="1164420"/>
                <a:ext cx="11037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2B0091E-8B54-1336-F908-DD5FE8790420}"/>
                  </a:ext>
                </a:extLst>
              </p14:cNvPr>
              <p14:cNvContentPartPr/>
              <p14:nvPr/>
            </p14:nvContentPartPr>
            <p14:xfrm>
              <a:off x="555780" y="1637100"/>
              <a:ext cx="6240600" cy="392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2B0091E-8B54-1336-F908-DD5FE879042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2140" y="1529460"/>
                <a:ext cx="634824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6CB81D5-1D2D-652E-AA78-B6DE2C4121C7}"/>
                  </a:ext>
                </a:extLst>
              </p14:cNvPr>
              <p14:cNvContentPartPr/>
              <p14:nvPr/>
            </p14:nvContentPartPr>
            <p14:xfrm>
              <a:off x="4640340" y="1843020"/>
              <a:ext cx="3862800" cy="16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6CB81D5-1D2D-652E-AA78-B6DE2C4121C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86700" y="1735380"/>
                <a:ext cx="397044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22A7E48-C709-E337-F319-54DC473489B2}"/>
                  </a:ext>
                </a:extLst>
              </p14:cNvPr>
              <p14:cNvContentPartPr/>
              <p14:nvPr/>
            </p14:nvContentPartPr>
            <p14:xfrm>
              <a:off x="571260" y="2011140"/>
              <a:ext cx="7314840" cy="46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22A7E48-C709-E337-F319-54DC473489B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7620" y="1903500"/>
                <a:ext cx="742248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EFC479B-A983-119F-5E9F-CB6851BAB5F6}"/>
                  </a:ext>
                </a:extLst>
              </p14:cNvPr>
              <p14:cNvContentPartPr/>
              <p14:nvPr/>
            </p14:nvContentPartPr>
            <p14:xfrm>
              <a:off x="4967940" y="2262780"/>
              <a:ext cx="3522240" cy="15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EFC479B-A983-119F-5E9F-CB6851BAB5F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13940" y="2155140"/>
                <a:ext cx="362988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20C2405-FDB2-946E-1F83-03BECB672359}"/>
                  </a:ext>
                </a:extLst>
              </p14:cNvPr>
              <p14:cNvContentPartPr/>
              <p14:nvPr/>
            </p14:nvContentPartPr>
            <p14:xfrm>
              <a:off x="525540" y="2445660"/>
              <a:ext cx="1554120" cy="86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20C2405-FDB2-946E-1F83-03BECB67235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71900" y="2337660"/>
                <a:ext cx="166176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8D3B1FC-E77A-5785-5712-4DAE32A33A4F}"/>
                  </a:ext>
                </a:extLst>
              </p14:cNvPr>
              <p14:cNvContentPartPr/>
              <p14:nvPr/>
            </p14:nvContentPartPr>
            <p14:xfrm>
              <a:off x="578820" y="3421260"/>
              <a:ext cx="6530040" cy="46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8D3B1FC-E77A-5785-5712-4DAE32A33A4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24820" y="3313260"/>
                <a:ext cx="663768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2C459A6-8F45-E487-6D0D-805608A17429}"/>
                  </a:ext>
                </a:extLst>
              </p14:cNvPr>
              <p14:cNvContentPartPr/>
              <p14:nvPr/>
            </p14:nvContentPartPr>
            <p14:xfrm>
              <a:off x="4602540" y="3663900"/>
              <a:ext cx="2780640" cy="9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2C459A6-8F45-E487-6D0D-805608A1742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548540" y="3556260"/>
                <a:ext cx="288828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3457B6C-67AE-7F9F-F0C8-17734513CE5D}"/>
                  </a:ext>
                </a:extLst>
              </p14:cNvPr>
              <p14:cNvContentPartPr/>
              <p14:nvPr/>
            </p14:nvContentPartPr>
            <p14:xfrm>
              <a:off x="1897140" y="3831660"/>
              <a:ext cx="2674080" cy="392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3457B6C-67AE-7F9F-F0C8-17734513CE5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843500" y="3723660"/>
                <a:ext cx="278172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38F5A3E-CC02-EA15-18DD-21511CAC716C}"/>
                  </a:ext>
                </a:extLst>
              </p14:cNvPr>
              <p14:cNvContentPartPr/>
              <p14:nvPr/>
            </p14:nvContentPartPr>
            <p14:xfrm>
              <a:off x="7063500" y="3831660"/>
              <a:ext cx="1447200" cy="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38F5A3E-CC02-EA15-18DD-21511CAC716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009860" y="3724020"/>
                <a:ext cx="155484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D99262B-BCFE-6E68-EAD5-C22E28E1A739}"/>
                  </a:ext>
                </a:extLst>
              </p14:cNvPr>
              <p14:cNvContentPartPr/>
              <p14:nvPr/>
            </p14:nvContentPartPr>
            <p14:xfrm>
              <a:off x="532740" y="4021740"/>
              <a:ext cx="2869560" cy="17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D99262B-BCFE-6E68-EAD5-C22E28E1A73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79100" y="3914100"/>
                <a:ext cx="297720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1F59367-D4DE-D864-2BE2-0657A76EE734}"/>
                  </a:ext>
                </a:extLst>
              </p14:cNvPr>
              <p14:cNvContentPartPr/>
              <p14:nvPr/>
            </p14:nvContentPartPr>
            <p14:xfrm>
              <a:off x="555780" y="4640220"/>
              <a:ext cx="7977960" cy="316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1F59367-D4DE-D864-2BE2-0657A76EE73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02140" y="4532220"/>
                <a:ext cx="808560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25C4232-23DC-80BE-CA8E-10A5609E7BA7}"/>
                  </a:ext>
                </a:extLst>
              </p14:cNvPr>
              <p14:cNvContentPartPr/>
              <p14:nvPr/>
            </p14:nvContentPartPr>
            <p14:xfrm>
              <a:off x="540660" y="4807980"/>
              <a:ext cx="594000" cy="86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25C4232-23DC-80BE-CA8E-10A5609E7BA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87020" y="4699980"/>
                <a:ext cx="701640" cy="22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4035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88475" y="53437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Where is Denmark?</a:t>
            </a:r>
          </a:p>
        </p:txBody>
      </p:sp>
      <p:pic>
        <p:nvPicPr>
          <p:cNvPr id="1026" name="Picture 2" descr="Denmark | History, Geography, &amp; Culture | Britannica">
            <a:extLst>
              <a:ext uri="{FF2B5EF4-FFF2-40B4-BE49-F238E27FC236}">
                <a16:creationId xmlns:a16="http://schemas.microsoft.com/office/drawing/2014/main" id="{F82CC7EC-95BC-FF5D-B78F-47BFFDB25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97" y="462304"/>
            <a:ext cx="4208526" cy="403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504CE05-71CF-6502-A087-53199FB88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793" y="2738230"/>
            <a:ext cx="3225562" cy="214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ssential Travel Guide to Copenhagen, Denmark - Savored Journeys">
            <a:extLst>
              <a:ext uri="{FF2B5EF4-FFF2-40B4-BE49-F238E27FC236}">
                <a16:creationId xmlns:a16="http://schemas.microsoft.com/office/drawing/2014/main" id="{77F99DD2-1A30-7172-BDF5-A97F38FF7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380" y="0"/>
            <a:ext cx="3862388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268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86595" y="49895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Air pollution, noise and green spaces in Denmark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86596" y="572152"/>
            <a:ext cx="8672097" cy="2952750"/>
          </a:xfrm>
        </p:spPr>
        <p:txBody>
          <a:bodyPr/>
          <a:lstStyle/>
          <a:p>
            <a:r>
              <a:rPr lang="en-GB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 Environment Agency</a:t>
            </a:r>
          </a:p>
          <a:p>
            <a:pPr lvl="1"/>
            <a:r>
              <a:rPr lang="en-GB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https://www.eea.europa.eu/themes/air/country-fact-sheets/2022-country-fact-sheets/denmark-air-pollution-country</a:t>
            </a:r>
            <a:endParaRPr lang="en-GB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GB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https://www.eea.europa.eu/themes/human/noise/noise-fact-sheets/noise-country-fact-sheets-2021/denmark</a:t>
            </a:r>
            <a:r>
              <a:rPr lang="en-GB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en-GB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https://www.eea.europa.eu/highlights/how-green-are-european-cities</a:t>
            </a:r>
            <a:endParaRPr lang="en-GB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https://www.iqair.com/world-most-polluted-countries</a:t>
            </a:r>
            <a:endParaRPr lang="en-GB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Copenhagen travel - Lonely Planet | Denmark, Europe">
            <a:extLst>
              <a:ext uri="{FF2B5EF4-FFF2-40B4-BE49-F238E27FC236}">
                <a16:creationId xmlns:a16="http://schemas.microsoft.com/office/drawing/2014/main" id="{CE7F35BE-2E0D-A8E6-5624-E6E9B2A0F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969" y="2940227"/>
            <a:ext cx="2918543" cy="194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9343F34A-B39D-4847-ACDA-D17C87B34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364" y="2166730"/>
            <a:ext cx="2381416" cy="297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622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86596" y="82092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What is Type 2 Diabetes?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405" y="505417"/>
            <a:ext cx="4910150" cy="2952750"/>
          </a:xfrm>
        </p:spPr>
        <p:txBody>
          <a:bodyPr/>
          <a:lstStyle/>
          <a:p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chronic metabolic disorder characterized by persistent </a:t>
            </a:r>
            <a:r>
              <a:rPr lang="en-GB" sz="1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hyperglycemia</a:t>
            </a: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due to:</a:t>
            </a:r>
          </a:p>
          <a:p>
            <a:pPr lvl="1"/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mpaired insulin secretion</a:t>
            </a:r>
          </a:p>
          <a:p>
            <a:pPr lvl="1"/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esistance to peripheral actions of insulin</a:t>
            </a:r>
          </a:p>
          <a:p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Microvascular </a:t>
            </a:r>
            <a:r>
              <a:rPr lang="en-GB" sz="1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(retinopathy, nephropathy, and neuropathy) and macrovascular complications leading to a 2-fold to 4-fold increased risk of cardiovascular diseases. </a:t>
            </a:r>
          </a:p>
          <a:p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factors:</a:t>
            </a:r>
          </a:p>
          <a:p>
            <a:pPr lvl="1"/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 susceptibility</a:t>
            </a:r>
          </a:p>
          <a:p>
            <a:pPr lvl="1"/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activity</a:t>
            </a:r>
          </a:p>
          <a:p>
            <a:pPr lvl="1"/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Obesity</a:t>
            </a:r>
          </a:p>
          <a:p>
            <a:pPr lvl="1"/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Lifestyle</a:t>
            </a:r>
          </a:p>
          <a:p>
            <a:endParaRPr lang="en-GB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1F3656-B5A1-A536-FAD4-28B235C343E5}"/>
              </a:ext>
            </a:extLst>
          </p:cNvPr>
          <p:cNvSpPr txBox="1"/>
          <p:nvPr/>
        </p:nvSpPr>
        <p:spPr>
          <a:xfrm>
            <a:off x="5988327" y="4494504"/>
            <a:ext cx="3155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Zheng, Y. </a:t>
            </a:r>
            <a:r>
              <a:rPr lang="en-GB" sz="1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GB" sz="12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Nat Rev Endocrinol</a:t>
            </a:r>
            <a:r>
              <a:rPr lang="en-GB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endParaRPr lang="en-GB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04" name="Picture 8" descr="Figure 2">
            <a:extLst>
              <a:ext uri="{FF2B5EF4-FFF2-40B4-BE49-F238E27FC236}">
                <a16:creationId xmlns:a16="http://schemas.microsoft.com/office/drawing/2014/main" id="{BAACF105-753A-B61E-3ECD-8DE140DEB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83" y="546413"/>
            <a:ext cx="4186912" cy="363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52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86596" y="82092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What is Stroke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8333" y="603771"/>
            <a:ext cx="8735817" cy="3276422"/>
          </a:xfrm>
        </p:spPr>
        <p:txBody>
          <a:bodyPr/>
          <a:lstStyle/>
          <a:p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Stroke is a leading cause of death and disability worldwide -&gt; ischaemic stroke &amp; haemorrhagic stroke</a:t>
            </a:r>
          </a:p>
          <a:p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Ischaemic stroke: infarction of the brain, spinal cord or retina -&gt; ~71% of all strokes globally</a:t>
            </a:r>
          </a:p>
          <a:p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factors:</a:t>
            </a:r>
          </a:p>
          <a:p>
            <a:pPr lvl="1"/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 heritability</a:t>
            </a:r>
          </a:p>
          <a:p>
            <a:pPr lvl="1"/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Age, sex</a:t>
            </a:r>
          </a:p>
          <a:p>
            <a:pPr lvl="1"/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History of hypertension</a:t>
            </a:r>
          </a:p>
          <a:p>
            <a:pPr lvl="1"/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Diabetes</a:t>
            </a:r>
          </a:p>
          <a:p>
            <a:pPr lvl="1"/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Lifestyle (lack of physical activity, diet , smoking, stress)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1F3656-B5A1-A536-FAD4-28B235C343E5}"/>
              </a:ext>
            </a:extLst>
          </p:cNvPr>
          <p:cNvSpPr txBox="1"/>
          <p:nvPr/>
        </p:nvSpPr>
        <p:spPr>
          <a:xfrm>
            <a:off x="5769665" y="4494504"/>
            <a:ext cx="33743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Campbell, B.C.V </a:t>
            </a:r>
            <a:r>
              <a:rPr lang="en-GB" sz="1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GB" sz="12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12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Nat Rev Dis Primers,</a:t>
            </a:r>
            <a:r>
              <a:rPr lang="en-GB" sz="12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2019</a:t>
            </a:r>
            <a:endParaRPr lang="en-GB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08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86596" y="82092"/>
            <a:ext cx="8672097" cy="1036377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How prevalent is T2D and Stroke in Denmark?</a:t>
            </a:r>
          </a:p>
        </p:txBody>
      </p:sp>
      <p:pic>
        <p:nvPicPr>
          <p:cNvPr id="5122" name="Picture 2" descr="Fig. 1">
            <a:extLst>
              <a:ext uri="{FF2B5EF4-FFF2-40B4-BE49-F238E27FC236}">
                <a16:creationId xmlns:a16="http://schemas.microsoft.com/office/drawing/2014/main" id="{38BB40A3-B765-4B8F-E31D-99D0A84DB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948" y="888481"/>
            <a:ext cx="4890052" cy="254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D60828-B3E3-0FA8-86F1-C87CEA7C4F6B}"/>
              </a:ext>
            </a:extLst>
          </p:cNvPr>
          <p:cNvSpPr txBox="1"/>
          <p:nvPr/>
        </p:nvSpPr>
        <p:spPr>
          <a:xfrm>
            <a:off x="1406387" y="3411899"/>
            <a:ext cx="1078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T2D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E4AEE576-35E2-025E-51BA-16CDFFEA0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2" y="934279"/>
            <a:ext cx="4002911" cy="213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E2DA7C-025A-894D-5EE3-2914474AE8D0}"/>
              </a:ext>
            </a:extLst>
          </p:cNvPr>
          <p:cNvSpPr txBox="1"/>
          <p:nvPr/>
        </p:nvSpPr>
        <p:spPr>
          <a:xfrm>
            <a:off x="7060096" y="3469877"/>
            <a:ext cx="1078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Stroke</a:t>
            </a:r>
          </a:p>
        </p:txBody>
      </p:sp>
    </p:spTree>
    <p:extLst>
      <p:ext uri="{BB962C8B-B14F-4D97-AF65-F5344CB8AC3E}">
        <p14:creationId xmlns:p14="http://schemas.microsoft.com/office/powerpoint/2010/main" val="2309263237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Queen Mary">
      <a:dk1>
        <a:srgbClr val="21386A"/>
      </a:dk1>
      <a:lt1>
        <a:sysClr val="window" lastClr="FFFFFF"/>
      </a:lt1>
      <a:dk2>
        <a:srgbClr val="21386A"/>
      </a:dk2>
      <a:lt2>
        <a:srgbClr val="D8D8D8"/>
      </a:lt2>
      <a:accent1>
        <a:srgbClr val="123181"/>
      </a:accent1>
      <a:accent2>
        <a:srgbClr val="792273"/>
      </a:accent2>
      <a:accent3>
        <a:srgbClr val="2DB8C5"/>
      </a:accent3>
      <a:accent4>
        <a:srgbClr val="CDA60C"/>
      </a:accent4>
      <a:accent5>
        <a:srgbClr val="BD1C1C"/>
      </a:accent5>
      <a:accent6>
        <a:srgbClr val="73B82B"/>
      </a:accent6>
      <a:hlink>
        <a:srgbClr val="E6007E"/>
      </a:hlink>
      <a:folHlink>
        <a:srgbClr val="2DB8C5"/>
      </a:folHlink>
    </a:clrScheme>
    <a:fontScheme name="Queen Ma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annel 4 1">
      <a:dk1>
        <a:srgbClr val="000000"/>
      </a:dk1>
      <a:lt1>
        <a:srgbClr val="FFFFFF"/>
      </a:lt1>
      <a:dk2>
        <a:srgbClr val="585858"/>
      </a:dk2>
      <a:lt2>
        <a:srgbClr val="FFFFFF"/>
      </a:lt2>
      <a:accent1>
        <a:srgbClr val="6D2B83"/>
      </a:accent1>
      <a:accent2>
        <a:srgbClr val="D0091D"/>
      </a:accent2>
      <a:accent3>
        <a:srgbClr val="FFD611"/>
      </a:accent3>
      <a:accent4>
        <a:srgbClr val="85B6E2"/>
      </a:accent4>
      <a:accent5>
        <a:srgbClr val="62CBC5"/>
      </a:accent5>
      <a:accent6>
        <a:srgbClr val="7F7878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7157</TotalTime>
  <Words>1573</Words>
  <Application>Microsoft Office PowerPoint</Application>
  <PresentationFormat>On-screen Show (16:9)</PresentationFormat>
  <Paragraphs>135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4 Text</vt:lpstr>
      <vt:lpstr>Arial</vt:lpstr>
      <vt:lpstr>Calibri</vt:lpstr>
      <vt:lpstr>Channel 4 Chadwick</vt:lpstr>
      <vt:lpstr>Charis SIL</vt:lpstr>
      <vt:lpstr>1_Custom Design</vt:lpstr>
      <vt:lpstr>2_Custom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J</dc:creator>
  <cp:lastModifiedBy>Stavroula Kanoni</cp:lastModifiedBy>
  <cp:revision>169</cp:revision>
  <dcterms:created xsi:type="dcterms:W3CDTF">2020-06-18T12:08:25Z</dcterms:created>
  <dcterms:modified xsi:type="dcterms:W3CDTF">2023-07-04T16:31:46Z</dcterms:modified>
</cp:coreProperties>
</file>