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6" r:id="rId1"/>
    <p:sldMasterId id="2147483843" r:id="rId2"/>
    <p:sldMasterId id="2147483888" r:id="rId3"/>
  </p:sldMasterIdLst>
  <p:notesMasterIdLst>
    <p:notesMasterId r:id="rId21"/>
  </p:notesMasterIdLst>
  <p:handoutMasterIdLst>
    <p:handoutMasterId r:id="rId22"/>
  </p:handoutMasterIdLst>
  <p:sldIdLst>
    <p:sldId id="257" r:id="rId4"/>
    <p:sldId id="561" r:id="rId5"/>
    <p:sldId id="560" r:id="rId6"/>
    <p:sldId id="563" r:id="rId7"/>
    <p:sldId id="564" r:id="rId8"/>
    <p:sldId id="565" r:id="rId9"/>
    <p:sldId id="562" r:id="rId10"/>
    <p:sldId id="306" r:id="rId11"/>
    <p:sldId id="566" r:id="rId12"/>
    <p:sldId id="572" r:id="rId13"/>
    <p:sldId id="573" r:id="rId14"/>
    <p:sldId id="574" r:id="rId15"/>
    <p:sldId id="576" r:id="rId16"/>
    <p:sldId id="567" r:id="rId17"/>
    <p:sldId id="568" r:id="rId18"/>
    <p:sldId id="575" r:id="rId19"/>
    <p:sldId id="331" r:id="rId20"/>
  </p:sldIdLst>
  <p:sldSz cx="9144000" cy="5143500" type="screen16x9"/>
  <p:notesSz cx="6858000" cy="9144000"/>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500"/>
    <a:srgbClr val="1C3D74"/>
    <a:srgbClr val="10746A"/>
    <a:srgbClr val="EC008C"/>
    <a:srgbClr val="2DB8C5"/>
    <a:srgbClr val="73B82B"/>
    <a:srgbClr val="8D3786"/>
    <a:srgbClr val="CDA60C"/>
    <a:srgbClr val="2DB862"/>
    <a:srgbClr val="0096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599" autoAdjust="0"/>
    <p:restoredTop sz="94695" autoAdjust="0"/>
  </p:normalViewPr>
  <p:slideViewPr>
    <p:cSldViewPr snapToGrid="0" snapToObjects="1">
      <p:cViewPr varScale="1">
        <p:scale>
          <a:sx n="128" d="100"/>
          <a:sy n="128" d="100"/>
        </p:scale>
        <p:origin x="76" y="13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55" d="100"/>
          <a:sy n="55" d="100"/>
        </p:scale>
        <p:origin x="2604"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vroula Kanoni" userId="743eef56-dc3d-4b77-8b25-0a83dfc881ea" providerId="ADAL" clId="{6E551825-D7F5-4997-9439-7F9764384F11}"/>
    <pc:docChg chg="undo custSel addSld delSld modSld sldOrd">
      <pc:chgData name="Stavroula Kanoni" userId="743eef56-dc3d-4b77-8b25-0a83dfc881ea" providerId="ADAL" clId="{6E551825-D7F5-4997-9439-7F9764384F11}" dt="2023-07-03T09:15:17.808" v="2823" actId="1076"/>
      <pc:docMkLst>
        <pc:docMk/>
      </pc:docMkLst>
      <pc:sldChg chg="addSp delSp modSp mod chgLayout">
        <pc:chgData name="Stavroula Kanoni" userId="743eef56-dc3d-4b77-8b25-0a83dfc881ea" providerId="ADAL" clId="{6E551825-D7F5-4997-9439-7F9764384F11}" dt="2023-07-03T09:14:20.514" v="2815" actId="6264"/>
        <pc:sldMkLst>
          <pc:docMk/>
          <pc:sldMk cId="2143892285" sldId="257"/>
        </pc:sldMkLst>
        <pc:spChg chg="add del mod ord">
          <ac:chgData name="Stavroula Kanoni" userId="743eef56-dc3d-4b77-8b25-0a83dfc881ea" providerId="ADAL" clId="{6E551825-D7F5-4997-9439-7F9764384F11}" dt="2023-07-03T09:14:20.514" v="2815" actId="6264"/>
          <ac:spMkLst>
            <pc:docMk/>
            <pc:sldMk cId="2143892285" sldId="257"/>
            <ac:spMk id="2" creationId="{12C04D50-B231-4006-0D43-7F5657809DEA}"/>
          </ac:spMkLst>
        </pc:spChg>
        <pc:spChg chg="mod">
          <ac:chgData name="Stavroula Kanoni" userId="743eef56-dc3d-4b77-8b25-0a83dfc881ea" providerId="ADAL" clId="{6E551825-D7F5-4997-9439-7F9764384F11}" dt="2023-07-01T11:45:51.555" v="81" actId="207"/>
          <ac:spMkLst>
            <pc:docMk/>
            <pc:sldMk cId="2143892285" sldId="257"/>
            <ac:spMk id="3" creationId="{452024F8-0DA2-39DE-F90D-74842F51063B}"/>
          </ac:spMkLst>
        </pc:spChg>
        <pc:spChg chg="add del mod ord">
          <ac:chgData name="Stavroula Kanoni" userId="743eef56-dc3d-4b77-8b25-0a83dfc881ea" providerId="ADAL" clId="{6E551825-D7F5-4997-9439-7F9764384F11}" dt="2023-07-03T09:14:20.514" v="2815" actId="6264"/>
          <ac:spMkLst>
            <pc:docMk/>
            <pc:sldMk cId="2143892285" sldId="257"/>
            <ac:spMk id="4" creationId="{B9F2C70C-52DC-5C1C-6870-53D73EB3B796}"/>
          </ac:spMkLst>
        </pc:spChg>
        <pc:picChg chg="del">
          <ac:chgData name="Stavroula Kanoni" userId="743eef56-dc3d-4b77-8b25-0a83dfc881ea" providerId="ADAL" clId="{6E551825-D7F5-4997-9439-7F9764384F11}" dt="2023-07-01T11:44:12.341" v="71" actId="478"/>
          <ac:picMkLst>
            <pc:docMk/>
            <pc:sldMk cId="2143892285" sldId="257"/>
            <ac:picMk id="2" creationId="{F0212A40-3203-3210-D259-7D136FB9D1AA}"/>
          </ac:picMkLst>
        </pc:picChg>
        <pc:picChg chg="add del mod">
          <ac:chgData name="Stavroula Kanoni" userId="743eef56-dc3d-4b77-8b25-0a83dfc881ea" providerId="ADAL" clId="{6E551825-D7F5-4997-9439-7F9764384F11}" dt="2023-07-01T11:48:52.473" v="100" actId="478"/>
          <ac:picMkLst>
            <pc:docMk/>
            <pc:sldMk cId="2143892285" sldId="257"/>
            <ac:picMk id="4" creationId="{5233235C-BE81-7CCB-5871-F8E1367EC182}"/>
          </ac:picMkLst>
        </pc:picChg>
        <pc:picChg chg="add mod">
          <ac:chgData name="Stavroula Kanoni" userId="743eef56-dc3d-4b77-8b25-0a83dfc881ea" providerId="ADAL" clId="{6E551825-D7F5-4997-9439-7F9764384F11}" dt="2023-07-01T11:49:07.550" v="104" actId="1076"/>
          <ac:picMkLst>
            <pc:docMk/>
            <pc:sldMk cId="2143892285" sldId="257"/>
            <ac:picMk id="3074" creationId="{ABADCEC2-6F97-1298-96E2-C0B27BE1AA65}"/>
          </ac:picMkLst>
        </pc:picChg>
      </pc:sldChg>
      <pc:sldChg chg="addSp delSp modSp mod">
        <pc:chgData name="Stavroula Kanoni" userId="743eef56-dc3d-4b77-8b25-0a83dfc881ea" providerId="ADAL" clId="{6E551825-D7F5-4997-9439-7F9764384F11}" dt="2023-07-01T13:42:03.816" v="1013" actId="20577"/>
        <pc:sldMkLst>
          <pc:docMk/>
          <pc:sldMk cId="3855018788" sldId="306"/>
        </pc:sldMkLst>
        <pc:spChg chg="mod">
          <ac:chgData name="Stavroula Kanoni" userId="743eef56-dc3d-4b77-8b25-0a83dfc881ea" providerId="ADAL" clId="{6E551825-D7F5-4997-9439-7F9764384F11}" dt="2023-07-01T13:39:19.852" v="941" actId="20577"/>
          <ac:spMkLst>
            <pc:docMk/>
            <pc:sldMk cId="3855018788" sldId="306"/>
            <ac:spMk id="2" creationId="{00000000-0000-0000-0000-000000000000}"/>
          </ac:spMkLst>
        </pc:spChg>
        <pc:spChg chg="del">
          <ac:chgData name="Stavroula Kanoni" userId="743eef56-dc3d-4b77-8b25-0a83dfc881ea" providerId="ADAL" clId="{6E551825-D7F5-4997-9439-7F9764384F11}" dt="2023-07-01T12:50:39.143" v="886" actId="478"/>
          <ac:spMkLst>
            <pc:docMk/>
            <pc:sldMk cId="3855018788" sldId="306"/>
            <ac:spMk id="3" creationId="{236DEDF4-9210-3877-FE42-D93A58FD6783}"/>
          </ac:spMkLst>
        </pc:spChg>
        <pc:spChg chg="del">
          <ac:chgData name="Stavroula Kanoni" userId="743eef56-dc3d-4b77-8b25-0a83dfc881ea" providerId="ADAL" clId="{6E551825-D7F5-4997-9439-7F9764384F11}" dt="2023-07-01T12:50:37.575" v="885" actId="478"/>
          <ac:spMkLst>
            <pc:docMk/>
            <pc:sldMk cId="3855018788" sldId="306"/>
            <ac:spMk id="4" creationId="{8045148E-5064-CFF6-4D7B-61A7378ED742}"/>
          </ac:spMkLst>
        </pc:spChg>
        <pc:spChg chg="mod">
          <ac:chgData name="Stavroula Kanoni" userId="743eef56-dc3d-4b77-8b25-0a83dfc881ea" providerId="ADAL" clId="{6E551825-D7F5-4997-9439-7F9764384F11}" dt="2023-07-01T13:42:03.816" v="1013" actId="20577"/>
          <ac:spMkLst>
            <pc:docMk/>
            <pc:sldMk cId="3855018788" sldId="306"/>
            <ac:spMk id="9" creationId="{00000000-0000-0000-0000-000000000000}"/>
          </ac:spMkLst>
        </pc:spChg>
        <pc:grpChg chg="add del mod">
          <ac:chgData name="Stavroula Kanoni" userId="743eef56-dc3d-4b77-8b25-0a83dfc881ea" providerId="ADAL" clId="{6E551825-D7F5-4997-9439-7F9764384F11}" dt="2023-07-01T13:34:12.612" v="923"/>
          <ac:grpSpMkLst>
            <pc:docMk/>
            <pc:sldMk cId="3855018788" sldId="306"/>
            <ac:grpSpMk id="7" creationId="{90841E66-8996-C613-0AE8-0A1D5D5081C0}"/>
          </ac:grpSpMkLst>
        </pc:grpChg>
        <pc:grpChg chg="add del mod">
          <ac:chgData name="Stavroula Kanoni" userId="743eef56-dc3d-4b77-8b25-0a83dfc881ea" providerId="ADAL" clId="{6E551825-D7F5-4997-9439-7F9764384F11}" dt="2023-07-01T13:34:58.181" v="925"/>
          <ac:grpSpMkLst>
            <pc:docMk/>
            <pc:sldMk cId="3855018788" sldId="306"/>
            <ac:grpSpMk id="11" creationId="{695EA32B-CC92-A78B-AA2A-21CA73DC6A04}"/>
          </ac:grpSpMkLst>
        </pc:grpChg>
        <pc:graphicFrameChg chg="mod">
          <ac:chgData name="Stavroula Kanoni" userId="743eef56-dc3d-4b77-8b25-0a83dfc881ea" providerId="ADAL" clId="{6E551825-D7F5-4997-9439-7F9764384F11}" dt="2023-07-01T13:34:10.531" v="922" actId="1076"/>
          <ac:graphicFrameMkLst>
            <pc:docMk/>
            <pc:sldMk cId="3855018788" sldId="306"/>
            <ac:graphicFrameMk id="10" creationId="{6588C3FE-CA23-BA85-6A03-810FFAB4D1BA}"/>
          </ac:graphicFrameMkLst>
        </pc:graphicFrameChg>
        <pc:graphicFrameChg chg="mod">
          <ac:chgData name="Stavroula Kanoni" userId="743eef56-dc3d-4b77-8b25-0a83dfc881ea" providerId="ADAL" clId="{6E551825-D7F5-4997-9439-7F9764384F11}" dt="2023-07-01T13:34:55.236" v="924"/>
          <ac:graphicFrameMkLst>
            <pc:docMk/>
            <pc:sldMk cId="3855018788" sldId="306"/>
            <ac:graphicFrameMk id="13" creationId="{72C3C194-7137-96DD-A034-A5043F1FD8E1}"/>
          </ac:graphicFrameMkLst>
        </pc:graphicFrameChg>
        <pc:picChg chg="add del mod modCrop">
          <ac:chgData name="Stavroula Kanoni" userId="743eef56-dc3d-4b77-8b25-0a83dfc881ea" providerId="ADAL" clId="{6E551825-D7F5-4997-9439-7F9764384F11}" dt="2023-07-01T11:45:35.157" v="80" actId="478"/>
          <ac:picMkLst>
            <pc:docMk/>
            <pc:sldMk cId="3855018788" sldId="306"/>
            <ac:picMk id="6" creationId="{C73C5ABF-E55A-AA94-DAC1-E8C276DFB7EC}"/>
          </ac:picMkLst>
        </pc:picChg>
        <pc:picChg chg="mod">
          <ac:chgData name="Stavroula Kanoni" userId="743eef56-dc3d-4b77-8b25-0a83dfc881ea" providerId="ADAL" clId="{6E551825-D7F5-4997-9439-7F9764384F11}" dt="2023-07-01T13:34:04.210" v="920"/>
          <ac:picMkLst>
            <pc:docMk/>
            <pc:sldMk cId="3855018788" sldId="306"/>
            <ac:picMk id="8" creationId="{DE7E36C2-6F69-9E34-2051-8F8CA38A51DC}"/>
          </ac:picMkLst>
        </pc:picChg>
        <pc:picChg chg="mod">
          <ac:chgData name="Stavroula Kanoni" userId="743eef56-dc3d-4b77-8b25-0a83dfc881ea" providerId="ADAL" clId="{6E551825-D7F5-4997-9439-7F9764384F11}" dt="2023-07-01T13:34:55.236" v="924"/>
          <ac:picMkLst>
            <pc:docMk/>
            <pc:sldMk cId="3855018788" sldId="306"/>
            <ac:picMk id="12" creationId="{95E18497-253C-3EE5-0AFE-05BAD981DBE0}"/>
          </ac:picMkLst>
        </pc:picChg>
        <pc:picChg chg="add mod">
          <ac:chgData name="Stavroula Kanoni" userId="743eef56-dc3d-4b77-8b25-0a83dfc881ea" providerId="ADAL" clId="{6E551825-D7F5-4997-9439-7F9764384F11}" dt="2023-07-01T13:35:43.484" v="930" actId="1076"/>
          <ac:picMkLst>
            <pc:docMk/>
            <pc:sldMk cId="3855018788" sldId="306"/>
            <ac:picMk id="15" creationId="{7AC70A5E-E48D-3238-3C94-6C077AD5D336}"/>
          </ac:picMkLst>
        </pc:picChg>
        <pc:picChg chg="add del mod">
          <ac:chgData name="Stavroula Kanoni" userId="743eef56-dc3d-4b77-8b25-0a83dfc881ea" providerId="ADAL" clId="{6E551825-D7F5-4997-9439-7F9764384F11}" dt="2023-07-01T11:44:15.849" v="72" actId="21"/>
          <ac:picMkLst>
            <pc:docMk/>
            <pc:sldMk cId="3855018788" sldId="306"/>
            <ac:picMk id="1026" creationId="{E83F70A5-82CE-53E4-DC04-0C2069AD0D2A}"/>
          </ac:picMkLst>
        </pc:picChg>
        <pc:picChg chg="del">
          <ac:chgData name="Stavroula Kanoni" userId="743eef56-dc3d-4b77-8b25-0a83dfc881ea" providerId="ADAL" clId="{6E551825-D7F5-4997-9439-7F9764384F11}" dt="2023-07-01T12:50:40.702" v="888" actId="478"/>
          <ac:picMkLst>
            <pc:docMk/>
            <pc:sldMk cId="3855018788" sldId="306"/>
            <ac:picMk id="1028" creationId="{7462964F-ADA8-D9BF-A211-CF00F80EF8E4}"/>
          </ac:picMkLst>
        </pc:picChg>
        <pc:picChg chg="del">
          <ac:chgData name="Stavroula Kanoni" userId="743eef56-dc3d-4b77-8b25-0a83dfc881ea" providerId="ADAL" clId="{6E551825-D7F5-4997-9439-7F9764384F11}" dt="2023-07-01T12:50:39.886" v="887" actId="478"/>
          <ac:picMkLst>
            <pc:docMk/>
            <pc:sldMk cId="3855018788" sldId="306"/>
            <ac:picMk id="1032" creationId="{ADFF07CF-5566-A522-7584-479C132BB52E}"/>
          </ac:picMkLst>
        </pc:picChg>
      </pc:sldChg>
      <pc:sldChg chg="add del">
        <pc:chgData name="Stavroula Kanoni" userId="743eef56-dc3d-4b77-8b25-0a83dfc881ea" providerId="ADAL" clId="{6E551825-D7F5-4997-9439-7F9764384F11}" dt="2023-07-01T12:42:49.963" v="832" actId="47"/>
        <pc:sldMkLst>
          <pc:docMk/>
          <pc:sldMk cId="846321493" sldId="307"/>
        </pc:sldMkLst>
      </pc:sldChg>
      <pc:sldChg chg="addSp delSp modSp mod">
        <pc:chgData name="Stavroula Kanoni" userId="743eef56-dc3d-4b77-8b25-0a83dfc881ea" providerId="ADAL" clId="{6E551825-D7F5-4997-9439-7F9764384F11}" dt="2023-07-01T12:51:31.477" v="918" actId="1076"/>
        <pc:sldMkLst>
          <pc:docMk/>
          <pc:sldMk cId="1158822623" sldId="331"/>
        </pc:sldMkLst>
        <pc:picChg chg="del">
          <ac:chgData name="Stavroula Kanoni" userId="743eef56-dc3d-4b77-8b25-0a83dfc881ea" providerId="ADAL" clId="{6E551825-D7F5-4997-9439-7F9764384F11}" dt="2023-07-01T12:51:04.904" v="915" actId="478"/>
          <ac:picMkLst>
            <pc:docMk/>
            <pc:sldMk cId="1158822623" sldId="331"/>
            <ac:picMk id="3" creationId="{776667E2-E348-C0BA-A1F8-77F9685D2DBF}"/>
          </ac:picMkLst>
        </pc:picChg>
        <pc:picChg chg="add mod">
          <ac:chgData name="Stavroula Kanoni" userId="743eef56-dc3d-4b77-8b25-0a83dfc881ea" providerId="ADAL" clId="{6E551825-D7F5-4997-9439-7F9764384F11}" dt="2023-07-01T12:51:31.477" v="918" actId="1076"/>
          <ac:picMkLst>
            <pc:docMk/>
            <pc:sldMk cId="1158822623" sldId="331"/>
            <ac:picMk id="4" creationId="{A5220804-802C-6946-36CA-8355360476D8}"/>
          </ac:picMkLst>
        </pc:picChg>
        <pc:picChg chg="mod">
          <ac:chgData name="Stavroula Kanoni" userId="743eef56-dc3d-4b77-8b25-0a83dfc881ea" providerId="ADAL" clId="{6E551825-D7F5-4997-9439-7F9764384F11}" dt="2023-07-01T12:51:22.295" v="916" actId="1076"/>
          <ac:picMkLst>
            <pc:docMk/>
            <pc:sldMk cId="1158822623" sldId="331"/>
            <ac:picMk id="1026" creationId="{34FDFE83-4F71-E923-99C2-1D3AF7E3E038}"/>
          </ac:picMkLst>
        </pc:picChg>
      </pc:sldChg>
      <pc:sldChg chg="del">
        <pc:chgData name="Stavroula Kanoni" userId="743eef56-dc3d-4b77-8b25-0a83dfc881ea" providerId="ADAL" clId="{6E551825-D7F5-4997-9439-7F9764384F11}" dt="2023-07-01T12:50:43.905" v="889" actId="47"/>
        <pc:sldMkLst>
          <pc:docMk/>
          <pc:sldMk cId="4028731767" sldId="333"/>
        </pc:sldMkLst>
      </pc:sldChg>
      <pc:sldChg chg="del">
        <pc:chgData name="Stavroula Kanoni" userId="743eef56-dc3d-4b77-8b25-0a83dfc881ea" providerId="ADAL" clId="{6E551825-D7F5-4997-9439-7F9764384F11}" dt="2023-07-01T12:50:44.214" v="890" actId="47"/>
        <pc:sldMkLst>
          <pc:docMk/>
          <pc:sldMk cId="4066845805" sldId="334"/>
        </pc:sldMkLst>
      </pc:sldChg>
      <pc:sldChg chg="del">
        <pc:chgData name="Stavroula Kanoni" userId="743eef56-dc3d-4b77-8b25-0a83dfc881ea" providerId="ADAL" clId="{6E551825-D7F5-4997-9439-7F9764384F11}" dt="2023-07-01T12:50:45.061" v="891" actId="47"/>
        <pc:sldMkLst>
          <pc:docMk/>
          <pc:sldMk cId="1902860820" sldId="532"/>
        </pc:sldMkLst>
      </pc:sldChg>
      <pc:sldChg chg="del">
        <pc:chgData name="Stavroula Kanoni" userId="743eef56-dc3d-4b77-8b25-0a83dfc881ea" providerId="ADAL" clId="{6E551825-D7F5-4997-9439-7F9764384F11}" dt="2023-07-01T12:50:46.491" v="894" actId="47"/>
        <pc:sldMkLst>
          <pc:docMk/>
          <pc:sldMk cId="1695092477" sldId="533"/>
        </pc:sldMkLst>
      </pc:sldChg>
      <pc:sldChg chg="del">
        <pc:chgData name="Stavroula Kanoni" userId="743eef56-dc3d-4b77-8b25-0a83dfc881ea" providerId="ADAL" clId="{6E551825-D7F5-4997-9439-7F9764384F11}" dt="2023-07-01T12:50:45.751" v="893" actId="47"/>
        <pc:sldMkLst>
          <pc:docMk/>
          <pc:sldMk cId="1360195022" sldId="534"/>
        </pc:sldMkLst>
      </pc:sldChg>
      <pc:sldChg chg="del">
        <pc:chgData name="Stavroula Kanoni" userId="743eef56-dc3d-4b77-8b25-0a83dfc881ea" providerId="ADAL" clId="{6E551825-D7F5-4997-9439-7F9764384F11}" dt="2023-07-01T12:50:47.041" v="895" actId="47"/>
        <pc:sldMkLst>
          <pc:docMk/>
          <pc:sldMk cId="958676329" sldId="535"/>
        </pc:sldMkLst>
      </pc:sldChg>
      <pc:sldChg chg="del">
        <pc:chgData name="Stavroula Kanoni" userId="743eef56-dc3d-4b77-8b25-0a83dfc881ea" providerId="ADAL" clId="{6E551825-D7F5-4997-9439-7F9764384F11}" dt="2023-07-01T12:50:45.382" v="892" actId="47"/>
        <pc:sldMkLst>
          <pc:docMk/>
          <pc:sldMk cId="1108650935" sldId="536"/>
        </pc:sldMkLst>
      </pc:sldChg>
      <pc:sldChg chg="del">
        <pc:chgData name="Stavroula Kanoni" userId="743eef56-dc3d-4b77-8b25-0a83dfc881ea" providerId="ADAL" clId="{6E551825-D7F5-4997-9439-7F9764384F11}" dt="2023-07-01T12:50:47.404" v="896" actId="47"/>
        <pc:sldMkLst>
          <pc:docMk/>
          <pc:sldMk cId="3264286205" sldId="537"/>
        </pc:sldMkLst>
      </pc:sldChg>
      <pc:sldChg chg="del">
        <pc:chgData name="Stavroula Kanoni" userId="743eef56-dc3d-4b77-8b25-0a83dfc881ea" providerId="ADAL" clId="{6E551825-D7F5-4997-9439-7F9764384F11}" dt="2023-07-01T12:50:48.212" v="897" actId="47"/>
        <pc:sldMkLst>
          <pc:docMk/>
          <pc:sldMk cId="2058408989" sldId="538"/>
        </pc:sldMkLst>
      </pc:sldChg>
      <pc:sldChg chg="del">
        <pc:chgData name="Stavroula Kanoni" userId="743eef56-dc3d-4b77-8b25-0a83dfc881ea" providerId="ADAL" clId="{6E551825-D7F5-4997-9439-7F9764384F11}" dt="2023-07-01T12:50:48.577" v="898" actId="47"/>
        <pc:sldMkLst>
          <pc:docMk/>
          <pc:sldMk cId="3619372613" sldId="539"/>
        </pc:sldMkLst>
      </pc:sldChg>
      <pc:sldChg chg="del">
        <pc:chgData name="Stavroula Kanoni" userId="743eef56-dc3d-4b77-8b25-0a83dfc881ea" providerId="ADAL" clId="{6E551825-D7F5-4997-9439-7F9764384F11}" dt="2023-07-01T12:50:48.942" v="899" actId="47"/>
        <pc:sldMkLst>
          <pc:docMk/>
          <pc:sldMk cId="1814750934" sldId="540"/>
        </pc:sldMkLst>
      </pc:sldChg>
      <pc:sldChg chg="del">
        <pc:chgData name="Stavroula Kanoni" userId="743eef56-dc3d-4b77-8b25-0a83dfc881ea" providerId="ADAL" clId="{6E551825-D7F5-4997-9439-7F9764384F11}" dt="2023-07-01T12:50:50.151" v="901" actId="47"/>
        <pc:sldMkLst>
          <pc:docMk/>
          <pc:sldMk cId="2691437873" sldId="541"/>
        </pc:sldMkLst>
      </pc:sldChg>
      <pc:sldChg chg="del">
        <pc:chgData name="Stavroula Kanoni" userId="743eef56-dc3d-4b77-8b25-0a83dfc881ea" providerId="ADAL" clId="{6E551825-D7F5-4997-9439-7F9764384F11}" dt="2023-07-01T12:50:52.510" v="906" actId="47"/>
        <pc:sldMkLst>
          <pc:docMk/>
          <pc:sldMk cId="505602623" sldId="542"/>
        </pc:sldMkLst>
      </pc:sldChg>
      <pc:sldChg chg="del">
        <pc:chgData name="Stavroula Kanoni" userId="743eef56-dc3d-4b77-8b25-0a83dfc881ea" providerId="ADAL" clId="{6E551825-D7F5-4997-9439-7F9764384F11}" dt="2023-07-01T12:50:50.651" v="902" actId="47"/>
        <pc:sldMkLst>
          <pc:docMk/>
          <pc:sldMk cId="3059477850" sldId="544"/>
        </pc:sldMkLst>
      </pc:sldChg>
      <pc:sldChg chg="del">
        <pc:chgData name="Stavroula Kanoni" userId="743eef56-dc3d-4b77-8b25-0a83dfc881ea" providerId="ADAL" clId="{6E551825-D7F5-4997-9439-7F9764384F11}" dt="2023-07-01T12:50:51.079" v="903" actId="47"/>
        <pc:sldMkLst>
          <pc:docMk/>
          <pc:sldMk cId="2246686471" sldId="545"/>
        </pc:sldMkLst>
      </pc:sldChg>
      <pc:sldChg chg="del">
        <pc:chgData name="Stavroula Kanoni" userId="743eef56-dc3d-4b77-8b25-0a83dfc881ea" providerId="ADAL" clId="{6E551825-D7F5-4997-9439-7F9764384F11}" dt="2023-07-01T12:50:52.101" v="905" actId="47"/>
        <pc:sldMkLst>
          <pc:docMk/>
          <pc:sldMk cId="114354857" sldId="546"/>
        </pc:sldMkLst>
      </pc:sldChg>
      <pc:sldChg chg="del">
        <pc:chgData name="Stavroula Kanoni" userId="743eef56-dc3d-4b77-8b25-0a83dfc881ea" providerId="ADAL" clId="{6E551825-D7F5-4997-9439-7F9764384F11}" dt="2023-07-01T12:50:53.043" v="907" actId="47"/>
        <pc:sldMkLst>
          <pc:docMk/>
          <pc:sldMk cId="3697283893" sldId="547"/>
        </pc:sldMkLst>
      </pc:sldChg>
      <pc:sldChg chg="del">
        <pc:chgData name="Stavroula Kanoni" userId="743eef56-dc3d-4b77-8b25-0a83dfc881ea" providerId="ADAL" clId="{6E551825-D7F5-4997-9439-7F9764384F11}" dt="2023-07-01T12:50:55.389" v="910" actId="47"/>
        <pc:sldMkLst>
          <pc:docMk/>
          <pc:sldMk cId="3398203326" sldId="551"/>
        </pc:sldMkLst>
      </pc:sldChg>
      <pc:sldChg chg="del">
        <pc:chgData name="Stavroula Kanoni" userId="743eef56-dc3d-4b77-8b25-0a83dfc881ea" providerId="ADAL" clId="{6E551825-D7F5-4997-9439-7F9764384F11}" dt="2023-07-01T12:50:59.992" v="914" actId="47"/>
        <pc:sldMkLst>
          <pc:docMk/>
          <pc:sldMk cId="999100555" sldId="552"/>
        </pc:sldMkLst>
      </pc:sldChg>
      <pc:sldChg chg="del">
        <pc:chgData name="Stavroula Kanoni" userId="743eef56-dc3d-4b77-8b25-0a83dfc881ea" providerId="ADAL" clId="{6E551825-D7F5-4997-9439-7F9764384F11}" dt="2023-07-01T12:50:51.503" v="904" actId="47"/>
        <pc:sldMkLst>
          <pc:docMk/>
          <pc:sldMk cId="1620915195" sldId="553"/>
        </pc:sldMkLst>
      </pc:sldChg>
      <pc:sldChg chg="del">
        <pc:chgData name="Stavroula Kanoni" userId="743eef56-dc3d-4b77-8b25-0a83dfc881ea" providerId="ADAL" clId="{6E551825-D7F5-4997-9439-7F9764384F11}" dt="2023-07-01T12:50:53.559" v="908" actId="47"/>
        <pc:sldMkLst>
          <pc:docMk/>
          <pc:sldMk cId="82617330" sldId="554"/>
        </pc:sldMkLst>
      </pc:sldChg>
      <pc:sldChg chg="del">
        <pc:chgData name="Stavroula Kanoni" userId="743eef56-dc3d-4b77-8b25-0a83dfc881ea" providerId="ADAL" clId="{6E551825-D7F5-4997-9439-7F9764384F11}" dt="2023-07-01T12:50:54.538" v="909" actId="47"/>
        <pc:sldMkLst>
          <pc:docMk/>
          <pc:sldMk cId="3960234670" sldId="555"/>
        </pc:sldMkLst>
      </pc:sldChg>
      <pc:sldChg chg="del">
        <pc:chgData name="Stavroula Kanoni" userId="743eef56-dc3d-4b77-8b25-0a83dfc881ea" providerId="ADAL" clId="{6E551825-D7F5-4997-9439-7F9764384F11}" dt="2023-07-01T12:50:49.688" v="900" actId="47"/>
        <pc:sldMkLst>
          <pc:docMk/>
          <pc:sldMk cId="1306451639" sldId="556"/>
        </pc:sldMkLst>
      </pc:sldChg>
      <pc:sldChg chg="del">
        <pc:chgData name="Stavroula Kanoni" userId="743eef56-dc3d-4b77-8b25-0a83dfc881ea" providerId="ADAL" clId="{6E551825-D7F5-4997-9439-7F9764384F11}" dt="2023-07-01T12:50:56.297" v="911" actId="47"/>
        <pc:sldMkLst>
          <pc:docMk/>
          <pc:sldMk cId="3058028443" sldId="557"/>
        </pc:sldMkLst>
      </pc:sldChg>
      <pc:sldChg chg="del">
        <pc:chgData name="Stavroula Kanoni" userId="743eef56-dc3d-4b77-8b25-0a83dfc881ea" providerId="ADAL" clId="{6E551825-D7F5-4997-9439-7F9764384F11}" dt="2023-07-01T12:50:57.450" v="912" actId="47"/>
        <pc:sldMkLst>
          <pc:docMk/>
          <pc:sldMk cId="1195900104" sldId="558"/>
        </pc:sldMkLst>
      </pc:sldChg>
      <pc:sldChg chg="del">
        <pc:chgData name="Stavroula Kanoni" userId="743eef56-dc3d-4b77-8b25-0a83dfc881ea" providerId="ADAL" clId="{6E551825-D7F5-4997-9439-7F9764384F11}" dt="2023-07-01T12:50:58.302" v="913" actId="47"/>
        <pc:sldMkLst>
          <pc:docMk/>
          <pc:sldMk cId="3897433034" sldId="559"/>
        </pc:sldMkLst>
      </pc:sldChg>
      <pc:sldChg chg="addSp delSp modSp add mod">
        <pc:chgData name="Stavroula Kanoni" userId="743eef56-dc3d-4b77-8b25-0a83dfc881ea" providerId="ADAL" clId="{6E551825-D7F5-4997-9439-7F9764384F11}" dt="2023-07-01T15:36:00.944" v="2813" actId="20577"/>
        <pc:sldMkLst>
          <pc:docMk/>
          <pc:sldMk cId="4243106515" sldId="560"/>
        </pc:sldMkLst>
        <pc:spChg chg="mod">
          <ac:chgData name="Stavroula Kanoni" userId="743eef56-dc3d-4b77-8b25-0a83dfc881ea" providerId="ADAL" clId="{6E551825-D7F5-4997-9439-7F9764384F11}" dt="2023-07-01T11:59:36.629" v="453" actId="20577"/>
          <ac:spMkLst>
            <pc:docMk/>
            <pc:sldMk cId="4243106515" sldId="560"/>
            <ac:spMk id="2" creationId="{00000000-0000-0000-0000-000000000000}"/>
          </ac:spMkLst>
        </pc:spChg>
        <pc:spChg chg="del">
          <ac:chgData name="Stavroula Kanoni" userId="743eef56-dc3d-4b77-8b25-0a83dfc881ea" providerId="ADAL" clId="{6E551825-D7F5-4997-9439-7F9764384F11}" dt="2023-07-01T11:59:46.020" v="456" actId="478"/>
          <ac:spMkLst>
            <pc:docMk/>
            <pc:sldMk cId="4243106515" sldId="560"/>
            <ac:spMk id="3" creationId="{236DEDF4-9210-3877-FE42-D93A58FD6783}"/>
          </ac:spMkLst>
        </pc:spChg>
        <pc:spChg chg="del">
          <ac:chgData name="Stavroula Kanoni" userId="743eef56-dc3d-4b77-8b25-0a83dfc881ea" providerId="ADAL" clId="{6E551825-D7F5-4997-9439-7F9764384F11}" dt="2023-07-01T11:59:43.259" v="455" actId="478"/>
          <ac:spMkLst>
            <pc:docMk/>
            <pc:sldMk cId="4243106515" sldId="560"/>
            <ac:spMk id="4" creationId="{8045148E-5064-CFF6-4D7B-61A7378ED742}"/>
          </ac:spMkLst>
        </pc:spChg>
        <pc:spChg chg="mod">
          <ac:chgData name="Stavroula Kanoni" userId="743eef56-dc3d-4b77-8b25-0a83dfc881ea" providerId="ADAL" clId="{6E551825-D7F5-4997-9439-7F9764384F11}" dt="2023-07-01T15:36:00.944" v="2813" actId="20577"/>
          <ac:spMkLst>
            <pc:docMk/>
            <pc:sldMk cId="4243106515" sldId="560"/>
            <ac:spMk id="9" creationId="{00000000-0000-0000-0000-000000000000}"/>
          </ac:spMkLst>
        </pc:spChg>
        <pc:picChg chg="del">
          <ac:chgData name="Stavroula Kanoni" userId="743eef56-dc3d-4b77-8b25-0a83dfc881ea" providerId="ADAL" clId="{6E551825-D7F5-4997-9439-7F9764384F11}" dt="2023-07-01T11:46:06.018" v="83" actId="478"/>
          <ac:picMkLst>
            <pc:docMk/>
            <pc:sldMk cId="4243106515" sldId="560"/>
            <ac:picMk id="1028" creationId="{7462964F-ADA8-D9BF-A211-CF00F80EF8E4}"/>
          </ac:picMkLst>
        </pc:picChg>
        <pc:picChg chg="del">
          <ac:chgData name="Stavroula Kanoni" userId="743eef56-dc3d-4b77-8b25-0a83dfc881ea" providerId="ADAL" clId="{6E551825-D7F5-4997-9439-7F9764384F11}" dt="2023-07-01T11:59:40.274" v="454" actId="478"/>
          <ac:picMkLst>
            <pc:docMk/>
            <pc:sldMk cId="4243106515" sldId="560"/>
            <ac:picMk id="1032" creationId="{ADFF07CF-5566-A522-7584-479C132BB52E}"/>
          </ac:picMkLst>
        </pc:picChg>
        <pc:picChg chg="add mod">
          <ac:chgData name="Stavroula Kanoni" userId="743eef56-dc3d-4b77-8b25-0a83dfc881ea" providerId="ADAL" clId="{6E551825-D7F5-4997-9439-7F9764384F11}" dt="2023-07-01T11:59:50.445" v="457" actId="14100"/>
          <ac:picMkLst>
            <pc:docMk/>
            <pc:sldMk cId="4243106515" sldId="560"/>
            <ac:picMk id="2050" creationId="{71342380-759E-2C3A-F990-AA6A51F9D81B}"/>
          </ac:picMkLst>
        </pc:picChg>
      </pc:sldChg>
      <pc:sldChg chg="delSp modSp add mod">
        <pc:chgData name="Stavroula Kanoni" userId="743eef56-dc3d-4b77-8b25-0a83dfc881ea" providerId="ADAL" clId="{6E551825-D7F5-4997-9439-7F9764384F11}" dt="2023-07-01T11:59:04.165" v="431" actId="20577"/>
        <pc:sldMkLst>
          <pc:docMk/>
          <pc:sldMk cId="3869910747" sldId="561"/>
        </pc:sldMkLst>
        <pc:spChg chg="mod">
          <ac:chgData name="Stavroula Kanoni" userId="743eef56-dc3d-4b77-8b25-0a83dfc881ea" providerId="ADAL" clId="{6E551825-D7F5-4997-9439-7F9764384F11}" dt="2023-07-01T11:52:49.660" v="120" actId="20577"/>
          <ac:spMkLst>
            <pc:docMk/>
            <pc:sldMk cId="3869910747" sldId="561"/>
            <ac:spMk id="2" creationId="{00000000-0000-0000-0000-000000000000}"/>
          </ac:spMkLst>
        </pc:spChg>
        <pc:spChg chg="del">
          <ac:chgData name="Stavroula Kanoni" userId="743eef56-dc3d-4b77-8b25-0a83dfc881ea" providerId="ADAL" clId="{6E551825-D7F5-4997-9439-7F9764384F11}" dt="2023-07-01T11:52:53.132" v="121" actId="478"/>
          <ac:spMkLst>
            <pc:docMk/>
            <pc:sldMk cId="3869910747" sldId="561"/>
            <ac:spMk id="3" creationId="{236DEDF4-9210-3877-FE42-D93A58FD6783}"/>
          </ac:spMkLst>
        </pc:spChg>
        <pc:spChg chg="del">
          <ac:chgData name="Stavroula Kanoni" userId="743eef56-dc3d-4b77-8b25-0a83dfc881ea" providerId="ADAL" clId="{6E551825-D7F5-4997-9439-7F9764384F11}" dt="2023-07-01T11:52:54.609" v="122" actId="478"/>
          <ac:spMkLst>
            <pc:docMk/>
            <pc:sldMk cId="3869910747" sldId="561"/>
            <ac:spMk id="4" creationId="{8045148E-5064-CFF6-4D7B-61A7378ED742}"/>
          </ac:spMkLst>
        </pc:spChg>
        <pc:spChg chg="mod">
          <ac:chgData name="Stavroula Kanoni" userId="743eef56-dc3d-4b77-8b25-0a83dfc881ea" providerId="ADAL" clId="{6E551825-D7F5-4997-9439-7F9764384F11}" dt="2023-07-01T11:59:04.165" v="431" actId="20577"/>
          <ac:spMkLst>
            <pc:docMk/>
            <pc:sldMk cId="3869910747" sldId="561"/>
            <ac:spMk id="9" creationId="{00000000-0000-0000-0000-000000000000}"/>
          </ac:spMkLst>
        </pc:spChg>
        <pc:picChg chg="del">
          <ac:chgData name="Stavroula Kanoni" userId="743eef56-dc3d-4b77-8b25-0a83dfc881ea" providerId="ADAL" clId="{6E551825-D7F5-4997-9439-7F9764384F11}" dt="2023-07-01T11:52:39.167" v="113" actId="478"/>
          <ac:picMkLst>
            <pc:docMk/>
            <pc:sldMk cId="3869910747" sldId="561"/>
            <ac:picMk id="1032" creationId="{ADFF07CF-5566-A522-7584-479C132BB52E}"/>
          </ac:picMkLst>
        </pc:picChg>
        <pc:picChg chg="del">
          <ac:chgData name="Stavroula Kanoni" userId="743eef56-dc3d-4b77-8b25-0a83dfc881ea" providerId="ADAL" clId="{6E551825-D7F5-4997-9439-7F9764384F11}" dt="2023-07-01T11:52:37.009" v="112" actId="478"/>
          <ac:picMkLst>
            <pc:docMk/>
            <pc:sldMk cId="3869910747" sldId="561"/>
            <ac:picMk id="2050" creationId="{71342380-759E-2C3A-F990-AA6A51F9D81B}"/>
          </ac:picMkLst>
        </pc:picChg>
      </pc:sldChg>
      <pc:sldChg chg="addSp delSp modSp add mod modAnim">
        <pc:chgData name="Stavroula Kanoni" userId="743eef56-dc3d-4b77-8b25-0a83dfc881ea" providerId="ADAL" clId="{6E551825-D7F5-4997-9439-7F9764384F11}" dt="2023-07-01T12:49:47.887" v="871" actId="14100"/>
        <pc:sldMkLst>
          <pc:docMk/>
          <pc:sldMk cId="631640424" sldId="562"/>
        </pc:sldMkLst>
        <pc:spChg chg="del mod">
          <ac:chgData name="Stavroula Kanoni" userId="743eef56-dc3d-4b77-8b25-0a83dfc881ea" providerId="ADAL" clId="{6E551825-D7F5-4997-9439-7F9764384F11}" dt="2023-07-01T12:49:34.909" v="866" actId="478"/>
          <ac:spMkLst>
            <pc:docMk/>
            <pc:sldMk cId="631640424" sldId="562"/>
            <ac:spMk id="2" creationId="{00000000-0000-0000-0000-000000000000}"/>
          </ac:spMkLst>
        </pc:spChg>
        <pc:spChg chg="add del mod">
          <ac:chgData name="Stavroula Kanoni" userId="743eef56-dc3d-4b77-8b25-0a83dfc881ea" providerId="ADAL" clId="{6E551825-D7F5-4997-9439-7F9764384F11}" dt="2023-07-01T12:04:34.783" v="788" actId="21"/>
          <ac:spMkLst>
            <pc:docMk/>
            <pc:sldMk cId="631640424" sldId="562"/>
            <ac:spMk id="4" creationId="{6469791C-A970-D8DB-1406-03081702F1F9}"/>
          </ac:spMkLst>
        </pc:spChg>
        <pc:spChg chg="add del mod">
          <ac:chgData name="Stavroula Kanoni" userId="743eef56-dc3d-4b77-8b25-0a83dfc881ea" providerId="ADAL" clId="{6E551825-D7F5-4997-9439-7F9764384F11}" dt="2023-07-01T12:40:34.292" v="813" actId="478"/>
          <ac:spMkLst>
            <pc:docMk/>
            <pc:sldMk cId="631640424" sldId="562"/>
            <ac:spMk id="8" creationId="{DBC3C995-3F37-FFCE-F8A4-E6E8D60ACD6D}"/>
          </ac:spMkLst>
        </pc:spChg>
        <pc:spChg chg="del mod">
          <ac:chgData name="Stavroula Kanoni" userId="743eef56-dc3d-4b77-8b25-0a83dfc881ea" providerId="ADAL" clId="{6E551825-D7F5-4997-9439-7F9764384F11}" dt="2023-07-01T12:40:30.011" v="812" actId="478"/>
          <ac:spMkLst>
            <pc:docMk/>
            <pc:sldMk cId="631640424" sldId="562"/>
            <ac:spMk id="9" creationId="{00000000-0000-0000-0000-000000000000}"/>
          </ac:spMkLst>
        </pc:spChg>
        <pc:spChg chg="add del mod">
          <ac:chgData name="Stavroula Kanoni" userId="743eef56-dc3d-4b77-8b25-0a83dfc881ea" providerId="ADAL" clId="{6E551825-D7F5-4997-9439-7F9764384F11}" dt="2023-07-01T12:49:36.584" v="867" actId="478"/>
          <ac:spMkLst>
            <pc:docMk/>
            <pc:sldMk cId="631640424" sldId="562"/>
            <ac:spMk id="16" creationId="{E4A46F6B-D739-D1D6-EADF-826DBB48C8B7}"/>
          </ac:spMkLst>
        </pc:spChg>
        <pc:picChg chg="add del mod modCrop">
          <ac:chgData name="Stavroula Kanoni" userId="743eef56-dc3d-4b77-8b25-0a83dfc881ea" providerId="ADAL" clId="{6E551825-D7F5-4997-9439-7F9764384F11}" dt="2023-07-01T12:47:26.566" v="857" actId="478"/>
          <ac:picMkLst>
            <pc:docMk/>
            <pc:sldMk cId="631640424" sldId="562"/>
            <ac:picMk id="6" creationId="{55C6D09F-D428-D15E-663D-9C32271CDACF}"/>
          </ac:picMkLst>
        </pc:picChg>
        <pc:picChg chg="add del mod modCrop">
          <ac:chgData name="Stavroula Kanoni" userId="743eef56-dc3d-4b77-8b25-0a83dfc881ea" providerId="ADAL" clId="{6E551825-D7F5-4997-9439-7F9764384F11}" dt="2023-07-01T12:43:40.237" v="846" actId="478"/>
          <ac:picMkLst>
            <pc:docMk/>
            <pc:sldMk cId="631640424" sldId="562"/>
            <ac:picMk id="10" creationId="{AAD8A2EB-1040-0486-1FF7-E752FC4C5A74}"/>
          </ac:picMkLst>
        </pc:picChg>
        <pc:picChg chg="add del mod">
          <ac:chgData name="Stavroula Kanoni" userId="743eef56-dc3d-4b77-8b25-0a83dfc881ea" providerId="ADAL" clId="{6E551825-D7F5-4997-9439-7F9764384F11}" dt="2023-07-01T12:44:48.581" v="850" actId="478"/>
          <ac:picMkLst>
            <pc:docMk/>
            <pc:sldMk cId="631640424" sldId="562"/>
            <ac:picMk id="11" creationId="{C4577DD4-871E-FF3E-1A15-586E5237E46A}"/>
          </ac:picMkLst>
        </pc:picChg>
        <pc:picChg chg="add del mod">
          <ac:chgData name="Stavroula Kanoni" userId="743eef56-dc3d-4b77-8b25-0a83dfc881ea" providerId="ADAL" clId="{6E551825-D7F5-4997-9439-7F9764384F11}" dt="2023-07-01T12:48:00.806" v="860" actId="478"/>
          <ac:picMkLst>
            <pc:docMk/>
            <pc:sldMk cId="631640424" sldId="562"/>
            <ac:picMk id="13" creationId="{3B7D8861-3ED6-967B-C243-960E065BE7E1}"/>
          </ac:picMkLst>
        </pc:picChg>
        <pc:picChg chg="add mod">
          <ac:chgData name="Stavroula Kanoni" userId="743eef56-dc3d-4b77-8b25-0a83dfc881ea" providerId="ADAL" clId="{6E551825-D7F5-4997-9439-7F9764384F11}" dt="2023-07-01T12:49:47.887" v="871" actId="14100"/>
          <ac:picMkLst>
            <pc:docMk/>
            <pc:sldMk cId="631640424" sldId="562"/>
            <ac:picMk id="14" creationId="{95A3F244-E3A4-F9A3-DBC0-FEADC8245E92}"/>
          </ac:picMkLst>
        </pc:picChg>
        <pc:picChg chg="del">
          <ac:chgData name="Stavroula Kanoni" userId="743eef56-dc3d-4b77-8b25-0a83dfc881ea" providerId="ADAL" clId="{6E551825-D7F5-4997-9439-7F9764384F11}" dt="2023-07-01T12:02:29.151" v="663" actId="478"/>
          <ac:picMkLst>
            <pc:docMk/>
            <pc:sldMk cId="631640424" sldId="562"/>
            <ac:picMk id="2050" creationId="{71342380-759E-2C3A-F990-AA6A51F9D81B}"/>
          </ac:picMkLst>
        </pc:picChg>
      </pc:sldChg>
      <pc:sldChg chg="add del">
        <pc:chgData name="Stavroula Kanoni" userId="743eef56-dc3d-4b77-8b25-0a83dfc881ea" providerId="ADAL" clId="{6E551825-D7F5-4997-9439-7F9764384F11}" dt="2023-07-01T12:03:20.152" v="675"/>
        <pc:sldMkLst>
          <pc:docMk/>
          <pc:sldMk cId="351940701" sldId="563"/>
        </pc:sldMkLst>
      </pc:sldChg>
      <pc:sldChg chg="addSp delSp modSp add mod">
        <pc:chgData name="Stavroula Kanoni" userId="743eef56-dc3d-4b77-8b25-0a83dfc881ea" providerId="ADAL" clId="{6E551825-D7F5-4997-9439-7F9764384F11}" dt="2023-07-01T12:43:08.339" v="837" actId="1076"/>
        <pc:sldMkLst>
          <pc:docMk/>
          <pc:sldMk cId="3891541471" sldId="563"/>
        </pc:sldMkLst>
        <pc:spChg chg="add mod">
          <ac:chgData name="Stavroula Kanoni" userId="743eef56-dc3d-4b77-8b25-0a83dfc881ea" providerId="ADAL" clId="{6E551825-D7F5-4997-9439-7F9764384F11}" dt="2023-07-01T12:43:08.339" v="837" actId="1076"/>
          <ac:spMkLst>
            <pc:docMk/>
            <pc:sldMk cId="3891541471" sldId="563"/>
            <ac:spMk id="3" creationId="{17685384-3D6D-CFDD-D90A-F5B616BC6E62}"/>
          </ac:spMkLst>
        </pc:spChg>
        <pc:picChg chg="add del mod">
          <ac:chgData name="Stavroula Kanoni" userId="743eef56-dc3d-4b77-8b25-0a83dfc881ea" providerId="ADAL" clId="{6E551825-D7F5-4997-9439-7F9764384F11}" dt="2023-07-01T12:38:56.529" v="805" actId="478"/>
          <ac:picMkLst>
            <pc:docMk/>
            <pc:sldMk cId="3891541471" sldId="563"/>
            <ac:picMk id="4" creationId="{46584022-A821-4244-D5EB-17A871543261}"/>
          </ac:picMkLst>
        </pc:picChg>
        <pc:picChg chg="add del mod">
          <ac:chgData name="Stavroula Kanoni" userId="743eef56-dc3d-4b77-8b25-0a83dfc881ea" providerId="ADAL" clId="{6E551825-D7F5-4997-9439-7F9764384F11}" dt="2023-07-01T12:40:10.396" v="809"/>
          <ac:picMkLst>
            <pc:docMk/>
            <pc:sldMk cId="3891541471" sldId="563"/>
            <ac:picMk id="5" creationId="{09594067-A0AB-4490-D11E-4D5F2432F62E}"/>
          </ac:picMkLst>
        </pc:picChg>
        <pc:picChg chg="del">
          <ac:chgData name="Stavroula Kanoni" userId="743eef56-dc3d-4b77-8b25-0a83dfc881ea" providerId="ADAL" clId="{6E551825-D7F5-4997-9439-7F9764384F11}" dt="2023-07-01T12:36:30.711" v="796" actId="478"/>
          <ac:picMkLst>
            <pc:docMk/>
            <pc:sldMk cId="3891541471" sldId="563"/>
            <ac:picMk id="6" creationId="{55C6D09F-D428-D15E-663D-9C32271CDACF}"/>
          </ac:picMkLst>
        </pc:picChg>
        <pc:picChg chg="add del mod">
          <ac:chgData name="Stavroula Kanoni" userId="743eef56-dc3d-4b77-8b25-0a83dfc881ea" providerId="ADAL" clId="{6E551825-D7F5-4997-9439-7F9764384F11}" dt="2023-07-01T12:43:00.097" v="833" actId="478"/>
          <ac:picMkLst>
            <pc:docMk/>
            <pc:sldMk cId="3891541471" sldId="563"/>
            <ac:picMk id="7" creationId="{3A9E4B1D-409D-DFE3-4A09-6360B5FDD739}"/>
          </ac:picMkLst>
        </pc:picChg>
      </pc:sldChg>
      <pc:sldChg chg="addSp delSp modSp add mod modClrScheme chgLayout">
        <pc:chgData name="Stavroula Kanoni" userId="743eef56-dc3d-4b77-8b25-0a83dfc881ea" providerId="ADAL" clId="{6E551825-D7F5-4997-9439-7F9764384F11}" dt="2023-07-03T09:15:01.307" v="2818" actId="1076"/>
        <pc:sldMkLst>
          <pc:docMk/>
          <pc:sldMk cId="2363528075" sldId="564"/>
        </pc:sldMkLst>
        <pc:spChg chg="mod ord">
          <ac:chgData name="Stavroula Kanoni" userId="743eef56-dc3d-4b77-8b25-0a83dfc881ea" providerId="ADAL" clId="{6E551825-D7F5-4997-9439-7F9764384F11}" dt="2023-07-03T09:14:50.249" v="2816" actId="700"/>
          <ac:spMkLst>
            <pc:docMk/>
            <pc:sldMk cId="2363528075" sldId="564"/>
            <ac:spMk id="2" creationId="{00000000-0000-0000-0000-000000000000}"/>
          </ac:spMkLst>
        </pc:spChg>
        <pc:spChg chg="del">
          <ac:chgData name="Stavroula Kanoni" userId="743eef56-dc3d-4b77-8b25-0a83dfc881ea" providerId="ADAL" clId="{6E551825-D7F5-4997-9439-7F9764384F11}" dt="2023-07-01T12:43:12.765" v="838" actId="478"/>
          <ac:spMkLst>
            <pc:docMk/>
            <pc:sldMk cId="2363528075" sldId="564"/>
            <ac:spMk id="3" creationId="{17685384-3D6D-CFDD-D90A-F5B616BC6E62}"/>
          </ac:spMkLst>
        </pc:spChg>
        <pc:spChg chg="add del mod ord">
          <ac:chgData name="Stavroula Kanoni" userId="743eef56-dc3d-4b77-8b25-0a83dfc881ea" providerId="ADAL" clId="{6E551825-D7F5-4997-9439-7F9764384F11}" dt="2023-07-03T09:14:54.747" v="2817" actId="478"/>
          <ac:spMkLst>
            <pc:docMk/>
            <pc:sldMk cId="2363528075" sldId="564"/>
            <ac:spMk id="3" creationId="{916F3AE9-3E76-5D55-A83C-E910B8509577}"/>
          </ac:spMkLst>
        </pc:spChg>
        <pc:spChg chg="add del mod">
          <ac:chgData name="Stavroula Kanoni" userId="743eef56-dc3d-4b77-8b25-0a83dfc881ea" providerId="ADAL" clId="{6E551825-D7F5-4997-9439-7F9764384F11}" dt="2023-07-01T12:43:35.143" v="845" actId="478"/>
          <ac:spMkLst>
            <pc:docMk/>
            <pc:sldMk cId="2363528075" sldId="564"/>
            <ac:spMk id="5" creationId="{73FB4611-443C-9EFC-E8A7-5AF459D376C5}"/>
          </ac:spMkLst>
        </pc:spChg>
        <pc:spChg chg="del">
          <ac:chgData name="Stavroula Kanoni" userId="743eef56-dc3d-4b77-8b25-0a83dfc881ea" providerId="ADAL" clId="{6E551825-D7F5-4997-9439-7F9764384F11}" dt="2023-07-01T12:43:14.610" v="839" actId="478"/>
          <ac:spMkLst>
            <pc:docMk/>
            <pc:sldMk cId="2363528075" sldId="564"/>
            <ac:spMk id="9" creationId="{00000000-0000-0000-0000-000000000000}"/>
          </ac:spMkLst>
        </pc:spChg>
        <pc:picChg chg="mod">
          <ac:chgData name="Stavroula Kanoni" userId="743eef56-dc3d-4b77-8b25-0a83dfc881ea" providerId="ADAL" clId="{6E551825-D7F5-4997-9439-7F9764384F11}" dt="2023-07-03T09:15:01.307" v="2818" actId="1076"/>
          <ac:picMkLst>
            <pc:docMk/>
            <pc:sldMk cId="2363528075" sldId="564"/>
            <ac:picMk id="7" creationId="{3A9E4B1D-409D-DFE3-4A09-6360B5FDD739}"/>
          </ac:picMkLst>
        </pc:picChg>
      </pc:sldChg>
      <pc:sldChg chg="add del">
        <pc:chgData name="Stavroula Kanoni" userId="743eef56-dc3d-4b77-8b25-0a83dfc881ea" providerId="ADAL" clId="{6E551825-D7F5-4997-9439-7F9764384F11}" dt="2023-07-01T12:40:25.492" v="811" actId="47"/>
        <pc:sldMkLst>
          <pc:docMk/>
          <pc:sldMk cId="2628750139" sldId="564"/>
        </pc:sldMkLst>
      </pc:sldChg>
      <pc:sldChg chg="addSp delSp modSp add mod modClrScheme chgLayout">
        <pc:chgData name="Stavroula Kanoni" userId="743eef56-dc3d-4b77-8b25-0a83dfc881ea" providerId="ADAL" clId="{6E551825-D7F5-4997-9439-7F9764384F11}" dt="2023-07-03T09:15:17.808" v="2823" actId="1076"/>
        <pc:sldMkLst>
          <pc:docMk/>
          <pc:sldMk cId="543402996" sldId="565"/>
        </pc:sldMkLst>
        <pc:spChg chg="mod ord">
          <ac:chgData name="Stavroula Kanoni" userId="743eef56-dc3d-4b77-8b25-0a83dfc881ea" providerId="ADAL" clId="{6E551825-D7F5-4997-9439-7F9764384F11}" dt="2023-07-03T09:15:10.506" v="2821" actId="700"/>
          <ac:spMkLst>
            <pc:docMk/>
            <pc:sldMk cId="543402996" sldId="565"/>
            <ac:spMk id="2" creationId="{00000000-0000-0000-0000-000000000000}"/>
          </ac:spMkLst>
        </pc:spChg>
        <pc:spChg chg="add del mod">
          <ac:chgData name="Stavroula Kanoni" userId="743eef56-dc3d-4b77-8b25-0a83dfc881ea" providerId="ADAL" clId="{6E551825-D7F5-4997-9439-7F9764384F11}" dt="2023-07-03T09:15:07.775" v="2820" actId="6264"/>
          <ac:spMkLst>
            <pc:docMk/>
            <pc:sldMk cId="543402996" sldId="565"/>
            <ac:spMk id="3" creationId="{1E0B7782-985E-8315-1CC2-F2B125135751}"/>
          </ac:spMkLst>
        </pc:spChg>
        <pc:spChg chg="add del mod ord">
          <ac:chgData name="Stavroula Kanoni" userId="743eef56-dc3d-4b77-8b25-0a83dfc881ea" providerId="ADAL" clId="{6E551825-D7F5-4997-9439-7F9764384F11}" dt="2023-07-03T09:15:07.775" v="2820" actId="6264"/>
          <ac:spMkLst>
            <pc:docMk/>
            <pc:sldMk cId="543402996" sldId="565"/>
            <ac:spMk id="4" creationId="{68BE6945-D5B8-D025-E2F1-048EC280199F}"/>
          </ac:spMkLst>
        </pc:spChg>
        <pc:spChg chg="add del mod ord">
          <ac:chgData name="Stavroula Kanoni" userId="743eef56-dc3d-4b77-8b25-0a83dfc881ea" providerId="ADAL" clId="{6E551825-D7F5-4997-9439-7F9764384F11}" dt="2023-07-03T09:15:14.359" v="2822" actId="478"/>
          <ac:spMkLst>
            <pc:docMk/>
            <pc:sldMk cId="543402996" sldId="565"/>
            <ac:spMk id="5" creationId="{38354AC1-0188-B60E-1964-131170610A3D}"/>
          </ac:spMkLst>
        </pc:spChg>
        <pc:picChg chg="mod">
          <ac:chgData name="Stavroula Kanoni" userId="743eef56-dc3d-4b77-8b25-0a83dfc881ea" providerId="ADAL" clId="{6E551825-D7F5-4997-9439-7F9764384F11}" dt="2023-07-03T09:15:17.808" v="2823" actId="1076"/>
          <ac:picMkLst>
            <pc:docMk/>
            <pc:sldMk cId="543402996" sldId="565"/>
            <ac:picMk id="6" creationId="{55C6D09F-D428-D15E-663D-9C32271CDACF}"/>
          </ac:picMkLst>
        </pc:picChg>
        <pc:picChg chg="del">
          <ac:chgData name="Stavroula Kanoni" userId="743eef56-dc3d-4b77-8b25-0a83dfc881ea" providerId="ADAL" clId="{6E551825-D7F5-4997-9439-7F9764384F11}" dt="2023-07-01T12:46:49.838" v="855" actId="478"/>
          <ac:picMkLst>
            <pc:docMk/>
            <pc:sldMk cId="543402996" sldId="565"/>
            <ac:picMk id="13" creationId="{3B7D8861-3ED6-967B-C243-960E065BE7E1}"/>
          </ac:picMkLst>
        </pc:picChg>
      </pc:sldChg>
      <pc:sldChg chg="addSp delSp modSp add mod ord">
        <pc:chgData name="Stavroula Kanoni" userId="743eef56-dc3d-4b77-8b25-0a83dfc881ea" providerId="ADAL" clId="{6E551825-D7F5-4997-9439-7F9764384F11}" dt="2023-07-01T15:16:38.895" v="2714"/>
        <pc:sldMkLst>
          <pc:docMk/>
          <pc:sldMk cId="1136386318" sldId="566"/>
        </pc:sldMkLst>
        <pc:spChg chg="mod">
          <ac:chgData name="Stavroula Kanoni" userId="743eef56-dc3d-4b77-8b25-0a83dfc881ea" providerId="ADAL" clId="{6E551825-D7F5-4997-9439-7F9764384F11}" dt="2023-07-01T13:42:19.468" v="1020" actId="20577"/>
          <ac:spMkLst>
            <pc:docMk/>
            <pc:sldMk cId="1136386318" sldId="566"/>
            <ac:spMk id="2" creationId="{00000000-0000-0000-0000-000000000000}"/>
          </ac:spMkLst>
        </pc:spChg>
        <pc:spChg chg="mod">
          <ac:chgData name="Stavroula Kanoni" userId="743eef56-dc3d-4b77-8b25-0a83dfc881ea" providerId="ADAL" clId="{6E551825-D7F5-4997-9439-7F9764384F11}" dt="2023-07-01T13:43:30.387" v="1105" actId="14100"/>
          <ac:spMkLst>
            <pc:docMk/>
            <pc:sldMk cId="1136386318" sldId="566"/>
            <ac:spMk id="9" creationId="{00000000-0000-0000-0000-000000000000}"/>
          </ac:spMkLst>
        </pc:spChg>
        <pc:picChg chg="del">
          <ac:chgData name="Stavroula Kanoni" userId="743eef56-dc3d-4b77-8b25-0a83dfc881ea" providerId="ADAL" clId="{6E551825-D7F5-4997-9439-7F9764384F11}" dt="2023-07-01T13:42:38.668" v="1023" actId="478"/>
          <ac:picMkLst>
            <pc:docMk/>
            <pc:sldMk cId="1136386318" sldId="566"/>
            <ac:picMk id="15" creationId="{7AC70A5E-E48D-3238-3C94-6C077AD5D336}"/>
          </ac:picMkLst>
        </pc:picChg>
        <pc:picChg chg="add mod">
          <ac:chgData name="Stavroula Kanoni" userId="743eef56-dc3d-4b77-8b25-0a83dfc881ea" providerId="ADAL" clId="{6E551825-D7F5-4997-9439-7F9764384F11}" dt="2023-07-01T13:44:53.142" v="1108" actId="1076"/>
          <ac:picMkLst>
            <pc:docMk/>
            <pc:sldMk cId="1136386318" sldId="566"/>
            <ac:picMk id="4098" creationId="{E20167CF-152E-B85E-261F-0588AE6C09C7}"/>
          </ac:picMkLst>
        </pc:picChg>
      </pc:sldChg>
      <pc:sldChg chg="addSp delSp modSp add mod">
        <pc:chgData name="Stavroula Kanoni" userId="743eef56-dc3d-4b77-8b25-0a83dfc881ea" providerId="ADAL" clId="{6E551825-D7F5-4997-9439-7F9764384F11}" dt="2023-07-01T14:05:00.157" v="1786" actId="20577"/>
        <pc:sldMkLst>
          <pc:docMk/>
          <pc:sldMk cId="2325616457" sldId="567"/>
        </pc:sldMkLst>
        <pc:spChg chg="mod">
          <ac:chgData name="Stavroula Kanoni" userId="743eef56-dc3d-4b77-8b25-0a83dfc881ea" providerId="ADAL" clId="{6E551825-D7F5-4997-9439-7F9764384F11}" dt="2023-07-01T13:46:53.189" v="1137" actId="20577"/>
          <ac:spMkLst>
            <pc:docMk/>
            <pc:sldMk cId="2325616457" sldId="567"/>
            <ac:spMk id="2" creationId="{00000000-0000-0000-0000-000000000000}"/>
          </ac:spMkLst>
        </pc:spChg>
        <pc:spChg chg="mod">
          <ac:chgData name="Stavroula Kanoni" userId="743eef56-dc3d-4b77-8b25-0a83dfc881ea" providerId="ADAL" clId="{6E551825-D7F5-4997-9439-7F9764384F11}" dt="2023-07-01T14:05:00.157" v="1786" actId="20577"/>
          <ac:spMkLst>
            <pc:docMk/>
            <pc:sldMk cId="2325616457" sldId="567"/>
            <ac:spMk id="9" creationId="{00000000-0000-0000-0000-000000000000}"/>
          </ac:spMkLst>
        </pc:spChg>
        <pc:picChg chg="del">
          <ac:chgData name="Stavroula Kanoni" userId="743eef56-dc3d-4b77-8b25-0a83dfc881ea" providerId="ADAL" clId="{6E551825-D7F5-4997-9439-7F9764384F11}" dt="2023-07-01T13:46:43.909" v="1133" actId="478"/>
          <ac:picMkLst>
            <pc:docMk/>
            <pc:sldMk cId="2325616457" sldId="567"/>
            <ac:picMk id="4098" creationId="{E20167CF-152E-B85E-261F-0588AE6C09C7}"/>
          </ac:picMkLst>
        </pc:picChg>
        <pc:picChg chg="add mod">
          <ac:chgData name="Stavroula Kanoni" userId="743eef56-dc3d-4b77-8b25-0a83dfc881ea" providerId="ADAL" clId="{6E551825-D7F5-4997-9439-7F9764384F11}" dt="2023-07-01T13:46:49.408" v="1136" actId="1076"/>
          <ac:picMkLst>
            <pc:docMk/>
            <pc:sldMk cId="2325616457" sldId="567"/>
            <ac:picMk id="10242" creationId="{0DCF2293-A6A6-1194-570E-8F500B17B8D8}"/>
          </ac:picMkLst>
        </pc:picChg>
      </pc:sldChg>
      <pc:sldChg chg="addSp delSp modSp add mod">
        <pc:chgData name="Stavroula Kanoni" userId="743eef56-dc3d-4b77-8b25-0a83dfc881ea" providerId="ADAL" clId="{6E551825-D7F5-4997-9439-7F9764384F11}" dt="2023-07-01T13:56:24.378" v="1753" actId="14100"/>
        <pc:sldMkLst>
          <pc:docMk/>
          <pc:sldMk cId="1022875105" sldId="568"/>
        </pc:sldMkLst>
        <pc:spChg chg="mod">
          <ac:chgData name="Stavroula Kanoni" userId="743eef56-dc3d-4b77-8b25-0a83dfc881ea" providerId="ADAL" clId="{6E551825-D7F5-4997-9439-7F9764384F11}" dt="2023-07-01T13:54:43.181" v="1674" actId="20577"/>
          <ac:spMkLst>
            <pc:docMk/>
            <pc:sldMk cId="1022875105" sldId="568"/>
            <ac:spMk id="2" creationId="{00000000-0000-0000-0000-000000000000}"/>
          </ac:spMkLst>
        </pc:spChg>
        <pc:spChg chg="mod">
          <ac:chgData name="Stavroula Kanoni" userId="743eef56-dc3d-4b77-8b25-0a83dfc881ea" providerId="ADAL" clId="{6E551825-D7F5-4997-9439-7F9764384F11}" dt="2023-07-01T13:56:24.378" v="1753" actId="14100"/>
          <ac:spMkLst>
            <pc:docMk/>
            <pc:sldMk cId="1022875105" sldId="568"/>
            <ac:spMk id="9" creationId="{00000000-0000-0000-0000-000000000000}"/>
          </ac:spMkLst>
        </pc:spChg>
        <pc:picChg chg="del">
          <ac:chgData name="Stavroula Kanoni" userId="743eef56-dc3d-4b77-8b25-0a83dfc881ea" providerId="ADAL" clId="{6E551825-D7F5-4997-9439-7F9764384F11}" dt="2023-07-01T13:55:15.864" v="1675" actId="478"/>
          <ac:picMkLst>
            <pc:docMk/>
            <pc:sldMk cId="1022875105" sldId="568"/>
            <ac:picMk id="10242" creationId="{0DCF2293-A6A6-1194-570E-8F500B17B8D8}"/>
          </ac:picMkLst>
        </pc:picChg>
        <pc:picChg chg="add mod">
          <ac:chgData name="Stavroula Kanoni" userId="743eef56-dc3d-4b77-8b25-0a83dfc881ea" providerId="ADAL" clId="{6E551825-D7F5-4997-9439-7F9764384F11}" dt="2023-07-01T13:55:23.284" v="1678" actId="1076"/>
          <ac:picMkLst>
            <pc:docMk/>
            <pc:sldMk cId="1022875105" sldId="568"/>
            <ac:picMk id="11266" creationId="{7E4E6D78-5F49-02CA-BAD0-A75F779DEF21}"/>
          </ac:picMkLst>
        </pc:picChg>
      </pc:sldChg>
      <pc:sldChg chg="addSp delSp modSp add del mod">
        <pc:chgData name="Stavroula Kanoni" userId="743eef56-dc3d-4b77-8b25-0a83dfc881ea" providerId="ADAL" clId="{6E551825-D7F5-4997-9439-7F9764384F11}" dt="2023-07-01T14:49:45.910" v="2459" actId="47"/>
        <pc:sldMkLst>
          <pc:docMk/>
          <pc:sldMk cId="4013863457" sldId="569"/>
        </pc:sldMkLst>
        <pc:spChg chg="mod">
          <ac:chgData name="Stavroula Kanoni" userId="743eef56-dc3d-4b77-8b25-0a83dfc881ea" providerId="ADAL" clId="{6E551825-D7F5-4997-9439-7F9764384F11}" dt="2023-07-01T14:08:25.457" v="1824" actId="20577"/>
          <ac:spMkLst>
            <pc:docMk/>
            <pc:sldMk cId="4013863457" sldId="569"/>
            <ac:spMk id="2" creationId="{00000000-0000-0000-0000-000000000000}"/>
          </ac:spMkLst>
        </pc:spChg>
        <pc:spChg chg="add del mod">
          <ac:chgData name="Stavroula Kanoni" userId="743eef56-dc3d-4b77-8b25-0a83dfc881ea" providerId="ADAL" clId="{6E551825-D7F5-4997-9439-7F9764384F11}" dt="2023-07-01T14:04:21.632" v="1777" actId="21"/>
          <ac:spMkLst>
            <pc:docMk/>
            <pc:sldMk cId="4013863457" sldId="569"/>
            <ac:spMk id="5" creationId="{DEEF229C-0CCA-45B2-B60F-C0550CC59453}"/>
          </ac:spMkLst>
        </pc:spChg>
        <pc:spChg chg="del">
          <ac:chgData name="Stavroula Kanoni" userId="743eef56-dc3d-4b77-8b25-0a83dfc881ea" providerId="ADAL" clId="{6E551825-D7F5-4997-9439-7F9764384F11}" dt="2023-07-01T14:04:16.905" v="1776" actId="21"/>
          <ac:spMkLst>
            <pc:docMk/>
            <pc:sldMk cId="4013863457" sldId="569"/>
            <ac:spMk id="9" creationId="{00000000-0000-0000-0000-000000000000}"/>
          </ac:spMkLst>
        </pc:spChg>
        <pc:graphicFrameChg chg="add mod modGraphic">
          <ac:chgData name="Stavroula Kanoni" userId="743eef56-dc3d-4b77-8b25-0a83dfc881ea" providerId="ADAL" clId="{6E551825-D7F5-4997-9439-7F9764384F11}" dt="2023-07-01T14:28:55.897" v="2181" actId="113"/>
          <ac:graphicFrameMkLst>
            <pc:docMk/>
            <pc:sldMk cId="4013863457" sldId="569"/>
            <ac:graphicFrameMk id="3" creationId="{90F0E825-166F-58B3-F5D2-04B748C1A141}"/>
          </ac:graphicFrameMkLst>
        </pc:graphicFrameChg>
        <pc:graphicFrameChg chg="add mod modGraphic">
          <ac:chgData name="Stavroula Kanoni" userId="743eef56-dc3d-4b77-8b25-0a83dfc881ea" providerId="ADAL" clId="{6E551825-D7F5-4997-9439-7F9764384F11}" dt="2023-07-01T14:28:48.937" v="2180" actId="14100"/>
          <ac:graphicFrameMkLst>
            <pc:docMk/>
            <pc:sldMk cId="4013863457" sldId="569"/>
            <ac:graphicFrameMk id="6" creationId="{86D259C6-CD5D-549A-8B7D-6ED693280235}"/>
          </ac:graphicFrameMkLst>
        </pc:graphicFrameChg>
        <pc:picChg chg="del">
          <ac:chgData name="Stavroula Kanoni" userId="743eef56-dc3d-4b77-8b25-0a83dfc881ea" providerId="ADAL" clId="{6E551825-D7F5-4997-9439-7F9764384F11}" dt="2023-07-01T13:57:11.643" v="1755" actId="478"/>
          <ac:picMkLst>
            <pc:docMk/>
            <pc:sldMk cId="4013863457" sldId="569"/>
            <ac:picMk id="15" creationId="{7AC70A5E-E48D-3238-3C94-6C077AD5D336}"/>
          </ac:picMkLst>
        </pc:picChg>
      </pc:sldChg>
      <pc:sldChg chg="modSp add del mod">
        <pc:chgData name="Stavroula Kanoni" userId="743eef56-dc3d-4b77-8b25-0a83dfc881ea" providerId="ADAL" clId="{6E551825-D7F5-4997-9439-7F9764384F11}" dt="2023-07-01T14:40:18.184" v="2339" actId="47"/>
        <pc:sldMkLst>
          <pc:docMk/>
          <pc:sldMk cId="2005563326" sldId="570"/>
        </pc:sldMkLst>
        <pc:spChg chg="mod">
          <ac:chgData name="Stavroula Kanoni" userId="743eef56-dc3d-4b77-8b25-0a83dfc881ea" providerId="ADAL" clId="{6E551825-D7F5-4997-9439-7F9764384F11}" dt="2023-07-01T14:30:15.721" v="2185" actId="20577"/>
          <ac:spMkLst>
            <pc:docMk/>
            <pc:sldMk cId="2005563326" sldId="570"/>
            <ac:spMk id="2" creationId="{00000000-0000-0000-0000-000000000000}"/>
          </ac:spMkLst>
        </pc:spChg>
        <pc:graphicFrameChg chg="mod ord">
          <ac:chgData name="Stavroula Kanoni" userId="743eef56-dc3d-4b77-8b25-0a83dfc881ea" providerId="ADAL" clId="{6E551825-D7F5-4997-9439-7F9764384F11}" dt="2023-07-01T14:40:01.773" v="2338" actId="166"/>
          <ac:graphicFrameMkLst>
            <pc:docMk/>
            <pc:sldMk cId="2005563326" sldId="570"/>
            <ac:graphicFrameMk id="3" creationId="{90F0E825-166F-58B3-F5D2-04B748C1A141}"/>
          </ac:graphicFrameMkLst>
        </pc:graphicFrameChg>
        <pc:graphicFrameChg chg="mod">
          <ac:chgData name="Stavroula Kanoni" userId="743eef56-dc3d-4b77-8b25-0a83dfc881ea" providerId="ADAL" clId="{6E551825-D7F5-4997-9439-7F9764384F11}" dt="2023-07-01T14:37:40.374" v="2207"/>
          <ac:graphicFrameMkLst>
            <pc:docMk/>
            <pc:sldMk cId="2005563326" sldId="570"/>
            <ac:graphicFrameMk id="6" creationId="{86D259C6-CD5D-549A-8B7D-6ED693280235}"/>
          </ac:graphicFrameMkLst>
        </pc:graphicFrameChg>
      </pc:sldChg>
      <pc:sldChg chg="modSp add del mod">
        <pc:chgData name="Stavroula Kanoni" userId="743eef56-dc3d-4b77-8b25-0a83dfc881ea" providerId="ADAL" clId="{6E551825-D7F5-4997-9439-7F9764384F11}" dt="2023-07-01T14:52:22.044" v="2493" actId="47"/>
        <pc:sldMkLst>
          <pc:docMk/>
          <pc:sldMk cId="2629473767" sldId="571"/>
        </pc:sldMkLst>
        <pc:spChg chg="mod">
          <ac:chgData name="Stavroula Kanoni" userId="743eef56-dc3d-4b77-8b25-0a83dfc881ea" providerId="ADAL" clId="{6E551825-D7F5-4997-9439-7F9764384F11}" dt="2023-07-01T14:30:20.582" v="2187" actId="20577"/>
          <ac:spMkLst>
            <pc:docMk/>
            <pc:sldMk cId="2629473767" sldId="571"/>
            <ac:spMk id="2" creationId="{00000000-0000-0000-0000-000000000000}"/>
          </ac:spMkLst>
        </pc:spChg>
      </pc:sldChg>
      <pc:sldChg chg="delSp modSp add mod">
        <pc:chgData name="Stavroula Kanoni" userId="743eef56-dc3d-4b77-8b25-0a83dfc881ea" providerId="ADAL" clId="{6E551825-D7F5-4997-9439-7F9764384F11}" dt="2023-07-01T15:01:29.733" v="2505" actId="207"/>
        <pc:sldMkLst>
          <pc:docMk/>
          <pc:sldMk cId="4076557656" sldId="572"/>
        </pc:sldMkLst>
        <pc:graphicFrameChg chg="mod ord modGraphic">
          <ac:chgData name="Stavroula Kanoni" userId="743eef56-dc3d-4b77-8b25-0a83dfc881ea" providerId="ADAL" clId="{6E551825-D7F5-4997-9439-7F9764384F11}" dt="2023-07-01T15:01:29.733" v="2505" actId="207"/>
          <ac:graphicFrameMkLst>
            <pc:docMk/>
            <pc:sldMk cId="4076557656" sldId="572"/>
            <ac:graphicFrameMk id="3" creationId="{90F0E825-166F-58B3-F5D2-04B748C1A141}"/>
          </ac:graphicFrameMkLst>
        </pc:graphicFrameChg>
        <pc:graphicFrameChg chg="del mod">
          <ac:chgData name="Stavroula Kanoni" userId="743eef56-dc3d-4b77-8b25-0a83dfc881ea" providerId="ADAL" clId="{6E551825-D7F5-4997-9439-7F9764384F11}" dt="2023-07-01T14:49:54.696" v="2461" actId="478"/>
          <ac:graphicFrameMkLst>
            <pc:docMk/>
            <pc:sldMk cId="4076557656" sldId="572"/>
            <ac:graphicFrameMk id="6" creationId="{86D259C6-CD5D-549A-8B7D-6ED693280235}"/>
          </ac:graphicFrameMkLst>
        </pc:graphicFrameChg>
      </pc:sldChg>
      <pc:sldChg chg="modSp add mod">
        <pc:chgData name="Stavroula Kanoni" userId="743eef56-dc3d-4b77-8b25-0a83dfc881ea" providerId="ADAL" clId="{6E551825-D7F5-4997-9439-7F9764384F11}" dt="2023-07-01T15:12:17.781" v="2658" actId="20577"/>
        <pc:sldMkLst>
          <pc:docMk/>
          <pc:sldMk cId="450608178" sldId="573"/>
        </pc:sldMkLst>
        <pc:spChg chg="mod">
          <ac:chgData name="Stavroula Kanoni" userId="743eef56-dc3d-4b77-8b25-0a83dfc881ea" providerId="ADAL" clId="{6E551825-D7F5-4997-9439-7F9764384F11}" dt="2023-07-01T14:50:09.863" v="2466" actId="20577"/>
          <ac:spMkLst>
            <pc:docMk/>
            <pc:sldMk cId="450608178" sldId="573"/>
            <ac:spMk id="2" creationId="{00000000-0000-0000-0000-000000000000}"/>
          </ac:spMkLst>
        </pc:spChg>
        <pc:graphicFrameChg chg="mod">
          <ac:chgData name="Stavroula Kanoni" userId="743eef56-dc3d-4b77-8b25-0a83dfc881ea" providerId="ADAL" clId="{6E551825-D7F5-4997-9439-7F9764384F11}" dt="2023-07-01T15:12:17.781" v="2658" actId="20577"/>
          <ac:graphicFrameMkLst>
            <pc:docMk/>
            <pc:sldMk cId="450608178" sldId="573"/>
            <ac:graphicFrameMk id="3" creationId="{90F0E825-166F-58B3-F5D2-04B748C1A141}"/>
          </ac:graphicFrameMkLst>
        </pc:graphicFrameChg>
      </pc:sldChg>
      <pc:sldChg chg="add del">
        <pc:chgData name="Stavroula Kanoni" userId="743eef56-dc3d-4b77-8b25-0a83dfc881ea" providerId="ADAL" clId="{6E551825-D7F5-4997-9439-7F9764384F11}" dt="2023-07-01T14:50:03.550" v="2463" actId="47"/>
        <pc:sldMkLst>
          <pc:docMk/>
          <pc:sldMk cId="2905288422" sldId="573"/>
        </pc:sldMkLst>
      </pc:sldChg>
      <pc:sldChg chg="modSp add mod">
        <pc:chgData name="Stavroula Kanoni" userId="743eef56-dc3d-4b77-8b25-0a83dfc881ea" providerId="ADAL" clId="{6E551825-D7F5-4997-9439-7F9764384F11}" dt="2023-07-01T15:15:47.236" v="2708"/>
        <pc:sldMkLst>
          <pc:docMk/>
          <pc:sldMk cId="3016753741" sldId="574"/>
        </pc:sldMkLst>
        <pc:spChg chg="mod">
          <ac:chgData name="Stavroula Kanoni" userId="743eef56-dc3d-4b77-8b25-0a83dfc881ea" providerId="ADAL" clId="{6E551825-D7F5-4997-9439-7F9764384F11}" dt="2023-07-01T15:11:17.104" v="2615" actId="20577"/>
          <ac:spMkLst>
            <pc:docMk/>
            <pc:sldMk cId="3016753741" sldId="574"/>
            <ac:spMk id="2" creationId="{00000000-0000-0000-0000-000000000000}"/>
          </ac:spMkLst>
        </pc:spChg>
        <pc:graphicFrameChg chg="mod">
          <ac:chgData name="Stavroula Kanoni" userId="743eef56-dc3d-4b77-8b25-0a83dfc881ea" providerId="ADAL" clId="{6E551825-D7F5-4997-9439-7F9764384F11}" dt="2023-07-01T15:15:47.236" v="2708"/>
          <ac:graphicFrameMkLst>
            <pc:docMk/>
            <pc:sldMk cId="3016753741" sldId="574"/>
            <ac:graphicFrameMk id="3" creationId="{90F0E825-166F-58B3-F5D2-04B748C1A141}"/>
          </ac:graphicFrameMkLst>
        </pc:graphicFrameChg>
      </pc:sldChg>
      <pc:sldChg chg="addSp delSp modSp add mod">
        <pc:chgData name="Stavroula Kanoni" userId="743eef56-dc3d-4b77-8b25-0a83dfc881ea" providerId="ADAL" clId="{6E551825-D7F5-4997-9439-7F9764384F11}" dt="2023-07-01T15:19:24.350" v="2739" actId="1076"/>
        <pc:sldMkLst>
          <pc:docMk/>
          <pc:sldMk cId="1065784916" sldId="575"/>
        </pc:sldMkLst>
        <pc:spChg chg="mod">
          <ac:chgData name="Stavroula Kanoni" userId="743eef56-dc3d-4b77-8b25-0a83dfc881ea" providerId="ADAL" clId="{6E551825-D7F5-4997-9439-7F9764384F11}" dt="2023-07-01T15:17:37.956" v="2732" actId="20577"/>
          <ac:spMkLst>
            <pc:docMk/>
            <pc:sldMk cId="1065784916" sldId="575"/>
            <ac:spMk id="2" creationId="{00000000-0000-0000-0000-000000000000}"/>
          </ac:spMkLst>
        </pc:spChg>
        <pc:spChg chg="add del mod">
          <ac:chgData name="Stavroula Kanoni" userId="743eef56-dc3d-4b77-8b25-0a83dfc881ea" providerId="ADAL" clId="{6E551825-D7F5-4997-9439-7F9764384F11}" dt="2023-07-01T15:19:22.180" v="2738" actId="478"/>
          <ac:spMkLst>
            <pc:docMk/>
            <pc:sldMk cId="1065784916" sldId="575"/>
            <ac:spMk id="4" creationId="{68DBBF0E-04B5-0F5E-AB68-3121167DC5F0}"/>
          </ac:spMkLst>
        </pc:spChg>
        <pc:spChg chg="del">
          <ac:chgData name="Stavroula Kanoni" userId="743eef56-dc3d-4b77-8b25-0a83dfc881ea" providerId="ADAL" clId="{6E551825-D7F5-4997-9439-7F9764384F11}" dt="2023-07-01T15:19:20.241" v="2737" actId="21"/>
          <ac:spMkLst>
            <pc:docMk/>
            <pc:sldMk cId="1065784916" sldId="575"/>
            <ac:spMk id="9" creationId="{00000000-0000-0000-0000-000000000000}"/>
          </ac:spMkLst>
        </pc:spChg>
        <pc:picChg chg="del">
          <ac:chgData name="Stavroula Kanoni" userId="743eef56-dc3d-4b77-8b25-0a83dfc881ea" providerId="ADAL" clId="{6E551825-D7F5-4997-9439-7F9764384F11}" dt="2023-07-01T15:19:09.532" v="2733" actId="478"/>
          <ac:picMkLst>
            <pc:docMk/>
            <pc:sldMk cId="1065784916" sldId="575"/>
            <ac:picMk id="11266" creationId="{7E4E6D78-5F49-02CA-BAD0-A75F779DEF21}"/>
          </ac:picMkLst>
        </pc:picChg>
        <pc:picChg chg="add mod">
          <ac:chgData name="Stavroula Kanoni" userId="743eef56-dc3d-4b77-8b25-0a83dfc881ea" providerId="ADAL" clId="{6E551825-D7F5-4997-9439-7F9764384F11}" dt="2023-07-01T15:19:24.350" v="2739" actId="1076"/>
          <ac:picMkLst>
            <pc:docMk/>
            <pc:sldMk cId="1065784916" sldId="575"/>
            <ac:picMk id="12290" creationId="{FAC65189-65DA-E131-99F1-5676702C2C79}"/>
          </ac:picMkLst>
        </pc:picChg>
      </pc:sldChg>
      <pc:sldChg chg="addSp delSp modSp add mod">
        <pc:chgData name="Stavroula Kanoni" userId="743eef56-dc3d-4b77-8b25-0a83dfc881ea" providerId="ADAL" clId="{6E551825-D7F5-4997-9439-7F9764384F11}" dt="2023-07-01T15:26:10.511" v="2810" actId="20577"/>
        <pc:sldMkLst>
          <pc:docMk/>
          <pc:sldMk cId="3854476157" sldId="576"/>
        </pc:sldMkLst>
        <pc:spChg chg="mod">
          <ac:chgData name="Stavroula Kanoni" userId="743eef56-dc3d-4b77-8b25-0a83dfc881ea" providerId="ADAL" clId="{6E551825-D7F5-4997-9439-7F9764384F11}" dt="2023-07-01T15:21:17.207" v="2757" actId="20577"/>
          <ac:spMkLst>
            <pc:docMk/>
            <pc:sldMk cId="3854476157" sldId="576"/>
            <ac:spMk id="2" creationId="{00000000-0000-0000-0000-000000000000}"/>
          </ac:spMkLst>
        </pc:spChg>
        <pc:spChg chg="mod">
          <ac:chgData name="Stavroula Kanoni" userId="743eef56-dc3d-4b77-8b25-0a83dfc881ea" providerId="ADAL" clId="{6E551825-D7F5-4997-9439-7F9764384F11}" dt="2023-07-01T15:26:10.511" v="2810" actId="20577"/>
          <ac:spMkLst>
            <pc:docMk/>
            <pc:sldMk cId="3854476157" sldId="576"/>
            <ac:spMk id="9" creationId="{00000000-0000-0000-0000-000000000000}"/>
          </ac:spMkLst>
        </pc:spChg>
        <pc:picChg chg="add mod">
          <ac:chgData name="Stavroula Kanoni" userId="743eef56-dc3d-4b77-8b25-0a83dfc881ea" providerId="ADAL" clId="{6E551825-D7F5-4997-9439-7F9764384F11}" dt="2023-07-01T15:25:41.395" v="2794" actId="1076"/>
          <ac:picMkLst>
            <pc:docMk/>
            <pc:sldMk cId="3854476157" sldId="576"/>
            <ac:picMk id="1026" creationId="{14A6F5BC-813B-5965-6197-337747D7102E}"/>
          </ac:picMkLst>
        </pc:picChg>
        <pc:picChg chg="del">
          <ac:chgData name="Stavroula Kanoni" userId="743eef56-dc3d-4b77-8b25-0a83dfc881ea" providerId="ADAL" clId="{6E551825-D7F5-4997-9439-7F9764384F11}" dt="2023-07-01T15:21:19.181" v="2758" actId="478"/>
          <ac:picMkLst>
            <pc:docMk/>
            <pc:sldMk cId="3854476157" sldId="576"/>
            <ac:picMk id="10242" creationId="{0DCF2293-A6A6-1194-570E-8F500B17B8D8}"/>
          </ac:picMkLst>
        </pc:picChg>
      </pc:sldChg>
      <pc:sldMasterChg chg="delSldLayout">
        <pc:chgData name="Stavroula Kanoni" userId="743eef56-dc3d-4b77-8b25-0a83dfc881ea" providerId="ADAL" clId="{6E551825-D7F5-4997-9439-7F9764384F11}" dt="2023-07-01T12:42:49.963" v="832" actId="47"/>
        <pc:sldMasterMkLst>
          <pc:docMk/>
          <pc:sldMasterMk cId="1826588512" sldId="2147483888"/>
        </pc:sldMasterMkLst>
        <pc:sldLayoutChg chg="del">
          <pc:chgData name="Stavroula Kanoni" userId="743eef56-dc3d-4b77-8b25-0a83dfc881ea" providerId="ADAL" clId="{6E551825-D7F5-4997-9439-7F9764384F11}" dt="2023-07-01T12:42:49.963" v="832" actId="47"/>
          <pc:sldLayoutMkLst>
            <pc:docMk/>
            <pc:sldMasterMk cId="1826588512" sldId="2147483888"/>
            <pc:sldLayoutMk cId="1433108627" sldId="2147483897"/>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dirty="0">
                <a:solidFill>
                  <a:srgbClr val="001B71"/>
                </a:solidFill>
                <a:latin typeface="Arial" panose="020B0604020202020204" pitchFamily="34" charset="0"/>
                <a:cs typeface="Arial" panose="020B0604020202020204" pitchFamily="34" charset="0"/>
              </a:rPr>
              <a:t>Example</a:t>
            </a:r>
          </a:p>
        </c:rich>
      </c:tx>
      <c:layout>
        <c:manualLayout>
          <c:xMode val="edge"/>
          <c:yMode val="edge"/>
          <c:x val="0.30859996977948773"/>
          <c:y val="1.4467262737367422E-3"/>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5.5009355875836059E-2"/>
          <c:y val="0.13986788302602043"/>
          <c:w val="0.67931177666812181"/>
          <c:h val="0.76021553992215929"/>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CA9-4D25-9A08-E785591F91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CA9-4D25-9A08-E785591F912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CA9-4D25-9A08-E785591F912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CA9-4D25-9A08-E785591F912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CA9-4D25-9A08-E785591F912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CA9-4D25-9A08-E785591F912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CA9-4D25-9A08-E785591F912F}"/>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8</c:v>
                </c:pt>
                <c:pt idx="1">
                  <c:v>6</c:v>
                </c:pt>
                <c:pt idx="2">
                  <c:v>4</c:v>
                </c:pt>
                <c:pt idx="3">
                  <c:v>3</c:v>
                </c:pt>
                <c:pt idx="4">
                  <c:v>2</c:v>
                </c:pt>
                <c:pt idx="5">
                  <c:v>1</c:v>
                </c:pt>
                <c:pt idx="6">
                  <c:v>0.5</c:v>
                </c:pt>
              </c:numCache>
            </c:numRef>
          </c:val>
          <c:extLst>
            <c:ext xmlns:c16="http://schemas.microsoft.com/office/drawing/2014/chart" uri="{C3380CC4-5D6E-409C-BE32-E72D297353CC}">
              <c16:uniqueId val="{0000000E-CCA9-4D25-9A08-E785591F912F}"/>
            </c:ext>
          </c:extLst>
        </c:ser>
        <c:dLbls>
          <c:showLegendKey val="0"/>
          <c:showVal val="0"/>
          <c:showCatName val="0"/>
          <c:showSerName val="0"/>
          <c:showPercent val="0"/>
          <c:showBubbleSize val="0"/>
          <c:showLeaderLines val="1"/>
        </c:dLbls>
        <c:firstSliceAng val="0"/>
        <c:holeSize val="64"/>
      </c:doughnutChart>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69977572318967052"/>
          <c:y val="0.1928179891354784"/>
          <c:w val="0.30022436435136202"/>
          <c:h val="0.65283604829086761"/>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dirty="0">
                <a:solidFill>
                  <a:srgbClr val="001B71"/>
                </a:solidFill>
                <a:latin typeface="Arial" panose="020B0604020202020204" pitchFamily="34" charset="0"/>
                <a:cs typeface="Arial" panose="020B0604020202020204" pitchFamily="34" charset="0"/>
              </a:rPr>
              <a:t>Example</a:t>
            </a:r>
          </a:p>
        </c:rich>
      </c:tx>
      <c:layout>
        <c:manualLayout>
          <c:xMode val="edge"/>
          <c:yMode val="edge"/>
          <c:x val="0.34416114174553275"/>
          <c:y val="1.4062543327461475E-2"/>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3.7531567990058079E-2"/>
          <c:y val="0.11931885404850991"/>
          <c:w val="0.63197913902634784"/>
          <c:h val="0.65308987739149349"/>
        </c:manualLayout>
      </c:layout>
      <c:barChart>
        <c:barDir val="col"/>
        <c:grouping val="clustered"/>
        <c:varyColors val="1"/>
        <c:ser>
          <c:idx val="0"/>
          <c:order val="0"/>
          <c:tx>
            <c:strRef>
              <c:f>Sheet1!$B$1</c:f>
              <c:strCache>
                <c:ptCount val="1"/>
                <c:pt idx="0">
                  <c:v>Sales</c:v>
                </c:pt>
              </c:strCache>
            </c:strRef>
          </c:tx>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3151-495A-8996-44DF7C239E04}"/>
              </c:ext>
            </c:extLst>
          </c:dPt>
          <c:dPt>
            <c:idx val="1"/>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3-3151-495A-8996-44DF7C239E04}"/>
              </c:ext>
            </c:extLst>
          </c:dPt>
          <c:dPt>
            <c:idx val="2"/>
            <c:invertIfNegative val="0"/>
            <c:bubble3D val="0"/>
            <c:spPr>
              <a:solidFill>
                <a:schemeClr val="accent3"/>
              </a:solidFill>
              <a:ln w="19050">
                <a:solidFill>
                  <a:schemeClr val="lt1"/>
                </a:solidFill>
              </a:ln>
              <a:effectLst/>
            </c:spPr>
            <c:extLst>
              <c:ext xmlns:c16="http://schemas.microsoft.com/office/drawing/2014/chart" uri="{C3380CC4-5D6E-409C-BE32-E72D297353CC}">
                <c16:uniqueId val="{00000005-3151-495A-8996-44DF7C239E04}"/>
              </c:ext>
            </c:extLst>
          </c:dPt>
          <c:dPt>
            <c:idx val="3"/>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7-3151-495A-8996-44DF7C239E04}"/>
              </c:ext>
            </c:extLst>
          </c:dPt>
          <c:dPt>
            <c:idx val="4"/>
            <c:invertIfNegative val="0"/>
            <c:bubble3D val="0"/>
            <c:spPr>
              <a:solidFill>
                <a:schemeClr val="accent5"/>
              </a:solidFill>
              <a:ln w="19050">
                <a:solidFill>
                  <a:schemeClr val="lt1"/>
                </a:solidFill>
              </a:ln>
              <a:effectLst/>
            </c:spPr>
            <c:extLst>
              <c:ext xmlns:c16="http://schemas.microsoft.com/office/drawing/2014/chart" uri="{C3380CC4-5D6E-409C-BE32-E72D297353CC}">
                <c16:uniqueId val="{00000009-3151-495A-8996-44DF7C239E04}"/>
              </c:ext>
            </c:extLst>
          </c:dPt>
          <c:dPt>
            <c:idx val="5"/>
            <c:invertIfNegative val="0"/>
            <c:bubble3D val="0"/>
            <c:spPr>
              <a:solidFill>
                <a:schemeClr val="accent6"/>
              </a:solidFill>
              <a:ln w="19050">
                <a:solidFill>
                  <a:schemeClr val="lt1"/>
                </a:solidFill>
              </a:ln>
              <a:effectLst/>
            </c:spPr>
            <c:extLst>
              <c:ext xmlns:c16="http://schemas.microsoft.com/office/drawing/2014/chart" uri="{C3380CC4-5D6E-409C-BE32-E72D297353CC}">
                <c16:uniqueId val="{0000000B-3151-495A-8996-44DF7C239E04}"/>
              </c:ext>
            </c:extLst>
          </c:dPt>
          <c:dPt>
            <c:idx val="6"/>
            <c:invertIfNegative val="0"/>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151-495A-8996-44DF7C239E04}"/>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0.5</c:v>
                </c:pt>
                <c:pt idx="1">
                  <c:v>1.5</c:v>
                </c:pt>
                <c:pt idx="2">
                  <c:v>2.5</c:v>
                </c:pt>
                <c:pt idx="3">
                  <c:v>3.5</c:v>
                </c:pt>
                <c:pt idx="4">
                  <c:v>4.5</c:v>
                </c:pt>
                <c:pt idx="5">
                  <c:v>5.5</c:v>
                </c:pt>
                <c:pt idx="6">
                  <c:v>6</c:v>
                </c:pt>
              </c:numCache>
            </c:numRef>
          </c:val>
          <c:extLst>
            <c:ext xmlns:c16="http://schemas.microsoft.com/office/drawing/2014/chart" uri="{C3380CC4-5D6E-409C-BE32-E72D297353CC}">
              <c16:uniqueId val="{0000000E-3151-495A-8996-44DF7C239E04}"/>
            </c:ext>
          </c:extLst>
        </c:ser>
        <c:dLbls>
          <c:showLegendKey val="0"/>
          <c:showVal val="0"/>
          <c:showCatName val="0"/>
          <c:showSerName val="0"/>
          <c:showPercent val="0"/>
          <c:showBubbleSize val="0"/>
        </c:dLbls>
        <c:gapWidth val="150"/>
        <c:axId val="197958672"/>
        <c:axId val="197958288"/>
      </c:barChart>
      <c:valAx>
        <c:axId val="197958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1B71"/>
                </a:solidFill>
                <a:latin typeface="Frutiger 55 Roman" pitchFamily="2" charset="0"/>
                <a:ea typeface="+mn-ea"/>
                <a:cs typeface="+mn-cs"/>
              </a:defRPr>
            </a:pPr>
            <a:endParaRPr lang="en-US"/>
          </a:p>
        </c:txPr>
        <c:crossAx val="197958672"/>
        <c:crosses val="autoZero"/>
        <c:crossBetween val="between"/>
      </c:valAx>
      <c:catAx>
        <c:axId val="197958672"/>
        <c:scaling>
          <c:orientation val="minMax"/>
        </c:scaling>
        <c:delete val="0"/>
        <c:axPos val="b"/>
        <c:numFmt formatCode="General" sourceLinked="1"/>
        <c:majorTickMark val="out"/>
        <c:minorTickMark val="none"/>
        <c:tickLblPos val="low"/>
        <c:spPr>
          <a:noFill/>
          <a:ln w="6350" cap="flat" cmpd="sng" algn="ctr">
            <a:solidFill>
              <a:schemeClr val="dk1"/>
            </a:solidFill>
            <a:prstDash val="solid"/>
            <a:miter lim="800000"/>
          </a:ln>
          <a:effectLst/>
        </c:spPr>
        <c:txPr>
          <a:bodyPr rot="5400000" spcFirstLastPara="1" vertOverflow="ellipsis" wrap="square" anchor="ctr" anchorCtr="1"/>
          <a:lstStyle/>
          <a:p>
            <a:pPr>
              <a:defRPr sz="1197" b="0" i="0" u="none" strike="noStrike" kern="1200" baseline="0">
                <a:solidFill>
                  <a:schemeClr val="tx1"/>
                </a:solidFill>
                <a:latin typeface="+mn-lt"/>
                <a:ea typeface="+mn-ea"/>
                <a:cs typeface="+mn-cs"/>
              </a:defRPr>
            </a:pPr>
            <a:endParaRPr lang="en-US"/>
          </a:p>
        </c:txPr>
        <c:crossAx val="197958288"/>
        <c:crosses val="autoZero"/>
        <c:auto val="1"/>
        <c:lblAlgn val="ctr"/>
        <c:lblOffset val="100"/>
        <c:noMultiLvlLbl val="0"/>
      </c:catAx>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72056497372130657"/>
          <c:y val="0.23026675851480399"/>
          <c:w val="0.24631125718087762"/>
          <c:h val="0.60697960708651189"/>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dirty="0">
                <a:solidFill>
                  <a:srgbClr val="001B71"/>
                </a:solidFill>
                <a:latin typeface="Arial" panose="020B0604020202020204" pitchFamily="34" charset="0"/>
                <a:cs typeface="Arial" panose="020B0604020202020204" pitchFamily="34" charset="0"/>
              </a:rPr>
              <a:t>Example</a:t>
            </a:r>
          </a:p>
        </c:rich>
      </c:tx>
      <c:layout>
        <c:manualLayout>
          <c:xMode val="edge"/>
          <c:yMode val="edge"/>
          <c:x val="0.39648043799212601"/>
          <c:y val="1.4062499134934847E-2"/>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8017085530237922"/>
          <c:y val="0.11931885404850991"/>
          <c:w val="0.59848297447332355"/>
          <c:h val="0.80052066313077841"/>
        </c:manualLayout>
      </c:layout>
      <c:barChart>
        <c:barDir val="bar"/>
        <c:grouping val="clustered"/>
        <c:varyColors val="1"/>
        <c:ser>
          <c:idx val="0"/>
          <c:order val="0"/>
          <c:tx>
            <c:strRef>
              <c:f>Sheet1!$B$1</c:f>
              <c:strCache>
                <c:ptCount val="1"/>
                <c:pt idx="0">
                  <c:v>Sales</c:v>
                </c:pt>
              </c:strCache>
            </c:strRef>
          </c:tx>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4E79-46EC-ACD0-05064C0E4F15}"/>
              </c:ext>
            </c:extLst>
          </c:dPt>
          <c:dPt>
            <c:idx val="1"/>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3-4E79-46EC-ACD0-05064C0E4F15}"/>
              </c:ext>
            </c:extLst>
          </c:dPt>
          <c:dPt>
            <c:idx val="2"/>
            <c:invertIfNegative val="0"/>
            <c:bubble3D val="0"/>
            <c:spPr>
              <a:solidFill>
                <a:schemeClr val="accent3"/>
              </a:solidFill>
              <a:ln w="19050">
                <a:solidFill>
                  <a:schemeClr val="lt1"/>
                </a:solidFill>
              </a:ln>
              <a:effectLst/>
            </c:spPr>
            <c:extLst>
              <c:ext xmlns:c16="http://schemas.microsoft.com/office/drawing/2014/chart" uri="{C3380CC4-5D6E-409C-BE32-E72D297353CC}">
                <c16:uniqueId val="{00000005-4E79-46EC-ACD0-05064C0E4F15}"/>
              </c:ext>
            </c:extLst>
          </c:dPt>
          <c:dPt>
            <c:idx val="3"/>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7-4E79-46EC-ACD0-05064C0E4F15}"/>
              </c:ext>
            </c:extLst>
          </c:dPt>
          <c:dPt>
            <c:idx val="4"/>
            <c:invertIfNegative val="0"/>
            <c:bubble3D val="0"/>
            <c:spPr>
              <a:solidFill>
                <a:schemeClr val="accent5"/>
              </a:solidFill>
              <a:ln w="19050">
                <a:solidFill>
                  <a:schemeClr val="lt1"/>
                </a:solidFill>
              </a:ln>
              <a:effectLst/>
            </c:spPr>
            <c:extLst>
              <c:ext xmlns:c16="http://schemas.microsoft.com/office/drawing/2014/chart" uri="{C3380CC4-5D6E-409C-BE32-E72D297353CC}">
                <c16:uniqueId val="{00000009-4E79-46EC-ACD0-05064C0E4F15}"/>
              </c:ext>
            </c:extLst>
          </c:dPt>
          <c:dPt>
            <c:idx val="5"/>
            <c:invertIfNegative val="0"/>
            <c:bubble3D val="0"/>
            <c:spPr>
              <a:solidFill>
                <a:schemeClr val="accent6"/>
              </a:solidFill>
              <a:ln w="19050">
                <a:solidFill>
                  <a:schemeClr val="lt1"/>
                </a:solidFill>
              </a:ln>
              <a:effectLst/>
            </c:spPr>
            <c:extLst>
              <c:ext xmlns:c16="http://schemas.microsoft.com/office/drawing/2014/chart" uri="{C3380CC4-5D6E-409C-BE32-E72D297353CC}">
                <c16:uniqueId val="{0000000B-4E79-46EC-ACD0-05064C0E4F15}"/>
              </c:ext>
            </c:extLst>
          </c:dPt>
          <c:dPt>
            <c:idx val="6"/>
            <c:invertIfNegative val="0"/>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E79-46EC-ACD0-05064C0E4F15}"/>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7</c:v>
                </c:pt>
                <c:pt idx="1">
                  <c:v>6</c:v>
                </c:pt>
                <c:pt idx="2">
                  <c:v>5</c:v>
                </c:pt>
                <c:pt idx="3">
                  <c:v>4</c:v>
                </c:pt>
                <c:pt idx="4">
                  <c:v>3</c:v>
                </c:pt>
                <c:pt idx="5">
                  <c:v>2</c:v>
                </c:pt>
                <c:pt idx="6">
                  <c:v>1</c:v>
                </c:pt>
              </c:numCache>
            </c:numRef>
          </c:val>
          <c:extLst>
            <c:ext xmlns:c16="http://schemas.microsoft.com/office/drawing/2014/chart" uri="{C3380CC4-5D6E-409C-BE32-E72D297353CC}">
              <c16:uniqueId val="{0000000E-4E79-46EC-ACD0-05064C0E4F15}"/>
            </c:ext>
          </c:extLst>
        </c:ser>
        <c:dLbls>
          <c:showLegendKey val="0"/>
          <c:showVal val="0"/>
          <c:showCatName val="0"/>
          <c:showSerName val="0"/>
          <c:showPercent val="0"/>
          <c:showBubbleSize val="0"/>
        </c:dLbls>
        <c:gapWidth val="79"/>
        <c:axId val="198541392"/>
        <c:axId val="198541008"/>
      </c:barChart>
      <c:valAx>
        <c:axId val="1985410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1B71"/>
                </a:solidFill>
                <a:latin typeface="Frutiger 55 Roman" pitchFamily="2" charset="0"/>
                <a:ea typeface="+mn-ea"/>
                <a:cs typeface="+mn-cs"/>
              </a:defRPr>
            </a:pPr>
            <a:endParaRPr lang="en-US"/>
          </a:p>
        </c:txPr>
        <c:crossAx val="198541392"/>
        <c:crosses val="autoZero"/>
        <c:crossBetween val="between"/>
      </c:valAx>
      <c:catAx>
        <c:axId val="1985413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1B71"/>
                </a:solidFill>
                <a:latin typeface="+mj-lt"/>
                <a:ea typeface="+mn-ea"/>
                <a:cs typeface="+mn-cs"/>
              </a:defRPr>
            </a:pPr>
            <a:endParaRPr lang="en-US"/>
          </a:p>
        </c:txPr>
        <c:crossAx val="198541008"/>
        <c:crosses val="autoZero"/>
        <c:auto val="1"/>
        <c:lblAlgn val="ctr"/>
        <c:lblOffset val="100"/>
        <c:noMultiLvlLbl val="0"/>
      </c:catAx>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72396512040726835"/>
          <c:y val="9.6391868962480462E-2"/>
          <c:w val="0.2760348679438433"/>
          <c:h val="0.80923730636217983"/>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image" Target="../media/image10.jpg"/><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g"/></Relationships>
</file>

<file path=ppt/diagrams/_rels/data2.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3.jpg"/><Relationship Id="rId7" Type="http://schemas.openxmlformats.org/officeDocument/2006/relationships/image" Target="../media/image21.jpg"/><Relationship Id="rId2" Type="http://schemas.openxmlformats.org/officeDocument/2006/relationships/image" Target="../media/image17.png"/><Relationship Id="rId1" Type="http://schemas.openxmlformats.org/officeDocument/2006/relationships/image" Target="../media/image16.jpg"/><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eg"/><Relationship Id="rId9" Type="http://schemas.openxmlformats.org/officeDocument/2006/relationships/image" Target="../media/image23.jpg"/></Relationships>
</file>

<file path=ppt/diagrams/_rels/data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image" Target="../media/image11.jpg"/><Relationship Id="rId4" Type="http://schemas.openxmlformats.org/officeDocument/2006/relationships/image" Target="../media/image2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image" Target="../media/image10.jpg"/><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g"/></Relationships>
</file>

<file path=ppt/diagrams/_rels/drawing2.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3.jpg"/><Relationship Id="rId7" Type="http://schemas.openxmlformats.org/officeDocument/2006/relationships/image" Target="../media/image21.jpg"/><Relationship Id="rId2" Type="http://schemas.openxmlformats.org/officeDocument/2006/relationships/image" Target="../media/image17.png"/><Relationship Id="rId1" Type="http://schemas.openxmlformats.org/officeDocument/2006/relationships/image" Target="../media/image16.jpg"/><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eg"/><Relationship Id="rId9" Type="http://schemas.openxmlformats.org/officeDocument/2006/relationships/image" Target="../media/image23.jpg"/></Relationships>
</file>

<file path=ppt/diagrams/_rels/drawing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image" Target="../media/image11.jpg"/><Relationship Id="rId4"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2C2795-291B-4DFA-B315-2A794A0C2793}" type="doc">
      <dgm:prSet loTypeId="urn:microsoft.com/office/officeart/2005/8/layout/pList2" loCatId="picture" qsTypeId="urn:microsoft.com/office/officeart/2005/8/quickstyle/simple1" qsCatId="simple" csTypeId="urn:microsoft.com/office/officeart/2005/8/colors/colorful2" csCatId="colorful" phldr="1"/>
      <dgm:spPr/>
      <dgm:t>
        <a:bodyPr/>
        <a:lstStyle/>
        <a:p>
          <a:endParaRPr lang="en-GB"/>
        </a:p>
      </dgm:t>
    </dgm:pt>
    <dgm:pt modelId="{F512A0BE-1078-4923-B05C-931738B26E1E}">
      <dgm:prSet phldrT="[Text]" custT="1"/>
      <dgm:spPr/>
      <dgm:t>
        <a:bodyPr/>
        <a:lstStyle/>
        <a:p>
          <a:r>
            <a:rPr lang="en-GB" sz="1400" b="0" dirty="0">
              <a:latin typeface="Calibri" panose="020F0502020204030204" pitchFamily="34" charset="0"/>
              <a:cs typeface="Calibri" panose="020F0502020204030204" pitchFamily="34" charset="0"/>
            </a:rPr>
            <a:t>“The role of the natural environment and microenvironment”</a:t>
          </a:r>
        </a:p>
        <a:p>
          <a:r>
            <a:rPr lang="en-GB" sz="1400" b="0" dirty="0">
              <a:latin typeface="Calibri" panose="020F0502020204030204" pitchFamily="34" charset="0"/>
              <a:cs typeface="Calibri" panose="020F0502020204030204" pitchFamily="34" charset="0"/>
            </a:rPr>
            <a:t>Dr Charles Teta</a:t>
          </a:r>
        </a:p>
      </dgm:t>
    </dgm:pt>
    <dgm:pt modelId="{8F997884-5F12-4D3C-B0BD-A14AD8A47771}" type="parTrans" cxnId="{B2304F16-2100-420F-A62B-CBEF5664B41C}">
      <dgm:prSet/>
      <dgm:spPr/>
      <dgm:t>
        <a:bodyPr/>
        <a:lstStyle/>
        <a:p>
          <a:endParaRPr lang="en-GB" sz="1400" b="0">
            <a:latin typeface="Calibri" panose="020F0502020204030204" pitchFamily="34" charset="0"/>
            <a:cs typeface="Calibri" panose="020F0502020204030204" pitchFamily="34" charset="0"/>
          </a:endParaRPr>
        </a:p>
      </dgm:t>
    </dgm:pt>
    <dgm:pt modelId="{EDBB441C-07CE-4766-940A-A6A1FCA2C9B7}" type="sibTrans" cxnId="{B2304F16-2100-420F-A62B-CBEF5664B41C}">
      <dgm:prSet/>
      <dgm:spPr/>
      <dgm:t>
        <a:bodyPr/>
        <a:lstStyle/>
        <a:p>
          <a:endParaRPr lang="en-GB" sz="1400" b="0">
            <a:latin typeface="Calibri" panose="020F0502020204030204" pitchFamily="34" charset="0"/>
            <a:cs typeface="Calibri" panose="020F0502020204030204" pitchFamily="34" charset="0"/>
          </a:endParaRPr>
        </a:p>
      </dgm:t>
    </dgm:pt>
    <dgm:pt modelId="{212D1E94-8439-43D3-B9D7-4083F90D7316}">
      <dgm:prSet phldrT="[Text]" custT="1"/>
      <dgm:spPr/>
      <dgm:t>
        <a:bodyPr/>
        <a:lstStyle/>
        <a:p>
          <a:r>
            <a:rPr lang="en-GB" sz="1400" b="0" dirty="0">
              <a:latin typeface="Calibri" panose="020F0502020204030204" pitchFamily="34" charset="0"/>
              <a:cs typeface="Calibri" panose="020F0502020204030204" pitchFamily="34" charset="0"/>
            </a:rPr>
            <a:t>Journal club: “Exposure to air pollution, green space, and noise and risk of disease”</a:t>
          </a:r>
        </a:p>
        <a:p>
          <a:r>
            <a:rPr lang="en-GB" sz="1400" b="0" dirty="0">
              <a:latin typeface="Calibri" panose="020F0502020204030204" pitchFamily="34" charset="0"/>
              <a:cs typeface="Calibri" panose="020F0502020204030204" pitchFamily="34" charset="0"/>
            </a:rPr>
            <a:t>Dr Stavroula Kanoni</a:t>
          </a:r>
        </a:p>
      </dgm:t>
    </dgm:pt>
    <dgm:pt modelId="{477812F6-5A10-4D8C-93E5-E1FB04F0C5B8}" type="parTrans" cxnId="{B31BEA0C-FB4D-4F19-AF23-76E024C0E056}">
      <dgm:prSet/>
      <dgm:spPr/>
      <dgm:t>
        <a:bodyPr/>
        <a:lstStyle/>
        <a:p>
          <a:endParaRPr lang="en-GB" sz="1400" b="0">
            <a:latin typeface="Calibri" panose="020F0502020204030204" pitchFamily="34" charset="0"/>
            <a:cs typeface="Calibri" panose="020F0502020204030204" pitchFamily="34" charset="0"/>
          </a:endParaRPr>
        </a:p>
      </dgm:t>
    </dgm:pt>
    <dgm:pt modelId="{DA5C23CE-C5C0-420D-8B6A-9D6367F4D67A}" type="sibTrans" cxnId="{B31BEA0C-FB4D-4F19-AF23-76E024C0E056}">
      <dgm:prSet/>
      <dgm:spPr/>
      <dgm:t>
        <a:bodyPr/>
        <a:lstStyle/>
        <a:p>
          <a:endParaRPr lang="en-GB" sz="1400" b="0">
            <a:latin typeface="Calibri" panose="020F0502020204030204" pitchFamily="34" charset="0"/>
            <a:cs typeface="Calibri" panose="020F0502020204030204" pitchFamily="34" charset="0"/>
          </a:endParaRPr>
        </a:p>
      </dgm:t>
    </dgm:pt>
    <dgm:pt modelId="{907F0D99-564E-487F-9D0B-AFBCDC7ACFD5}">
      <dgm:prSet phldrT="[Text]" custT="1"/>
      <dgm:spPr/>
      <dgm:t>
        <a:bodyPr/>
        <a:lstStyle/>
        <a:p>
          <a:r>
            <a:rPr lang="en-GB" sz="1400" b="0" dirty="0">
              <a:latin typeface="Calibri" panose="020F0502020204030204" pitchFamily="34" charset="0"/>
              <a:cs typeface="Calibri" panose="020F0502020204030204" pitchFamily="34" charset="0"/>
            </a:rPr>
            <a:t>“Impact of global climate change and climate policy”</a:t>
          </a:r>
        </a:p>
        <a:p>
          <a:r>
            <a:rPr lang="en-GB" sz="1400" b="0" dirty="0">
              <a:latin typeface="Calibri" panose="020F0502020204030204" pitchFamily="34" charset="0"/>
              <a:cs typeface="Calibri" panose="020F0502020204030204" pitchFamily="34" charset="0"/>
            </a:rPr>
            <a:t>Dr Andrew Russell</a:t>
          </a:r>
        </a:p>
      </dgm:t>
    </dgm:pt>
    <dgm:pt modelId="{0C2DB9C1-EDA4-4667-B66E-81E5156B5930}" type="parTrans" cxnId="{4E73E671-7443-4276-AC59-C494044F7E85}">
      <dgm:prSet/>
      <dgm:spPr/>
      <dgm:t>
        <a:bodyPr/>
        <a:lstStyle/>
        <a:p>
          <a:endParaRPr lang="en-GB" sz="1400" b="0">
            <a:latin typeface="Calibri" panose="020F0502020204030204" pitchFamily="34" charset="0"/>
            <a:cs typeface="Calibri" panose="020F0502020204030204" pitchFamily="34" charset="0"/>
          </a:endParaRPr>
        </a:p>
      </dgm:t>
    </dgm:pt>
    <dgm:pt modelId="{80882EB5-3794-4745-867C-65CDB831D4BE}" type="sibTrans" cxnId="{4E73E671-7443-4276-AC59-C494044F7E85}">
      <dgm:prSet/>
      <dgm:spPr/>
      <dgm:t>
        <a:bodyPr/>
        <a:lstStyle/>
        <a:p>
          <a:endParaRPr lang="en-GB" sz="1400" b="0">
            <a:latin typeface="Calibri" panose="020F0502020204030204" pitchFamily="34" charset="0"/>
            <a:cs typeface="Calibri" panose="020F0502020204030204" pitchFamily="34" charset="0"/>
          </a:endParaRPr>
        </a:p>
      </dgm:t>
    </dgm:pt>
    <dgm:pt modelId="{F922FCBB-14AD-4751-8A68-76CEC171508F}">
      <dgm:prSet phldrT="[Text]" custT="1"/>
      <dgm:spPr/>
      <dgm:t>
        <a:bodyPr/>
        <a:lstStyle/>
        <a:p>
          <a:r>
            <a:rPr lang="en-GB" sz="1400" b="0" dirty="0">
              <a:latin typeface="Calibri" panose="020F0502020204030204" pitchFamily="34" charset="0"/>
              <a:cs typeface="Calibri" panose="020F0502020204030204" pitchFamily="34" charset="0"/>
            </a:rPr>
            <a:t>“Methods of monitoring pollutants”</a:t>
          </a:r>
        </a:p>
        <a:p>
          <a:r>
            <a:rPr lang="en-GB" sz="1400" b="0" dirty="0">
              <a:latin typeface="Calibri" panose="020F0502020204030204" pitchFamily="34" charset="0"/>
              <a:cs typeface="Calibri" panose="020F0502020204030204" pitchFamily="34" charset="0"/>
            </a:rPr>
            <a:t>Dr Abigail Whitehouse</a:t>
          </a:r>
        </a:p>
      </dgm:t>
    </dgm:pt>
    <dgm:pt modelId="{1A370DB6-BB5F-4646-A304-B0C0AD60E565}" type="parTrans" cxnId="{5A476F1F-4C3D-40EA-A4DF-73C6B65A928B}">
      <dgm:prSet/>
      <dgm:spPr/>
      <dgm:t>
        <a:bodyPr/>
        <a:lstStyle/>
        <a:p>
          <a:endParaRPr lang="en-GB" sz="1400" b="0">
            <a:latin typeface="Calibri" panose="020F0502020204030204" pitchFamily="34" charset="0"/>
            <a:cs typeface="Calibri" panose="020F0502020204030204" pitchFamily="34" charset="0"/>
          </a:endParaRPr>
        </a:p>
      </dgm:t>
    </dgm:pt>
    <dgm:pt modelId="{92BE4157-627F-42E5-8359-87EF6A7E14EB}" type="sibTrans" cxnId="{5A476F1F-4C3D-40EA-A4DF-73C6B65A928B}">
      <dgm:prSet/>
      <dgm:spPr/>
      <dgm:t>
        <a:bodyPr/>
        <a:lstStyle/>
        <a:p>
          <a:endParaRPr lang="en-GB" sz="1400" b="0">
            <a:latin typeface="Calibri" panose="020F0502020204030204" pitchFamily="34" charset="0"/>
            <a:cs typeface="Calibri" panose="020F0502020204030204" pitchFamily="34" charset="0"/>
          </a:endParaRPr>
        </a:p>
      </dgm:t>
    </dgm:pt>
    <dgm:pt modelId="{DAB74018-6859-46D4-9C86-C74D59418C70}">
      <dgm:prSet phldrT="[Text]" custT="1"/>
      <dgm:spPr/>
      <dgm:t>
        <a:bodyPr/>
        <a:lstStyle/>
        <a:p>
          <a:r>
            <a:rPr lang="en-GB" sz="1400" b="0" dirty="0">
              <a:latin typeface="Calibri" panose="020F0502020204030204" pitchFamily="34" charset="0"/>
              <a:cs typeface="Calibri" panose="020F0502020204030204" pitchFamily="34" charset="0"/>
            </a:rPr>
            <a:t>“Climate and Health Effects from a Public Health Perspective” </a:t>
          </a:r>
          <a:r>
            <a:rPr lang="en-GB" sz="1400" b="1" dirty="0">
              <a:solidFill>
                <a:srgbClr val="F18500"/>
              </a:solidFill>
              <a:latin typeface="Calibri" panose="020F0502020204030204" pitchFamily="34" charset="0"/>
              <a:cs typeface="Calibri" panose="020F0502020204030204" pitchFamily="34" charset="0"/>
            </a:rPr>
            <a:t>Webinar</a:t>
          </a:r>
        </a:p>
        <a:p>
          <a:r>
            <a:rPr lang="en-GB" sz="1400" b="0" dirty="0">
              <a:latin typeface="Calibri" panose="020F0502020204030204" pitchFamily="34" charset="0"/>
              <a:cs typeface="Calibri" panose="020F0502020204030204" pitchFamily="34" charset="0"/>
            </a:rPr>
            <a:t>Dr John Paul Cauchi</a:t>
          </a:r>
        </a:p>
      </dgm:t>
    </dgm:pt>
    <dgm:pt modelId="{FFBFB960-48CC-4B08-AECB-543064A2C8C8}" type="parTrans" cxnId="{0C019300-1398-4477-A4E6-2A62AC8F00B3}">
      <dgm:prSet/>
      <dgm:spPr/>
      <dgm:t>
        <a:bodyPr/>
        <a:lstStyle/>
        <a:p>
          <a:endParaRPr lang="en-GB" sz="1400" b="0">
            <a:latin typeface="Calibri" panose="020F0502020204030204" pitchFamily="34" charset="0"/>
            <a:cs typeface="Calibri" panose="020F0502020204030204" pitchFamily="34" charset="0"/>
          </a:endParaRPr>
        </a:p>
      </dgm:t>
    </dgm:pt>
    <dgm:pt modelId="{CB5913E0-3BA0-4E26-847A-15DC7BCE2B8B}" type="sibTrans" cxnId="{0C019300-1398-4477-A4E6-2A62AC8F00B3}">
      <dgm:prSet/>
      <dgm:spPr/>
      <dgm:t>
        <a:bodyPr/>
        <a:lstStyle/>
        <a:p>
          <a:endParaRPr lang="en-GB" sz="1400" b="0">
            <a:latin typeface="Calibri" panose="020F0502020204030204" pitchFamily="34" charset="0"/>
            <a:cs typeface="Calibri" panose="020F0502020204030204" pitchFamily="34" charset="0"/>
          </a:endParaRPr>
        </a:p>
      </dgm:t>
    </dgm:pt>
    <dgm:pt modelId="{14BD4FD9-8293-479A-85F2-96767663A19F}">
      <dgm:prSet phldrT="[Text]" custT="1"/>
      <dgm:spPr/>
      <dgm:t>
        <a:bodyPr/>
        <a:lstStyle/>
        <a:p>
          <a:r>
            <a:rPr lang="en-GB" sz="1400" b="0" dirty="0">
              <a:latin typeface="Calibri" panose="020F0502020204030204" pitchFamily="34" charset="0"/>
              <a:cs typeface="Calibri" panose="020F0502020204030204" pitchFamily="34" charset="0"/>
            </a:rPr>
            <a:t>“Air pollution and health risks” </a:t>
          </a:r>
          <a:r>
            <a:rPr lang="en-GB" sz="1400" b="1" dirty="0">
              <a:solidFill>
                <a:srgbClr val="F18500"/>
              </a:solidFill>
              <a:latin typeface="Calibri" panose="020F0502020204030204" pitchFamily="34" charset="0"/>
              <a:cs typeface="Calibri" panose="020F0502020204030204" pitchFamily="34" charset="0"/>
            </a:rPr>
            <a:t>Webinar</a:t>
          </a:r>
        </a:p>
        <a:p>
          <a:r>
            <a:rPr lang="en-GB" sz="1400" b="0" dirty="0">
              <a:latin typeface="Calibri" panose="020F0502020204030204" pitchFamily="34" charset="0"/>
              <a:cs typeface="Calibri" panose="020F0502020204030204" pitchFamily="34" charset="0"/>
            </a:rPr>
            <a:t>Professor Jonathan Grigg</a:t>
          </a:r>
        </a:p>
      </dgm:t>
    </dgm:pt>
    <dgm:pt modelId="{CD095E78-7FC8-46F8-A01D-355E08FFAD85}" type="parTrans" cxnId="{D62AF0CA-3B73-4C8F-8875-81D9CC69507F}">
      <dgm:prSet/>
      <dgm:spPr/>
      <dgm:t>
        <a:bodyPr/>
        <a:lstStyle/>
        <a:p>
          <a:endParaRPr lang="en-GB" sz="1400" b="0">
            <a:latin typeface="Calibri" panose="020F0502020204030204" pitchFamily="34" charset="0"/>
            <a:cs typeface="Calibri" panose="020F0502020204030204" pitchFamily="34" charset="0"/>
          </a:endParaRPr>
        </a:p>
      </dgm:t>
    </dgm:pt>
    <dgm:pt modelId="{EB724CA8-027D-4204-8113-A108468EB7AC}" type="sibTrans" cxnId="{D62AF0CA-3B73-4C8F-8875-81D9CC69507F}">
      <dgm:prSet/>
      <dgm:spPr/>
      <dgm:t>
        <a:bodyPr/>
        <a:lstStyle/>
        <a:p>
          <a:endParaRPr lang="en-GB" sz="1400" b="0">
            <a:latin typeface="Calibri" panose="020F0502020204030204" pitchFamily="34" charset="0"/>
            <a:cs typeface="Calibri" panose="020F0502020204030204" pitchFamily="34" charset="0"/>
          </a:endParaRPr>
        </a:p>
      </dgm:t>
    </dgm:pt>
    <dgm:pt modelId="{6BDD9713-C2A5-47D5-9888-85C08FCC2014}" type="pres">
      <dgm:prSet presAssocID="{912C2795-291B-4DFA-B315-2A794A0C2793}" presName="Name0" presStyleCnt="0">
        <dgm:presLayoutVars>
          <dgm:dir/>
          <dgm:resizeHandles val="exact"/>
        </dgm:presLayoutVars>
      </dgm:prSet>
      <dgm:spPr/>
    </dgm:pt>
    <dgm:pt modelId="{F4F19E17-A3A7-4CA0-AFDD-E450A141557B}" type="pres">
      <dgm:prSet presAssocID="{912C2795-291B-4DFA-B315-2A794A0C2793}" presName="bkgdShp" presStyleLbl="alignAccFollowNode1" presStyleIdx="0" presStyleCnt="1"/>
      <dgm:spPr/>
    </dgm:pt>
    <dgm:pt modelId="{DD3A6247-71E9-41A6-8628-EBB6BF7F76E7}" type="pres">
      <dgm:prSet presAssocID="{912C2795-291B-4DFA-B315-2A794A0C2793}" presName="linComp" presStyleCnt="0"/>
      <dgm:spPr/>
    </dgm:pt>
    <dgm:pt modelId="{69707572-00E1-4BBE-A8DB-D39EA7C71B09}" type="pres">
      <dgm:prSet presAssocID="{F512A0BE-1078-4923-B05C-931738B26E1E}" presName="compNode" presStyleCnt="0"/>
      <dgm:spPr/>
    </dgm:pt>
    <dgm:pt modelId="{1BB74679-2157-4EE0-8EB5-F85AA9A26518}" type="pres">
      <dgm:prSet presAssocID="{F512A0BE-1078-4923-B05C-931738B26E1E}" presName="node" presStyleLbl="node1" presStyleIdx="0" presStyleCnt="6">
        <dgm:presLayoutVars>
          <dgm:bulletEnabled val="1"/>
        </dgm:presLayoutVars>
      </dgm:prSet>
      <dgm:spPr/>
    </dgm:pt>
    <dgm:pt modelId="{6C06937F-8C97-4163-A1F5-2FA4C4648AD0}" type="pres">
      <dgm:prSet presAssocID="{F512A0BE-1078-4923-B05C-931738B26E1E}" presName="invisiNode" presStyleLbl="node1" presStyleIdx="0" presStyleCnt="6"/>
      <dgm:spPr/>
    </dgm:pt>
    <dgm:pt modelId="{EB2478D6-50F8-49AF-A166-8BC99961DD4F}" type="pres">
      <dgm:prSet presAssocID="{F512A0BE-1078-4923-B05C-931738B26E1E}" presName="imagNode"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dgm:spPr>
    </dgm:pt>
    <dgm:pt modelId="{F5016F4C-3609-4AD2-A034-8A31449C4A5C}" type="pres">
      <dgm:prSet presAssocID="{EDBB441C-07CE-4766-940A-A6A1FCA2C9B7}" presName="sibTrans" presStyleLbl="sibTrans2D1" presStyleIdx="0" presStyleCnt="0"/>
      <dgm:spPr/>
    </dgm:pt>
    <dgm:pt modelId="{7077AB14-9418-4D41-B56D-6235B6E12B91}" type="pres">
      <dgm:prSet presAssocID="{212D1E94-8439-43D3-B9D7-4083F90D7316}" presName="compNode" presStyleCnt="0"/>
      <dgm:spPr/>
    </dgm:pt>
    <dgm:pt modelId="{47CAFBEB-628F-4BC4-A390-D91A4A3A95A5}" type="pres">
      <dgm:prSet presAssocID="{212D1E94-8439-43D3-B9D7-4083F90D7316}" presName="node" presStyleLbl="node1" presStyleIdx="1" presStyleCnt="6">
        <dgm:presLayoutVars>
          <dgm:bulletEnabled val="1"/>
        </dgm:presLayoutVars>
      </dgm:prSet>
      <dgm:spPr/>
    </dgm:pt>
    <dgm:pt modelId="{8BB9DA02-3EA3-4CA1-AC6C-8EC521463B23}" type="pres">
      <dgm:prSet presAssocID="{212D1E94-8439-43D3-B9D7-4083F90D7316}" presName="invisiNode" presStyleLbl="node1" presStyleIdx="1" presStyleCnt="6"/>
      <dgm:spPr/>
    </dgm:pt>
    <dgm:pt modelId="{E86DA761-FD98-4BA5-90F9-CEDE0ED497DD}" type="pres">
      <dgm:prSet presAssocID="{212D1E94-8439-43D3-B9D7-4083F90D7316}" presName="imagNode"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dgm:spPr>
    </dgm:pt>
    <dgm:pt modelId="{3CD16AA4-4CAC-49CA-8BA2-AC4C2F25E5FF}" type="pres">
      <dgm:prSet presAssocID="{DA5C23CE-C5C0-420D-8B6A-9D6367F4D67A}" presName="sibTrans" presStyleLbl="sibTrans2D1" presStyleIdx="0" presStyleCnt="0"/>
      <dgm:spPr/>
    </dgm:pt>
    <dgm:pt modelId="{5AAE120F-8221-4878-9A4D-9DE6947F3EBE}" type="pres">
      <dgm:prSet presAssocID="{907F0D99-564E-487F-9D0B-AFBCDC7ACFD5}" presName="compNode" presStyleCnt="0"/>
      <dgm:spPr/>
    </dgm:pt>
    <dgm:pt modelId="{2DC2D479-C1D6-410A-AF6A-BC6B6FFD8B81}" type="pres">
      <dgm:prSet presAssocID="{907F0D99-564E-487F-9D0B-AFBCDC7ACFD5}" presName="node" presStyleLbl="node1" presStyleIdx="2" presStyleCnt="6">
        <dgm:presLayoutVars>
          <dgm:bulletEnabled val="1"/>
        </dgm:presLayoutVars>
      </dgm:prSet>
      <dgm:spPr/>
    </dgm:pt>
    <dgm:pt modelId="{121CF09E-2DA2-400D-9A23-C5F655C8B52E}" type="pres">
      <dgm:prSet presAssocID="{907F0D99-564E-487F-9D0B-AFBCDC7ACFD5}" presName="invisiNode" presStyleLbl="node1" presStyleIdx="2" presStyleCnt="6"/>
      <dgm:spPr/>
    </dgm:pt>
    <dgm:pt modelId="{E42808F5-89AA-45D9-A33D-5BEE57D39DDC}" type="pres">
      <dgm:prSet presAssocID="{907F0D99-564E-487F-9D0B-AFBCDC7ACFD5}" presName="imagNode"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dgm:spPr>
    </dgm:pt>
    <dgm:pt modelId="{46C549E1-33AB-4156-909E-B8DF58FC00F9}" type="pres">
      <dgm:prSet presAssocID="{80882EB5-3794-4745-867C-65CDB831D4BE}" presName="sibTrans" presStyleLbl="sibTrans2D1" presStyleIdx="0" presStyleCnt="0"/>
      <dgm:spPr/>
    </dgm:pt>
    <dgm:pt modelId="{89D3BF5D-4425-43D1-B195-0D86C41E3DD8}" type="pres">
      <dgm:prSet presAssocID="{DAB74018-6859-46D4-9C86-C74D59418C70}" presName="compNode" presStyleCnt="0"/>
      <dgm:spPr/>
    </dgm:pt>
    <dgm:pt modelId="{DBCD9522-D472-42C4-8ACA-7B0397C428E7}" type="pres">
      <dgm:prSet presAssocID="{DAB74018-6859-46D4-9C86-C74D59418C70}" presName="node" presStyleLbl="node1" presStyleIdx="3" presStyleCnt="6">
        <dgm:presLayoutVars>
          <dgm:bulletEnabled val="1"/>
        </dgm:presLayoutVars>
      </dgm:prSet>
      <dgm:spPr/>
    </dgm:pt>
    <dgm:pt modelId="{1F53DE44-A70B-408A-A097-548D8F80460C}" type="pres">
      <dgm:prSet presAssocID="{DAB74018-6859-46D4-9C86-C74D59418C70}" presName="invisiNode" presStyleLbl="node1" presStyleIdx="3" presStyleCnt="6"/>
      <dgm:spPr/>
    </dgm:pt>
    <dgm:pt modelId="{5EA5D106-48C6-4509-BC95-BF802C98263A}" type="pres">
      <dgm:prSet presAssocID="{DAB74018-6859-46D4-9C86-C74D59418C70}" presName="imagNode"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dgm:spPr>
    </dgm:pt>
    <dgm:pt modelId="{43EBD61C-0F39-48F9-9D25-B706A512AC14}" type="pres">
      <dgm:prSet presAssocID="{CB5913E0-3BA0-4E26-847A-15DC7BCE2B8B}" presName="sibTrans" presStyleLbl="sibTrans2D1" presStyleIdx="0" presStyleCnt="0"/>
      <dgm:spPr/>
    </dgm:pt>
    <dgm:pt modelId="{F5D5B007-B439-4DF4-A890-744CB8EDCC1B}" type="pres">
      <dgm:prSet presAssocID="{14BD4FD9-8293-479A-85F2-96767663A19F}" presName="compNode" presStyleCnt="0"/>
      <dgm:spPr/>
    </dgm:pt>
    <dgm:pt modelId="{A7C79614-1370-464D-B27E-8CFC18375598}" type="pres">
      <dgm:prSet presAssocID="{14BD4FD9-8293-479A-85F2-96767663A19F}" presName="node" presStyleLbl="node1" presStyleIdx="4" presStyleCnt="6">
        <dgm:presLayoutVars>
          <dgm:bulletEnabled val="1"/>
        </dgm:presLayoutVars>
      </dgm:prSet>
      <dgm:spPr/>
    </dgm:pt>
    <dgm:pt modelId="{6F6CCFF9-D9EA-46B0-819C-2D91155895A6}" type="pres">
      <dgm:prSet presAssocID="{14BD4FD9-8293-479A-85F2-96767663A19F}" presName="invisiNode" presStyleLbl="node1" presStyleIdx="4" presStyleCnt="6"/>
      <dgm:spPr/>
    </dgm:pt>
    <dgm:pt modelId="{F216B0DD-2720-4B83-90CF-64DEC4201353}" type="pres">
      <dgm:prSet presAssocID="{14BD4FD9-8293-479A-85F2-96767663A19F}" presName="imagNode"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t="-17000" b="-17000"/>
          </a:stretch>
        </a:blipFill>
      </dgm:spPr>
    </dgm:pt>
    <dgm:pt modelId="{6ED49027-FACD-4E1B-8A19-5AEDFDF057FD}" type="pres">
      <dgm:prSet presAssocID="{EB724CA8-027D-4204-8113-A108468EB7AC}" presName="sibTrans" presStyleLbl="sibTrans2D1" presStyleIdx="0" presStyleCnt="0"/>
      <dgm:spPr/>
    </dgm:pt>
    <dgm:pt modelId="{24F427DE-B98D-49A5-8506-F08B263AEEBF}" type="pres">
      <dgm:prSet presAssocID="{F922FCBB-14AD-4751-8A68-76CEC171508F}" presName="compNode" presStyleCnt="0"/>
      <dgm:spPr/>
    </dgm:pt>
    <dgm:pt modelId="{55665246-B15E-4B09-A83B-1AB7102760F3}" type="pres">
      <dgm:prSet presAssocID="{F922FCBB-14AD-4751-8A68-76CEC171508F}" presName="node" presStyleLbl="node1" presStyleIdx="5" presStyleCnt="6">
        <dgm:presLayoutVars>
          <dgm:bulletEnabled val="1"/>
        </dgm:presLayoutVars>
      </dgm:prSet>
      <dgm:spPr/>
    </dgm:pt>
    <dgm:pt modelId="{3DE8CA40-6C0A-4C64-981F-FBE3BDA1FB3F}" type="pres">
      <dgm:prSet presAssocID="{F922FCBB-14AD-4751-8A68-76CEC171508F}" presName="invisiNode" presStyleLbl="node1" presStyleIdx="5" presStyleCnt="6"/>
      <dgm:spPr/>
    </dgm:pt>
    <dgm:pt modelId="{43E4D393-CE93-4FEA-822C-75693D644F18}" type="pres">
      <dgm:prSet presAssocID="{F922FCBB-14AD-4751-8A68-76CEC171508F}" presName="imagNode"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t="-12000" b="-12000"/>
          </a:stretch>
        </a:blipFill>
      </dgm:spPr>
    </dgm:pt>
  </dgm:ptLst>
  <dgm:cxnLst>
    <dgm:cxn modelId="{0C019300-1398-4477-A4E6-2A62AC8F00B3}" srcId="{912C2795-291B-4DFA-B315-2A794A0C2793}" destId="{DAB74018-6859-46D4-9C86-C74D59418C70}" srcOrd="3" destOrd="0" parTransId="{FFBFB960-48CC-4B08-AECB-543064A2C8C8}" sibTransId="{CB5913E0-3BA0-4E26-847A-15DC7BCE2B8B}"/>
    <dgm:cxn modelId="{B31BEA0C-FB4D-4F19-AF23-76E024C0E056}" srcId="{912C2795-291B-4DFA-B315-2A794A0C2793}" destId="{212D1E94-8439-43D3-B9D7-4083F90D7316}" srcOrd="1" destOrd="0" parTransId="{477812F6-5A10-4D8C-93E5-E1FB04F0C5B8}" sibTransId="{DA5C23CE-C5C0-420D-8B6A-9D6367F4D67A}"/>
    <dgm:cxn modelId="{94C1FB0D-63C3-4F88-8951-74A6C9D33EC7}" type="presOf" srcId="{212D1E94-8439-43D3-B9D7-4083F90D7316}" destId="{47CAFBEB-628F-4BC4-A390-D91A4A3A95A5}" srcOrd="0" destOrd="0" presId="urn:microsoft.com/office/officeart/2005/8/layout/pList2"/>
    <dgm:cxn modelId="{16311E12-EFF7-4BE0-9CA3-6125E6FD6032}" type="presOf" srcId="{DA5C23CE-C5C0-420D-8B6A-9D6367F4D67A}" destId="{3CD16AA4-4CAC-49CA-8BA2-AC4C2F25E5FF}" srcOrd="0" destOrd="0" presId="urn:microsoft.com/office/officeart/2005/8/layout/pList2"/>
    <dgm:cxn modelId="{B2304F16-2100-420F-A62B-CBEF5664B41C}" srcId="{912C2795-291B-4DFA-B315-2A794A0C2793}" destId="{F512A0BE-1078-4923-B05C-931738B26E1E}" srcOrd="0" destOrd="0" parTransId="{8F997884-5F12-4D3C-B0BD-A14AD8A47771}" sibTransId="{EDBB441C-07CE-4766-940A-A6A1FCA2C9B7}"/>
    <dgm:cxn modelId="{5A476F1F-4C3D-40EA-A4DF-73C6B65A928B}" srcId="{912C2795-291B-4DFA-B315-2A794A0C2793}" destId="{F922FCBB-14AD-4751-8A68-76CEC171508F}" srcOrd="5" destOrd="0" parTransId="{1A370DB6-BB5F-4646-A304-B0C0AD60E565}" sibTransId="{92BE4157-627F-42E5-8359-87EF6A7E14EB}"/>
    <dgm:cxn modelId="{CEE03120-304B-43EF-A458-57AA9F9034B7}" type="presOf" srcId="{EB724CA8-027D-4204-8113-A108468EB7AC}" destId="{6ED49027-FACD-4E1B-8A19-5AEDFDF057FD}" srcOrd="0" destOrd="0" presId="urn:microsoft.com/office/officeart/2005/8/layout/pList2"/>
    <dgm:cxn modelId="{E5289121-308F-49F8-B3AA-536AE9CB5341}" type="presOf" srcId="{80882EB5-3794-4745-867C-65CDB831D4BE}" destId="{46C549E1-33AB-4156-909E-B8DF58FC00F9}" srcOrd="0" destOrd="0" presId="urn:microsoft.com/office/officeart/2005/8/layout/pList2"/>
    <dgm:cxn modelId="{83D16938-AE68-476A-B5AE-EF9AFBCC9C53}" type="presOf" srcId="{F512A0BE-1078-4923-B05C-931738B26E1E}" destId="{1BB74679-2157-4EE0-8EB5-F85AA9A26518}" srcOrd="0" destOrd="0" presId="urn:microsoft.com/office/officeart/2005/8/layout/pList2"/>
    <dgm:cxn modelId="{4FCEF53E-BE19-45CC-B0D1-29056FF31EC4}" type="presOf" srcId="{912C2795-291B-4DFA-B315-2A794A0C2793}" destId="{6BDD9713-C2A5-47D5-9888-85C08FCC2014}" srcOrd="0" destOrd="0" presId="urn:microsoft.com/office/officeart/2005/8/layout/pList2"/>
    <dgm:cxn modelId="{4E73E671-7443-4276-AC59-C494044F7E85}" srcId="{912C2795-291B-4DFA-B315-2A794A0C2793}" destId="{907F0D99-564E-487F-9D0B-AFBCDC7ACFD5}" srcOrd="2" destOrd="0" parTransId="{0C2DB9C1-EDA4-4667-B66E-81E5156B5930}" sibTransId="{80882EB5-3794-4745-867C-65CDB831D4BE}"/>
    <dgm:cxn modelId="{FA114854-54E2-4976-9112-FA8DBBC6CAEA}" type="presOf" srcId="{14BD4FD9-8293-479A-85F2-96767663A19F}" destId="{A7C79614-1370-464D-B27E-8CFC18375598}" srcOrd="0" destOrd="0" presId="urn:microsoft.com/office/officeart/2005/8/layout/pList2"/>
    <dgm:cxn modelId="{4C7B0881-1B9E-4514-A19D-6A9818D509A2}" type="presOf" srcId="{F922FCBB-14AD-4751-8A68-76CEC171508F}" destId="{55665246-B15E-4B09-A83B-1AB7102760F3}" srcOrd="0" destOrd="0" presId="urn:microsoft.com/office/officeart/2005/8/layout/pList2"/>
    <dgm:cxn modelId="{DA799F95-D015-47CF-B43E-79B08E801546}" type="presOf" srcId="{EDBB441C-07CE-4766-940A-A6A1FCA2C9B7}" destId="{F5016F4C-3609-4AD2-A034-8A31449C4A5C}" srcOrd="0" destOrd="0" presId="urn:microsoft.com/office/officeart/2005/8/layout/pList2"/>
    <dgm:cxn modelId="{03C0F1BA-38D0-4731-BF58-F6D5B819822A}" type="presOf" srcId="{CB5913E0-3BA0-4E26-847A-15DC7BCE2B8B}" destId="{43EBD61C-0F39-48F9-9D25-B706A512AC14}" srcOrd="0" destOrd="0" presId="urn:microsoft.com/office/officeart/2005/8/layout/pList2"/>
    <dgm:cxn modelId="{D62AF0CA-3B73-4C8F-8875-81D9CC69507F}" srcId="{912C2795-291B-4DFA-B315-2A794A0C2793}" destId="{14BD4FD9-8293-479A-85F2-96767663A19F}" srcOrd="4" destOrd="0" parTransId="{CD095E78-7FC8-46F8-A01D-355E08FFAD85}" sibTransId="{EB724CA8-027D-4204-8113-A108468EB7AC}"/>
    <dgm:cxn modelId="{330620DC-8831-43CE-99FB-E1BC3E7459C8}" type="presOf" srcId="{907F0D99-564E-487F-9D0B-AFBCDC7ACFD5}" destId="{2DC2D479-C1D6-410A-AF6A-BC6B6FFD8B81}" srcOrd="0" destOrd="0" presId="urn:microsoft.com/office/officeart/2005/8/layout/pList2"/>
    <dgm:cxn modelId="{0E1020E3-1886-4F7B-867A-08BC8675C91B}" type="presOf" srcId="{DAB74018-6859-46D4-9C86-C74D59418C70}" destId="{DBCD9522-D472-42C4-8ACA-7B0397C428E7}" srcOrd="0" destOrd="0" presId="urn:microsoft.com/office/officeart/2005/8/layout/pList2"/>
    <dgm:cxn modelId="{C6A7C4CA-C58D-4C62-931C-AE4421F70C29}" type="presParOf" srcId="{6BDD9713-C2A5-47D5-9888-85C08FCC2014}" destId="{F4F19E17-A3A7-4CA0-AFDD-E450A141557B}" srcOrd="0" destOrd="0" presId="urn:microsoft.com/office/officeart/2005/8/layout/pList2"/>
    <dgm:cxn modelId="{330DCD33-F72A-4826-A3DA-1E8BD62FADE3}" type="presParOf" srcId="{6BDD9713-C2A5-47D5-9888-85C08FCC2014}" destId="{DD3A6247-71E9-41A6-8628-EBB6BF7F76E7}" srcOrd="1" destOrd="0" presId="urn:microsoft.com/office/officeart/2005/8/layout/pList2"/>
    <dgm:cxn modelId="{FFB8F912-FFF8-431B-919B-772C7EF439BF}" type="presParOf" srcId="{DD3A6247-71E9-41A6-8628-EBB6BF7F76E7}" destId="{69707572-00E1-4BBE-A8DB-D39EA7C71B09}" srcOrd="0" destOrd="0" presId="urn:microsoft.com/office/officeart/2005/8/layout/pList2"/>
    <dgm:cxn modelId="{377E1BD9-ED14-49DC-AB9E-B7E966D3407D}" type="presParOf" srcId="{69707572-00E1-4BBE-A8DB-D39EA7C71B09}" destId="{1BB74679-2157-4EE0-8EB5-F85AA9A26518}" srcOrd="0" destOrd="0" presId="urn:microsoft.com/office/officeart/2005/8/layout/pList2"/>
    <dgm:cxn modelId="{B176E78F-DE4C-4CE9-93BE-181AB4FD4CDD}" type="presParOf" srcId="{69707572-00E1-4BBE-A8DB-D39EA7C71B09}" destId="{6C06937F-8C97-4163-A1F5-2FA4C4648AD0}" srcOrd="1" destOrd="0" presId="urn:microsoft.com/office/officeart/2005/8/layout/pList2"/>
    <dgm:cxn modelId="{A8D9C099-38BD-4E2A-B56A-DEDD98CE9697}" type="presParOf" srcId="{69707572-00E1-4BBE-A8DB-D39EA7C71B09}" destId="{EB2478D6-50F8-49AF-A166-8BC99961DD4F}" srcOrd="2" destOrd="0" presId="urn:microsoft.com/office/officeart/2005/8/layout/pList2"/>
    <dgm:cxn modelId="{CDB27A48-9519-4B9B-8919-734D80BC2410}" type="presParOf" srcId="{DD3A6247-71E9-41A6-8628-EBB6BF7F76E7}" destId="{F5016F4C-3609-4AD2-A034-8A31449C4A5C}" srcOrd="1" destOrd="0" presId="urn:microsoft.com/office/officeart/2005/8/layout/pList2"/>
    <dgm:cxn modelId="{D1BCA544-ADA6-4579-B003-03E223A213FE}" type="presParOf" srcId="{DD3A6247-71E9-41A6-8628-EBB6BF7F76E7}" destId="{7077AB14-9418-4D41-B56D-6235B6E12B91}" srcOrd="2" destOrd="0" presId="urn:microsoft.com/office/officeart/2005/8/layout/pList2"/>
    <dgm:cxn modelId="{1ECAEAA7-14AE-4F78-A30E-3F44FD0744FB}" type="presParOf" srcId="{7077AB14-9418-4D41-B56D-6235B6E12B91}" destId="{47CAFBEB-628F-4BC4-A390-D91A4A3A95A5}" srcOrd="0" destOrd="0" presId="urn:microsoft.com/office/officeart/2005/8/layout/pList2"/>
    <dgm:cxn modelId="{5E4D707A-B41F-47FB-A3DF-B49119F0F97D}" type="presParOf" srcId="{7077AB14-9418-4D41-B56D-6235B6E12B91}" destId="{8BB9DA02-3EA3-4CA1-AC6C-8EC521463B23}" srcOrd="1" destOrd="0" presId="urn:microsoft.com/office/officeart/2005/8/layout/pList2"/>
    <dgm:cxn modelId="{1CD145E4-7160-4776-A8EC-4ABE7ECC2393}" type="presParOf" srcId="{7077AB14-9418-4D41-B56D-6235B6E12B91}" destId="{E86DA761-FD98-4BA5-90F9-CEDE0ED497DD}" srcOrd="2" destOrd="0" presId="urn:microsoft.com/office/officeart/2005/8/layout/pList2"/>
    <dgm:cxn modelId="{834E0D78-1F54-499A-B1A7-A4A0DE4D56A8}" type="presParOf" srcId="{DD3A6247-71E9-41A6-8628-EBB6BF7F76E7}" destId="{3CD16AA4-4CAC-49CA-8BA2-AC4C2F25E5FF}" srcOrd="3" destOrd="0" presId="urn:microsoft.com/office/officeart/2005/8/layout/pList2"/>
    <dgm:cxn modelId="{AB49803F-FB68-460D-8653-01B171362AA2}" type="presParOf" srcId="{DD3A6247-71E9-41A6-8628-EBB6BF7F76E7}" destId="{5AAE120F-8221-4878-9A4D-9DE6947F3EBE}" srcOrd="4" destOrd="0" presId="urn:microsoft.com/office/officeart/2005/8/layout/pList2"/>
    <dgm:cxn modelId="{00276CD5-F026-48D6-9558-1B7C0525ABDB}" type="presParOf" srcId="{5AAE120F-8221-4878-9A4D-9DE6947F3EBE}" destId="{2DC2D479-C1D6-410A-AF6A-BC6B6FFD8B81}" srcOrd="0" destOrd="0" presId="urn:microsoft.com/office/officeart/2005/8/layout/pList2"/>
    <dgm:cxn modelId="{04B936AF-6CA2-40F1-B286-34E86DD0E040}" type="presParOf" srcId="{5AAE120F-8221-4878-9A4D-9DE6947F3EBE}" destId="{121CF09E-2DA2-400D-9A23-C5F655C8B52E}" srcOrd="1" destOrd="0" presId="urn:microsoft.com/office/officeart/2005/8/layout/pList2"/>
    <dgm:cxn modelId="{9AD96BE3-2B04-4C61-9A4E-B016DC0C45BA}" type="presParOf" srcId="{5AAE120F-8221-4878-9A4D-9DE6947F3EBE}" destId="{E42808F5-89AA-45D9-A33D-5BEE57D39DDC}" srcOrd="2" destOrd="0" presId="urn:microsoft.com/office/officeart/2005/8/layout/pList2"/>
    <dgm:cxn modelId="{9F24FBDF-38C1-4805-9637-57F307C74EB7}" type="presParOf" srcId="{DD3A6247-71E9-41A6-8628-EBB6BF7F76E7}" destId="{46C549E1-33AB-4156-909E-B8DF58FC00F9}" srcOrd="5" destOrd="0" presId="urn:microsoft.com/office/officeart/2005/8/layout/pList2"/>
    <dgm:cxn modelId="{8A850F31-09A6-4DE7-8E17-1FE30834B539}" type="presParOf" srcId="{DD3A6247-71E9-41A6-8628-EBB6BF7F76E7}" destId="{89D3BF5D-4425-43D1-B195-0D86C41E3DD8}" srcOrd="6" destOrd="0" presId="urn:microsoft.com/office/officeart/2005/8/layout/pList2"/>
    <dgm:cxn modelId="{0FA87581-439F-4387-91E8-C454D58F017B}" type="presParOf" srcId="{89D3BF5D-4425-43D1-B195-0D86C41E3DD8}" destId="{DBCD9522-D472-42C4-8ACA-7B0397C428E7}" srcOrd="0" destOrd="0" presId="urn:microsoft.com/office/officeart/2005/8/layout/pList2"/>
    <dgm:cxn modelId="{90ACA037-9082-49D1-918E-79982146DB81}" type="presParOf" srcId="{89D3BF5D-4425-43D1-B195-0D86C41E3DD8}" destId="{1F53DE44-A70B-408A-A097-548D8F80460C}" srcOrd="1" destOrd="0" presId="urn:microsoft.com/office/officeart/2005/8/layout/pList2"/>
    <dgm:cxn modelId="{1318F239-8795-4C0D-827F-8F32B6C58336}" type="presParOf" srcId="{89D3BF5D-4425-43D1-B195-0D86C41E3DD8}" destId="{5EA5D106-48C6-4509-BC95-BF802C98263A}" srcOrd="2" destOrd="0" presId="urn:microsoft.com/office/officeart/2005/8/layout/pList2"/>
    <dgm:cxn modelId="{8FC7FF02-8765-4B81-9BA1-566668AF57D1}" type="presParOf" srcId="{DD3A6247-71E9-41A6-8628-EBB6BF7F76E7}" destId="{43EBD61C-0F39-48F9-9D25-B706A512AC14}" srcOrd="7" destOrd="0" presId="urn:microsoft.com/office/officeart/2005/8/layout/pList2"/>
    <dgm:cxn modelId="{3D0C2DDF-CB61-4C0C-8428-7A5B91EE27A7}" type="presParOf" srcId="{DD3A6247-71E9-41A6-8628-EBB6BF7F76E7}" destId="{F5D5B007-B439-4DF4-A890-744CB8EDCC1B}" srcOrd="8" destOrd="0" presId="urn:microsoft.com/office/officeart/2005/8/layout/pList2"/>
    <dgm:cxn modelId="{255C3D96-136E-4E6B-B64A-56699C6546DE}" type="presParOf" srcId="{F5D5B007-B439-4DF4-A890-744CB8EDCC1B}" destId="{A7C79614-1370-464D-B27E-8CFC18375598}" srcOrd="0" destOrd="0" presId="urn:microsoft.com/office/officeart/2005/8/layout/pList2"/>
    <dgm:cxn modelId="{17280F7D-60BD-4C5D-8791-D0838779F013}" type="presParOf" srcId="{F5D5B007-B439-4DF4-A890-744CB8EDCC1B}" destId="{6F6CCFF9-D9EA-46B0-819C-2D91155895A6}" srcOrd="1" destOrd="0" presId="urn:microsoft.com/office/officeart/2005/8/layout/pList2"/>
    <dgm:cxn modelId="{E2DD9F66-FCB2-48F2-A2CB-E521D4B7402D}" type="presParOf" srcId="{F5D5B007-B439-4DF4-A890-744CB8EDCC1B}" destId="{F216B0DD-2720-4B83-90CF-64DEC4201353}" srcOrd="2" destOrd="0" presId="urn:microsoft.com/office/officeart/2005/8/layout/pList2"/>
    <dgm:cxn modelId="{7D7B5352-5D85-45FF-8F8C-449E3A16DC40}" type="presParOf" srcId="{DD3A6247-71E9-41A6-8628-EBB6BF7F76E7}" destId="{6ED49027-FACD-4E1B-8A19-5AEDFDF057FD}" srcOrd="9" destOrd="0" presId="urn:microsoft.com/office/officeart/2005/8/layout/pList2"/>
    <dgm:cxn modelId="{EA0F40A1-3C8A-4831-BF22-CF44CDB9C818}" type="presParOf" srcId="{DD3A6247-71E9-41A6-8628-EBB6BF7F76E7}" destId="{24F427DE-B98D-49A5-8506-F08B263AEEBF}" srcOrd="10" destOrd="0" presId="urn:microsoft.com/office/officeart/2005/8/layout/pList2"/>
    <dgm:cxn modelId="{2282B464-4AB5-4951-A1CF-E11962638F70}" type="presParOf" srcId="{24F427DE-B98D-49A5-8506-F08B263AEEBF}" destId="{55665246-B15E-4B09-A83B-1AB7102760F3}" srcOrd="0" destOrd="0" presId="urn:microsoft.com/office/officeart/2005/8/layout/pList2"/>
    <dgm:cxn modelId="{A8F1475C-A9F6-4186-8A5E-7A8F94B13565}" type="presParOf" srcId="{24F427DE-B98D-49A5-8506-F08B263AEEBF}" destId="{3DE8CA40-6C0A-4C64-981F-FBE3BDA1FB3F}" srcOrd="1" destOrd="0" presId="urn:microsoft.com/office/officeart/2005/8/layout/pList2"/>
    <dgm:cxn modelId="{62486104-450E-4089-8DEE-2CE670A7B5AA}" type="presParOf" srcId="{24F427DE-B98D-49A5-8506-F08B263AEEBF}" destId="{43E4D393-CE93-4FEA-822C-75693D644F18}"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2C2795-291B-4DFA-B315-2A794A0C2793}" type="doc">
      <dgm:prSet loTypeId="urn:microsoft.com/office/officeart/2005/8/layout/pList2" loCatId="picture" qsTypeId="urn:microsoft.com/office/officeart/2005/8/quickstyle/simple1" qsCatId="simple" csTypeId="urn:microsoft.com/office/officeart/2005/8/colors/colorful2" csCatId="colorful" phldr="1"/>
      <dgm:spPr/>
      <dgm:t>
        <a:bodyPr/>
        <a:lstStyle/>
        <a:p>
          <a:endParaRPr lang="en-GB"/>
        </a:p>
      </dgm:t>
    </dgm:pt>
    <dgm:pt modelId="{F512A0BE-1078-4923-B05C-931738B26E1E}">
      <dgm:prSet phldrT="[Text]" custT="1"/>
      <dgm:spPr/>
      <dgm:t>
        <a:bodyPr/>
        <a:lstStyle/>
        <a:p>
          <a:r>
            <a:rPr lang="en-GB" sz="1100" dirty="0">
              <a:latin typeface="Calibri" panose="020F0502020204030204" pitchFamily="34" charset="0"/>
              <a:cs typeface="Calibri" panose="020F0502020204030204" pitchFamily="34" charset="0"/>
            </a:rPr>
            <a:t>“Oral health and the risk for disease”</a:t>
          </a:r>
        </a:p>
        <a:p>
          <a:r>
            <a:rPr lang="en-GB" sz="1100" dirty="0">
              <a:latin typeface="Calibri" panose="020F0502020204030204" pitchFamily="34" charset="0"/>
              <a:cs typeface="Calibri" panose="020F0502020204030204" pitchFamily="34" charset="0"/>
            </a:rPr>
            <a:t>Professor Robert Allaker</a:t>
          </a:r>
        </a:p>
      </dgm:t>
    </dgm:pt>
    <dgm:pt modelId="{8F997884-5F12-4D3C-B0BD-A14AD8A47771}" type="parTrans" cxnId="{B2304F16-2100-420F-A62B-CBEF5664B41C}">
      <dgm:prSet/>
      <dgm:spPr/>
      <dgm:t>
        <a:bodyPr/>
        <a:lstStyle/>
        <a:p>
          <a:endParaRPr lang="en-GB" sz="1100">
            <a:latin typeface="Calibri" panose="020F0502020204030204" pitchFamily="34" charset="0"/>
            <a:cs typeface="Calibri" panose="020F0502020204030204" pitchFamily="34" charset="0"/>
          </a:endParaRPr>
        </a:p>
      </dgm:t>
    </dgm:pt>
    <dgm:pt modelId="{EDBB441C-07CE-4766-940A-A6A1FCA2C9B7}" type="sibTrans" cxnId="{B2304F16-2100-420F-A62B-CBEF5664B41C}">
      <dgm:prSet/>
      <dgm:spPr/>
      <dgm:t>
        <a:bodyPr/>
        <a:lstStyle/>
        <a:p>
          <a:endParaRPr lang="en-GB" sz="1100">
            <a:latin typeface="Calibri" panose="020F0502020204030204" pitchFamily="34" charset="0"/>
            <a:cs typeface="Calibri" panose="020F0502020204030204" pitchFamily="34" charset="0"/>
          </a:endParaRPr>
        </a:p>
      </dgm:t>
    </dgm:pt>
    <dgm:pt modelId="{212D1E94-8439-43D3-B9D7-4083F90D7316}">
      <dgm:prSet phldrT="[Text]" custT="1"/>
      <dgm:spPr/>
      <dgm:t>
        <a:bodyPr/>
        <a:lstStyle/>
        <a:p>
          <a:r>
            <a:rPr lang="en-GB" sz="1100" dirty="0">
              <a:latin typeface="Calibri" panose="020F0502020204030204" pitchFamily="34" charset="0"/>
              <a:cs typeface="Calibri" panose="020F0502020204030204" pitchFamily="34" charset="0"/>
            </a:rPr>
            <a:t>“The effect of environment on skin disease”</a:t>
          </a:r>
        </a:p>
        <a:p>
          <a:r>
            <a:rPr lang="en-GB" sz="1100" dirty="0">
              <a:latin typeface="Calibri" panose="020F0502020204030204" pitchFamily="34" charset="0"/>
              <a:cs typeface="Calibri" panose="020F0502020204030204" pitchFamily="34" charset="0"/>
            </a:rPr>
            <a:t>Professor Edel O’Toole</a:t>
          </a:r>
        </a:p>
      </dgm:t>
    </dgm:pt>
    <dgm:pt modelId="{477812F6-5A10-4D8C-93E5-E1FB04F0C5B8}" type="parTrans" cxnId="{B31BEA0C-FB4D-4F19-AF23-76E024C0E056}">
      <dgm:prSet/>
      <dgm:spPr/>
      <dgm:t>
        <a:bodyPr/>
        <a:lstStyle/>
        <a:p>
          <a:endParaRPr lang="en-GB" sz="1100">
            <a:latin typeface="Calibri" panose="020F0502020204030204" pitchFamily="34" charset="0"/>
            <a:cs typeface="Calibri" panose="020F0502020204030204" pitchFamily="34" charset="0"/>
          </a:endParaRPr>
        </a:p>
      </dgm:t>
    </dgm:pt>
    <dgm:pt modelId="{DA5C23CE-C5C0-420D-8B6A-9D6367F4D67A}" type="sibTrans" cxnId="{B31BEA0C-FB4D-4F19-AF23-76E024C0E056}">
      <dgm:prSet/>
      <dgm:spPr/>
      <dgm:t>
        <a:bodyPr/>
        <a:lstStyle/>
        <a:p>
          <a:endParaRPr lang="en-GB" sz="1100">
            <a:latin typeface="Calibri" panose="020F0502020204030204" pitchFamily="34" charset="0"/>
            <a:cs typeface="Calibri" panose="020F0502020204030204" pitchFamily="34" charset="0"/>
          </a:endParaRPr>
        </a:p>
      </dgm:t>
    </dgm:pt>
    <dgm:pt modelId="{907F0D99-564E-487F-9D0B-AFBCDC7ACFD5}">
      <dgm:prSet phldrT="[Text]" custT="1"/>
      <dgm:spPr/>
      <dgm:t>
        <a:bodyPr/>
        <a:lstStyle/>
        <a:p>
          <a:r>
            <a:rPr lang="en-GB" sz="1100" dirty="0">
              <a:latin typeface="Calibri" panose="020F0502020204030204" pitchFamily="34" charset="0"/>
              <a:cs typeface="Calibri" panose="020F0502020204030204" pitchFamily="34" charset="0"/>
            </a:rPr>
            <a:t>“Pandemics and environmental health”</a:t>
          </a:r>
        </a:p>
        <a:p>
          <a:r>
            <a:rPr lang="en-GB" sz="1100" b="1" dirty="0">
              <a:solidFill>
                <a:srgbClr val="F18500"/>
              </a:solidFill>
              <a:latin typeface="Calibri" panose="020F0502020204030204" pitchFamily="34" charset="0"/>
              <a:cs typeface="Calibri" panose="020F0502020204030204" pitchFamily="34" charset="0"/>
            </a:rPr>
            <a:t>Webinar</a:t>
          </a:r>
          <a:endParaRPr lang="en-GB" sz="1100" dirty="0">
            <a:latin typeface="Calibri" panose="020F0502020204030204" pitchFamily="34" charset="0"/>
            <a:cs typeface="Calibri" panose="020F0502020204030204" pitchFamily="34" charset="0"/>
          </a:endParaRPr>
        </a:p>
        <a:p>
          <a:r>
            <a:rPr lang="en-GB" sz="1100" dirty="0">
              <a:latin typeface="Calibri" panose="020F0502020204030204" pitchFamily="34" charset="0"/>
              <a:cs typeface="Calibri" panose="020F0502020204030204" pitchFamily="34" charset="0"/>
            </a:rPr>
            <a:t>Dr John Paul Cauchi</a:t>
          </a:r>
        </a:p>
      </dgm:t>
    </dgm:pt>
    <dgm:pt modelId="{0C2DB9C1-EDA4-4667-B66E-81E5156B5930}" type="parTrans" cxnId="{4E73E671-7443-4276-AC59-C494044F7E85}">
      <dgm:prSet/>
      <dgm:spPr/>
      <dgm:t>
        <a:bodyPr/>
        <a:lstStyle/>
        <a:p>
          <a:endParaRPr lang="en-GB" sz="1100">
            <a:latin typeface="Calibri" panose="020F0502020204030204" pitchFamily="34" charset="0"/>
            <a:cs typeface="Calibri" panose="020F0502020204030204" pitchFamily="34" charset="0"/>
          </a:endParaRPr>
        </a:p>
      </dgm:t>
    </dgm:pt>
    <dgm:pt modelId="{80882EB5-3794-4745-867C-65CDB831D4BE}" type="sibTrans" cxnId="{4E73E671-7443-4276-AC59-C494044F7E85}">
      <dgm:prSet/>
      <dgm:spPr/>
      <dgm:t>
        <a:bodyPr/>
        <a:lstStyle/>
        <a:p>
          <a:endParaRPr lang="en-GB" sz="1100">
            <a:latin typeface="Calibri" panose="020F0502020204030204" pitchFamily="34" charset="0"/>
            <a:cs typeface="Calibri" panose="020F0502020204030204" pitchFamily="34" charset="0"/>
          </a:endParaRPr>
        </a:p>
      </dgm:t>
    </dgm:pt>
    <dgm:pt modelId="{F922FCBB-14AD-4751-8A68-76CEC171508F}">
      <dgm:prSet phldrT="[Text]" custT="1"/>
      <dgm:spPr/>
      <dgm:t>
        <a:bodyPr/>
        <a:lstStyle/>
        <a:p>
          <a:r>
            <a:rPr lang="en-GB" sz="1100" dirty="0">
              <a:latin typeface="Calibri" panose="020F0502020204030204" pitchFamily="34" charset="0"/>
              <a:cs typeface="Calibri" panose="020F0502020204030204" pitchFamily="34" charset="0"/>
            </a:rPr>
            <a:t>“The impact of psychosocial aspects on health”</a:t>
          </a:r>
        </a:p>
        <a:p>
          <a:r>
            <a:rPr lang="en-GB" sz="1100" dirty="0">
              <a:latin typeface="Calibri" panose="020F0502020204030204" pitchFamily="34" charset="0"/>
              <a:cs typeface="Calibri" panose="020F0502020204030204" pitchFamily="34" charset="0"/>
            </a:rPr>
            <a:t>Dr Livia Carvalho</a:t>
          </a:r>
        </a:p>
      </dgm:t>
    </dgm:pt>
    <dgm:pt modelId="{1A370DB6-BB5F-4646-A304-B0C0AD60E565}" type="parTrans" cxnId="{5A476F1F-4C3D-40EA-A4DF-73C6B65A928B}">
      <dgm:prSet/>
      <dgm:spPr/>
      <dgm:t>
        <a:bodyPr/>
        <a:lstStyle/>
        <a:p>
          <a:endParaRPr lang="en-GB" sz="1100">
            <a:latin typeface="Calibri" panose="020F0502020204030204" pitchFamily="34" charset="0"/>
            <a:cs typeface="Calibri" panose="020F0502020204030204" pitchFamily="34" charset="0"/>
          </a:endParaRPr>
        </a:p>
      </dgm:t>
    </dgm:pt>
    <dgm:pt modelId="{92BE4157-627F-42E5-8359-87EF6A7E14EB}" type="sibTrans" cxnId="{5A476F1F-4C3D-40EA-A4DF-73C6B65A928B}">
      <dgm:prSet/>
      <dgm:spPr/>
      <dgm:t>
        <a:bodyPr/>
        <a:lstStyle/>
        <a:p>
          <a:endParaRPr lang="en-GB" sz="1100">
            <a:latin typeface="Calibri" panose="020F0502020204030204" pitchFamily="34" charset="0"/>
            <a:cs typeface="Calibri" panose="020F0502020204030204" pitchFamily="34" charset="0"/>
          </a:endParaRPr>
        </a:p>
      </dgm:t>
    </dgm:pt>
    <dgm:pt modelId="{DAB74018-6859-46D4-9C86-C74D59418C70}">
      <dgm:prSet phldrT="[Text]" custT="1"/>
      <dgm:spPr/>
      <dgm:t>
        <a:bodyPr/>
        <a:lstStyle/>
        <a:p>
          <a:r>
            <a:rPr lang="en-GB" sz="1100" dirty="0">
              <a:latin typeface="Calibri" panose="020F0502020204030204" pitchFamily="34" charset="0"/>
              <a:cs typeface="Calibri" panose="020F0502020204030204" pitchFamily="34" charset="0"/>
            </a:rPr>
            <a:t>“Microbiota: The new frontiers in environmental health”</a:t>
          </a:r>
        </a:p>
        <a:p>
          <a:r>
            <a:rPr lang="en-GB" sz="1100" b="1" dirty="0">
              <a:solidFill>
                <a:srgbClr val="F18500"/>
              </a:solidFill>
              <a:latin typeface="Calibri" panose="020F0502020204030204" pitchFamily="34" charset="0"/>
              <a:cs typeface="Calibri" panose="020F0502020204030204" pitchFamily="34" charset="0"/>
            </a:rPr>
            <a:t>Webinar</a:t>
          </a:r>
          <a:endParaRPr lang="en-GB" sz="1100" dirty="0">
            <a:latin typeface="Calibri" panose="020F0502020204030204" pitchFamily="34" charset="0"/>
            <a:cs typeface="Calibri" panose="020F0502020204030204" pitchFamily="34" charset="0"/>
          </a:endParaRPr>
        </a:p>
        <a:p>
          <a:r>
            <a:rPr lang="en-GB" sz="1100" dirty="0">
              <a:latin typeface="Calibri" panose="020F0502020204030204" pitchFamily="34" charset="0"/>
              <a:cs typeface="Calibri" panose="020F0502020204030204" pitchFamily="34" charset="0"/>
            </a:rPr>
            <a:t>Dr Ruairi Robertson</a:t>
          </a:r>
        </a:p>
      </dgm:t>
    </dgm:pt>
    <dgm:pt modelId="{FFBFB960-48CC-4B08-AECB-543064A2C8C8}" type="parTrans" cxnId="{0C019300-1398-4477-A4E6-2A62AC8F00B3}">
      <dgm:prSet/>
      <dgm:spPr/>
      <dgm:t>
        <a:bodyPr/>
        <a:lstStyle/>
        <a:p>
          <a:endParaRPr lang="en-GB" sz="1100">
            <a:latin typeface="Calibri" panose="020F0502020204030204" pitchFamily="34" charset="0"/>
            <a:cs typeface="Calibri" panose="020F0502020204030204" pitchFamily="34" charset="0"/>
          </a:endParaRPr>
        </a:p>
      </dgm:t>
    </dgm:pt>
    <dgm:pt modelId="{CB5913E0-3BA0-4E26-847A-15DC7BCE2B8B}" type="sibTrans" cxnId="{0C019300-1398-4477-A4E6-2A62AC8F00B3}">
      <dgm:prSet/>
      <dgm:spPr/>
      <dgm:t>
        <a:bodyPr/>
        <a:lstStyle/>
        <a:p>
          <a:endParaRPr lang="en-GB" sz="1100">
            <a:latin typeface="Calibri" panose="020F0502020204030204" pitchFamily="34" charset="0"/>
            <a:cs typeface="Calibri" panose="020F0502020204030204" pitchFamily="34" charset="0"/>
          </a:endParaRPr>
        </a:p>
      </dgm:t>
    </dgm:pt>
    <dgm:pt modelId="{14BD4FD9-8293-479A-85F2-96767663A19F}">
      <dgm:prSet phldrT="[Text]" custT="1"/>
      <dgm:spPr/>
      <dgm:t>
        <a:bodyPr/>
        <a:lstStyle/>
        <a:p>
          <a:r>
            <a:rPr lang="en-GB" sz="1100" dirty="0">
              <a:latin typeface="Calibri" panose="020F0502020204030204" pitchFamily="34" charset="0"/>
              <a:cs typeface="Calibri" panose="020F0502020204030204" pitchFamily="34" charset="0"/>
            </a:rPr>
            <a:t>“Social determinants of health and infection rates”</a:t>
          </a:r>
        </a:p>
        <a:p>
          <a:r>
            <a:rPr lang="en-GB" sz="1100" dirty="0">
              <a:latin typeface="Calibri" panose="020F0502020204030204" pitchFamily="34" charset="0"/>
              <a:cs typeface="Calibri" panose="020F0502020204030204" pitchFamily="34" charset="0"/>
            </a:rPr>
            <a:t>Dr Giorgos Galanis</a:t>
          </a:r>
        </a:p>
      </dgm:t>
    </dgm:pt>
    <dgm:pt modelId="{CD095E78-7FC8-46F8-A01D-355E08FFAD85}" type="parTrans" cxnId="{D62AF0CA-3B73-4C8F-8875-81D9CC69507F}">
      <dgm:prSet/>
      <dgm:spPr/>
      <dgm:t>
        <a:bodyPr/>
        <a:lstStyle/>
        <a:p>
          <a:endParaRPr lang="en-GB" sz="1100">
            <a:latin typeface="Calibri" panose="020F0502020204030204" pitchFamily="34" charset="0"/>
            <a:cs typeface="Calibri" panose="020F0502020204030204" pitchFamily="34" charset="0"/>
          </a:endParaRPr>
        </a:p>
      </dgm:t>
    </dgm:pt>
    <dgm:pt modelId="{EB724CA8-027D-4204-8113-A108468EB7AC}" type="sibTrans" cxnId="{D62AF0CA-3B73-4C8F-8875-81D9CC69507F}">
      <dgm:prSet/>
      <dgm:spPr/>
      <dgm:t>
        <a:bodyPr/>
        <a:lstStyle/>
        <a:p>
          <a:endParaRPr lang="en-GB" sz="1100">
            <a:latin typeface="Calibri" panose="020F0502020204030204" pitchFamily="34" charset="0"/>
            <a:cs typeface="Calibri" panose="020F0502020204030204" pitchFamily="34" charset="0"/>
          </a:endParaRPr>
        </a:p>
      </dgm:t>
    </dgm:pt>
    <dgm:pt modelId="{AC3C5051-05FE-4B22-9FA1-16EF3A170210}">
      <dgm:prSet phldrT="[Text]" custT="1"/>
      <dgm:spPr/>
      <dgm:t>
        <a:bodyPr/>
        <a:lstStyle/>
        <a:p>
          <a:r>
            <a:rPr lang="en-GB" sz="1100" dirty="0">
              <a:latin typeface="Calibri" panose="020F0502020204030204" pitchFamily="34" charset="0"/>
              <a:cs typeface="Calibri" panose="020F0502020204030204" pitchFamily="34" charset="0"/>
            </a:rPr>
            <a:t>Epigenomic insights to the interplay between the Environment and Health</a:t>
          </a:r>
        </a:p>
        <a:p>
          <a:r>
            <a:rPr lang="en-GB" sz="1100" dirty="0">
              <a:latin typeface="Calibri" panose="020F0502020204030204" pitchFamily="34" charset="0"/>
              <a:cs typeface="Calibri" panose="020F0502020204030204" pitchFamily="34" charset="0"/>
            </a:rPr>
            <a:t>Dr Christopher Bell</a:t>
          </a:r>
        </a:p>
      </dgm:t>
    </dgm:pt>
    <dgm:pt modelId="{A8BDFDD6-D4DF-46D0-91BB-A6A5A6DDACD4}" type="parTrans" cxnId="{858C7EC0-0328-48FD-A99F-63FC71F1C76B}">
      <dgm:prSet/>
      <dgm:spPr/>
      <dgm:t>
        <a:bodyPr/>
        <a:lstStyle/>
        <a:p>
          <a:endParaRPr lang="en-GB" sz="1100">
            <a:latin typeface="Calibri" panose="020F0502020204030204" pitchFamily="34" charset="0"/>
            <a:cs typeface="Calibri" panose="020F0502020204030204" pitchFamily="34" charset="0"/>
          </a:endParaRPr>
        </a:p>
      </dgm:t>
    </dgm:pt>
    <dgm:pt modelId="{09DCE074-3A1D-4E06-B57D-7B8D3CCE310B}" type="sibTrans" cxnId="{858C7EC0-0328-48FD-A99F-63FC71F1C76B}">
      <dgm:prSet/>
      <dgm:spPr/>
      <dgm:t>
        <a:bodyPr/>
        <a:lstStyle/>
        <a:p>
          <a:endParaRPr lang="en-GB" sz="1100">
            <a:latin typeface="Calibri" panose="020F0502020204030204" pitchFamily="34" charset="0"/>
            <a:cs typeface="Calibri" panose="020F0502020204030204" pitchFamily="34" charset="0"/>
          </a:endParaRPr>
        </a:p>
      </dgm:t>
    </dgm:pt>
    <dgm:pt modelId="{232AB0D5-B0CB-4249-B89B-2A5D7AC40500}">
      <dgm:prSet phldrT="[Text]" custT="1"/>
      <dgm:spPr/>
      <dgm:t>
        <a:bodyPr/>
        <a:lstStyle/>
        <a:p>
          <a:r>
            <a:rPr lang="en-GB" sz="1100" dirty="0">
              <a:latin typeface="Calibri" panose="020F0502020204030204" pitchFamily="34" charset="0"/>
              <a:cs typeface="Calibri" panose="020F0502020204030204" pitchFamily="34" charset="0"/>
            </a:rPr>
            <a:t>“Links between the built environment and mental health”</a:t>
          </a:r>
        </a:p>
        <a:p>
          <a:r>
            <a:rPr lang="en-GB" sz="1100" dirty="0">
              <a:latin typeface="Calibri" panose="020F0502020204030204" pitchFamily="34" charset="0"/>
              <a:cs typeface="Calibri" panose="020F0502020204030204" pitchFamily="34" charset="0"/>
            </a:rPr>
            <a:t>Dr Nikolina Jovanović</a:t>
          </a:r>
        </a:p>
      </dgm:t>
    </dgm:pt>
    <dgm:pt modelId="{FB3EEC44-909A-4AB2-B3D7-4FCBED3ECF0F}" type="parTrans" cxnId="{97ECE2E9-F000-4F2C-8E15-C2BD41C14443}">
      <dgm:prSet/>
      <dgm:spPr/>
      <dgm:t>
        <a:bodyPr/>
        <a:lstStyle/>
        <a:p>
          <a:endParaRPr lang="en-GB" sz="1100">
            <a:latin typeface="Calibri" panose="020F0502020204030204" pitchFamily="34" charset="0"/>
            <a:cs typeface="Calibri" panose="020F0502020204030204" pitchFamily="34" charset="0"/>
          </a:endParaRPr>
        </a:p>
      </dgm:t>
    </dgm:pt>
    <dgm:pt modelId="{25AADE96-BE7F-4F45-B9D8-432992D745EE}" type="sibTrans" cxnId="{97ECE2E9-F000-4F2C-8E15-C2BD41C14443}">
      <dgm:prSet/>
      <dgm:spPr/>
      <dgm:t>
        <a:bodyPr/>
        <a:lstStyle/>
        <a:p>
          <a:endParaRPr lang="en-GB" sz="1100">
            <a:latin typeface="Calibri" panose="020F0502020204030204" pitchFamily="34" charset="0"/>
            <a:cs typeface="Calibri" panose="020F0502020204030204" pitchFamily="34" charset="0"/>
          </a:endParaRPr>
        </a:p>
      </dgm:t>
    </dgm:pt>
    <dgm:pt modelId="{C14F315F-7BC2-4A8F-85F7-AF7B768AB585}">
      <dgm:prSet phldrT="[Text]" custT="1"/>
      <dgm:spPr/>
      <dgm:t>
        <a:bodyPr/>
        <a:lstStyle/>
        <a:p>
          <a:r>
            <a:rPr lang="en-GB" sz="1100" dirty="0">
              <a:latin typeface="Calibri" panose="020F0502020204030204" pitchFamily="34" charset="0"/>
              <a:cs typeface="Calibri" panose="020F0502020204030204" pitchFamily="34" charset="0"/>
            </a:rPr>
            <a:t>The genetic basis of human disease</a:t>
          </a:r>
        </a:p>
        <a:p>
          <a:r>
            <a:rPr lang="en-GB" sz="1100" dirty="0">
              <a:latin typeface="Calibri" panose="020F0502020204030204" pitchFamily="34" charset="0"/>
              <a:cs typeface="Calibri" panose="020F0502020204030204" pitchFamily="34" charset="0"/>
            </a:rPr>
            <a:t>Professor Patricia Munroe</a:t>
          </a:r>
        </a:p>
      </dgm:t>
    </dgm:pt>
    <dgm:pt modelId="{EE7C321C-4571-44B6-86F4-81F5208668DE}" type="parTrans" cxnId="{9BF10E44-96C0-4781-8F6D-D0715E034681}">
      <dgm:prSet/>
      <dgm:spPr/>
      <dgm:t>
        <a:bodyPr/>
        <a:lstStyle/>
        <a:p>
          <a:endParaRPr lang="en-GB" sz="1100">
            <a:latin typeface="Calibri" panose="020F0502020204030204" pitchFamily="34" charset="0"/>
            <a:cs typeface="Calibri" panose="020F0502020204030204" pitchFamily="34" charset="0"/>
          </a:endParaRPr>
        </a:p>
      </dgm:t>
    </dgm:pt>
    <dgm:pt modelId="{159B3596-E575-4E82-8451-F18CF211B76F}" type="sibTrans" cxnId="{9BF10E44-96C0-4781-8F6D-D0715E034681}">
      <dgm:prSet/>
      <dgm:spPr/>
      <dgm:t>
        <a:bodyPr/>
        <a:lstStyle/>
        <a:p>
          <a:endParaRPr lang="en-GB" sz="1100">
            <a:latin typeface="Calibri" panose="020F0502020204030204" pitchFamily="34" charset="0"/>
            <a:cs typeface="Calibri" panose="020F0502020204030204" pitchFamily="34" charset="0"/>
          </a:endParaRPr>
        </a:p>
      </dgm:t>
    </dgm:pt>
    <dgm:pt modelId="{6BDD9713-C2A5-47D5-9888-85C08FCC2014}" type="pres">
      <dgm:prSet presAssocID="{912C2795-291B-4DFA-B315-2A794A0C2793}" presName="Name0" presStyleCnt="0">
        <dgm:presLayoutVars>
          <dgm:dir/>
          <dgm:resizeHandles val="exact"/>
        </dgm:presLayoutVars>
      </dgm:prSet>
      <dgm:spPr/>
    </dgm:pt>
    <dgm:pt modelId="{F4F19E17-A3A7-4CA0-AFDD-E450A141557B}" type="pres">
      <dgm:prSet presAssocID="{912C2795-291B-4DFA-B315-2A794A0C2793}" presName="bkgdShp" presStyleLbl="alignAccFollowNode1" presStyleIdx="0" presStyleCnt="1"/>
      <dgm:spPr/>
    </dgm:pt>
    <dgm:pt modelId="{DD3A6247-71E9-41A6-8628-EBB6BF7F76E7}" type="pres">
      <dgm:prSet presAssocID="{912C2795-291B-4DFA-B315-2A794A0C2793}" presName="linComp" presStyleCnt="0"/>
      <dgm:spPr/>
    </dgm:pt>
    <dgm:pt modelId="{69707572-00E1-4BBE-A8DB-D39EA7C71B09}" type="pres">
      <dgm:prSet presAssocID="{F512A0BE-1078-4923-B05C-931738B26E1E}" presName="compNode" presStyleCnt="0"/>
      <dgm:spPr/>
    </dgm:pt>
    <dgm:pt modelId="{1BB74679-2157-4EE0-8EB5-F85AA9A26518}" type="pres">
      <dgm:prSet presAssocID="{F512A0BE-1078-4923-B05C-931738B26E1E}" presName="node" presStyleLbl="node1" presStyleIdx="0" presStyleCnt="9">
        <dgm:presLayoutVars>
          <dgm:bulletEnabled val="1"/>
        </dgm:presLayoutVars>
      </dgm:prSet>
      <dgm:spPr/>
    </dgm:pt>
    <dgm:pt modelId="{6C06937F-8C97-4163-A1F5-2FA4C4648AD0}" type="pres">
      <dgm:prSet presAssocID="{F512A0BE-1078-4923-B05C-931738B26E1E}" presName="invisiNode" presStyleLbl="node1" presStyleIdx="0" presStyleCnt="9"/>
      <dgm:spPr/>
    </dgm:pt>
    <dgm:pt modelId="{EB2478D6-50F8-49AF-A166-8BC99961DD4F}" type="pres">
      <dgm:prSet presAssocID="{F512A0BE-1078-4923-B05C-931738B26E1E}" presName="imagNode" presStyleLbl="fgImgPlace1" presStyleIdx="0" presStyleCnt="9"/>
      <dgm:spPr>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dgm:spPr>
    </dgm:pt>
    <dgm:pt modelId="{F5016F4C-3609-4AD2-A034-8A31449C4A5C}" type="pres">
      <dgm:prSet presAssocID="{EDBB441C-07CE-4766-940A-A6A1FCA2C9B7}" presName="sibTrans" presStyleLbl="sibTrans2D1" presStyleIdx="0" presStyleCnt="0"/>
      <dgm:spPr/>
    </dgm:pt>
    <dgm:pt modelId="{7077AB14-9418-4D41-B56D-6235B6E12B91}" type="pres">
      <dgm:prSet presAssocID="{212D1E94-8439-43D3-B9D7-4083F90D7316}" presName="compNode" presStyleCnt="0"/>
      <dgm:spPr/>
    </dgm:pt>
    <dgm:pt modelId="{47CAFBEB-628F-4BC4-A390-D91A4A3A95A5}" type="pres">
      <dgm:prSet presAssocID="{212D1E94-8439-43D3-B9D7-4083F90D7316}" presName="node" presStyleLbl="node1" presStyleIdx="1" presStyleCnt="9">
        <dgm:presLayoutVars>
          <dgm:bulletEnabled val="1"/>
        </dgm:presLayoutVars>
      </dgm:prSet>
      <dgm:spPr/>
    </dgm:pt>
    <dgm:pt modelId="{8BB9DA02-3EA3-4CA1-AC6C-8EC521463B23}" type="pres">
      <dgm:prSet presAssocID="{212D1E94-8439-43D3-B9D7-4083F90D7316}" presName="invisiNode" presStyleLbl="node1" presStyleIdx="1" presStyleCnt="9"/>
      <dgm:spPr/>
    </dgm:pt>
    <dgm:pt modelId="{E86DA761-FD98-4BA5-90F9-CEDE0ED497DD}" type="pres">
      <dgm:prSet presAssocID="{212D1E94-8439-43D3-B9D7-4083F90D7316}" presName="imagNode" presStyleLbl="fgImgPlace1" presStyleIdx="1" presStyleCnt="9"/>
      <dgm:spPr>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dgm:spPr>
    </dgm:pt>
    <dgm:pt modelId="{3CD16AA4-4CAC-49CA-8BA2-AC4C2F25E5FF}" type="pres">
      <dgm:prSet presAssocID="{DA5C23CE-C5C0-420D-8B6A-9D6367F4D67A}" presName="sibTrans" presStyleLbl="sibTrans2D1" presStyleIdx="0" presStyleCnt="0"/>
      <dgm:spPr/>
    </dgm:pt>
    <dgm:pt modelId="{5AAE120F-8221-4878-9A4D-9DE6947F3EBE}" type="pres">
      <dgm:prSet presAssocID="{907F0D99-564E-487F-9D0B-AFBCDC7ACFD5}" presName="compNode" presStyleCnt="0"/>
      <dgm:spPr/>
    </dgm:pt>
    <dgm:pt modelId="{2DC2D479-C1D6-410A-AF6A-BC6B6FFD8B81}" type="pres">
      <dgm:prSet presAssocID="{907F0D99-564E-487F-9D0B-AFBCDC7ACFD5}" presName="node" presStyleLbl="node1" presStyleIdx="2" presStyleCnt="9">
        <dgm:presLayoutVars>
          <dgm:bulletEnabled val="1"/>
        </dgm:presLayoutVars>
      </dgm:prSet>
      <dgm:spPr/>
    </dgm:pt>
    <dgm:pt modelId="{121CF09E-2DA2-400D-9A23-C5F655C8B52E}" type="pres">
      <dgm:prSet presAssocID="{907F0D99-564E-487F-9D0B-AFBCDC7ACFD5}" presName="invisiNode" presStyleLbl="node1" presStyleIdx="2" presStyleCnt="9"/>
      <dgm:spPr/>
    </dgm:pt>
    <dgm:pt modelId="{E42808F5-89AA-45D9-A33D-5BEE57D39DDC}" type="pres">
      <dgm:prSet presAssocID="{907F0D99-564E-487F-9D0B-AFBCDC7ACFD5}" presName="imagNode" presStyleLbl="fgImgPlace1" presStyleIdx="2" presStyleCnt="9"/>
      <dgm:spPr>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dgm:spPr>
    </dgm:pt>
    <dgm:pt modelId="{46C549E1-33AB-4156-909E-B8DF58FC00F9}" type="pres">
      <dgm:prSet presAssocID="{80882EB5-3794-4745-867C-65CDB831D4BE}" presName="sibTrans" presStyleLbl="sibTrans2D1" presStyleIdx="0" presStyleCnt="0"/>
      <dgm:spPr/>
    </dgm:pt>
    <dgm:pt modelId="{89D3BF5D-4425-43D1-B195-0D86C41E3DD8}" type="pres">
      <dgm:prSet presAssocID="{DAB74018-6859-46D4-9C86-C74D59418C70}" presName="compNode" presStyleCnt="0"/>
      <dgm:spPr/>
    </dgm:pt>
    <dgm:pt modelId="{DBCD9522-D472-42C4-8ACA-7B0397C428E7}" type="pres">
      <dgm:prSet presAssocID="{DAB74018-6859-46D4-9C86-C74D59418C70}" presName="node" presStyleLbl="node1" presStyleIdx="3" presStyleCnt="9">
        <dgm:presLayoutVars>
          <dgm:bulletEnabled val="1"/>
        </dgm:presLayoutVars>
      </dgm:prSet>
      <dgm:spPr/>
    </dgm:pt>
    <dgm:pt modelId="{1F53DE44-A70B-408A-A097-548D8F80460C}" type="pres">
      <dgm:prSet presAssocID="{DAB74018-6859-46D4-9C86-C74D59418C70}" presName="invisiNode" presStyleLbl="node1" presStyleIdx="3" presStyleCnt="9"/>
      <dgm:spPr/>
    </dgm:pt>
    <dgm:pt modelId="{5EA5D106-48C6-4509-BC95-BF802C98263A}" type="pres">
      <dgm:prSet presAssocID="{DAB74018-6859-46D4-9C86-C74D59418C70}" presName="imagNode" presStyleLbl="fgImgPlace1" presStyleIdx="3" presStyleCnt="9"/>
      <dgm:spPr>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dgm:spPr>
    </dgm:pt>
    <dgm:pt modelId="{43EBD61C-0F39-48F9-9D25-B706A512AC14}" type="pres">
      <dgm:prSet presAssocID="{CB5913E0-3BA0-4E26-847A-15DC7BCE2B8B}" presName="sibTrans" presStyleLbl="sibTrans2D1" presStyleIdx="0" presStyleCnt="0"/>
      <dgm:spPr/>
    </dgm:pt>
    <dgm:pt modelId="{F5D5B007-B439-4DF4-A890-744CB8EDCC1B}" type="pres">
      <dgm:prSet presAssocID="{14BD4FD9-8293-479A-85F2-96767663A19F}" presName="compNode" presStyleCnt="0"/>
      <dgm:spPr/>
    </dgm:pt>
    <dgm:pt modelId="{A7C79614-1370-464D-B27E-8CFC18375598}" type="pres">
      <dgm:prSet presAssocID="{14BD4FD9-8293-479A-85F2-96767663A19F}" presName="node" presStyleLbl="node1" presStyleIdx="4" presStyleCnt="9">
        <dgm:presLayoutVars>
          <dgm:bulletEnabled val="1"/>
        </dgm:presLayoutVars>
      </dgm:prSet>
      <dgm:spPr/>
    </dgm:pt>
    <dgm:pt modelId="{6F6CCFF9-D9EA-46B0-819C-2D91155895A6}" type="pres">
      <dgm:prSet presAssocID="{14BD4FD9-8293-479A-85F2-96767663A19F}" presName="invisiNode" presStyleLbl="node1" presStyleIdx="4" presStyleCnt="9"/>
      <dgm:spPr/>
    </dgm:pt>
    <dgm:pt modelId="{F216B0DD-2720-4B83-90CF-64DEC4201353}" type="pres">
      <dgm:prSet presAssocID="{14BD4FD9-8293-479A-85F2-96767663A19F}" presName="imagNode" presStyleLbl="fgImgPlace1" presStyleIdx="4" presStyleCnt="9"/>
      <dgm:spPr>
        <a:blipFill>
          <a:blip xmlns:r="http://schemas.openxmlformats.org/officeDocument/2006/relationships" r:embed="rId5">
            <a:extLst>
              <a:ext uri="{28A0092B-C50C-407E-A947-70E740481C1C}">
                <a14:useLocalDpi xmlns:a14="http://schemas.microsoft.com/office/drawing/2010/main" val="0"/>
              </a:ext>
            </a:extLst>
          </a:blip>
          <a:srcRect/>
          <a:stretch>
            <a:fillRect l="-26000" r="-26000"/>
          </a:stretch>
        </a:blipFill>
      </dgm:spPr>
    </dgm:pt>
    <dgm:pt modelId="{6ED49027-FACD-4E1B-8A19-5AEDFDF057FD}" type="pres">
      <dgm:prSet presAssocID="{EB724CA8-027D-4204-8113-A108468EB7AC}" presName="sibTrans" presStyleLbl="sibTrans2D1" presStyleIdx="0" presStyleCnt="0"/>
      <dgm:spPr/>
    </dgm:pt>
    <dgm:pt modelId="{24F427DE-B98D-49A5-8506-F08B263AEEBF}" type="pres">
      <dgm:prSet presAssocID="{F922FCBB-14AD-4751-8A68-76CEC171508F}" presName="compNode" presStyleCnt="0"/>
      <dgm:spPr/>
    </dgm:pt>
    <dgm:pt modelId="{55665246-B15E-4B09-A83B-1AB7102760F3}" type="pres">
      <dgm:prSet presAssocID="{F922FCBB-14AD-4751-8A68-76CEC171508F}" presName="node" presStyleLbl="node1" presStyleIdx="5" presStyleCnt="9">
        <dgm:presLayoutVars>
          <dgm:bulletEnabled val="1"/>
        </dgm:presLayoutVars>
      </dgm:prSet>
      <dgm:spPr/>
    </dgm:pt>
    <dgm:pt modelId="{3DE8CA40-6C0A-4C64-981F-FBE3BDA1FB3F}" type="pres">
      <dgm:prSet presAssocID="{F922FCBB-14AD-4751-8A68-76CEC171508F}" presName="invisiNode" presStyleLbl="node1" presStyleIdx="5" presStyleCnt="9"/>
      <dgm:spPr/>
    </dgm:pt>
    <dgm:pt modelId="{43E4D393-CE93-4FEA-822C-75693D644F18}" type="pres">
      <dgm:prSet presAssocID="{F922FCBB-14AD-4751-8A68-76CEC171508F}" presName="imagNode" presStyleLbl="fgImgPlace1" presStyleIdx="5" presStyleCnt="9"/>
      <dgm:spPr>
        <a:blipFill>
          <a:blip xmlns:r="http://schemas.openxmlformats.org/officeDocument/2006/relationships" r:embed="rId6">
            <a:extLst>
              <a:ext uri="{28A0092B-C50C-407E-A947-70E740481C1C}">
                <a14:useLocalDpi xmlns:a14="http://schemas.microsoft.com/office/drawing/2010/main" val="0"/>
              </a:ext>
            </a:extLst>
          </a:blip>
          <a:srcRect/>
          <a:stretch>
            <a:fillRect l="-26000" r="-26000"/>
          </a:stretch>
        </a:blipFill>
      </dgm:spPr>
    </dgm:pt>
    <dgm:pt modelId="{DA7FA906-B026-4F79-9B19-41FD0B1F0F44}" type="pres">
      <dgm:prSet presAssocID="{92BE4157-627F-42E5-8359-87EF6A7E14EB}" presName="sibTrans" presStyleLbl="sibTrans2D1" presStyleIdx="0" presStyleCnt="0"/>
      <dgm:spPr/>
    </dgm:pt>
    <dgm:pt modelId="{7CB63184-BA37-4752-9690-BC38FFD104D3}" type="pres">
      <dgm:prSet presAssocID="{232AB0D5-B0CB-4249-B89B-2A5D7AC40500}" presName="compNode" presStyleCnt="0"/>
      <dgm:spPr/>
    </dgm:pt>
    <dgm:pt modelId="{114DF87A-583C-45C2-8C07-7FB72B20A38F}" type="pres">
      <dgm:prSet presAssocID="{232AB0D5-B0CB-4249-B89B-2A5D7AC40500}" presName="node" presStyleLbl="node1" presStyleIdx="6" presStyleCnt="9">
        <dgm:presLayoutVars>
          <dgm:bulletEnabled val="1"/>
        </dgm:presLayoutVars>
      </dgm:prSet>
      <dgm:spPr/>
    </dgm:pt>
    <dgm:pt modelId="{2C55078E-5C1B-4198-862F-A4C6AEDC50D7}" type="pres">
      <dgm:prSet presAssocID="{232AB0D5-B0CB-4249-B89B-2A5D7AC40500}" presName="invisiNode" presStyleLbl="node1" presStyleIdx="6" presStyleCnt="9"/>
      <dgm:spPr/>
    </dgm:pt>
    <dgm:pt modelId="{69F094FB-B69F-4199-AE32-2FC8E937004A}" type="pres">
      <dgm:prSet presAssocID="{232AB0D5-B0CB-4249-B89B-2A5D7AC40500}" presName="imagNode" presStyleLbl="fgImgPlace1" presStyleIdx="6" presStyleCnt="9"/>
      <dgm:spPr>
        <a:blipFill>
          <a:blip xmlns:r="http://schemas.openxmlformats.org/officeDocument/2006/relationships" r:embed="rId7">
            <a:extLst>
              <a:ext uri="{28A0092B-C50C-407E-A947-70E740481C1C}">
                <a14:useLocalDpi xmlns:a14="http://schemas.microsoft.com/office/drawing/2010/main" val="0"/>
              </a:ext>
            </a:extLst>
          </a:blip>
          <a:srcRect/>
          <a:stretch>
            <a:fillRect l="-24000" r="-24000"/>
          </a:stretch>
        </a:blipFill>
      </dgm:spPr>
    </dgm:pt>
    <dgm:pt modelId="{E873A1AF-2765-46AC-9372-2B113861E36E}" type="pres">
      <dgm:prSet presAssocID="{25AADE96-BE7F-4F45-B9D8-432992D745EE}" presName="sibTrans" presStyleLbl="sibTrans2D1" presStyleIdx="0" presStyleCnt="0"/>
      <dgm:spPr/>
    </dgm:pt>
    <dgm:pt modelId="{25C5FCE6-7A46-4643-817A-4E2C0DC540A7}" type="pres">
      <dgm:prSet presAssocID="{C14F315F-7BC2-4A8F-85F7-AF7B768AB585}" presName="compNode" presStyleCnt="0"/>
      <dgm:spPr/>
    </dgm:pt>
    <dgm:pt modelId="{277E2BB4-1858-4FA5-A85E-3D9F00782F77}" type="pres">
      <dgm:prSet presAssocID="{C14F315F-7BC2-4A8F-85F7-AF7B768AB585}" presName="node" presStyleLbl="node1" presStyleIdx="7" presStyleCnt="9">
        <dgm:presLayoutVars>
          <dgm:bulletEnabled val="1"/>
        </dgm:presLayoutVars>
      </dgm:prSet>
      <dgm:spPr/>
    </dgm:pt>
    <dgm:pt modelId="{8C1BC20A-3A1E-41FF-B5B9-9DD992AAF1DB}" type="pres">
      <dgm:prSet presAssocID="{C14F315F-7BC2-4A8F-85F7-AF7B768AB585}" presName="invisiNode" presStyleLbl="node1" presStyleIdx="7" presStyleCnt="9"/>
      <dgm:spPr/>
    </dgm:pt>
    <dgm:pt modelId="{9792E947-0B83-46E0-AB1E-4F6E00FC3378}" type="pres">
      <dgm:prSet presAssocID="{C14F315F-7BC2-4A8F-85F7-AF7B768AB585}" presName="imagNode" presStyleLbl="fgImgPlace1" presStyleIdx="7" presStyleCnt="9"/>
      <dgm:spPr>
        <a:blipFill>
          <a:blip xmlns:r="http://schemas.openxmlformats.org/officeDocument/2006/relationships" r:embed="rId8">
            <a:extLst>
              <a:ext uri="{28A0092B-C50C-407E-A947-70E740481C1C}">
                <a14:useLocalDpi xmlns:a14="http://schemas.microsoft.com/office/drawing/2010/main" val="0"/>
              </a:ext>
            </a:extLst>
          </a:blip>
          <a:srcRect/>
          <a:stretch>
            <a:fillRect l="-26000" r="-26000"/>
          </a:stretch>
        </a:blipFill>
      </dgm:spPr>
    </dgm:pt>
    <dgm:pt modelId="{8CFEC7B2-157E-441F-8964-3D87F3106B59}" type="pres">
      <dgm:prSet presAssocID="{159B3596-E575-4E82-8451-F18CF211B76F}" presName="sibTrans" presStyleLbl="sibTrans2D1" presStyleIdx="0" presStyleCnt="0"/>
      <dgm:spPr/>
    </dgm:pt>
    <dgm:pt modelId="{A59F472D-DBAA-4D13-9E45-BE6D9D343236}" type="pres">
      <dgm:prSet presAssocID="{AC3C5051-05FE-4B22-9FA1-16EF3A170210}" presName="compNode" presStyleCnt="0"/>
      <dgm:spPr/>
    </dgm:pt>
    <dgm:pt modelId="{0D308E58-8CB8-4ED9-851A-DE41EDBE7A2C}" type="pres">
      <dgm:prSet presAssocID="{AC3C5051-05FE-4B22-9FA1-16EF3A170210}" presName="node" presStyleLbl="node1" presStyleIdx="8" presStyleCnt="9">
        <dgm:presLayoutVars>
          <dgm:bulletEnabled val="1"/>
        </dgm:presLayoutVars>
      </dgm:prSet>
      <dgm:spPr/>
    </dgm:pt>
    <dgm:pt modelId="{F15B0038-C48E-4C6E-A1D1-D39A9D520E2A}" type="pres">
      <dgm:prSet presAssocID="{AC3C5051-05FE-4B22-9FA1-16EF3A170210}" presName="invisiNode" presStyleLbl="node1" presStyleIdx="8" presStyleCnt="9"/>
      <dgm:spPr/>
    </dgm:pt>
    <dgm:pt modelId="{6E357A10-7B8E-4DBD-A169-10BC81687BA2}" type="pres">
      <dgm:prSet presAssocID="{AC3C5051-05FE-4B22-9FA1-16EF3A170210}" presName="imagNode" presStyleLbl="fgImgPlace1" presStyleIdx="8" presStyleCnt="9"/>
      <dgm:spPr>
        <a:blipFill>
          <a:blip xmlns:r="http://schemas.openxmlformats.org/officeDocument/2006/relationships" r:embed="rId9">
            <a:extLst>
              <a:ext uri="{28A0092B-C50C-407E-A947-70E740481C1C}">
                <a14:useLocalDpi xmlns:a14="http://schemas.microsoft.com/office/drawing/2010/main" val="0"/>
              </a:ext>
            </a:extLst>
          </a:blip>
          <a:srcRect/>
          <a:stretch>
            <a:fillRect l="-26000" r="-26000"/>
          </a:stretch>
        </a:blipFill>
      </dgm:spPr>
    </dgm:pt>
  </dgm:ptLst>
  <dgm:cxnLst>
    <dgm:cxn modelId="{0C019300-1398-4477-A4E6-2A62AC8F00B3}" srcId="{912C2795-291B-4DFA-B315-2A794A0C2793}" destId="{DAB74018-6859-46D4-9C86-C74D59418C70}" srcOrd="3" destOrd="0" parTransId="{FFBFB960-48CC-4B08-AECB-543064A2C8C8}" sibTransId="{CB5913E0-3BA0-4E26-847A-15DC7BCE2B8B}"/>
    <dgm:cxn modelId="{B31BEA0C-FB4D-4F19-AF23-76E024C0E056}" srcId="{912C2795-291B-4DFA-B315-2A794A0C2793}" destId="{212D1E94-8439-43D3-B9D7-4083F90D7316}" srcOrd="1" destOrd="0" parTransId="{477812F6-5A10-4D8C-93E5-E1FB04F0C5B8}" sibTransId="{DA5C23CE-C5C0-420D-8B6A-9D6367F4D67A}"/>
    <dgm:cxn modelId="{94C1FB0D-63C3-4F88-8951-74A6C9D33EC7}" type="presOf" srcId="{212D1E94-8439-43D3-B9D7-4083F90D7316}" destId="{47CAFBEB-628F-4BC4-A390-D91A4A3A95A5}" srcOrd="0" destOrd="0" presId="urn:microsoft.com/office/officeart/2005/8/layout/pList2"/>
    <dgm:cxn modelId="{16311E12-EFF7-4BE0-9CA3-6125E6FD6032}" type="presOf" srcId="{DA5C23CE-C5C0-420D-8B6A-9D6367F4D67A}" destId="{3CD16AA4-4CAC-49CA-8BA2-AC4C2F25E5FF}" srcOrd="0" destOrd="0" presId="urn:microsoft.com/office/officeart/2005/8/layout/pList2"/>
    <dgm:cxn modelId="{B2304F16-2100-420F-A62B-CBEF5664B41C}" srcId="{912C2795-291B-4DFA-B315-2A794A0C2793}" destId="{F512A0BE-1078-4923-B05C-931738B26E1E}" srcOrd="0" destOrd="0" parTransId="{8F997884-5F12-4D3C-B0BD-A14AD8A47771}" sibTransId="{EDBB441C-07CE-4766-940A-A6A1FCA2C9B7}"/>
    <dgm:cxn modelId="{EC6FF11E-4861-4E8A-B599-94804BE1EB40}" type="presOf" srcId="{AC3C5051-05FE-4B22-9FA1-16EF3A170210}" destId="{0D308E58-8CB8-4ED9-851A-DE41EDBE7A2C}" srcOrd="0" destOrd="0" presId="urn:microsoft.com/office/officeart/2005/8/layout/pList2"/>
    <dgm:cxn modelId="{5A476F1F-4C3D-40EA-A4DF-73C6B65A928B}" srcId="{912C2795-291B-4DFA-B315-2A794A0C2793}" destId="{F922FCBB-14AD-4751-8A68-76CEC171508F}" srcOrd="5" destOrd="0" parTransId="{1A370DB6-BB5F-4646-A304-B0C0AD60E565}" sibTransId="{92BE4157-627F-42E5-8359-87EF6A7E14EB}"/>
    <dgm:cxn modelId="{CEE03120-304B-43EF-A458-57AA9F9034B7}" type="presOf" srcId="{EB724CA8-027D-4204-8113-A108468EB7AC}" destId="{6ED49027-FACD-4E1B-8A19-5AEDFDF057FD}" srcOrd="0" destOrd="0" presId="urn:microsoft.com/office/officeart/2005/8/layout/pList2"/>
    <dgm:cxn modelId="{E5289121-308F-49F8-B3AA-536AE9CB5341}" type="presOf" srcId="{80882EB5-3794-4745-867C-65CDB831D4BE}" destId="{46C549E1-33AB-4156-909E-B8DF58FC00F9}" srcOrd="0" destOrd="0" presId="urn:microsoft.com/office/officeart/2005/8/layout/pList2"/>
    <dgm:cxn modelId="{83D16938-AE68-476A-B5AE-EF9AFBCC9C53}" type="presOf" srcId="{F512A0BE-1078-4923-B05C-931738B26E1E}" destId="{1BB74679-2157-4EE0-8EB5-F85AA9A26518}" srcOrd="0" destOrd="0" presId="urn:microsoft.com/office/officeart/2005/8/layout/pList2"/>
    <dgm:cxn modelId="{4FCEF53E-BE19-45CC-B0D1-29056FF31EC4}" type="presOf" srcId="{912C2795-291B-4DFA-B315-2A794A0C2793}" destId="{6BDD9713-C2A5-47D5-9888-85C08FCC2014}" srcOrd="0" destOrd="0" presId="urn:microsoft.com/office/officeart/2005/8/layout/pList2"/>
    <dgm:cxn modelId="{89DD3940-2E5D-4C28-BF1C-B5306F70F7B0}" type="presOf" srcId="{159B3596-E575-4E82-8451-F18CF211B76F}" destId="{8CFEC7B2-157E-441F-8964-3D87F3106B59}" srcOrd="0" destOrd="0" presId="urn:microsoft.com/office/officeart/2005/8/layout/pList2"/>
    <dgm:cxn modelId="{9BF10E44-96C0-4781-8F6D-D0715E034681}" srcId="{912C2795-291B-4DFA-B315-2A794A0C2793}" destId="{C14F315F-7BC2-4A8F-85F7-AF7B768AB585}" srcOrd="7" destOrd="0" parTransId="{EE7C321C-4571-44B6-86F4-81F5208668DE}" sibTransId="{159B3596-E575-4E82-8451-F18CF211B76F}"/>
    <dgm:cxn modelId="{B2A7694D-1537-4F0D-86F7-4AD1A45577CB}" type="presOf" srcId="{232AB0D5-B0CB-4249-B89B-2A5D7AC40500}" destId="{114DF87A-583C-45C2-8C07-7FB72B20A38F}" srcOrd="0" destOrd="0" presId="urn:microsoft.com/office/officeart/2005/8/layout/pList2"/>
    <dgm:cxn modelId="{4E73E671-7443-4276-AC59-C494044F7E85}" srcId="{912C2795-291B-4DFA-B315-2A794A0C2793}" destId="{907F0D99-564E-487F-9D0B-AFBCDC7ACFD5}" srcOrd="2" destOrd="0" parTransId="{0C2DB9C1-EDA4-4667-B66E-81E5156B5930}" sibTransId="{80882EB5-3794-4745-867C-65CDB831D4BE}"/>
    <dgm:cxn modelId="{FA114854-54E2-4976-9112-FA8DBBC6CAEA}" type="presOf" srcId="{14BD4FD9-8293-479A-85F2-96767663A19F}" destId="{A7C79614-1370-464D-B27E-8CFC18375598}" srcOrd="0" destOrd="0" presId="urn:microsoft.com/office/officeart/2005/8/layout/pList2"/>
    <dgm:cxn modelId="{B97C6A54-A101-4C64-9A34-9F1CBEB577E2}" type="presOf" srcId="{C14F315F-7BC2-4A8F-85F7-AF7B768AB585}" destId="{277E2BB4-1858-4FA5-A85E-3D9F00782F77}" srcOrd="0" destOrd="0" presId="urn:microsoft.com/office/officeart/2005/8/layout/pList2"/>
    <dgm:cxn modelId="{4C7B0881-1B9E-4514-A19D-6A9818D509A2}" type="presOf" srcId="{F922FCBB-14AD-4751-8A68-76CEC171508F}" destId="{55665246-B15E-4B09-A83B-1AB7102760F3}" srcOrd="0" destOrd="0" presId="urn:microsoft.com/office/officeart/2005/8/layout/pList2"/>
    <dgm:cxn modelId="{DA799F95-D015-47CF-B43E-79B08E801546}" type="presOf" srcId="{EDBB441C-07CE-4766-940A-A6A1FCA2C9B7}" destId="{F5016F4C-3609-4AD2-A034-8A31449C4A5C}" srcOrd="0" destOrd="0" presId="urn:microsoft.com/office/officeart/2005/8/layout/pList2"/>
    <dgm:cxn modelId="{03C0F1BA-38D0-4731-BF58-F6D5B819822A}" type="presOf" srcId="{CB5913E0-3BA0-4E26-847A-15DC7BCE2B8B}" destId="{43EBD61C-0F39-48F9-9D25-B706A512AC14}" srcOrd="0" destOrd="0" presId="urn:microsoft.com/office/officeart/2005/8/layout/pList2"/>
    <dgm:cxn modelId="{858C7EC0-0328-48FD-A99F-63FC71F1C76B}" srcId="{912C2795-291B-4DFA-B315-2A794A0C2793}" destId="{AC3C5051-05FE-4B22-9FA1-16EF3A170210}" srcOrd="8" destOrd="0" parTransId="{A8BDFDD6-D4DF-46D0-91BB-A6A5A6DDACD4}" sibTransId="{09DCE074-3A1D-4E06-B57D-7B8D3CCE310B}"/>
    <dgm:cxn modelId="{8439B4C6-E47F-4764-B583-99DD99D80269}" type="presOf" srcId="{92BE4157-627F-42E5-8359-87EF6A7E14EB}" destId="{DA7FA906-B026-4F79-9B19-41FD0B1F0F44}" srcOrd="0" destOrd="0" presId="urn:microsoft.com/office/officeart/2005/8/layout/pList2"/>
    <dgm:cxn modelId="{D62AF0CA-3B73-4C8F-8875-81D9CC69507F}" srcId="{912C2795-291B-4DFA-B315-2A794A0C2793}" destId="{14BD4FD9-8293-479A-85F2-96767663A19F}" srcOrd="4" destOrd="0" parTransId="{CD095E78-7FC8-46F8-A01D-355E08FFAD85}" sibTransId="{EB724CA8-027D-4204-8113-A108468EB7AC}"/>
    <dgm:cxn modelId="{330620DC-8831-43CE-99FB-E1BC3E7459C8}" type="presOf" srcId="{907F0D99-564E-487F-9D0B-AFBCDC7ACFD5}" destId="{2DC2D479-C1D6-410A-AF6A-BC6B6FFD8B81}" srcOrd="0" destOrd="0" presId="urn:microsoft.com/office/officeart/2005/8/layout/pList2"/>
    <dgm:cxn modelId="{0E1020E3-1886-4F7B-867A-08BC8675C91B}" type="presOf" srcId="{DAB74018-6859-46D4-9C86-C74D59418C70}" destId="{DBCD9522-D472-42C4-8ACA-7B0397C428E7}" srcOrd="0" destOrd="0" presId="urn:microsoft.com/office/officeart/2005/8/layout/pList2"/>
    <dgm:cxn modelId="{97ECE2E9-F000-4F2C-8E15-C2BD41C14443}" srcId="{912C2795-291B-4DFA-B315-2A794A0C2793}" destId="{232AB0D5-B0CB-4249-B89B-2A5D7AC40500}" srcOrd="6" destOrd="0" parTransId="{FB3EEC44-909A-4AB2-B3D7-4FCBED3ECF0F}" sibTransId="{25AADE96-BE7F-4F45-B9D8-432992D745EE}"/>
    <dgm:cxn modelId="{AD8E6EEA-9D74-4222-87B9-39C12F20DADB}" type="presOf" srcId="{25AADE96-BE7F-4F45-B9D8-432992D745EE}" destId="{E873A1AF-2765-46AC-9372-2B113861E36E}" srcOrd="0" destOrd="0" presId="urn:microsoft.com/office/officeart/2005/8/layout/pList2"/>
    <dgm:cxn modelId="{C6A7C4CA-C58D-4C62-931C-AE4421F70C29}" type="presParOf" srcId="{6BDD9713-C2A5-47D5-9888-85C08FCC2014}" destId="{F4F19E17-A3A7-4CA0-AFDD-E450A141557B}" srcOrd="0" destOrd="0" presId="urn:microsoft.com/office/officeart/2005/8/layout/pList2"/>
    <dgm:cxn modelId="{330DCD33-F72A-4826-A3DA-1E8BD62FADE3}" type="presParOf" srcId="{6BDD9713-C2A5-47D5-9888-85C08FCC2014}" destId="{DD3A6247-71E9-41A6-8628-EBB6BF7F76E7}" srcOrd="1" destOrd="0" presId="urn:microsoft.com/office/officeart/2005/8/layout/pList2"/>
    <dgm:cxn modelId="{FFB8F912-FFF8-431B-919B-772C7EF439BF}" type="presParOf" srcId="{DD3A6247-71E9-41A6-8628-EBB6BF7F76E7}" destId="{69707572-00E1-4BBE-A8DB-D39EA7C71B09}" srcOrd="0" destOrd="0" presId="urn:microsoft.com/office/officeart/2005/8/layout/pList2"/>
    <dgm:cxn modelId="{377E1BD9-ED14-49DC-AB9E-B7E966D3407D}" type="presParOf" srcId="{69707572-00E1-4BBE-A8DB-D39EA7C71B09}" destId="{1BB74679-2157-4EE0-8EB5-F85AA9A26518}" srcOrd="0" destOrd="0" presId="urn:microsoft.com/office/officeart/2005/8/layout/pList2"/>
    <dgm:cxn modelId="{B176E78F-DE4C-4CE9-93BE-181AB4FD4CDD}" type="presParOf" srcId="{69707572-00E1-4BBE-A8DB-D39EA7C71B09}" destId="{6C06937F-8C97-4163-A1F5-2FA4C4648AD0}" srcOrd="1" destOrd="0" presId="urn:microsoft.com/office/officeart/2005/8/layout/pList2"/>
    <dgm:cxn modelId="{A8D9C099-38BD-4E2A-B56A-DEDD98CE9697}" type="presParOf" srcId="{69707572-00E1-4BBE-A8DB-D39EA7C71B09}" destId="{EB2478D6-50F8-49AF-A166-8BC99961DD4F}" srcOrd="2" destOrd="0" presId="urn:microsoft.com/office/officeart/2005/8/layout/pList2"/>
    <dgm:cxn modelId="{CDB27A48-9519-4B9B-8919-734D80BC2410}" type="presParOf" srcId="{DD3A6247-71E9-41A6-8628-EBB6BF7F76E7}" destId="{F5016F4C-3609-4AD2-A034-8A31449C4A5C}" srcOrd="1" destOrd="0" presId="urn:microsoft.com/office/officeart/2005/8/layout/pList2"/>
    <dgm:cxn modelId="{D1BCA544-ADA6-4579-B003-03E223A213FE}" type="presParOf" srcId="{DD3A6247-71E9-41A6-8628-EBB6BF7F76E7}" destId="{7077AB14-9418-4D41-B56D-6235B6E12B91}" srcOrd="2" destOrd="0" presId="urn:microsoft.com/office/officeart/2005/8/layout/pList2"/>
    <dgm:cxn modelId="{1ECAEAA7-14AE-4F78-A30E-3F44FD0744FB}" type="presParOf" srcId="{7077AB14-9418-4D41-B56D-6235B6E12B91}" destId="{47CAFBEB-628F-4BC4-A390-D91A4A3A95A5}" srcOrd="0" destOrd="0" presId="urn:microsoft.com/office/officeart/2005/8/layout/pList2"/>
    <dgm:cxn modelId="{5E4D707A-B41F-47FB-A3DF-B49119F0F97D}" type="presParOf" srcId="{7077AB14-9418-4D41-B56D-6235B6E12B91}" destId="{8BB9DA02-3EA3-4CA1-AC6C-8EC521463B23}" srcOrd="1" destOrd="0" presId="urn:microsoft.com/office/officeart/2005/8/layout/pList2"/>
    <dgm:cxn modelId="{1CD145E4-7160-4776-A8EC-4ABE7ECC2393}" type="presParOf" srcId="{7077AB14-9418-4D41-B56D-6235B6E12B91}" destId="{E86DA761-FD98-4BA5-90F9-CEDE0ED497DD}" srcOrd="2" destOrd="0" presId="urn:microsoft.com/office/officeart/2005/8/layout/pList2"/>
    <dgm:cxn modelId="{834E0D78-1F54-499A-B1A7-A4A0DE4D56A8}" type="presParOf" srcId="{DD3A6247-71E9-41A6-8628-EBB6BF7F76E7}" destId="{3CD16AA4-4CAC-49CA-8BA2-AC4C2F25E5FF}" srcOrd="3" destOrd="0" presId="urn:microsoft.com/office/officeart/2005/8/layout/pList2"/>
    <dgm:cxn modelId="{AB49803F-FB68-460D-8653-01B171362AA2}" type="presParOf" srcId="{DD3A6247-71E9-41A6-8628-EBB6BF7F76E7}" destId="{5AAE120F-8221-4878-9A4D-9DE6947F3EBE}" srcOrd="4" destOrd="0" presId="urn:microsoft.com/office/officeart/2005/8/layout/pList2"/>
    <dgm:cxn modelId="{00276CD5-F026-48D6-9558-1B7C0525ABDB}" type="presParOf" srcId="{5AAE120F-8221-4878-9A4D-9DE6947F3EBE}" destId="{2DC2D479-C1D6-410A-AF6A-BC6B6FFD8B81}" srcOrd="0" destOrd="0" presId="urn:microsoft.com/office/officeart/2005/8/layout/pList2"/>
    <dgm:cxn modelId="{04B936AF-6CA2-40F1-B286-34E86DD0E040}" type="presParOf" srcId="{5AAE120F-8221-4878-9A4D-9DE6947F3EBE}" destId="{121CF09E-2DA2-400D-9A23-C5F655C8B52E}" srcOrd="1" destOrd="0" presId="urn:microsoft.com/office/officeart/2005/8/layout/pList2"/>
    <dgm:cxn modelId="{9AD96BE3-2B04-4C61-9A4E-B016DC0C45BA}" type="presParOf" srcId="{5AAE120F-8221-4878-9A4D-9DE6947F3EBE}" destId="{E42808F5-89AA-45D9-A33D-5BEE57D39DDC}" srcOrd="2" destOrd="0" presId="urn:microsoft.com/office/officeart/2005/8/layout/pList2"/>
    <dgm:cxn modelId="{9F24FBDF-38C1-4805-9637-57F307C74EB7}" type="presParOf" srcId="{DD3A6247-71E9-41A6-8628-EBB6BF7F76E7}" destId="{46C549E1-33AB-4156-909E-B8DF58FC00F9}" srcOrd="5" destOrd="0" presId="urn:microsoft.com/office/officeart/2005/8/layout/pList2"/>
    <dgm:cxn modelId="{8A850F31-09A6-4DE7-8E17-1FE30834B539}" type="presParOf" srcId="{DD3A6247-71E9-41A6-8628-EBB6BF7F76E7}" destId="{89D3BF5D-4425-43D1-B195-0D86C41E3DD8}" srcOrd="6" destOrd="0" presId="urn:microsoft.com/office/officeart/2005/8/layout/pList2"/>
    <dgm:cxn modelId="{0FA87581-439F-4387-91E8-C454D58F017B}" type="presParOf" srcId="{89D3BF5D-4425-43D1-B195-0D86C41E3DD8}" destId="{DBCD9522-D472-42C4-8ACA-7B0397C428E7}" srcOrd="0" destOrd="0" presId="urn:microsoft.com/office/officeart/2005/8/layout/pList2"/>
    <dgm:cxn modelId="{90ACA037-9082-49D1-918E-79982146DB81}" type="presParOf" srcId="{89D3BF5D-4425-43D1-B195-0D86C41E3DD8}" destId="{1F53DE44-A70B-408A-A097-548D8F80460C}" srcOrd="1" destOrd="0" presId="urn:microsoft.com/office/officeart/2005/8/layout/pList2"/>
    <dgm:cxn modelId="{1318F239-8795-4C0D-827F-8F32B6C58336}" type="presParOf" srcId="{89D3BF5D-4425-43D1-B195-0D86C41E3DD8}" destId="{5EA5D106-48C6-4509-BC95-BF802C98263A}" srcOrd="2" destOrd="0" presId="urn:microsoft.com/office/officeart/2005/8/layout/pList2"/>
    <dgm:cxn modelId="{8FC7FF02-8765-4B81-9BA1-566668AF57D1}" type="presParOf" srcId="{DD3A6247-71E9-41A6-8628-EBB6BF7F76E7}" destId="{43EBD61C-0F39-48F9-9D25-B706A512AC14}" srcOrd="7" destOrd="0" presId="urn:microsoft.com/office/officeart/2005/8/layout/pList2"/>
    <dgm:cxn modelId="{3D0C2DDF-CB61-4C0C-8428-7A5B91EE27A7}" type="presParOf" srcId="{DD3A6247-71E9-41A6-8628-EBB6BF7F76E7}" destId="{F5D5B007-B439-4DF4-A890-744CB8EDCC1B}" srcOrd="8" destOrd="0" presId="urn:microsoft.com/office/officeart/2005/8/layout/pList2"/>
    <dgm:cxn modelId="{255C3D96-136E-4E6B-B64A-56699C6546DE}" type="presParOf" srcId="{F5D5B007-B439-4DF4-A890-744CB8EDCC1B}" destId="{A7C79614-1370-464D-B27E-8CFC18375598}" srcOrd="0" destOrd="0" presId="urn:microsoft.com/office/officeart/2005/8/layout/pList2"/>
    <dgm:cxn modelId="{17280F7D-60BD-4C5D-8791-D0838779F013}" type="presParOf" srcId="{F5D5B007-B439-4DF4-A890-744CB8EDCC1B}" destId="{6F6CCFF9-D9EA-46B0-819C-2D91155895A6}" srcOrd="1" destOrd="0" presId="urn:microsoft.com/office/officeart/2005/8/layout/pList2"/>
    <dgm:cxn modelId="{E2DD9F66-FCB2-48F2-A2CB-E521D4B7402D}" type="presParOf" srcId="{F5D5B007-B439-4DF4-A890-744CB8EDCC1B}" destId="{F216B0DD-2720-4B83-90CF-64DEC4201353}" srcOrd="2" destOrd="0" presId="urn:microsoft.com/office/officeart/2005/8/layout/pList2"/>
    <dgm:cxn modelId="{7D7B5352-5D85-45FF-8F8C-449E3A16DC40}" type="presParOf" srcId="{DD3A6247-71E9-41A6-8628-EBB6BF7F76E7}" destId="{6ED49027-FACD-4E1B-8A19-5AEDFDF057FD}" srcOrd="9" destOrd="0" presId="urn:microsoft.com/office/officeart/2005/8/layout/pList2"/>
    <dgm:cxn modelId="{EA0F40A1-3C8A-4831-BF22-CF44CDB9C818}" type="presParOf" srcId="{DD3A6247-71E9-41A6-8628-EBB6BF7F76E7}" destId="{24F427DE-B98D-49A5-8506-F08B263AEEBF}" srcOrd="10" destOrd="0" presId="urn:microsoft.com/office/officeart/2005/8/layout/pList2"/>
    <dgm:cxn modelId="{2282B464-4AB5-4951-A1CF-E11962638F70}" type="presParOf" srcId="{24F427DE-B98D-49A5-8506-F08B263AEEBF}" destId="{55665246-B15E-4B09-A83B-1AB7102760F3}" srcOrd="0" destOrd="0" presId="urn:microsoft.com/office/officeart/2005/8/layout/pList2"/>
    <dgm:cxn modelId="{A8F1475C-A9F6-4186-8A5E-7A8F94B13565}" type="presParOf" srcId="{24F427DE-B98D-49A5-8506-F08B263AEEBF}" destId="{3DE8CA40-6C0A-4C64-981F-FBE3BDA1FB3F}" srcOrd="1" destOrd="0" presId="urn:microsoft.com/office/officeart/2005/8/layout/pList2"/>
    <dgm:cxn modelId="{62486104-450E-4089-8DEE-2CE670A7B5AA}" type="presParOf" srcId="{24F427DE-B98D-49A5-8506-F08B263AEEBF}" destId="{43E4D393-CE93-4FEA-822C-75693D644F18}" srcOrd="2" destOrd="0" presId="urn:microsoft.com/office/officeart/2005/8/layout/pList2"/>
    <dgm:cxn modelId="{5B7E23E0-B647-4D78-9C7A-7442EDE86401}" type="presParOf" srcId="{DD3A6247-71E9-41A6-8628-EBB6BF7F76E7}" destId="{DA7FA906-B026-4F79-9B19-41FD0B1F0F44}" srcOrd="11" destOrd="0" presId="urn:microsoft.com/office/officeart/2005/8/layout/pList2"/>
    <dgm:cxn modelId="{438BC0DD-C9EC-4600-BFD8-CA43E1B21D17}" type="presParOf" srcId="{DD3A6247-71E9-41A6-8628-EBB6BF7F76E7}" destId="{7CB63184-BA37-4752-9690-BC38FFD104D3}" srcOrd="12" destOrd="0" presId="urn:microsoft.com/office/officeart/2005/8/layout/pList2"/>
    <dgm:cxn modelId="{4BF4952E-A4BB-4286-836C-15B10DA3586C}" type="presParOf" srcId="{7CB63184-BA37-4752-9690-BC38FFD104D3}" destId="{114DF87A-583C-45C2-8C07-7FB72B20A38F}" srcOrd="0" destOrd="0" presId="urn:microsoft.com/office/officeart/2005/8/layout/pList2"/>
    <dgm:cxn modelId="{AE715491-871F-4575-8750-72CB91F275E0}" type="presParOf" srcId="{7CB63184-BA37-4752-9690-BC38FFD104D3}" destId="{2C55078E-5C1B-4198-862F-A4C6AEDC50D7}" srcOrd="1" destOrd="0" presId="urn:microsoft.com/office/officeart/2005/8/layout/pList2"/>
    <dgm:cxn modelId="{D2A527BA-2259-468C-B0F8-F95D24B197C4}" type="presParOf" srcId="{7CB63184-BA37-4752-9690-BC38FFD104D3}" destId="{69F094FB-B69F-4199-AE32-2FC8E937004A}" srcOrd="2" destOrd="0" presId="urn:microsoft.com/office/officeart/2005/8/layout/pList2"/>
    <dgm:cxn modelId="{1284C0DE-2319-470C-9D72-219E056BC075}" type="presParOf" srcId="{DD3A6247-71E9-41A6-8628-EBB6BF7F76E7}" destId="{E873A1AF-2765-46AC-9372-2B113861E36E}" srcOrd="13" destOrd="0" presId="urn:microsoft.com/office/officeart/2005/8/layout/pList2"/>
    <dgm:cxn modelId="{B6DB87D0-8B30-4086-91DE-FB7A13B2A299}" type="presParOf" srcId="{DD3A6247-71E9-41A6-8628-EBB6BF7F76E7}" destId="{25C5FCE6-7A46-4643-817A-4E2C0DC540A7}" srcOrd="14" destOrd="0" presId="urn:microsoft.com/office/officeart/2005/8/layout/pList2"/>
    <dgm:cxn modelId="{3C17594C-866A-470A-8927-A3B57EA94CAE}" type="presParOf" srcId="{25C5FCE6-7A46-4643-817A-4E2C0DC540A7}" destId="{277E2BB4-1858-4FA5-A85E-3D9F00782F77}" srcOrd="0" destOrd="0" presId="urn:microsoft.com/office/officeart/2005/8/layout/pList2"/>
    <dgm:cxn modelId="{CA26D7D9-A448-4EA6-9BF4-CF74782F4CAD}" type="presParOf" srcId="{25C5FCE6-7A46-4643-817A-4E2C0DC540A7}" destId="{8C1BC20A-3A1E-41FF-B5B9-9DD992AAF1DB}" srcOrd="1" destOrd="0" presId="urn:microsoft.com/office/officeart/2005/8/layout/pList2"/>
    <dgm:cxn modelId="{F3D5283F-5A97-4F67-B3F5-763C73A90A52}" type="presParOf" srcId="{25C5FCE6-7A46-4643-817A-4E2C0DC540A7}" destId="{9792E947-0B83-46E0-AB1E-4F6E00FC3378}" srcOrd="2" destOrd="0" presId="urn:microsoft.com/office/officeart/2005/8/layout/pList2"/>
    <dgm:cxn modelId="{B2217F8B-A234-44FE-B25D-2A883192BB0C}" type="presParOf" srcId="{DD3A6247-71E9-41A6-8628-EBB6BF7F76E7}" destId="{8CFEC7B2-157E-441F-8964-3D87F3106B59}" srcOrd="15" destOrd="0" presId="urn:microsoft.com/office/officeart/2005/8/layout/pList2"/>
    <dgm:cxn modelId="{4005088A-A946-4351-8C09-E32CEBCEEFF2}" type="presParOf" srcId="{DD3A6247-71E9-41A6-8628-EBB6BF7F76E7}" destId="{A59F472D-DBAA-4D13-9E45-BE6D9D343236}" srcOrd="16" destOrd="0" presId="urn:microsoft.com/office/officeart/2005/8/layout/pList2"/>
    <dgm:cxn modelId="{6C7197E4-B503-4D4F-BC0A-7A9E1A587064}" type="presParOf" srcId="{A59F472D-DBAA-4D13-9E45-BE6D9D343236}" destId="{0D308E58-8CB8-4ED9-851A-DE41EDBE7A2C}" srcOrd="0" destOrd="0" presId="urn:microsoft.com/office/officeart/2005/8/layout/pList2"/>
    <dgm:cxn modelId="{8D6F7153-7B9D-4DA5-9A5F-1CB5661711BC}" type="presParOf" srcId="{A59F472D-DBAA-4D13-9E45-BE6D9D343236}" destId="{F15B0038-C48E-4C6E-A1D1-D39A9D520E2A}" srcOrd="1" destOrd="0" presId="urn:microsoft.com/office/officeart/2005/8/layout/pList2"/>
    <dgm:cxn modelId="{15D3C516-1FC4-4CFB-B784-ABA40E32B6F7}" type="presParOf" srcId="{A59F472D-DBAA-4D13-9E45-BE6D9D343236}" destId="{6E357A10-7B8E-4DBD-A169-10BC81687BA2}"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2C2795-291B-4DFA-B315-2A794A0C2793}" type="doc">
      <dgm:prSet loTypeId="urn:microsoft.com/office/officeart/2005/8/layout/pList2" loCatId="picture" qsTypeId="urn:microsoft.com/office/officeart/2005/8/quickstyle/simple1" qsCatId="simple" csTypeId="urn:microsoft.com/office/officeart/2005/8/colors/colorful2" csCatId="colorful" phldr="1"/>
      <dgm:spPr/>
      <dgm:t>
        <a:bodyPr/>
        <a:lstStyle/>
        <a:p>
          <a:endParaRPr lang="en-GB"/>
        </a:p>
      </dgm:t>
    </dgm:pt>
    <dgm:pt modelId="{F512A0BE-1078-4923-B05C-931738B26E1E}">
      <dgm:prSet phldrT="[Text]" custT="1"/>
      <dgm:spPr/>
      <dgm:t>
        <a:bodyPr/>
        <a:lstStyle/>
        <a:p>
          <a:r>
            <a:rPr lang="en-GB" sz="1200" b="0" dirty="0">
              <a:latin typeface="Calibri" panose="020F0502020204030204" pitchFamily="34" charset="0"/>
              <a:cs typeface="Calibri" panose="020F0502020204030204" pitchFamily="34" charset="0"/>
            </a:rPr>
            <a:t>“Nutrition as the key to improved health: nutrigenetics, nutraceuticals, and functional foods”</a:t>
          </a:r>
        </a:p>
        <a:p>
          <a:r>
            <a:rPr lang="en-GB" sz="1200" b="0" dirty="0">
              <a:latin typeface="Calibri" panose="020F0502020204030204" pitchFamily="34" charset="0"/>
              <a:cs typeface="Calibri" panose="020F0502020204030204" pitchFamily="34" charset="0"/>
            </a:rPr>
            <a:t>Dr Stavroula Kanoni</a:t>
          </a:r>
        </a:p>
      </dgm:t>
    </dgm:pt>
    <dgm:pt modelId="{8F997884-5F12-4D3C-B0BD-A14AD8A47771}" type="parTrans" cxnId="{B2304F16-2100-420F-A62B-CBEF5664B41C}">
      <dgm:prSet/>
      <dgm:spPr/>
      <dgm:t>
        <a:bodyPr/>
        <a:lstStyle/>
        <a:p>
          <a:endParaRPr lang="en-GB" sz="1200" b="0">
            <a:latin typeface="Calibri" panose="020F0502020204030204" pitchFamily="34" charset="0"/>
            <a:cs typeface="Calibri" panose="020F0502020204030204" pitchFamily="34" charset="0"/>
          </a:endParaRPr>
        </a:p>
      </dgm:t>
    </dgm:pt>
    <dgm:pt modelId="{EDBB441C-07CE-4766-940A-A6A1FCA2C9B7}" type="sibTrans" cxnId="{B2304F16-2100-420F-A62B-CBEF5664B41C}">
      <dgm:prSet/>
      <dgm:spPr/>
      <dgm:t>
        <a:bodyPr/>
        <a:lstStyle/>
        <a:p>
          <a:endParaRPr lang="en-GB" sz="1200" b="0">
            <a:latin typeface="Calibri" panose="020F0502020204030204" pitchFamily="34" charset="0"/>
            <a:cs typeface="Calibri" panose="020F0502020204030204" pitchFamily="34" charset="0"/>
          </a:endParaRPr>
        </a:p>
      </dgm:t>
    </dgm:pt>
    <dgm:pt modelId="{212D1E94-8439-43D3-B9D7-4083F90D7316}">
      <dgm:prSet phldrT="[Text]" custT="1"/>
      <dgm:spPr/>
      <dgm:t>
        <a:bodyPr/>
        <a:lstStyle/>
        <a:p>
          <a:r>
            <a:rPr lang="en-GB" sz="1200" b="0" dirty="0">
              <a:latin typeface="Calibri" panose="020F0502020204030204" pitchFamily="34" charset="0"/>
              <a:cs typeface="Calibri" panose="020F0502020204030204" pitchFamily="34" charset="0"/>
            </a:rPr>
            <a:t>“The link between infection, immunity and malnutrition”</a:t>
          </a:r>
        </a:p>
        <a:p>
          <a:r>
            <a:rPr lang="en-GB" sz="1200" b="0" dirty="0">
              <a:latin typeface="Calibri" panose="020F0502020204030204" pitchFamily="34" charset="0"/>
              <a:cs typeface="Calibri" panose="020F0502020204030204" pitchFamily="34" charset="0"/>
            </a:rPr>
            <a:t>Professor Andrew Prendergast</a:t>
          </a:r>
        </a:p>
      </dgm:t>
    </dgm:pt>
    <dgm:pt modelId="{477812F6-5A10-4D8C-93E5-E1FB04F0C5B8}" type="parTrans" cxnId="{B31BEA0C-FB4D-4F19-AF23-76E024C0E056}">
      <dgm:prSet/>
      <dgm:spPr/>
      <dgm:t>
        <a:bodyPr/>
        <a:lstStyle/>
        <a:p>
          <a:endParaRPr lang="en-GB" sz="1200" b="0">
            <a:latin typeface="Calibri" panose="020F0502020204030204" pitchFamily="34" charset="0"/>
            <a:cs typeface="Calibri" panose="020F0502020204030204" pitchFamily="34" charset="0"/>
          </a:endParaRPr>
        </a:p>
      </dgm:t>
    </dgm:pt>
    <dgm:pt modelId="{DA5C23CE-C5C0-420D-8B6A-9D6367F4D67A}" type="sibTrans" cxnId="{B31BEA0C-FB4D-4F19-AF23-76E024C0E056}">
      <dgm:prSet/>
      <dgm:spPr/>
      <dgm:t>
        <a:bodyPr/>
        <a:lstStyle/>
        <a:p>
          <a:endParaRPr lang="en-GB" sz="1200" b="0">
            <a:latin typeface="Calibri" panose="020F0502020204030204" pitchFamily="34" charset="0"/>
            <a:cs typeface="Calibri" panose="020F0502020204030204" pitchFamily="34" charset="0"/>
          </a:endParaRPr>
        </a:p>
      </dgm:t>
    </dgm:pt>
    <dgm:pt modelId="{907F0D99-564E-487F-9D0B-AFBCDC7ACFD5}">
      <dgm:prSet phldrT="[Text]" custT="1"/>
      <dgm:spPr/>
      <dgm:t>
        <a:bodyPr/>
        <a:lstStyle/>
        <a:p>
          <a:r>
            <a:rPr lang="en-GB" sz="1200" b="0" dirty="0">
              <a:latin typeface="Calibri" panose="020F0502020204030204" pitchFamily="34" charset="0"/>
              <a:cs typeface="Calibri" panose="020F0502020204030204" pitchFamily="34" charset="0"/>
            </a:rPr>
            <a:t>“Health equity and behavioural risk for disease”</a:t>
          </a:r>
        </a:p>
        <a:p>
          <a:r>
            <a:rPr lang="en-GB" sz="1200" b="0" dirty="0">
              <a:latin typeface="Calibri" panose="020F0502020204030204" pitchFamily="34" charset="0"/>
              <a:cs typeface="Calibri" panose="020F0502020204030204" pitchFamily="34" charset="0"/>
            </a:rPr>
            <a:t>Professor Oyinlola Oyebode</a:t>
          </a:r>
        </a:p>
      </dgm:t>
    </dgm:pt>
    <dgm:pt modelId="{0C2DB9C1-EDA4-4667-B66E-81E5156B5930}" type="parTrans" cxnId="{4E73E671-7443-4276-AC59-C494044F7E85}">
      <dgm:prSet/>
      <dgm:spPr/>
      <dgm:t>
        <a:bodyPr/>
        <a:lstStyle/>
        <a:p>
          <a:endParaRPr lang="en-GB" sz="1200" b="0">
            <a:latin typeface="Calibri" panose="020F0502020204030204" pitchFamily="34" charset="0"/>
            <a:cs typeface="Calibri" panose="020F0502020204030204" pitchFamily="34" charset="0"/>
          </a:endParaRPr>
        </a:p>
      </dgm:t>
    </dgm:pt>
    <dgm:pt modelId="{80882EB5-3794-4745-867C-65CDB831D4BE}" type="sibTrans" cxnId="{4E73E671-7443-4276-AC59-C494044F7E85}">
      <dgm:prSet/>
      <dgm:spPr/>
      <dgm:t>
        <a:bodyPr/>
        <a:lstStyle/>
        <a:p>
          <a:endParaRPr lang="en-GB" sz="1200" b="0">
            <a:latin typeface="Calibri" panose="020F0502020204030204" pitchFamily="34" charset="0"/>
            <a:cs typeface="Calibri" panose="020F0502020204030204" pitchFamily="34" charset="0"/>
          </a:endParaRPr>
        </a:p>
      </dgm:t>
    </dgm:pt>
    <dgm:pt modelId="{F922FCBB-14AD-4751-8A68-76CEC171508F}">
      <dgm:prSet phldrT="[Text]" custT="1"/>
      <dgm:spPr/>
      <dgm:t>
        <a:bodyPr/>
        <a:lstStyle/>
        <a:p>
          <a:r>
            <a:rPr lang="en-GB" sz="1200" b="0" dirty="0">
              <a:latin typeface="Calibri" panose="020F0502020204030204" pitchFamily="34" charset="0"/>
              <a:cs typeface="Calibri" panose="020F0502020204030204" pitchFamily="34" charset="0"/>
            </a:rPr>
            <a:t>Journal club</a:t>
          </a:r>
        </a:p>
        <a:p>
          <a:r>
            <a:rPr lang="en-GB" sz="1200" b="0" dirty="0">
              <a:latin typeface="Calibri" panose="020F0502020204030204" pitchFamily="34" charset="0"/>
              <a:cs typeface="Calibri" panose="020F0502020204030204" pitchFamily="34" charset="0"/>
            </a:rPr>
            <a:t>Summer school summary/Q&amp;As</a:t>
          </a:r>
        </a:p>
        <a:p>
          <a:r>
            <a:rPr lang="en-GB" sz="1200" b="0" dirty="0">
              <a:latin typeface="Calibri" panose="020F0502020204030204" pitchFamily="34" charset="0"/>
              <a:cs typeface="Calibri" panose="020F0502020204030204" pitchFamily="34" charset="0"/>
            </a:rPr>
            <a:t>Dr Stavroula Kanoni</a:t>
          </a:r>
        </a:p>
      </dgm:t>
    </dgm:pt>
    <dgm:pt modelId="{1A370DB6-BB5F-4646-A304-B0C0AD60E565}" type="parTrans" cxnId="{5A476F1F-4C3D-40EA-A4DF-73C6B65A928B}">
      <dgm:prSet/>
      <dgm:spPr/>
      <dgm:t>
        <a:bodyPr/>
        <a:lstStyle/>
        <a:p>
          <a:endParaRPr lang="en-GB" sz="1200" b="0">
            <a:latin typeface="Calibri" panose="020F0502020204030204" pitchFamily="34" charset="0"/>
            <a:cs typeface="Calibri" panose="020F0502020204030204" pitchFamily="34" charset="0"/>
          </a:endParaRPr>
        </a:p>
      </dgm:t>
    </dgm:pt>
    <dgm:pt modelId="{92BE4157-627F-42E5-8359-87EF6A7E14EB}" type="sibTrans" cxnId="{5A476F1F-4C3D-40EA-A4DF-73C6B65A928B}">
      <dgm:prSet/>
      <dgm:spPr/>
      <dgm:t>
        <a:bodyPr/>
        <a:lstStyle/>
        <a:p>
          <a:endParaRPr lang="en-GB" sz="1200" b="0">
            <a:latin typeface="Calibri" panose="020F0502020204030204" pitchFamily="34" charset="0"/>
            <a:cs typeface="Calibri" panose="020F0502020204030204" pitchFamily="34" charset="0"/>
          </a:endParaRPr>
        </a:p>
      </dgm:t>
    </dgm:pt>
    <dgm:pt modelId="{DAB74018-6859-46D4-9C86-C74D59418C70}">
      <dgm:prSet phldrT="[Text]" custT="1"/>
      <dgm:spPr/>
      <dgm:t>
        <a:bodyPr/>
        <a:lstStyle/>
        <a:p>
          <a:r>
            <a:rPr lang="en-GB" sz="1200" b="0" dirty="0">
              <a:latin typeface="Calibri" panose="020F0502020204030204" pitchFamily="34" charset="0"/>
              <a:cs typeface="Calibri" panose="020F0502020204030204" pitchFamily="34" charset="0"/>
            </a:rPr>
            <a:t>“New methods and the importance of monitoring global biodiversity”</a:t>
          </a:r>
        </a:p>
        <a:p>
          <a:r>
            <a:rPr lang="en-GB" sz="1200" b="0" dirty="0">
              <a:latin typeface="Calibri" panose="020F0502020204030204" pitchFamily="34" charset="0"/>
              <a:cs typeface="Calibri" panose="020F0502020204030204" pitchFamily="34" charset="0"/>
            </a:rPr>
            <a:t>Dr Joanne Littlefair</a:t>
          </a:r>
        </a:p>
      </dgm:t>
    </dgm:pt>
    <dgm:pt modelId="{FFBFB960-48CC-4B08-AECB-543064A2C8C8}" type="parTrans" cxnId="{0C019300-1398-4477-A4E6-2A62AC8F00B3}">
      <dgm:prSet/>
      <dgm:spPr/>
      <dgm:t>
        <a:bodyPr/>
        <a:lstStyle/>
        <a:p>
          <a:endParaRPr lang="en-GB" sz="1200" b="0">
            <a:latin typeface="Calibri" panose="020F0502020204030204" pitchFamily="34" charset="0"/>
            <a:cs typeface="Calibri" panose="020F0502020204030204" pitchFamily="34" charset="0"/>
          </a:endParaRPr>
        </a:p>
      </dgm:t>
    </dgm:pt>
    <dgm:pt modelId="{CB5913E0-3BA0-4E26-847A-15DC7BCE2B8B}" type="sibTrans" cxnId="{0C019300-1398-4477-A4E6-2A62AC8F00B3}">
      <dgm:prSet/>
      <dgm:spPr/>
      <dgm:t>
        <a:bodyPr/>
        <a:lstStyle/>
        <a:p>
          <a:endParaRPr lang="en-GB" sz="1200" b="0">
            <a:latin typeface="Calibri" panose="020F0502020204030204" pitchFamily="34" charset="0"/>
            <a:cs typeface="Calibri" panose="020F0502020204030204" pitchFamily="34" charset="0"/>
          </a:endParaRPr>
        </a:p>
      </dgm:t>
    </dgm:pt>
    <dgm:pt modelId="{14BD4FD9-8293-479A-85F2-96767663A19F}">
      <dgm:prSet phldrT="[Text]" custT="1"/>
      <dgm:spPr/>
      <dgm:t>
        <a:bodyPr/>
        <a:lstStyle/>
        <a:p>
          <a:r>
            <a:rPr lang="en-GB" sz="1200" b="0" dirty="0">
              <a:latin typeface="Calibri" panose="020F0502020204030204" pitchFamily="34" charset="0"/>
              <a:cs typeface="Calibri" panose="020F0502020204030204" pitchFamily="34" charset="0"/>
            </a:rPr>
            <a:t>“The exposome concept: the totality of exposures as an integrated environmental health factor”</a:t>
          </a:r>
        </a:p>
        <a:p>
          <a:r>
            <a:rPr lang="en-GB" sz="1200" b="0" dirty="0">
              <a:latin typeface="Calibri" panose="020F0502020204030204" pitchFamily="34" charset="0"/>
              <a:cs typeface="Calibri" panose="020F0502020204030204" pitchFamily="34" charset="0"/>
            </a:rPr>
            <a:t>Dr Stavroula Kanoni</a:t>
          </a:r>
        </a:p>
      </dgm:t>
    </dgm:pt>
    <dgm:pt modelId="{CD095E78-7FC8-46F8-A01D-355E08FFAD85}" type="parTrans" cxnId="{D62AF0CA-3B73-4C8F-8875-81D9CC69507F}">
      <dgm:prSet/>
      <dgm:spPr/>
      <dgm:t>
        <a:bodyPr/>
        <a:lstStyle/>
        <a:p>
          <a:endParaRPr lang="en-GB" sz="1200" b="0">
            <a:latin typeface="Calibri" panose="020F0502020204030204" pitchFamily="34" charset="0"/>
            <a:cs typeface="Calibri" panose="020F0502020204030204" pitchFamily="34" charset="0"/>
          </a:endParaRPr>
        </a:p>
      </dgm:t>
    </dgm:pt>
    <dgm:pt modelId="{EB724CA8-027D-4204-8113-A108468EB7AC}" type="sibTrans" cxnId="{D62AF0CA-3B73-4C8F-8875-81D9CC69507F}">
      <dgm:prSet/>
      <dgm:spPr/>
      <dgm:t>
        <a:bodyPr/>
        <a:lstStyle/>
        <a:p>
          <a:endParaRPr lang="en-GB" sz="1200" b="0">
            <a:latin typeface="Calibri" panose="020F0502020204030204" pitchFamily="34" charset="0"/>
            <a:cs typeface="Calibri" panose="020F0502020204030204" pitchFamily="34" charset="0"/>
          </a:endParaRPr>
        </a:p>
      </dgm:t>
    </dgm:pt>
    <dgm:pt modelId="{6BDD9713-C2A5-47D5-9888-85C08FCC2014}" type="pres">
      <dgm:prSet presAssocID="{912C2795-291B-4DFA-B315-2A794A0C2793}" presName="Name0" presStyleCnt="0">
        <dgm:presLayoutVars>
          <dgm:dir/>
          <dgm:resizeHandles val="exact"/>
        </dgm:presLayoutVars>
      </dgm:prSet>
      <dgm:spPr/>
    </dgm:pt>
    <dgm:pt modelId="{F4F19E17-A3A7-4CA0-AFDD-E450A141557B}" type="pres">
      <dgm:prSet presAssocID="{912C2795-291B-4DFA-B315-2A794A0C2793}" presName="bkgdShp" presStyleLbl="alignAccFollowNode1" presStyleIdx="0" presStyleCnt="1"/>
      <dgm:spPr/>
    </dgm:pt>
    <dgm:pt modelId="{DD3A6247-71E9-41A6-8628-EBB6BF7F76E7}" type="pres">
      <dgm:prSet presAssocID="{912C2795-291B-4DFA-B315-2A794A0C2793}" presName="linComp" presStyleCnt="0"/>
      <dgm:spPr/>
    </dgm:pt>
    <dgm:pt modelId="{69707572-00E1-4BBE-A8DB-D39EA7C71B09}" type="pres">
      <dgm:prSet presAssocID="{F512A0BE-1078-4923-B05C-931738B26E1E}" presName="compNode" presStyleCnt="0"/>
      <dgm:spPr/>
    </dgm:pt>
    <dgm:pt modelId="{1BB74679-2157-4EE0-8EB5-F85AA9A26518}" type="pres">
      <dgm:prSet presAssocID="{F512A0BE-1078-4923-B05C-931738B26E1E}" presName="node" presStyleLbl="node1" presStyleIdx="0" presStyleCnt="6">
        <dgm:presLayoutVars>
          <dgm:bulletEnabled val="1"/>
        </dgm:presLayoutVars>
      </dgm:prSet>
      <dgm:spPr/>
    </dgm:pt>
    <dgm:pt modelId="{6C06937F-8C97-4163-A1F5-2FA4C4648AD0}" type="pres">
      <dgm:prSet presAssocID="{F512A0BE-1078-4923-B05C-931738B26E1E}" presName="invisiNode" presStyleLbl="node1" presStyleIdx="0" presStyleCnt="6"/>
      <dgm:spPr/>
    </dgm:pt>
    <dgm:pt modelId="{EB2478D6-50F8-49AF-A166-8BC99961DD4F}" type="pres">
      <dgm:prSet presAssocID="{F512A0BE-1078-4923-B05C-931738B26E1E}" presName="imagNode"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F5016F4C-3609-4AD2-A034-8A31449C4A5C}" type="pres">
      <dgm:prSet presAssocID="{EDBB441C-07CE-4766-940A-A6A1FCA2C9B7}" presName="sibTrans" presStyleLbl="sibTrans2D1" presStyleIdx="0" presStyleCnt="0"/>
      <dgm:spPr/>
    </dgm:pt>
    <dgm:pt modelId="{7077AB14-9418-4D41-B56D-6235B6E12B91}" type="pres">
      <dgm:prSet presAssocID="{212D1E94-8439-43D3-B9D7-4083F90D7316}" presName="compNode" presStyleCnt="0"/>
      <dgm:spPr/>
    </dgm:pt>
    <dgm:pt modelId="{47CAFBEB-628F-4BC4-A390-D91A4A3A95A5}" type="pres">
      <dgm:prSet presAssocID="{212D1E94-8439-43D3-B9D7-4083F90D7316}" presName="node" presStyleLbl="node1" presStyleIdx="1" presStyleCnt="6">
        <dgm:presLayoutVars>
          <dgm:bulletEnabled val="1"/>
        </dgm:presLayoutVars>
      </dgm:prSet>
      <dgm:spPr/>
    </dgm:pt>
    <dgm:pt modelId="{8BB9DA02-3EA3-4CA1-AC6C-8EC521463B23}" type="pres">
      <dgm:prSet presAssocID="{212D1E94-8439-43D3-B9D7-4083F90D7316}" presName="invisiNode" presStyleLbl="node1" presStyleIdx="1" presStyleCnt="6"/>
      <dgm:spPr/>
    </dgm:pt>
    <dgm:pt modelId="{E86DA761-FD98-4BA5-90F9-CEDE0ED497DD}" type="pres">
      <dgm:prSet presAssocID="{212D1E94-8439-43D3-B9D7-4083F90D7316}" presName="imagNode"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t="-15000" b="-15000"/>
          </a:stretch>
        </a:blipFill>
      </dgm:spPr>
    </dgm:pt>
    <dgm:pt modelId="{3CD16AA4-4CAC-49CA-8BA2-AC4C2F25E5FF}" type="pres">
      <dgm:prSet presAssocID="{DA5C23CE-C5C0-420D-8B6A-9D6367F4D67A}" presName="sibTrans" presStyleLbl="sibTrans2D1" presStyleIdx="0" presStyleCnt="0"/>
      <dgm:spPr/>
    </dgm:pt>
    <dgm:pt modelId="{5AAE120F-8221-4878-9A4D-9DE6947F3EBE}" type="pres">
      <dgm:prSet presAssocID="{907F0D99-564E-487F-9D0B-AFBCDC7ACFD5}" presName="compNode" presStyleCnt="0"/>
      <dgm:spPr/>
    </dgm:pt>
    <dgm:pt modelId="{2DC2D479-C1D6-410A-AF6A-BC6B6FFD8B81}" type="pres">
      <dgm:prSet presAssocID="{907F0D99-564E-487F-9D0B-AFBCDC7ACFD5}" presName="node" presStyleLbl="node1" presStyleIdx="2" presStyleCnt="6">
        <dgm:presLayoutVars>
          <dgm:bulletEnabled val="1"/>
        </dgm:presLayoutVars>
      </dgm:prSet>
      <dgm:spPr/>
    </dgm:pt>
    <dgm:pt modelId="{121CF09E-2DA2-400D-9A23-C5F655C8B52E}" type="pres">
      <dgm:prSet presAssocID="{907F0D99-564E-487F-9D0B-AFBCDC7ACFD5}" presName="invisiNode" presStyleLbl="node1" presStyleIdx="2" presStyleCnt="6"/>
      <dgm:spPr/>
    </dgm:pt>
    <dgm:pt modelId="{E42808F5-89AA-45D9-A33D-5BEE57D39DDC}" type="pres">
      <dgm:prSet presAssocID="{907F0D99-564E-487F-9D0B-AFBCDC7ACFD5}" presName="imagNode"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dgm:spPr>
    </dgm:pt>
    <dgm:pt modelId="{46C549E1-33AB-4156-909E-B8DF58FC00F9}" type="pres">
      <dgm:prSet presAssocID="{80882EB5-3794-4745-867C-65CDB831D4BE}" presName="sibTrans" presStyleLbl="sibTrans2D1" presStyleIdx="0" presStyleCnt="0"/>
      <dgm:spPr/>
    </dgm:pt>
    <dgm:pt modelId="{89D3BF5D-4425-43D1-B195-0D86C41E3DD8}" type="pres">
      <dgm:prSet presAssocID="{DAB74018-6859-46D4-9C86-C74D59418C70}" presName="compNode" presStyleCnt="0"/>
      <dgm:spPr/>
    </dgm:pt>
    <dgm:pt modelId="{DBCD9522-D472-42C4-8ACA-7B0397C428E7}" type="pres">
      <dgm:prSet presAssocID="{DAB74018-6859-46D4-9C86-C74D59418C70}" presName="node" presStyleLbl="node1" presStyleIdx="3" presStyleCnt="6">
        <dgm:presLayoutVars>
          <dgm:bulletEnabled val="1"/>
        </dgm:presLayoutVars>
      </dgm:prSet>
      <dgm:spPr/>
    </dgm:pt>
    <dgm:pt modelId="{1F53DE44-A70B-408A-A097-548D8F80460C}" type="pres">
      <dgm:prSet presAssocID="{DAB74018-6859-46D4-9C86-C74D59418C70}" presName="invisiNode" presStyleLbl="node1" presStyleIdx="3" presStyleCnt="6"/>
      <dgm:spPr/>
    </dgm:pt>
    <dgm:pt modelId="{5EA5D106-48C6-4509-BC95-BF802C98263A}" type="pres">
      <dgm:prSet presAssocID="{DAB74018-6859-46D4-9C86-C74D59418C70}" presName="imagNode"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t="-18000" b="-18000"/>
          </a:stretch>
        </a:blipFill>
      </dgm:spPr>
    </dgm:pt>
    <dgm:pt modelId="{43EBD61C-0F39-48F9-9D25-B706A512AC14}" type="pres">
      <dgm:prSet presAssocID="{CB5913E0-3BA0-4E26-847A-15DC7BCE2B8B}" presName="sibTrans" presStyleLbl="sibTrans2D1" presStyleIdx="0" presStyleCnt="0"/>
      <dgm:spPr/>
    </dgm:pt>
    <dgm:pt modelId="{F5D5B007-B439-4DF4-A890-744CB8EDCC1B}" type="pres">
      <dgm:prSet presAssocID="{14BD4FD9-8293-479A-85F2-96767663A19F}" presName="compNode" presStyleCnt="0"/>
      <dgm:spPr/>
    </dgm:pt>
    <dgm:pt modelId="{A7C79614-1370-464D-B27E-8CFC18375598}" type="pres">
      <dgm:prSet presAssocID="{14BD4FD9-8293-479A-85F2-96767663A19F}" presName="node" presStyleLbl="node1" presStyleIdx="4" presStyleCnt="6">
        <dgm:presLayoutVars>
          <dgm:bulletEnabled val="1"/>
        </dgm:presLayoutVars>
      </dgm:prSet>
      <dgm:spPr/>
    </dgm:pt>
    <dgm:pt modelId="{6F6CCFF9-D9EA-46B0-819C-2D91155895A6}" type="pres">
      <dgm:prSet presAssocID="{14BD4FD9-8293-479A-85F2-96767663A19F}" presName="invisiNode" presStyleLbl="node1" presStyleIdx="4" presStyleCnt="6"/>
      <dgm:spPr/>
    </dgm:pt>
    <dgm:pt modelId="{F216B0DD-2720-4B83-90CF-64DEC4201353}" type="pres">
      <dgm:prSet presAssocID="{14BD4FD9-8293-479A-85F2-96767663A19F}" presName="imagNode" presStyleLbl="fgImgPlace1" presStyleIdx="4"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6ED49027-FACD-4E1B-8A19-5AEDFDF057FD}" type="pres">
      <dgm:prSet presAssocID="{EB724CA8-027D-4204-8113-A108468EB7AC}" presName="sibTrans" presStyleLbl="sibTrans2D1" presStyleIdx="0" presStyleCnt="0"/>
      <dgm:spPr/>
    </dgm:pt>
    <dgm:pt modelId="{24F427DE-B98D-49A5-8506-F08B263AEEBF}" type="pres">
      <dgm:prSet presAssocID="{F922FCBB-14AD-4751-8A68-76CEC171508F}" presName="compNode" presStyleCnt="0"/>
      <dgm:spPr/>
    </dgm:pt>
    <dgm:pt modelId="{55665246-B15E-4B09-A83B-1AB7102760F3}" type="pres">
      <dgm:prSet presAssocID="{F922FCBB-14AD-4751-8A68-76CEC171508F}" presName="node" presStyleLbl="node1" presStyleIdx="5" presStyleCnt="6">
        <dgm:presLayoutVars>
          <dgm:bulletEnabled val="1"/>
        </dgm:presLayoutVars>
      </dgm:prSet>
      <dgm:spPr/>
    </dgm:pt>
    <dgm:pt modelId="{3DE8CA40-6C0A-4C64-981F-FBE3BDA1FB3F}" type="pres">
      <dgm:prSet presAssocID="{F922FCBB-14AD-4751-8A68-76CEC171508F}" presName="invisiNode" presStyleLbl="node1" presStyleIdx="5" presStyleCnt="6"/>
      <dgm:spPr/>
    </dgm:pt>
    <dgm:pt modelId="{43E4D393-CE93-4FEA-822C-75693D644F18}" type="pres">
      <dgm:prSet presAssocID="{F922FCBB-14AD-4751-8A68-76CEC171508F}" presName="imagNode" presStyleLbl="fgImgPlace1" presStyleIdx="5"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Lst>
  <dgm:cxnLst>
    <dgm:cxn modelId="{0C019300-1398-4477-A4E6-2A62AC8F00B3}" srcId="{912C2795-291B-4DFA-B315-2A794A0C2793}" destId="{DAB74018-6859-46D4-9C86-C74D59418C70}" srcOrd="3" destOrd="0" parTransId="{FFBFB960-48CC-4B08-AECB-543064A2C8C8}" sibTransId="{CB5913E0-3BA0-4E26-847A-15DC7BCE2B8B}"/>
    <dgm:cxn modelId="{B31BEA0C-FB4D-4F19-AF23-76E024C0E056}" srcId="{912C2795-291B-4DFA-B315-2A794A0C2793}" destId="{212D1E94-8439-43D3-B9D7-4083F90D7316}" srcOrd="1" destOrd="0" parTransId="{477812F6-5A10-4D8C-93E5-E1FB04F0C5B8}" sibTransId="{DA5C23CE-C5C0-420D-8B6A-9D6367F4D67A}"/>
    <dgm:cxn modelId="{94C1FB0D-63C3-4F88-8951-74A6C9D33EC7}" type="presOf" srcId="{212D1E94-8439-43D3-B9D7-4083F90D7316}" destId="{47CAFBEB-628F-4BC4-A390-D91A4A3A95A5}" srcOrd="0" destOrd="0" presId="urn:microsoft.com/office/officeart/2005/8/layout/pList2"/>
    <dgm:cxn modelId="{16311E12-EFF7-4BE0-9CA3-6125E6FD6032}" type="presOf" srcId="{DA5C23CE-C5C0-420D-8B6A-9D6367F4D67A}" destId="{3CD16AA4-4CAC-49CA-8BA2-AC4C2F25E5FF}" srcOrd="0" destOrd="0" presId="urn:microsoft.com/office/officeart/2005/8/layout/pList2"/>
    <dgm:cxn modelId="{B2304F16-2100-420F-A62B-CBEF5664B41C}" srcId="{912C2795-291B-4DFA-B315-2A794A0C2793}" destId="{F512A0BE-1078-4923-B05C-931738B26E1E}" srcOrd="0" destOrd="0" parTransId="{8F997884-5F12-4D3C-B0BD-A14AD8A47771}" sibTransId="{EDBB441C-07CE-4766-940A-A6A1FCA2C9B7}"/>
    <dgm:cxn modelId="{5A476F1F-4C3D-40EA-A4DF-73C6B65A928B}" srcId="{912C2795-291B-4DFA-B315-2A794A0C2793}" destId="{F922FCBB-14AD-4751-8A68-76CEC171508F}" srcOrd="5" destOrd="0" parTransId="{1A370DB6-BB5F-4646-A304-B0C0AD60E565}" sibTransId="{92BE4157-627F-42E5-8359-87EF6A7E14EB}"/>
    <dgm:cxn modelId="{CEE03120-304B-43EF-A458-57AA9F9034B7}" type="presOf" srcId="{EB724CA8-027D-4204-8113-A108468EB7AC}" destId="{6ED49027-FACD-4E1B-8A19-5AEDFDF057FD}" srcOrd="0" destOrd="0" presId="urn:microsoft.com/office/officeart/2005/8/layout/pList2"/>
    <dgm:cxn modelId="{E5289121-308F-49F8-B3AA-536AE9CB5341}" type="presOf" srcId="{80882EB5-3794-4745-867C-65CDB831D4BE}" destId="{46C549E1-33AB-4156-909E-B8DF58FC00F9}" srcOrd="0" destOrd="0" presId="urn:microsoft.com/office/officeart/2005/8/layout/pList2"/>
    <dgm:cxn modelId="{83D16938-AE68-476A-B5AE-EF9AFBCC9C53}" type="presOf" srcId="{F512A0BE-1078-4923-B05C-931738B26E1E}" destId="{1BB74679-2157-4EE0-8EB5-F85AA9A26518}" srcOrd="0" destOrd="0" presId="urn:microsoft.com/office/officeart/2005/8/layout/pList2"/>
    <dgm:cxn modelId="{4FCEF53E-BE19-45CC-B0D1-29056FF31EC4}" type="presOf" srcId="{912C2795-291B-4DFA-B315-2A794A0C2793}" destId="{6BDD9713-C2A5-47D5-9888-85C08FCC2014}" srcOrd="0" destOrd="0" presId="urn:microsoft.com/office/officeart/2005/8/layout/pList2"/>
    <dgm:cxn modelId="{4E73E671-7443-4276-AC59-C494044F7E85}" srcId="{912C2795-291B-4DFA-B315-2A794A0C2793}" destId="{907F0D99-564E-487F-9D0B-AFBCDC7ACFD5}" srcOrd="2" destOrd="0" parTransId="{0C2DB9C1-EDA4-4667-B66E-81E5156B5930}" sibTransId="{80882EB5-3794-4745-867C-65CDB831D4BE}"/>
    <dgm:cxn modelId="{FA114854-54E2-4976-9112-FA8DBBC6CAEA}" type="presOf" srcId="{14BD4FD9-8293-479A-85F2-96767663A19F}" destId="{A7C79614-1370-464D-B27E-8CFC18375598}" srcOrd="0" destOrd="0" presId="urn:microsoft.com/office/officeart/2005/8/layout/pList2"/>
    <dgm:cxn modelId="{4C7B0881-1B9E-4514-A19D-6A9818D509A2}" type="presOf" srcId="{F922FCBB-14AD-4751-8A68-76CEC171508F}" destId="{55665246-B15E-4B09-A83B-1AB7102760F3}" srcOrd="0" destOrd="0" presId="urn:microsoft.com/office/officeart/2005/8/layout/pList2"/>
    <dgm:cxn modelId="{DA799F95-D015-47CF-B43E-79B08E801546}" type="presOf" srcId="{EDBB441C-07CE-4766-940A-A6A1FCA2C9B7}" destId="{F5016F4C-3609-4AD2-A034-8A31449C4A5C}" srcOrd="0" destOrd="0" presId="urn:microsoft.com/office/officeart/2005/8/layout/pList2"/>
    <dgm:cxn modelId="{03C0F1BA-38D0-4731-BF58-F6D5B819822A}" type="presOf" srcId="{CB5913E0-3BA0-4E26-847A-15DC7BCE2B8B}" destId="{43EBD61C-0F39-48F9-9D25-B706A512AC14}" srcOrd="0" destOrd="0" presId="urn:microsoft.com/office/officeart/2005/8/layout/pList2"/>
    <dgm:cxn modelId="{D62AF0CA-3B73-4C8F-8875-81D9CC69507F}" srcId="{912C2795-291B-4DFA-B315-2A794A0C2793}" destId="{14BD4FD9-8293-479A-85F2-96767663A19F}" srcOrd="4" destOrd="0" parTransId="{CD095E78-7FC8-46F8-A01D-355E08FFAD85}" sibTransId="{EB724CA8-027D-4204-8113-A108468EB7AC}"/>
    <dgm:cxn modelId="{330620DC-8831-43CE-99FB-E1BC3E7459C8}" type="presOf" srcId="{907F0D99-564E-487F-9D0B-AFBCDC7ACFD5}" destId="{2DC2D479-C1D6-410A-AF6A-BC6B6FFD8B81}" srcOrd="0" destOrd="0" presId="urn:microsoft.com/office/officeart/2005/8/layout/pList2"/>
    <dgm:cxn modelId="{0E1020E3-1886-4F7B-867A-08BC8675C91B}" type="presOf" srcId="{DAB74018-6859-46D4-9C86-C74D59418C70}" destId="{DBCD9522-D472-42C4-8ACA-7B0397C428E7}" srcOrd="0" destOrd="0" presId="urn:microsoft.com/office/officeart/2005/8/layout/pList2"/>
    <dgm:cxn modelId="{C6A7C4CA-C58D-4C62-931C-AE4421F70C29}" type="presParOf" srcId="{6BDD9713-C2A5-47D5-9888-85C08FCC2014}" destId="{F4F19E17-A3A7-4CA0-AFDD-E450A141557B}" srcOrd="0" destOrd="0" presId="urn:microsoft.com/office/officeart/2005/8/layout/pList2"/>
    <dgm:cxn modelId="{330DCD33-F72A-4826-A3DA-1E8BD62FADE3}" type="presParOf" srcId="{6BDD9713-C2A5-47D5-9888-85C08FCC2014}" destId="{DD3A6247-71E9-41A6-8628-EBB6BF7F76E7}" srcOrd="1" destOrd="0" presId="urn:microsoft.com/office/officeart/2005/8/layout/pList2"/>
    <dgm:cxn modelId="{FFB8F912-FFF8-431B-919B-772C7EF439BF}" type="presParOf" srcId="{DD3A6247-71E9-41A6-8628-EBB6BF7F76E7}" destId="{69707572-00E1-4BBE-A8DB-D39EA7C71B09}" srcOrd="0" destOrd="0" presId="urn:microsoft.com/office/officeart/2005/8/layout/pList2"/>
    <dgm:cxn modelId="{377E1BD9-ED14-49DC-AB9E-B7E966D3407D}" type="presParOf" srcId="{69707572-00E1-4BBE-A8DB-D39EA7C71B09}" destId="{1BB74679-2157-4EE0-8EB5-F85AA9A26518}" srcOrd="0" destOrd="0" presId="urn:microsoft.com/office/officeart/2005/8/layout/pList2"/>
    <dgm:cxn modelId="{B176E78F-DE4C-4CE9-93BE-181AB4FD4CDD}" type="presParOf" srcId="{69707572-00E1-4BBE-A8DB-D39EA7C71B09}" destId="{6C06937F-8C97-4163-A1F5-2FA4C4648AD0}" srcOrd="1" destOrd="0" presId="urn:microsoft.com/office/officeart/2005/8/layout/pList2"/>
    <dgm:cxn modelId="{A8D9C099-38BD-4E2A-B56A-DEDD98CE9697}" type="presParOf" srcId="{69707572-00E1-4BBE-A8DB-D39EA7C71B09}" destId="{EB2478D6-50F8-49AF-A166-8BC99961DD4F}" srcOrd="2" destOrd="0" presId="urn:microsoft.com/office/officeart/2005/8/layout/pList2"/>
    <dgm:cxn modelId="{CDB27A48-9519-4B9B-8919-734D80BC2410}" type="presParOf" srcId="{DD3A6247-71E9-41A6-8628-EBB6BF7F76E7}" destId="{F5016F4C-3609-4AD2-A034-8A31449C4A5C}" srcOrd="1" destOrd="0" presId="urn:microsoft.com/office/officeart/2005/8/layout/pList2"/>
    <dgm:cxn modelId="{D1BCA544-ADA6-4579-B003-03E223A213FE}" type="presParOf" srcId="{DD3A6247-71E9-41A6-8628-EBB6BF7F76E7}" destId="{7077AB14-9418-4D41-B56D-6235B6E12B91}" srcOrd="2" destOrd="0" presId="urn:microsoft.com/office/officeart/2005/8/layout/pList2"/>
    <dgm:cxn modelId="{1ECAEAA7-14AE-4F78-A30E-3F44FD0744FB}" type="presParOf" srcId="{7077AB14-9418-4D41-B56D-6235B6E12B91}" destId="{47CAFBEB-628F-4BC4-A390-D91A4A3A95A5}" srcOrd="0" destOrd="0" presId="urn:microsoft.com/office/officeart/2005/8/layout/pList2"/>
    <dgm:cxn modelId="{5E4D707A-B41F-47FB-A3DF-B49119F0F97D}" type="presParOf" srcId="{7077AB14-9418-4D41-B56D-6235B6E12B91}" destId="{8BB9DA02-3EA3-4CA1-AC6C-8EC521463B23}" srcOrd="1" destOrd="0" presId="urn:microsoft.com/office/officeart/2005/8/layout/pList2"/>
    <dgm:cxn modelId="{1CD145E4-7160-4776-A8EC-4ABE7ECC2393}" type="presParOf" srcId="{7077AB14-9418-4D41-B56D-6235B6E12B91}" destId="{E86DA761-FD98-4BA5-90F9-CEDE0ED497DD}" srcOrd="2" destOrd="0" presId="urn:microsoft.com/office/officeart/2005/8/layout/pList2"/>
    <dgm:cxn modelId="{834E0D78-1F54-499A-B1A7-A4A0DE4D56A8}" type="presParOf" srcId="{DD3A6247-71E9-41A6-8628-EBB6BF7F76E7}" destId="{3CD16AA4-4CAC-49CA-8BA2-AC4C2F25E5FF}" srcOrd="3" destOrd="0" presId="urn:microsoft.com/office/officeart/2005/8/layout/pList2"/>
    <dgm:cxn modelId="{AB49803F-FB68-460D-8653-01B171362AA2}" type="presParOf" srcId="{DD3A6247-71E9-41A6-8628-EBB6BF7F76E7}" destId="{5AAE120F-8221-4878-9A4D-9DE6947F3EBE}" srcOrd="4" destOrd="0" presId="urn:microsoft.com/office/officeart/2005/8/layout/pList2"/>
    <dgm:cxn modelId="{00276CD5-F026-48D6-9558-1B7C0525ABDB}" type="presParOf" srcId="{5AAE120F-8221-4878-9A4D-9DE6947F3EBE}" destId="{2DC2D479-C1D6-410A-AF6A-BC6B6FFD8B81}" srcOrd="0" destOrd="0" presId="urn:microsoft.com/office/officeart/2005/8/layout/pList2"/>
    <dgm:cxn modelId="{04B936AF-6CA2-40F1-B286-34E86DD0E040}" type="presParOf" srcId="{5AAE120F-8221-4878-9A4D-9DE6947F3EBE}" destId="{121CF09E-2DA2-400D-9A23-C5F655C8B52E}" srcOrd="1" destOrd="0" presId="urn:microsoft.com/office/officeart/2005/8/layout/pList2"/>
    <dgm:cxn modelId="{9AD96BE3-2B04-4C61-9A4E-B016DC0C45BA}" type="presParOf" srcId="{5AAE120F-8221-4878-9A4D-9DE6947F3EBE}" destId="{E42808F5-89AA-45D9-A33D-5BEE57D39DDC}" srcOrd="2" destOrd="0" presId="urn:microsoft.com/office/officeart/2005/8/layout/pList2"/>
    <dgm:cxn modelId="{9F24FBDF-38C1-4805-9637-57F307C74EB7}" type="presParOf" srcId="{DD3A6247-71E9-41A6-8628-EBB6BF7F76E7}" destId="{46C549E1-33AB-4156-909E-B8DF58FC00F9}" srcOrd="5" destOrd="0" presId="urn:microsoft.com/office/officeart/2005/8/layout/pList2"/>
    <dgm:cxn modelId="{8A850F31-09A6-4DE7-8E17-1FE30834B539}" type="presParOf" srcId="{DD3A6247-71E9-41A6-8628-EBB6BF7F76E7}" destId="{89D3BF5D-4425-43D1-B195-0D86C41E3DD8}" srcOrd="6" destOrd="0" presId="urn:microsoft.com/office/officeart/2005/8/layout/pList2"/>
    <dgm:cxn modelId="{0FA87581-439F-4387-91E8-C454D58F017B}" type="presParOf" srcId="{89D3BF5D-4425-43D1-B195-0D86C41E3DD8}" destId="{DBCD9522-D472-42C4-8ACA-7B0397C428E7}" srcOrd="0" destOrd="0" presId="urn:microsoft.com/office/officeart/2005/8/layout/pList2"/>
    <dgm:cxn modelId="{90ACA037-9082-49D1-918E-79982146DB81}" type="presParOf" srcId="{89D3BF5D-4425-43D1-B195-0D86C41E3DD8}" destId="{1F53DE44-A70B-408A-A097-548D8F80460C}" srcOrd="1" destOrd="0" presId="urn:microsoft.com/office/officeart/2005/8/layout/pList2"/>
    <dgm:cxn modelId="{1318F239-8795-4C0D-827F-8F32B6C58336}" type="presParOf" srcId="{89D3BF5D-4425-43D1-B195-0D86C41E3DD8}" destId="{5EA5D106-48C6-4509-BC95-BF802C98263A}" srcOrd="2" destOrd="0" presId="urn:microsoft.com/office/officeart/2005/8/layout/pList2"/>
    <dgm:cxn modelId="{8FC7FF02-8765-4B81-9BA1-566668AF57D1}" type="presParOf" srcId="{DD3A6247-71E9-41A6-8628-EBB6BF7F76E7}" destId="{43EBD61C-0F39-48F9-9D25-B706A512AC14}" srcOrd="7" destOrd="0" presId="urn:microsoft.com/office/officeart/2005/8/layout/pList2"/>
    <dgm:cxn modelId="{3D0C2DDF-CB61-4C0C-8428-7A5B91EE27A7}" type="presParOf" srcId="{DD3A6247-71E9-41A6-8628-EBB6BF7F76E7}" destId="{F5D5B007-B439-4DF4-A890-744CB8EDCC1B}" srcOrd="8" destOrd="0" presId="urn:microsoft.com/office/officeart/2005/8/layout/pList2"/>
    <dgm:cxn modelId="{255C3D96-136E-4E6B-B64A-56699C6546DE}" type="presParOf" srcId="{F5D5B007-B439-4DF4-A890-744CB8EDCC1B}" destId="{A7C79614-1370-464D-B27E-8CFC18375598}" srcOrd="0" destOrd="0" presId="urn:microsoft.com/office/officeart/2005/8/layout/pList2"/>
    <dgm:cxn modelId="{17280F7D-60BD-4C5D-8791-D0838779F013}" type="presParOf" srcId="{F5D5B007-B439-4DF4-A890-744CB8EDCC1B}" destId="{6F6CCFF9-D9EA-46B0-819C-2D91155895A6}" srcOrd="1" destOrd="0" presId="urn:microsoft.com/office/officeart/2005/8/layout/pList2"/>
    <dgm:cxn modelId="{E2DD9F66-FCB2-48F2-A2CB-E521D4B7402D}" type="presParOf" srcId="{F5D5B007-B439-4DF4-A890-744CB8EDCC1B}" destId="{F216B0DD-2720-4B83-90CF-64DEC4201353}" srcOrd="2" destOrd="0" presId="urn:microsoft.com/office/officeart/2005/8/layout/pList2"/>
    <dgm:cxn modelId="{7D7B5352-5D85-45FF-8F8C-449E3A16DC40}" type="presParOf" srcId="{DD3A6247-71E9-41A6-8628-EBB6BF7F76E7}" destId="{6ED49027-FACD-4E1B-8A19-5AEDFDF057FD}" srcOrd="9" destOrd="0" presId="urn:microsoft.com/office/officeart/2005/8/layout/pList2"/>
    <dgm:cxn modelId="{EA0F40A1-3C8A-4831-BF22-CF44CDB9C818}" type="presParOf" srcId="{DD3A6247-71E9-41A6-8628-EBB6BF7F76E7}" destId="{24F427DE-B98D-49A5-8506-F08B263AEEBF}" srcOrd="10" destOrd="0" presId="urn:microsoft.com/office/officeart/2005/8/layout/pList2"/>
    <dgm:cxn modelId="{2282B464-4AB5-4951-A1CF-E11962638F70}" type="presParOf" srcId="{24F427DE-B98D-49A5-8506-F08B263AEEBF}" destId="{55665246-B15E-4B09-A83B-1AB7102760F3}" srcOrd="0" destOrd="0" presId="urn:microsoft.com/office/officeart/2005/8/layout/pList2"/>
    <dgm:cxn modelId="{A8F1475C-A9F6-4186-8A5E-7A8F94B13565}" type="presParOf" srcId="{24F427DE-B98D-49A5-8506-F08B263AEEBF}" destId="{3DE8CA40-6C0A-4C64-981F-FBE3BDA1FB3F}" srcOrd="1" destOrd="0" presId="urn:microsoft.com/office/officeart/2005/8/layout/pList2"/>
    <dgm:cxn modelId="{62486104-450E-4089-8DEE-2CE670A7B5AA}" type="presParOf" srcId="{24F427DE-B98D-49A5-8506-F08B263AEEBF}" destId="{43E4D393-CE93-4FEA-822C-75693D644F18}"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F19E17-A3A7-4CA0-AFDD-E450A141557B}">
      <dsp:nvSpPr>
        <dsp:cNvPr id="0" name=""/>
        <dsp:cNvSpPr/>
      </dsp:nvSpPr>
      <dsp:spPr>
        <a:xfrm>
          <a:off x="0" y="0"/>
          <a:ext cx="8672097" cy="1730345"/>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2478D6-50F8-49AF-A166-8BC99961DD4F}">
      <dsp:nvSpPr>
        <dsp:cNvPr id="0" name=""/>
        <dsp:cNvSpPr/>
      </dsp:nvSpPr>
      <dsp:spPr>
        <a:xfrm>
          <a:off x="261157" y="230712"/>
          <a:ext cx="1253812" cy="126892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B74679-2157-4EE0-8EB5-F85AA9A26518}">
      <dsp:nvSpPr>
        <dsp:cNvPr id="0" name=""/>
        <dsp:cNvSpPr/>
      </dsp:nvSpPr>
      <dsp:spPr>
        <a:xfrm rot="10800000">
          <a:off x="261157" y="1730345"/>
          <a:ext cx="1253812" cy="2114867"/>
        </a:xfrm>
        <a:prstGeom prst="round2SameRect">
          <a:avLst>
            <a:gd name="adj1" fmla="val 10500"/>
            <a:gd name="adj2" fmla="val 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GB" sz="1400" b="0" kern="1200" dirty="0">
              <a:latin typeface="Calibri" panose="020F0502020204030204" pitchFamily="34" charset="0"/>
              <a:cs typeface="Calibri" panose="020F0502020204030204" pitchFamily="34" charset="0"/>
            </a:rPr>
            <a:t>“The role of the natural environment and microenvironment”</a:t>
          </a:r>
        </a:p>
        <a:p>
          <a:pPr marL="0" lvl="0" indent="0" algn="ctr" defTabSz="622300">
            <a:lnSpc>
              <a:spcPct val="90000"/>
            </a:lnSpc>
            <a:spcBef>
              <a:spcPct val="0"/>
            </a:spcBef>
            <a:spcAft>
              <a:spcPct val="35000"/>
            </a:spcAft>
            <a:buNone/>
          </a:pPr>
          <a:r>
            <a:rPr lang="en-GB" sz="1400" b="0" kern="1200" dirty="0">
              <a:latin typeface="Calibri" panose="020F0502020204030204" pitchFamily="34" charset="0"/>
              <a:cs typeface="Calibri" panose="020F0502020204030204" pitchFamily="34" charset="0"/>
            </a:rPr>
            <a:t>Dr Charles Teta</a:t>
          </a:r>
        </a:p>
      </dsp:txBody>
      <dsp:txXfrm rot="10800000">
        <a:off x="299716" y="1730345"/>
        <a:ext cx="1176694" cy="2076308"/>
      </dsp:txXfrm>
    </dsp:sp>
    <dsp:sp modelId="{E86DA761-FD98-4BA5-90F9-CEDE0ED497DD}">
      <dsp:nvSpPr>
        <dsp:cNvPr id="0" name=""/>
        <dsp:cNvSpPr/>
      </dsp:nvSpPr>
      <dsp:spPr>
        <a:xfrm>
          <a:off x="1640351" y="230712"/>
          <a:ext cx="1253812" cy="126892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CAFBEB-628F-4BC4-A390-D91A4A3A95A5}">
      <dsp:nvSpPr>
        <dsp:cNvPr id="0" name=""/>
        <dsp:cNvSpPr/>
      </dsp:nvSpPr>
      <dsp:spPr>
        <a:xfrm rot="10800000">
          <a:off x="1640351" y="1730345"/>
          <a:ext cx="1253812" cy="2114867"/>
        </a:xfrm>
        <a:prstGeom prst="round2SameRect">
          <a:avLst>
            <a:gd name="adj1" fmla="val 10500"/>
            <a:gd name="adj2" fmla="val 0"/>
          </a:avLst>
        </a:prstGeom>
        <a:solidFill>
          <a:schemeClr val="accent2">
            <a:hueOff val="-1428078"/>
            <a:satOff val="1337"/>
            <a:lumOff val="3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GB" sz="1400" b="0" kern="1200" dirty="0">
              <a:latin typeface="Calibri" panose="020F0502020204030204" pitchFamily="34" charset="0"/>
              <a:cs typeface="Calibri" panose="020F0502020204030204" pitchFamily="34" charset="0"/>
            </a:rPr>
            <a:t>Journal club: “Exposure to air pollution, green space, and noise and risk of disease”</a:t>
          </a:r>
        </a:p>
        <a:p>
          <a:pPr marL="0" lvl="0" indent="0" algn="ctr" defTabSz="622300">
            <a:lnSpc>
              <a:spcPct val="90000"/>
            </a:lnSpc>
            <a:spcBef>
              <a:spcPct val="0"/>
            </a:spcBef>
            <a:spcAft>
              <a:spcPct val="35000"/>
            </a:spcAft>
            <a:buNone/>
          </a:pPr>
          <a:r>
            <a:rPr lang="en-GB" sz="1400" b="0" kern="1200" dirty="0">
              <a:latin typeface="Calibri" panose="020F0502020204030204" pitchFamily="34" charset="0"/>
              <a:cs typeface="Calibri" panose="020F0502020204030204" pitchFamily="34" charset="0"/>
            </a:rPr>
            <a:t>Dr Stavroula Kanoni</a:t>
          </a:r>
        </a:p>
      </dsp:txBody>
      <dsp:txXfrm rot="10800000">
        <a:off x="1678910" y="1730345"/>
        <a:ext cx="1176694" cy="2076308"/>
      </dsp:txXfrm>
    </dsp:sp>
    <dsp:sp modelId="{E42808F5-89AA-45D9-A33D-5BEE57D39DDC}">
      <dsp:nvSpPr>
        <dsp:cNvPr id="0" name=""/>
        <dsp:cNvSpPr/>
      </dsp:nvSpPr>
      <dsp:spPr>
        <a:xfrm>
          <a:off x="3019545" y="230712"/>
          <a:ext cx="1253812" cy="126892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C2D479-C1D6-410A-AF6A-BC6B6FFD8B81}">
      <dsp:nvSpPr>
        <dsp:cNvPr id="0" name=""/>
        <dsp:cNvSpPr/>
      </dsp:nvSpPr>
      <dsp:spPr>
        <a:xfrm rot="10800000">
          <a:off x="3019545" y="1730345"/>
          <a:ext cx="1253812" cy="2114867"/>
        </a:xfrm>
        <a:prstGeom prst="round2SameRect">
          <a:avLst>
            <a:gd name="adj1" fmla="val 10500"/>
            <a:gd name="adj2" fmla="val 0"/>
          </a:avLst>
        </a:prstGeom>
        <a:solidFill>
          <a:schemeClr val="accent2">
            <a:hueOff val="-2856157"/>
            <a:satOff val="2675"/>
            <a:lumOff val="68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GB" sz="1400" b="0" kern="1200" dirty="0">
              <a:latin typeface="Calibri" panose="020F0502020204030204" pitchFamily="34" charset="0"/>
              <a:cs typeface="Calibri" panose="020F0502020204030204" pitchFamily="34" charset="0"/>
            </a:rPr>
            <a:t>“Impact of global climate change and climate policy”</a:t>
          </a:r>
        </a:p>
        <a:p>
          <a:pPr marL="0" lvl="0" indent="0" algn="ctr" defTabSz="622300">
            <a:lnSpc>
              <a:spcPct val="90000"/>
            </a:lnSpc>
            <a:spcBef>
              <a:spcPct val="0"/>
            </a:spcBef>
            <a:spcAft>
              <a:spcPct val="35000"/>
            </a:spcAft>
            <a:buNone/>
          </a:pPr>
          <a:r>
            <a:rPr lang="en-GB" sz="1400" b="0" kern="1200" dirty="0">
              <a:latin typeface="Calibri" panose="020F0502020204030204" pitchFamily="34" charset="0"/>
              <a:cs typeface="Calibri" panose="020F0502020204030204" pitchFamily="34" charset="0"/>
            </a:rPr>
            <a:t>Dr Andrew Russell</a:t>
          </a:r>
        </a:p>
      </dsp:txBody>
      <dsp:txXfrm rot="10800000">
        <a:off x="3058104" y="1730345"/>
        <a:ext cx="1176694" cy="2076308"/>
      </dsp:txXfrm>
    </dsp:sp>
    <dsp:sp modelId="{5EA5D106-48C6-4509-BC95-BF802C98263A}">
      <dsp:nvSpPr>
        <dsp:cNvPr id="0" name=""/>
        <dsp:cNvSpPr/>
      </dsp:nvSpPr>
      <dsp:spPr>
        <a:xfrm>
          <a:off x="4398739" y="230712"/>
          <a:ext cx="1253812" cy="1268920"/>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CD9522-D472-42C4-8ACA-7B0397C428E7}">
      <dsp:nvSpPr>
        <dsp:cNvPr id="0" name=""/>
        <dsp:cNvSpPr/>
      </dsp:nvSpPr>
      <dsp:spPr>
        <a:xfrm rot="10800000">
          <a:off x="4398739" y="1730345"/>
          <a:ext cx="1253812" cy="2114867"/>
        </a:xfrm>
        <a:prstGeom prst="round2SameRect">
          <a:avLst>
            <a:gd name="adj1" fmla="val 10500"/>
            <a:gd name="adj2" fmla="val 0"/>
          </a:avLst>
        </a:prstGeom>
        <a:solidFill>
          <a:schemeClr val="accent2">
            <a:hueOff val="-4284235"/>
            <a:satOff val="4012"/>
            <a:lumOff val="10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GB" sz="1400" b="0" kern="1200" dirty="0">
              <a:latin typeface="Calibri" panose="020F0502020204030204" pitchFamily="34" charset="0"/>
              <a:cs typeface="Calibri" panose="020F0502020204030204" pitchFamily="34" charset="0"/>
            </a:rPr>
            <a:t>“Climate and Health Effects from a Public Health Perspective” </a:t>
          </a:r>
          <a:r>
            <a:rPr lang="en-GB" sz="1400" b="1" kern="1200" dirty="0">
              <a:solidFill>
                <a:srgbClr val="F18500"/>
              </a:solidFill>
              <a:latin typeface="Calibri" panose="020F0502020204030204" pitchFamily="34" charset="0"/>
              <a:cs typeface="Calibri" panose="020F0502020204030204" pitchFamily="34" charset="0"/>
            </a:rPr>
            <a:t>Webinar</a:t>
          </a:r>
        </a:p>
        <a:p>
          <a:pPr marL="0" lvl="0" indent="0" algn="ctr" defTabSz="622300">
            <a:lnSpc>
              <a:spcPct val="90000"/>
            </a:lnSpc>
            <a:spcBef>
              <a:spcPct val="0"/>
            </a:spcBef>
            <a:spcAft>
              <a:spcPct val="35000"/>
            </a:spcAft>
            <a:buNone/>
          </a:pPr>
          <a:r>
            <a:rPr lang="en-GB" sz="1400" b="0" kern="1200" dirty="0">
              <a:latin typeface="Calibri" panose="020F0502020204030204" pitchFamily="34" charset="0"/>
              <a:cs typeface="Calibri" panose="020F0502020204030204" pitchFamily="34" charset="0"/>
            </a:rPr>
            <a:t>Dr John Paul Cauchi</a:t>
          </a:r>
        </a:p>
      </dsp:txBody>
      <dsp:txXfrm rot="10800000">
        <a:off x="4437298" y="1730345"/>
        <a:ext cx="1176694" cy="2076308"/>
      </dsp:txXfrm>
    </dsp:sp>
    <dsp:sp modelId="{F216B0DD-2720-4B83-90CF-64DEC4201353}">
      <dsp:nvSpPr>
        <dsp:cNvPr id="0" name=""/>
        <dsp:cNvSpPr/>
      </dsp:nvSpPr>
      <dsp:spPr>
        <a:xfrm>
          <a:off x="5777932" y="230712"/>
          <a:ext cx="1253812" cy="1268920"/>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C79614-1370-464D-B27E-8CFC18375598}">
      <dsp:nvSpPr>
        <dsp:cNvPr id="0" name=""/>
        <dsp:cNvSpPr/>
      </dsp:nvSpPr>
      <dsp:spPr>
        <a:xfrm rot="10800000">
          <a:off x="5777932" y="1730345"/>
          <a:ext cx="1253812" cy="2114867"/>
        </a:xfrm>
        <a:prstGeom prst="round2SameRect">
          <a:avLst>
            <a:gd name="adj1" fmla="val 10500"/>
            <a:gd name="adj2" fmla="val 0"/>
          </a:avLst>
        </a:prstGeom>
        <a:solidFill>
          <a:schemeClr val="accent2">
            <a:hueOff val="-5712313"/>
            <a:satOff val="5350"/>
            <a:lumOff val="136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GB" sz="1400" b="0" kern="1200" dirty="0">
              <a:latin typeface="Calibri" panose="020F0502020204030204" pitchFamily="34" charset="0"/>
              <a:cs typeface="Calibri" panose="020F0502020204030204" pitchFamily="34" charset="0"/>
            </a:rPr>
            <a:t>“Air pollution and health risks” </a:t>
          </a:r>
          <a:r>
            <a:rPr lang="en-GB" sz="1400" b="1" kern="1200" dirty="0">
              <a:solidFill>
                <a:srgbClr val="F18500"/>
              </a:solidFill>
              <a:latin typeface="Calibri" panose="020F0502020204030204" pitchFamily="34" charset="0"/>
              <a:cs typeface="Calibri" panose="020F0502020204030204" pitchFamily="34" charset="0"/>
            </a:rPr>
            <a:t>Webinar</a:t>
          </a:r>
        </a:p>
        <a:p>
          <a:pPr marL="0" lvl="0" indent="0" algn="ctr" defTabSz="622300">
            <a:lnSpc>
              <a:spcPct val="90000"/>
            </a:lnSpc>
            <a:spcBef>
              <a:spcPct val="0"/>
            </a:spcBef>
            <a:spcAft>
              <a:spcPct val="35000"/>
            </a:spcAft>
            <a:buNone/>
          </a:pPr>
          <a:r>
            <a:rPr lang="en-GB" sz="1400" b="0" kern="1200" dirty="0">
              <a:latin typeface="Calibri" panose="020F0502020204030204" pitchFamily="34" charset="0"/>
              <a:cs typeface="Calibri" panose="020F0502020204030204" pitchFamily="34" charset="0"/>
            </a:rPr>
            <a:t>Professor Jonathan Grigg</a:t>
          </a:r>
        </a:p>
      </dsp:txBody>
      <dsp:txXfrm rot="10800000">
        <a:off x="5816491" y="1730345"/>
        <a:ext cx="1176694" cy="2076308"/>
      </dsp:txXfrm>
    </dsp:sp>
    <dsp:sp modelId="{43E4D393-CE93-4FEA-822C-75693D644F18}">
      <dsp:nvSpPr>
        <dsp:cNvPr id="0" name=""/>
        <dsp:cNvSpPr/>
      </dsp:nvSpPr>
      <dsp:spPr>
        <a:xfrm>
          <a:off x="7157126" y="230712"/>
          <a:ext cx="1253812" cy="1268920"/>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665246-B15E-4B09-A83B-1AB7102760F3}">
      <dsp:nvSpPr>
        <dsp:cNvPr id="0" name=""/>
        <dsp:cNvSpPr/>
      </dsp:nvSpPr>
      <dsp:spPr>
        <a:xfrm rot="10800000">
          <a:off x="7157126" y="1730345"/>
          <a:ext cx="1253812" cy="2114867"/>
        </a:xfrm>
        <a:prstGeom prst="round2SameRect">
          <a:avLst>
            <a:gd name="adj1" fmla="val 10500"/>
            <a:gd name="adj2" fmla="val 0"/>
          </a:avLst>
        </a:prstGeom>
        <a:solidFill>
          <a:schemeClr val="accent2">
            <a:hueOff val="-7140392"/>
            <a:satOff val="6687"/>
            <a:lumOff val="1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GB" sz="1400" b="0" kern="1200" dirty="0">
              <a:latin typeface="Calibri" panose="020F0502020204030204" pitchFamily="34" charset="0"/>
              <a:cs typeface="Calibri" panose="020F0502020204030204" pitchFamily="34" charset="0"/>
            </a:rPr>
            <a:t>“Methods of monitoring pollutants”</a:t>
          </a:r>
        </a:p>
        <a:p>
          <a:pPr marL="0" lvl="0" indent="0" algn="ctr" defTabSz="622300">
            <a:lnSpc>
              <a:spcPct val="90000"/>
            </a:lnSpc>
            <a:spcBef>
              <a:spcPct val="0"/>
            </a:spcBef>
            <a:spcAft>
              <a:spcPct val="35000"/>
            </a:spcAft>
            <a:buNone/>
          </a:pPr>
          <a:r>
            <a:rPr lang="en-GB" sz="1400" b="0" kern="1200" dirty="0">
              <a:latin typeface="Calibri" panose="020F0502020204030204" pitchFamily="34" charset="0"/>
              <a:cs typeface="Calibri" panose="020F0502020204030204" pitchFamily="34" charset="0"/>
            </a:rPr>
            <a:t>Dr Abigail Whitehouse</a:t>
          </a:r>
        </a:p>
      </dsp:txBody>
      <dsp:txXfrm rot="10800000">
        <a:off x="7195685" y="1730345"/>
        <a:ext cx="1176694" cy="20763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F19E17-A3A7-4CA0-AFDD-E450A141557B}">
      <dsp:nvSpPr>
        <dsp:cNvPr id="0" name=""/>
        <dsp:cNvSpPr/>
      </dsp:nvSpPr>
      <dsp:spPr>
        <a:xfrm>
          <a:off x="0" y="0"/>
          <a:ext cx="8908049" cy="1730345"/>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2478D6-50F8-49AF-A166-8BC99961DD4F}">
      <dsp:nvSpPr>
        <dsp:cNvPr id="0" name=""/>
        <dsp:cNvSpPr/>
      </dsp:nvSpPr>
      <dsp:spPr>
        <a:xfrm>
          <a:off x="271841" y="230712"/>
          <a:ext cx="853506" cy="126892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B74679-2157-4EE0-8EB5-F85AA9A26518}">
      <dsp:nvSpPr>
        <dsp:cNvPr id="0" name=""/>
        <dsp:cNvSpPr/>
      </dsp:nvSpPr>
      <dsp:spPr>
        <a:xfrm rot="10800000">
          <a:off x="271841" y="1730345"/>
          <a:ext cx="853506" cy="2114867"/>
        </a:xfrm>
        <a:prstGeom prst="round2SameRect">
          <a:avLst>
            <a:gd name="adj1" fmla="val 10500"/>
            <a:gd name="adj2" fmla="val 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GB" sz="1100" kern="1200" dirty="0">
              <a:latin typeface="Calibri" panose="020F0502020204030204" pitchFamily="34" charset="0"/>
              <a:cs typeface="Calibri" panose="020F0502020204030204" pitchFamily="34" charset="0"/>
            </a:rPr>
            <a:t>“Oral health and the risk for disease”</a:t>
          </a:r>
        </a:p>
        <a:p>
          <a:pPr marL="0" lvl="0" indent="0" algn="ctr" defTabSz="488950">
            <a:lnSpc>
              <a:spcPct val="90000"/>
            </a:lnSpc>
            <a:spcBef>
              <a:spcPct val="0"/>
            </a:spcBef>
            <a:spcAft>
              <a:spcPct val="35000"/>
            </a:spcAft>
            <a:buNone/>
          </a:pPr>
          <a:r>
            <a:rPr lang="en-GB" sz="1100" kern="1200" dirty="0">
              <a:latin typeface="Calibri" panose="020F0502020204030204" pitchFamily="34" charset="0"/>
              <a:cs typeface="Calibri" panose="020F0502020204030204" pitchFamily="34" charset="0"/>
            </a:rPr>
            <a:t>Professor Robert Allaker</a:t>
          </a:r>
        </a:p>
      </dsp:txBody>
      <dsp:txXfrm rot="10800000">
        <a:off x="298089" y="1730345"/>
        <a:ext cx="801010" cy="2088619"/>
      </dsp:txXfrm>
    </dsp:sp>
    <dsp:sp modelId="{E86DA761-FD98-4BA5-90F9-CEDE0ED497DD}">
      <dsp:nvSpPr>
        <dsp:cNvPr id="0" name=""/>
        <dsp:cNvSpPr/>
      </dsp:nvSpPr>
      <dsp:spPr>
        <a:xfrm>
          <a:off x="1210698" y="230712"/>
          <a:ext cx="853506" cy="126892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CAFBEB-628F-4BC4-A390-D91A4A3A95A5}">
      <dsp:nvSpPr>
        <dsp:cNvPr id="0" name=""/>
        <dsp:cNvSpPr/>
      </dsp:nvSpPr>
      <dsp:spPr>
        <a:xfrm rot="10800000">
          <a:off x="1210698" y="1730345"/>
          <a:ext cx="853506" cy="2114867"/>
        </a:xfrm>
        <a:prstGeom prst="round2SameRect">
          <a:avLst>
            <a:gd name="adj1" fmla="val 10500"/>
            <a:gd name="adj2" fmla="val 0"/>
          </a:avLst>
        </a:prstGeom>
        <a:solidFill>
          <a:schemeClr val="accent2">
            <a:hueOff val="-892549"/>
            <a:satOff val="836"/>
            <a:lumOff val="21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GB" sz="1100" kern="1200" dirty="0">
              <a:latin typeface="Calibri" panose="020F0502020204030204" pitchFamily="34" charset="0"/>
              <a:cs typeface="Calibri" panose="020F0502020204030204" pitchFamily="34" charset="0"/>
            </a:rPr>
            <a:t>“The effect of environment on skin disease”</a:t>
          </a:r>
        </a:p>
        <a:p>
          <a:pPr marL="0" lvl="0" indent="0" algn="ctr" defTabSz="488950">
            <a:lnSpc>
              <a:spcPct val="90000"/>
            </a:lnSpc>
            <a:spcBef>
              <a:spcPct val="0"/>
            </a:spcBef>
            <a:spcAft>
              <a:spcPct val="35000"/>
            </a:spcAft>
            <a:buNone/>
          </a:pPr>
          <a:r>
            <a:rPr lang="en-GB" sz="1100" kern="1200" dirty="0">
              <a:latin typeface="Calibri" panose="020F0502020204030204" pitchFamily="34" charset="0"/>
              <a:cs typeface="Calibri" panose="020F0502020204030204" pitchFamily="34" charset="0"/>
            </a:rPr>
            <a:t>Professor Edel O’Toole</a:t>
          </a:r>
        </a:p>
      </dsp:txBody>
      <dsp:txXfrm rot="10800000">
        <a:off x="1236946" y="1730345"/>
        <a:ext cx="801010" cy="2088619"/>
      </dsp:txXfrm>
    </dsp:sp>
    <dsp:sp modelId="{E42808F5-89AA-45D9-A33D-5BEE57D39DDC}">
      <dsp:nvSpPr>
        <dsp:cNvPr id="0" name=""/>
        <dsp:cNvSpPr/>
      </dsp:nvSpPr>
      <dsp:spPr>
        <a:xfrm>
          <a:off x="2149556" y="230712"/>
          <a:ext cx="853506" cy="126892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C2D479-C1D6-410A-AF6A-BC6B6FFD8B81}">
      <dsp:nvSpPr>
        <dsp:cNvPr id="0" name=""/>
        <dsp:cNvSpPr/>
      </dsp:nvSpPr>
      <dsp:spPr>
        <a:xfrm rot="10800000">
          <a:off x="2149556" y="1730345"/>
          <a:ext cx="853506" cy="2114867"/>
        </a:xfrm>
        <a:prstGeom prst="round2SameRect">
          <a:avLst>
            <a:gd name="adj1" fmla="val 10500"/>
            <a:gd name="adj2" fmla="val 0"/>
          </a:avLst>
        </a:prstGeom>
        <a:solidFill>
          <a:schemeClr val="accent2">
            <a:hueOff val="-1785098"/>
            <a:satOff val="1672"/>
            <a:lumOff val="42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GB" sz="1100" kern="1200" dirty="0">
              <a:latin typeface="Calibri" panose="020F0502020204030204" pitchFamily="34" charset="0"/>
              <a:cs typeface="Calibri" panose="020F0502020204030204" pitchFamily="34" charset="0"/>
            </a:rPr>
            <a:t>“Pandemics and environmental health”</a:t>
          </a:r>
        </a:p>
        <a:p>
          <a:pPr marL="0" lvl="0" indent="0" algn="ctr" defTabSz="488950">
            <a:lnSpc>
              <a:spcPct val="90000"/>
            </a:lnSpc>
            <a:spcBef>
              <a:spcPct val="0"/>
            </a:spcBef>
            <a:spcAft>
              <a:spcPct val="35000"/>
            </a:spcAft>
            <a:buNone/>
          </a:pPr>
          <a:r>
            <a:rPr lang="en-GB" sz="1100" b="1" kern="1200" dirty="0">
              <a:solidFill>
                <a:srgbClr val="F18500"/>
              </a:solidFill>
              <a:latin typeface="Calibri" panose="020F0502020204030204" pitchFamily="34" charset="0"/>
              <a:cs typeface="Calibri" panose="020F0502020204030204" pitchFamily="34" charset="0"/>
            </a:rPr>
            <a:t>Webinar</a:t>
          </a:r>
          <a:endParaRPr lang="en-GB" sz="1100" kern="1200" dirty="0">
            <a:latin typeface="Calibri" panose="020F0502020204030204" pitchFamily="34" charset="0"/>
            <a:cs typeface="Calibri" panose="020F0502020204030204" pitchFamily="34" charset="0"/>
          </a:endParaRPr>
        </a:p>
        <a:p>
          <a:pPr marL="0" lvl="0" indent="0" algn="ctr" defTabSz="488950">
            <a:lnSpc>
              <a:spcPct val="90000"/>
            </a:lnSpc>
            <a:spcBef>
              <a:spcPct val="0"/>
            </a:spcBef>
            <a:spcAft>
              <a:spcPct val="35000"/>
            </a:spcAft>
            <a:buNone/>
          </a:pPr>
          <a:r>
            <a:rPr lang="en-GB" sz="1100" kern="1200" dirty="0">
              <a:latin typeface="Calibri" panose="020F0502020204030204" pitchFamily="34" charset="0"/>
              <a:cs typeface="Calibri" panose="020F0502020204030204" pitchFamily="34" charset="0"/>
            </a:rPr>
            <a:t>Dr John Paul Cauchi</a:t>
          </a:r>
        </a:p>
      </dsp:txBody>
      <dsp:txXfrm rot="10800000">
        <a:off x="2175804" y="1730345"/>
        <a:ext cx="801010" cy="2088619"/>
      </dsp:txXfrm>
    </dsp:sp>
    <dsp:sp modelId="{5EA5D106-48C6-4509-BC95-BF802C98263A}">
      <dsp:nvSpPr>
        <dsp:cNvPr id="0" name=""/>
        <dsp:cNvSpPr/>
      </dsp:nvSpPr>
      <dsp:spPr>
        <a:xfrm>
          <a:off x="3088413" y="230712"/>
          <a:ext cx="853506" cy="1268920"/>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CD9522-D472-42C4-8ACA-7B0397C428E7}">
      <dsp:nvSpPr>
        <dsp:cNvPr id="0" name=""/>
        <dsp:cNvSpPr/>
      </dsp:nvSpPr>
      <dsp:spPr>
        <a:xfrm rot="10800000">
          <a:off x="3088413" y="1730345"/>
          <a:ext cx="853506" cy="2114867"/>
        </a:xfrm>
        <a:prstGeom prst="round2SameRect">
          <a:avLst>
            <a:gd name="adj1" fmla="val 10500"/>
            <a:gd name="adj2" fmla="val 0"/>
          </a:avLst>
        </a:prstGeom>
        <a:solidFill>
          <a:schemeClr val="accent2">
            <a:hueOff val="-2677647"/>
            <a:satOff val="2508"/>
            <a:lumOff val="63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GB" sz="1100" kern="1200" dirty="0">
              <a:latin typeface="Calibri" panose="020F0502020204030204" pitchFamily="34" charset="0"/>
              <a:cs typeface="Calibri" panose="020F0502020204030204" pitchFamily="34" charset="0"/>
            </a:rPr>
            <a:t>“Microbiota: The new frontiers in environmental health”</a:t>
          </a:r>
        </a:p>
        <a:p>
          <a:pPr marL="0" lvl="0" indent="0" algn="ctr" defTabSz="488950">
            <a:lnSpc>
              <a:spcPct val="90000"/>
            </a:lnSpc>
            <a:spcBef>
              <a:spcPct val="0"/>
            </a:spcBef>
            <a:spcAft>
              <a:spcPct val="35000"/>
            </a:spcAft>
            <a:buNone/>
          </a:pPr>
          <a:r>
            <a:rPr lang="en-GB" sz="1100" b="1" kern="1200" dirty="0">
              <a:solidFill>
                <a:srgbClr val="F18500"/>
              </a:solidFill>
              <a:latin typeface="Calibri" panose="020F0502020204030204" pitchFamily="34" charset="0"/>
              <a:cs typeface="Calibri" panose="020F0502020204030204" pitchFamily="34" charset="0"/>
            </a:rPr>
            <a:t>Webinar</a:t>
          </a:r>
          <a:endParaRPr lang="en-GB" sz="1100" kern="1200" dirty="0">
            <a:latin typeface="Calibri" panose="020F0502020204030204" pitchFamily="34" charset="0"/>
            <a:cs typeface="Calibri" panose="020F0502020204030204" pitchFamily="34" charset="0"/>
          </a:endParaRPr>
        </a:p>
        <a:p>
          <a:pPr marL="0" lvl="0" indent="0" algn="ctr" defTabSz="488950">
            <a:lnSpc>
              <a:spcPct val="90000"/>
            </a:lnSpc>
            <a:spcBef>
              <a:spcPct val="0"/>
            </a:spcBef>
            <a:spcAft>
              <a:spcPct val="35000"/>
            </a:spcAft>
            <a:buNone/>
          </a:pPr>
          <a:r>
            <a:rPr lang="en-GB" sz="1100" kern="1200" dirty="0">
              <a:latin typeface="Calibri" panose="020F0502020204030204" pitchFamily="34" charset="0"/>
              <a:cs typeface="Calibri" panose="020F0502020204030204" pitchFamily="34" charset="0"/>
            </a:rPr>
            <a:t>Dr Ruairi Robertson</a:t>
          </a:r>
        </a:p>
      </dsp:txBody>
      <dsp:txXfrm rot="10800000">
        <a:off x="3114661" y="1730345"/>
        <a:ext cx="801010" cy="2088619"/>
      </dsp:txXfrm>
    </dsp:sp>
    <dsp:sp modelId="{F216B0DD-2720-4B83-90CF-64DEC4201353}">
      <dsp:nvSpPr>
        <dsp:cNvPr id="0" name=""/>
        <dsp:cNvSpPr/>
      </dsp:nvSpPr>
      <dsp:spPr>
        <a:xfrm>
          <a:off x="4027271" y="230712"/>
          <a:ext cx="853506" cy="1268920"/>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C79614-1370-464D-B27E-8CFC18375598}">
      <dsp:nvSpPr>
        <dsp:cNvPr id="0" name=""/>
        <dsp:cNvSpPr/>
      </dsp:nvSpPr>
      <dsp:spPr>
        <a:xfrm rot="10800000">
          <a:off x="4027271" y="1730345"/>
          <a:ext cx="853506" cy="2114867"/>
        </a:xfrm>
        <a:prstGeom prst="round2SameRect">
          <a:avLst>
            <a:gd name="adj1" fmla="val 10500"/>
            <a:gd name="adj2" fmla="val 0"/>
          </a:avLst>
        </a:prstGeom>
        <a:solidFill>
          <a:schemeClr val="accent2">
            <a:hueOff val="-3570196"/>
            <a:satOff val="3343"/>
            <a:lumOff val="8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GB" sz="1100" kern="1200" dirty="0">
              <a:latin typeface="Calibri" panose="020F0502020204030204" pitchFamily="34" charset="0"/>
              <a:cs typeface="Calibri" panose="020F0502020204030204" pitchFamily="34" charset="0"/>
            </a:rPr>
            <a:t>“Social determinants of health and infection rates”</a:t>
          </a:r>
        </a:p>
        <a:p>
          <a:pPr marL="0" lvl="0" indent="0" algn="ctr" defTabSz="488950">
            <a:lnSpc>
              <a:spcPct val="90000"/>
            </a:lnSpc>
            <a:spcBef>
              <a:spcPct val="0"/>
            </a:spcBef>
            <a:spcAft>
              <a:spcPct val="35000"/>
            </a:spcAft>
            <a:buNone/>
          </a:pPr>
          <a:r>
            <a:rPr lang="en-GB" sz="1100" kern="1200" dirty="0">
              <a:latin typeface="Calibri" panose="020F0502020204030204" pitchFamily="34" charset="0"/>
              <a:cs typeface="Calibri" panose="020F0502020204030204" pitchFamily="34" charset="0"/>
            </a:rPr>
            <a:t>Dr Giorgos Galanis</a:t>
          </a:r>
        </a:p>
      </dsp:txBody>
      <dsp:txXfrm rot="10800000">
        <a:off x="4053519" y="1730345"/>
        <a:ext cx="801010" cy="2088619"/>
      </dsp:txXfrm>
    </dsp:sp>
    <dsp:sp modelId="{43E4D393-CE93-4FEA-822C-75693D644F18}">
      <dsp:nvSpPr>
        <dsp:cNvPr id="0" name=""/>
        <dsp:cNvSpPr/>
      </dsp:nvSpPr>
      <dsp:spPr>
        <a:xfrm>
          <a:off x="4966128" y="230712"/>
          <a:ext cx="853506" cy="1268920"/>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665246-B15E-4B09-A83B-1AB7102760F3}">
      <dsp:nvSpPr>
        <dsp:cNvPr id="0" name=""/>
        <dsp:cNvSpPr/>
      </dsp:nvSpPr>
      <dsp:spPr>
        <a:xfrm rot="10800000">
          <a:off x="4966128" y="1730345"/>
          <a:ext cx="853506" cy="2114867"/>
        </a:xfrm>
        <a:prstGeom prst="round2SameRect">
          <a:avLst>
            <a:gd name="adj1" fmla="val 10500"/>
            <a:gd name="adj2" fmla="val 0"/>
          </a:avLst>
        </a:prstGeom>
        <a:solidFill>
          <a:schemeClr val="accent2">
            <a:hueOff val="-4462745"/>
            <a:satOff val="4179"/>
            <a:lumOff val="106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GB" sz="1100" kern="1200" dirty="0">
              <a:latin typeface="Calibri" panose="020F0502020204030204" pitchFamily="34" charset="0"/>
              <a:cs typeface="Calibri" panose="020F0502020204030204" pitchFamily="34" charset="0"/>
            </a:rPr>
            <a:t>“The impact of psychosocial aspects on health”</a:t>
          </a:r>
        </a:p>
        <a:p>
          <a:pPr marL="0" lvl="0" indent="0" algn="ctr" defTabSz="488950">
            <a:lnSpc>
              <a:spcPct val="90000"/>
            </a:lnSpc>
            <a:spcBef>
              <a:spcPct val="0"/>
            </a:spcBef>
            <a:spcAft>
              <a:spcPct val="35000"/>
            </a:spcAft>
            <a:buNone/>
          </a:pPr>
          <a:r>
            <a:rPr lang="en-GB" sz="1100" kern="1200" dirty="0">
              <a:latin typeface="Calibri" panose="020F0502020204030204" pitchFamily="34" charset="0"/>
              <a:cs typeface="Calibri" panose="020F0502020204030204" pitchFamily="34" charset="0"/>
            </a:rPr>
            <a:t>Dr Livia Carvalho</a:t>
          </a:r>
        </a:p>
      </dsp:txBody>
      <dsp:txXfrm rot="10800000">
        <a:off x="4992376" y="1730345"/>
        <a:ext cx="801010" cy="2088619"/>
      </dsp:txXfrm>
    </dsp:sp>
    <dsp:sp modelId="{69F094FB-B69F-4199-AE32-2FC8E937004A}">
      <dsp:nvSpPr>
        <dsp:cNvPr id="0" name=""/>
        <dsp:cNvSpPr/>
      </dsp:nvSpPr>
      <dsp:spPr>
        <a:xfrm>
          <a:off x="5904986" y="230712"/>
          <a:ext cx="853506" cy="1268920"/>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24000" r="-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4DF87A-583C-45C2-8C07-7FB72B20A38F}">
      <dsp:nvSpPr>
        <dsp:cNvPr id="0" name=""/>
        <dsp:cNvSpPr/>
      </dsp:nvSpPr>
      <dsp:spPr>
        <a:xfrm rot="10800000">
          <a:off x="5904986" y="1730345"/>
          <a:ext cx="853506" cy="2114867"/>
        </a:xfrm>
        <a:prstGeom prst="round2SameRect">
          <a:avLst>
            <a:gd name="adj1" fmla="val 10500"/>
            <a:gd name="adj2" fmla="val 0"/>
          </a:avLst>
        </a:prstGeom>
        <a:solidFill>
          <a:schemeClr val="accent2">
            <a:hueOff val="-5355294"/>
            <a:satOff val="5015"/>
            <a:lumOff val="127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GB" sz="1100" kern="1200" dirty="0">
              <a:latin typeface="Calibri" panose="020F0502020204030204" pitchFamily="34" charset="0"/>
              <a:cs typeface="Calibri" panose="020F0502020204030204" pitchFamily="34" charset="0"/>
            </a:rPr>
            <a:t>“Links between the built environment and mental health”</a:t>
          </a:r>
        </a:p>
        <a:p>
          <a:pPr marL="0" lvl="0" indent="0" algn="ctr" defTabSz="488950">
            <a:lnSpc>
              <a:spcPct val="90000"/>
            </a:lnSpc>
            <a:spcBef>
              <a:spcPct val="0"/>
            </a:spcBef>
            <a:spcAft>
              <a:spcPct val="35000"/>
            </a:spcAft>
            <a:buNone/>
          </a:pPr>
          <a:r>
            <a:rPr lang="en-GB" sz="1100" kern="1200" dirty="0">
              <a:latin typeface="Calibri" panose="020F0502020204030204" pitchFamily="34" charset="0"/>
              <a:cs typeface="Calibri" panose="020F0502020204030204" pitchFamily="34" charset="0"/>
            </a:rPr>
            <a:t>Dr Nikolina Jovanović</a:t>
          </a:r>
        </a:p>
      </dsp:txBody>
      <dsp:txXfrm rot="10800000">
        <a:off x="5931234" y="1730345"/>
        <a:ext cx="801010" cy="2088619"/>
      </dsp:txXfrm>
    </dsp:sp>
    <dsp:sp modelId="{9792E947-0B83-46E0-AB1E-4F6E00FC3378}">
      <dsp:nvSpPr>
        <dsp:cNvPr id="0" name=""/>
        <dsp:cNvSpPr/>
      </dsp:nvSpPr>
      <dsp:spPr>
        <a:xfrm>
          <a:off x="6843843" y="230712"/>
          <a:ext cx="853506" cy="1268920"/>
        </a:xfrm>
        <a:prstGeom prst="roundRect">
          <a:avLst>
            <a:gd name="adj" fmla="val 10000"/>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7E2BB4-1858-4FA5-A85E-3D9F00782F77}">
      <dsp:nvSpPr>
        <dsp:cNvPr id="0" name=""/>
        <dsp:cNvSpPr/>
      </dsp:nvSpPr>
      <dsp:spPr>
        <a:xfrm rot="10800000">
          <a:off x="6843843" y="1730345"/>
          <a:ext cx="853506" cy="2114867"/>
        </a:xfrm>
        <a:prstGeom prst="round2SameRect">
          <a:avLst>
            <a:gd name="adj1" fmla="val 10500"/>
            <a:gd name="adj2" fmla="val 0"/>
          </a:avLst>
        </a:prstGeom>
        <a:solidFill>
          <a:schemeClr val="accent2">
            <a:hueOff val="-6247843"/>
            <a:satOff val="5851"/>
            <a:lumOff val="149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GB" sz="1100" kern="1200" dirty="0">
              <a:latin typeface="Calibri" panose="020F0502020204030204" pitchFamily="34" charset="0"/>
              <a:cs typeface="Calibri" panose="020F0502020204030204" pitchFamily="34" charset="0"/>
            </a:rPr>
            <a:t>The genetic basis of human disease</a:t>
          </a:r>
        </a:p>
        <a:p>
          <a:pPr marL="0" lvl="0" indent="0" algn="ctr" defTabSz="488950">
            <a:lnSpc>
              <a:spcPct val="90000"/>
            </a:lnSpc>
            <a:spcBef>
              <a:spcPct val="0"/>
            </a:spcBef>
            <a:spcAft>
              <a:spcPct val="35000"/>
            </a:spcAft>
            <a:buNone/>
          </a:pPr>
          <a:r>
            <a:rPr lang="en-GB" sz="1100" kern="1200" dirty="0">
              <a:latin typeface="Calibri" panose="020F0502020204030204" pitchFamily="34" charset="0"/>
              <a:cs typeface="Calibri" panose="020F0502020204030204" pitchFamily="34" charset="0"/>
            </a:rPr>
            <a:t>Professor Patricia Munroe</a:t>
          </a:r>
        </a:p>
      </dsp:txBody>
      <dsp:txXfrm rot="10800000">
        <a:off x="6870091" y="1730345"/>
        <a:ext cx="801010" cy="2088619"/>
      </dsp:txXfrm>
    </dsp:sp>
    <dsp:sp modelId="{6E357A10-7B8E-4DBD-A169-10BC81687BA2}">
      <dsp:nvSpPr>
        <dsp:cNvPr id="0" name=""/>
        <dsp:cNvSpPr/>
      </dsp:nvSpPr>
      <dsp:spPr>
        <a:xfrm>
          <a:off x="7782700" y="230712"/>
          <a:ext cx="853506" cy="1268920"/>
        </a:xfrm>
        <a:prstGeom prst="roundRect">
          <a:avLst>
            <a:gd name="adj" fmla="val 10000"/>
          </a:avLst>
        </a:prstGeom>
        <a:blipFill>
          <a:blip xmlns:r="http://schemas.openxmlformats.org/officeDocument/2006/relationships" r:embed="rId9">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308E58-8CB8-4ED9-851A-DE41EDBE7A2C}">
      <dsp:nvSpPr>
        <dsp:cNvPr id="0" name=""/>
        <dsp:cNvSpPr/>
      </dsp:nvSpPr>
      <dsp:spPr>
        <a:xfrm rot="10800000">
          <a:off x="7782700" y="1730345"/>
          <a:ext cx="853506" cy="2114867"/>
        </a:xfrm>
        <a:prstGeom prst="round2SameRect">
          <a:avLst>
            <a:gd name="adj1" fmla="val 10500"/>
            <a:gd name="adj2" fmla="val 0"/>
          </a:avLst>
        </a:prstGeom>
        <a:solidFill>
          <a:schemeClr val="accent2">
            <a:hueOff val="-7140392"/>
            <a:satOff val="6687"/>
            <a:lumOff val="1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GB" sz="1100" kern="1200" dirty="0">
              <a:latin typeface="Calibri" panose="020F0502020204030204" pitchFamily="34" charset="0"/>
              <a:cs typeface="Calibri" panose="020F0502020204030204" pitchFamily="34" charset="0"/>
            </a:rPr>
            <a:t>Epigenomic insights to the interplay between the Environment and Health</a:t>
          </a:r>
        </a:p>
        <a:p>
          <a:pPr marL="0" lvl="0" indent="0" algn="ctr" defTabSz="488950">
            <a:lnSpc>
              <a:spcPct val="90000"/>
            </a:lnSpc>
            <a:spcBef>
              <a:spcPct val="0"/>
            </a:spcBef>
            <a:spcAft>
              <a:spcPct val="35000"/>
            </a:spcAft>
            <a:buNone/>
          </a:pPr>
          <a:r>
            <a:rPr lang="en-GB" sz="1100" kern="1200" dirty="0">
              <a:latin typeface="Calibri" panose="020F0502020204030204" pitchFamily="34" charset="0"/>
              <a:cs typeface="Calibri" panose="020F0502020204030204" pitchFamily="34" charset="0"/>
            </a:rPr>
            <a:t>Dr Christopher Bell</a:t>
          </a:r>
        </a:p>
      </dsp:txBody>
      <dsp:txXfrm rot="10800000">
        <a:off x="7808948" y="1730345"/>
        <a:ext cx="801010" cy="20886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F19E17-A3A7-4CA0-AFDD-E450A141557B}">
      <dsp:nvSpPr>
        <dsp:cNvPr id="0" name=""/>
        <dsp:cNvSpPr/>
      </dsp:nvSpPr>
      <dsp:spPr>
        <a:xfrm>
          <a:off x="0" y="0"/>
          <a:ext cx="8908049" cy="1730345"/>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2478D6-50F8-49AF-A166-8BC99961DD4F}">
      <dsp:nvSpPr>
        <dsp:cNvPr id="0" name=""/>
        <dsp:cNvSpPr/>
      </dsp:nvSpPr>
      <dsp:spPr>
        <a:xfrm>
          <a:off x="268263" y="230712"/>
          <a:ext cx="1287926" cy="126892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B74679-2157-4EE0-8EB5-F85AA9A26518}">
      <dsp:nvSpPr>
        <dsp:cNvPr id="0" name=""/>
        <dsp:cNvSpPr/>
      </dsp:nvSpPr>
      <dsp:spPr>
        <a:xfrm rot="10800000">
          <a:off x="268263" y="1730345"/>
          <a:ext cx="1287926" cy="2114867"/>
        </a:xfrm>
        <a:prstGeom prst="round2SameRect">
          <a:avLst>
            <a:gd name="adj1" fmla="val 10500"/>
            <a:gd name="adj2" fmla="val 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GB" sz="1200" b="0" kern="1200" dirty="0">
              <a:latin typeface="Calibri" panose="020F0502020204030204" pitchFamily="34" charset="0"/>
              <a:cs typeface="Calibri" panose="020F0502020204030204" pitchFamily="34" charset="0"/>
            </a:rPr>
            <a:t>“Nutrition as the key to improved health: nutrigenetics, nutraceuticals, and functional foods”</a:t>
          </a:r>
        </a:p>
        <a:p>
          <a:pPr marL="0" lvl="0" indent="0" algn="ctr" defTabSz="533400">
            <a:lnSpc>
              <a:spcPct val="90000"/>
            </a:lnSpc>
            <a:spcBef>
              <a:spcPct val="0"/>
            </a:spcBef>
            <a:spcAft>
              <a:spcPct val="35000"/>
            </a:spcAft>
            <a:buNone/>
          </a:pPr>
          <a:r>
            <a:rPr lang="en-GB" sz="1200" b="0" kern="1200" dirty="0">
              <a:latin typeface="Calibri" panose="020F0502020204030204" pitchFamily="34" charset="0"/>
              <a:cs typeface="Calibri" panose="020F0502020204030204" pitchFamily="34" charset="0"/>
            </a:rPr>
            <a:t>Dr Stavroula Kanoni</a:t>
          </a:r>
        </a:p>
      </dsp:txBody>
      <dsp:txXfrm rot="10800000">
        <a:off x="307871" y="1730345"/>
        <a:ext cx="1208710" cy="2075259"/>
      </dsp:txXfrm>
    </dsp:sp>
    <dsp:sp modelId="{E86DA761-FD98-4BA5-90F9-CEDE0ED497DD}">
      <dsp:nvSpPr>
        <dsp:cNvPr id="0" name=""/>
        <dsp:cNvSpPr/>
      </dsp:nvSpPr>
      <dsp:spPr>
        <a:xfrm>
          <a:off x="1684982" y="230712"/>
          <a:ext cx="1287926" cy="126892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5000" b="-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CAFBEB-628F-4BC4-A390-D91A4A3A95A5}">
      <dsp:nvSpPr>
        <dsp:cNvPr id="0" name=""/>
        <dsp:cNvSpPr/>
      </dsp:nvSpPr>
      <dsp:spPr>
        <a:xfrm rot="10800000">
          <a:off x="1684982" y="1730345"/>
          <a:ext cx="1287926" cy="2114867"/>
        </a:xfrm>
        <a:prstGeom prst="round2SameRect">
          <a:avLst>
            <a:gd name="adj1" fmla="val 10500"/>
            <a:gd name="adj2" fmla="val 0"/>
          </a:avLst>
        </a:prstGeom>
        <a:solidFill>
          <a:schemeClr val="accent2">
            <a:hueOff val="-1428078"/>
            <a:satOff val="1337"/>
            <a:lumOff val="3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GB" sz="1200" b="0" kern="1200" dirty="0">
              <a:latin typeface="Calibri" panose="020F0502020204030204" pitchFamily="34" charset="0"/>
              <a:cs typeface="Calibri" panose="020F0502020204030204" pitchFamily="34" charset="0"/>
            </a:rPr>
            <a:t>“The link between infection, immunity and malnutrition”</a:t>
          </a:r>
        </a:p>
        <a:p>
          <a:pPr marL="0" lvl="0" indent="0" algn="ctr" defTabSz="533400">
            <a:lnSpc>
              <a:spcPct val="90000"/>
            </a:lnSpc>
            <a:spcBef>
              <a:spcPct val="0"/>
            </a:spcBef>
            <a:spcAft>
              <a:spcPct val="35000"/>
            </a:spcAft>
            <a:buNone/>
          </a:pPr>
          <a:r>
            <a:rPr lang="en-GB" sz="1200" b="0" kern="1200" dirty="0">
              <a:latin typeface="Calibri" panose="020F0502020204030204" pitchFamily="34" charset="0"/>
              <a:cs typeface="Calibri" panose="020F0502020204030204" pitchFamily="34" charset="0"/>
            </a:rPr>
            <a:t>Professor Andrew Prendergast</a:t>
          </a:r>
        </a:p>
      </dsp:txBody>
      <dsp:txXfrm rot="10800000">
        <a:off x="1724590" y="1730345"/>
        <a:ext cx="1208710" cy="2075259"/>
      </dsp:txXfrm>
    </dsp:sp>
    <dsp:sp modelId="{E42808F5-89AA-45D9-A33D-5BEE57D39DDC}">
      <dsp:nvSpPr>
        <dsp:cNvPr id="0" name=""/>
        <dsp:cNvSpPr/>
      </dsp:nvSpPr>
      <dsp:spPr>
        <a:xfrm>
          <a:off x="3101701" y="230712"/>
          <a:ext cx="1287926" cy="126892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C2D479-C1D6-410A-AF6A-BC6B6FFD8B81}">
      <dsp:nvSpPr>
        <dsp:cNvPr id="0" name=""/>
        <dsp:cNvSpPr/>
      </dsp:nvSpPr>
      <dsp:spPr>
        <a:xfrm rot="10800000">
          <a:off x="3101701" y="1730345"/>
          <a:ext cx="1287926" cy="2114867"/>
        </a:xfrm>
        <a:prstGeom prst="round2SameRect">
          <a:avLst>
            <a:gd name="adj1" fmla="val 10500"/>
            <a:gd name="adj2" fmla="val 0"/>
          </a:avLst>
        </a:prstGeom>
        <a:solidFill>
          <a:schemeClr val="accent2">
            <a:hueOff val="-2856157"/>
            <a:satOff val="2675"/>
            <a:lumOff val="68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GB" sz="1200" b="0" kern="1200" dirty="0">
              <a:latin typeface="Calibri" panose="020F0502020204030204" pitchFamily="34" charset="0"/>
              <a:cs typeface="Calibri" panose="020F0502020204030204" pitchFamily="34" charset="0"/>
            </a:rPr>
            <a:t>“Health equity and behavioural risk for disease”</a:t>
          </a:r>
        </a:p>
        <a:p>
          <a:pPr marL="0" lvl="0" indent="0" algn="ctr" defTabSz="533400">
            <a:lnSpc>
              <a:spcPct val="90000"/>
            </a:lnSpc>
            <a:spcBef>
              <a:spcPct val="0"/>
            </a:spcBef>
            <a:spcAft>
              <a:spcPct val="35000"/>
            </a:spcAft>
            <a:buNone/>
          </a:pPr>
          <a:r>
            <a:rPr lang="en-GB" sz="1200" b="0" kern="1200" dirty="0">
              <a:latin typeface="Calibri" panose="020F0502020204030204" pitchFamily="34" charset="0"/>
              <a:cs typeface="Calibri" panose="020F0502020204030204" pitchFamily="34" charset="0"/>
            </a:rPr>
            <a:t>Professor Oyinlola Oyebode</a:t>
          </a:r>
        </a:p>
      </dsp:txBody>
      <dsp:txXfrm rot="10800000">
        <a:off x="3141309" y="1730345"/>
        <a:ext cx="1208710" cy="2075259"/>
      </dsp:txXfrm>
    </dsp:sp>
    <dsp:sp modelId="{5EA5D106-48C6-4509-BC95-BF802C98263A}">
      <dsp:nvSpPr>
        <dsp:cNvPr id="0" name=""/>
        <dsp:cNvSpPr/>
      </dsp:nvSpPr>
      <dsp:spPr>
        <a:xfrm>
          <a:off x="4518420" y="230712"/>
          <a:ext cx="1287926" cy="1268920"/>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8000" b="-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CD9522-D472-42C4-8ACA-7B0397C428E7}">
      <dsp:nvSpPr>
        <dsp:cNvPr id="0" name=""/>
        <dsp:cNvSpPr/>
      </dsp:nvSpPr>
      <dsp:spPr>
        <a:xfrm rot="10800000">
          <a:off x="4518420" y="1730345"/>
          <a:ext cx="1287926" cy="2114867"/>
        </a:xfrm>
        <a:prstGeom prst="round2SameRect">
          <a:avLst>
            <a:gd name="adj1" fmla="val 10500"/>
            <a:gd name="adj2" fmla="val 0"/>
          </a:avLst>
        </a:prstGeom>
        <a:solidFill>
          <a:schemeClr val="accent2">
            <a:hueOff val="-4284235"/>
            <a:satOff val="4012"/>
            <a:lumOff val="10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GB" sz="1200" b="0" kern="1200" dirty="0">
              <a:latin typeface="Calibri" panose="020F0502020204030204" pitchFamily="34" charset="0"/>
              <a:cs typeface="Calibri" panose="020F0502020204030204" pitchFamily="34" charset="0"/>
            </a:rPr>
            <a:t>“New methods and the importance of monitoring global biodiversity”</a:t>
          </a:r>
        </a:p>
        <a:p>
          <a:pPr marL="0" lvl="0" indent="0" algn="ctr" defTabSz="533400">
            <a:lnSpc>
              <a:spcPct val="90000"/>
            </a:lnSpc>
            <a:spcBef>
              <a:spcPct val="0"/>
            </a:spcBef>
            <a:spcAft>
              <a:spcPct val="35000"/>
            </a:spcAft>
            <a:buNone/>
          </a:pPr>
          <a:r>
            <a:rPr lang="en-GB" sz="1200" b="0" kern="1200" dirty="0">
              <a:latin typeface="Calibri" panose="020F0502020204030204" pitchFamily="34" charset="0"/>
              <a:cs typeface="Calibri" panose="020F0502020204030204" pitchFamily="34" charset="0"/>
            </a:rPr>
            <a:t>Dr Joanne Littlefair</a:t>
          </a:r>
        </a:p>
      </dsp:txBody>
      <dsp:txXfrm rot="10800000">
        <a:off x="4558028" y="1730345"/>
        <a:ext cx="1208710" cy="2075259"/>
      </dsp:txXfrm>
    </dsp:sp>
    <dsp:sp modelId="{F216B0DD-2720-4B83-90CF-64DEC4201353}">
      <dsp:nvSpPr>
        <dsp:cNvPr id="0" name=""/>
        <dsp:cNvSpPr/>
      </dsp:nvSpPr>
      <dsp:spPr>
        <a:xfrm>
          <a:off x="5935139" y="230712"/>
          <a:ext cx="1287926" cy="126892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C79614-1370-464D-B27E-8CFC18375598}">
      <dsp:nvSpPr>
        <dsp:cNvPr id="0" name=""/>
        <dsp:cNvSpPr/>
      </dsp:nvSpPr>
      <dsp:spPr>
        <a:xfrm rot="10800000">
          <a:off x="5935139" y="1730345"/>
          <a:ext cx="1287926" cy="2114867"/>
        </a:xfrm>
        <a:prstGeom prst="round2SameRect">
          <a:avLst>
            <a:gd name="adj1" fmla="val 10500"/>
            <a:gd name="adj2" fmla="val 0"/>
          </a:avLst>
        </a:prstGeom>
        <a:solidFill>
          <a:schemeClr val="accent2">
            <a:hueOff val="-5712313"/>
            <a:satOff val="5350"/>
            <a:lumOff val="136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GB" sz="1200" b="0" kern="1200" dirty="0">
              <a:latin typeface="Calibri" panose="020F0502020204030204" pitchFamily="34" charset="0"/>
              <a:cs typeface="Calibri" panose="020F0502020204030204" pitchFamily="34" charset="0"/>
            </a:rPr>
            <a:t>“The exposome concept: the totality of exposures as an integrated environmental health factor”</a:t>
          </a:r>
        </a:p>
        <a:p>
          <a:pPr marL="0" lvl="0" indent="0" algn="ctr" defTabSz="533400">
            <a:lnSpc>
              <a:spcPct val="90000"/>
            </a:lnSpc>
            <a:spcBef>
              <a:spcPct val="0"/>
            </a:spcBef>
            <a:spcAft>
              <a:spcPct val="35000"/>
            </a:spcAft>
            <a:buNone/>
          </a:pPr>
          <a:r>
            <a:rPr lang="en-GB" sz="1200" b="0" kern="1200" dirty="0">
              <a:latin typeface="Calibri" panose="020F0502020204030204" pitchFamily="34" charset="0"/>
              <a:cs typeface="Calibri" panose="020F0502020204030204" pitchFamily="34" charset="0"/>
            </a:rPr>
            <a:t>Dr Stavroula Kanoni</a:t>
          </a:r>
        </a:p>
      </dsp:txBody>
      <dsp:txXfrm rot="10800000">
        <a:off x="5974747" y="1730345"/>
        <a:ext cx="1208710" cy="2075259"/>
      </dsp:txXfrm>
    </dsp:sp>
    <dsp:sp modelId="{43E4D393-CE93-4FEA-822C-75693D644F18}">
      <dsp:nvSpPr>
        <dsp:cNvPr id="0" name=""/>
        <dsp:cNvSpPr/>
      </dsp:nvSpPr>
      <dsp:spPr>
        <a:xfrm>
          <a:off x="7351858" y="230712"/>
          <a:ext cx="1287926" cy="126892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665246-B15E-4B09-A83B-1AB7102760F3}">
      <dsp:nvSpPr>
        <dsp:cNvPr id="0" name=""/>
        <dsp:cNvSpPr/>
      </dsp:nvSpPr>
      <dsp:spPr>
        <a:xfrm rot="10800000">
          <a:off x="7351858" y="1730345"/>
          <a:ext cx="1287926" cy="2114867"/>
        </a:xfrm>
        <a:prstGeom prst="round2SameRect">
          <a:avLst>
            <a:gd name="adj1" fmla="val 10500"/>
            <a:gd name="adj2" fmla="val 0"/>
          </a:avLst>
        </a:prstGeom>
        <a:solidFill>
          <a:schemeClr val="accent2">
            <a:hueOff val="-7140392"/>
            <a:satOff val="6687"/>
            <a:lumOff val="1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GB" sz="1200" b="0" kern="1200" dirty="0">
              <a:latin typeface="Calibri" panose="020F0502020204030204" pitchFamily="34" charset="0"/>
              <a:cs typeface="Calibri" panose="020F0502020204030204" pitchFamily="34" charset="0"/>
            </a:rPr>
            <a:t>Journal club</a:t>
          </a:r>
        </a:p>
        <a:p>
          <a:pPr marL="0" lvl="0" indent="0" algn="ctr" defTabSz="533400">
            <a:lnSpc>
              <a:spcPct val="90000"/>
            </a:lnSpc>
            <a:spcBef>
              <a:spcPct val="0"/>
            </a:spcBef>
            <a:spcAft>
              <a:spcPct val="35000"/>
            </a:spcAft>
            <a:buNone/>
          </a:pPr>
          <a:r>
            <a:rPr lang="en-GB" sz="1200" b="0" kern="1200" dirty="0">
              <a:latin typeface="Calibri" panose="020F0502020204030204" pitchFamily="34" charset="0"/>
              <a:cs typeface="Calibri" panose="020F0502020204030204" pitchFamily="34" charset="0"/>
            </a:rPr>
            <a:t>Summer school summary/Q&amp;As</a:t>
          </a:r>
        </a:p>
        <a:p>
          <a:pPr marL="0" lvl="0" indent="0" algn="ctr" defTabSz="533400">
            <a:lnSpc>
              <a:spcPct val="90000"/>
            </a:lnSpc>
            <a:spcBef>
              <a:spcPct val="0"/>
            </a:spcBef>
            <a:spcAft>
              <a:spcPct val="35000"/>
            </a:spcAft>
            <a:buNone/>
          </a:pPr>
          <a:r>
            <a:rPr lang="en-GB" sz="1200" b="0" kern="1200" dirty="0">
              <a:latin typeface="Calibri" panose="020F0502020204030204" pitchFamily="34" charset="0"/>
              <a:cs typeface="Calibri" panose="020F0502020204030204" pitchFamily="34" charset="0"/>
            </a:rPr>
            <a:t>Dr Stavroula Kanoni</a:t>
          </a:r>
        </a:p>
      </dsp:txBody>
      <dsp:txXfrm rot="10800000">
        <a:off x="7391466" y="1730345"/>
        <a:ext cx="1208710" cy="2075259"/>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664FB5-82AF-48A4-80F1-9AEEE0DF4B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CF0742E-D5E1-4FF3-A442-958EA2A786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D066F8-4FE9-4315-A56E-3EA256F5907F}" type="datetimeFigureOut">
              <a:rPr lang="en-GB" smtClean="0"/>
              <a:t>03/07/2023</a:t>
            </a:fld>
            <a:endParaRPr lang="en-GB"/>
          </a:p>
        </p:txBody>
      </p:sp>
      <p:sp>
        <p:nvSpPr>
          <p:cNvPr id="4" name="Footer Placeholder 3">
            <a:extLst>
              <a:ext uri="{FF2B5EF4-FFF2-40B4-BE49-F238E27FC236}">
                <a16:creationId xmlns:a16="http://schemas.microsoft.com/office/drawing/2014/main" id="{A1F2F771-FAFF-4FF6-AE5C-96F43E8CB7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8EB88F3-0CB9-4921-9214-BFA9C4B8084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F73B9F-E786-4DE9-B054-AF2D3B642399}" type="slidenum">
              <a:rPr lang="en-GB" smtClean="0"/>
              <a:t>‹#›</a:t>
            </a:fld>
            <a:endParaRPr lang="en-GB"/>
          </a:p>
        </p:txBody>
      </p:sp>
    </p:spTree>
    <p:extLst>
      <p:ext uri="{BB962C8B-B14F-4D97-AF65-F5344CB8AC3E}">
        <p14:creationId xmlns:p14="http://schemas.microsoft.com/office/powerpoint/2010/main" val="3935115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AD6F77-CFCE-A445-8E2C-54D16F9EECCC}" type="datetimeFigureOut">
              <a:rPr lang="en-US" smtClean="0"/>
              <a:t>7/3/2023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942D00-D33B-6747-961F-9152114FB45F}" type="slidenum">
              <a:rPr lang="en-US" smtClean="0"/>
              <a:t>‹#›</a:t>
            </a:fld>
            <a:endParaRPr lang="en-US"/>
          </a:p>
        </p:txBody>
      </p:sp>
    </p:spTree>
    <p:extLst>
      <p:ext uri="{BB962C8B-B14F-4D97-AF65-F5344CB8AC3E}">
        <p14:creationId xmlns:p14="http://schemas.microsoft.com/office/powerpoint/2010/main" val="2981403554"/>
      </p:ext>
    </p:extLst>
  </p:cSld>
  <p:clrMap bg1="lt1" tx1="dk1" bg2="lt2" tx2="dk2" accent1="accent1" accent2="accent2" accent3="accent3" accent4="accent4" accent5="accent5" accent6="accent6" hlink="hlink" folHlink="folHlink"/>
  <p:notesStyle>
    <a:lvl1pPr marL="0" algn="l" defTabSz="685783" rtl="0" eaLnBrk="1" latinLnBrk="0" hangingPunct="1">
      <a:defRPr sz="900" kern="1200">
        <a:solidFill>
          <a:schemeClr val="tx1"/>
        </a:solidFill>
        <a:latin typeface="+mn-lt"/>
        <a:ea typeface="+mn-ea"/>
        <a:cs typeface="+mn-cs"/>
      </a:defRPr>
    </a:lvl1pPr>
    <a:lvl2pPr marL="342892" algn="l" defTabSz="685783" rtl="0" eaLnBrk="1" latinLnBrk="0" hangingPunct="1">
      <a:defRPr sz="900" kern="1200">
        <a:solidFill>
          <a:schemeClr val="tx1"/>
        </a:solidFill>
        <a:latin typeface="+mn-lt"/>
        <a:ea typeface="+mn-ea"/>
        <a:cs typeface="+mn-cs"/>
      </a:defRPr>
    </a:lvl2pPr>
    <a:lvl3pPr marL="685783" algn="l" defTabSz="685783" rtl="0" eaLnBrk="1" latinLnBrk="0" hangingPunct="1">
      <a:defRPr sz="900" kern="1200">
        <a:solidFill>
          <a:schemeClr val="tx1"/>
        </a:solidFill>
        <a:latin typeface="+mn-lt"/>
        <a:ea typeface="+mn-ea"/>
        <a:cs typeface="+mn-cs"/>
      </a:defRPr>
    </a:lvl3pPr>
    <a:lvl4pPr marL="1028675" algn="l" defTabSz="685783" rtl="0" eaLnBrk="1" latinLnBrk="0" hangingPunct="1">
      <a:defRPr sz="900" kern="1200">
        <a:solidFill>
          <a:schemeClr val="tx1"/>
        </a:solidFill>
        <a:latin typeface="+mn-lt"/>
        <a:ea typeface="+mn-ea"/>
        <a:cs typeface="+mn-cs"/>
      </a:defRPr>
    </a:lvl4pPr>
    <a:lvl5pPr marL="1371566" algn="l" defTabSz="685783" rtl="0" eaLnBrk="1" latinLnBrk="0" hangingPunct="1">
      <a:defRPr sz="900" kern="1200">
        <a:solidFill>
          <a:schemeClr val="tx1"/>
        </a:solidFill>
        <a:latin typeface="+mn-lt"/>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Content slide 3">
    <p:spTree>
      <p:nvGrpSpPr>
        <p:cNvPr id="1" name=""/>
        <p:cNvGrpSpPr/>
        <p:nvPr/>
      </p:nvGrpSpPr>
      <p:grpSpPr>
        <a:xfrm>
          <a:off x="0" y="0"/>
          <a:ext cx="0" cy="0"/>
          <a:chOff x="0" y="0"/>
          <a:chExt cx="0" cy="0"/>
        </a:xfrm>
      </p:grpSpPr>
      <p:sp>
        <p:nvSpPr>
          <p:cNvPr id="13"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7" name="Text Placeholder 2">
            <a:extLst>
              <a:ext uri="{FF2B5EF4-FFF2-40B4-BE49-F238E27FC236}">
                <a16:creationId xmlns:a16="http://schemas.microsoft.com/office/drawing/2014/main" id="{BF9F98BB-2095-434E-97D1-3636B7E7563C}"/>
              </a:ext>
            </a:extLst>
          </p:cNvPr>
          <p:cNvSpPr>
            <a:spLocks noGrp="1"/>
          </p:cNvSpPr>
          <p:nvPr>
            <p:ph type="body" sz="quarter" idx="13" hasCustomPrompt="1"/>
          </p:nvPr>
        </p:nvSpPr>
        <p:spPr>
          <a:xfrm>
            <a:off x="186596" y="1311275"/>
            <a:ext cx="867209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marL="0" indent="0">
              <a:buNone/>
            </a:pPr>
            <a:endParaRPr lang="en-US" dirty="0"/>
          </a:p>
        </p:txBody>
      </p:sp>
    </p:spTree>
    <p:extLst>
      <p:ext uri="{BB962C8B-B14F-4D97-AF65-F5344CB8AC3E}">
        <p14:creationId xmlns:p14="http://schemas.microsoft.com/office/powerpoint/2010/main" val="23164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1 column text + image + caption">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2496620" y="1309603"/>
            <a:ext cx="6380681" cy="280837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4"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2496620" y="4176072"/>
            <a:ext cx="6380680"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0"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6" name="Text Placeholder 2">
            <a:extLst>
              <a:ext uri="{FF2B5EF4-FFF2-40B4-BE49-F238E27FC236}">
                <a16:creationId xmlns:a16="http://schemas.microsoft.com/office/drawing/2014/main" id="{57C490C0-3F42-428E-9663-C0315B61F18B}"/>
              </a:ext>
            </a:extLst>
          </p:cNvPr>
          <p:cNvSpPr>
            <a:spLocks noGrp="1"/>
          </p:cNvSpPr>
          <p:nvPr>
            <p:ph type="body" sz="quarter" idx="13" hasCustomPrompt="1"/>
          </p:nvPr>
        </p:nvSpPr>
        <p:spPr>
          <a:xfrm>
            <a:off x="186597" y="1311275"/>
            <a:ext cx="212629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2473945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hero image + caption">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287339" y="1322601"/>
            <a:ext cx="8578850" cy="2792301"/>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0"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287339" y="4177950"/>
            <a:ext cx="8578850"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2"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Tree>
    <p:extLst>
      <p:ext uri="{BB962C8B-B14F-4D97-AF65-F5344CB8AC3E}">
        <p14:creationId xmlns:p14="http://schemas.microsoft.com/office/powerpoint/2010/main" val="3461591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ro image + caption">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279400" y="250826"/>
            <a:ext cx="8597901" cy="3867149"/>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6"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287339" y="4177950"/>
            <a:ext cx="8578850"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Tree>
    <p:extLst>
      <p:ext uri="{BB962C8B-B14F-4D97-AF65-F5344CB8AC3E}">
        <p14:creationId xmlns:p14="http://schemas.microsoft.com/office/powerpoint/2010/main" val="2436586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D0557C50-0B31-9348-AF2A-301002B74889}"/>
              </a:ext>
            </a:extLst>
          </p:cNvPr>
          <p:cNvGrpSpPr/>
          <p:nvPr userDrawn="1"/>
        </p:nvGrpSpPr>
        <p:grpSpPr>
          <a:xfrm>
            <a:off x="203484" y="1234649"/>
            <a:ext cx="2219675" cy="1349665"/>
            <a:chOff x="1985262" y="1786188"/>
            <a:chExt cx="3594613" cy="2579532"/>
          </a:xfrm>
        </p:grpSpPr>
        <p:sp>
          <p:nvSpPr>
            <p:cNvPr id="36" name="TextBox 35">
              <a:extLst>
                <a:ext uri="{FF2B5EF4-FFF2-40B4-BE49-F238E27FC236}">
                  <a16:creationId xmlns:a16="http://schemas.microsoft.com/office/drawing/2014/main" id="{B0759468-3783-DD45-AC2F-7E3842278B7D}"/>
                </a:ext>
              </a:extLst>
            </p:cNvPr>
            <p:cNvSpPr txBox="1"/>
            <p:nvPr/>
          </p:nvSpPr>
          <p:spPr>
            <a:xfrm>
              <a:off x="2401825" y="1786188"/>
              <a:ext cx="2677754" cy="1470585"/>
            </a:xfrm>
            <a:prstGeom prst="rect">
              <a:avLst/>
            </a:prstGeom>
            <a:noFill/>
          </p:spPr>
          <p:txBody>
            <a:bodyPr wrap="square" rtlCol="0">
              <a:spAutoFit/>
            </a:bodyPr>
            <a:lstStyle/>
            <a:p>
              <a:pPr algn="ctr"/>
              <a:r>
                <a:rPr lang="en-US" sz="4400" b="1" dirty="0">
                  <a:solidFill>
                    <a:srgbClr val="2DB8C5"/>
                  </a:solidFill>
                  <a:latin typeface="Arial" panose="020B0604020202020204" pitchFamily="34" charset="0"/>
                  <a:cs typeface="Arial" panose="020B0604020202020204" pitchFamily="34" charset="0"/>
                </a:rPr>
                <a:t>19%</a:t>
              </a:r>
            </a:p>
          </p:txBody>
        </p:sp>
        <p:cxnSp>
          <p:nvCxnSpPr>
            <p:cNvPr id="37" name="Straight Connector 36">
              <a:extLst>
                <a:ext uri="{FF2B5EF4-FFF2-40B4-BE49-F238E27FC236}">
                  <a16:creationId xmlns:a16="http://schemas.microsoft.com/office/drawing/2014/main" id="{7499D1F6-6F64-E045-A629-F16A8AF17DEB}"/>
                </a:ext>
              </a:extLst>
            </p:cNvPr>
            <p:cNvCxnSpPr/>
            <p:nvPr/>
          </p:nvCxnSpPr>
          <p:spPr>
            <a:xfrm flipV="1">
              <a:off x="2114979" y="3256871"/>
              <a:ext cx="3407805" cy="10321"/>
            </a:xfrm>
            <a:prstGeom prst="line">
              <a:avLst/>
            </a:prstGeom>
            <a:ln w="28575">
              <a:solidFill>
                <a:srgbClr val="2DB8C5"/>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9D3155A-02B7-9146-95B9-2D706BFA7810}"/>
                </a:ext>
              </a:extLst>
            </p:cNvPr>
            <p:cNvSpPr txBox="1"/>
            <p:nvPr/>
          </p:nvSpPr>
          <p:spPr>
            <a:xfrm>
              <a:off x="1985262" y="3500871"/>
              <a:ext cx="3594613" cy="864849"/>
            </a:xfrm>
            <a:prstGeom prst="rect">
              <a:avLst/>
            </a:prstGeom>
            <a:noFill/>
          </p:spPr>
          <p:txBody>
            <a:bodyPr wrap="square" rtlCol="0">
              <a:spAutoFit/>
            </a:bodyPr>
            <a:lstStyle/>
            <a:p>
              <a:pPr algn="ctr"/>
              <a:r>
                <a:rPr lang="en-US" sz="1400" dirty="0">
                  <a:solidFill>
                    <a:srgbClr val="2DB8C5"/>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dirty="0">
                  <a:solidFill>
                    <a:srgbClr val="2DB8C5"/>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52" name="Group 51">
            <a:extLst>
              <a:ext uri="{FF2B5EF4-FFF2-40B4-BE49-F238E27FC236}">
                <a16:creationId xmlns:a16="http://schemas.microsoft.com/office/drawing/2014/main" id="{D0557C50-0B31-9348-AF2A-301002B74889}"/>
              </a:ext>
            </a:extLst>
          </p:cNvPr>
          <p:cNvGrpSpPr/>
          <p:nvPr userDrawn="1"/>
        </p:nvGrpSpPr>
        <p:grpSpPr>
          <a:xfrm>
            <a:off x="3299430" y="1210655"/>
            <a:ext cx="2156489" cy="1349665"/>
            <a:chOff x="1985262" y="1786188"/>
            <a:chExt cx="3594613" cy="2579532"/>
          </a:xfrm>
        </p:grpSpPr>
        <p:sp>
          <p:nvSpPr>
            <p:cNvPr id="53" name="TextBox 52">
              <a:extLst>
                <a:ext uri="{FF2B5EF4-FFF2-40B4-BE49-F238E27FC236}">
                  <a16:creationId xmlns:a16="http://schemas.microsoft.com/office/drawing/2014/main" id="{B0759468-3783-DD45-AC2F-7E3842278B7D}"/>
                </a:ext>
              </a:extLst>
            </p:cNvPr>
            <p:cNvSpPr txBox="1"/>
            <p:nvPr/>
          </p:nvSpPr>
          <p:spPr>
            <a:xfrm>
              <a:off x="2401825" y="1786188"/>
              <a:ext cx="2677754" cy="1526203"/>
            </a:xfrm>
            <a:prstGeom prst="rect">
              <a:avLst/>
            </a:prstGeom>
            <a:noFill/>
          </p:spPr>
          <p:txBody>
            <a:bodyPr wrap="square" rtlCol="0">
              <a:spAutoFit/>
            </a:bodyPr>
            <a:lstStyle/>
            <a:p>
              <a:pPr algn="ctr"/>
              <a:r>
                <a:rPr lang="en-US" sz="4400" b="1" dirty="0">
                  <a:solidFill>
                    <a:srgbClr val="8D3786"/>
                  </a:solidFill>
                  <a:latin typeface="Arial" panose="020B0604020202020204" pitchFamily="34" charset="0"/>
                  <a:cs typeface="Arial" panose="020B0604020202020204" pitchFamily="34" charset="0"/>
                </a:rPr>
                <a:t>19%</a:t>
              </a:r>
            </a:p>
          </p:txBody>
        </p:sp>
        <p:cxnSp>
          <p:nvCxnSpPr>
            <p:cNvPr id="54" name="Straight Connector 53">
              <a:extLst>
                <a:ext uri="{FF2B5EF4-FFF2-40B4-BE49-F238E27FC236}">
                  <a16:creationId xmlns:a16="http://schemas.microsoft.com/office/drawing/2014/main" id="{7499D1F6-6F64-E045-A629-F16A8AF17DEB}"/>
                </a:ext>
              </a:extLst>
            </p:cNvPr>
            <p:cNvCxnSpPr/>
            <p:nvPr/>
          </p:nvCxnSpPr>
          <p:spPr>
            <a:xfrm flipV="1">
              <a:off x="2114979" y="3256871"/>
              <a:ext cx="3407806" cy="10321"/>
            </a:xfrm>
            <a:prstGeom prst="line">
              <a:avLst/>
            </a:prstGeom>
            <a:ln w="28575">
              <a:solidFill>
                <a:srgbClr val="8D3786"/>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9D3155A-02B7-9146-95B9-2D706BFA7810}"/>
                </a:ext>
              </a:extLst>
            </p:cNvPr>
            <p:cNvSpPr txBox="1"/>
            <p:nvPr/>
          </p:nvSpPr>
          <p:spPr>
            <a:xfrm>
              <a:off x="1985262" y="3500872"/>
              <a:ext cx="3594613" cy="864848"/>
            </a:xfrm>
            <a:prstGeom prst="rect">
              <a:avLst/>
            </a:prstGeom>
            <a:noFill/>
          </p:spPr>
          <p:txBody>
            <a:bodyPr wrap="square" rtlCol="0">
              <a:spAutoFit/>
            </a:bodyPr>
            <a:lstStyle/>
            <a:p>
              <a:pPr algn="ctr"/>
              <a:r>
                <a:rPr lang="en-US" sz="1400" dirty="0">
                  <a:solidFill>
                    <a:srgbClr val="8D3786"/>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dirty="0">
                  <a:solidFill>
                    <a:srgbClr val="8D3786"/>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56" name="Group 55">
            <a:extLst>
              <a:ext uri="{FF2B5EF4-FFF2-40B4-BE49-F238E27FC236}">
                <a16:creationId xmlns:a16="http://schemas.microsoft.com/office/drawing/2014/main" id="{D0557C50-0B31-9348-AF2A-301002B74889}"/>
              </a:ext>
            </a:extLst>
          </p:cNvPr>
          <p:cNvGrpSpPr/>
          <p:nvPr userDrawn="1"/>
        </p:nvGrpSpPr>
        <p:grpSpPr>
          <a:xfrm>
            <a:off x="6395376" y="1210655"/>
            <a:ext cx="2184743" cy="1349665"/>
            <a:chOff x="1985262" y="1786188"/>
            <a:chExt cx="3594613" cy="2579532"/>
          </a:xfrm>
        </p:grpSpPr>
        <p:sp>
          <p:nvSpPr>
            <p:cNvPr id="57" name="TextBox 56">
              <a:extLst>
                <a:ext uri="{FF2B5EF4-FFF2-40B4-BE49-F238E27FC236}">
                  <a16:creationId xmlns:a16="http://schemas.microsoft.com/office/drawing/2014/main" id="{B0759468-3783-DD45-AC2F-7E3842278B7D}"/>
                </a:ext>
              </a:extLst>
            </p:cNvPr>
            <p:cNvSpPr txBox="1"/>
            <p:nvPr/>
          </p:nvSpPr>
          <p:spPr>
            <a:xfrm>
              <a:off x="2401825" y="1786188"/>
              <a:ext cx="2677754" cy="1526203"/>
            </a:xfrm>
            <a:prstGeom prst="rect">
              <a:avLst/>
            </a:prstGeom>
            <a:noFill/>
          </p:spPr>
          <p:txBody>
            <a:bodyPr wrap="square" rtlCol="0">
              <a:spAutoFit/>
            </a:bodyPr>
            <a:lstStyle/>
            <a:p>
              <a:pPr algn="ctr"/>
              <a:r>
                <a:rPr lang="en-US" sz="4400" b="1" dirty="0">
                  <a:solidFill>
                    <a:srgbClr val="10746A"/>
                  </a:solidFill>
                  <a:latin typeface="Arial" panose="020B0604020202020204" pitchFamily="34" charset="0"/>
                  <a:cs typeface="Arial" panose="020B0604020202020204" pitchFamily="34" charset="0"/>
                </a:rPr>
                <a:t>19%</a:t>
              </a:r>
            </a:p>
          </p:txBody>
        </p:sp>
        <p:cxnSp>
          <p:nvCxnSpPr>
            <p:cNvPr id="58" name="Straight Connector 57">
              <a:extLst>
                <a:ext uri="{FF2B5EF4-FFF2-40B4-BE49-F238E27FC236}">
                  <a16:creationId xmlns:a16="http://schemas.microsoft.com/office/drawing/2014/main" id="{7499D1F6-6F64-E045-A629-F16A8AF17DEB}"/>
                </a:ext>
              </a:extLst>
            </p:cNvPr>
            <p:cNvCxnSpPr/>
            <p:nvPr/>
          </p:nvCxnSpPr>
          <p:spPr>
            <a:xfrm flipV="1">
              <a:off x="2114979" y="3256871"/>
              <a:ext cx="3407804" cy="10321"/>
            </a:xfrm>
            <a:prstGeom prst="line">
              <a:avLst/>
            </a:prstGeom>
            <a:ln w="28575">
              <a:solidFill>
                <a:srgbClr val="10746A"/>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49D3155A-02B7-9146-95B9-2D706BFA7810}"/>
                </a:ext>
              </a:extLst>
            </p:cNvPr>
            <p:cNvSpPr txBox="1"/>
            <p:nvPr/>
          </p:nvSpPr>
          <p:spPr>
            <a:xfrm>
              <a:off x="1985262" y="3500872"/>
              <a:ext cx="3594613" cy="864848"/>
            </a:xfrm>
            <a:prstGeom prst="rect">
              <a:avLst/>
            </a:prstGeom>
            <a:noFill/>
          </p:spPr>
          <p:txBody>
            <a:bodyPr wrap="square" rtlCol="0">
              <a:spAutoFit/>
            </a:bodyPr>
            <a:lstStyle/>
            <a:p>
              <a:pPr algn="ctr"/>
              <a:r>
                <a:rPr lang="en-US" sz="1400" dirty="0">
                  <a:solidFill>
                    <a:srgbClr val="10746A"/>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dirty="0">
                  <a:solidFill>
                    <a:srgbClr val="10746A"/>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60" name="Group 59">
            <a:extLst>
              <a:ext uri="{FF2B5EF4-FFF2-40B4-BE49-F238E27FC236}">
                <a16:creationId xmlns:a16="http://schemas.microsoft.com/office/drawing/2014/main" id="{D0557C50-0B31-9348-AF2A-301002B74889}"/>
              </a:ext>
            </a:extLst>
          </p:cNvPr>
          <p:cNvGrpSpPr/>
          <p:nvPr userDrawn="1"/>
        </p:nvGrpSpPr>
        <p:grpSpPr>
          <a:xfrm>
            <a:off x="1800890" y="2785639"/>
            <a:ext cx="2268189" cy="1349665"/>
            <a:chOff x="1985262" y="1786188"/>
            <a:chExt cx="3594613" cy="2579532"/>
          </a:xfrm>
        </p:grpSpPr>
        <p:sp>
          <p:nvSpPr>
            <p:cNvPr id="61" name="TextBox 60">
              <a:extLst>
                <a:ext uri="{FF2B5EF4-FFF2-40B4-BE49-F238E27FC236}">
                  <a16:creationId xmlns:a16="http://schemas.microsoft.com/office/drawing/2014/main" id="{B0759468-3783-DD45-AC2F-7E3842278B7D}"/>
                </a:ext>
              </a:extLst>
            </p:cNvPr>
            <p:cNvSpPr txBox="1"/>
            <p:nvPr/>
          </p:nvSpPr>
          <p:spPr>
            <a:xfrm>
              <a:off x="2401825" y="1786188"/>
              <a:ext cx="2677754" cy="1470585"/>
            </a:xfrm>
            <a:prstGeom prst="rect">
              <a:avLst/>
            </a:prstGeom>
            <a:noFill/>
          </p:spPr>
          <p:txBody>
            <a:bodyPr wrap="square" rtlCol="0">
              <a:spAutoFit/>
            </a:bodyPr>
            <a:lstStyle/>
            <a:p>
              <a:pPr algn="ctr"/>
              <a:r>
                <a:rPr lang="en-US" sz="4400" b="1" dirty="0">
                  <a:solidFill>
                    <a:srgbClr val="F18500"/>
                  </a:solidFill>
                  <a:latin typeface="Arial" panose="020B0604020202020204" pitchFamily="34" charset="0"/>
                  <a:cs typeface="Arial" panose="020B0604020202020204" pitchFamily="34" charset="0"/>
                </a:rPr>
                <a:t>19%</a:t>
              </a:r>
            </a:p>
          </p:txBody>
        </p:sp>
        <p:cxnSp>
          <p:nvCxnSpPr>
            <p:cNvPr id="62" name="Straight Connector 61">
              <a:extLst>
                <a:ext uri="{FF2B5EF4-FFF2-40B4-BE49-F238E27FC236}">
                  <a16:creationId xmlns:a16="http://schemas.microsoft.com/office/drawing/2014/main" id="{7499D1F6-6F64-E045-A629-F16A8AF17DEB}"/>
                </a:ext>
              </a:extLst>
            </p:cNvPr>
            <p:cNvCxnSpPr/>
            <p:nvPr/>
          </p:nvCxnSpPr>
          <p:spPr>
            <a:xfrm flipV="1">
              <a:off x="2114979" y="3256871"/>
              <a:ext cx="3407805" cy="10321"/>
            </a:xfrm>
            <a:prstGeom prst="line">
              <a:avLst/>
            </a:prstGeom>
            <a:ln w="28575">
              <a:solidFill>
                <a:srgbClr val="F1850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49D3155A-02B7-9146-95B9-2D706BFA7810}"/>
                </a:ext>
              </a:extLst>
            </p:cNvPr>
            <p:cNvSpPr txBox="1"/>
            <p:nvPr/>
          </p:nvSpPr>
          <p:spPr>
            <a:xfrm>
              <a:off x="1985262" y="3500872"/>
              <a:ext cx="3594613" cy="864848"/>
            </a:xfrm>
            <a:prstGeom prst="rect">
              <a:avLst/>
            </a:prstGeom>
            <a:noFill/>
          </p:spPr>
          <p:txBody>
            <a:bodyPr wrap="square" rtlCol="0">
              <a:spAutoFit/>
            </a:bodyPr>
            <a:lstStyle/>
            <a:p>
              <a:pPr algn="ctr"/>
              <a:r>
                <a:rPr lang="en-US" sz="1400" dirty="0">
                  <a:solidFill>
                    <a:srgbClr val="F18500"/>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dirty="0">
                  <a:solidFill>
                    <a:srgbClr val="F18500"/>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64" name="Group 63">
            <a:extLst>
              <a:ext uri="{FF2B5EF4-FFF2-40B4-BE49-F238E27FC236}">
                <a16:creationId xmlns:a16="http://schemas.microsoft.com/office/drawing/2014/main" id="{D0557C50-0B31-9348-AF2A-301002B74889}"/>
              </a:ext>
            </a:extLst>
          </p:cNvPr>
          <p:cNvGrpSpPr/>
          <p:nvPr userDrawn="1"/>
        </p:nvGrpSpPr>
        <p:grpSpPr>
          <a:xfrm>
            <a:off x="4949634" y="2785639"/>
            <a:ext cx="2289366" cy="1349665"/>
            <a:chOff x="1985262" y="1786188"/>
            <a:chExt cx="3594613" cy="2579532"/>
          </a:xfrm>
        </p:grpSpPr>
        <p:sp>
          <p:nvSpPr>
            <p:cNvPr id="65" name="TextBox 64">
              <a:extLst>
                <a:ext uri="{FF2B5EF4-FFF2-40B4-BE49-F238E27FC236}">
                  <a16:creationId xmlns:a16="http://schemas.microsoft.com/office/drawing/2014/main" id="{B0759468-3783-DD45-AC2F-7E3842278B7D}"/>
                </a:ext>
              </a:extLst>
            </p:cNvPr>
            <p:cNvSpPr txBox="1"/>
            <p:nvPr/>
          </p:nvSpPr>
          <p:spPr>
            <a:xfrm>
              <a:off x="2401825" y="1786188"/>
              <a:ext cx="2677753" cy="1470585"/>
            </a:xfrm>
            <a:prstGeom prst="rect">
              <a:avLst/>
            </a:prstGeom>
            <a:noFill/>
          </p:spPr>
          <p:txBody>
            <a:bodyPr wrap="square" rtlCol="0">
              <a:spAutoFit/>
            </a:bodyPr>
            <a:lstStyle/>
            <a:p>
              <a:pPr algn="ctr"/>
              <a:r>
                <a:rPr lang="en-US" sz="4400" b="1" dirty="0">
                  <a:solidFill>
                    <a:srgbClr val="73B82B"/>
                  </a:solidFill>
                  <a:latin typeface="Arial" panose="020B0604020202020204" pitchFamily="34" charset="0"/>
                  <a:cs typeface="Arial" panose="020B0604020202020204" pitchFamily="34" charset="0"/>
                </a:rPr>
                <a:t>19%</a:t>
              </a:r>
            </a:p>
          </p:txBody>
        </p:sp>
        <p:cxnSp>
          <p:nvCxnSpPr>
            <p:cNvPr id="66" name="Straight Connector 65">
              <a:extLst>
                <a:ext uri="{FF2B5EF4-FFF2-40B4-BE49-F238E27FC236}">
                  <a16:creationId xmlns:a16="http://schemas.microsoft.com/office/drawing/2014/main" id="{7499D1F6-6F64-E045-A629-F16A8AF17DEB}"/>
                </a:ext>
              </a:extLst>
            </p:cNvPr>
            <p:cNvCxnSpPr/>
            <p:nvPr/>
          </p:nvCxnSpPr>
          <p:spPr>
            <a:xfrm flipV="1">
              <a:off x="2114979" y="3271937"/>
              <a:ext cx="3407805" cy="10321"/>
            </a:xfrm>
            <a:prstGeom prst="line">
              <a:avLst/>
            </a:prstGeom>
            <a:ln w="28575">
              <a:solidFill>
                <a:srgbClr val="73B82B"/>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9D3155A-02B7-9146-95B9-2D706BFA7810}"/>
                </a:ext>
              </a:extLst>
            </p:cNvPr>
            <p:cNvSpPr txBox="1"/>
            <p:nvPr/>
          </p:nvSpPr>
          <p:spPr>
            <a:xfrm>
              <a:off x="1985262" y="3500872"/>
              <a:ext cx="3594613" cy="864848"/>
            </a:xfrm>
            <a:prstGeom prst="rect">
              <a:avLst/>
            </a:prstGeom>
            <a:noFill/>
          </p:spPr>
          <p:txBody>
            <a:bodyPr wrap="square" rtlCol="0">
              <a:spAutoFit/>
            </a:bodyPr>
            <a:lstStyle/>
            <a:p>
              <a:pPr algn="ctr"/>
              <a:r>
                <a:rPr lang="en-US" sz="1400" dirty="0">
                  <a:solidFill>
                    <a:srgbClr val="73B82B"/>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400" dirty="0">
                  <a:solidFill>
                    <a:srgbClr val="73B82B"/>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sp>
        <p:nvSpPr>
          <p:cNvPr id="23" name="Content Placeholder 2"/>
          <p:cNvSpPr>
            <a:spLocks noGrp="1"/>
          </p:cNvSpPr>
          <p:nvPr>
            <p:ph sz="quarter" idx="10" hasCustomPrompt="1"/>
          </p:nvPr>
        </p:nvSpPr>
        <p:spPr>
          <a:xfrm>
            <a:off x="186596" y="211096"/>
            <a:ext cx="8672097" cy="1171575"/>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Tree>
    <p:extLst>
      <p:ext uri="{BB962C8B-B14F-4D97-AF65-F5344CB8AC3E}">
        <p14:creationId xmlns:p14="http://schemas.microsoft.com/office/powerpoint/2010/main" val="2476875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 slide 3">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348A56A-D03E-7C4E-AE8E-F896E6A5A11B}"/>
              </a:ext>
            </a:extLst>
          </p:cNvPr>
          <p:cNvGraphicFramePr/>
          <p:nvPr userDrawn="1">
            <p:extLst>
              <p:ext uri="{D42A27DB-BD31-4B8C-83A1-F6EECF244321}">
                <p14:modId xmlns:p14="http://schemas.microsoft.com/office/powerpoint/2010/main" val="286463332"/>
              </p:ext>
            </p:extLst>
          </p:nvPr>
        </p:nvGraphicFramePr>
        <p:xfrm>
          <a:off x="2925649" y="1218723"/>
          <a:ext cx="4923808" cy="3149179"/>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5" name="Text Placeholder 2">
            <a:extLst>
              <a:ext uri="{FF2B5EF4-FFF2-40B4-BE49-F238E27FC236}">
                <a16:creationId xmlns:a16="http://schemas.microsoft.com/office/drawing/2014/main" id="{A91CD518-0B4F-4DDD-8245-74B5057E9664}"/>
              </a:ext>
            </a:extLst>
          </p:cNvPr>
          <p:cNvSpPr>
            <a:spLocks noGrp="1"/>
          </p:cNvSpPr>
          <p:nvPr>
            <p:ph type="body" sz="quarter" idx="13" hasCustomPrompt="1"/>
          </p:nvPr>
        </p:nvSpPr>
        <p:spPr>
          <a:xfrm>
            <a:off x="186597" y="1311275"/>
            <a:ext cx="229662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2583801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ntent slide 3">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ADE844C2-66A4-7347-BB76-EF1AA2EFEA89}"/>
              </a:ext>
            </a:extLst>
          </p:cNvPr>
          <p:cNvGraphicFramePr/>
          <p:nvPr userDrawn="1">
            <p:extLst>
              <p:ext uri="{D42A27DB-BD31-4B8C-83A1-F6EECF244321}">
                <p14:modId xmlns:p14="http://schemas.microsoft.com/office/powerpoint/2010/main" val="1544693725"/>
              </p:ext>
            </p:extLst>
          </p:nvPr>
        </p:nvGraphicFramePr>
        <p:xfrm>
          <a:off x="3380198" y="1259540"/>
          <a:ext cx="5003514" cy="3295755"/>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6" name="Text Placeholder 2">
            <a:extLst>
              <a:ext uri="{FF2B5EF4-FFF2-40B4-BE49-F238E27FC236}">
                <a16:creationId xmlns:a16="http://schemas.microsoft.com/office/drawing/2014/main" id="{796BE319-1C15-41CC-A596-E46D2BF7CC74}"/>
              </a:ext>
            </a:extLst>
          </p:cNvPr>
          <p:cNvSpPr>
            <a:spLocks noGrp="1"/>
          </p:cNvSpPr>
          <p:nvPr>
            <p:ph type="body" sz="quarter" idx="13" hasCustomPrompt="1"/>
          </p:nvPr>
        </p:nvSpPr>
        <p:spPr>
          <a:xfrm>
            <a:off x="186597" y="1311275"/>
            <a:ext cx="229662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2970813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ontent slide 3">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F8E69A5-8A32-3B48-8662-8A79DC2E0921}"/>
              </a:ext>
            </a:extLst>
          </p:cNvPr>
          <p:cNvGraphicFramePr/>
          <p:nvPr userDrawn="1">
            <p:extLst>
              <p:ext uri="{D42A27DB-BD31-4B8C-83A1-F6EECF244321}">
                <p14:modId xmlns:p14="http://schemas.microsoft.com/office/powerpoint/2010/main" val="3268563056"/>
              </p:ext>
            </p:extLst>
          </p:nvPr>
        </p:nvGraphicFramePr>
        <p:xfrm>
          <a:off x="2586555" y="1209354"/>
          <a:ext cx="5804951" cy="3027488"/>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5" name="Text Placeholder 2">
            <a:extLst>
              <a:ext uri="{FF2B5EF4-FFF2-40B4-BE49-F238E27FC236}">
                <a16:creationId xmlns:a16="http://schemas.microsoft.com/office/drawing/2014/main" id="{020285F8-6946-46F6-9325-70AD32F1D6C8}"/>
              </a:ext>
            </a:extLst>
          </p:cNvPr>
          <p:cNvSpPr>
            <a:spLocks noGrp="1"/>
          </p:cNvSpPr>
          <p:nvPr>
            <p:ph type="body" sz="quarter" idx="13" hasCustomPrompt="1"/>
          </p:nvPr>
        </p:nvSpPr>
        <p:spPr>
          <a:xfrm>
            <a:off x="186597" y="1311275"/>
            <a:ext cx="229662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3314826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ontent slide 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AFD6674-8208-4117-92B8-8BA50FAB180F}"/>
              </a:ext>
            </a:extLst>
          </p:cNvPr>
          <p:cNvGraphicFramePr>
            <a:graphicFrameLocks noGrp="1"/>
          </p:cNvGraphicFramePr>
          <p:nvPr userDrawn="1">
            <p:extLst>
              <p:ext uri="{D42A27DB-BD31-4B8C-83A1-F6EECF244321}">
                <p14:modId xmlns:p14="http://schemas.microsoft.com/office/powerpoint/2010/main" val="2266213361"/>
              </p:ext>
            </p:extLst>
          </p:nvPr>
        </p:nvGraphicFramePr>
        <p:xfrm>
          <a:off x="287338" y="1689652"/>
          <a:ext cx="7137192" cy="1106344"/>
        </p:xfrm>
        <a:graphic>
          <a:graphicData uri="http://schemas.openxmlformats.org/drawingml/2006/table">
            <a:tbl>
              <a:tblPr firstRow="1" bandRow="1">
                <a:tableStyleId>{5C22544A-7EE6-4342-B048-85BDC9FD1C3A}</a:tableStyleId>
              </a:tblPr>
              <a:tblGrid>
                <a:gridCol w="1189532">
                  <a:extLst>
                    <a:ext uri="{9D8B030D-6E8A-4147-A177-3AD203B41FA5}">
                      <a16:colId xmlns:a16="http://schemas.microsoft.com/office/drawing/2014/main" val="3822116847"/>
                    </a:ext>
                  </a:extLst>
                </a:gridCol>
                <a:gridCol w="1189532">
                  <a:extLst>
                    <a:ext uri="{9D8B030D-6E8A-4147-A177-3AD203B41FA5}">
                      <a16:colId xmlns:a16="http://schemas.microsoft.com/office/drawing/2014/main" val="1796008628"/>
                    </a:ext>
                  </a:extLst>
                </a:gridCol>
                <a:gridCol w="1189532">
                  <a:extLst>
                    <a:ext uri="{9D8B030D-6E8A-4147-A177-3AD203B41FA5}">
                      <a16:colId xmlns:a16="http://schemas.microsoft.com/office/drawing/2014/main" val="3879958063"/>
                    </a:ext>
                  </a:extLst>
                </a:gridCol>
                <a:gridCol w="1189532">
                  <a:extLst>
                    <a:ext uri="{9D8B030D-6E8A-4147-A177-3AD203B41FA5}">
                      <a16:colId xmlns:a16="http://schemas.microsoft.com/office/drawing/2014/main" val="3650332254"/>
                    </a:ext>
                  </a:extLst>
                </a:gridCol>
                <a:gridCol w="1189532">
                  <a:extLst>
                    <a:ext uri="{9D8B030D-6E8A-4147-A177-3AD203B41FA5}">
                      <a16:colId xmlns:a16="http://schemas.microsoft.com/office/drawing/2014/main" val="3035283889"/>
                    </a:ext>
                  </a:extLst>
                </a:gridCol>
                <a:gridCol w="1189532">
                  <a:extLst>
                    <a:ext uri="{9D8B030D-6E8A-4147-A177-3AD203B41FA5}">
                      <a16:colId xmlns:a16="http://schemas.microsoft.com/office/drawing/2014/main" val="2593290401"/>
                    </a:ext>
                  </a:extLst>
                </a:gridCol>
              </a:tblGrid>
              <a:tr h="276586">
                <a:tc>
                  <a:txBody>
                    <a:bodyPr/>
                    <a:lstStyle/>
                    <a:p>
                      <a:pPr algn="ctr"/>
                      <a:r>
                        <a:rPr lang="en-US" sz="800" b="0" i="0" dirty="0">
                          <a:latin typeface="+mj-lt"/>
                        </a:rPr>
                        <a:t>XXXXXXXXXXXXX</a:t>
                      </a: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a:t>
                      </a:r>
                      <a:endParaRPr lang="en-US" sz="800" dirty="0">
                        <a:latin typeface="+mj-lt"/>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ap="flat" cmpd="sng" algn="ctr">
                      <a:solidFill>
                        <a:schemeClr val="bg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extLst>
                  <a:ext uri="{0D108BD9-81ED-4DB2-BD59-A6C34878D82A}">
                    <a16:rowId xmlns:a16="http://schemas.microsoft.com/office/drawing/2014/main" val="1577180098"/>
                  </a:ext>
                </a:extLst>
              </a:tr>
              <a:tr h="276586">
                <a:tc>
                  <a:txBody>
                    <a:bodyPr/>
                    <a:lstStyle/>
                    <a:p>
                      <a:pPr algn="ct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988255196"/>
                  </a:ext>
                </a:extLst>
              </a:tr>
              <a:tr h="2765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001B71"/>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3377887121"/>
                  </a:ext>
                </a:extLst>
              </a:tr>
              <a:tr h="2765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001B71"/>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algn="ct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2157991891"/>
                  </a:ext>
                </a:extLst>
              </a:tr>
            </a:tbl>
          </a:graphicData>
        </a:graphic>
      </p:graphicFrame>
      <p:graphicFrame>
        <p:nvGraphicFramePr>
          <p:cNvPr id="6" name="Table 5">
            <a:extLst>
              <a:ext uri="{FF2B5EF4-FFF2-40B4-BE49-F238E27FC236}">
                <a16:creationId xmlns:a16="http://schemas.microsoft.com/office/drawing/2014/main" id="{485AC98B-3184-4158-8DB1-FD0896BAEA5C}"/>
              </a:ext>
            </a:extLst>
          </p:cNvPr>
          <p:cNvGraphicFramePr>
            <a:graphicFrameLocks noGrp="1"/>
          </p:cNvGraphicFramePr>
          <p:nvPr userDrawn="1">
            <p:extLst>
              <p:ext uri="{D42A27DB-BD31-4B8C-83A1-F6EECF244321}">
                <p14:modId xmlns:p14="http://schemas.microsoft.com/office/powerpoint/2010/main" val="2248348035"/>
              </p:ext>
            </p:extLst>
          </p:nvPr>
        </p:nvGraphicFramePr>
        <p:xfrm>
          <a:off x="287338" y="3153802"/>
          <a:ext cx="7137192" cy="1106344"/>
        </p:xfrm>
        <a:graphic>
          <a:graphicData uri="http://schemas.openxmlformats.org/drawingml/2006/table">
            <a:tbl>
              <a:tblPr firstRow="1" bandRow="1">
                <a:tableStyleId>{5C22544A-7EE6-4342-B048-85BDC9FD1C3A}</a:tableStyleId>
              </a:tblPr>
              <a:tblGrid>
                <a:gridCol w="1189532">
                  <a:extLst>
                    <a:ext uri="{9D8B030D-6E8A-4147-A177-3AD203B41FA5}">
                      <a16:colId xmlns:a16="http://schemas.microsoft.com/office/drawing/2014/main" val="3822116847"/>
                    </a:ext>
                  </a:extLst>
                </a:gridCol>
                <a:gridCol w="1189532">
                  <a:extLst>
                    <a:ext uri="{9D8B030D-6E8A-4147-A177-3AD203B41FA5}">
                      <a16:colId xmlns:a16="http://schemas.microsoft.com/office/drawing/2014/main" val="1796008628"/>
                    </a:ext>
                  </a:extLst>
                </a:gridCol>
                <a:gridCol w="1189532">
                  <a:extLst>
                    <a:ext uri="{9D8B030D-6E8A-4147-A177-3AD203B41FA5}">
                      <a16:colId xmlns:a16="http://schemas.microsoft.com/office/drawing/2014/main" val="3879958063"/>
                    </a:ext>
                  </a:extLst>
                </a:gridCol>
                <a:gridCol w="1189532">
                  <a:extLst>
                    <a:ext uri="{9D8B030D-6E8A-4147-A177-3AD203B41FA5}">
                      <a16:colId xmlns:a16="http://schemas.microsoft.com/office/drawing/2014/main" val="3650332254"/>
                    </a:ext>
                  </a:extLst>
                </a:gridCol>
                <a:gridCol w="1189532">
                  <a:extLst>
                    <a:ext uri="{9D8B030D-6E8A-4147-A177-3AD203B41FA5}">
                      <a16:colId xmlns:a16="http://schemas.microsoft.com/office/drawing/2014/main" val="3035283889"/>
                    </a:ext>
                  </a:extLst>
                </a:gridCol>
                <a:gridCol w="1189532">
                  <a:extLst>
                    <a:ext uri="{9D8B030D-6E8A-4147-A177-3AD203B41FA5}">
                      <a16:colId xmlns:a16="http://schemas.microsoft.com/office/drawing/2014/main" val="2593290401"/>
                    </a:ext>
                  </a:extLst>
                </a:gridCol>
              </a:tblGrid>
              <a:tr h="276586">
                <a:tc>
                  <a:txBody>
                    <a:bodyPr/>
                    <a:lstStyle/>
                    <a:p>
                      <a:pPr algn="ctr"/>
                      <a:r>
                        <a:rPr lang="en-US" sz="800" b="0" i="0" dirty="0">
                          <a:latin typeface="+mj-lt"/>
                        </a:rPr>
                        <a:t>XXXXXXXXXXXXX</a:t>
                      </a:r>
                    </a:p>
                  </a:txBody>
                  <a:tcPr marL="32707" marR="32707" marT="49061" marB="49061" anchor="ctr">
                    <a:lnL w="12700" cap="flat" cmpd="sng" algn="ctr">
                      <a:solidFill>
                        <a:srgbClr val="2DB8C5"/>
                      </a:solidFill>
                      <a:prstDash val="solid"/>
                      <a:round/>
                      <a:headEnd type="none" w="med" len="med"/>
                      <a:tailEnd type="none" w="med" len="med"/>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a:t>
                      </a:r>
                      <a:endParaRPr lang="en-US" sz="800" dirty="0">
                        <a:latin typeface="+mj-lt"/>
                      </a:endParaRPr>
                    </a:p>
                  </a:txBody>
                  <a:tcPr marL="32707" marR="32707" marT="49061" marB="49061"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j-lt"/>
                          <a:ea typeface="+mn-ea"/>
                          <a:cs typeface="+mn-cs"/>
                        </a:rPr>
                        <a:t>XXXXXXXXXXXXX</a:t>
                      </a:r>
                      <a:endParaRPr kumimoji="0" lang="en-US" sz="800" b="1" i="0" u="none" strike="noStrike" kern="1200" cap="none" spc="0" normalizeH="0" baseline="0" noProof="0" dirty="0">
                        <a:ln>
                          <a:noFill/>
                        </a:ln>
                        <a:solidFill>
                          <a:prstClr val="white"/>
                        </a:solidFill>
                        <a:effectLst/>
                        <a:uLnTx/>
                        <a:uFillTx/>
                        <a:latin typeface="+mj-lt"/>
                        <a:ea typeface="+mn-ea"/>
                        <a:cs typeface="+mn-cs"/>
                      </a:endParaRPr>
                    </a:p>
                  </a:txBody>
                  <a:tcPr marL="32707" marR="32707" marT="49061" marB="49061" anchor="ctr">
                    <a:lnL w="12700" cmpd="sng">
                      <a:noFill/>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extLst>
                  <a:ext uri="{0D108BD9-81ED-4DB2-BD59-A6C34878D82A}">
                    <a16:rowId xmlns:a16="http://schemas.microsoft.com/office/drawing/2014/main" val="1577180098"/>
                  </a:ext>
                </a:extLst>
              </a:tr>
              <a:tr h="276586">
                <a:tc>
                  <a:txBody>
                    <a:bodyPr/>
                    <a:lstStyle/>
                    <a:p>
                      <a:pPr algn="ct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8255196"/>
                  </a:ext>
                </a:extLst>
              </a:tr>
              <a:tr h="2765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77887121"/>
                  </a:ext>
                </a:extLst>
              </a:tr>
              <a:tr h="2765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0" i="0" dirty="0" err="1">
                          <a:solidFill>
                            <a:schemeClr val="tx1"/>
                          </a:solidFill>
                          <a:latin typeface="+mj-lt"/>
                        </a:rPr>
                        <a:t>xxxxxxxxxx</a:t>
                      </a:r>
                      <a:endParaRPr lang="en-US" sz="800" b="0" i="0" dirty="0">
                        <a:solidFill>
                          <a:schemeClr val="tx1"/>
                        </a:solidFill>
                        <a:latin typeface="+mj-lt"/>
                      </a:endParaRPr>
                    </a:p>
                  </a:txBody>
                  <a:tcPr marL="32707" marR="32707" marT="49061" marB="49061"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57991891"/>
                  </a:ext>
                </a:extLst>
              </a:tr>
            </a:tbl>
          </a:graphicData>
        </a:graphic>
      </p:graphicFrame>
      <p:sp>
        <p:nvSpPr>
          <p:cNvPr id="10"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7" name="Text Placeholder 2">
            <a:extLst>
              <a:ext uri="{FF2B5EF4-FFF2-40B4-BE49-F238E27FC236}">
                <a16:creationId xmlns:a16="http://schemas.microsoft.com/office/drawing/2014/main" id="{3ABA65EC-BE67-47F1-855B-E0BFD2EA8CE3}"/>
              </a:ext>
            </a:extLst>
          </p:cNvPr>
          <p:cNvSpPr>
            <a:spLocks noGrp="1"/>
          </p:cNvSpPr>
          <p:nvPr>
            <p:ph type="body" sz="quarter" idx="13" hasCustomPrompt="1"/>
          </p:nvPr>
        </p:nvSpPr>
        <p:spPr>
          <a:xfrm>
            <a:off x="186596" y="1311275"/>
            <a:ext cx="867209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p:txBody>
      </p:sp>
    </p:spTree>
    <p:extLst>
      <p:ext uri="{BB962C8B-B14F-4D97-AF65-F5344CB8AC3E}">
        <p14:creationId xmlns:p14="http://schemas.microsoft.com/office/powerpoint/2010/main" val="3833570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End slide_Logo">
    <p:bg>
      <p:bgPr>
        <a:solidFill>
          <a:srgbClr val="1C3D74"/>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811C00-D549-464E-ADFA-3C1836754071}"/>
              </a:ext>
            </a:extLst>
          </p:cNvPr>
          <p:cNvSpPr txBox="1"/>
          <p:nvPr userDrawn="1"/>
        </p:nvSpPr>
        <p:spPr>
          <a:xfrm>
            <a:off x="3282511" y="1820461"/>
            <a:ext cx="2770419" cy="646331"/>
          </a:xfrm>
          <a:prstGeom prst="rect">
            <a:avLst/>
          </a:prstGeom>
          <a:noFill/>
        </p:spPr>
        <p:txBody>
          <a:bodyPr wrap="square" rtlCol="0">
            <a:spAutoFit/>
          </a:bodyPr>
          <a:lstStyle/>
          <a:p>
            <a:pPr algn="l"/>
            <a:r>
              <a:rPr lang="en-GB" sz="3600" b="1" dirty="0">
                <a:solidFill>
                  <a:schemeClr val="bg1"/>
                </a:solidFill>
                <a:latin typeface="Arial" panose="020B0604020202020204" pitchFamily="34" charset="0"/>
                <a:cs typeface="Arial" panose="020B0604020202020204" pitchFamily="34" charset="0"/>
              </a:rPr>
              <a:t>Thank you</a:t>
            </a:r>
          </a:p>
        </p:txBody>
      </p:sp>
      <p:pic>
        <p:nvPicPr>
          <p:cNvPr id="6" name="Picture 5" descr="A picture containing text&#10;&#10;Description automatically generated">
            <a:extLst>
              <a:ext uri="{FF2B5EF4-FFF2-40B4-BE49-F238E27FC236}">
                <a16:creationId xmlns:a16="http://schemas.microsoft.com/office/drawing/2014/main" id="{C2DA7F69-730A-DE4E-9831-3FC2E6F68FEA}"/>
              </a:ext>
            </a:extLst>
          </p:cNvPr>
          <p:cNvPicPr>
            <a:picLocks noChangeAspect="1"/>
          </p:cNvPicPr>
          <p:nvPr userDrawn="1"/>
        </p:nvPicPr>
        <p:blipFill>
          <a:blip r:embed="rId2"/>
          <a:stretch>
            <a:fillRect/>
          </a:stretch>
        </p:blipFill>
        <p:spPr>
          <a:xfrm>
            <a:off x="2224641" y="3108934"/>
            <a:ext cx="4085782" cy="1463841"/>
          </a:xfrm>
          <a:prstGeom prst="rect">
            <a:avLst/>
          </a:prstGeom>
        </p:spPr>
      </p:pic>
    </p:spTree>
    <p:extLst>
      <p:ext uri="{BB962C8B-B14F-4D97-AF65-F5344CB8AC3E}">
        <p14:creationId xmlns:p14="http://schemas.microsoft.com/office/powerpoint/2010/main" val="2263592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End slide_Logo">
    <p:bg>
      <p:bgPr>
        <a:solidFill>
          <a:srgbClr val="1C3D74"/>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0D5F9D5C-702C-7446-A08A-BC9021CE05F5}"/>
              </a:ext>
            </a:extLst>
          </p:cNvPr>
          <p:cNvPicPr>
            <a:picLocks noChangeAspect="1"/>
          </p:cNvPicPr>
          <p:nvPr userDrawn="1"/>
        </p:nvPicPr>
        <p:blipFill>
          <a:blip r:embed="rId2"/>
          <a:stretch>
            <a:fillRect/>
          </a:stretch>
        </p:blipFill>
        <p:spPr>
          <a:xfrm>
            <a:off x="2224641" y="1821673"/>
            <a:ext cx="4085782" cy="1463841"/>
          </a:xfrm>
          <a:prstGeom prst="rect">
            <a:avLst/>
          </a:prstGeom>
        </p:spPr>
      </p:pic>
    </p:spTree>
    <p:extLst>
      <p:ext uri="{BB962C8B-B14F-4D97-AF65-F5344CB8AC3E}">
        <p14:creationId xmlns:p14="http://schemas.microsoft.com/office/powerpoint/2010/main" val="4293692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slide 3">
    <p:spTree>
      <p:nvGrpSpPr>
        <p:cNvPr id="1" name=""/>
        <p:cNvGrpSpPr/>
        <p:nvPr/>
      </p:nvGrpSpPr>
      <p:grpSpPr>
        <a:xfrm>
          <a:off x="0" y="0"/>
          <a:ext cx="0" cy="0"/>
          <a:chOff x="0" y="0"/>
          <a:chExt cx="0" cy="0"/>
        </a:xfrm>
      </p:grpSpPr>
      <p:sp>
        <p:nvSpPr>
          <p:cNvPr id="13"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7" name="Text Placeholder 2">
            <a:extLst>
              <a:ext uri="{FF2B5EF4-FFF2-40B4-BE49-F238E27FC236}">
                <a16:creationId xmlns:a16="http://schemas.microsoft.com/office/drawing/2014/main" id="{BF9F98BB-2095-434E-97D1-3636B7E7563C}"/>
              </a:ext>
            </a:extLst>
          </p:cNvPr>
          <p:cNvSpPr>
            <a:spLocks noGrp="1"/>
          </p:cNvSpPr>
          <p:nvPr>
            <p:ph type="body" sz="quarter" idx="13" hasCustomPrompt="1"/>
          </p:nvPr>
        </p:nvSpPr>
        <p:spPr>
          <a:xfrm>
            <a:off x="186596" y="1311275"/>
            <a:ext cx="4277455"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marL="0" indent="0">
              <a:buNone/>
            </a:pPr>
            <a:endParaRPr lang="en-US" dirty="0"/>
          </a:p>
        </p:txBody>
      </p:sp>
      <p:sp>
        <p:nvSpPr>
          <p:cNvPr id="9" name="Text Placeholder 2">
            <a:extLst>
              <a:ext uri="{FF2B5EF4-FFF2-40B4-BE49-F238E27FC236}">
                <a16:creationId xmlns:a16="http://schemas.microsoft.com/office/drawing/2014/main" id="{35C7A6F9-784D-428C-B9C4-650A70FFC077}"/>
              </a:ext>
            </a:extLst>
          </p:cNvPr>
          <p:cNvSpPr>
            <a:spLocks noGrp="1"/>
          </p:cNvSpPr>
          <p:nvPr>
            <p:ph type="body" sz="quarter" idx="14" hasCustomPrompt="1"/>
          </p:nvPr>
        </p:nvSpPr>
        <p:spPr>
          <a:xfrm>
            <a:off x="4580865" y="1311275"/>
            <a:ext cx="4277455"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p:txBody>
      </p:sp>
    </p:spTree>
    <p:extLst>
      <p:ext uri="{BB962C8B-B14F-4D97-AF65-F5344CB8AC3E}">
        <p14:creationId xmlns:p14="http://schemas.microsoft.com/office/powerpoint/2010/main" val="3102203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rt Cover 1">
    <p:bg>
      <p:bgPr>
        <a:solidFill>
          <a:srgbClr val="1C3D74"/>
        </a:solidFill>
        <a:effectLst/>
      </p:bgPr>
    </p:bg>
    <p:spTree>
      <p:nvGrpSpPr>
        <p:cNvPr id="1" name=""/>
        <p:cNvGrpSpPr/>
        <p:nvPr/>
      </p:nvGrpSpPr>
      <p:grpSpPr>
        <a:xfrm>
          <a:off x="0" y="0"/>
          <a:ext cx="0" cy="0"/>
          <a:chOff x="0" y="0"/>
          <a:chExt cx="0" cy="0"/>
        </a:xfrm>
      </p:grpSpPr>
      <p:sp>
        <p:nvSpPr>
          <p:cNvPr id="7"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8"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1239676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2000">
              <a:srgbClr val="1C3D74"/>
            </a:gs>
            <a:gs pos="100000">
              <a:srgbClr val="2DB8C5"/>
            </a:gs>
          </a:gsLst>
          <a:lin ang="19800000" scaled="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156837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bg>
      <p:bgPr>
        <a:gradFill flip="none" rotWithShape="1">
          <a:gsLst>
            <a:gs pos="74000">
              <a:srgbClr val="10746A"/>
            </a:gs>
            <a:gs pos="18000">
              <a:srgbClr val="0096E3">
                <a:lumMod val="90000"/>
                <a:lumOff val="10000"/>
              </a:srgb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3188292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ustom Layout">
    <p:bg>
      <p:bgPr>
        <a:gradFill flip="none" rotWithShape="1">
          <a:gsLst>
            <a:gs pos="0">
              <a:srgbClr val="73B82B">
                <a:lumMod val="88000"/>
                <a:lumOff val="12000"/>
              </a:srgbClr>
            </a:gs>
            <a:gs pos="97312">
              <a:srgbClr val="10746A"/>
            </a:gs>
            <a:gs pos="59000">
              <a:srgbClr val="10746A">
                <a:lumMod val="94000"/>
                <a:lumOff val="6000"/>
              </a:srgbClr>
            </a:gs>
          </a:gsLst>
          <a:lin ang="1200000" scaled="0"/>
          <a:tileRect/>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4037986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Custom Layout">
    <p:bg>
      <p:bgPr>
        <a:gradFill>
          <a:gsLst>
            <a:gs pos="0">
              <a:srgbClr val="73B82B">
                <a:lumMod val="88000"/>
                <a:lumOff val="12000"/>
              </a:srgbClr>
            </a:gs>
            <a:gs pos="69000">
              <a:srgbClr val="2DB8C5"/>
            </a:gs>
          </a:gsLst>
          <a:lin ang="0" scaled="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1631573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ustom Layout">
    <p:bg>
      <p:bgPr>
        <a:gradFill flip="none" rotWithShape="1">
          <a:gsLst>
            <a:gs pos="85484">
              <a:srgbClr val="8D3786"/>
            </a:gs>
            <a:gs pos="19000">
              <a:srgbClr val="EC008C"/>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42363266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Custom Layout">
    <p:bg>
      <p:bgPr>
        <a:gradFill flip="none" rotWithShape="1">
          <a:gsLst>
            <a:gs pos="3226">
              <a:srgbClr val="8D3786"/>
            </a:gs>
            <a:gs pos="35000">
              <a:srgbClr val="8D3786"/>
            </a:gs>
            <a:gs pos="100000">
              <a:srgbClr val="F18500"/>
            </a:gs>
          </a:gsLst>
          <a:lin ang="19800000" scaled="0"/>
          <a:tileRect/>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943599" y="1751595"/>
            <a:ext cx="7870825" cy="1171575"/>
          </a:xfrm>
          <a:prstGeom prst="rect">
            <a:avLst/>
          </a:prstGeom>
        </p:spPr>
        <p:txBody>
          <a:bodyPr/>
          <a:lstStyle>
            <a:lvl1pPr marL="0" indent="0">
              <a:buNone/>
              <a:defRPr sz="4000" b="1">
                <a:solidFill>
                  <a:schemeClr val="bg1"/>
                </a:solidFill>
                <a:latin typeface="Arial" panose="020B0604020202020204" pitchFamily="34" charset="0"/>
                <a:cs typeface="Arial" panose="020B0604020202020204" pitchFamily="34" charset="0"/>
              </a:defRPr>
            </a:lvl1pPr>
          </a:lstStyle>
          <a:p>
            <a:r>
              <a:rPr lang="en-US" dirty="0"/>
              <a:t>Title page – </a:t>
            </a:r>
            <a:br>
              <a:rPr lang="en-US" dirty="0"/>
            </a:br>
            <a:r>
              <a:rPr lang="en-US" dirty="0"/>
              <a:t>Arial Bold 40pt</a:t>
            </a:r>
          </a:p>
        </p:txBody>
      </p:sp>
      <p:sp>
        <p:nvSpPr>
          <p:cNvPr id="5" name="Content Placeholder 2"/>
          <p:cNvSpPr>
            <a:spLocks noGrp="1"/>
          </p:cNvSpPr>
          <p:nvPr>
            <p:ph sz="quarter" idx="11" hasCustomPrompt="1"/>
          </p:nvPr>
        </p:nvSpPr>
        <p:spPr>
          <a:xfrm>
            <a:off x="943598" y="2973637"/>
            <a:ext cx="7870825" cy="1171575"/>
          </a:xfrm>
          <a:prstGeom prst="rect">
            <a:avLst/>
          </a:prstGeom>
        </p:spPr>
        <p:txBody>
          <a:bodyPr/>
          <a:lstStyle>
            <a:lvl1pPr marL="0" indent="0">
              <a:buNone/>
              <a:defRPr sz="2000" b="0">
                <a:solidFill>
                  <a:schemeClr val="bg1"/>
                </a:solidFill>
                <a:latin typeface="Arial" panose="020B0604020202020204" pitchFamily="34" charset="0"/>
                <a:cs typeface="Arial" panose="020B0604020202020204" pitchFamily="34" charset="0"/>
              </a:defRPr>
            </a:lvl1pPr>
          </a:lstStyle>
          <a:p>
            <a:r>
              <a:rPr lang="en-US" dirty="0"/>
              <a:t>Insert sub-heading / date</a:t>
            </a:r>
          </a:p>
        </p:txBody>
      </p:sp>
    </p:spTree>
    <p:extLst>
      <p:ext uri="{BB962C8B-B14F-4D97-AF65-F5344CB8AC3E}">
        <p14:creationId xmlns:p14="http://schemas.microsoft.com/office/powerpoint/2010/main" val="3738422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Content slide 3">
    <p:spTree>
      <p:nvGrpSpPr>
        <p:cNvPr id="1" name=""/>
        <p:cNvGrpSpPr/>
        <p:nvPr/>
      </p:nvGrpSpPr>
      <p:grpSpPr>
        <a:xfrm>
          <a:off x="0" y="0"/>
          <a:ext cx="0" cy="0"/>
          <a:chOff x="0" y="0"/>
          <a:chExt cx="0" cy="0"/>
        </a:xfrm>
      </p:grpSpPr>
      <p:sp>
        <p:nvSpPr>
          <p:cNvPr id="13"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7" name="Text Placeholder 2">
            <a:extLst>
              <a:ext uri="{FF2B5EF4-FFF2-40B4-BE49-F238E27FC236}">
                <a16:creationId xmlns:a16="http://schemas.microsoft.com/office/drawing/2014/main" id="{BF9F98BB-2095-434E-97D1-3636B7E7563C}"/>
              </a:ext>
            </a:extLst>
          </p:cNvPr>
          <p:cNvSpPr>
            <a:spLocks noGrp="1"/>
          </p:cNvSpPr>
          <p:nvPr>
            <p:ph type="body" sz="quarter" idx="13" hasCustomPrompt="1"/>
          </p:nvPr>
        </p:nvSpPr>
        <p:spPr>
          <a:xfrm>
            <a:off x="186596" y="1311275"/>
            <a:ext cx="867209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marL="0" indent="0">
              <a:buNone/>
            </a:pPr>
            <a:endParaRPr lang="en-US" dirty="0"/>
          </a:p>
        </p:txBody>
      </p:sp>
    </p:spTree>
    <p:extLst>
      <p:ext uri="{BB962C8B-B14F-4D97-AF65-F5344CB8AC3E}">
        <p14:creationId xmlns:p14="http://schemas.microsoft.com/office/powerpoint/2010/main" val="2827287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6C74048-C75E-FD4A-A2F0-C36E16C2A344}"/>
              </a:ext>
            </a:extLst>
          </p:cNvPr>
          <p:cNvSpPr>
            <a:spLocks noGrp="1"/>
          </p:cNvSpPr>
          <p:nvPr>
            <p:ph type="pic" sz="quarter" idx="11" hasCustomPrompt="1"/>
          </p:nvPr>
        </p:nvSpPr>
        <p:spPr>
          <a:xfrm>
            <a:off x="4679950" y="1311276"/>
            <a:ext cx="4186238" cy="2791997"/>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9"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4679950" y="4176072"/>
            <a:ext cx="4186238" cy="87954"/>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1"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7" name="Text Placeholder 2">
            <a:extLst>
              <a:ext uri="{FF2B5EF4-FFF2-40B4-BE49-F238E27FC236}">
                <a16:creationId xmlns:a16="http://schemas.microsoft.com/office/drawing/2014/main" id="{00C9E275-0734-425E-938B-16131D4657EE}"/>
              </a:ext>
            </a:extLst>
          </p:cNvPr>
          <p:cNvSpPr>
            <a:spLocks noGrp="1"/>
          </p:cNvSpPr>
          <p:nvPr>
            <p:ph type="body" sz="quarter" idx="13" hasCustomPrompt="1"/>
          </p:nvPr>
        </p:nvSpPr>
        <p:spPr>
          <a:xfrm>
            <a:off x="186596" y="1311275"/>
            <a:ext cx="4385404"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90828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6C74048-C75E-FD4A-A2F0-C36E16C2A344}"/>
              </a:ext>
            </a:extLst>
          </p:cNvPr>
          <p:cNvSpPr>
            <a:spLocks noGrp="1"/>
          </p:cNvSpPr>
          <p:nvPr>
            <p:ph type="pic" sz="quarter" idx="11" hasCustomPrompt="1"/>
          </p:nvPr>
        </p:nvSpPr>
        <p:spPr>
          <a:xfrm>
            <a:off x="6767512" y="1311276"/>
            <a:ext cx="2098675" cy="2773707"/>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3"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6767512" y="4176072"/>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0"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3" name="Text Placeholder 2">
            <a:extLst>
              <a:ext uri="{FF2B5EF4-FFF2-40B4-BE49-F238E27FC236}">
                <a16:creationId xmlns:a16="http://schemas.microsoft.com/office/drawing/2014/main" id="{9602840F-CF0A-4B0C-876C-214741C51912}"/>
              </a:ext>
            </a:extLst>
          </p:cNvPr>
          <p:cNvSpPr>
            <a:spLocks noGrp="1"/>
          </p:cNvSpPr>
          <p:nvPr>
            <p:ph type="body" sz="quarter" idx="13" hasCustomPrompt="1"/>
          </p:nvPr>
        </p:nvSpPr>
        <p:spPr>
          <a:xfrm>
            <a:off x="186596" y="1311275"/>
            <a:ext cx="6447286"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1516180862"/>
      </p:ext>
    </p:extLst>
  </p:cSld>
  <p:clrMapOvr>
    <a:masterClrMapping/>
  </p:clrMapOvr>
  <p:extLst>
    <p:ext uri="{DCECCB84-F9BA-43D5-87BE-67443E8EF086}">
      <p15:sldGuideLst xmlns:p15="http://schemas.microsoft.com/office/powerpoint/2012/main">
        <p15:guide id="1" pos="419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3 ">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EBDDE399-7978-8146-B813-A0B3CFED1CCE}"/>
              </a:ext>
            </a:extLst>
          </p:cNvPr>
          <p:cNvSpPr>
            <a:spLocks noGrp="1"/>
          </p:cNvSpPr>
          <p:nvPr>
            <p:ph type="pic" sz="quarter" idx="14" hasCustomPrompt="1"/>
          </p:nvPr>
        </p:nvSpPr>
        <p:spPr>
          <a:xfrm>
            <a:off x="6767512"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1" name="Picture Placeholder 5">
            <a:extLst>
              <a:ext uri="{FF2B5EF4-FFF2-40B4-BE49-F238E27FC236}">
                <a16:creationId xmlns:a16="http://schemas.microsoft.com/office/drawing/2014/main" id="{6D51F31A-86D2-8C4F-A1A9-C88372B37B39}"/>
              </a:ext>
            </a:extLst>
          </p:cNvPr>
          <p:cNvSpPr>
            <a:spLocks noGrp="1"/>
          </p:cNvSpPr>
          <p:nvPr>
            <p:ph type="pic" sz="quarter" idx="16" hasCustomPrompt="1"/>
          </p:nvPr>
        </p:nvSpPr>
        <p:spPr>
          <a:xfrm>
            <a:off x="6767513" y="1311274"/>
            <a:ext cx="2098675"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7"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6767511" y="2607606"/>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8" name="Text Placeholder 8">
            <a:extLst>
              <a:ext uri="{FF2B5EF4-FFF2-40B4-BE49-F238E27FC236}">
                <a16:creationId xmlns:a16="http://schemas.microsoft.com/office/drawing/2014/main" id="{C8558A91-5849-F74E-9FFB-8BB3E3F86F0C}"/>
              </a:ext>
            </a:extLst>
          </p:cNvPr>
          <p:cNvSpPr>
            <a:spLocks noGrp="1"/>
          </p:cNvSpPr>
          <p:nvPr>
            <p:ph type="body" sz="quarter" idx="17" hasCustomPrompt="1"/>
          </p:nvPr>
        </p:nvSpPr>
        <p:spPr>
          <a:xfrm>
            <a:off x="6767513" y="4176072"/>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3"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10" name="Text Placeholder 2">
            <a:extLst>
              <a:ext uri="{FF2B5EF4-FFF2-40B4-BE49-F238E27FC236}">
                <a16:creationId xmlns:a16="http://schemas.microsoft.com/office/drawing/2014/main" id="{739CEF63-09E5-47AB-B122-292E3DA7266B}"/>
              </a:ext>
            </a:extLst>
          </p:cNvPr>
          <p:cNvSpPr>
            <a:spLocks noGrp="1"/>
          </p:cNvSpPr>
          <p:nvPr>
            <p:ph type="body" sz="quarter" idx="13" hasCustomPrompt="1"/>
          </p:nvPr>
        </p:nvSpPr>
        <p:spPr>
          <a:xfrm>
            <a:off x="186596" y="1311275"/>
            <a:ext cx="6447286"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1840049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4">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DE942392-5A1D-4B43-9FC3-CF83A59FC53E}"/>
              </a:ext>
            </a:extLst>
          </p:cNvPr>
          <p:cNvSpPr>
            <a:spLocks noGrp="1"/>
          </p:cNvSpPr>
          <p:nvPr>
            <p:ph type="pic" sz="quarter" idx="16" hasCustomPrompt="1"/>
          </p:nvPr>
        </p:nvSpPr>
        <p:spPr>
          <a:xfrm>
            <a:off x="6767513" y="1311275"/>
            <a:ext cx="2098675"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18"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4572001" y="1322602"/>
            <a:ext cx="2098675"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6767511" y="2607606"/>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5" name="Text Placeholder 8">
            <a:extLst>
              <a:ext uri="{FF2B5EF4-FFF2-40B4-BE49-F238E27FC236}">
                <a16:creationId xmlns:a16="http://schemas.microsoft.com/office/drawing/2014/main" id="{C8558A91-5849-F74E-9FFB-8BB3E3F86F0C}"/>
              </a:ext>
            </a:extLst>
          </p:cNvPr>
          <p:cNvSpPr>
            <a:spLocks noGrp="1"/>
          </p:cNvSpPr>
          <p:nvPr>
            <p:ph type="body" sz="quarter" idx="17" hasCustomPrompt="1"/>
          </p:nvPr>
        </p:nvSpPr>
        <p:spPr>
          <a:xfrm>
            <a:off x="6767513" y="4176072"/>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6" name="Picture Placeholder 5">
            <a:extLst>
              <a:ext uri="{FF2B5EF4-FFF2-40B4-BE49-F238E27FC236}">
                <a16:creationId xmlns:a16="http://schemas.microsoft.com/office/drawing/2014/main" id="{EBDDE399-7978-8146-B813-A0B3CFED1CCE}"/>
              </a:ext>
            </a:extLst>
          </p:cNvPr>
          <p:cNvSpPr>
            <a:spLocks noGrp="1"/>
          </p:cNvSpPr>
          <p:nvPr>
            <p:ph type="pic" sz="quarter" idx="14" hasCustomPrompt="1"/>
          </p:nvPr>
        </p:nvSpPr>
        <p:spPr>
          <a:xfrm>
            <a:off x="6767512"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7"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4572001"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8"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4571999" y="2607606"/>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9"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4571999" y="4173000"/>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9"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12" name="Text Placeholder 2">
            <a:extLst>
              <a:ext uri="{FF2B5EF4-FFF2-40B4-BE49-F238E27FC236}">
                <a16:creationId xmlns:a16="http://schemas.microsoft.com/office/drawing/2014/main" id="{A5E523E2-4C7B-424A-8715-BA3BD5E8B973}"/>
              </a:ext>
            </a:extLst>
          </p:cNvPr>
          <p:cNvSpPr>
            <a:spLocks noGrp="1"/>
          </p:cNvSpPr>
          <p:nvPr>
            <p:ph type="body" sz="quarter" idx="13" hasCustomPrompt="1"/>
          </p:nvPr>
        </p:nvSpPr>
        <p:spPr>
          <a:xfrm>
            <a:off x="186597" y="1311275"/>
            <a:ext cx="4288564"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147593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5">
    <p:spTree>
      <p:nvGrpSpPr>
        <p:cNvPr id="1" name=""/>
        <p:cNvGrpSpPr/>
        <p:nvPr/>
      </p:nvGrpSpPr>
      <p:grpSpPr>
        <a:xfrm>
          <a:off x="0" y="0"/>
          <a:ext cx="0" cy="0"/>
          <a:chOff x="0" y="0"/>
          <a:chExt cx="0" cy="0"/>
        </a:xfrm>
      </p:grpSpPr>
      <p:sp>
        <p:nvSpPr>
          <p:cNvPr id="21"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4572001" y="1322602"/>
            <a:ext cx="2098675"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2"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4572001"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3"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4571999" y="2607606"/>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4571999" y="4173000"/>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33"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6767513" y="1322601"/>
            <a:ext cx="2098675" cy="2792301"/>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34"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6767512" y="4177950"/>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6"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10" name="Text Placeholder 2">
            <a:extLst>
              <a:ext uri="{FF2B5EF4-FFF2-40B4-BE49-F238E27FC236}">
                <a16:creationId xmlns:a16="http://schemas.microsoft.com/office/drawing/2014/main" id="{7216A11E-B4A5-4F26-9049-F166D72D6258}"/>
              </a:ext>
            </a:extLst>
          </p:cNvPr>
          <p:cNvSpPr>
            <a:spLocks noGrp="1"/>
          </p:cNvSpPr>
          <p:nvPr>
            <p:ph type="body" sz="quarter" idx="13" hasCustomPrompt="1"/>
          </p:nvPr>
        </p:nvSpPr>
        <p:spPr>
          <a:xfrm>
            <a:off x="186597" y="1311275"/>
            <a:ext cx="4288564"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2869923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6">
    <p:spTree>
      <p:nvGrpSpPr>
        <p:cNvPr id="1" name=""/>
        <p:cNvGrpSpPr/>
        <p:nvPr/>
      </p:nvGrpSpPr>
      <p:grpSpPr>
        <a:xfrm>
          <a:off x="0" y="0"/>
          <a:ext cx="0" cy="0"/>
          <a:chOff x="0" y="0"/>
          <a:chExt cx="0" cy="0"/>
        </a:xfrm>
      </p:grpSpPr>
      <p:sp>
        <p:nvSpPr>
          <p:cNvPr id="21"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4572001" y="1322602"/>
            <a:ext cx="4305300" cy="1242000"/>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2"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4571999" y="2607606"/>
            <a:ext cx="4305302"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3"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4572001" y="2874141"/>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4571999" y="4173000"/>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25"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6778626" y="2877213"/>
            <a:ext cx="2098675" cy="1240762"/>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6"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6778624" y="4176072"/>
            <a:ext cx="2098676"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5"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10" name="Text Placeholder 2">
            <a:extLst>
              <a:ext uri="{FF2B5EF4-FFF2-40B4-BE49-F238E27FC236}">
                <a16:creationId xmlns:a16="http://schemas.microsoft.com/office/drawing/2014/main" id="{11A76B9A-C73D-41F4-848B-7B422BD2540C}"/>
              </a:ext>
            </a:extLst>
          </p:cNvPr>
          <p:cNvSpPr>
            <a:spLocks noGrp="1"/>
          </p:cNvSpPr>
          <p:nvPr>
            <p:ph type="body" sz="quarter" idx="13" hasCustomPrompt="1"/>
          </p:nvPr>
        </p:nvSpPr>
        <p:spPr>
          <a:xfrm>
            <a:off x="186597" y="1311275"/>
            <a:ext cx="4288564"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3368500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2 column text + image + caption 1">
    <p:spTree>
      <p:nvGrpSpPr>
        <p:cNvPr id="1" name=""/>
        <p:cNvGrpSpPr/>
        <p:nvPr/>
      </p:nvGrpSpPr>
      <p:grpSpPr>
        <a:xfrm>
          <a:off x="0" y="0"/>
          <a:ext cx="0" cy="0"/>
          <a:chOff x="0" y="0"/>
          <a:chExt cx="0" cy="0"/>
        </a:xfrm>
      </p:grpSpPr>
      <p:sp>
        <p:nvSpPr>
          <p:cNvPr id="19"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6102847" y="1322601"/>
            <a:ext cx="2763341" cy="2792301"/>
          </a:xfrm>
          <a:prstGeom prst="rect">
            <a:avLst/>
          </a:prstGeom>
          <a:solidFill>
            <a:schemeClr val="bg1">
              <a:lumMod val="85000"/>
            </a:schemeClr>
          </a:solidFill>
        </p:spPr>
        <p:txBody>
          <a:bodyPr anchor="ctr"/>
          <a:lstStyle>
            <a:lvl1pPr marL="0" indent="0" algn="ctr">
              <a:buNone/>
              <a:defRPr sz="1600" b="0" i="0">
                <a:solidFill>
                  <a:schemeClr val="tx2"/>
                </a:solidFill>
                <a:latin typeface="4 Text" pitchFamily="2" charset="77"/>
              </a:defRPr>
            </a:lvl1pPr>
          </a:lstStyle>
          <a:p>
            <a:r>
              <a:rPr lang="en-US" dirty="0"/>
              <a:t>Drag and drop image</a:t>
            </a:r>
          </a:p>
        </p:txBody>
      </p:sp>
      <p:sp>
        <p:nvSpPr>
          <p:cNvPr id="20"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6102847" y="4177950"/>
            <a:ext cx="2763341" cy="87953"/>
          </a:xfrm>
          <a:prstGeom prst="rect">
            <a:avLst/>
          </a:prstGeom>
        </p:spPr>
        <p:txBody>
          <a:bodyPr lIns="0" tIns="0" rIns="0" bIns="0"/>
          <a:lstStyle>
            <a:lvl1pPr marL="0" indent="0">
              <a:buNone/>
              <a:defRPr sz="1000" b="0" i="0">
                <a:solidFill>
                  <a:schemeClr val="tx2"/>
                </a:solidFill>
                <a:latin typeface="Arial" panose="020B0604020202020204" pitchFamily="34" charset="0"/>
                <a:cs typeface="Arial" panose="020B0604020202020204" pitchFamily="34" charset="0"/>
              </a:defRPr>
            </a:lvl1pPr>
            <a:lvl2pPr marL="342900" indent="0">
              <a:buNone/>
              <a:defRPr sz="1000">
                <a:solidFill>
                  <a:schemeClr val="accent5"/>
                </a:solidFill>
                <a:latin typeface="Channel 4 Chadwick" pitchFamily="2" charset="77"/>
              </a:defRPr>
            </a:lvl2pPr>
            <a:lvl3pPr marL="685800" indent="0">
              <a:buNone/>
              <a:defRPr sz="1000">
                <a:solidFill>
                  <a:schemeClr val="accent5"/>
                </a:solidFill>
                <a:latin typeface="Channel 4 Chadwick" pitchFamily="2" charset="77"/>
              </a:defRPr>
            </a:lvl3pPr>
            <a:lvl4pPr marL="1028700" indent="0">
              <a:buNone/>
              <a:defRPr sz="1000">
                <a:solidFill>
                  <a:schemeClr val="accent5"/>
                </a:solidFill>
                <a:latin typeface="Channel 4 Chadwick" pitchFamily="2" charset="77"/>
              </a:defRPr>
            </a:lvl4pPr>
            <a:lvl5pPr marL="1371600" indent="0">
              <a:buNone/>
              <a:defRPr sz="1000">
                <a:solidFill>
                  <a:schemeClr val="accent5"/>
                </a:solidFill>
                <a:latin typeface="Channel 4 Chadwick" pitchFamily="2" charset="77"/>
              </a:defRPr>
            </a:lvl5pPr>
          </a:lstStyle>
          <a:p>
            <a:pPr lvl="0"/>
            <a:r>
              <a:rPr lang="en-US" dirty="0"/>
              <a:t>Click to edit caption: Arial Regular 10pt</a:t>
            </a:r>
          </a:p>
        </p:txBody>
      </p:sp>
      <p:sp>
        <p:nvSpPr>
          <p:cNvPr id="11" name="Content Placeholder 2"/>
          <p:cNvSpPr>
            <a:spLocks noGrp="1"/>
          </p:cNvSpPr>
          <p:nvPr>
            <p:ph sz="quarter" idx="10" hasCustomPrompt="1"/>
          </p:nvPr>
        </p:nvSpPr>
        <p:spPr>
          <a:xfrm>
            <a:off x="186596" y="262396"/>
            <a:ext cx="8672097" cy="1036377"/>
          </a:xfrm>
          <a:prstGeom prst="rect">
            <a:avLst/>
          </a:prstGeom>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dirty="0"/>
              <a:t>Click to edit slide title (up to 2 lines) – </a:t>
            </a:r>
            <a:br>
              <a:rPr lang="en-US" dirty="0"/>
            </a:br>
            <a:r>
              <a:rPr lang="en-US" dirty="0"/>
              <a:t>Arial Bold 25pt title</a:t>
            </a:r>
          </a:p>
        </p:txBody>
      </p:sp>
      <p:sp>
        <p:nvSpPr>
          <p:cNvPr id="9" name="Text Placeholder 2">
            <a:extLst>
              <a:ext uri="{FF2B5EF4-FFF2-40B4-BE49-F238E27FC236}">
                <a16:creationId xmlns:a16="http://schemas.microsoft.com/office/drawing/2014/main" id="{6B742EC7-0905-4619-9932-945C15BD9FB8}"/>
              </a:ext>
            </a:extLst>
          </p:cNvPr>
          <p:cNvSpPr>
            <a:spLocks noGrp="1"/>
          </p:cNvSpPr>
          <p:nvPr>
            <p:ph type="body" sz="quarter" idx="26" hasCustomPrompt="1"/>
          </p:nvPr>
        </p:nvSpPr>
        <p:spPr>
          <a:xfrm>
            <a:off x="3144721" y="1311275"/>
            <a:ext cx="285455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marL="457200" indent="0">
              <a:buFont typeface="Arial" panose="020B0604020202020204" pitchFamily="34" charset="0"/>
              <a:buNone/>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p:txBody>
      </p:sp>
      <p:sp>
        <p:nvSpPr>
          <p:cNvPr id="8" name="Text Placeholder 2">
            <a:extLst>
              <a:ext uri="{FF2B5EF4-FFF2-40B4-BE49-F238E27FC236}">
                <a16:creationId xmlns:a16="http://schemas.microsoft.com/office/drawing/2014/main" id="{E839734A-FE59-489D-8235-3CE5E3DE21EF}"/>
              </a:ext>
            </a:extLst>
          </p:cNvPr>
          <p:cNvSpPr>
            <a:spLocks noGrp="1"/>
          </p:cNvSpPr>
          <p:nvPr>
            <p:ph type="body" sz="quarter" idx="27" hasCustomPrompt="1"/>
          </p:nvPr>
        </p:nvSpPr>
        <p:spPr>
          <a:xfrm>
            <a:off x="186595" y="1311275"/>
            <a:ext cx="2854557" cy="2952750"/>
          </a:xfrm>
          <a:prstGeom prst="rect">
            <a:avLst/>
          </a:prstGeom>
        </p:spPr>
        <p:txBody>
          <a:bodyPr/>
          <a:lstStyle>
            <a:lvl1pPr marL="285750" indent="-285750">
              <a:buFont typeface="Arial" panose="020B0604020202020204" pitchFamily="34" charset="0"/>
              <a:buChar char="•"/>
              <a:defRPr sz="1400">
                <a:solidFill>
                  <a:srgbClr val="1C3D74"/>
                </a:solidFill>
                <a:latin typeface="+mj-lt"/>
              </a:defRPr>
            </a:lvl1pPr>
            <a:lvl2pPr>
              <a:buFont typeface="Arial" panose="020B0604020202020204" pitchFamily="34" charset="0"/>
              <a:buChar char="-"/>
              <a:defRPr sz="1400">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dirty="0"/>
              <a:t>Click to edit Master title style – Arial Regular 14pt</a:t>
            </a:r>
          </a:p>
          <a:p>
            <a:r>
              <a:rPr lang="en-US" dirty="0"/>
              <a:t>Bullet points</a:t>
            </a:r>
          </a:p>
          <a:p>
            <a:pPr>
              <a:defRPr/>
            </a:pPr>
            <a:r>
              <a:rPr lang="en-US" dirty="0"/>
              <a:t>Bullet points</a:t>
            </a:r>
          </a:p>
          <a:p>
            <a:pPr>
              <a:defRPr/>
            </a:pPr>
            <a:r>
              <a:rPr lang="en-US" dirty="0"/>
              <a:t>Bullet points</a:t>
            </a:r>
          </a:p>
          <a:p>
            <a:pPr lvl="1">
              <a:buFont typeface="Arial" panose="020B0604020202020204" pitchFamily="34" charset="0"/>
              <a:buChar char="-"/>
              <a:defRPr/>
            </a:pPr>
            <a:r>
              <a:rPr lang="en-US" sz="1400" dirty="0">
                <a:solidFill>
                  <a:srgbClr val="1C3D74"/>
                </a:solidFill>
                <a:latin typeface="Arial" panose="020B0604020202020204" pitchFamily="34" charset="0"/>
                <a:cs typeface="Arial" panose="020B0604020202020204" pitchFamily="34" charset="0"/>
              </a:rPr>
              <a:t>Sub-bullet point</a:t>
            </a:r>
          </a:p>
          <a:p>
            <a:pPr>
              <a:defRPr/>
            </a:pPr>
            <a:endParaRPr lang="en-US" dirty="0"/>
          </a:p>
        </p:txBody>
      </p:sp>
    </p:spTree>
    <p:extLst>
      <p:ext uri="{BB962C8B-B14F-4D97-AF65-F5344CB8AC3E}">
        <p14:creationId xmlns:p14="http://schemas.microsoft.com/office/powerpoint/2010/main" val="3371719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2.png"/><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3B30F1-BEAB-1D48-98D9-E0838B9BE62A}"/>
              </a:ext>
            </a:extLst>
          </p:cNvPr>
          <p:cNvPicPr>
            <a:picLocks noChangeAspect="1"/>
          </p:cNvPicPr>
          <p:nvPr userDrawn="1"/>
        </p:nvPicPr>
        <p:blipFill rotWithShape="1">
          <a:blip r:embed="rId19"/>
          <a:srcRect t="86937"/>
          <a:stretch/>
        </p:blipFill>
        <p:spPr>
          <a:xfrm>
            <a:off x="0" y="4471626"/>
            <a:ext cx="9144000" cy="671874"/>
          </a:xfrm>
          <a:prstGeom prst="rect">
            <a:avLst/>
          </a:prstGeom>
        </p:spPr>
      </p:pic>
      <p:sp>
        <p:nvSpPr>
          <p:cNvPr id="13" name="TextBox 12">
            <a:extLst>
              <a:ext uri="{FF2B5EF4-FFF2-40B4-BE49-F238E27FC236}">
                <a16:creationId xmlns:a16="http://schemas.microsoft.com/office/drawing/2014/main" id="{5EFACAD1-D0A6-9749-A5C6-07C38D8E6F7D}"/>
              </a:ext>
            </a:extLst>
          </p:cNvPr>
          <p:cNvSpPr txBox="1"/>
          <p:nvPr userDrawn="1"/>
        </p:nvSpPr>
        <p:spPr>
          <a:xfrm>
            <a:off x="7926850" y="4846638"/>
            <a:ext cx="939338" cy="138499"/>
          </a:xfrm>
          <a:prstGeom prst="rect">
            <a:avLst/>
          </a:prstGeom>
          <a:noFill/>
        </p:spPr>
        <p:txBody>
          <a:bodyPr wrap="square" lIns="0" tIns="0" rIns="0" bIns="0" rtlCol="0">
            <a:spAutoFit/>
          </a:bodyPr>
          <a:lstStyle/>
          <a:p>
            <a:pPr algn="r"/>
            <a:fld id="{A98891B2-5225-5C40-A770-7C3A43B5E5B1}" type="slidenum">
              <a:rPr lang="en-US" sz="900" b="0" i="0" smtClean="0">
                <a:solidFill>
                  <a:schemeClr val="bg1"/>
                </a:solidFill>
                <a:latin typeface="Arial" panose="020B0604020202020204" pitchFamily="34" charset="0"/>
                <a:cs typeface="Arial" panose="020B0604020202020204" pitchFamily="34" charset="0"/>
              </a:rPr>
              <a:pPr algn="r"/>
              <a:t>‹#›</a:t>
            </a:fld>
            <a:endParaRPr lang="en-US" sz="900" b="0" i="0" dirty="0">
              <a:solidFill>
                <a:schemeClr val="bg1"/>
              </a:solidFill>
              <a:latin typeface="Arial" panose="020B0604020202020204" pitchFamily="34" charset="0"/>
              <a:cs typeface="Arial" panose="020B0604020202020204" pitchFamily="34" charset="0"/>
            </a:endParaRPr>
          </a:p>
        </p:txBody>
      </p:sp>
      <p:pic>
        <p:nvPicPr>
          <p:cNvPr id="10" name="Picture 9" descr="A picture containing text&#10;&#10;Description automatically generated">
            <a:extLst>
              <a:ext uri="{FF2B5EF4-FFF2-40B4-BE49-F238E27FC236}">
                <a16:creationId xmlns:a16="http://schemas.microsoft.com/office/drawing/2014/main" id="{29403F19-6B4E-D340-B3C7-02E67442FFD8}"/>
              </a:ext>
            </a:extLst>
          </p:cNvPr>
          <p:cNvPicPr>
            <a:picLocks noChangeAspect="1"/>
          </p:cNvPicPr>
          <p:nvPr userDrawn="1"/>
        </p:nvPicPr>
        <p:blipFill>
          <a:blip r:embed="rId20"/>
          <a:stretch>
            <a:fillRect/>
          </a:stretch>
        </p:blipFill>
        <p:spPr>
          <a:xfrm>
            <a:off x="298190" y="4516548"/>
            <a:ext cx="1507013" cy="539928"/>
          </a:xfrm>
          <a:prstGeom prst="rect">
            <a:avLst/>
          </a:prstGeom>
        </p:spPr>
      </p:pic>
    </p:spTree>
    <p:extLst>
      <p:ext uri="{BB962C8B-B14F-4D97-AF65-F5344CB8AC3E}">
        <p14:creationId xmlns:p14="http://schemas.microsoft.com/office/powerpoint/2010/main" val="247695733"/>
      </p:ext>
    </p:extLst>
  </p:cSld>
  <p:clrMap bg1="lt1" tx1="dk1" bg2="lt2" tx2="dk2" accent1="accent1" accent2="accent2" accent3="accent3" accent4="accent4" accent5="accent5" accent6="accent6" hlink="hlink" folHlink="folHlink"/>
  <p:sldLayoutIdLst>
    <p:sldLayoutId id="2147483885"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86">
          <p15:clr>
            <a:srgbClr val="F26B43"/>
          </p15:clr>
        </p15:guide>
        <p15:guide id="2" pos="1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466171"/>
      </p:ext>
    </p:extLst>
  </p:cSld>
  <p:clrMap bg1="lt1" tx1="dk1" bg2="lt2" tx2="dk2" accent1="accent1" accent2="accent2" accent3="accent3" accent4="accent4" accent5="accent5" accent6="accent6" hlink="hlink" folHlink="folHlink"/>
  <p:sldLayoutIdLst>
    <p:sldLayoutId id="2147483844" r:id="rId1"/>
    <p:sldLayoutId id="2147483884"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A670BE8-3C46-EF4F-BC90-6793A5222276}"/>
              </a:ext>
            </a:extLst>
          </p:cNvPr>
          <p:cNvCxnSpPr/>
          <p:nvPr userDrawn="1"/>
        </p:nvCxnSpPr>
        <p:spPr>
          <a:xfrm>
            <a:off x="298188" y="4830791"/>
            <a:ext cx="856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10;&#10;Description automatically generated">
            <a:extLst>
              <a:ext uri="{FF2B5EF4-FFF2-40B4-BE49-F238E27FC236}">
                <a16:creationId xmlns:a16="http://schemas.microsoft.com/office/drawing/2014/main" id="{C1B03F42-A624-7B40-90F0-82073970D9C5}"/>
              </a:ext>
            </a:extLst>
          </p:cNvPr>
          <p:cNvPicPr>
            <a:picLocks noChangeAspect="1"/>
          </p:cNvPicPr>
          <p:nvPr userDrawn="1"/>
        </p:nvPicPr>
        <p:blipFill>
          <a:blip r:embed="rId10"/>
          <a:stretch>
            <a:fillRect/>
          </a:stretch>
        </p:blipFill>
        <p:spPr>
          <a:xfrm>
            <a:off x="309989" y="257213"/>
            <a:ext cx="2574796" cy="922490"/>
          </a:xfrm>
          <a:prstGeom prst="rect">
            <a:avLst/>
          </a:prstGeom>
        </p:spPr>
      </p:pic>
    </p:spTree>
    <p:extLst>
      <p:ext uri="{BB962C8B-B14F-4D97-AF65-F5344CB8AC3E}">
        <p14:creationId xmlns:p14="http://schemas.microsoft.com/office/powerpoint/2010/main" val="1826588512"/>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58">
          <p15:clr>
            <a:srgbClr val="F26B43"/>
          </p15:clr>
        </p15:guide>
        <p15:guide id="3" pos="176">
          <p15:clr>
            <a:srgbClr val="F26B43"/>
          </p15:clr>
        </p15:guide>
        <p15:guide id="4" orient="horz" pos="2981">
          <p15:clr>
            <a:srgbClr val="F26B43"/>
          </p15:clr>
        </p15:guide>
        <p15:guide id="5" pos="5585">
          <p15:clr>
            <a:srgbClr val="F26B43"/>
          </p15:clr>
        </p15:guide>
        <p15:guide id="6" orient="horz" pos="1620">
          <p15:clr>
            <a:srgbClr val="F26B43"/>
          </p15:clr>
        </p15:guide>
        <p15:guide id="7" orient="horz" pos="554">
          <p15:clr>
            <a:srgbClr val="F26B43"/>
          </p15:clr>
        </p15:guide>
        <p15:guide id="8" orient="horz" pos="690">
          <p15:clr>
            <a:srgbClr val="F26B43"/>
          </p15:clr>
        </p15:guide>
        <p15:guide id="9" orient="horz" pos="826">
          <p15:clr>
            <a:srgbClr val="F26B43"/>
          </p15:clr>
        </p15:guide>
        <p15:guide id="10" pos="2812">
          <p15:clr>
            <a:srgbClr val="F26B43"/>
          </p15:clr>
        </p15:guide>
        <p15:guide id="11" pos="2948">
          <p15:clr>
            <a:srgbClr val="F26B43"/>
          </p15:clr>
        </p15:guide>
        <p15:guide id="12" pos="1474">
          <p15:clr>
            <a:srgbClr val="F26B43"/>
          </p15:clr>
        </p15:guide>
        <p15:guide id="13" pos="4263">
          <p15:clr>
            <a:srgbClr val="F26B43"/>
          </p15:clr>
        </p15:guide>
        <p15:guide id="14" orient="horz" pos="2822">
          <p15:clr>
            <a:srgbClr val="F26B43"/>
          </p15:clr>
        </p15:guide>
        <p15:guide id="15" orient="horz" pos="275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7.xml"/><Relationship Id="rId1" Type="http://schemas.openxmlformats.org/officeDocument/2006/relationships/video" Target="https://www.youtube.com/embed/6ShrZhhQDc8?feature=oembed"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qmplus.qmul.ac.uk/course/view.php?id=21981"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2024F8-0DA2-39DE-F90D-74842F51063B}"/>
              </a:ext>
            </a:extLst>
          </p:cNvPr>
          <p:cNvSpPr txBox="1">
            <a:spLocks/>
          </p:cNvSpPr>
          <p:nvPr/>
        </p:nvSpPr>
        <p:spPr>
          <a:xfrm>
            <a:off x="22155" y="1494375"/>
            <a:ext cx="4372750" cy="1771861"/>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4000" b="1"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GB" sz="2800" dirty="0">
                <a:solidFill>
                  <a:srgbClr val="FFC000"/>
                </a:solidFill>
              </a:rPr>
              <a:t>Summer School</a:t>
            </a:r>
          </a:p>
          <a:p>
            <a:pPr algn="ctr"/>
            <a:r>
              <a:rPr lang="en-GB" sz="2800" dirty="0">
                <a:latin typeface="Calibri" panose="020F0502020204030204" pitchFamily="34" charset="0"/>
                <a:cs typeface="Calibri" panose="020F0502020204030204" pitchFamily="34" charset="0"/>
              </a:rPr>
              <a:t>Environmental Impacts on Health and Disease</a:t>
            </a:r>
            <a:endParaRPr lang="en-US" sz="2800" dirty="0">
              <a:latin typeface="Calibri" panose="020F0502020204030204" pitchFamily="34" charset="0"/>
              <a:cs typeface="Calibri" panose="020F0502020204030204" pitchFamily="34" charset="0"/>
            </a:endParaRPr>
          </a:p>
        </p:txBody>
      </p:sp>
      <p:sp>
        <p:nvSpPr>
          <p:cNvPr id="6" name="Content Placeholder 2">
            <a:extLst>
              <a:ext uri="{FF2B5EF4-FFF2-40B4-BE49-F238E27FC236}">
                <a16:creationId xmlns:a16="http://schemas.microsoft.com/office/drawing/2014/main" id="{353D248B-240F-EAD6-7F87-A1D604D1516E}"/>
              </a:ext>
            </a:extLst>
          </p:cNvPr>
          <p:cNvSpPr txBox="1">
            <a:spLocks/>
          </p:cNvSpPr>
          <p:nvPr/>
        </p:nvSpPr>
        <p:spPr>
          <a:xfrm>
            <a:off x="226959" y="3428065"/>
            <a:ext cx="7690784" cy="1439723"/>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pPr>
            <a:r>
              <a:rPr lang="en-US" sz="1800" b="1" dirty="0">
                <a:latin typeface="+mn-lt"/>
              </a:rPr>
              <a:t>Stavroula Kanoni, PhD, PGCAP, FHEA</a:t>
            </a:r>
          </a:p>
          <a:p>
            <a:pPr>
              <a:lnSpc>
                <a:spcPct val="100000"/>
              </a:lnSpc>
              <a:spcBef>
                <a:spcPts val="0"/>
              </a:spcBef>
            </a:pPr>
            <a:r>
              <a:rPr lang="en-US" sz="1800" dirty="0">
                <a:latin typeface="+mn-lt"/>
              </a:rPr>
              <a:t>Reader in Nutrigenetics and Cardiovascular Health</a:t>
            </a:r>
          </a:p>
          <a:p>
            <a:pPr>
              <a:lnSpc>
                <a:spcPct val="100000"/>
              </a:lnSpc>
              <a:spcBef>
                <a:spcPts val="0"/>
              </a:spcBef>
            </a:pPr>
            <a:r>
              <a:rPr lang="en-US" sz="1800" dirty="0">
                <a:latin typeface="+mn-lt"/>
              </a:rPr>
              <a:t>Academic Lead (Dep) </a:t>
            </a:r>
            <a:r>
              <a:rPr lang="en-GB" sz="1800" dirty="0">
                <a:latin typeface="+mn-lt"/>
              </a:rPr>
              <a:t>Environment &amp; Health Multi-Disciplinary Theme</a:t>
            </a:r>
          </a:p>
          <a:p>
            <a:pPr>
              <a:lnSpc>
                <a:spcPct val="100000"/>
              </a:lnSpc>
              <a:spcBef>
                <a:spcPts val="0"/>
              </a:spcBef>
            </a:pPr>
            <a:r>
              <a:rPr lang="en-GB" sz="1800" dirty="0">
                <a:effectLst/>
                <a:latin typeface="+mn-lt"/>
                <a:ea typeface="Calibri" panose="020F0502020204030204" pitchFamily="34" charset="0"/>
              </a:rPr>
              <a:t>Fellow Digital Environment Research Institute (DERI)</a:t>
            </a:r>
            <a:endParaRPr lang="en-GB" sz="1800" dirty="0">
              <a:latin typeface="+mn-lt"/>
            </a:endParaRPr>
          </a:p>
          <a:p>
            <a:pPr>
              <a:lnSpc>
                <a:spcPct val="100000"/>
              </a:lnSpc>
              <a:spcBef>
                <a:spcPts val="0"/>
              </a:spcBef>
            </a:pPr>
            <a:r>
              <a:rPr lang="en-US" sz="1800" b="1" dirty="0">
                <a:latin typeface="+mn-lt"/>
              </a:rPr>
              <a:t>s.kanoni@qmul.ac.uk </a:t>
            </a:r>
          </a:p>
          <a:p>
            <a:pPr>
              <a:lnSpc>
                <a:spcPct val="100000"/>
              </a:lnSpc>
              <a:spcBef>
                <a:spcPts val="0"/>
              </a:spcBef>
            </a:pPr>
            <a:r>
              <a:rPr lang="en-US" sz="1800" b="1" dirty="0">
                <a:latin typeface="+mn-lt"/>
              </a:rPr>
              <a:t>				</a:t>
            </a:r>
          </a:p>
        </p:txBody>
      </p:sp>
      <p:pic>
        <p:nvPicPr>
          <p:cNvPr id="3074" name="Picture 2" descr="human environment elements">
            <a:extLst>
              <a:ext uri="{FF2B5EF4-FFF2-40B4-BE49-F238E27FC236}">
                <a16:creationId xmlns:a16="http://schemas.microsoft.com/office/drawing/2014/main" id="{ABADCEC2-6F97-1298-96E2-C0B27BE1AA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3511" y="424207"/>
            <a:ext cx="3573530" cy="3440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892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36580" y="43609"/>
            <a:ext cx="8672097" cy="383439"/>
          </a:xfrm>
        </p:spPr>
        <p:txBody>
          <a:bodyPr/>
          <a:lstStyle/>
          <a:p>
            <a:r>
              <a:rPr lang="en-GB" sz="2400" dirty="0">
                <a:latin typeface="Calibri" panose="020F0502020204030204" pitchFamily="34" charset="0"/>
                <a:cs typeface="Calibri" panose="020F0502020204030204" pitchFamily="34" charset="0"/>
              </a:rPr>
              <a:t>Summer School – Sessions: Week 1</a:t>
            </a:r>
          </a:p>
        </p:txBody>
      </p:sp>
      <p:graphicFrame>
        <p:nvGraphicFramePr>
          <p:cNvPr id="3" name="Diagram 2">
            <a:extLst>
              <a:ext uri="{FF2B5EF4-FFF2-40B4-BE49-F238E27FC236}">
                <a16:creationId xmlns:a16="http://schemas.microsoft.com/office/drawing/2014/main" id="{90F0E825-166F-58B3-F5D2-04B748C1A141}"/>
              </a:ext>
            </a:extLst>
          </p:cNvPr>
          <p:cNvGraphicFramePr/>
          <p:nvPr>
            <p:extLst>
              <p:ext uri="{D42A27DB-BD31-4B8C-83A1-F6EECF244321}">
                <p14:modId xmlns:p14="http://schemas.microsoft.com/office/powerpoint/2010/main" val="186481695"/>
              </p:ext>
            </p:extLst>
          </p:nvPr>
        </p:nvGraphicFramePr>
        <p:xfrm>
          <a:off x="235951" y="565150"/>
          <a:ext cx="8672097" cy="3845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6557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36580" y="43609"/>
            <a:ext cx="8672097" cy="383439"/>
          </a:xfrm>
        </p:spPr>
        <p:txBody>
          <a:bodyPr/>
          <a:lstStyle/>
          <a:p>
            <a:r>
              <a:rPr lang="en-GB" sz="2400" dirty="0">
                <a:latin typeface="Calibri" panose="020F0502020204030204" pitchFamily="34" charset="0"/>
                <a:cs typeface="Calibri" panose="020F0502020204030204" pitchFamily="34" charset="0"/>
              </a:rPr>
              <a:t>Summer School – Sessions: Week 2</a:t>
            </a:r>
          </a:p>
        </p:txBody>
      </p:sp>
      <p:graphicFrame>
        <p:nvGraphicFramePr>
          <p:cNvPr id="3" name="Diagram 2">
            <a:extLst>
              <a:ext uri="{FF2B5EF4-FFF2-40B4-BE49-F238E27FC236}">
                <a16:creationId xmlns:a16="http://schemas.microsoft.com/office/drawing/2014/main" id="{90F0E825-166F-58B3-F5D2-04B748C1A141}"/>
              </a:ext>
            </a:extLst>
          </p:cNvPr>
          <p:cNvGraphicFramePr/>
          <p:nvPr>
            <p:extLst>
              <p:ext uri="{D42A27DB-BD31-4B8C-83A1-F6EECF244321}">
                <p14:modId xmlns:p14="http://schemas.microsoft.com/office/powerpoint/2010/main" val="1577960639"/>
              </p:ext>
            </p:extLst>
          </p:nvPr>
        </p:nvGraphicFramePr>
        <p:xfrm>
          <a:off x="100628" y="565150"/>
          <a:ext cx="8908049" cy="3845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0608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36580" y="43609"/>
            <a:ext cx="8672097" cy="383439"/>
          </a:xfrm>
        </p:spPr>
        <p:txBody>
          <a:bodyPr/>
          <a:lstStyle/>
          <a:p>
            <a:r>
              <a:rPr lang="en-GB" sz="2400" dirty="0">
                <a:latin typeface="Calibri" panose="020F0502020204030204" pitchFamily="34" charset="0"/>
                <a:cs typeface="Calibri" panose="020F0502020204030204" pitchFamily="34" charset="0"/>
              </a:rPr>
              <a:t>Summer School – Sessions: Week 3</a:t>
            </a:r>
          </a:p>
        </p:txBody>
      </p:sp>
      <p:graphicFrame>
        <p:nvGraphicFramePr>
          <p:cNvPr id="3" name="Diagram 2">
            <a:extLst>
              <a:ext uri="{FF2B5EF4-FFF2-40B4-BE49-F238E27FC236}">
                <a16:creationId xmlns:a16="http://schemas.microsoft.com/office/drawing/2014/main" id="{90F0E825-166F-58B3-F5D2-04B748C1A141}"/>
              </a:ext>
            </a:extLst>
          </p:cNvPr>
          <p:cNvGraphicFramePr/>
          <p:nvPr>
            <p:extLst>
              <p:ext uri="{D42A27DB-BD31-4B8C-83A1-F6EECF244321}">
                <p14:modId xmlns:p14="http://schemas.microsoft.com/office/powerpoint/2010/main" val="944704548"/>
              </p:ext>
            </p:extLst>
          </p:nvPr>
        </p:nvGraphicFramePr>
        <p:xfrm>
          <a:off x="100628" y="565150"/>
          <a:ext cx="8908049" cy="3845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6753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36580" y="43609"/>
            <a:ext cx="8672097" cy="383439"/>
          </a:xfrm>
        </p:spPr>
        <p:txBody>
          <a:bodyPr/>
          <a:lstStyle/>
          <a:p>
            <a:r>
              <a:rPr lang="en-GB" sz="2400" dirty="0">
                <a:latin typeface="Calibri" panose="020F0502020204030204" pitchFamily="34" charset="0"/>
                <a:cs typeface="Calibri" panose="020F0502020204030204" pitchFamily="34" charset="0"/>
              </a:rPr>
              <a:t>Summer School – Learning outcomes</a:t>
            </a:r>
          </a:p>
          <a:p>
            <a:endParaRPr lang="en-GB" sz="2400" dirty="0">
              <a:latin typeface="Calibri" panose="020F0502020204030204" pitchFamily="34" charset="0"/>
              <a:cs typeface="Calibri" panose="020F0502020204030204" pitchFamily="34" charset="0"/>
            </a:endParaRPr>
          </a:p>
        </p:txBody>
      </p:sp>
      <p:sp>
        <p:nvSpPr>
          <p:cNvPr id="9" name="Text Placeholder 2"/>
          <p:cNvSpPr>
            <a:spLocks noGrp="1"/>
          </p:cNvSpPr>
          <p:nvPr>
            <p:ph type="body" sz="quarter" idx="13"/>
          </p:nvPr>
        </p:nvSpPr>
        <p:spPr>
          <a:xfrm>
            <a:off x="3283527" y="892113"/>
            <a:ext cx="5659582" cy="3088690"/>
          </a:xfrm>
        </p:spPr>
        <p:txBody>
          <a:bodyPr/>
          <a:lstStyle/>
          <a:p>
            <a:pPr algn="l">
              <a:buFont typeface="Arial" panose="020B0604020202020204" pitchFamily="34" charset="0"/>
              <a:buChar char="•"/>
            </a:pPr>
            <a:r>
              <a:rPr lang="en-GB" sz="1800" b="0" i="0" dirty="0">
                <a:solidFill>
                  <a:schemeClr val="tx1"/>
                </a:solidFill>
                <a:effectLst/>
                <a:latin typeface="Calibri" panose="020F0502020204030204" pitchFamily="34" charset="0"/>
                <a:cs typeface="Calibri" panose="020F0502020204030204" pitchFamily="34" charset="0"/>
              </a:rPr>
              <a:t>Understand fundamental principles of the environmental effects on human health</a:t>
            </a:r>
          </a:p>
          <a:p>
            <a:pPr algn="l">
              <a:buFont typeface="Arial" panose="020B0604020202020204" pitchFamily="34" charset="0"/>
              <a:buChar char="•"/>
            </a:pPr>
            <a:r>
              <a:rPr lang="en-GB" sz="1800" b="0" i="0" dirty="0">
                <a:solidFill>
                  <a:schemeClr val="tx1"/>
                </a:solidFill>
                <a:effectLst/>
                <a:latin typeface="Calibri" panose="020F0502020204030204" pitchFamily="34" charset="0"/>
                <a:cs typeface="Calibri" panose="020F0502020204030204" pitchFamily="34" charset="0"/>
              </a:rPr>
              <a:t>Evaluate the different types of environmental exposures</a:t>
            </a:r>
          </a:p>
          <a:p>
            <a:pPr algn="l">
              <a:buFont typeface="Arial" panose="020B0604020202020204" pitchFamily="34" charset="0"/>
              <a:buChar char="•"/>
            </a:pPr>
            <a:r>
              <a:rPr lang="en-GB" sz="1800" b="0" i="0" dirty="0">
                <a:solidFill>
                  <a:schemeClr val="tx1"/>
                </a:solidFill>
                <a:effectLst/>
                <a:latin typeface="Calibri" panose="020F0502020204030204" pitchFamily="34" charset="0"/>
                <a:cs typeface="Calibri" panose="020F0502020204030204" pitchFamily="34" charset="0"/>
              </a:rPr>
              <a:t>Appraise and interpret the role of the environment as a key factor in pathogenic mechanisms of human disease</a:t>
            </a:r>
          </a:p>
          <a:p>
            <a:pPr algn="l">
              <a:buFont typeface="Arial" panose="020B0604020202020204" pitchFamily="34" charset="0"/>
              <a:buChar char="•"/>
            </a:pPr>
            <a:r>
              <a:rPr lang="en-GB" sz="1800" b="0" i="0" dirty="0">
                <a:solidFill>
                  <a:schemeClr val="tx1"/>
                </a:solidFill>
                <a:effectLst/>
                <a:latin typeface="Calibri" panose="020F0502020204030204" pitchFamily="34" charset="0"/>
                <a:cs typeface="Calibri" panose="020F0502020204030204" pitchFamily="34" charset="0"/>
              </a:rPr>
              <a:t>Gain fundamental knowledge in the area of environment and health</a:t>
            </a:r>
          </a:p>
          <a:p>
            <a:pPr algn="l">
              <a:buFont typeface="Arial" panose="020B0604020202020204" pitchFamily="34" charset="0"/>
              <a:buChar char="•"/>
            </a:pPr>
            <a:r>
              <a:rPr lang="en-GB" sz="1800" b="0" i="0" dirty="0">
                <a:solidFill>
                  <a:schemeClr val="tx1"/>
                </a:solidFill>
                <a:effectLst/>
                <a:latin typeface="Calibri" panose="020F0502020204030204" pitchFamily="34" charset="0"/>
                <a:cs typeface="Calibri" panose="020F0502020204030204" pitchFamily="34" charset="0"/>
              </a:rPr>
              <a:t>Adapt the principles of environmental health and critical evidence-based discovery to your field</a:t>
            </a:r>
          </a:p>
          <a:p>
            <a:endParaRPr lang="en-GB" sz="1800" dirty="0">
              <a:solidFill>
                <a:schemeClr val="tx1"/>
              </a:solidFill>
              <a:latin typeface="Calibri" panose="020F0502020204030204" pitchFamily="34" charset="0"/>
              <a:cs typeface="Calibri" panose="020F0502020204030204" pitchFamily="34" charset="0"/>
            </a:endParaRPr>
          </a:p>
        </p:txBody>
      </p:sp>
      <p:pic>
        <p:nvPicPr>
          <p:cNvPr id="1026" name="Picture 2" descr="Learning outcomes">
            <a:extLst>
              <a:ext uri="{FF2B5EF4-FFF2-40B4-BE49-F238E27FC236}">
                <a16:creationId xmlns:a16="http://schemas.microsoft.com/office/drawing/2014/main" id="{14A6F5BC-813B-5965-6197-337747D710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58" r="16991"/>
          <a:stretch/>
        </p:blipFill>
        <p:spPr bwMode="auto">
          <a:xfrm>
            <a:off x="230972" y="1175685"/>
            <a:ext cx="2789319" cy="232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476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36580" y="43609"/>
            <a:ext cx="8672097" cy="383439"/>
          </a:xfrm>
        </p:spPr>
        <p:txBody>
          <a:bodyPr/>
          <a:lstStyle/>
          <a:p>
            <a:r>
              <a:rPr lang="en-GB" sz="2400" dirty="0">
                <a:latin typeface="Calibri" panose="020F0502020204030204" pitchFamily="34" charset="0"/>
                <a:cs typeface="Calibri" panose="020F0502020204030204" pitchFamily="34" charset="0"/>
              </a:rPr>
              <a:t>Summer School – Assessments</a:t>
            </a:r>
          </a:p>
          <a:p>
            <a:endParaRPr lang="en-GB" sz="2400" dirty="0">
              <a:latin typeface="Calibri" panose="020F0502020204030204" pitchFamily="34" charset="0"/>
              <a:cs typeface="Calibri" panose="020F0502020204030204" pitchFamily="34" charset="0"/>
            </a:endParaRPr>
          </a:p>
        </p:txBody>
      </p:sp>
      <p:sp>
        <p:nvSpPr>
          <p:cNvPr id="9" name="Text Placeholder 2"/>
          <p:cNvSpPr>
            <a:spLocks noGrp="1"/>
          </p:cNvSpPr>
          <p:nvPr>
            <p:ph type="body" sz="quarter" idx="13"/>
          </p:nvPr>
        </p:nvSpPr>
        <p:spPr>
          <a:xfrm>
            <a:off x="304257" y="958778"/>
            <a:ext cx="8535486" cy="3088690"/>
          </a:xfrm>
        </p:spPr>
        <p:txBody>
          <a:bodyPr/>
          <a:lstStyle/>
          <a:p>
            <a:r>
              <a:rPr lang="en-GB" sz="1800" b="0" i="0" dirty="0">
                <a:solidFill>
                  <a:schemeClr val="tx1"/>
                </a:solidFill>
                <a:effectLst/>
                <a:latin typeface="Calibri" panose="020F0502020204030204" pitchFamily="34" charset="0"/>
                <a:cs typeface="Calibri" panose="020F0502020204030204" pitchFamily="34" charset="0"/>
              </a:rPr>
              <a:t>20</a:t>
            </a:r>
            <a:r>
              <a:rPr lang="en-GB" sz="1800" b="0" i="0" baseline="30000" dirty="0">
                <a:solidFill>
                  <a:schemeClr val="tx1"/>
                </a:solidFill>
                <a:effectLst/>
                <a:latin typeface="Calibri" panose="020F0502020204030204" pitchFamily="34" charset="0"/>
                <a:cs typeface="Calibri" panose="020F0502020204030204" pitchFamily="34" charset="0"/>
              </a:rPr>
              <a:t>th</a:t>
            </a:r>
            <a:r>
              <a:rPr lang="en-GB" sz="1800" b="0" i="0" dirty="0">
                <a:solidFill>
                  <a:schemeClr val="tx1"/>
                </a:solidFill>
                <a:effectLst/>
                <a:latin typeface="Calibri" panose="020F0502020204030204" pitchFamily="34" charset="0"/>
                <a:cs typeface="Calibri" panose="020F0502020204030204" pitchFamily="34" charset="0"/>
              </a:rPr>
              <a:t> of July</a:t>
            </a:r>
          </a:p>
          <a:p>
            <a:r>
              <a:rPr lang="en-GB" sz="1800" dirty="0">
                <a:solidFill>
                  <a:schemeClr val="tx1"/>
                </a:solidFill>
                <a:latin typeface="Calibri" panose="020F0502020204030204" pitchFamily="34" charset="0"/>
                <a:cs typeface="Calibri" panose="020F0502020204030204" pitchFamily="34" charset="0"/>
              </a:rPr>
              <a:t>Exams: MCQs covering all sessions (50% of total mark)</a:t>
            </a:r>
          </a:p>
          <a:p>
            <a:r>
              <a:rPr lang="en-GB" sz="1800" b="0" i="0" dirty="0">
                <a:solidFill>
                  <a:schemeClr val="tx1"/>
                </a:solidFill>
                <a:effectLst/>
                <a:latin typeface="Calibri" panose="020F0502020204030204" pitchFamily="34" charset="0"/>
                <a:cs typeface="Calibri" panose="020F0502020204030204" pitchFamily="34" charset="0"/>
              </a:rPr>
              <a:t>In-class presentations (50% of total mark)</a:t>
            </a:r>
          </a:p>
          <a:p>
            <a:pPr lvl="1"/>
            <a:r>
              <a:rPr lang="en-GB" sz="1800" dirty="0">
                <a:solidFill>
                  <a:schemeClr val="tx1"/>
                </a:solidFill>
                <a:latin typeface="Calibri" panose="020F0502020204030204" pitchFamily="34" charset="0"/>
                <a:cs typeface="Calibri" panose="020F0502020204030204" pitchFamily="34" charset="0"/>
              </a:rPr>
              <a:t>Groups of 2 people or solo</a:t>
            </a:r>
          </a:p>
          <a:p>
            <a:pPr lvl="1"/>
            <a:r>
              <a:rPr lang="en-GB" sz="1800" b="0" i="0" dirty="0">
                <a:solidFill>
                  <a:schemeClr val="tx1"/>
                </a:solidFill>
                <a:effectLst/>
                <a:latin typeface="Calibri" panose="020F0502020204030204" pitchFamily="34" charset="0"/>
                <a:cs typeface="Calibri" panose="020F0502020204030204" pitchFamily="34" charset="0"/>
              </a:rPr>
              <a:t>Select a publication on the topic of Environment &amp; Health (it can be a publication from the </a:t>
            </a:r>
            <a:r>
              <a:rPr lang="en-GB" sz="1800" b="0" i="0" dirty="0" err="1">
                <a:solidFill>
                  <a:schemeClr val="tx1"/>
                </a:solidFill>
                <a:effectLst/>
                <a:latin typeface="Calibri" panose="020F0502020204030204" pitchFamily="34" charset="0"/>
                <a:cs typeface="Calibri" panose="020F0502020204030204" pitchFamily="34" charset="0"/>
              </a:rPr>
              <a:t>QMplus</a:t>
            </a:r>
            <a:r>
              <a:rPr lang="en-GB" sz="1800" b="0" i="0" dirty="0">
                <a:solidFill>
                  <a:schemeClr val="tx1"/>
                </a:solidFill>
                <a:effectLst/>
                <a:latin typeface="Calibri" panose="020F0502020204030204" pitchFamily="34" charset="0"/>
                <a:cs typeface="Calibri" panose="020F0502020204030204" pitchFamily="34" charset="0"/>
              </a:rPr>
              <a:t> reading list)</a:t>
            </a:r>
          </a:p>
          <a:p>
            <a:pPr lvl="1"/>
            <a:r>
              <a:rPr lang="en-GB" sz="1800" dirty="0">
                <a:solidFill>
                  <a:schemeClr val="tx1"/>
                </a:solidFill>
                <a:latin typeface="Calibri" panose="020F0502020204030204" pitchFamily="34" charset="0"/>
                <a:cs typeface="Calibri" panose="020F0502020204030204" pitchFamily="34" charset="0"/>
              </a:rPr>
              <a:t>Give a 20 minutes presentation (background, methodology, results and main conclusions) plus 10 minutes for questions</a:t>
            </a:r>
          </a:p>
          <a:p>
            <a:pPr lvl="1"/>
            <a:r>
              <a:rPr lang="en-GB" sz="1800" b="0" i="0" dirty="0">
                <a:solidFill>
                  <a:schemeClr val="tx1"/>
                </a:solidFill>
                <a:effectLst/>
                <a:latin typeface="Calibri" panose="020F0502020204030204" pitchFamily="34" charset="0"/>
                <a:cs typeface="Calibri" panose="020F0502020204030204" pitchFamily="34" charset="0"/>
              </a:rPr>
              <a:t>Decide on the groups and the publication you are presenting by Thursday 13</a:t>
            </a:r>
            <a:r>
              <a:rPr lang="en-GB" sz="1800" b="0" i="0" baseline="30000" dirty="0">
                <a:solidFill>
                  <a:schemeClr val="tx1"/>
                </a:solidFill>
                <a:effectLst/>
                <a:latin typeface="Calibri" panose="020F0502020204030204" pitchFamily="34" charset="0"/>
                <a:cs typeface="Calibri" panose="020F0502020204030204" pitchFamily="34" charset="0"/>
              </a:rPr>
              <a:t>th</a:t>
            </a:r>
            <a:r>
              <a:rPr lang="en-GB" sz="1800" b="0" i="0" dirty="0">
                <a:solidFill>
                  <a:schemeClr val="tx1"/>
                </a:solidFill>
                <a:effectLst/>
                <a:latin typeface="Calibri" panose="020F0502020204030204" pitchFamily="34" charset="0"/>
                <a:cs typeface="Calibri" panose="020F0502020204030204" pitchFamily="34" charset="0"/>
              </a:rPr>
              <a:t> of July</a:t>
            </a:r>
          </a:p>
          <a:p>
            <a:endParaRPr lang="en-GB" sz="1800" dirty="0">
              <a:solidFill>
                <a:schemeClr val="tx1"/>
              </a:solidFill>
              <a:latin typeface="Calibri" panose="020F0502020204030204" pitchFamily="34" charset="0"/>
              <a:cs typeface="Calibri" panose="020F0502020204030204" pitchFamily="34" charset="0"/>
            </a:endParaRPr>
          </a:p>
        </p:txBody>
      </p:sp>
      <p:pic>
        <p:nvPicPr>
          <p:cNvPr id="10242" name="Picture 2" descr="Guide to assessment">
            <a:extLst>
              <a:ext uri="{FF2B5EF4-FFF2-40B4-BE49-F238E27FC236}">
                <a16:creationId xmlns:a16="http://schemas.microsoft.com/office/drawing/2014/main" id="{0DCF2293-A6A6-1194-570E-8F500B17B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5910" y="0"/>
            <a:ext cx="3068090" cy="1917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616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36580" y="43609"/>
            <a:ext cx="8672097" cy="383439"/>
          </a:xfrm>
        </p:spPr>
        <p:txBody>
          <a:bodyPr/>
          <a:lstStyle/>
          <a:p>
            <a:r>
              <a:rPr lang="en-GB" sz="2400" dirty="0">
                <a:latin typeface="Calibri" panose="020F0502020204030204" pitchFamily="34" charset="0"/>
                <a:cs typeface="Calibri" panose="020F0502020204030204" pitchFamily="34" charset="0"/>
              </a:rPr>
              <a:t>Summer School – Feedback</a:t>
            </a:r>
          </a:p>
          <a:p>
            <a:endParaRPr lang="en-GB" sz="2400" dirty="0">
              <a:latin typeface="Calibri" panose="020F0502020204030204" pitchFamily="34" charset="0"/>
              <a:cs typeface="Calibri" panose="020F0502020204030204" pitchFamily="34" charset="0"/>
            </a:endParaRPr>
          </a:p>
        </p:txBody>
      </p:sp>
      <p:sp>
        <p:nvSpPr>
          <p:cNvPr id="9" name="Text Placeholder 2"/>
          <p:cNvSpPr>
            <a:spLocks noGrp="1"/>
          </p:cNvSpPr>
          <p:nvPr>
            <p:ph type="body" sz="quarter" idx="13"/>
          </p:nvPr>
        </p:nvSpPr>
        <p:spPr>
          <a:xfrm>
            <a:off x="336580" y="814820"/>
            <a:ext cx="6957838" cy="1457325"/>
          </a:xfrm>
        </p:spPr>
        <p:txBody>
          <a:bodyPr/>
          <a:lstStyle/>
          <a:p>
            <a:r>
              <a:rPr lang="en-GB" sz="1800" dirty="0">
                <a:solidFill>
                  <a:schemeClr val="tx1"/>
                </a:solidFill>
                <a:latin typeface="Calibri" panose="020F0502020204030204" pitchFamily="34" charset="0"/>
                <a:cs typeface="Calibri" panose="020F0502020204030204" pitchFamily="34" charset="0"/>
              </a:rPr>
              <a:t>Anonymised, online feedback form at the end of the summer school</a:t>
            </a:r>
          </a:p>
          <a:p>
            <a:endParaRPr lang="en-GB" sz="1800" b="0" i="0" dirty="0">
              <a:solidFill>
                <a:schemeClr val="tx1"/>
              </a:solidFill>
              <a:effectLst/>
              <a:latin typeface="Calibri" panose="020F0502020204030204" pitchFamily="34" charset="0"/>
              <a:cs typeface="Calibri" panose="020F0502020204030204" pitchFamily="34" charset="0"/>
            </a:endParaRPr>
          </a:p>
          <a:p>
            <a:endParaRPr lang="en-GB" sz="1800" dirty="0">
              <a:solidFill>
                <a:schemeClr val="tx1"/>
              </a:solidFill>
              <a:latin typeface="Calibri" panose="020F0502020204030204" pitchFamily="34" charset="0"/>
              <a:cs typeface="Calibri" panose="020F0502020204030204" pitchFamily="34" charset="0"/>
            </a:endParaRPr>
          </a:p>
        </p:txBody>
      </p:sp>
      <p:pic>
        <p:nvPicPr>
          <p:cNvPr id="11266" name="Picture 2" descr="The 3 Types Of Learner Feedback: Tools And Goals - eLearning Industry">
            <a:extLst>
              <a:ext uri="{FF2B5EF4-FFF2-40B4-BE49-F238E27FC236}">
                <a16:creationId xmlns:a16="http://schemas.microsoft.com/office/drawing/2014/main" id="{7E4E6D78-5F49-02CA-BAD0-A75F779DEF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8274" y="1704108"/>
            <a:ext cx="4908575" cy="2753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875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36580" y="43609"/>
            <a:ext cx="8672097" cy="383439"/>
          </a:xfrm>
        </p:spPr>
        <p:txBody>
          <a:bodyPr/>
          <a:lstStyle/>
          <a:p>
            <a:r>
              <a:rPr lang="en-GB" sz="2400" dirty="0">
                <a:latin typeface="Calibri" panose="020F0502020204030204" pitchFamily="34" charset="0"/>
                <a:cs typeface="Calibri" panose="020F0502020204030204" pitchFamily="34" charset="0"/>
              </a:rPr>
              <a:t>Summer School – Your expectations</a:t>
            </a:r>
          </a:p>
          <a:p>
            <a:endParaRPr lang="en-GB" sz="2400" dirty="0">
              <a:latin typeface="Calibri" panose="020F0502020204030204" pitchFamily="34" charset="0"/>
              <a:cs typeface="Calibri" panose="020F0502020204030204" pitchFamily="34" charset="0"/>
            </a:endParaRPr>
          </a:p>
        </p:txBody>
      </p:sp>
      <p:pic>
        <p:nvPicPr>
          <p:cNvPr id="12290" name="Picture 2" descr="Meeting Expectations vs Experiences in Sports – SOLD OUT SEATING…PREPARING  YOUR TEAM FOR THE FUTURE THROUGH STRATEGY AND TRAINING">
            <a:extLst>
              <a:ext uri="{FF2B5EF4-FFF2-40B4-BE49-F238E27FC236}">
                <a16:creationId xmlns:a16="http://schemas.microsoft.com/office/drawing/2014/main" id="{FAC65189-65DA-E131-99F1-5676702C2C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655" y="786245"/>
            <a:ext cx="6210690" cy="3571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784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38765" y="2494050"/>
            <a:ext cx="2018336" cy="369332"/>
          </a:xfrm>
          <a:prstGeom prst="rect">
            <a:avLst/>
          </a:prstGeom>
        </p:spPr>
        <p:txBody>
          <a:bodyPr wrap="square">
            <a:spAutoFit/>
          </a:bodyPr>
          <a:lstStyle/>
          <a:p>
            <a:r>
              <a:rPr lang="en-US" sz="1800" dirty="0">
                <a:solidFill>
                  <a:schemeClr val="bg1"/>
                </a:solidFill>
              </a:rPr>
              <a:t>@</a:t>
            </a:r>
            <a:r>
              <a:rPr lang="en-US" sz="1800" dirty="0" err="1">
                <a:solidFill>
                  <a:schemeClr val="bg1"/>
                </a:solidFill>
              </a:rPr>
              <a:t>StavroulaKanoni</a:t>
            </a:r>
            <a:r>
              <a:rPr lang="en-US" sz="1800" dirty="0">
                <a:solidFill>
                  <a:schemeClr val="bg1"/>
                </a:solidFill>
              </a:rPr>
              <a:t> </a:t>
            </a:r>
            <a:endParaRPr lang="en-GB" sz="1800" dirty="0">
              <a:solidFill>
                <a:schemeClr val="bg1"/>
              </a:solidFill>
            </a:endParaRPr>
          </a:p>
        </p:txBody>
      </p:sp>
      <p:pic>
        <p:nvPicPr>
          <p:cNvPr id="15" name="Picture 14" descr="A picture containing ax, vector graphics, tool&#10;&#10;Description automatically generated">
            <a:extLst>
              <a:ext uri="{FF2B5EF4-FFF2-40B4-BE49-F238E27FC236}">
                <a16:creationId xmlns:a16="http://schemas.microsoft.com/office/drawing/2014/main" id="{9F308AF9-248F-BE00-F749-56543BA49D2E}"/>
              </a:ext>
            </a:extLst>
          </p:cNvPr>
          <p:cNvPicPr>
            <a:picLocks noChangeAspect="1"/>
          </p:cNvPicPr>
          <p:nvPr/>
        </p:nvPicPr>
        <p:blipFill>
          <a:blip r:embed="rId2"/>
          <a:stretch>
            <a:fillRect/>
          </a:stretch>
        </p:blipFill>
        <p:spPr>
          <a:xfrm>
            <a:off x="6617780" y="2555605"/>
            <a:ext cx="373962" cy="307777"/>
          </a:xfrm>
          <a:prstGeom prst="rect">
            <a:avLst/>
          </a:prstGeom>
        </p:spPr>
      </p:pic>
      <p:pic>
        <p:nvPicPr>
          <p:cNvPr id="1026" name="Picture 2" descr="FAQs - Frequently Asked Questions. Please find answers to several FAQs">
            <a:extLst>
              <a:ext uri="{FF2B5EF4-FFF2-40B4-BE49-F238E27FC236}">
                <a16:creationId xmlns:a16="http://schemas.microsoft.com/office/drawing/2014/main" id="{34FDFE83-4F71-E923-99C2-1D3AF7E3E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71387" cy="21463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AQs - Frequently Asked Questions. Please find answers to several FAQs">
            <a:extLst>
              <a:ext uri="{FF2B5EF4-FFF2-40B4-BE49-F238E27FC236}">
                <a16:creationId xmlns:a16="http://schemas.microsoft.com/office/drawing/2014/main" id="{A5220804-802C-6946-36CA-8355360476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613" y="0"/>
            <a:ext cx="3071387" cy="2146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822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36580" y="43609"/>
            <a:ext cx="8672097" cy="383439"/>
          </a:xfrm>
        </p:spPr>
        <p:txBody>
          <a:bodyPr/>
          <a:lstStyle/>
          <a:p>
            <a:r>
              <a:rPr lang="en-GB" sz="2400" dirty="0">
                <a:latin typeface="Calibri" panose="020F0502020204030204" pitchFamily="34" charset="0"/>
                <a:cs typeface="Calibri" panose="020F0502020204030204" pitchFamily="34" charset="0"/>
              </a:rPr>
              <a:t>Outline</a:t>
            </a:r>
          </a:p>
        </p:txBody>
      </p:sp>
      <p:sp>
        <p:nvSpPr>
          <p:cNvPr id="9" name="Text Placeholder 2"/>
          <p:cNvSpPr>
            <a:spLocks noGrp="1"/>
          </p:cNvSpPr>
          <p:nvPr>
            <p:ph type="body" sz="quarter" idx="13"/>
          </p:nvPr>
        </p:nvSpPr>
        <p:spPr>
          <a:xfrm>
            <a:off x="336579" y="617403"/>
            <a:ext cx="8592675" cy="2721542"/>
          </a:xfrm>
        </p:spPr>
        <p:txBody>
          <a:bodyPr/>
          <a:lstStyle/>
          <a:p>
            <a:r>
              <a:rPr lang="en-GB" sz="1800" dirty="0">
                <a:latin typeface="Calibri" panose="020F0502020204030204" pitchFamily="34" charset="0"/>
                <a:cs typeface="Calibri" panose="020F0502020204030204" pitchFamily="34" charset="0"/>
              </a:rPr>
              <a:t>Round of introductions</a:t>
            </a:r>
          </a:p>
          <a:p>
            <a:endParaRPr lang="en-GB" sz="1800" dirty="0">
              <a:latin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Presentation of the Multidisciplinary Theme (MDT) “Environment &amp; Health” </a:t>
            </a:r>
          </a:p>
          <a:p>
            <a:endParaRPr lang="en-GB" sz="1800" dirty="0">
              <a:latin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Overview and learning outcomes of the Summer School</a:t>
            </a:r>
          </a:p>
          <a:p>
            <a:endParaRPr lang="en-GB" sz="1800" dirty="0">
              <a:latin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Content on </a:t>
            </a:r>
            <a:r>
              <a:rPr lang="en-GB" sz="1800" dirty="0" err="1">
                <a:latin typeface="Calibri" panose="020F0502020204030204" pitchFamily="34" charset="0"/>
                <a:cs typeface="Calibri" panose="020F0502020204030204" pitchFamily="34" charset="0"/>
              </a:rPr>
              <a:t>QMplus</a:t>
            </a:r>
            <a:r>
              <a:rPr lang="en-GB" sz="1800" dirty="0">
                <a:latin typeface="Calibri" panose="020F0502020204030204" pitchFamily="34" charset="0"/>
                <a:cs typeface="Calibri" panose="020F0502020204030204" pitchFamily="34" charset="0"/>
              </a:rPr>
              <a:t> and how to access it</a:t>
            </a:r>
          </a:p>
          <a:p>
            <a:endParaRPr lang="en-GB" sz="1800" dirty="0">
              <a:latin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Summer School Assessments and feedback</a:t>
            </a:r>
          </a:p>
          <a:p>
            <a:endParaRPr lang="en-GB" sz="1800" dirty="0">
              <a:latin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Your expectations from the Summer School</a:t>
            </a:r>
          </a:p>
          <a:p>
            <a:endParaRPr lang="en-GB" sz="1800" dirty="0">
              <a:latin typeface="Calibri" panose="020F0502020204030204" pitchFamily="34" charset="0"/>
              <a:cs typeface="Calibri" panose="020F0502020204030204" pitchFamily="34" charset="0"/>
            </a:endParaRPr>
          </a:p>
          <a:p>
            <a:endParaRPr lang="en-GB"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9910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36580" y="43609"/>
            <a:ext cx="8672097" cy="383439"/>
          </a:xfrm>
        </p:spPr>
        <p:txBody>
          <a:bodyPr/>
          <a:lstStyle/>
          <a:p>
            <a:r>
              <a:rPr lang="en-GB" sz="2400" dirty="0">
                <a:latin typeface="Calibri" panose="020F0502020204030204" pitchFamily="34" charset="0"/>
                <a:cs typeface="Calibri" panose="020F0502020204030204" pitchFamily="34" charset="0"/>
              </a:rPr>
              <a:t>Round of introductions</a:t>
            </a:r>
          </a:p>
        </p:txBody>
      </p:sp>
      <p:sp>
        <p:nvSpPr>
          <p:cNvPr id="9" name="Text Placeholder 2"/>
          <p:cNvSpPr>
            <a:spLocks noGrp="1"/>
          </p:cNvSpPr>
          <p:nvPr>
            <p:ph type="body" sz="quarter" idx="13"/>
          </p:nvPr>
        </p:nvSpPr>
        <p:spPr>
          <a:xfrm>
            <a:off x="336580" y="993930"/>
            <a:ext cx="4545376" cy="2631488"/>
          </a:xfrm>
        </p:spPr>
        <p:txBody>
          <a:bodyPr/>
          <a:lstStyle/>
          <a:p>
            <a:r>
              <a:rPr lang="en-GB" sz="1800" dirty="0">
                <a:latin typeface="Calibri" panose="020F0502020204030204" pitchFamily="34" charset="0"/>
                <a:cs typeface="Calibri" panose="020F0502020204030204" pitchFamily="34" charset="0"/>
              </a:rPr>
              <a:t>What is your name?</a:t>
            </a:r>
          </a:p>
          <a:p>
            <a:r>
              <a:rPr lang="en-GB" sz="1800" dirty="0">
                <a:latin typeface="Calibri" panose="020F0502020204030204" pitchFamily="34" charset="0"/>
                <a:cs typeface="Calibri" panose="020F0502020204030204" pitchFamily="34" charset="0"/>
              </a:rPr>
              <a:t>Where are you from?</a:t>
            </a:r>
          </a:p>
          <a:p>
            <a:r>
              <a:rPr lang="en-GB" sz="1800" dirty="0">
                <a:latin typeface="Calibri" panose="020F0502020204030204" pitchFamily="34" charset="0"/>
                <a:cs typeface="Calibri" panose="020F0502020204030204" pitchFamily="34" charset="0"/>
              </a:rPr>
              <a:t>What is your background?</a:t>
            </a:r>
          </a:p>
          <a:p>
            <a:r>
              <a:rPr lang="en-GB" sz="1800" dirty="0">
                <a:latin typeface="Calibri" panose="020F0502020204030204" pitchFamily="34" charset="0"/>
                <a:cs typeface="Calibri" panose="020F0502020204030204" pitchFamily="34" charset="0"/>
              </a:rPr>
              <a:t>Why did you choose this Summer School?</a:t>
            </a:r>
          </a:p>
          <a:p>
            <a:r>
              <a:rPr lang="en-GB" sz="1800" dirty="0">
                <a:latin typeface="Calibri" panose="020F0502020204030204" pitchFamily="34" charset="0"/>
                <a:cs typeface="Calibri" panose="020F0502020204030204" pitchFamily="34" charset="0"/>
              </a:rPr>
              <a:t>Why are you interested in Environment &amp; Health?</a:t>
            </a:r>
          </a:p>
          <a:p>
            <a:endParaRPr lang="en-GB" sz="1800" dirty="0">
              <a:latin typeface="Calibri" panose="020F0502020204030204" pitchFamily="34" charset="0"/>
              <a:cs typeface="Calibri" panose="020F0502020204030204" pitchFamily="34" charset="0"/>
            </a:endParaRPr>
          </a:p>
          <a:p>
            <a:endParaRPr lang="en-GB" sz="1800" dirty="0">
              <a:latin typeface="Calibri" panose="020F0502020204030204" pitchFamily="34" charset="0"/>
              <a:cs typeface="Calibri" panose="020F0502020204030204" pitchFamily="34" charset="0"/>
            </a:endParaRPr>
          </a:p>
        </p:txBody>
      </p:sp>
      <p:pic>
        <p:nvPicPr>
          <p:cNvPr id="2050" name="Picture 2" descr="How to Create a Team Introduction Slide for Your Next Presentation">
            <a:extLst>
              <a:ext uri="{FF2B5EF4-FFF2-40B4-BE49-F238E27FC236}">
                <a16:creationId xmlns:a16="http://schemas.microsoft.com/office/drawing/2014/main" id="{71342380-759E-2C3A-F990-AA6A51F9D8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928" t="15002" b="7574"/>
          <a:stretch/>
        </p:blipFill>
        <p:spPr bwMode="auto">
          <a:xfrm>
            <a:off x="5502102" y="1058729"/>
            <a:ext cx="3641897" cy="2501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106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36580" y="43609"/>
            <a:ext cx="8672097" cy="383439"/>
          </a:xfrm>
        </p:spPr>
        <p:txBody>
          <a:bodyPr/>
          <a:lstStyle/>
          <a:p>
            <a:r>
              <a:rPr lang="en-GB" sz="2400" dirty="0">
                <a:latin typeface="Calibri" panose="020F0502020204030204" pitchFamily="34" charset="0"/>
                <a:cs typeface="Calibri" panose="020F0502020204030204" pitchFamily="34" charset="0"/>
              </a:rPr>
              <a:t>The Environment &amp; Health MDT</a:t>
            </a:r>
          </a:p>
        </p:txBody>
      </p:sp>
      <p:sp>
        <p:nvSpPr>
          <p:cNvPr id="9" name="Text Placeholder 2"/>
          <p:cNvSpPr>
            <a:spLocks noGrp="1"/>
          </p:cNvSpPr>
          <p:nvPr>
            <p:ph type="body" sz="quarter" idx="13"/>
          </p:nvPr>
        </p:nvSpPr>
        <p:spPr>
          <a:xfrm>
            <a:off x="267306" y="654494"/>
            <a:ext cx="8530329" cy="2631488"/>
          </a:xfrm>
        </p:spPr>
        <p:txBody>
          <a:bodyPr/>
          <a:lstStyle/>
          <a:p>
            <a:r>
              <a:rPr lang="en-GB" sz="1800" dirty="0">
                <a:latin typeface="Calibri" panose="020F0502020204030204" pitchFamily="34" charset="0"/>
                <a:cs typeface="Calibri" panose="020F0502020204030204" pitchFamily="34" charset="0"/>
              </a:rPr>
              <a:t>Part of the research mission and strategy for the Faculty of Medicine and Dentistry at QMUL</a:t>
            </a:r>
          </a:p>
          <a:p>
            <a:endParaRPr lang="en-GB" sz="1800" dirty="0">
              <a:latin typeface="Calibri" panose="020F0502020204030204" pitchFamily="34" charset="0"/>
              <a:cs typeface="Calibri" panose="020F0502020204030204" pitchFamily="34" charset="0"/>
            </a:endParaRPr>
          </a:p>
          <a:p>
            <a:endParaRPr lang="en-GB" sz="1800" dirty="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17685384-3D6D-CFDD-D90A-F5B616BC6E62}"/>
              </a:ext>
            </a:extLst>
          </p:cNvPr>
          <p:cNvSpPr/>
          <p:nvPr/>
        </p:nvSpPr>
        <p:spPr>
          <a:xfrm>
            <a:off x="429491" y="1536494"/>
            <a:ext cx="8285018" cy="2631488"/>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An innovative and holistic approach is necessary to enable effective management of the chronic diseases that affect the world’s population. Such complex diseases involve multi-factorial </a:t>
            </a:r>
            <a:r>
              <a:rPr lang="en-GB" sz="1600" dirty="0" err="1">
                <a:solidFill>
                  <a:schemeClr val="tx1"/>
                </a:solidFill>
              </a:rPr>
              <a:t>aetio</a:t>
            </a:r>
            <a:r>
              <a:rPr lang="en-GB" sz="1600" dirty="0">
                <a:solidFill>
                  <a:schemeClr val="tx1"/>
                </a:solidFill>
              </a:rPr>
              <a:t>-pathogenesis which is compounded by the burdens of life-style, societal (e.g. poverty) as well as environmental (e.g. pollution) factors, including an interplay with non-communicable diseases impacted by multi-morbidity and long-term conditions. Lifestyle factors (including smoking, obesity, and unhealthy diet) often augment the entity of disease manifestation and hamper the effectiveness of clinical management. Health inequalities also impact on the care and treatment of rare diseases, where there is significant variation in the availability of therapies, biomarkers and research activities around specific rare diseases. </a:t>
            </a:r>
          </a:p>
        </p:txBody>
      </p:sp>
    </p:spTree>
    <p:extLst>
      <p:ext uri="{BB962C8B-B14F-4D97-AF65-F5344CB8AC3E}">
        <p14:creationId xmlns:p14="http://schemas.microsoft.com/office/powerpoint/2010/main" val="3891541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GB" sz="2400" dirty="0">
                <a:latin typeface="Calibri" panose="020F0502020204030204" pitchFamily="34" charset="0"/>
                <a:cs typeface="Calibri" panose="020F0502020204030204" pitchFamily="34" charset="0"/>
              </a:rPr>
              <a:t>The Environment &amp; Health MDT</a:t>
            </a:r>
          </a:p>
        </p:txBody>
      </p:sp>
      <p:pic>
        <p:nvPicPr>
          <p:cNvPr id="7" name="Picture 6" descr="Diagram&#10;&#10;Description automatically generated">
            <a:extLst>
              <a:ext uri="{FF2B5EF4-FFF2-40B4-BE49-F238E27FC236}">
                <a16:creationId xmlns:a16="http://schemas.microsoft.com/office/drawing/2014/main" id="{3A9E4B1D-409D-DFE3-4A09-6360B5FDD739}"/>
              </a:ext>
            </a:extLst>
          </p:cNvPr>
          <p:cNvPicPr>
            <a:picLocks noChangeAspect="1"/>
          </p:cNvPicPr>
          <p:nvPr/>
        </p:nvPicPr>
        <p:blipFill rotWithShape="1">
          <a:blip r:embed="rId2"/>
          <a:srcRect l="11514" t="3012" r="15046" b="4101"/>
          <a:stretch/>
        </p:blipFill>
        <p:spPr>
          <a:xfrm>
            <a:off x="2004842" y="564214"/>
            <a:ext cx="6234545" cy="4435686"/>
          </a:xfrm>
          <a:prstGeom prst="rect">
            <a:avLst/>
          </a:prstGeom>
        </p:spPr>
      </p:pic>
    </p:spTree>
    <p:extLst>
      <p:ext uri="{BB962C8B-B14F-4D97-AF65-F5344CB8AC3E}">
        <p14:creationId xmlns:p14="http://schemas.microsoft.com/office/powerpoint/2010/main" val="2363528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GB" sz="2400">
                <a:latin typeface="Calibri" panose="020F0502020204030204" pitchFamily="34" charset="0"/>
                <a:cs typeface="Calibri" panose="020F0502020204030204" pitchFamily="34" charset="0"/>
              </a:rPr>
              <a:t>The Environment &amp; Health MDT</a:t>
            </a:r>
            <a:endParaRPr lang="en-GB" sz="24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5C6D09F-D428-D15E-663D-9C32271CDACF}"/>
              </a:ext>
            </a:extLst>
          </p:cNvPr>
          <p:cNvPicPr>
            <a:picLocks noChangeAspect="1"/>
          </p:cNvPicPr>
          <p:nvPr/>
        </p:nvPicPr>
        <p:blipFill rotWithShape="1">
          <a:blip r:embed="rId2"/>
          <a:srcRect l="12349" t="12725" r="13409" b="6128"/>
          <a:stretch/>
        </p:blipFill>
        <p:spPr>
          <a:xfrm>
            <a:off x="1920662" y="780584"/>
            <a:ext cx="6705600" cy="4122706"/>
          </a:xfrm>
          <a:prstGeom prst="rect">
            <a:avLst/>
          </a:prstGeom>
        </p:spPr>
      </p:pic>
    </p:spTree>
    <p:extLst>
      <p:ext uri="{BB962C8B-B14F-4D97-AF65-F5344CB8AC3E}">
        <p14:creationId xmlns:p14="http://schemas.microsoft.com/office/powerpoint/2010/main" val="543402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nline Media 13" title="Introducing the Environment &amp; Health multidisciplinary theme (MDT)">
            <a:hlinkClick r:id="" action="ppaction://media"/>
            <a:extLst>
              <a:ext uri="{FF2B5EF4-FFF2-40B4-BE49-F238E27FC236}">
                <a16:creationId xmlns:a16="http://schemas.microsoft.com/office/drawing/2014/main" id="{95A3F244-E3A4-F9A3-DBC0-FEADC8245E92}"/>
              </a:ext>
            </a:extLst>
          </p:cNvPr>
          <p:cNvPicPr>
            <a:picLocks noRot="1" noChangeAspect="1"/>
          </p:cNvPicPr>
          <p:nvPr>
            <a:videoFile r:link="rId1"/>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63164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36580" y="43609"/>
            <a:ext cx="8672097" cy="383439"/>
          </a:xfrm>
        </p:spPr>
        <p:txBody>
          <a:bodyPr/>
          <a:lstStyle/>
          <a:p>
            <a:r>
              <a:rPr lang="en-GB" sz="2400" dirty="0">
                <a:latin typeface="Calibri" panose="020F0502020204030204" pitchFamily="34" charset="0"/>
                <a:cs typeface="Calibri" panose="020F0502020204030204" pitchFamily="34" charset="0"/>
              </a:rPr>
              <a:t>Summer School - Overview</a:t>
            </a:r>
          </a:p>
        </p:txBody>
      </p:sp>
      <p:sp>
        <p:nvSpPr>
          <p:cNvPr id="9" name="Text Placeholder 2"/>
          <p:cNvSpPr>
            <a:spLocks noGrp="1"/>
          </p:cNvSpPr>
          <p:nvPr>
            <p:ph type="body" sz="quarter" idx="13"/>
          </p:nvPr>
        </p:nvSpPr>
        <p:spPr>
          <a:xfrm>
            <a:off x="144387" y="1317056"/>
            <a:ext cx="3333103" cy="1464829"/>
          </a:xfrm>
        </p:spPr>
        <p:txBody>
          <a:bodyPr/>
          <a:lstStyle/>
          <a:p>
            <a:r>
              <a:rPr lang="en-GB" sz="1800" b="0" i="0" dirty="0">
                <a:solidFill>
                  <a:schemeClr val="tx1"/>
                </a:solidFill>
                <a:effectLst/>
                <a:latin typeface="Calibri" panose="020F0502020204030204" pitchFamily="34" charset="0"/>
                <a:cs typeface="Calibri" panose="020F0502020204030204" pitchFamily="34" charset="0"/>
              </a:rPr>
              <a:t>This summer school will provide clear understanding of the different types of environmental exposures that are related with pathogenic mechanisms of human diseases</a:t>
            </a:r>
          </a:p>
          <a:p>
            <a:endParaRPr lang="en-GB" sz="1800" dirty="0">
              <a:solidFill>
                <a:schemeClr val="tx1"/>
              </a:solidFill>
              <a:latin typeface="Calibri" panose="020F0502020204030204" pitchFamily="34" charset="0"/>
              <a:cs typeface="Calibri" panose="020F0502020204030204" pitchFamily="34" charset="0"/>
            </a:endParaRPr>
          </a:p>
        </p:txBody>
      </p:sp>
      <p:pic>
        <p:nvPicPr>
          <p:cNvPr id="15" name="Picture 14" descr="A poster with a person wearing a gas mask&#10;&#10;Description automatically generated with low confidence">
            <a:extLst>
              <a:ext uri="{FF2B5EF4-FFF2-40B4-BE49-F238E27FC236}">
                <a16:creationId xmlns:a16="http://schemas.microsoft.com/office/drawing/2014/main" id="{7AC70A5E-E48D-3238-3C94-6C077AD5D336}"/>
              </a:ext>
            </a:extLst>
          </p:cNvPr>
          <p:cNvPicPr>
            <a:picLocks noChangeAspect="1"/>
          </p:cNvPicPr>
          <p:nvPr/>
        </p:nvPicPr>
        <p:blipFill>
          <a:blip r:embed="rId2"/>
          <a:stretch>
            <a:fillRect/>
          </a:stretch>
        </p:blipFill>
        <p:spPr>
          <a:xfrm>
            <a:off x="2974369" y="235328"/>
            <a:ext cx="6663994" cy="4277591"/>
          </a:xfrm>
          <a:prstGeom prst="rect">
            <a:avLst/>
          </a:prstGeom>
        </p:spPr>
      </p:pic>
    </p:spTree>
    <p:extLst>
      <p:ext uri="{BB962C8B-B14F-4D97-AF65-F5344CB8AC3E}">
        <p14:creationId xmlns:p14="http://schemas.microsoft.com/office/powerpoint/2010/main" val="3855018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36580" y="43609"/>
            <a:ext cx="8672097" cy="383439"/>
          </a:xfrm>
        </p:spPr>
        <p:txBody>
          <a:bodyPr/>
          <a:lstStyle/>
          <a:p>
            <a:r>
              <a:rPr lang="en-GB" sz="2400" dirty="0">
                <a:latin typeface="Calibri" panose="020F0502020204030204" pitchFamily="34" charset="0"/>
                <a:cs typeface="Calibri" panose="020F0502020204030204" pitchFamily="34" charset="0"/>
              </a:rPr>
              <a:t>Summer School - </a:t>
            </a:r>
            <a:r>
              <a:rPr lang="en-GB" sz="2400" dirty="0" err="1">
                <a:latin typeface="Calibri" panose="020F0502020204030204" pitchFamily="34" charset="0"/>
                <a:cs typeface="Calibri" panose="020F0502020204030204" pitchFamily="34" charset="0"/>
              </a:rPr>
              <a:t>QMplus</a:t>
            </a:r>
            <a:endParaRPr lang="en-GB" sz="2400" dirty="0">
              <a:latin typeface="Calibri" panose="020F0502020204030204" pitchFamily="34" charset="0"/>
              <a:cs typeface="Calibri" panose="020F0502020204030204" pitchFamily="34" charset="0"/>
            </a:endParaRPr>
          </a:p>
        </p:txBody>
      </p:sp>
      <p:sp>
        <p:nvSpPr>
          <p:cNvPr id="9" name="Text Placeholder 2"/>
          <p:cNvSpPr>
            <a:spLocks noGrp="1"/>
          </p:cNvSpPr>
          <p:nvPr>
            <p:ph type="body" sz="quarter" idx="13"/>
          </p:nvPr>
        </p:nvSpPr>
        <p:spPr>
          <a:xfrm>
            <a:off x="220587" y="742092"/>
            <a:ext cx="8535486" cy="2118872"/>
          </a:xfrm>
        </p:spPr>
        <p:txBody>
          <a:bodyPr/>
          <a:lstStyle/>
          <a:p>
            <a:r>
              <a:rPr lang="en-GB" sz="1800" b="0" i="0" dirty="0">
                <a:solidFill>
                  <a:schemeClr val="tx1"/>
                </a:solidFill>
                <a:effectLst/>
                <a:latin typeface="Calibri" panose="020F0502020204030204" pitchFamily="34" charset="0"/>
                <a:cs typeface="Calibri" panose="020F0502020204030204" pitchFamily="34" charset="0"/>
                <a:hlinkClick r:id="rId2"/>
              </a:rPr>
              <a:t>https://qmplus.qmul.ac.uk/course/view.php?id=21981</a:t>
            </a:r>
            <a:endParaRPr lang="en-GB" sz="1800" b="0" i="0" dirty="0">
              <a:solidFill>
                <a:schemeClr val="tx1"/>
              </a:solidFill>
              <a:effectLst/>
              <a:latin typeface="Calibri" panose="020F0502020204030204" pitchFamily="34" charset="0"/>
              <a:cs typeface="Calibri" panose="020F0502020204030204" pitchFamily="34" charset="0"/>
            </a:endParaRPr>
          </a:p>
          <a:p>
            <a:r>
              <a:rPr lang="en-GB" sz="1800" dirty="0">
                <a:solidFill>
                  <a:schemeClr val="tx1"/>
                </a:solidFill>
                <a:latin typeface="Calibri" panose="020F0502020204030204" pitchFamily="34" charset="0"/>
                <a:cs typeface="Calibri" panose="020F0502020204030204" pitchFamily="34" charset="0"/>
              </a:rPr>
              <a:t>Lecture slides</a:t>
            </a:r>
          </a:p>
          <a:p>
            <a:r>
              <a:rPr lang="en-GB" sz="1800" b="0" i="0" dirty="0">
                <a:solidFill>
                  <a:schemeClr val="tx1"/>
                </a:solidFill>
                <a:effectLst/>
                <a:latin typeface="Calibri" panose="020F0502020204030204" pitchFamily="34" charset="0"/>
                <a:cs typeface="Calibri" panose="020F0502020204030204" pitchFamily="34" charset="0"/>
              </a:rPr>
              <a:t>Further reading material</a:t>
            </a:r>
          </a:p>
          <a:p>
            <a:r>
              <a:rPr lang="en-GB" sz="1800" dirty="0">
                <a:solidFill>
                  <a:schemeClr val="tx1"/>
                </a:solidFill>
                <a:latin typeface="Calibri" panose="020F0502020204030204" pitchFamily="34" charset="0"/>
                <a:cs typeface="Calibri" panose="020F0502020204030204" pitchFamily="34" charset="0"/>
              </a:rPr>
              <a:t>Reading list</a:t>
            </a:r>
          </a:p>
          <a:p>
            <a:r>
              <a:rPr lang="en-GB" sz="1800" b="0" i="0" dirty="0">
                <a:solidFill>
                  <a:schemeClr val="tx1"/>
                </a:solidFill>
                <a:effectLst/>
                <a:latin typeface="Calibri" panose="020F0502020204030204" pitchFamily="34" charset="0"/>
                <a:cs typeface="Calibri" panose="020F0502020204030204" pitchFamily="34" charset="0"/>
              </a:rPr>
              <a:t>Journal club (2) material</a:t>
            </a:r>
          </a:p>
          <a:p>
            <a:endParaRPr lang="en-GB" sz="1800" dirty="0">
              <a:solidFill>
                <a:schemeClr val="tx1"/>
              </a:solidFill>
              <a:latin typeface="Calibri" panose="020F0502020204030204" pitchFamily="34" charset="0"/>
              <a:cs typeface="Calibri" panose="020F0502020204030204" pitchFamily="34" charset="0"/>
            </a:endParaRPr>
          </a:p>
        </p:txBody>
      </p:sp>
      <p:pic>
        <p:nvPicPr>
          <p:cNvPr id="4098" name="Picture 2" descr="Digital Course Materials I E-Books – ASA College: Florida">
            <a:extLst>
              <a:ext uri="{FF2B5EF4-FFF2-40B4-BE49-F238E27FC236}">
                <a16:creationId xmlns:a16="http://schemas.microsoft.com/office/drawing/2014/main" id="{E20167CF-152E-B85E-261F-0588AE6C0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628" y="1731817"/>
            <a:ext cx="4402005" cy="2620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386318"/>
      </p:ext>
    </p:extLst>
  </p:cSld>
  <p:clrMapOvr>
    <a:masterClrMapping/>
  </p:clrMapOvr>
</p:sld>
</file>

<file path=ppt/theme/theme1.xml><?xml version="1.0" encoding="utf-8"?>
<a:theme xmlns:a="http://schemas.openxmlformats.org/drawingml/2006/main" name="1_Custom Design">
  <a:themeElements>
    <a:clrScheme name="Queen Mary">
      <a:dk1>
        <a:srgbClr val="21386A"/>
      </a:dk1>
      <a:lt1>
        <a:sysClr val="window" lastClr="FFFFFF"/>
      </a:lt1>
      <a:dk2>
        <a:srgbClr val="21386A"/>
      </a:dk2>
      <a:lt2>
        <a:srgbClr val="D8D8D8"/>
      </a:lt2>
      <a:accent1>
        <a:srgbClr val="123181"/>
      </a:accent1>
      <a:accent2>
        <a:srgbClr val="792273"/>
      </a:accent2>
      <a:accent3>
        <a:srgbClr val="2DB8C5"/>
      </a:accent3>
      <a:accent4>
        <a:srgbClr val="CDA60C"/>
      </a:accent4>
      <a:accent5>
        <a:srgbClr val="BD1C1C"/>
      </a:accent5>
      <a:accent6>
        <a:srgbClr val="73B82B"/>
      </a:accent6>
      <a:hlink>
        <a:srgbClr val="E6007E"/>
      </a:hlink>
      <a:folHlink>
        <a:srgbClr val="2DB8C5"/>
      </a:folHlink>
    </a:clrScheme>
    <a:fontScheme name="Queen Ma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annel 4 1">
      <a:dk1>
        <a:srgbClr val="000000"/>
      </a:dk1>
      <a:lt1>
        <a:srgbClr val="FFFFFF"/>
      </a:lt1>
      <a:dk2>
        <a:srgbClr val="585858"/>
      </a:dk2>
      <a:lt2>
        <a:srgbClr val="FFFFFF"/>
      </a:lt2>
      <a:accent1>
        <a:srgbClr val="6D2B83"/>
      </a:accent1>
      <a:accent2>
        <a:srgbClr val="D0091D"/>
      </a:accent2>
      <a:accent3>
        <a:srgbClr val="FFD611"/>
      </a:accent3>
      <a:accent4>
        <a:srgbClr val="85B6E2"/>
      </a:accent4>
      <a:accent5>
        <a:srgbClr val="62CBC5"/>
      </a:accent5>
      <a:accent6>
        <a:srgbClr val="7F7878"/>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6470</TotalTime>
  <Words>837</Words>
  <Application>Microsoft Office PowerPoint</Application>
  <PresentationFormat>On-screen Show (16:9)</PresentationFormat>
  <Paragraphs>105</Paragraphs>
  <Slides>17</Slides>
  <Notes>0</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17</vt:i4>
      </vt:variant>
    </vt:vector>
  </HeadingPairs>
  <TitlesOfParts>
    <vt:vector size="25" baseType="lpstr">
      <vt:lpstr>4 Text</vt:lpstr>
      <vt:lpstr>Arial</vt:lpstr>
      <vt:lpstr>Calibri</vt:lpstr>
      <vt:lpstr>Calibri Light</vt:lpstr>
      <vt:lpstr>Channel 4 Chadwick</vt:lpstr>
      <vt:lpstr>1_Custom Design</vt:lpstr>
      <vt:lpstr>2_Custom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J</dc:creator>
  <cp:lastModifiedBy>Stavroula Kanoni</cp:lastModifiedBy>
  <cp:revision>168</cp:revision>
  <dcterms:created xsi:type="dcterms:W3CDTF">2020-06-18T12:08:25Z</dcterms:created>
  <dcterms:modified xsi:type="dcterms:W3CDTF">2023-07-03T09:15:23Z</dcterms:modified>
</cp:coreProperties>
</file>