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866" r:id="rId5"/>
    <p:sldMasterId id="2147483843" r:id="rId6"/>
  </p:sldMasterIdLst>
  <p:notesMasterIdLst>
    <p:notesMasterId r:id="rId16"/>
  </p:notesMasterIdLst>
  <p:handoutMasterIdLst>
    <p:handoutMasterId r:id="rId17"/>
  </p:handoutMasterIdLst>
  <p:sldIdLst>
    <p:sldId id="257" r:id="rId7"/>
    <p:sldId id="301" r:id="rId8"/>
    <p:sldId id="304" r:id="rId9"/>
    <p:sldId id="306" r:id="rId10"/>
    <p:sldId id="305" r:id="rId11"/>
    <p:sldId id="303" r:id="rId12"/>
    <p:sldId id="307" r:id="rId13"/>
    <p:sldId id="308" r:id="rId14"/>
    <p:sldId id="294" r:id="rId15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0B69D-9948-46F3-B07D-8BF81D90CAFD}">
          <p14:sldIdLst>
            <p14:sldId id="257"/>
            <p14:sldId id="301"/>
            <p14:sldId id="304"/>
            <p14:sldId id="306"/>
            <p14:sldId id="305"/>
            <p14:sldId id="303"/>
            <p14:sldId id="307"/>
            <p14:sldId id="308"/>
          </p14:sldIdLst>
        </p14:section>
        <p14:section name="Untitled Section" id="{BC207CB5-D627-4B15-B03B-ED7A53E19D7E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1C3D74"/>
    <a:srgbClr val="2DB8C5"/>
    <a:srgbClr val="73B82B"/>
    <a:srgbClr val="F18500"/>
    <a:srgbClr val="10746A"/>
    <a:srgbClr val="8D3786"/>
    <a:srgbClr val="CDA60C"/>
    <a:srgbClr val="2DB862"/>
    <a:srgbClr val="009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B11D8-8467-B38F-019A-6B893645B13B}" v="4" dt="2024-02-02T14:53:0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ye Alvarez" userId="S::pmw106@qmul.ac.uk::6510e7a8-58fe-4fd2-90f3-07dea68d15af" providerId="AD" clId="Web-{CB0F1022-8593-2B1A-9416-3FB4F6DC6FD2}"/>
    <pc:docChg chg="addSld modSld sldOrd modSection">
      <pc:chgData name="Rossye Alvarez" userId="S::pmw106@qmul.ac.uk::6510e7a8-58fe-4fd2-90f3-07dea68d15af" providerId="AD" clId="Web-{CB0F1022-8593-2B1A-9416-3FB4F6DC6FD2}" dt="2024-01-17T11:15:40.468" v="72"/>
      <pc:docMkLst>
        <pc:docMk/>
      </pc:docMkLst>
      <pc:sldChg chg="ord">
        <pc:chgData name="Rossye Alvarez" userId="S::pmw106@qmul.ac.uk::6510e7a8-58fe-4fd2-90f3-07dea68d15af" providerId="AD" clId="Web-{CB0F1022-8593-2B1A-9416-3FB4F6DC6FD2}" dt="2024-01-17T11:15:40.468" v="72"/>
        <pc:sldMkLst>
          <pc:docMk/>
          <pc:sldMk cId="2143892285" sldId="257"/>
        </pc:sldMkLst>
      </pc:sldChg>
      <pc:sldChg chg="addSp delSp modSp">
        <pc:chgData name="Rossye Alvarez" userId="S::pmw106@qmul.ac.uk::6510e7a8-58fe-4fd2-90f3-07dea68d15af" providerId="AD" clId="Web-{CB0F1022-8593-2B1A-9416-3FB4F6DC6FD2}" dt="2024-01-17T09:43:03.818" v="7" actId="14100"/>
        <pc:sldMkLst>
          <pc:docMk/>
          <pc:sldMk cId="2286344043" sldId="301"/>
        </pc:sldMkLst>
        <pc:picChg chg="add mod">
          <ac:chgData name="Rossye Alvarez" userId="S::pmw106@qmul.ac.uk::6510e7a8-58fe-4fd2-90f3-07dea68d15af" providerId="AD" clId="Web-{CB0F1022-8593-2B1A-9416-3FB4F6DC6FD2}" dt="2024-01-17T09:43:03.818" v="7" actId="14100"/>
          <ac:picMkLst>
            <pc:docMk/>
            <pc:sldMk cId="2286344043" sldId="301"/>
            <ac:picMk id="2" creationId="{4CFD96C2-50B1-BE6A-CF8B-FCDF3CF88D8B}"/>
          </ac:picMkLst>
        </pc:picChg>
        <pc:picChg chg="del">
          <ac:chgData name="Rossye Alvarez" userId="S::pmw106@qmul.ac.uk::6510e7a8-58fe-4fd2-90f3-07dea68d15af" providerId="AD" clId="Web-{CB0F1022-8593-2B1A-9416-3FB4F6DC6FD2}" dt="2024-01-17T09:42:13.395" v="0"/>
          <ac:picMkLst>
            <pc:docMk/>
            <pc:sldMk cId="2286344043" sldId="301"/>
            <ac:picMk id="4" creationId="{5B48F905-4036-2A3B-B31C-97CC338EDA3F}"/>
          </ac:picMkLst>
        </pc:picChg>
      </pc:sldChg>
      <pc:sldChg chg="addSp delSp modSp">
        <pc:chgData name="Rossye Alvarez" userId="S::pmw106@qmul.ac.uk::6510e7a8-58fe-4fd2-90f3-07dea68d15af" providerId="AD" clId="Web-{CB0F1022-8593-2B1A-9416-3FB4F6DC6FD2}" dt="2024-01-17T11:11:04.680" v="26" actId="14100"/>
        <pc:sldMkLst>
          <pc:docMk/>
          <pc:sldMk cId="4013489715" sldId="302"/>
        </pc:sldMkLst>
        <pc:picChg chg="add mod">
          <ac:chgData name="Rossye Alvarez" userId="S::pmw106@qmul.ac.uk::6510e7a8-58fe-4fd2-90f3-07dea68d15af" providerId="AD" clId="Web-{CB0F1022-8593-2B1A-9416-3FB4F6DC6FD2}" dt="2024-01-17T11:11:04.680" v="26" actId="14100"/>
          <ac:picMkLst>
            <pc:docMk/>
            <pc:sldMk cId="4013489715" sldId="302"/>
            <ac:picMk id="2" creationId="{28765CFF-5604-0D8B-5DE8-DB08CFEA338C}"/>
          </ac:picMkLst>
        </pc:picChg>
        <pc:picChg chg="del">
          <ac:chgData name="Rossye Alvarez" userId="S::pmw106@qmul.ac.uk::6510e7a8-58fe-4fd2-90f3-07dea68d15af" providerId="AD" clId="Web-{CB0F1022-8593-2B1A-9416-3FB4F6DC6FD2}" dt="2024-01-17T10:50:44.812" v="8"/>
          <ac:picMkLst>
            <pc:docMk/>
            <pc:sldMk cId="4013489715" sldId="302"/>
            <ac:picMk id="4" creationId="{08F73FF3-1DE5-9577-4572-D40D5FBA21D9}"/>
          </ac:picMkLst>
        </pc:picChg>
      </pc:sldChg>
      <pc:sldChg chg="addSp delSp modSp">
        <pc:chgData name="Rossye Alvarez" userId="S::pmw106@qmul.ac.uk::6510e7a8-58fe-4fd2-90f3-07dea68d15af" providerId="AD" clId="Web-{CB0F1022-8593-2B1A-9416-3FB4F6DC6FD2}" dt="2024-01-17T11:13:19.184" v="47" actId="14100"/>
        <pc:sldMkLst>
          <pc:docMk/>
          <pc:sldMk cId="1829016572" sldId="303"/>
        </pc:sldMkLst>
        <pc:picChg chg="add mod">
          <ac:chgData name="Rossye Alvarez" userId="S::pmw106@qmul.ac.uk::6510e7a8-58fe-4fd2-90f3-07dea68d15af" providerId="AD" clId="Web-{CB0F1022-8593-2B1A-9416-3FB4F6DC6FD2}" dt="2024-01-17T11:13:19.184" v="47" actId="14100"/>
          <ac:picMkLst>
            <pc:docMk/>
            <pc:sldMk cId="1829016572" sldId="303"/>
            <ac:picMk id="2" creationId="{C5881155-4EC8-63CD-9BB2-2352BD1B24D2}"/>
          </ac:picMkLst>
        </pc:picChg>
        <pc:picChg chg="del">
          <ac:chgData name="Rossye Alvarez" userId="S::pmw106@qmul.ac.uk::6510e7a8-58fe-4fd2-90f3-07dea68d15af" providerId="AD" clId="Web-{CB0F1022-8593-2B1A-9416-3FB4F6DC6FD2}" dt="2024-01-17T10:50:57.562" v="11"/>
          <ac:picMkLst>
            <pc:docMk/>
            <pc:sldMk cId="1829016572" sldId="303"/>
            <ac:picMk id="4" creationId="{095076CE-6A32-A6CB-84BA-7120337D159C}"/>
          </ac:picMkLst>
        </pc:picChg>
      </pc:sldChg>
      <pc:sldChg chg="addSp delSp modSp ord">
        <pc:chgData name="Rossye Alvarez" userId="S::pmw106@qmul.ac.uk::6510e7a8-58fe-4fd2-90f3-07dea68d15af" providerId="AD" clId="Web-{CB0F1022-8593-2B1A-9416-3FB4F6DC6FD2}" dt="2024-01-17T11:10:39.008" v="20"/>
        <pc:sldMkLst>
          <pc:docMk/>
          <pc:sldMk cId="2387052531" sldId="304"/>
        </pc:sldMkLst>
        <pc:picChg chg="add mod">
          <ac:chgData name="Rossye Alvarez" userId="S::pmw106@qmul.ac.uk::6510e7a8-58fe-4fd2-90f3-07dea68d15af" providerId="AD" clId="Web-{CB0F1022-8593-2B1A-9416-3FB4F6DC6FD2}" dt="2024-01-17T10:52:13.190" v="17" actId="14100"/>
          <ac:picMkLst>
            <pc:docMk/>
            <pc:sldMk cId="2387052531" sldId="304"/>
            <ac:picMk id="2" creationId="{888C6297-56FE-9B8C-7D39-B8A204A930B7}"/>
          </ac:picMkLst>
        </pc:picChg>
        <pc:picChg chg="add del mod">
          <ac:chgData name="Rossye Alvarez" userId="S::pmw106@qmul.ac.uk::6510e7a8-58fe-4fd2-90f3-07dea68d15af" providerId="AD" clId="Web-{CB0F1022-8593-2B1A-9416-3FB4F6DC6FD2}" dt="2024-01-17T11:10:39.008" v="20"/>
          <ac:picMkLst>
            <pc:docMk/>
            <pc:sldMk cId="2387052531" sldId="304"/>
            <ac:picMk id="3" creationId="{6D602B9F-BCA0-6197-CF66-109C9851496A}"/>
          </ac:picMkLst>
        </pc:picChg>
        <pc:picChg chg="del">
          <ac:chgData name="Rossye Alvarez" userId="S::pmw106@qmul.ac.uk::6510e7a8-58fe-4fd2-90f3-07dea68d15af" providerId="AD" clId="Web-{CB0F1022-8593-2B1A-9416-3FB4F6DC6FD2}" dt="2024-01-17T10:51:00.563" v="12"/>
          <ac:picMkLst>
            <pc:docMk/>
            <pc:sldMk cId="2387052531" sldId="304"/>
            <ac:picMk id="4" creationId="{36B9E547-5833-4C8C-E08E-34B6D48913A3}"/>
          </ac:picMkLst>
        </pc:picChg>
      </pc:sldChg>
      <pc:sldChg chg="addSp delSp modSp">
        <pc:chgData name="Rossye Alvarez" userId="S::pmw106@qmul.ac.uk::6510e7a8-58fe-4fd2-90f3-07dea68d15af" providerId="AD" clId="Web-{CB0F1022-8593-2B1A-9416-3FB4F6DC6FD2}" dt="2024-01-17T11:12:48.792" v="42" actId="14100"/>
        <pc:sldMkLst>
          <pc:docMk/>
          <pc:sldMk cId="4282218551" sldId="305"/>
        </pc:sldMkLst>
        <pc:picChg chg="add mod">
          <ac:chgData name="Rossye Alvarez" userId="S::pmw106@qmul.ac.uk::6510e7a8-58fe-4fd2-90f3-07dea68d15af" providerId="AD" clId="Web-{CB0F1022-8593-2B1A-9416-3FB4F6DC6FD2}" dt="2024-01-17T11:12:48.792" v="42" actId="14100"/>
          <ac:picMkLst>
            <pc:docMk/>
            <pc:sldMk cId="4282218551" sldId="305"/>
            <ac:picMk id="2" creationId="{33415DE5-DE56-54D4-9347-D1C09A63426C}"/>
          </ac:picMkLst>
        </pc:picChg>
        <pc:picChg chg="del">
          <ac:chgData name="Rossye Alvarez" userId="S::pmw106@qmul.ac.uk::6510e7a8-58fe-4fd2-90f3-07dea68d15af" providerId="AD" clId="Web-{CB0F1022-8593-2B1A-9416-3FB4F6DC6FD2}" dt="2024-01-17T10:50:54.281" v="10"/>
          <ac:picMkLst>
            <pc:docMk/>
            <pc:sldMk cId="4282218551" sldId="305"/>
            <ac:picMk id="3" creationId="{0217508F-7B51-EA73-18D5-A8147DB95030}"/>
          </ac:picMkLst>
        </pc:picChg>
      </pc:sldChg>
      <pc:sldChg chg="addSp delSp modSp">
        <pc:chgData name="Rossye Alvarez" userId="S::pmw106@qmul.ac.uk::6510e7a8-58fe-4fd2-90f3-07dea68d15af" providerId="AD" clId="Web-{CB0F1022-8593-2B1A-9416-3FB4F6DC6FD2}" dt="2024-01-17T11:11:57.869" v="34" actId="14100"/>
        <pc:sldMkLst>
          <pc:docMk/>
          <pc:sldMk cId="1725010302" sldId="306"/>
        </pc:sldMkLst>
        <pc:picChg chg="add mod">
          <ac:chgData name="Rossye Alvarez" userId="S::pmw106@qmul.ac.uk::6510e7a8-58fe-4fd2-90f3-07dea68d15af" providerId="AD" clId="Web-{CB0F1022-8593-2B1A-9416-3FB4F6DC6FD2}" dt="2024-01-17T11:11:57.869" v="34" actId="14100"/>
          <ac:picMkLst>
            <pc:docMk/>
            <pc:sldMk cId="1725010302" sldId="306"/>
            <ac:picMk id="2" creationId="{3FF71E73-7B80-00A1-7A95-2F613195EC30}"/>
          </ac:picMkLst>
        </pc:picChg>
        <pc:picChg chg="del">
          <ac:chgData name="Rossye Alvarez" userId="S::pmw106@qmul.ac.uk::6510e7a8-58fe-4fd2-90f3-07dea68d15af" providerId="AD" clId="Web-{CB0F1022-8593-2B1A-9416-3FB4F6DC6FD2}" dt="2024-01-17T10:50:51.484" v="9"/>
          <ac:picMkLst>
            <pc:docMk/>
            <pc:sldMk cId="1725010302" sldId="306"/>
            <ac:picMk id="3" creationId="{A5CE09FE-1796-6D31-01CC-6C4A50A01D4A}"/>
          </ac:picMkLst>
        </pc:picChg>
      </pc:sldChg>
      <pc:sldChg chg="addSp delSp modSp new">
        <pc:chgData name="Rossye Alvarez" userId="S::pmw106@qmul.ac.uk::6510e7a8-58fe-4fd2-90f3-07dea68d15af" providerId="AD" clId="Web-{CB0F1022-8593-2B1A-9416-3FB4F6DC6FD2}" dt="2024-01-17T11:14:39.842" v="58" actId="14100"/>
        <pc:sldMkLst>
          <pc:docMk/>
          <pc:sldMk cId="1770149169" sldId="307"/>
        </pc:sldMkLst>
        <pc:spChg chg="del">
          <ac:chgData name="Rossye Alvarez" userId="S::pmw106@qmul.ac.uk::6510e7a8-58fe-4fd2-90f3-07dea68d15af" providerId="AD" clId="Web-{CB0F1022-8593-2B1A-9416-3FB4F6DC6FD2}" dt="2024-01-17T11:14:16.076" v="50"/>
          <ac:spMkLst>
            <pc:docMk/>
            <pc:sldMk cId="1770149169" sldId="307"/>
            <ac:spMk id="2" creationId="{C3A41F4B-5EC4-B009-8FF9-A6CA6C4D3F0D}"/>
          </ac:spMkLst>
        </pc:spChg>
        <pc:spChg chg="del">
          <ac:chgData name="Rossye Alvarez" userId="S::pmw106@qmul.ac.uk::6510e7a8-58fe-4fd2-90f3-07dea68d15af" providerId="AD" clId="Web-{CB0F1022-8593-2B1A-9416-3FB4F6DC6FD2}" dt="2024-01-17T11:14:20.185" v="52"/>
          <ac:spMkLst>
            <pc:docMk/>
            <pc:sldMk cId="1770149169" sldId="307"/>
            <ac:spMk id="3" creationId="{A81851BC-E385-5D0F-8E98-98DA4DF279A9}"/>
          </ac:spMkLst>
        </pc:spChg>
        <pc:spChg chg="del">
          <ac:chgData name="Rossye Alvarez" userId="S::pmw106@qmul.ac.uk::6510e7a8-58fe-4fd2-90f3-07dea68d15af" providerId="AD" clId="Web-{CB0F1022-8593-2B1A-9416-3FB4F6DC6FD2}" dt="2024-01-17T11:14:22.185" v="53"/>
          <ac:spMkLst>
            <pc:docMk/>
            <pc:sldMk cId="1770149169" sldId="307"/>
            <ac:spMk id="4" creationId="{19965DCA-2981-C59F-B232-A46E81A7E8AB}"/>
          </ac:spMkLst>
        </pc:spChg>
        <pc:picChg chg="add mod ord">
          <ac:chgData name="Rossye Alvarez" userId="S::pmw106@qmul.ac.uk::6510e7a8-58fe-4fd2-90f3-07dea68d15af" providerId="AD" clId="Web-{CB0F1022-8593-2B1A-9416-3FB4F6DC6FD2}" dt="2024-01-17T11:14:39.842" v="58" actId="14100"/>
          <ac:picMkLst>
            <pc:docMk/>
            <pc:sldMk cId="1770149169" sldId="307"/>
            <ac:picMk id="5" creationId="{6828F858-84F3-3471-DD85-20854CD1D365}"/>
          </ac:picMkLst>
        </pc:picChg>
      </pc:sldChg>
      <pc:sldChg chg="addSp delSp modSp new">
        <pc:chgData name="Rossye Alvarez" userId="S::pmw106@qmul.ac.uk::6510e7a8-58fe-4fd2-90f3-07dea68d15af" providerId="AD" clId="Web-{CB0F1022-8593-2B1A-9416-3FB4F6DC6FD2}" dt="2024-01-17T11:15:36.124" v="71" actId="14100"/>
        <pc:sldMkLst>
          <pc:docMk/>
          <pc:sldMk cId="2719629741" sldId="308"/>
        </pc:sldMkLst>
        <pc:spChg chg="del">
          <ac:chgData name="Rossye Alvarez" userId="S::pmw106@qmul.ac.uk::6510e7a8-58fe-4fd2-90f3-07dea68d15af" providerId="AD" clId="Web-{CB0F1022-8593-2B1A-9416-3FB4F6DC6FD2}" dt="2024-01-17T11:14:46.811" v="59"/>
          <ac:spMkLst>
            <pc:docMk/>
            <pc:sldMk cId="2719629741" sldId="308"/>
            <ac:spMk id="2" creationId="{865F0827-0AC0-30B6-B03C-AABDD73ABC01}"/>
          </ac:spMkLst>
        </pc:spChg>
        <pc:spChg chg="del">
          <ac:chgData name="Rossye Alvarez" userId="S::pmw106@qmul.ac.uk::6510e7a8-58fe-4fd2-90f3-07dea68d15af" providerId="AD" clId="Web-{CB0F1022-8593-2B1A-9416-3FB4F6DC6FD2}" dt="2024-01-17T11:14:49.764" v="60"/>
          <ac:spMkLst>
            <pc:docMk/>
            <pc:sldMk cId="2719629741" sldId="308"/>
            <ac:spMk id="3" creationId="{5DAA8A20-2687-2EC5-8E2E-79AE1CBCEEAE}"/>
          </ac:spMkLst>
        </pc:spChg>
        <pc:spChg chg="del">
          <ac:chgData name="Rossye Alvarez" userId="S::pmw106@qmul.ac.uk::6510e7a8-58fe-4fd2-90f3-07dea68d15af" providerId="AD" clId="Web-{CB0F1022-8593-2B1A-9416-3FB4F6DC6FD2}" dt="2024-01-17T11:14:53.123" v="61"/>
          <ac:spMkLst>
            <pc:docMk/>
            <pc:sldMk cId="2719629741" sldId="308"/>
            <ac:spMk id="4" creationId="{09B0B803-2757-9CE1-A378-0969291187FE}"/>
          </ac:spMkLst>
        </pc:spChg>
        <pc:picChg chg="add mod">
          <ac:chgData name="Rossye Alvarez" userId="S::pmw106@qmul.ac.uk::6510e7a8-58fe-4fd2-90f3-07dea68d15af" providerId="AD" clId="Web-{CB0F1022-8593-2B1A-9416-3FB4F6DC6FD2}" dt="2024-01-17T11:15:36.124" v="71" actId="14100"/>
          <ac:picMkLst>
            <pc:docMk/>
            <pc:sldMk cId="2719629741" sldId="308"/>
            <ac:picMk id="5" creationId="{82E3AD66-04BF-0DDF-7312-FDA5ABAB0FE2}"/>
          </ac:picMkLst>
        </pc:picChg>
      </pc:sldChg>
    </pc:docChg>
  </pc:docChgLst>
  <pc:docChgLst>
    <pc:chgData name="Rossye Alvarez" userId="S::pmw106@qmul.ac.uk::6510e7a8-58fe-4fd2-90f3-07dea68d15af" providerId="AD" clId="Web-{C230E776-985F-598F-B463-0910ACBB1EFE}"/>
    <pc:docChg chg="modSld">
      <pc:chgData name="Rossye Alvarez" userId="S::pmw106@qmul.ac.uk::6510e7a8-58fe-4fd2-90f3-07dea68d15af" providerId="AD" clId="Web-{C230E776-985F-598F-B463-0910ACBB1EFE}" dt="2023-12-08T15:56:15.420" v="9" actId="14100"/>
      <pc:docMkLst>
        <pc:docMk/>
      </pc:docMkLst>
      <pc:sldChg chg="addSp delSp modSp">
        <pc:chgData name="Rossye Alvarez" userId="S::pmw106@qmul.ac.uk::6510e7a8-58fe-4fd2-90f3-07dea68d15af" providerId="AD" clId="Web-{C230E776-985F-598F-B463-0910ACBB1EFE}" dt="2023-12-08T15:56:15.420" v="9" actId="14100"/>
        <pc:sldMkLst>
          <pc:docMk/>
          <pc:sldMk cId="2286344043" sldId="301"/>
        </pc:sldMkLst>
        <pc:picChg chg="add del mod">
          <ac:chgData name="Rossye Alvarez" userId="S::pmw106@qmul.ac.uk::6510e7a8-58fe-4fd2-90f3-07dea68d15af" providerId="AD" clId="Web-{C230E776-985F-598F-B463-0910ACBB1EFE}" dt="2023-12-08T15:54:37.637" v="3"/>
          <ac:picMkLst>
            <pc:docMk/>
            <pc:sldMk cId="2286344043" sldId="301"/>
            <ac:picMk id="2" creationId="{DA5F14FA-AA1E-3339-9FB3-484ED534DB3C}"/>
          </ac:picMkLst>
        </pc:picChg>
        <pc:picChg chg="del">
          <ac:chgData name="Rossye Alvarez" userId="S::pmw106@qmul.ac.uk::6510e7a8-58fe-4fd2-90f3-07dea68d15af" providerId="AD" clId="Web-{C230E776-985F-598F-B463-0910ACBB1EFE}" dt="2023-12-08T15:54:14.808" v="0"/>
          <ac:picMkLst>
            <pc:docMk/>
            <pc:sldMk cId="2286344043" sldId="301"/>
            <ac:picMk id="3" creationId="{E61E24C8-0D7E-1599-89DC-3F0B2A7D0FF3}"/>
          </ac:picMkLst>
        </pc:picChg>
        <pc:picChg chg="add mod">
          <ac:chgData name="Rossye Alvarez" userId="S::pmw106@qmul.ac.uk::6510e7a8-58fe-4fd2-90f3-07dea68d15af" providerId="AD" clId="Web-{C230E776-985F-598F-B463-0910ACBB1EFE}" dt="2023-12-08T15:56:15.420" v="9" actId="14100"/>
          <ac:picMkLst>
            <pc:docMk/>
            <pc:sldMk cId="2286344043" sldId="301"/>
            <ac:picMk id="4" creationId="{5B48F905-4036-2A3B-B31C-97CC338EDA3F}"/>
          </ac:picMkLst>
        </pc:picChg>
      </pc:sldChg>
    </pc:docChg>
  </pc:docChgLst>
  <pc:docChgLst>
    <pc:chgData name="Rossye Alvarez" userId="S::pmw106@qmul.ac.uk::6510e7a8-58fe-4fd2-90f3-07dea68d15af" providerId="AD" clId="Web-{7A1C01B6-0E9D-FBCE-C3FF-B4AEB18F33DE}"/>
    <pc:docChg chg="sldOrd">
      <pc:chgData name="Rossye Alvarez" userId="S::pmw106@qmul.ac.uk::6510e7a8-58fe-4fd2-90f3-07dea68d15af" providerId="AD" clId="Web-{7A1C01B6-0E9D-FBCE-C3FF-B4AEB18F33DE}" dt="2023-12-05T12:28:22.541" v="0"/>
      <pc:docMkLst>
        <pc:docMk/>
      </pc:docMkLst>
      <pc:sldChg chg="ord">
        <pc:chgData name="Rossye Alvarez" userId="S::pmw106@qmul.ac.uk::6510e7a8-58fe-4fd2-90f3-07dea68d15af" providerId="AD" clId="Web-{7A1C01B6-0E9D-FBCE-C3FF-B4AEB18F33DE}" dt="2023-12-05T12:28:22.541" v="0"/>
        <pc:sldMkLst>
          <pc:docMk/>
          <pc:sldMk cId="1829016572" sldId="303"/>
        </pc:sldMkLst>
      </pc:sldChg>
    </pc:docChg>
  </pc:docChgLst>
  <pc:docChgLst>
    <pc:chgData name="Rossye Alvarez" userId="S::pmw106@qmul.ac.uk::6510e7a8-58fe-4fd2-90f3-07dea68d15af" providerId="AD" clId="Web-{522B11D8-8467-B38F-019A-6B893645B13B}"/>
    <pc:docChg chg="delSld modSld modSection">
      <pc:chgData name="Rossye Alvarez" userId="S::pmw106@qmul.ac.uk::6510e7a8-58fe-4fd2-90f3-07dea68d15af" providerId="AD" clId="Web-{522B11D8-8467-B38F-019A-6B893645B13B}" dt="2024-02-02T14:53:00.533" v="3"/>
      <pc:docMkLst>
        <pc:docMk/>
      </pc:docMkLst>
      <pc:sldChg chg="del">
        <pc:chgData name="Rossye Alvarez" userId="S::pmw106@qmul.ac.uk::6510e7a8-58fe-4fd2-90f3-07dea68d15af" providerId="AD" clId="Web-{522B11D8-8467-B38F-019A-6B893645B13B}" dt="2024-02-02T14:53:00.533" v="3"/>
        <pc:sldMkLst>
          <pc:docMk/>
          <pc:sldMk cId="4013489715" sldId="302"/>
        </pc:sldMkLst>
      </pc:sldChg>
      <pc:sldChg chg="modSp">
        <pc:chgData name="Rossye Alvarez" userId="S::pmw106@qmul.ac.uk::6510e7a8-58fe-4fd2-90f3-07dea68d15af" providerId="AD" clId="Web-{522B11D8-8467-B38F-019A-6B893645B13B}" dt="2024-02-02T14:28:02.766" v="2" actId="14100"/>
        <pc:sldMkLst>
          <pc:docMk/>
          <pc:sldMk cId="2387052531" sldId="304"/>
        </pc:sldMkLst>
        <pc:picChg chg="mod">
          <ac:chgData name="Rossye Alvarez" userId="S::pmw106@qmul.ac.uk::6510e7a8-58fe-4fd2-90f3-07dea68d15af" providerId="AD" clId="Web-{522B11D8-8467-B38F-019A-6B893645B13B}" dt="2024-02-02T14:28:02.766" v="2" actId="14100"/>
          <ac:picMkLst>
            <pc:docMk/>
            <pc:sldMk cId="2387052531" sldId="304"/>
            <ac:picMk id="2" creationId="{888C6297-56FE-9B8C-7D39-B8A204A930B7}"/>
          </ac:picMkLst>
        </pc:picChg>
      </pc:sldChg>
    </pc:docChg>
  </pc:docChgLst>
  <pc:docChgLst>
    <pc:chgData name="Rossye Alvarez" userId="S::pmw106@qmul.ac.uk::6510e7a8-58fe-4fd2-90f3-07dea68d15af" providerId="AD" clId="Web-{F9FC9B23-AAA9-ECEC-AA1E-5F31C9D31834}"/>
    <pc:docChg chg="modSld sldOrd">
      <pc:chgData name="Rossye Alvarez" userId="S::pmw106@qmul.ac.uk::6510e7a8-58fe-4fd2-90f3-07dea68d15af" providerId="AD" clId="Web-{F9FC9B23-AAA9-ECEC-AA1E-5F31C9D31834}" dt="2023-12-05T16:06:22.343" v="8" actId="1076"/>
      <pc:docMkLst>
        <pc:docMk/>
      </pc:docMkLst>
      <pc:sldChg chg="modSp">
        <pc:chgData name="Rossye Alvarez" userId="S::pmw106@qmul.ac.uk::6510e7a8-58fe-4fd2-90f3-07dea68d15af" providerId="AD" clId="Web-{F9FC9B23-AAA9-ECEC-AA1E-5F31C9D31834}" dt="2023-12-05T16:06:22.343" v="8" actId="1076"/>
        <pc:sldMkLst>
          <pc:docMk/>
          <pc:sldMk cId="2286344043" sldId="301"/>
        </pc:sldMkLst>
        <pc:picChg chg="mod">
          <ac:chgData name="Rossye Alvarez" userId="S::pmw106@qmul.ac.uk::6510e7a8-58fe-4fd2-90f3-07dea68d15af" providerId="AD" clId="Web-{F9FC9B23-AAA9-ECEC-AA1E-5F31C9D31834}" dt="2023-12-05T16:06:22.343" v="8" actId="1076"/>
          <ac:picMkLst>
            <pc:docMk/>
            <pc:sldMk cId="2286344043" sldId="301"/>
            <ac:picMk id="3" creationId="{E61E24C8-0D7E-1599-89DC-3F0B2A7D0FF3}"/>
          </ac:picMkLst>
        </pc:picChg>
      </pc:sldChg>
      <pc:sldChg chg="modSp">
        <pc:chgData name="Rossye Alvarez" userId="S::pmw106@qmul.ac.uk::6510e7a8-58fe-4fd2-90f3-07dea68d15af" providerId="AD" clId="Web-{F9FC9B23-AAA9-ECEC-AA1E-5F31C9D31834}" dt="2023-12-05T14:28:49.199" v="2" actId="14100"/>
        <pc:sldMkLst>
          <pc:docMk/>
          <pc:sldMk cId="4013489715" sldId="302"/>
        </pc:sldMkLst>
        <pc:picChg chg="mod">
          <ac:chgData name="Rossye Alvarez" userId="S::pmw106@qmul.ac.uk::6510e7a8-58fe-4fd2-90f3-07dea68d15af" providerId="AD" clId="Web-{F9FC9B23-AAA9-ECEC-AA1E-5F31C9D31834}" dt="2023-12-05T14:28:49.199" v="2" actId="14100"/>
          <ac:picMkLst>
            <pc:docMk/>
            <pc:sldMk cId="4013489715" sldId="302"/>
            <ac:picMk id="4" creationId="{08F73FF3-1DE5-9577-4572-D40D5FBA21D9}"/>
          </ac:picMkLst>
        </pc:picChg>
      </pc:sldChg>
      <pc:sldChg chg="modSp ord">
        <pc:chgData name="Rossye Alvarez" userId="S::pmw106@qmul.ac.uk::6510e7a8-58fe-4fd2-90f3-07dea68d15af" providerId="AD" clId="Web-{F9FC9B23-AAA9-ECEC-AA1E-5F31C9D31834}" dt="2023-12-05T14:29:05.277" v="5" actId="14100"/>
        <pc:sldMkLst>
          <pc:docMk/>
          <pc:sldMk cId="1829016572" sldId="303"/>
        </pc:sldMkLst>
        <pc:picChg chg="mod">
          <ac:chgData name="Rossye Alvarez" userId="S::pmw106@qmul.ac.uk::6510e7a8-58fe-4fd2-90f3-07dea68d15af" providerId="AD" clId="Web-{F9FC9B23-AAA9-ECEC-AA1E-5F31C9D31834}" dt="2023-12-05T14:29:05.277" v="5" actId="14100"/>
          <ac:picMkLst>
            <pc:docMk/>
            <pc:sldMk cId="1829016572" sldId="303"/>
            <ac:picMk id="4" creationId="{095076CE-6A32-A6CB-84BA-7120337D159C}"/>
          </ac:picMkLst>
        </pc:picChg>
      </pc:sldChg>
      <pc:sldChg chg="modSp">
        <pc:chgData name="Rossye Alvarez" userId="S::pmw106@qmul.ac.uk::6510e7a8-58fe-4fd2-90f3-07dea68d15af" providerId="AD" clId="Web-{F9FC9B23-AAA9-ECEC-AA1E-5F31C9D31834}" dt="2023-12-05T14:29:11.184" v="6" actId="14100"/>
        <pc:sldMkLst>
          <pc:docMk/>
          <pc:sldMk cId="2387052531" sldId="304"/>
        </pc:sldMkLst>
        <pc:picChg chg="mod">
          <ac:chgData name="Rossye Alvarez" userId="S::pmw106@qmul.ac.uk::6510e7a8-58fe-4fd2-90f3-07dea68d15af" providerId="AD" clId="Web-{F9FC9B23-AAA9-ECEC-AA1E-5F31C9D31834}" dt="2023-12-05T14:29:11.184" v="6" actId="14100"/>
          <ac:picMkLst>
            <pc:docMk/>
            <pc:sldMk cId="2387052531" sldId="304"/>
            <ac:picMk id="4" creationId="{36B9E547-5833-4C8C-E08E-34B6D48913A3}"/>
          </ac:picMkLst>
        </pc:picChg>
      </pc:sldChg>
      <pc:sldChg chg="modSp">
        <pc:chgData name="Rossye Alvarez" userId="S::pmw106@qmul.ac.uk::6510e7a8-58fe-4fd2-90f3-07dea68d15af" providerId="AD" clId="Web-{F9FC9B23-AAA9-ECEC-AA1E-5F31C9D31834}" dt="2023-12-05T14:28:59.371" v="4" actId="14100"/>
        <pc:sldMkLst>
          <pc:docMk/>
          <pc:sldMk cId="4282218551" sldId="305"/>
        </pc:sldMkLst>
        <pc:picChg chg="mod">
          <ac:chgData name="Rossye Alvarez" userId="S::pmw106@qmul.ac.uk::6510e7a8-58fe-4fd2-90f3-07dea68d15af" providerId="AD" clId="Web-{F9FC9B23-AAA9-ECEC-AA1E-5F31C9D31834}" dt="2023-12-05T14:28:59.371" v="4" actId="14100"/>
          <ac:picMkLst>
            <pc:docMk/>
            <pc:sldMk cId="4282218551" sldId="305"/>
            <ac:picMk id="3" creationId="{0217508F-7B51-EA73-18D5-A8147DB95030}"/>
          </ac:picMkLst>
        </pc:picChg>
      </pc:sldChg>
      <pc:sldChg chg="modSp">
        <pc:chgData name="Rossye Alvarez" userId="S::pmw106@qmul.ac.uk::6510e7a8-58fe-4fd2-90f3-07dea68d15af" providerId="AD" clId="Web-{F9FC9B23-AAA9-ECEC-AA1E-5F31C9D31834}" dt="2023-12-05T14:28:54.136" v="3" actId="14100"/>
        <pc:sldMkLst>
          <pc:docMk/>
          <pc:sldMk cId="1725010302" sldId="306"/>
        </pc:sldMkLst>
        <pc:picChg chg="mod">
          <ac:chgData name="Rossye Alvarez" userId="S::pmw106@qmul.ac.uk::6510e7a8-58fe-4fd2-90f3-07dea68d15af" providerId="AD" clId="Web-{F9FC9B23-AAA9-ECEC-AA1E-5F31C9D31834}" dt="2023-12-05T14:28:54.136" v="3" actId="14100"/>
          <ac:picMkLst>
            <pc:docMk/>
            <pc:sldMk cId="1725010302" sldId="306"/>
            <ac:picMk id="3" creationId="{A5CE09FE-1796-6D31-01CC-6C4A50A01D4A}"/>
          </ac:picMkLst>
        </pc:picChg>
      </pc:sldChg>
    </pc:docChg>
  </pc:docChgLst>
  <pc:docChgLst>
    <pc:chgData name="Rossye Alvarez" userId="6510e7a8-58fe-4fd2-90f3-07dea68d15af" providerId="ADAL" clId="{E371AE63-1790-488A-AF73-EB8EC9F3AE63}"/>
    <pc:docChg chg="custSel addSld modSld modSection">
      <pc:chgData name="Rossye Alvarez" userId="6510e7a8-58fe-4fd2-90f3-07dea68d15af" providerId="ADAL" clId="{E371AE63-1790-488A-AF73-EB8EC9F3AE63}" dt="2023-12-05T12:14:52.083" v="23" actId="962"/>
      <pc:docMkLst>
        <pc:docMk/>
      </pc:docMkLst>
      <pc:sldChg chg="addSp delSp modSp mod">
        <pc:chgData name="Rossye Alvarez" userId="6510e7a8-58fe-4fd2-90f3-07dea68d15af" providerId="ADAL" clId="{E371AE63-1790-488A-AF73-EB8EC9F3AE63}" dt="2023-12-05T12:13:46.947" v="3" actId="962"/>
        <pc:sldMkLst>
          <pc:docMk/>
          <pc:sldMk cId="2286344043" sldId="301"/>
        </pc:sldMkLst>
        <pc:picChg chg="add mod">
          <ac:chgData name="Rossye Alvarez" userId="6510e7a8-58fe-4fd2-90f3-07dea68d15af" providerId="ADAL" clId="{E371AE63-1790-488A-AF73-EB8EC9F3AE63}" dt="2023-12-05T12:13:46.947" v="3" actId="962"/>
          <ac:picMkLst>
            <pc:docMk/>
            <pc:sldMk cId="2286344043" sldId="301"/>
            <ac:picMk id="3" creationId="{E61E24C8-0D7E-1599-89DC-3F0B2A7D0FF3}"/>
          </ac:picMkLst>
        </pc:picChg>
        <pc:picChg chg="del">
          <ac:chgData name="Rossye Alvarez" userId="6510e7a8-58fe-4fd2-90f3-07dea68d15af" providerId="ADAL" clId="{E371AE63-1790-488A-AF73-EB8EC9F3AE63}" dt="2023-12-05T12:13:00.808" v="0" actId="478"/>
          <ac:picMkLst>
            <pc:docMk/>
            <pc:sldMk cId="2286344043" sldId="301"/>
            <ac:picMk id="14" creationId="{18E5DABC-F849-1085-D891-1E9F1A9190DE}"/>
          </ac:picMkLst>
        </pc:picChg>
      </pc:sldChg>
      <pc:sldChg chg="addSp delSp modSp mod">
        <pc:chgData name="Rossye Alvarez" userId="6510e7a8-58fe-4fd2-90f3-07dea68d15af" providerId="ADAL" clId="{E371AE63-1790-488A-AF73-EB8EC9F3AE63}" dt="2023-12-05T12:14:14.985" v="11" actId="962"/>
        <pc:sldMkLst>
          <pc:docMk/>
          <pc:sldMk cId="4013489715" sldId="302"/>
        </pc:sldMkLst>
        <pc:picChg chg="del">
          <ac:chgData name="Rossye Alvarez" userId="6510e7a8-58fe-4fd2-90f3-07dea68d15af" providerId="ADAL" clId="{E371AE63-1790-488A-AF73-EB8EC9F3AE63}" dt="2023-12-05T12:13:54.220" v="4" actId="478"/>
          <ac:picMkLst>
            <pc:docMk/>
            <pc:sldMk cId="4013489715" sldId="302"/>
            <ac:picMk id="3" creationId="{BAEEE398-B5F0-0E6F-E88C-8F305BC8137B}"/>
          </ac:picMkLst>
        </pc:picChg>
        <pc:picChg chg="add mod">
          <ac:chgData name="Rossye Alvarez" userId="6510e7a8-58fe-4fd2-90f3-07dea68d15af" providerId="ADAL" clId="{E371AE63-1790-488A-AF73-EB8EC9F3AE63}" dt="2023-12-05T12:14:14.985" v="11" actId="962"/>
          <ac:picMkLst>
            <pc:docMk/>
            <pc:sldMk cId="4013489715" sldId="302"/>
            <ac:picMk id="4" creationId="{08F73FF3-1DE5-9577-4572-D40D5FBA21D9}"/>
          </ac:picMkLst>
        </pc:picChg>
      </pc:sldChg>
      <pc:sldChg chg="addSp delSp modSp mod">
        <pc:chgData name="Rossye Alvarez" userId="6510e7a8-58fe-4fd2-90f3-07dea68d15af" providerId="ADAL" clId="{E371AE63-1790-488A-AF73-EB8EC9F3AE63}" dt="2023-12-05T12:14:43.584" v="20" actId="962"/>
        <pc:sldMkLst>
          <pc:docMk/>
          <pc:sldMk cId="1829016572" sldId="303"/>
        </pc:sldMkLst>
        <pc:picChg chg="del">
          <ac:chgData name="Rossye Alvarez" userId="6510e7a8-58fe-4fd2-90f3-07dea68d15af" providerId="ADAL" clId="{E371AE63-1790-488A-AF73-EB8EC9F3AE63}" dt="2023-12-05T12:13:56.271" v="5" actId="478"/>
          <ac:picMkLst>
            <pc:docMk/>
            <pc:sldMk cId="1829016572" sldId="303"/>
            <ac:picMk id="3" creationId="{C9EF0E51-65DE-E7C7-7571-3DDFB4B16BD6}"/>
          </ac:picMkLst>
        </pc:picChg>
        <pc:picChg chg="add mod">
          <ac:chgData name="Rossye Alvarez" userId="6510e7a8-58fe-4fd2-90f3-07dea68d15af" providerId="ADAL" clId="{E371AE63-1790-488A-AF73-EB8EC9F3AE63}" dt="2023-12-05T12:14:43.584" v="20" actId="962"/>
          <ac:picMkLst>
            <pc:docMk/>
            <pc:sldMk cId="1829016572" sldId="303"/>
            <ac:picMk id="4" creationId="{095076CE-6A32-A6CB-84BA-7120337D159C}"/>
          </ac:picMkLst>
        </pc:picChg>
      </pc:sldChg>
      <pc:sldChg chg="addSp delSp modSp mod">
        <pc:chgData name="Rossye Alvarez" userId="6510e7a8-58fe-4fd2-90f3-07dea68d15af" providerId="ADAL" clId="{E371AE63-1790-488A-AF73-EB8EC9F3AE63}" dt="2023-12-05T12:14:52.083" v="23" actId="962"/>
        <pc:sldMkLst>
          <pc:docMk/>
          <pc:sldMk cId="2387052531" sldId="304"/>
        </pc:sldMkLst>
        <pc:picChg chg="del">
          <ac:chgData name="Rossye Alvarez" userId="6510e7a8-58fe-4fd2-90f3-07dea68d15af" providerId="ADAL" clId="{E371AE63-1790-488A-AF73-EB8EC9F3AE63}" dt="2023-12-05T12:13:58.046" v="6" actId="478"/>
          <ac:picMkLst>
            <pc:docMk/>
            <pc:sldMk cId="2387052531" sldId="304"/>
            <ac:picMk id="3" creationId="{A639D18E-1EB5-E3DD-368B-1F27CCE3FCCB}"/>
          </ac:picMkLst>
        </pc:picChg>
        <pc:picChg chg="add mod">
          <ac:chgData name="Rossye Alvarez" userId="6510e7a8-58fe-4fd2-90f3-07dea68d15af" providerId="ADAL" clId="{E371AE63-1790-488A-AF73-EB8EC9F3AE63}" dt="2023-12-05T12:14:52.083" v="23" actId="962"/>
          <ac:picMkLst>
            <pc:docMk/>
            <pc:sldMk cId="2387052531" sldId="304"/>
            <ac:picMk id="4" creationId="{36B9E547-5833-4C8C-E08E-34B6D48913A3}"/>
          </ac:picMkLst>
        </pc:picChg>
      </pc:sldChg>
      <pc:sldChg chg="addSp modSp add mod">
        <pc:chgData name="Rossye Alvarez" userId="6510e7a8-58fe-4fd2-90f3-07dea68d15af" providerId="ADAL" clId="{E371AE63-1790-488A-AF73-EB8EC9F3AE63}" dt="2023-12-05T12:14:34.156" v="17" actId="962"/>
        <pc:sldMkLst>
          <pc:docMk/>
          <pc:sldMk cId="4282218551" sldId="305"/>
        </pc:sldMkLst>
        <pc:picChg chg="add mod">
          <ac:chgData name="Rossye Alvarez" userId="6510e7a8-58fe-4fd2-90f3-07dea68d15af" providerId="ADAL" clId="{E371AE63-1790-488A-AF73-EB8EC9F3AE63}" dt="2023-12-05T12:14:34.156" v="17" actId="962"/>
          <ac:picMkLst>
            <pc:docMk/>
            <pc:sldMk cId="4282218551" sldId="305"/>
            <ac:picMk id="3" creationId="{0217508F-7B51-EA73-18D5-A8147DB95030}"/>
          </ac:picMkLst>
        </pc:picChg>
      </pc:sldChg>
      <pc:sldChg chg="addSp modSp add mod">
        <pc:chgData name="Rossye Alvarez" userId="6510e7a8-58fe-4fd2-90f3-07dea68d15af" providerId="ADAL" clId="{E371AE63-1790-488A-AF73-EB8EC9F3AE63}" dt="2023-12-05T12:14:25.575" v="14" actId="962"/>
        <pc:sldMkLst>
          <pc:docMk/>
          <pc:sldMk cId="1725010302" sldId="306"/>
        </pc:sldMkLst>
        <pc:picChg chg="add mod">
          <ac:chgData name="Rossye Alvarez" userId="6510e7a8-58fe-4fd2-90f3-07dea68d15af" providerId="ADAL" clId="{E371AE63-1790-488A-AF73-EB8EC9F3AE63}" dt="2023-12-05T12:14:25.575" v="14" actId="962"/>
          <ac:picMkLst>
            <pc:docMk/>
            <pc:sldMk cId="1725010302" sldId="306"/>
            <ac:picMk id="3" creationId="{A5CE09FE-1796-6D31-01CC-6C4A50A01D4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E8_9A01B00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E9_B11303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EA_C5943C2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MBBS Curriculum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020871" y="2571750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Stakeholder Mapping and Communication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14389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D96C2-50B1-BE6A-CF8B-FCDF3CF88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7"/>
            <a:ext cx="9165166" cy="51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C6297-56FE-9B8C-7D39-B8A204A9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88" y="-327"/>
            <a:ext cx="9215752" cy="51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71E73-7B80-00A1-7A95-2F613195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007"/>
            <a:ext cx="9143999" cy="51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15DE5-DE56-54D4-9347-D1C09A63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77" y="-327"/>
            <a:ext cx="9179277" cy="51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1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81155-4EC8-63CD-9BB2-2352BD1B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" y="27896"/>
            <a:ext cx="9151056" cy="51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8F858-84F3-3471-DD85-20854CD1D3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" y="619"/>
            <a:ext cx="9143999" cy="5144153"/>
          </a:xfrm>
        </p:spPr>
      </p:pic>
    </p:spTree>
    <p:extLst>
      <p:ext uri="{BB962C8B-B14F-4D97-AF65-F5344CB8AC3E}">
        <p14:creationId xmlns:p14="http://schemas.microsoft.com/office/powerpoint/2010/main" val="177014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with text on it&#10;&#10;Description automatically generated">
            <a:extLst>
              <a:ext uri="{FF2B5EF4-FFF2-40B4-BE49-F238E27FC236}">
                <a16:creationId xmlns:a16="http://schemas.microsoft.com/office/drawing/2014/main" id="{82E3AD66-04BF-0DDF-7312-FDA5ABAB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77" y="-327"/>
            <a:ext cx="9179276" cy="51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5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4677b-763b-432f-8aa5-224a7d7f2d69">
      <Terms xmlns="http://schemas.microsoft.com/office/infopath/2007/PartnerControls"/>
    </lcf76f155ced4ddcb4097134ff3c332f>
    <TaxCatchAll xmlns="4227e4e1-578b-4bf0-9c67-140f4cdb31f2" xsi:nil="true"/>
    <SharedWithUsers xmlns="4227e4e1-578b-4bf0-9c67-140f4cdb31f2">
      <UserInfo>
        <DisplayName>Viki Soper</DisplayName>
        <AccountId>12</AccountId>
        <AccountType/>
      </UserInfo>
      <UserInfo>
        <DisplayName>Rossye Alvarez</DisplayName>
        <AccountId>9</AccountId>
        <AccountType/>
      </UserInfo>
      <UserInfo>
        <DisplayName>JE Martin</DisplayName>
        <AccountId>51</AccountId>
        <AccountType/>
      </UserInfo>
      <UserInfo>
        <DisplayName>Rakesh Patel</DisplayName>
        <AccountId>50</AccountId>
        <AccountType/>
      </UserInfo>
      <UserInfo>
        <DisplayName>Ciara Byrne</DisplayName>
        <AccountId>17</AccountId>
        <AccountType/>
      </UserInfo>
      <UserInfo>
        <DisplayName>Vanessa Thompson</DisplayName>
        <AccountId>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98A3116DD2D46BF3F39DB976606D7" ma:contentTypeVersion="12" ma:contentTypeDescription="Create a new document." ma:contentTypeScope="" ma:versionID="ae3b8948a009b830d259111463cb1a25">
  <xsd:schema xmlns:xsd="http://www.w3.org/2001/XMLSchema" xmlns:xs="http://www.w3.org/2001/XMLSchema" xmlns:p="http://schemas.microsoft.com/office/2006/metadata/properties" xmlns:ns2="e124677b-763b-432f-8aa5-224a7d7f2d69" xmlns:ns3="4227e4e1-578b-4bf0-9c67-140f4cdb31f2" targetNamespace="http://schemas.microsoft.com/office/2006/metadata/properties" ma:root="true" ma:fieldsID="759ce7ed2f875368fa0c5cb88fde0231" ns2:_="" ns3:_="">
    <xsd:import namespace="e124677b-763b-432f-8aa5-224a7d7f2d69"/>
    <xsd:import namespace="4227e4e1-578b-4bf0-9c67-140f4cdb3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4677b-763b-432f-8aa5-224a7d7f2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7e4e1-578b-4bf0-9c67-140f4cdb31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dc86c63-9611-4475-a152-ec6860f80c9e}" ma:internalName="TaxCatchAll" ma:showField="CatchAllData" ma:web="4227e4e1-578b-4bf0-9c67-140f4cdb3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F9DF6-356D-42E4-A57B-A620DF0E2186}">
  <ds:schemaRefs>
    <ds:schemaRef ds:uri="4227e4e1-578b-4bf0-9c67-140f4cdb31f2"/>
    <ds:schemaRef ds:uri="ae9d8d57-b537-4eb3-ad63-2629ed2178d3"/>
    <ds:schemaRef ds:uri="ceb4b731-8256-4f0a-82ee-c18ecf8ca760"/>
    <ds:schemaRef ds:uri="e124677b-763b-432f-8aa5-224a7d7f2d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B29541-04CD-4D1D-AAF9-2F9D3691B44C}">
  <ds:schemaRefs>
    <ds:schemaRef ds:uri="4227e4e1-578b-4bf0-9c67-140f4cdb31f2"/>
    <ds:schemaRef ds:uri="e124677b-763b-432f-8aa5-224a7d7f2d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8E4612-92BF-4ABE-AB57-8B5B734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(16:9)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revision>1</cp:revision>
  <dcterms:created xsi:type="dcterms:W3CDTF">2020-06-18T12:08:25Z</dcterms:created>
  <dcterms:modified xsi:type="dcterms:W3CDTF">2024-02-02T14:53:40Z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0x010100FD698A3116DD2D46BF3F39DB976606D7</vt:lpwstr>
  </property>
  <property fmtid="{D5CDD505-2E9C-101B-9397-08002B2CF9AE}" pid="3" name="MediaServiceImageTags">
    <vt:lpwstr/>
  </property>
</Properties>
</file>