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38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192E-B829-41C8-B7B6-AC103411C711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CAB63-6755-4067-A6A4-E439D0A02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09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Here are some pictures and testimonials of our students in recent years enjoying a great time at our partners</a:t>
            </a:r>
            <a:r>
              <a:rPr lang="en-GB" baseline="0"/>
              <a:t> in destinations all around the globe!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942D00-D33B-6747-961F-9152114FB4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03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0770-D78D-EF0F-946C-CD265E7E9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25D81-B0AB-3555-5B33-0CF81B04A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9CF81-958B-7924-08D7-A8D0332B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D33C-E75D-4EE9-9616-026DC369DE2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7D7E0-A8EF-F722-FC32-EAFF22D4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C486D-E2FF-07C4-C1FF-9E1325BD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6415-70FB-40F0-A85E-695ED6872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2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38B53-0148-6203-03B5-B99C4E57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0B1E7-1020-0226-AECB-9AB87E8F2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E582-DF84-E2F2-C566-CDC0CDB4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D33C-E75D-4EE9-9616-026DC369DE2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2E908-7495-899C-2BD4-C86C82F80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E192F-17B1-712C-43C2-8B6D56D0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6415-70FB-40F0-A85E-695ED6872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74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4A7122-D8FE-529F-A32E-03DA4D734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E4D14-18D9-DF29-77CE-CF545430C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4D530-CCF6-EDA5-FC43-49B3BB6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D33C-E75D-4EE9-9616-026DC369DE2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8FBCE-C295-A8BE-0EFC-6D22B887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2E020-466C-83BE-34D8-03575839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6415-70FB-40F0-A85E-695ED6872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705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bg>
      <p:bgPr>
        <a:gradFill>
          <a:gsLst>
            <a:gs pos="0">
              <a:srgbClr val="73B82B">
                <a:lumMod val="88000"/>
                <a:lumOff val="12000"/>
              </a:srgbClr>
            </a:gs>
            <a:gs pos="69000">
              <a:srgbClr val="2DB8C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258133" y="2335461"/>
            <a:ext cx="10494433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page – </a:t>
            </a:r>
            <a:br>
              <a:rPr lang="en-US"/>
            </a:br>
            <a:r>
              <a:rPr lang="en-US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258132" y="3964850"/>
            <a:ext cx="10494433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57168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36DFE-B03E-12F4-43FB-0B1C78F1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15334-839F-5240-7503-37BAA7F32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7CC54-241E-A012-D8A6-B63A3CFB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D33C-E75D-4EE9-9616-026DC369DE2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52CAA-22FF-4E9D-A8FC-18FB10E8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7C1BB-C977-0B7B-78EC-3DF5E7D9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6415-70FB-40F0-A85E-695ED6872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10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9A1A-B7B5-94F0-DA0C-6CF56CED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3D8B6-6537-55D2-E191-8AAE5812E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F6EB4-6EA4-91EB-1DAE-E7811F0E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D33C-E75D-4EE9-9616-026DC369DE2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A6D67-C827-24F1-ABEF-A8715D56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7BA50-C325-4A7F-2A1D-08B816EA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6415-70FB-40F0-A85E-695ED6872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23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D3CB-2947-B382-EE8C-4AC247DE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06CB9-C875-FCC5-D14B-3F7FDD3CB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0265E-9EDD-DF9F-B679-500D8F58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84EC3-D4C1-E0F6-3288-60E2E540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D33C-E75D-4EE9-9616-026DC369DE2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65537-3C04-DD91-5F7C-DC784277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8CA61-4F68-1FBA-3B37-64B1B82B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6415-70FB-40F0-A85E-695ED6872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1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5F0F-66DF-D955-8C0B-EA7E1FE8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045A1-140A-517A-D3C7-4A6D7498F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650A7-DCFF-C048-EAB8-A3914B85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94F1E-052B-434C-5AEB-62CD6BAB9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86BB2-B539-793D-BCC8-05E7F1D51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3B9634-8DAD-9141-AFA3-ED602CB4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D33C-E75D-4EE9-9616-026DC369DE2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9E838F-4F9D-B29F-B9E3-1B0CF9A2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CC0F3-D3A6-ADA0-8FFE-E0065647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6415-70FB-40F0-A85E-695ED6872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6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6BC8-7247-F740-361D-39F96274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B6A2F-BDA8-3567-7999-EE58AA12B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D33C-E75D-4EE9-9616-026DC369DE2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09874-0ECD-27F5-167A-85155C7A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CABEC-95BA-F573-EC99-7719E6CD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6415-70FB-40F0-A85E-695ED6872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65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2E12FF-5C28-8262-B946-C6739FC8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D33C-E75D-4EE9-9616-026DC369DE2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0E0BF2-F24E-B489-1FBD-140C59C6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71CEF-1019-49B3-FBBF-C7104A1D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6415-70FB-40F0-A85E-695ED6872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17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64B2-CD83-1C88-C144-AB099CA3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1B590-C427-BB72-BE22-72C92332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97E4D-1CD8-CA59-1A9C-D71FAD3AF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B2113-88E3-20DA-2612-5C7373B3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D33C-E75D-4EE9-9616-026DC369DE2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F9CAC-0625-2C66-632A-AE665497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10E08-9214-C978-E6BE-A49E5154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6415-70FB-40F0-A85E-695ED6872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07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389C-460C-384D-0722-9942ED03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1C0CE-DFE7-34E9-8171-A2C02E2D8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26868-9288-9991-1B2F-62E8A8C93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C7FFB-2083-9328-9E08-23DB7F0C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D33C-E75D-4EE9-9616-026DC369DE2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9DA09-25B3-E62E-C9B2-144FACDC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9ED64-C131-99C5-F815-597ED5DB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6415-70FB-40F0-A85E-695ED6872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6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37BC6C-FDB3-6311-13CD-C6ADB0E9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541AF-015D-A302-44F8-C8BDCD558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FB242-B466-5C0C-94F4-AC1194776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D33C-E75D-4EE9-9616-026DC369DE28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65F2F-2C3C-2541-862C-84ED176AD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581F9-740B-B8D6-701A-3FBC0544C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56415-70FB-40F0-A85E-695ED6872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4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29">
              <a:srgbClr val="78CD49"/>
            </a:gs>
            <a:gs pos="0">
              <a:srgbClr val="73B82B">
                <a:lumMod val="88000"/>
                <a:lumOff val="12000"/>
              </a:srgbClr>
            </a:gs>
            <a:gs pos="76000">
              <a:srgbClr val="2DB8C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5CABA5-92B5-42C4-813B-9EFCB184A7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84" y="6053179"/>
            <a:ext cx="2346803" cy="6272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984BF6-DDA5-4FA9-AEC7-C9D31EB49C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937"/>
          <a:stretch/>
        </p:blipFill>
        <p:spPr>
          <a:xfrm>
            <a:off x="0" y="5962168"/>
            <a:ext cx="12192000" cy="895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D94D2C-8E4B-4524-B72C-F352545230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84" y="6053179"/>
            <a:ext cx="2346803" cy="62725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F65062-89D5-65D2-735B-4F86B036E5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9868" y="212171"/>
            <a:ext cx="7952730" cy="111657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3600" dirty="0">
                <a:latin typeface="Modern Love Caps" panose="04070805081001020A01" pitchFamily="82" charset="0"/>
                <a:ea typeface="Source Sans Pro" panose="020B0503030403020204" pitchFamily="34" charset="0"/>
              </a:rPr>
              <a:t>Go abroad </a:t>
            </a:r>
            <a:r>
              <a:rPr lang="en-US" sz="2400" b="0" dirty="0">
                <a:latin typeface="Modern Love Caps" panose="04070805081001020A01" pitchFamily="82" charset="0"/>
                <a:ea typeface="Source Sans Pro" panose="020B0503030403020204" pitchFamily="34" charset="0"/>
              </a:rPr>
              <a:t>during your degree with </a:t>
            </a:r>
            <a:br>
              <a:rPr lang="en-US" sz="2400" b="0" dirty="0">
                <a:latin typeface="Modern Love Caps" panose="04070805081001020A01" pitchFamily="82" charset="0"/>
                <a:ea typeface="Source Sans Pro" panose="020B0503030403020204" pitchFamily="34" charset="0"/>
              </a:rPr>
            </a:br>
            <a:r>
              <a:rPr lang="en-US" sz="5400" dirty="0">
                <a:latin typeface="Modern Love Caps" panose="04070805081001020A01" pitchFamily="82" charset="0"/>
                <a:ea typeface="Source Sans Pro" panose="020B0503030403020204" pitchFamily="34" charset="0"/>
              </a:rPr>
              <a:t>Global Opportunities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2BDAC5-CA28-95E3-09AD-98B2ACA29A7C}"/>
              </a:ext>
            </a:extLst>
          </p:cNvPr>
          <p:cNvSpPr/>
          <p:nvPr/>
        </p:nvSpPr>
        <p:spPr>
          <a:xfrm>
            <a:off x="277399" y="1524283"/>
            <a:ext cx="7392684" cy="37702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marR="0" lvl="0" indent="-285750" algn="l" defTabSz="6857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Choose from a range of destinations and find the right fit: </a:t>
            </a:r>
            <a:br>
              <a:rPr lang="en-GB" sz="1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flexible opportunities including summer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 defTabSz="68578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Bursaries and grants prioritised for students from </a:t>
            </a:r>
            <a:br>
              <a:rPr lang="en-GB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GB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low-income backgrounds and widening participation backgrounds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68578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Gain benefits,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make your CV stand out, develop a strong skillset</a:t>
            </a:r>
          </a:p>
          <a:p>
            <a:pPr marL="285750" indent="-285750" defTabSz="68578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Learn more at a promotional talk (02 October, 25 October, 07 November) </a:t>
            </a:r>
          </a:p>
          <a:p>
            <a:pPr marL="285750" indent="-285750" defTabSz="68578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Attend the </a:t>
            </a:r>
            <a:r>
              <a:rPr lang="en-GB" alt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Go Abroad Networking Event on 11 October to meet students </a:t>
            </a:r>
            <a:br>
              <a:rPr lang="en-GB" alt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GB" alt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who have been abroad </a:t>
            </a:r>
            <a:r>
              <a:rPr lang="en-GB" altLang="en-US" sz="1200" i="1" dirty="0">
                <a:solidFill>
                  <a:srgbClr val="FFFF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(event details will be advertised on </a:t>
            </a:r>
            <a:r>
              <a:rPr lang="en-GB" altLang="en-US" sz="1200" i="1" dirty="0" err="1">
                <a:solidFill>
                  <a:srgbClr val="FFFF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QMplus</a:t>
            </a:r>
            <a:r>
              <a:rPr lang="en-GB" altLang="en-US" sz="1200" i="1" dirty="0">
                <a:solidFill>
                  <a:srgbClr val="FFFF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page)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68578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Get support 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where and when you need it, every step of the way: </a:t>
            </a:r>
          </a:p>
          <a:p>
            <a:pPr marL="539750" lvl="1" indent="-269875" defTabSz="685783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Connect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with Global Opportunities Ambassadors </a:t>
            </a:r>
          </a:p>
          <a:p>
            <a:pPr marL="539750" lvl="1" indent="-269875" defTabSz="685783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Meet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with teams across Queen Mary such as the Advice and Counselling Service and the Disability and Dyslexia Service</a:t>
            </a:r>
          </a:p>
          <a:p>
            <a:pPr marL="539750" lvl="1" indent="-269875" defTabSz="685783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Attend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new workshops to help you prepare to apply for an exchange abroad </a:t>
            </a:r>
            <a:b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GB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(these will be held throughout October and November; </a:t>
            </a:r>
            <a:r>
              <a:rPr lang="en-GB" altLang="en-US" sz="1200" i="1" dirty="0">
                <a:solidFill>
                  <a:srgbClr val="FFFF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details will be advertised on </a:t>
            </a:r>
            <a:r>
              <a:rPr lang="en-GB" altLang="en-US" sz="1200" i="1" dirty="0" err="1">
                <a:solidFill>
                  <a:srgbClr val="FFFF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QMplus</a:t>
            </a:r>
            <a:r>
              <a:rPr lang="en-GB" altLang="en-US" sz="1200" i="1" dirty="0">
                <a:solidFill>
                  <a:srgbClr val="FFFFFF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page)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C69806-A4E3-3C22-B9AE-9666BE245F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60" t="16717" b="43084"/>
          <a:stretch/>
        </p:blipFill>
        <p:spPr>
          <a:xfrm>
            <a:off x="8731856" y="283"/>
            <a:ext cx="3460144" cy="169545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582DDAA-2484-DCB8-5D2A-D0B525943BF4}"/>
              </a:ext>
            </a:extLst>
          </p:cNvPr>
          <p:cNvSpPr txBox="1">
            <a:spLocks/>
          </p:cNvSpPr>
          <p:nvPr/>
        </p:nvSpPr>
        <p:spPr>
          <a:xfrm>
            <a:off x="7765333" y="1721494"/>
            <a:ext cx="4426667" cy="80627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“Going abroad is a great way of getting </a:t>
            </a:r>
            <a:br>
              <a:rPr kumimoji="0" lang="en-GB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GB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 sense of who you are because you are </a:t>
            </a:r>
            <a:br>
              <a:rPr kumimoji="0" lang="en-GB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GB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actively challenging your comfort zone</a:t>
            </a:r>
            <a:r>
              <a:rPr kumimoji="0" lang="en-GB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.” 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- Lucia Rodriguez, BA Politics and International Relations, </a:t>
            </a:r>
            <a:br>
              <a:rPr kumimoji="0" lang="en-GB" alt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GB" alt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exchange abroad at the University of Hong Kong, 2021/22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CB2BAE-E779-C351-567B-EC383220B8A4}"/>
              </a:ext>
            </a:extLst>
          </p:cNvPr>
          <p:cNvSpPr txBox="1">
            <a:spLocks/>
          </p:cNvSpPr>
          <p:nvPr/>
        </p:nvSpPr>
        <p:spPr>
          <a:xfrm>
            <a:off x="6366380" y="133101"/>
            <a:ext cx="1790148" cy="43442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Discover more </a:t>
            </a:r>
            <a:br>
              <a:rPr kumimoji="0" lang="en-GB" altLang="en-US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GB" altLang="en-US" sz="14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on our webpages</a:t>
            </a:r>
          </a:p>
        </p:txBody>
      </p:sp>
      <p:pic>
        <p:nvPicPr>
          <p:cNvPr id="18" name="Picture 17" descr="A qr code with a blue background&#10;&#10;Description automatically generated">
            <a:extLst>
              <a:ext uri="{FF2B5EF4-FFF2-40B4-BE49-F238E27FC236}">
                <a16:creationId xmlns:a16="http://schemas.microsoft.com/office/drawing/2014/main" id="{B7ADFF95-FD77-BBA3-DC6D-D89FE9E808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10" y="616250"/>
            <a:ext cx="2092754" cy="2095757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5A8296E-527A-D9D0-B51D-DB386731D4E3}"/>
              </a:ext>
            </a:extLst>
          </p:cNvPr>
          <p:cNvSpPr txBox="1">
            <a:spLocks/>
          </p:cNvSpPr>
          <p:nvPr/>
        </p:nvSpPr>
        <p:spPr>
          <a:xfrm>
            <a:off x="7670083" y="3528071"/>
            <a:ext cx="2520591" cy="93849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Enrol now on our </a:t>
            </a:r>
            <a:br>
              <a:rPr kumimoji="0" lang="en-GB" alt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GB" altLang="en-US" sz="1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QMplus</a:t>
            </a:r>
            <a:r>
              <a:rPr kumimoji="0" lang="en-GB" alt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page </a:t>
            </a:r>
            <a:r>
              <a:rPr kumimoji="0" lang="en-GB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to receive </a:t>
            </a:r>
            <a:br>
              <a:rPr kumimoji="0" lang="en-GB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GB" altLang="en-US" sz="1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all 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announcements about </a:t>
            </a:r>
            <a:b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events and deadlines</a:t>
            </a:r>
            <a:endParaRPr kumimoji="0" lang="en-GB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 descr="A qr code with blue squares&#10;&#10;Description automatically generated">
            <a:extLst>
              <a:ext uri="{FF2B5EF4-FFF2-40B4-BE49-F238E27FC236}">
                <a16:creationId xmlns:a16="http://schemas.microsoft.com/office/drawing/2014/main" id="{2FDF4719-6805-AEC8-8324-0806E3953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674" y="3124049"/>
            <a:ext cx="1714213" cy="1710543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8F0ACC6-679E-2091-1AF4-A4E8EFCECFA6}"/>
              </a:ext>
            </a:extLst>
          </p:cNvPr>
          <p:cNvSpPr txBox="1">
            <a:spLocks/>
          </p:cNvSpPr>
          <p:nvPr/>
        </p:nvSpPr>
        <p:spPr>
          <a:xfrm>
            <a:off x="756005" y="5430871"/>
            <a:ext cx="10679990" cy="379334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defTabSz="685783">
              <a:spcBef>
                <a:spcPts val="600"/>
              </a:spcBef>
              <a:buNone/>
              <a:defRPr/>
            </a:pPr>
            <a:r>
              <a:rPr lang="en-GB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Deadline to apply for an exchange abroad during 2024/25: </a:t>
            </a:r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22 November 2023 </a:t>
            </a:r>
            <a:r>
              <a:rPr lang="en-GB" alt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(11am UK time) </a:t>
            </a:r>
          </a:p>
        </p:txBody>
      </p:sp>
    </p:spTree>
    <p:extLst>
      <p:ext uri="{BB962C8B-B14F-4D97-AF65-F5344CB8AC3E}">
        <p14:creationId xmlns:p14="http://schemas.microsoft.com/office/powerpoint/2010/main" val="4240504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efd484-15aa-41a0-83f6-0646502cb6d6" xsi:nil="true"/>
    <CreditLoad xmlns="18a22a93-f842-4a39-ba26-9aad3c44f0f8" xsi:nil="true"/>
    <lcf76f155ced4ddcb4097134ff3c332f xmlns="18a22a93-f842-4a39-ba26-9aad3c44f0f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6462556B446458C1863E73B83D47A" ma:contentTypeVersion="18" ma:contentTypeDescription="Create a new document." ma:contentTypeScope="" ma:versionID="a38289a68642609bcc81a6e75cb3502a">
  <xsd:schema xmlns:xsd="http://www.w3.org/2001/XMLSchema" xmlns:xs="http://www.w3.org/2001/XMLSchema" xmlns:p="http://schemas.microsoft.com/office/2006/metadata/properties" xmlns:ns2="18a22a93-f842-4a39-ba26-9aad3c44f0f8" xmlns:ns3="dcde24f4-30ba-437b-b0c6-902ff0e4a1b2" xmlns:ns4="d5efd484-15aa-41a0-83f6-0646502cb6d6" targetNamespace="http://schemas.microsoft.com/office/2006/metadata/properties" ma:root="true" ma:fieldsID="22c2d9c307aa239328ee8d599578530f" ns2:_="" ns3:_="" ns4:_="">
    <xsd:import namespace="18a22a93-f842-4a39-ba26-9aad3c44f0f8"/>
    <xsd:import namespace="dcde24f4-30ba-437b-b0c6-902ff0e4a1b2"/>
    <xsd:import namespace="d5efd484-15aa-41a0-83f6-0646502cb6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CreditLoa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22a93-f842-4a39-ba26-9aad3c44f0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reditLoad" ma:index="24" nillable="true" ma:displayName="Credit Load" ma:format="Dropdown" ma:internalName="CreditLoad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e24f4-30ba-437b-b0c6-902ff0e4a1b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fd484-15aa-41a0-83f6-0646502cb6d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48e5cab-e264-473c-89d1-a32b964031ff}" ma:internalName="TaxCatchAll" ma:showField="CatchAllData" ma:web="dcde24f4-30ba-437b-b0c6-902ff0e4a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8413E0-BAE3-43DA-A6BD-BD68F1574B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44F199-9883-44A0-8464-D78E08A5E56D}">
  <ds:schemaRefs>
    <ds:schemaRef ds:uri="http://schemas.microsoft.com/office/2006/metadata/properties"/>
    <ds:schemaRef ds:uri="http://schemas.microsoft.com/office/infopath/2007/PartnerControls"/>
    <ds:schemaRef ds:uri="d5efd484-15aa-41a0-83f6-0646502cb6d6"/>
    <ds:schemaRef ds:uri="18a22a93-f842-4a39-ba26-9aad3c44f0f8"/>
  </ds:schemaRefs>
</ds:datastoreItem>
</file>

<file path=customXml/itemProps3.xml><?xml version="1.0" encoding="utf-8"?>
<ds:datastoreItem xmlns:ds="http://schemas.openxmlformats.org/officeDocument/2006/customXml" ds:itemID="{C97941FC-978D-46DC-A8B4-422E839257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a22a93-f842-4a39-ba26-9aad3c44f0f8"/>
    <ds:schemaRef ds:uri="dcde24f4-30ba-437b-b0c6-902ff0e4a1b2"/>
    <ds:schemaRef ds:uri="d5efd484-15aa-41a0-83f6-0646502cb6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282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Modern Love Caps</vt:lpstr>
      <vt:lpstr>Wingdings</vt:lpstr>
      <vt:lpstr>Office Theme</vt:lpstr>
      <vt:lpstr>PowerPoint Presentation</vt:lpstr>
    </vt:vector>
  </TitlesOfParts>
  <Company>Queen Mary,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Ann Jaycox</dc:creator>
  <cp:lastModifiedBy>Stephanie Echols</cp:lastModifiedBy>
  <cp:revision>3</cp:revision>
  <dcterms:created xsi:type="dcterms:W3CDTF">2023-09-15T12:20:35Z</dcterms:created>
  <dcterms:modified xsi:type="dcterms:W3CDTF">2023-09-27T12:36:01Z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0x010100D016462556B446458C1863E73B83D47A</vt:lpwstr>
  </property>
</Properties>
</file>