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2"/>
  </p:notesMasterIdLst>
  <p:sldIdLst>
    <p:sldId id="256" r:id="rId3"/>
    <p:sldId id="259" r:id="rId4"/>
    <p:sldId id="293" r:id="rId5"/>
    <p:sldId id="310" r:id="rId6"/>
    <p:sldId id="307" r:id="rId7"/>
    <p:sldId id="308" r:id="rId8"/>
    <p:sldId id="311" r:id="rId9"/>
    <p:sldId id="309" r:id="rId10"/>
    <p:sldId id="265"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774074-8CCB-B143-BAE6-359B3CA16BE7}" v="12" dt="2022-09-22T12:16:12.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24"/>
    <p:restoredTop sz="86599"/>
  </p:normalViewPr>
  <p:slideViewPr>
    <p:cSldViewPr snapToGrid="0">
      <p:cViewPr varScale="1">
        <p:scale>
          <a:sx n="110" d="100"/>
          <a:sy n="110" d="100"/>
        </p:scale>
        <p:origin x="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bnam Beheshti" userId="70cea625-69b2-4a49-ae55-e4a5645a29db" providerId="ADAL" clId="{AFA01F75-6CBB-574E-B53B-3DD18B5C49AB}"/>
    <pc:docChg chg="undo custSel addSld delSld modSld sldOrd">
      <pc:chgData name="Shabnam Beheshti" userId="70cea625-69b2-4a49-ae55-e4a5645a29db" providerId="ADAL" clId="{AFA01F75-6CBB-574E-B53B-3DD18B5C49AB}" dt="2022-09-19T21:21:33.373" v="3719" actId="1076"/>
      <pc:docMkLst>
        <pc:docMk/>
      </pc:docMkLst>
      <pc:sldChg chg="modSp mod">
        <pc:chgData name="Shabnam Beheshti" userId="70cea625-69b2-4a49-ae55-e4a5645a29db" providerId="ADAL" clId="{AFA01F75-6CBB-574E-B53B-3DD18B5C49AB}" dt="2022-09-19T16:39:32.984" v="3622" actId="20577"/>
        <pc:sldMkLst>
          <pc:docMk/>
          <pc:sldMk cId="0" sldId="256"/>
        </pc:sldMkLst>
        <pc:spChg chg="mod">
          <ac:chgData name="Shabnam Beheshti" userId="70cea625-69b2-4a49-ae55-e4a5645a29db" providerId="ADAL" clId="{AFA01F75-6CBB-574E-B53B-3DD18B5C49AB}" dt="2022-09-19T16:39:32.984" v="3622" actId="20577"/>
          <ac:spMkLst>
            <pc:docMk/>
            <pc:sldMk cId="0" sldId="256"/>
            <ac:spMk id="120" creationId="{00000000-0000-0000-0000-000000000000}"/>
          </ac:spMkLst>
        </pc:spChg>
      </pc:sldChg>
      <pc:sldChg chg="modSp mod">
        <pc:chgData name="Shabnam Beheshti" userId="70cea625-69b2-4a49-ae55-e4a5645a29db" providerId="ADAL" clId="{AFA01F75-6CBB-574E-B53B-3DD18B5C49AB}" dt="2022-09-19T15:22:17.746" v="83" actId="20577"/>
        <pc:sldMkLst>
          <pc:docMk/>
          <pc:sldMk cId="0" sldId="259"/>
        </pc:sldMkLst>
        <pc:spChg chg="mod">
          <ac:chgData name="Shabnam Beheshti" userId="70cea625-69b2-4a49-ae55-e4a5645a29db" providerId="ADAL" clId="{AFA01F75-6CBB-574E-B53B-3DD18B5C49AB}" dt="2022-09-19T15:22:17.746" v="83" actId="20577"/>
          <ac:spMkLst>
            <pc:docMk/>
            <pc:sldMk cId="0" sldId="259"/>
            <ac:spMk id="130" creationId="{00000000-0000-0000-0000-000000000000}"/>
          </ac:spMkLst>
        </pc:spChg>
      </pc:sldChg>
      <pc:sldChg chg="modSp mod">
        <pc:chgData name="Shabnam Beheshti" userId="70cea625-69b2-4a49-ae55-e4a5645a29db" providerId="ADAL" clId="{AFA01F75-6CBB-574E-B53B-3DD18B5C49AB}" dt="2022-09-19T15:23:47.238" v="245" actId="207"/>
        <pc:sldMkLst>
          <pc:docMk/>
          <pc:sldMk cId="2882463583" sldId="261"/>
        </pc:sldMkLst>
        <pc:spChg chg="mod">
          <ac:chgData name="Shabnam Beheshti" userId="70cea625-69b2-4a49-ae55-e4a5645a29db" providerId="ADAL" clId="{AFA01F75-6CBB-574E-B53B-3DD18B5C49AB}" dt="2022-09-19T15:23:47.238" v="245" actId="207"/>
          <ac:spMkLst>
            <pc:docMk/>
            <pc:sldMk cId="2882463583" sldId="261"/>
            <ac:spMk id="137" creationId="{00000000-0000-0000-0000-000000000000}"/>
          </ac:spMkLst>
        </pc:spChg>
      </pc:sldChg>
      <pc:sldChg chg="addSp delSp modSp mod">
        <pc:chgData name="Shabnam Beheshti" userId="70cea625-69b2-4a49-ae55-e4a5645a29db" providerId="ADAL" clId="{AFA01F75-6CBB-574E-B53B-3DD18B5C49AB}" dt="2022-09-19T16:39:56.181" v="3623" actId="478"/>
        <pc:sldMkLst>
          <pc:docMk/>
          <pc:sldMk cId="0" sldId="263"/>
        </pc:sldMkLst>
        <pc:picChg chg="add del mod">
          <ac:chgData name="Shabnam Beheshti" userId="70cea625-69b2-4a49-ae55-e4a5645a29db" providerId="ADAL" clId="{AFA01F75-6CBB-574E-B53B-3DD18B5C49AB}" dt="2022-09-19T16:39:56.181" v="3623" actId="478"/>
          <ac:picMkLst>
            <pc:docMk/>
            <pc:sldMk cId="0" sldId="263"/>
            <ac:picMk id="2" creationId="{944CACE4-627C-29D2-B2B1-33CA1CDEEFBB}"/>
          </ac:picMkLst>
        </pc:picChg>
      </pc:sldChg>
      <pc:sldChg chg="modSp mod">
        <pc:chgData name="Shabnam Beheshti" userId="70cea625-69b2-4a49-ae55-e4a5645a29db" providerId="ADAL" clId="{AFA01F75-6CBB-574E-B53B-3DD18B5C49AB}" dt="2022-09-19T16:40:08.559" v="3625" actId="20577"/>
        <pc:sldMkLst>
          <pc:docMk/>
          <pc:sldMk cId="0" sldId="265"/>
        </pc:sldMkLst>
        <pc:spChg chg="mod">
          <ac:chgData name="Shabnam Beheshti" userId="70cea625-69b2-4a49-ae55-e4a5645a29db" providerId="ADAL" clId="{AFA01F75-6CBB-574E-B53B-3DD18B5C49AB}" dt="2022-09-19T16:40:08.559" v="3625" actId="20577"/>
          <ac:spMkLst>
            <pc:docMk/>
            <pc:sldMk cId="0" sldId="265"/>
            <ac:spMk id="152" creationId="{00000000-0000-0000-0000-000000000000}"/>
          </ac:spMkLst>
        </pc:spChg>
      </pc:sldChg>
      <pc:sldChg chg="modSp mod">
        <pc:chgData name="Shabnam Beheshti" userId="70cea625-69b2-4a49-ae55-e4a5645a29db" providerId="ADAL" clId="{AFA01F75-6CBB-574E-B53B-3DD18B5C49AB}" dt="2022-09-19T20:43:30.682" v="3637" actId="207"/>
        <pc:sldMkLst>
          <pc:docMk/>
          <pc:sldMk cId="2167708425" sldId="269"/>
        </pc:sldMkLst>
        <pc:spChg chg="mod">
          <ac:chgData name="Shabnam Beheshti" userId="70cea625-69b2-4a49-ae55-e4a5645a29db" providerId="ADAL" clId="{AFA01F75-6CBB-574E-B53B-3DD18B5C49AB}" dt="2022-09-19T20:43:30.682" v="3637" actId="207"/>
          <ac:spMkLst>
            <pc:docMk/>
            <pc:sldMk cId="2167708425" sldId="269"/>
            <ac:spMk id="9" creationId="{60FF950E-68ED-5445-9E81-B44E05A69B1D}"/>
          </ac:spMkLst>
        </pc:spChg>
      </pc:sldChg>
      <pc:sldChg chg="modSp mod">
        <pc:chgData name="Shabnam Beheshti" userId="70cea625-69b2-4a49-ae55-e4a5645a29db" providerId="ADAL" clId="{AFA01F75-6CBB-574E-B53B-3DD18B5C49AB}" dt="2022-09-19T15:40:38.048" v="835" actId="20577"/>
        <pc:sldMkLst>
          <pc:docMk/>
          <pc:sldMk cId="2932933901" sldId="271"/>
        </pc:sldMkLst>
        <pc:spChg chg="mod">
          <ac:chgData name="Shabnam Beheshti" userId="70cea625-69b2-4a49-ae55-e4a5645a29db" providerId="ADAL" clId="{AFA01F75-6CBB-574E-B53B-3DD18B5C49AB}" dt="2022-09-19T15:40:38.048" v="835" actId="20577"/>
          <ac:spMkLst>
            <pc:docMk/>
            <pc:sldMk cId="2932933901" sldId="271"/>
            <ac:spMk id="130" creationId="{00000000-0000-0000-0000-000000000000}"/>
          </ac:spMkLst>
        </pc:spChg>
      </pc:sldChg>
      <pc:sldChg chg="modSp mod">
        <pc:chgData name="Shabnam Beheshti" userId="70cea625-69b2-4a49-ae55-e4a5645a29db" providerId="ADAL" clId="{AFA01F75-6CBB-574E-B53B-3DD18B5C49AB}" dt="2022-09-19T16:25:42.773" v="3433" actId="1076"/>
        <pc:sldMkLst>
          <pc:docMk/>
          <pc:sldMk cId="1509933823" sldId="277"/>
        </pc:sldMkLst>
        <pc:spChg chg="mod">
          <ac:chgData name="Shabnam Beheshti" userId="70cea625-69b2-4a49-ae55-e4a5645a29db" providerId="ADAL" clId="{AFA01F75-6CBB-574E-B53B-3DD18B5C49AB}" dt="2022-09-19T16:25:42.773" v="3433" actId="1076"/>
          <ac:spMkLst>
            <pc:docMk/>
            <pc:sldMk cId="1509933823" sldId="277"/>
            <ac:spMk id="137" creationId="{00000000-0000-0000-0000-000000000000}"/>
          </ac:spMkLst>
        </pc:spChg>
      </pc:sldChg>
      <pc:sldChg chg="addSp delSp modSp mod">
        <pc:chgData name="Shabnam Beheshti" userId="70cea625-69b2-4a49-ae55-e4a5645a29db" providerId="ADAL" clId="{AFA01F75-6CBB-574E-B53B-3DD18B5C49AB}" dt="2022-09-19T15:39:55.096" v="833" actId="20577"/>
        <pc:sldMkLst>
          <pc:docMk/>
          <pc:sldMk cId="2383392736" sldId="280"/>
        </pc:sldMkLst>
        <pc:spChg chg="add mod">
          <ac:chgData name="Shabnam Beheshti" userId="70cea625-69b2-4a49-ae55-e4a5645a29db" providerId="ADAL" clId="{AFA01F75-6CBB-574E-B53B-3DD18B5C49AB}" dt="2022-09-19T15:34:41.487" v="736" actId="1076"/>
          <ac:spMkLst>
            <pc:docMk/>
            <pc:sldMk cId="2383392736" sldId="280"/>
            <ac:spMk id="6" creationId="{E9455AE1-233F-1EAB-01D5-94C77690B42D}"/>
          </ac:spMkLst>
        </pc:spChg>
        <pc:spChg chg="add mod">
          <ac:chgData name="Shabnam Beheshti" userId="70cea625-69b2-4a49-ae55-e4a5645a29db" providerId="ADAL" clId="{AFA01F75-6CBB-574E-B53B-3DD18B5C49AB}" dt="2022-09-19T15:34:35.637" v="735" actId="1076"/>
          <ac:spMkLst>
            <pc:docMk/>
            <pc:sldMk cId="2383392736" sldId="280"/>
            <ac:spMk id="7" creationId="{45DCC192-D8A7-0C46-B731-5F202EFFB87F}"/>
          </ac:spMkLst>
        </pc:spChg>
        <pc:spChg chg="add del mod">
          <ac:chgData name="Shabnam Beheshti" userId="70cea625-69b2-4a49-ae55-e4a5645a29db" providerId="ADAL" clId="{AFA01F75-6CBB-574E-B53B-3DD18B5C49AB}" dt="2022-09-19T15:32:38.031" v="715" actId="478"/>
          <ac:spMkLst>
            <pc:docMk/>
            <pc:sldMk cId="2383392736" sldId="280"/>
            <ac:spMk id="9" creationId="{736A9195-8792-303E-12D8-4E52B73CDD36}"/>
          </ac:spMkLst>
        </pc:spChg>
        <pc:spChg chg="add mod">
          <ac:chgData name="Shabnam Beheshti" userId="70cea625-69b2-4a49-ae55-e4a5645a29db" providerId="ADAL" clId="{AFA01F75-6CBB-574E-B53B-3DD18B5C49AB}" dt="2022-09-19T15:32:46.029" v="716"/>
          <ac:spMkLst>
            <pc:docMk/>
            <pc:sldMk cId="2383392736" sldId="280"/>
            <ac:spMk id="10" creationId="{4788271D-A36B-769D-9B51-BF06EAE2E071}"/>
          </ac:spMkLst>
        </pc:spChg>
        <pc:spChg chg="add mod">
          <ac:chgData name="Shabnam Beheshti" userId="70cea625-69b2-4a49-ae55-e4a5645a29db" providerId="ADAL" clId="{AFA01F75-6CBB-574E-B53B-3DD18B5C49AB}" dt="2022-09-19T15:39:55.096" v="833" actId="20577"/>
          <ac:spMkLst>
            <pc:docMk/>
            <pc:sldMk cId="2383392736" sldId="280"/>
            <ac:spMk id="12" creationId="{B37E1370-05BD-99D9-3327-35E4E79F7A8E}"/>
          </ac:spMkLst>
        </pc:spChg>
        <pc:spChg chg="mod">
          <ac:chgData name="Shabnam Beheshti" userId="70cea625-69b2-4a49-ae55-e4a5645a29db" providerId="ADAL" clId="{AFA01F75-6CBB-574E-B53B-3DD18B5C49AB}" dt="2022-09-19T15:33:09.316" v="720" actId="1076"/>
          <ac:spMkLst>
            <pc:docMk/>
            <pc:sldMk cId="2383392736" sldId="280"/>
            <ac:spMk id="132" creationId="{00000000-0000-0000-0000-000000000000}"/>
          </ac:spMkLst>
        </pc:spChg>
        <pc:spChg chg="mod">
          <ac:chgData name="Shabnam Beheshti" userId="70cea625-69b2-4a49-ae55-e4a5645a29db" providerId="ADAL" clId="{AFA01F75-6CBB-574E-B53B-3DD18B5C49AB}" dt="2022-09-19T15:33:02.702" v="719" actId="1076"/>
          <ac:spMkLst>
            <pc:docMk/>
            <pc:sldMk cId="2383392736" sldId="280"/>
            <ac:spMk id="133" creationId="{00000000-0000-0000-0000-000000000000}"/>
          </ac:spMkLst>
        </pc:spChg>
        <pc:picChg chg="add mod modCrop">
          <ac:chgData name="Shabnam Beheshti" userId="70cea625-69b2-4a49-ae55-e4a5645a29db" providerId="ADAL" clId="{AFA01F75-6CBB-574E-B53B-3DD18B5C49AB}" dt="2022-09-19T15:38:41.249" v="749" actId="1076"/>
          <ac:picMkLst>
            <pc:docMk/>
            <pc:sldMk cId="2383392736" sldId="280"/>
            <ac:picMk id="2" creationId="{1DCB2973-8AF3-BD65-F0E9-FD48A511EE88}"/>
          </ac:picMkLst>
        </pc:picChg>
        <pc:picChg chg="del">
          <ac:chgData name="Shabnam Beheshti" userId="70cea625-69b2-4a49-ae55-e4a5645a29db" providerId="ADAL" clId="{AFA01F75-6CBB-574E-B53B-3DD18B5C49AB}" dt="2022-09-19T15:25:30.315" v="297" actId="478"/>
          <ac:picMkLst>
            <pc:docMk/>
            <pc:sldMk cId="2383392736" sldId="280"/>
            <ac:picMk id="3" creationId="{C805491F-16C4-5041-BB07-D9587F729375}"/>
          </ac:picMkLst>
        </pc:picChg>
        <pc:picChg chg="mod">
          <ac:chgData name="Shabnam Beheshti" userId="70cea625-69b2-4a49-ae55-e4a5645a29db" providerId="ADAL" clId="{AFA01F75-6CBB-574E-B53B-3DD18B5C49AB}" dt="2022-09-19T15:33:20.554" v="723" actId="1076"/>
          <ac:picMkLst>
            <pc:docMk/>
            <pc:sldMk cId="2383392736" sldId="280"/>
            <ac:picMk id="4" creationId="{00000000-0000-0000-0000-000000000000}"/>
          </ac:picMkLst>
        </pc:picChg>
        <pc:picChg chg="del">
          <ac:chgData name="Shabnam Beheshti" userId="70cea625-69b2-4a49-ae55-e4a5645a29db" providerId="ADAL" clId="{AFA01F75-6CBB-574E-B53B-3DD18B5C49AB}" dt="2022-09-19T15:25:32.045" v="298" actId="478"/>
          <ac:picMkLst>
            <pc:docMk/>
            <pc:sldMk cId="2383392736" sldId="280"/>
            <ac:picMk id="5" creationId="{00000000-0000-0000-0000-000000000000}"/>
          </ac:picMkLst>
        </pc:picChg>
        <pc:picChg chg="add del mod">
          <ac:chgData name="Shabnam Beheshti" userId="70cea625-69b2-4a49-ae55-e4a5645a29db" providerId="ADAL" clId="{AFA01F75-6CBB-574E-B53B-3DD18B5C49AB}" dt="2022-09-19T15:34:01.043" v="732" actId="478"/>
          <ac:picMkLst>
            <pc:docMk/>
            <pc:sldMk cId="2383392736" sldId="280"/>
            <ac:picMk id="8" creationId="{F4AC5C0E-0ED4-4239-3D23-8C467A519178}"/>
          </ac:picMkLst>
        </pc:picChg>
        <pc:picChg chg="mod">
          <ac:chgData name="Shabnam Beheshti" userId="70cea625-69b2-4a49-ae55-e4a5645a29db" providerId="ADAL" clId="{AFA01F75-6CBB-574E-B53B-3DD18B5C49AB}" dt="2022-09-19T15:33:47.217" v="730" actId="14100"/>
          <ac:picMkLst>
            <pc:docMk/>
            <pc:sldMk cId="2383392736" sldId="280"/>
            <ac:picMk id="11" creationId="{EF902231-E817-784C-947F-B040D3207CD1}"/>
          </ac:picMkLst>
        </pc:picChg>
        <pc:picChg chg="del">
          <ac:chgData name="Shabnam Beheshti" userId="70cea625-69b2-4a49-ae55-e4a5645a29db" providerId="ADAL" clId="{AFA01F75-6CBB-574E-B53B-3DD18B5C49AB}" dt="2022-09-19T15:25:44.656" v="302" actId="478"/>
          <ac:picMkLst>
            <pc:docMk/>
            <pc:sldMk cId="2383392736" sldId="280"/>
            <ac:picMk id="131" creationId="{00000000-0000-0000-0000-000000000000}"/>
          </ac:picMkLst>
        </pc:picChg>
      </pc:sldChg>
      <pc:sldChg chg="modNotesTx">
        <pc:chgData name="Shabnam Beheshti" userId="70cea625-69b2-4a49-ae55-e4a5645a29db" providerId="ADAL" clId="{AFA01F75-6CBB-574E-B53B-3DD18B5C49AB}" dt="2022-09-19T16:01:01.287" v="1815" actId="20577"/>
        <pc:sldMkLst>
          <pc:docMk/>
          <pc:sldMk cId="2344437150" sldId="284"/>
        </pc:sldMkLst>
      </pc:sldChg>
      <pc:sldChg chg="del">
        <pc:chgData name="Shabnam Beheshti" userId="70cea625-69b2-4a49-ae55-e4a5645a29db" providerId="ADAL" clId="{AFA01F75-6CBB-574E-B53B-3DD18B5C49AB}" dt="2022-09-19T20:42:36.125" v="3636" actId="2696"/>
        <pc:sldMkLst>
          <pc:docMk/>
          <pc:sldMk cId="1420425764" sldId="286"/>
        </pc:sldMkLst>
      </pc:sldChg>
      <pc:sldChg chg="addSp delSp modSp mod setBg setClrOvrMap">
        <pc:chgData name="Shabnam Beheshti" userId="70cea625-69b2-4a49-ae55-e4a5645a29db" providerId="ADAL" clId="{AFA01F75-6CBB-574E-B53B-3DD18B5C49AB}" dt="2022-09-19T21:21:33.373" v="3719" actId="1076"/>
        <pc:sldMkLst>
          <pc:docMk/>
          <pc:sldMk cId="1318076197" sldId="293"/>
        </pc:sldMkLst>
        <pc:spChg chg="mod ord">
          <ac:chgData name="Shabnam Beheshti" userId="70cea625-69b2-4a49-ae55-e4a5645a29db" providerId="ADAL" clId="{AFA01F75-6CBB-574E-B53B-3DD18B5C49AB}" dt="2022-09-19T21:19:17.473" v="3645" actId="26606"/>
          <ac:spMkLst>
            <pc:docMk/>
            <pc:sldMk cId="1318076197" sldId="293"/>
            <ac:spMk id="140" creationId="{00000000-0000-0000-0000-000000000000}"/>
          </ac:spMkLst>
        </pc:spChg>
        <pc:spChg chg="mod ord">
          <ac:chgData name="Shabnam Beheshti" userId="70cea625-69b2-4a49-ae55-e4a5645a29db" providerId="ADAL" clId="{AFA01F75-6CBB-574E-B53B-3DD18B5C49AB}" dt="2022-09-19T21:19:17.473" v="3645" actId="26606"/>
          <ac:spMkLst>
            <pc:docMk/>
            <pc:sldMk cId="1318076197" sldId="293"/>
            <ac:spMk id="141" creationId="{00000000-0000-0000-0000-000000000000}"/>
          </ac:spMkLst>
        </pc:spChg>
        <pc:spChg chg="mod ord">
          <ac:chgData name="Shabnam Beheshti" userId="70cea625-69b2-4a49-ae55-e4a5645a29db" providerId="ADAL" clId="{AFA01F75-6CBB-574E-B53B-3DD18B5C49AB}" dt="2022-09-19T21:21:21.570" v="3716" actId="20577"/>
          <ac:spMkLst>
            <pc:docMk/>
            <pc:sldMk cId="1318076197" sldId="293"/>
            <ac:spMk id="142" creationId="{00000000-0000-0000-0000-000000000000}"/>
          </ac:spMkLst>
        </pc:spChg>
        <pc:spChg chg="add del">
          <ac:chgData name="Shabnam Beheshti" userId="70cea625-69b2-4a49-ae55-e4a5645a29db" providerId="ADAL" clId="{AFA01F75-6CBB-574E-B53B-3DD18B5C49AB}" dt="2022-09-19T21:19:17.473" v="3645" actId="26606"/>
          <ac:spMkLst>
            <pc:docMk/>
            <pc:sldMk cId="1318076197" sldId="293"/>
            <ac:spMk id="2061" creationId="{5CB593EA-2F98-479F-B4C4-F366571FA64D}"/>
          </ac:spMkLst>
        </pc:spChg>
        <pc:spChg chg="add del">
          <ac:chgData name="Shabnam Beheshti" userId="70cea625-69b2-4a49-ae55-e4a5645a29db" providerId="ADAL" clId="{AFA01F75-6CBB-574E-B53B-3DD18B5C49AB}" dt="2022-09-19T21:19:17.473" v="3645" actId="26606"/>
          <ac:spMkLst>
            <pc:docMk/>
            <pc:sldMk cId="1318076197" sldId="293"/>
            <ac:spMk id="2063" creationId="{39BEB6D0-9E4E-4221-93D1-74ABECEE9EFC}"/>
          </ac:spMkLst>
        </pc:spChg>
        <pc:picChg chg="add mod">
          <ac:chgData name="Shabnam Beheshti" userId="70cea625-69b2-4a49-ae55-e4a5645a29db" providerId="ADAL" clId="{AFA01F75-6CBB-574E-B53B-3DD18B5C49AB}" dt="2022-09-19T21:21:33.373" v="3719" actId="1076"/>
          <ac:picMkLst>
            <pc:docMk/>
            <pc:sldMk cId="1318076197" sldId="293"/>
            <ac:picMk id="2" creationId="{82704EB1-2444-F2B4-17B5-EDBB0FA84359}"/>
          </ac:picMkLst>
        </pc:picChg>
        <pc:picChg chg="mod">
          <ac:chgData name="Shabnam Beheshti" userId="70cea625-69b2-4a49-ae55-e4a5645a29db" providerId="ADAL" clId="{AFA01F75-6CBB-574E-B53B-3DD18B5C49AB}" dt="2022-09-19T21:19:17.473" v="3645" actId="26606"/>
          <ac:picMkLst>
            <pc:docMk/>
            <pc:sldMk cId="1318076197" sldId="293"/>
            <ac:picMk id="6" creationId="{8B30D2BC-CED9-40B9-B092-71AE83BFD6E0}"/>
          </ac:picMkLst>
        </pc:picChg>
        <pc:picChg chg="del mod">
          <ac:chgData name="Shabnam Beheshti" userId="70cea625-69b2-4a49-ae55-e4a5645a29db" providerId="ADAL" clId="{AFA01F75-6CBB-574E-B53B-3DD18B5C49AB}" dt="2022-09-19T16:21:00.576" v="3394" actId="478"/>
          <ac:picMkLst>
            <pc:docMk/>
            <pc:sldMk cId="1318076197" sldId="293"/>
            <ac:picMk id="7" creationId="{B67AE156-8C25-BE44-B3A6-EF554CDDE535}"/>
          </ac:picMkLst>
        </pc:picChg>
        <pc:picChg chg="add mod ord">
          <ac:chgData name="Shabnam Beheshti" userId="70cea625-69b2-4a49-ae55-e4a5645a29db" providerId="ADAL" clId="{AFA01F75-6CBB-574E-B53B-3DD18B5C49AB}" dt="2022-09-19T21:21:30.019" v="3718" actId="1076"/>
          <ac:picMkLst>
            <pc:docMk/>
            <pc:sldMk cId="1318076197" sldId="293"/>
            <ac:picMk id="1026" creationId="{2744A37F-6928-F8D9-5245-8730351C4FFF}"/>
          </ac:picMkLst>
        </pc:picChg>
        <pc:picChg chg="add mod">
          <ac:chgData name="Shabnam Beheshti" userId="70cea625-69b2-4a49-ae55-e4a5645a29db" providerId="ADAL" clId="{AFA01F75-6CBB-574E-B53B-3DD18B5C49AB}" dt="2022-09-19T21:20:49.125" v="3661" actId="1076"/>
          <ac:picMkLst>
            <pc:docMk/>
            <pc:sldMk cId="1318076197" sldId="293"/>
            <ac:picMk id="2050" creationId="{FBB8FE9F-47D0-8707-4325-D7B05A20AC31}"/>
          </ac:picMkLst>
        </pc:picChg>
        <pc:picChg chg="add del mod">
          <ac:chgData name="Shabnam Beheshti" userId="70cea625-69b2-4a49-ae55-e4a5645a29db" providerId="ADAL" clId="{AFA01F75-6CBB-574E-B53B-3DD18B5C49AB}" dt="2022-09-19T16:23:41.106" v="3408"/>
          <ac:picMkLst>
            <pc:docMk/>
            <pc:sldMk cId="1318076197" sldId="293"/>
            <ac:picMk id="2052" creationId="{BA2D2CEB-2F38-D8D8-8465-BBBF3D9775E0}"/>
          </ac:picMkLst>
        </pc:picChg>
        <pc:picChg chg="add mod ord">
          <ac:chgData name="Shabnam Beheshti" userId="70cea625-69b2-4a49-ae55-e4a5645a29db" providerId="ADAL" clId="{AFA01F75-6CBB-574E-B53B-3DD18B5C49AB}" dt="2022-09-19T21:21:00.511" v="3665" actId="1076"/>
          <ac:picMkLst>
            <pc:docMk/>
            <pc:sldMk cId="1318076197" sldId="293"/>
            <ac:picMk id="2054" creationId="{3668753C-AC7F-D5AB-7A01-46296E66C1C0}"/>
          </ac:picMkLst>
        </pc:picChg>
        <pc:picChg chg="add mod ord">
          <ac:chgData name="Shabnam Beheshti" userId="70cea625-69b2-4a49-ae55-e4a5645a29db" providerId="ADAL" clId="{AFA01F75-6CBB-574E-B53B-3DD18B5C49AB}" dt="2022-09-19T21:20:46.844" v="3660" actId="1076"/>
          <ac:picMkLst>
            <pc:docMk/>
            <pc:sldMk cId="1318076197" sldId="293"/>
            <ac:picMk id="2056" creationId="{1DD823E4-01DB-1EA8-3FD3-D487660815CE}"/>
          </ac:picMkLst>
        </pc:picChg>
      </pc:sldChg>
      <pc:sldChg chg="delSp modSp del mod">
        <pc:chgData name="Shabnam Beheshti" userId="70cea625-69b2-4a49-ae55-e4a5645a29db" providerId="ADAL" clId="{AFA01F75-6CBB-574E-B53B-3DD18B5C49AB}" dt="2022-09-19T16:16:36.845" v="2949" actId="2696"/>
        <pc:sldMkLst>
          <pc:docMk/>
          <pc:sldMk cId="1667687912" sldId="295"/>
        </pc:sldMkLst>
        <pc:spChg chg="mod">
          <ac:chgData name="Shabnam Beheshti" userId="70cea625-69b2-4a49-ae55-e4a5645a29db" providerId="ADAL" clId="{AFA01F75-6CBB-574E-B53B-3DD18B5C49AB}" dt="2022-09-19T16:10:03.631" v="2734" actId="20577"/>
          <ac:spMkLst>
            <pc:docMk/>
            <pc:sldMk cId="1667687912" sldId="295"/>
            <ac:spMk id="130" creationId="{00000000-0000-0000-0000-000000000000}"/>
          </ac:spMkLst>
        </pc:spChg>
        <pc:picChg chg="del">
          <ac:chgData name="Shabnam Beheshti" userId="70cea625-69b2-4a49-ae55-e4a5645a29db" providerId="ADAL" clId="{AFA01F75-6CBB-574E-B53B-3DD18B5C49AB}" dt="2022-09-19T16:10:20.167" v="2736" actId="478"/>
          <ac:picMkLst>
            <pc:docMk/>
            <pc:sldMk cId="1667687912" sldId="295"/>
            <ac:picMk id="3" creationId="{5AB8C4B3-C13E-B849-82B6-D44EF892A1F8}"/>
          </ac:picMkLst>
        </pc:picChg>
        <pc:picChg chg="del">
          <ac:chgData name="Shabnam Beheshti" userId="70cea625-69b2-4a49-ae55-e4a5645a29db" providerId="ADAL" clId="{AFA01F75-6CBB-574E-B53B-3DD18B5C49AB}" dt="2022-09-19T16:10:21.024" v="2737" actId="478"/>
          <ac:picMkLst>
            <pc:docMk/>
            <pc:sldMk cId="1667687912" sldId="295"/>
            <ac:picMk id="7" creationId="{EDE840CD-4C5D-4F41-B59C-49A1F866B1C0}"/>
          </ac:picMkLst>
        </pc:picChg>
        <pc:picChg chg="del">
          <ac:chgData name="Shabnam Beheshti" userId="70cea625-69b2-4a49-ae55-e4a5645a29db" providerId="ADAL" clId="{AFA01F75-6CBB-574E-B53B-3DD18B5C49AB}" dt="2022-09-19T16:09:30.792" v="2602" actId="478"/>
          <ac:picMkLst>
            <pc:docMk/>
            <pc:sldMk cId="1667687912" sldId="295"/>
            <ac:picMk id="9" creationId="{3B095B47-30A7-0546-9D98-7A96F76CED38}"/>
          </ac:picMkLst>
        </pc:picChg>
        <pc:picChg chg="del">
          <ac:chgData name="Shabnam Beheshti" userId="70cea625-69b2-4a49-ae55-e4a5645a29db" providerId="ADAL" clId="{AFA01F75-6CBB-574E-B53B-3DD18B5C49AB}" dt="2022-09-19T16:10:19.122" v="2735" actId="478"/>
          <ac:picMkLst>
            <pc:docMk/>
            <pc:sldMk cId="1667687912" sldId="295"/>
            <ac:picMk id="10" creationId="{1C704150-6B3E-A440-AAE5-9E538B8C8091}"/>
          </ac:picMkLst>
        </pc:picChg>
        <pc:picChg chg="del">
          <ac:chgData name="Shabnam Beheshti" userId="70cea625-69b2-4a49-ae55-e4a5645a29db" providerId="ADAL" clId="{AFA01F75-6CBB-574E-B53B-3DD18B5C49AB}" dt="2022-09-19T16:10:22.631" v="2738" actId="478"/>
          <ac:picMkLst>
            <pc:docMk/>
            <pc:sldMk cId="1667687912" sldId="295"/>
            <ac:picMk id="11" creationId="{69CD2195-E1CE-134A-BE22-074EF8CC2DBD}"/>
          </ac:picMkLst>
        </pc:picChg>
      </pc:sldChg>
      <pc:sldChg chg="addSp delSp modSp mod setBg">
        <pc:chgData name="Shabnam Beheshti" userId="70cea625-69b2-4a49-ae55-e4a5645a29db" providerId="ADAL" clId="{AFA01F75-6CBB-574E-B53B-3DD18B5C49AB}" dt="2022-09-19T16:28:02.566" v="3598" actId="20577"/>
        <pc:sldMkLst>
          <pc:docMk/>
          <pc:sldMk cId="214920134" sldId="300"/>
        </pc:sldMkLst>
        <pc:spChg chg="add del mod">
          <ac:chgData name="Shabnam Beheshti" userId="70cea625-69b2-4a49-ae55-e4a5645a29db" providerId="ADAL" clId="{AFA01F75-6CBB-574E-B53B-3DD18B5C49AB}" dt="2022-09-19T16:12:30.510" v="2761" actId="478"/>
          <ac:spMkLst>
            <pc:docMk/>
            <pc:sldMk cId="214920134" sldId="300"/>
            <ac:spMk id="2" creationId="{A91AC656-443A-352C-1961-1C4667619876}"/>
          </ac:spMkLst>
        </pc:spChg>
        <pc:spChg chg="mod">
          <ac:chgData name="Shabnam Beheshti" userId="70cea625-69b2-4a49-ae55-e4a5645a29db" providerId="ADAL" clId="{AFA01F75-6CBB-574E-B53B-3DD18B5C49AB}" dt="2022-09-19T16:13:57.865" v="2787"/>
          <ac:spMkLst>
            <pc:docMk/>
            <pc:sldMk cId="214920134" sldId="300"/>
            <ac:spMk id="129" creationId="{00000000-0000-0000-0000-000000000000}"/>
          </ac:spMkLst>
        </pc:spChg>
        <pc:spChg chg="mod">
          <ac:chgData name="Shabnam Beheshti" userId="70cea625-69b2-4a49-ae55-e4a5645a29db" providerId="ADAL" clId="{AFA01F75-6CBB-574E-B53B-3DD18B5C49AB}" dt="2022-09-19T16:28:02.566" v="3598" actId="20577"/>
          <ac:spMkLst>
            <pc:docMk/>
            <pc:sldMk cId="214920134" sldId="300"/>
            <ac:spMk id="130" creationId="{00000000-0000-0000-0000-000000000000}"/>
          </ac:spMkLst>
        </pc:spChg>
        <pc:spChg chg="add del">
          <ac:chgData name="Shabnam Beheshti" userId="70cea625-69b2-4a49-ae55-e4a5645a29db" providerId="ADAL" clId="{AFA01F75-6CBB-574E-B53B-3DD18B5C49AB}" dt="2022-09-19T16:13:57.865" v="2787"/>
          <ac:spMkLst>
            <pc:docMk/>
            <pc:sldMk cId="214920134" sldId="300"/>
            <ac:spMk id="1033" creationId="{AD96FDFD-4E42-4A06-B8B5-768A1DB9C2A9}"/>
          </ac:spMkLst>
        </pc:spChg>
        <pc:picChg chg="mod modCrop">
          <ac:chgData name="Shabnam Beheshti" userId="70cea625-69b2-4a49-ae55-e4a5645a29db" providerId="ADAL" clId="{AFA01F75-6CBB-574E-B53B-3DD18B5C49AB}" dt="2022-09-19T16:15:07.944" v="2803" actId="1076"/>
          <ac:picMkLst>
            <pc:docMk/>
            <pc:sldMk cId="214920134" sldId="300"/>
            <ac:picMk id="3" creationId="{00000000-0000-0000-0000-000000000000}"/>
          </ac:picMkLst>
        </pc:picChg>
        <pc:picChg chg="del">
          <ac:chgData name="Shabnam Beheshti" userId="70cea625-69b2-4a49-ae55-e4a5645a29db" providerId="ADAL" clId="{AFA01F75-6CBB-574E-B53B-3DD18B5C49AB}" dt="2022-09-19T16:09:12.622" v="2601" actId="478"/>
          <ac:picMkLst>
            <pc:docMk/>
            <pc:sldMk cId="214920134" sldId="300"/>
            <ac:picMk id="4" creationId="{00000000-0000-0000-0000-000000000000}"/>
          </ac:picMkLst>
        </pc:picChg>
        <pc:picChg chg="mod">
          <ac:chgData name="Shabnam Beheshti" userId="70cea625-69b2-4a49-ae55-e4a5645a29db" providerId="ADAL" clId="{AFA01F75-6CBB-574E-B53B-3DD18B5C49AB}" dt="2022-09-19T16:13:57.865" v="2787"/>
          <ac:picMkLst>
            <pc:docMk/>
            <pc:sldMk cId="214920134" sldId="300"/>
            <ac:picMk id="8" creationId="{489479BE-37C6-4680-A3CC-EC4A7C5E25B3}"/>
          </ac:picMkLst>
        </pc:picChg>
        <pc:picChg chg="add del mod">
          <ac:chgData name="Shabnam Beheshti" userId="70cea625-69b2-4a49-ae55-e4a5645a29db" providerId="ADAL" clId="{AFA01F75-6CBB-574E-B53B-3DD18B5C49AB}" dt="2022-09-19T16:13:46.891" v="2777"/>
          <ac:picMkLst>
            <pc:docMk/>
            <pc:sldMk cId="214920134" sldId="300"/>
            <ac:picMk id="1026" creationId="{CC7CCD38-4CAF-956E-A9CB-5208073FB98E}"/>
          </ac:picMkLst>
        </pc:picChg>
        <pc:picChg chg="add del mod ord">
          <ac:chgData name="Shabnam Beheshti" userId="70cea625-69b2-4a49-ae55-e4a5645a29db" providerId="ADAL" clId="{AFA01F75-6CBB-574E-B53B-3DD18B5C49AB}" dt="2022-09-19T16:13:59.288" v="2788"/>
          <ac:picMkLst>
            <pc:docMk/>
            <pc:sldMk cId="214920134" sldId="300"/>
            <ac:picMk id="1028" creationId="{BCDCC124-CC8D-2305-06BE-F5EE3D6E99BD}"/>
          </ac:picMkLst>
        </pc:picChg>
        <pc:picChg chg="add mod">
          <ac:chgData name="Shabnam Beheshti" userId="70cea625-69b2-4a49-ae55-e4a5645a29db" providerId="ADAL" clId="{AFA01F75-6CBB-574E-B53B-3DD18B5C49AB}" dt="2022-09-19T16:15:16.662" v="2804" actId="1076"/>
          <ac:picMkLst>
            <pc:docMk/>
            <pc:sldMk cId="214920134" sldId="300"/>
            <ac:picMk id="1030" creationId="{267FAB97-A94C-75E1-293F-EA5AD7A378C7}"/>
          </ac:picMkLst>
        </pc:picChg>
      </pc:sldChg>
      <pc:sldChg chg="add del ord">
        <pc:chgData name="Shabnam Beheshti" userId="70cea625-69b2-4a49-ae55-e4a5645a29db" providerId="ADAL" clId="{AFA01F75-6CBB-574E-B53B-3DD18B5C49AB}" dt="2022-09-19T15:50:39.811" v="839" actId="2696"/>
        <pc:sldMkLst>
          <pc:docMk/>
          <pc:sldMk cId="1424353380" sldId="303"/>
        </pc:sldMkLst>
      </pc:sldChg>
      <pc:sldChg chg="addSp delSp modSp add mod modNotesTx">
        <pc:chgData name="Shabnam Beheshti" userId="70cea625-69b2-4a49-ae55-e4a5645a29db" providerId="ADAL" clId="{AFA01F75-6CBB-574E-B53B-3DD18B5C49AB}" dt="2022-09-19T20:18:45.301" v="3634" actId="20577"/>
        <pc:sldMkLst>
          <pc:docMk/>
          <pc:sldMk cId="2077778288" sldId="304"/>
        </pc:sldMkLst>
        <pc:spChg chg="del">
          <ac:chgData name="Shabnam Beheshti" userId="70cea625-69b2-4a49-ae55-e4a5645a29db" providerId="ADAL" clId="{AFA01F75-6CBB-574E-B53B-3DD18B5C49AB}" dt="2022-09-19T15:50:58.544" v="840" actId="478"/>
          <ac:spMkLst>
            <pc:docMk/>
            <pc:sldMk cId="2077778288" sldId="304"/>
            <ac:spMk id="2" creationId="{443E8B56-8350-9D4A-BFB3-0805B17F4DCB}"/>
          </ac:spMkLst>
        </pc:spChg>
        <pc:spChg chg="add mod">
          <ac:chgData name="Shabnam Beheshti" userId="70cea625-69b2-4a49-ae55-e4a5645a29db" providerId="ADAL" clId="{AFA01F75-6CBB-574E-B53B-3DD18B5C49AB}" dt="2022-09-19T20:18:45.301" v="3634" actId="20577"/>
          <ac:spMkLst>
            <pc:docMk/>
            <pc:sldMk cId="2077778288" sldId="304"/>
            <ac:spMk id="3" creationId="{D48C7CEF-2D5C-1AC8-107B-ED2D431BD00A}"/>
          </ac:spMkLst>
        </pc:spChg>
        <pc:spChg chg="add mod">
          <ac:chgData name="Shabnam Beheshti" userId="70cea625-69b2-4a49-ae55-e4a5645a29db" providerId="ADAL" clId="{AFA01F75-6CBB-574E-B53B-3DD18B5C49AB}" dt="2022-09-19T16:00:22.586" v="1794" actId="1076"/>
          <ac:spMkLst>
            <pc:docMk/>
            <pc:sldMk cId="2077778288" sldId="304"/>
            <ac:spMk id="4" creationId="{EBAED85B-AE33-B1F7-B810-BEF910054307}"/>
          </ac:spMkLst>
        </pc:spChg>
        <pc:spChg chg="add mod">
          <ac:chgData name="Shabnam Beheshti" userId="70cea625-69b2-4a49-ae55-e4a5645a29db" providerId="ADAL" clId="{AFA01F75-6CBB-574E-B53B-3DD18B5C49AB}" dt="2022-09-19T16:07:49.011" v="2530" actId="20577"/>
          <ac:spMkLst>
            <pc:docMk/>
            <pc:sldMk cId="2077778288" sldId="304"/>
            <ac:spMk id="6" creationId="{0B1102AA-4056-81ED-5F19-9D49FF0E0F76}"/>
          </ac:spMkLst>
        </pc:spChg>
        <pc:spChg chg="mod">
          <ac:chgData name="Shabnam Beheshti" userId="70cea625-69b2-4a49-ae55-e4a5645a29db" providerId="ADAL" clId="{AFA01F75-6CBB-574E-B53B-3DD18B5C49AB}" dt="2022-09-19T15:51:49.618" v="893" actId="255"/>
          <ac:spMkLst>
            <pc:docMk/>
            <pc:sldMk cId="2077778288" sldId="304"/>
            <ac:spMk id="125" creationId="{00000000-0000-0000-0000-000000000000}"/>
          </ac:spMkLst>
        </pc:spChg>
        <pc:spChg chg="del mod">
          <ac:chgData name="Shabnam Beheshti" userId="70cea625-69b2-4a49-ae55-e4a5645a29db" providerId="ADAL" clId="{AFA01F75-6CBB-574E-B53B-3DD18B5C49AB}" dt="2022-09-19T15:54:37.313" v="997" actId="478"/>
          <ac:spMkLst>
            <pc:docMk/>
            <pc:sldMk cId="2077778288" sldId="304"/>
            <ac:spMk id="127" creationId="{00000000-0000-0000-0000-000000000000}"/>
          </ac:spMkLst>
        </pc:spChg>
      </pc:sldChg>
      <pc:sldChg chg="delSp modSp del mod">
        <pc:chgData name="Shabnam Beheshti" userId="70cea625-69b2-4a49-ae55-e4a5645a29db" providerId="ADAL" clId="{AFA01F75-6CBB-574E-B53B-3DD18B5C49AB}" dt="2022-09-19T15:40:11.731" v="834" actId="2696"/>
        <pc:sldMkLst>
          <pc:docMk/>
          <pc:sldMk cId="4131167624" sldId="304"/>
        </pc:sldMkLst>
        <pc:spChg chg="del mod">
          <ac:chgData name="Shabnam Beheshti" userId="70cea625-69b2-4a49-ae55-e4a5645a29db" providerId="ADAL" clId="{AFA01F75-6CBB-574E-B53B-3DD18B5C49AB}" dt="2022-09-19T15:26:25.956" v="306" actId="21"/>
          <ac:spMkLst>
            <pc:docMk/>
            <pc:sldMk cId="4131167624" sldId="304"/>
            <ac:spMk id="133" creationId="{00000000-0000-0000-0000-000000000000}"/>
          </ac:spMkLst>
        </pc:spChg>
        <pc:picChg chg="del">
          <ac:chgData name="Shabnam Beheshti" userId="70cea625-69b2-4a49-ae55-e4a5645a29db" providerId="ADAL" clId="{AFA01F75-6CBB-574E-B53B-3DD18B5C49AB}" dt="2022-09-19T15:25:37.156" v="299" actId="21"/>
          <ac:picMkLst>
            <pc:docMk/>
            <pc:sldMk cId="4131167624" sldId="304"/>
            <ac:picMk id="6" creationId="{A4B95301-3483-0644-8BAE-45961B752864}"/>
          </ac:picMkLst>
        </pc:picChg>
        <pc:picChg chg="del">
          <ac:chgData name="Shabnam Beheshti" userId="70cea625-69b2-4a49-ae55-e4a5645a29db" providerId="ADAL" clId="{AFA01F75-6CBB-574E-B53B-3DD18B5C49AB}" dt="2022-09-19T15:25:10.728" v="295" actId="478"/>
          <ac:picMkLst>
            <pc:docMk/>
            <pc:sldMk cId="4131167624" sldId="304"/>
            <ac:picMk id="8" creationId="{0AA7B75E-3B79-0F44-B7CE-FF52D2EED948}"/>
          </ac:picMkLst>
        </pc:picChg>
        <pc:picChg chg="del">
          <ac:chgData name="Shabnam Beheshti" userId="70cea625-69b2-4a49-ae55-e4a5645a29db" providerId="ADAL" clId="{AFA01F75-6CBB-574E-B53B-3DD18B5C49AB}" dt="2022-09-19T15:25:09.587" v="294" actId="478"/>
          <ac:picMkLst>
            <pc:docMk/>
            <pc:sldMk cId="4131167624" sldId="304"/>
            <ac:picMk id="12" creationId="{81AB95E5-CEB1-CA47-8B9D-9B9E93835D0A}"/>
          </ac:picMkLst>
        </pc:picChg>
      </pc:sldChg>
      <pc:sldChg chg="delSp add del setBg delDesignElem">
        <pc:chgData name="Shabnam Beheshti" userId="70cea625-69b2-4a49-ae55-e4a5645a29db" providerId="ADAL" clId="{AFA01F75-6CBB-574E-B53B-3DD18B5C49AB}" dt="2022-09-19T15:25:24.098" v="296" actId="2696"/>
        <pc:sldMkLst>
          <pc:docMk/>
          <pc:sldMk cId="2413835315" sldId="305"/>
        </pc:sldMkLst>
        <pc:spChg chg="del">
          <ac:chgData name="Shabnam Beheshti" userId="70cea625-69b2-4a49-ae55-e4a5645a29db" providerId="ADAL" clId="{AFA01F75-6CBB-574E-B53B-3DD18B5C49AB}" dt="2022-09-19T15:24:59.209" v="293"/>
          <ac:spMkLst>
            <pc:docMk/>
            <pc:sldMk cId="2413835315" sldId="305"/>
            <ac:spMk id="141" creationId="{5CB593EA-2F98-479F-B4C4-F366571FA64D}"/>
          </ac:spMkLst>
        </pc:spChg>
      </pc:sldChg>
      <pc:sldChg chg="modSp add mod">
        <pc:chgData name="Shabnam Beheshti" userId="70cea625-69b2-4a49-ae55-e4a5645a29db" providerId="ADAL" clId="{AFA01F75-6CBB-574E-B53B-3DD18B5C49AB}" dt="2022-09-19T20:43:36.099" v="3638" actId="207"/>
        <pc:sldMkLst>
          <pc:docMk/>
          <pc:sldMk cId="2964448351" sldId="305"/>
        </pc:sldMkLst>
        <pc:spChg chg="mod">
          <ac:chgData name="Shabnam Beheshti" userId="70cea625-69b2-4a49-ae55-e4a5645a29db" providerId="ADAL" clId="{AFA01F75-6CBB-574E-B53B-3DD18B5C49AB}" dt="2022-09-19T20:43:36.099" v="3638" actId="207"/>
          <ac:spMkLst>
            <pc:docMk/>
            <pc:sldMk cId="2964448351" sldId="305"/>
            <ac:spMk id="5" creationId="{E2CB2B9D-6B1D-BC44-8F05-B16F46641222}"/>
          </ac:spMkLst>
        </pc:spChg>
      </pc:sldChg>
    </pc:docChg>
  </pc:docChgLst>
  <pc:docChgLst>
    <pc:chgData name="Shabnam Beheshti" userId="70cea625-69b2-4a49-ae55-e4a5645a29db" providerId="ADAL" clId="{F85F4307-B8A6-CA40-B6E6-916045BE0CE9}"/>
    <pc:docChg chg="modSld">
      <pc:chgData name="Shabnam Beheshti" userId="70cea625-69b2-4a49-ae55-e4a5645a29db" providerId="ADAL" clId="{F85F4307-B8A6-CA40-B6E6-916045BE0CE9}" dt="2021-09-23T08:27:30.475" v="186" actId="20577"/>
      <pc:docMkLst>
        <pc:docMk/>
      </pc:docMkLst>
      <pc:sldChg chg="modNotesTx">
        <pc:chgData name="Shabnam Beheshti" userId="70cea625-69b2-4a49-ae55-e4a5645a29db" providerId="ADAL" clId="{F85F4307-B8A6-CA40-B6E6-916045BE0CE9}" dt="2021-09-23T08:27:30.475" v="186" actId="20577"/>
        <pc:sldMkLst>
          <pc:docMk/>
          <pc:sldMk cId="0" sldId="265"/>
        </pc:sldMkLst>
      </pc:sldChg>
    </pc:docChg>
  </pc:docChgLst>
  <pc:docChgLst>
    <pc:chgData name="Shabnam Beheshti" userId="70cea625-69b2-4a49-ae55-e4a5645a29db" providerId="ADAL" clId="{E2774074-8CCB-B143-BAE6-359B3CA16BE7}"/>
    <pc:docChg chg="undo redo custSel addSld delSld modSld sldOrd">
      <pc:chgData name="Shabnam Beheshti" userId="70cea625-69b2-4a49-ae55-e4a5645a29db" providerId="ADAL" clId="{E2774074-8CCB-B143-BAE6-359B3CA16BE7}" dt="2022-09-22T12:34:35.638" v="2233" actId="20577"/>
      <pc:docMkLst>
        <pc:docMk/>
      </pc:docMkLst>
      <pc:sldChg chg="modSp mod">
        <pc:chgData name="Shabnam Beheshti" userId="70cea625-69b2-4a49-ae55-e4a5645a29db" providerId="ADAL" clId="{E2774074-8CCB-B143-BAE6-359B3CA16BE7}" dt="2022-09-22T11:32:34.498" v="151" actId="20577"/>
        <pc:sldMkLst>
          <pc:docMk/>
          <pc:sldMk cId="0" sldId="256"/>
        </pc:sldMkLst>
        <pc:spChg chg="mod">
          <ac:chgData name="Shabnam Beheshti" userId="70cea625-69b2-4a49-ae55-e4a5645a29db" providerId="ADAL" clId="{E2774074-8CCB-B143-BAE6-359B3CA16BE7}" dt="2022-09-22T11:32:34.498" v="151" actId="20577"/>
          <ac:spMkLst>
            <pc:docMk/>
            <pc:sldMk cId="0" sldId="256"/>
            <ac:spMk id="120" creationId="{00000000-0000-0000-0000-000000000000}"/>
          </ac:spMkLst>
        </pc:spChg>
      </pc:sldChg>
      <pc:sldChg chg="modSp mod">
        <pc:chgData name="Shabnam Beheshti" userId="70cea625-69b2-4a49-ae55-e4a5645a29db" providerId="ADAL" clId="{E2774074-8CCB-B143-BAE6-359B3CA16BE7}" dt="2022-09-22T11:46:40.092" v="586" actId="20577"/>
        <pc:sldMkLst>
          <pc:docMk/>
          <pc:sldMk cId="0" sldId="258"/>
        </pc:sldMkLst>
        <pc:spChg chg="mod">
          <ac:chgData name="Shabnam Beheshti" userId="70cea625-69b2-4a49-ae55-e4a5645a29db" providerId="ADAL" clId="{E2774074-8CCB-B143-BAE6-359B3CA16BE7}" dt="2022-09-22T11:36:40.824" v="392" actId="20577"/>
          <ac:spMkLst>
            <pc:docMk/>
            <pc:sldMk cId="0" sldId="258"/>
            <ac:spMk id="125" creationId="{00000000-0000-0000-0000-000000000000}"/>
          </ac:spMkLst>
        </pc:spChg>
        <pc:spChg chg="mod">
          <ac:chgData name="Shabnam Beheshti" userId="70cea625-69b2-4a49-ae55-e4a5645a29db" providerId="ADAL" clId="{E2774074-8CCB-B143-BAE6-359B3CA16BE7}" dt="2022-09-22T11:46:40.092" v="586" actId="20577"/>
          <ac:spMkLst>
            <pc:docMk/>
            <pc:sldMk cId="0" sldId="258"/>
            <ac:spMk id="127" creationId="{00000000-0000-0000-0000-000000000000}"/>
          </ac:spMkLst>
        </pc:spChg>
      </pc:sldChg>
      <pc:sldChg chg="modSp add del mod ord">
        <pc:chgData name="Shabnam Beheshti" userId="70cea625-69b2-4a49-ae55-e4a5645a29db" providerId="ADAL" clId="{E2774074-8CCB-B143-BAE6-359B3CA16BE7}" dt="2022-09-22T12:34:03.114" v="2222" actId="20577"/>
        <pc:sldMkLst>
          <pc:docMk/>
          <pc:sldMk cId="0" sldId="259"/>
        </pc:sldMkLst>
        <pc:spChg chg="mod">
          <ac:chgData name="Shabnam Beheshti" userId="70cea625-69b2-4a49-ae55-e4a5645a29db" providerId="ADAL" clId="{E2774074-8CCB-B143-BAE6-359B3CA16BE7}" dt="2022-09-22T12:34:03.114" v="2222" actId="20577"/>
          <ac:spMkLst>
            <pc:docMk/>
            <pc:sldMk cId="0" sldId="259"/>
            <ac:spMk id="129" creationId="{00000000-0000-0000-0000-000000000000}"/>
          </ac:spMkLst>
        </pc:spChg>
      </pc:sldChg>
      <pc:sldChg chg="add del">
        <pc:chgData name="Shabnam Beheshti" userId="70cea625-69b2-4a49-ae55-e4a5645a29db" providerId="ADAL" clId="{E2774074-8CCB-B143-BAE6-359B3CA16BE7}" dt="2022-09-22T12:09:56.040" v="1922" actId="2696"/>
        <pc:sldMkLst>
          <pc:docMk/>
          <pc:sldMk cId="2882463583" sldId="261"/>
        </pc:sldMkLst>
      </pc:sldChg>
      <pc:sldChg chg="del">
        <pc:chgData name="Shabnam Beheshti" userId="70cea625-69b2-4a49-ae55-e4a5645a29db" providerId="ADAL" clId="{E2774074-8CCB-B143-BAE6-359B3CA16BE7}" dt="2022-09-22T12:10:12.662" v="1931" actId="2696"/>
        <pc:sldMkLst>
          <pc:docMk/>
          <pc:sldMk cId="0" sldId="263"/>
        </pc:sldMkLst>
      </pc:sldChg>
      <pc:sldChg chg="del">
        <pc:chgData name="Shabnam Beheshti" userId="70cea625-69b2-4a49-ae55-e4a5645a29db" providerId="ADAL" clId="{E2774074-8CCB-B143-BAE6-359B3CA16BE7}" dt="2022-09-22T12:09:35.033" v="1916" actId="2696"/>
        <pc:sldMkLst>
          <pc:docMk/>
          <pc:sldMk cId="2167708425" sldId="269"/>
        </pc:sldMkLst>
      </pc:sldChg>
      <pc:sldChg chg="del">
        <pc:chgData name="Shabnam Beheshti" userId="70cea625-69b2-4a49-ae55-e4a5645a29db" providerId="ADAL" clId="{E2774074-8CCB-B143-BAE6-359B3CA16BE7}" dt="2022-09-22T12:10:03.638" v="1927" actId="2696"/>
        <pc:sldMkLst>
          <pc:docMk/>
          <pc:sldMk cId="2932933901" sldId="271"/>
        </pc:sldMkLst>
      </pc:sldChg>
      <pc:sldChg chg="del">
        <pc:chgData name="Shabnam Beheshti" userId="70cea625-69b2-4a49-ae55-e4a5645a29db" providerId="ADAL" clId="{E2774074-8CCB-B143-BAE6-359B3CA16BE7}" dt="2022-09-22T12:10:04.369" v="1928" actId="2696"/>
        <pc:sldMkLst>
          <pc:docMk/>
          <pc:sldMk cId="1469733397" sldId="273"/>
        </pc:sldMkLst>
      </pc:sldChg>
      <pc:sldChg chg="del">
        <pc:chgData name="Shabnam Beheshti" userId="70cea625-69b2-4a49-ae55-e4a5645a29db" providerId="ADAL" clId="{E2774074-8CCB-B143-BAE6-359B3CA16BE7}" dt="2022-09-22T12:10:11.142" v="1930" actId="2696"/>
        <pc:sldMkLst>
          <pc:docMk/>
          <pc:sldMk cId="3262287229" sldId="274"/>
        </pc:sldMkLst>
      </pc:sldChg>
      <pc:sldChg chg="del">
        <pc:chgData name="Shabnam Beheshti" userId="70cea625-69b2-4a49-ae55-e4a5645a29db" providerId="ADAL" clId="{E2774074-8CCB-B143-BAE6-359B3CA16BE7}" dt="2022-09-22T12:10:03.180" v="1926" actId="2696"/>
        <pc:sldMkLst>
          <pc:docMk/>
          <pc:sldMk cId="3980747837" sldId="275"/>
        </pc:sldMkLst>
      </pc:sldChg>
      <pc:sldChg chg="del">
        <pc:chgData name="Shabnam Beheshti" userId="70cea625-69b2-4a49-ae55-e4a5645a29db" providerId="ADAL" clId="{E2774074-8CCB-B143-BAE6-359B3CA16BE7}" dt="2022-09-22T12:10:55.626" v="1989" actId="2696"/>
        <pc:sldMkLst>
          <pc:docMk/>
          <pc:sldMk cId="1509933823" sldId="277"/>
        </pc:sldMkLst>
      </pc:sldChg>
      <pc:sldChg chg="del">
        <pc:chgData name="Shabnam Beheshti" userId="70cea625-69b2-4a49-ae55-e4a5645a29db" providerId="ADAL" clId="{E2774074-8CCB-B143-BAE6-359B3CA16BE7}" dt="2022-09-22T11:52:18.495" v="1061" actId="2696"/>
        <pc:sldMkLst>
          <pc:docMk/>
          <pc:sldMk cId="2917096943" sldId="279"/>
        </pc:sldMkLst>
      </pc:sldChg>
      <pc:sldChg chg="del">
        <pc:chgData name="Shabnam Beheshti" userId="70cea625-69b2-4a49-ae55-e4a5645a29db" providerId="ADAL" clId="{E2774074-8CCB-B143-BAE6-359B3CA16BE7}" dt="2022-09-22T12:10:01.385" v="1924" actId="2696"/>
        <pc:sldMkLst>
          <pc:docMk/>
          <pc:sldMk cId="2383392736" sldId="280"/>
        </pc:sldMkLst>
      </pc:sldChg>
      <pc:sldChg chg="del">
        <pc:chgData name="Shabnam Beheshti" userId="70cea625-69b2-4a49-ae55-e4a5645a29db" providerId="ADAL" clId="{E2774074-8CCB-B143-BAE6-359B3CA16BE7}" dt="2022-09-22T12:10:02.519" v="1925" actId="2696"/>
        <pc:sldMkLst>
          <pc:docMk/>
          <pc:sldMk cId="1250877711" sldId="282"/>
        </pc:sldMkLst>
      </pc:sldChg>
      <pc:sldChg chg="del">
        <pc:chgData name="Shabnam Beheshti" userId="70cea625-69b2-4a49-ae55-e4a5645a29db" providerId="ADAL" clId="{E2774074-8CCB-B143-BAE6-359B3CA16BE7}" dt="2022-09-22T12:10:05.784" v="1929" actId="2696"/>
        <pc:sldMkLst>
          <pc:docMk/>
          <pc:sldMk cId="2344437150" sldId="284"/>
        </pc:sldMkLst>
      </pc:sldChg>
      <pc:sldChg chg="del">
        <pc:chgData name="Shabnam Beheshti" userId="70cea625-69b2-4a49-ae55-e4a5645a29db" providerId="ADAL" clId="{E2774074-8CCB-B143-BAE6-359B3CA16BE7}" dt="2022-09-22T12:09:42.334" v="1917" actId="2696"/>
        <pc:sldMkLst>
          <pc:docMk/>
          <pc:sldMk cId="1240779071" sldId="285"/>
        </pc:sldMkLst>
      </pc:sldChg>
      <pc:sldChg chg="modSp mod ord">
        <pc:chgData name="Shabnam Beheshti" userId="70cea625-69b2-4a49-ae55-e4a5645a29db" providerId="ADAL" clId="{E2774074-8CCB-B143-BAE6-359B3CA16BE7}" dt="2022-09-22T12:11:39.117" v="2011" actId="20578"/>
        <pc:sldMkLst>
          <pc:docMk/>
          <pc:sldMk cId="1318076197" sldId="293"/>
        </pc:sldMkLst>
        <pc:spChg chg="mod">
          <ac:chgData name="Shabnam Beheshti" userId="70cea625-69b2-4a49-ae55-e4a5645a29db" providerId="ADAL" clId="{E2774074-8CCB-B143-BAE6-359B3CA16BE7}" dt="2022-09-22T12:10:47.737" v="1987" actId="20577"/>
          <ac:spMkLst>
            <pc:docMk/>
            <pc:sldMk cId="1318076197" sldId="293"/>
            <ac:spMk id="140" creationId="{00000000-0000-0000-0000-000000000000}"/>
          </ac:spMkLst>
        </pc:spChg>
      </pc:sldChg>
      <pc:sldChg chg="del">
        <pc:chgData name="Shabnam Beheshti" userId="70cea625-69b2-4a49-ae55-e4a5645a29db" providerId="ADAL" clId="{E2774074-8CCB-B143-BAE6-359B3CA16BE7}" dt="2022-09-22T12:10:13.925" v="1932" actId="2696"/>
        <pc:sldMkLst>
          <pc:docMk/>
          <pc:sldMk cId="214920134" sldId="300"/>
        </pc:sldMkLst>
      </pc:sldChg>
      <pc:sldChg chg="del">
        <pc:chgData name="Shabnam Beheshti" userId="70cea625-69b2-4a49-ae55-e4a5645a29db" providerId="ADAL" clId="{E2774074-8CCB-B143-BAE6-359B3CA16BE7}" dt="2022-09-22T12:09:59.927" v="1923" actId="2696"/>
        <pc:sldMkLst>
          <pc:docMk/>
          <pc:sldMk cId="179588341" sldId="302"/>
        </pc:sldMkLst>
      </pc:sldChg>
      <pc:sldChg chg="del">
        <pc:chgData name="Shabnam Beheshti" userId="70cea625-69b2-4a49-ae55-e4a5645a29db" providerId="ADAL" clId="{E2774074-8CCB-B143-BAE6-359B3CA16BE7}" dt="2022-09-22T12:10:52.714" v="1988" actId="2696"/>
        <pc:sldMkLst>
          <pc:docMk/>
          <pc:sldMk cId="2077778288" sldId="304"/>
        </pc:sldMkLst>
      </pc:sldChg>
      <pc:sldChg chg="modSp mod ord">
        <pc:chgData name="Shabnam Beheshti" userId="70cea625-69b2-4a49-ae55-e4a5645a29db" providerId="ADAL" clId="{E2774074-8CCB-B143-BAE6-359B3CA16BE7}" dt="2022-09-22T12:12:16.119" v="2029" actId="20577"/>
        <pc:sldMkLst>
          <pc:docMk/>
          <pc:sldMk cId="2964448351" sldId="305"/>
        </pc:sldMkLst>
        <pc:spChg chg="mod">
          <ac:chgData name="Shabnam Beheshti" userId="70cea625-69b2-4a49-ae55-e4a5645a29db" providerId="ADAL" clId="{E2774074-8CCB-B143-BAE6-359B3CA16BE7}" dt="2022-09-22T12:12:16.119" v="2029" actId="20577"/>
          <ac:spMkLst>
            <pc:docMk/>
            <pc:sldMk cId="2964448351" sldId="305"/>
            <ac:spMk id="5" creationId="{E2CB2B9D-6B1D-BC44-8F05-B16F46641222}"/>
          </ac:spMkLst>
        </pc:spChg>
      </pc:sldChg>
      <pc:sldChg chg="modSp add del mod ord">
        <pc:chgData name="Shabnam Beheshti" userId="70cea625-69b2-4a49-ae55-e4a5645a29db" providerId="ADAL" clId="{E2774074-8CCB-B143-BAE6-359B3CA16BE7}" dt="2022-09-22T12:09:30.044" v="1915" actId="2696"/>
        <pc:sldMkLst>
          <pc:docMk/>
          <pc:sldMk cId="3729391614" sldId="306"/>
        </pc:sldMkLst>
        <pc:spChg chg="mod">
          <ac:chgData name="Shabnam Beheshti" userId="70cea625-69b2-4a49-ae55-e4a5645a29db" providerId="ADAL" clId="{E2774074-8CCB-B143-BAE6-359B3CA16BE7}" dt="2022-09-22T11:37:06.727" v="394" actId="20577"/>
          <ac:spMkLst>
            <pc:docMk/>
            <pc:sldMk cId="3729391614" sldId="306"/>
            <ac:spMk id="125" creationId="{00000000-0000-0000-0000-000000000000}"/>
          </ac:spMkLst>
        </pc:spChg>
        <pc:spChg chg="mod">
          <ac:chgData name="Shabnam Beheshti" userId="70cea625-69b2-4a49-ae55-e4a5645a29db" providerId="ADAL" clId="{E2774074-8CCB-B143-BAE6-359B3CA16BE7}" dt="2022-09-22T11:53:04.764" v="1087" actId="20577"/>
          <ac:spMkLst>
            <pc:docMk/>
            <pc:sldMk cId="3729391614" sldId="306"/>
            <ac:spMk id="127" creationId="{00000000-0000-0000-0000-000000000000}"/>
          </ac:spMkLst>
        </pc:spChg>
      </pc:sldChg>
      <pc:sldChg chg="addSp delSp modSp add mod">
        <pc:chgData name="Shabnam Beheshti" userId="70cea625-69b2-4a49-ae55-e4a5645a29db" providerId="ADAL" clId="{E2774074-8CCB-B143-BAE6-359B3CA16BE7}" dt="2022-09-22T12:04:09.934" v="1584" actId="20577"/>
        <pc:sldMkLst>
          <pc:docMk/>
          <pc:sldMk cId="1046261225" sldId="307"/>
        </pc:sldMkLst>
        <pc:spChg chg="add del">
          <ac:chgData name="Shabnam Beheshti" userId="70cea625-69b2-4a49-ae55-e4a5645a29db" providerId="ADAL" clId="{E2774074-8CCB-B143-BAE6-359B3CA16BE7}" dt="2022-09-22T11:47:58.004" v="672" actId="22"/>
          <ac:spMkLst>
            <pc:docMk/>
            <pc:sldMk cId="1046261225" sldId="307"/>
            <ac:spMk id="3" creationId="{CDF2F23B-4A01-2C1A-FB9B-FEB45ABCB4CA}"/>
          </ac:spMkLst>
        </pc:spChg>
        <pc:spChg chg="mod">
          <ac:chgData name="Shabnam Beheshti" userId="70cea625-69b2-4a49-ae55-e4a5645a29db" providerId="ADAL" clId="{E2774074-8CCB-B143-BAE6-359B3CA16BE7}" dt="2022-09-22T12:04:09.934" v="1584" actId="20577"/>
          <ac:spMkLst>
            <pc:docMk/>
            <pc:sldMk cId="1046261225" sldId="307"/>
            <ac:spMk id="127" creationId="{00000000-0000-0000-0000-000000000000}"/>
          </ac:spMkLst>
        </pc:spChg>
      </pc:sldChg>
      <pc:sldChg chg="modSp add mod">
        <pc:chgData name="Shabnam Beheshti" userId="70cea625-69b2-4a49-ae55-e4a5645a29db" providerId="ADAL" clId="{E2774074-8CCB-B143-BAE6-359B3CA16BE7}" dt="2022-09-22T11:57:47.317" v="1234" actId="20577"/>
        <pc:sldMkLst>
          <pc:docMk/>
          <pc:sldMk cId="142989720" sldId="308"/>
        </pc:sldMkLst>
        <pc:spChg chg="mod">
          <ac:chgData name="Shabnam Beheshti" userId="70cea625-69b2-4a49-ae55-e4a5645a29db" providerId="ADAL" clId="{E2774074-8CCB-B143-BAE6-359B3CA16BE7}" dt="2022-09-22T11:48:05.807" v="689" actId="20577"/>
          <ac:spMkLst>
            <pc:docMk/>
            <pc:sldMk cId="142989720" sldId="308"/>
            <ac:spMk id="125" creationId="{00000000-0000-0000-0000-000000000000}"/>
          </ac:spMkLst>
        </pc:spChg>
        <pc:spChg chg="mod">
          <ac:chgData name="Shabnam Beheshti" userId="70cea625-69b2-4a49-ae55-e4a5645a29db" providerId="ADAL" clId="{E2774074-8CCB-B143-BAE6-359B3CA16BE7}" dt="2022-09-22T11:57:47.317" v="1234" actId="20577"/>
          <ac:spMkLst>
            <pc:docMk/>
            <pc:sldMk cId="142989720" sldId="308"/>
            <ac:spMk id="127" creationId="{00000000-0000-0000-0000-000000000000}"/>
          </ac:spMkLst>
        </pc:spChg>
      </pc:sldChg>
      <pc:sldChg chg="modSp add mod ord">
        <pc:chgData name="Shabnam Beheshti" userId="70cea625-69b2-4a49-ae55-e4a5645a29db" providerId="ADAL" clId="{E2774074-8CCB-B143-BAE6-359B3CA16BE7}" dt="2022-09-22T12:09:27.762" v="1914" actId="20577"/>
        <pc:sldMkLst>
          <pc:docMk/>
          <pc:sldMk cId="405592384" sldId="309"/>
        </pc:sldMkLst>
        <pc:spChg chg="mod">
          <ac:chgData name="Shabnam Beheshti" userId="70cea625-69b2-4a49-ae55-e4a5645a29db" providerId="ADAL" clId="{E2774074-8CCB-B143-BAE6-359B3CA16BE7}" dt="2022-09-22T12:06:22.535" v="1645" actId="5793"/>
          <ac:spMkLst>
            <pc:docMk/>
            <pc:sldMk cId="405592384" sldId="309"/>
            <ac:spMk id="125" creationId="{00000000-0000-0000-0000-000000000000}"/>
          </ac:spMkLst>
        </pc:spChg>
        <pc:spChg chg="mod">
          <ac:chgData name="Shabnam Beheshti" userId="70cea625-69b2-4a49-ae55-e4a5645a29db" providerId="ADAL" clId="{E2774074-8CCB-B143-BAE6-359B3CA16BE7}" dt="2022-09-22T12:09:27.762" v="1914" actId="20577"/>
          <ac:spMkLst>
            <pc:docMk/>
            <pc:sldMk cId="405592384" sldId="309"/>
            <ac:spMk id="127" creationId="{00000000-0000-0000-0000-000000000000}"/>
          </ac:spMkLst>
        </pc:spChg>
      </pc:sldChg>
      <pc:sldChg chg="modSp add mod">
        <pc:chgData name="Shabnam Beheshti" userId="70cea625-69b2-4a49-ae55-e4a5645a29db" providerId="ADAL" clId="{E2774074-8CCB-B143-BAE6-359B3CA16BE7}" dt="2022-09-22T11:55:50.335" v="1222" actId="1076"/>
        <pc:sldMkLst>
          <pc:docMk/>
          <pc:sldMk cId="932754669" sldId="310"/>
        </pc:sldMkLst>
        <pc:spChg chg="mod">
          <ac:chgData name="Shabnam Beheshti" userId="70cea625-69b2-4a49-ae55-e4a5645a29db" providerId="ADAL" clId="{E2774074-8CCB-B143-BAE6-359B3CA16BE7}" dt="2022-09-22T11:55:50.335" v="1222" actId="1076"/>
          <ac:spMkLst>
            <pc:docMk/>
            <pc:sldMk cId="932754669" sldId="310"/>
            <ac:spMk id="127" creationId="{00000000-0000-0000-0000-000000000000}"/>
          </ac:spMkLst>
        </pc:spChg>
      </pc:sldChg>
      <pc:sldChg chg="modSp add mod">
        <pc:chgData name="Shabnam Beheshti" userId="70cea625-69b2-4a49-ae55-e4a5645a29db" providerId="ADAL" clId="{E2774074-8CCB-B143-BAE6-359B3CA16BE7}" dt="2022-09-22T12:05:38.841" v="1614" actId="122"/>
        <pc:sldMkLst>
          <pc:docMk/>
          <pc:sldMk cId="503350990" sldId="311"/>
        </pc:sldMkLst>
        <pc:spChg chg="mod">
          <ac:chgData name="Shabnam Beheshti" userId="70cea625-69b2-4a49-ae55-e4a5645a29db" providerId="ADAL" clId="{E2774074-8CCB-B143-BAE6-359B3CA16BE7}" dt="2022-09-22T11:58:37.546" v="1252" actId="20577"/>
          <ac:spMkLst>
            <pc:docMk/>
            <pc:sldMk cId="503350990" sldId="311"/>
            <ac:spMk id="125" creationId="{00000000-0000-0000-0000-000000000000}"/>
          </ac:spMkLst>
        </pc:spChg>
        <pc:spChg chg="mod">
          <ac:chgData name="Shabnam Beheshti" userId="70cea625-69b2-4a49-ae55-e4a5645a29db" providerId="ADAL" clId="{E2774074-8CCB-B143-BAE6-359B3CA16BE7}" dt="2022-09-22T12:05:38.841" v="1614" actId="122"/>
          <ac:spMkLst>
            <pc:docMk/>
            <pc:sldMk cId="503350990" sldId="311"/>
            <ac:spMk id="127" creationId="{00000000-0000-0000-0000-000000000000}"/>
          </ac:spMkLst>
        </pc:spChg>
      </pc:sldChg>
      <pc:sldChg chg="addSp delSp modSp add mod ord">
        <pc:chgData name="Shabnam Beheshti" userId="70cea625-69b2-4a49-ae55-e4a5645a29db" providerId="ADAL" clId="{E2774074-8CCB-B143-BAE6-359B3CA16BE7}" dt="2022-09-22T12:34:35.638" v="2233" actId="20577"/>
        <pc:sldMkLst>
          <pc:docMk/>
          <pc:sldMk cId="492887507" sldId="312"/>
        </pc:sldMkLst>
        <pc:spChg chg="del mod">
          <ac:chgData name="Shabnam Beheshti" userId="70cea625-69b2-4a49-ae55-e4a5645a29db" providerId="ADAL" clId="{E2774074-8CCB-B143-BAE6-359B3CA16BE7}" dt="2022-09-22T12:13:30.679" v="2074" actId="478"/>
          <ac:spMkLst>
            <pc:docMk/>
            <pc:sldMk cId="492887507" sldId="312"/>
            <ac:spMk id="5" creationId="{E2CB2B9D-6B1D-BC44-8F05-B16F46641222}"/>
          </ac:spMkLst>
        </pc:spChg>
        <pc:spChg chg="add mod">
          <ac:chgData name="Shabnam Beheshti" userId="70cea625-69b2-4a49-ae55-e4a5645a29db" providerId="ADAL" clId="{E2774074-8CCB-B143-BAE6-359B3CA16BE7}" dt="2022-09-22T12:34:29.549" v="2228" actId="20577"/>
          <ac:spMkLst>
            <pc:docMk/>
            <pc:sldMk cId="492887507" sldId="312"/>
            <ac:spMk id="14" creationId="{5757D11F-F77F-A211-7BB5-1F4273590BC5}"/>
          </ac:spMkLst>
        </pc:spChg>
        <pc:spChg chg="add mod">
          <ac:chgData name="Shabnam Beheshti" userId="70cea625-69b2-4a49-ae55-e4a5645a29db" providerId="ADAL" clId="{E2774074-8CCB-B143-BAE6-359B3CA16BE7}" dt="2022-09-22T12:34:35.638" v="2233" actId="20577"/>
          <ac:spMkLst>
            <pc:docMk/>
            <pc:sldMk cId="492887507" sldId="312"/>
            <ac:spMk id="15" creationId="{81D30DA8-BFB6-E7FE-9992-B42BEDBEFE6C}"/>
          </ac:spMkLst>
        </pc:spChg>
        <pc:spChg chg="mod">
          <ac:chgData name="Shabnam Beheshti" userId="70cea625-69b2-4a49-ae55-e4a5645a29db" providerId="ADAL" clId="{E2774074-8CCB-B143-BAE6-359B3CA16BE7}" dt="2022-09-22T12:14:03.642" v="2115" actId="20577"/>
          <ac:spMkLst>
            <pc:docMk/>
            <pc:sldMk cId="492887507" sldId="312"/>
            <ac:spMk id="129" creationId="{00000000-0000-0000-0000-000000000000}"/>
          </ac:spMkLst>
        </pc:spChg>
        <pc:picChg chg="del">
          <ac:chgData name="Shabnam Beheshti" userId="70cea625-69b2-4a49-ae55-e4a5645a29db" providerId="ADAL" clId="{E2774074-8CCB-B143-BAE6-359B3CA16BE7}" dt="2022-09-22T12:13:23.211" v="2071" actId="478"/>
          <ac:picMkLst>
            <pc:docMk/>
            <pc:sldMk cId="492887507" sldId="312"/>
            <ac:picMk id="3" creationId="{41574DBE-AF0F-1E8F-C7CB-627606FBB233}"/>
          </ac:picMkLst>
        </pc:picChg>
        <pc:picChg chg="del">
          <ac:chgData name="Shabnam Beheshti" userId="70cea625-69b2-4a49-ae55-e4a5645a29db" providerId="ADAL" clId="{E2774074-8CCB-B143-BAE6-359B3CA16BE7}" dt="2022-09-22T12:13:24.146" v="2072" actId="478"/>
          <ac:picMkLst>
            <pc:docMk/>
            <pc:sldMk cId="492887507" sldId="312"/>
            <ac:picMk id="4" creationId="{17701F61-DDAB-3044-83D7-EB2421755A46}"/>
          </ac:picMkLst>
        </pc:picChg>
        <pc:picChg chg="add del mod">
          <ac:chgData name="Shabnam Beheshti" userId="70cea625-69b2-4a49-ae55-e4a5645a29db" providerId="ADAL" clId="{E2774074-8CCB-B143-BAE6-359B3CA16BE7}" dt="2022-09-22T12:14:22.683" v="2120" actId="478"/>
          <ac:picMkLst>
            <pc:docMk/>
            <pc:sldMk cId="492887507" sldId="312"/>
            <ac:picMk id="6" creationId="{D9A6D009-B1FD-9894-02CE-373E99FE8891}"/>
          </ac:picMkLst>
        </pc:picChg>
        <pc:picChg chg="del">
          <ac:chgData name="Shabnam Beheshti" userId="70cea625-69b2-4a49-ae55-e4a5645a29db" providerId="ADAL" clId="{E2774074-8CCB-B143-BAE6-359B3CA16BE7}" dt="2022-09-22T12:13:22.277" v="2070" actId="478"/>
          <ac:picMkLst>
            <pc:docMk/>
            <pc:sldMk cId="492887507" sldId="312"/>
            <ac:picMk id="8" creationId="{F03FE153-AA51-2FF6-ACC7-420E48CBD905}"/>
          </ac:picMkLst>
        </pc:picChg>
        <pc:picChg chg="add mod">
          <ac:chgData name="Shabnam Beheshti" userId="70cea625-69b2-4a49-ae55-e4a5645a29db" providerId="ADAL" clId="{E2774074-8CCB-B143-BAE6-359B3CA16BE7}" dt="2022-09-22T12:15:00.314" v="2127" actId="1076"/>
          <ac:picMkLst>
            <pc:docMk/>
            <pc:sldMk cId="492887507" sldId="312"/>
            <ac:picMk id="10" creationId="{479369D3-02F7-82A6-B431-D006564842A6}"/>
          </ac:picMkLst>
        </pc:picChg>
        <pc:picChg chg="add mod">
          <ac:chgData name="Shabnam Beheshti" userId="70cea625-69b2-4a49-ae55-e4a5645a29db" providerId="ADAL" clId="{E2774074-8CCB-B143-BAE6-359B3CA16BE7}" dt="2022-09-22T12:15:23.805" v="2134" actId="1076"/>
          <ac:picMkLst>
            <pc:docMk/>
            <pc:sldMk cId="492887507" sldId="312"/>
            <ac:picMk id="12" creationId="{27AB0132-4A15-6359-642C-EA64218278BD}"/>
          </ac:picMkLst>
        </pc:picChg>
      </pc:sldChg>
      <pc:sldChg chg="add del">
        <pc:chgData name="Shabnam Beheshti" userId="70cea625-69b2-4a49-ae55-e4a5645a29db" providerId="ADAL" clId="{E2774074-8CCB-B143-BAE6-359B3CA16BE7}" dt="2022-09-22T12:14:06.960" v="2116" actId="2696"/>
        <pc:sldMkLst>
          <pc:docMk/>
          <pc:sldMk cId="1240585162" sldId="313"/>
        </pc:sldMkLst>
      </pc:sldChg>
    </pc:docChg>
  </pc:docChgLst>
  <pc:docChgLst>
    <pc:chgData name="Sebastian Del Bano Rollin" userId="3fb633d7-94ab-43c2-9704-45cce7f8f407" providerId="ADAL" clId="{5015324F-12EC-450B-961D-79C8B3E90BC5}"/>
    <pc:docChg chg="custSel modSld">
      <pc:chgData name="Sebastian Del Bano Rollin" userId="3fb633d7-94ab-43c2-9704-45cce7f8f407" providerId="ADAL" clId="{5015324F-12EC-450B-961D-79C8B3E90BC5}" dt="2021-09-21T08:38:56.805" v="105" actId="1076"/>
      <pc:docMkLst>
        <pc:docMk/>
      </pc:docMkLst>
      <pc:sldChg chg="modSp mod">
        <pc:chgData name="Sebastian Del Bano Rollin" userId="3fb633d7-94ab-43c2-9704-45cce7f8f407" providerId="ADAL" clId="{5015324F-12EC-450B-961D-79C8B3E90BC5}" dt="2021-09-21T08:35:04.322" v="53" actId="14100"/>
        <pc:sldMkLst>
          <pc:docMk/>
          <pc:sldMk cId="0" sldId="258"/>
        </pc:sldMkLst>
        <pc:spChg chg="mod">
          <ac:chgData name="Sebastian Del Bano Rollin" userId="3fb633d7-94ab-43c2-9704-45cce7f8f407" providerId="ADAL" clId="{5015324F-12EC-450B-961D-79C8B3E90BC5}" dt="2021-09-21T08:35:04.322" v="53" actId="14100"/>
          <ac:spMkLst>
            <pc:docMk/>
            <pc:sldMk cId="0" sldId="258"/>
            <ac:spMk id="127" creationId="{00000000-0000-0000-0000-000000000000}"/>
          </ac:spMkLst>
        </pc:spChg>
        <pc:picChg chg="mod">
          <ac:chgData name="Sebastian Del Bano Rollin" userId="3fb633d7-94ab-43c2-9704-45cce7f8f407" providerId="ADAL" clId="{5015324F-12EC-450B-961D-79C8B3E90BC5}" dt="2021-09-21T08:32:58.805" v="1" actId="14100"/>
          <ac:picMkLst>
            <pc:docMk/>
            <pc:sldMk cId="0" sldId="258"/>
            <ac:picMk id="124" creationId="{00000000-0000-0000-0000-000000000000}"/>
          </ac:picMkLst>
        </pc:picChg>
      </pc:sldChg>
      <pc:sldChg chg="addSp delSp modSp mod">
        <pc:chgData name="Sebastian Del Bano Rollin" userId="3fb633d7-94ab-43c2-9704-45cce7f8f407" providerId="ADAL" clId="{5015324F-12EC-450B-961D-79C8B3E90BC5}" dt="2021-09-21T08:35:36.879" v="63" actId="14100"/>
        <pc:sldMkLst>
          <pc:docMk/>
          <pc:sldMk cId="0" sldId="259"/>
        </pc:sldMkLst>
        <pc:spChg chg="mod">
          <ac:chgData name="Sebastian Del Bano Rollin" userId="3fb633d7-94ab-43c2-9704-45cce7f8f407" providerId="ADAL" clId="{5015324F-12EC-450B-961D-79C8B3E90BC5}" dt="2021-09-21T08:35:15.809" v="56" actId="14100"/>
          <ac:spMkLst>
            <pc:docMk/>
            <pc:sldMk cId="0" sldId="259"/>
            <ac:spMk id="130" creationId="{00000000-0000-0000-0000-000000000000}"/>
          </ac:spMkLst>
        </pc:spChg>
        <pc:picChg chg="mod">
          <ac:chgData name="Sebastian Del Bano Rollin" userId="3fb633d7-94ab-43c2-9704-45cce7f8f407" providerId="ADAL" clId="{5015324F-12EC-450B-961D-79C8B3E90BC5}" dt="2021-09-21T08:35:36.879" v="63" actId="14100"/>
          <ac:picMkLst>
            <pc:docMk/>
            <pc:sldMk cId="0" sldId="259"/>
            <ac:picMk id="2" creationId="{00000000-0000-0000-0000-000000000000}"/>
          </ac:picMkLst>
        </pc:picChg>
        <pc:picChg chg="mod">
          <ac:chgData name="Sebastian Del Bano Rollin" userId="3fb633d7-94ab-43c2-9704-45cce7f8f407" providerId="ADAL" clId="{5015324F-12EC-450B-961D-79C8B3E90BC5}" dt="2021-09-21T08:35:27.273" v="60" actId="1076"/>
          <ac:picMkLst>
            <pc:docMk/>
            <pc:sldMk cId="0" sldId="259"/>
            <ac:picMk id="7" creationId="{2BB3A119-DEE5-3043-8ADA-8F2A584920BF}"/>
          </ac:picMkLst>
        </pc:picChg>
        <pc:picChg chg="add mod">
          <ac:chgData name="Sebastian Del Bano Rollin" userId="3fb633d7-94ab-43c2-9704-45cce7f8f407" providerId="ADAL" clId="{5015324F-12EC-450B-961D-79C8B3E90BC5}" dt="2021-09-21T08:33:16.402" v="6"/>
          <ac:picMkLst>
            <pc:docMk/>
            <pc:sldMk cId="0" sldId="259"/>
            <ac:picMk id="8" creationId="{300512F3-EA50-4FC3-A5D1-743EB70F8E64}"/>
          </ac:picMkLst>
        </pc:picChg>
        <pc:picChg chg="mod">
          <ac:chgData name="Sebastian Del Bano Rollin" userId="3fb633d7-94ab-43c2-9704-45cce7f8f407" providerId="ADAL" clId="{5015324F-12EC-450B-961D-79C8B3E90BC5}" dt="2021-09-21T08:35:32.337" v="62" actId="14100"/>
          <ac:picMkLst>
            <pc:docMk/>
            <pc:sldMk cId="0" sldId="259"/>
            <ac:picMk id="9" creationId="{7D6216D6-9DB4-E648-A472-2F5BAD70E4BB}"/>
          </ac:picMkLst>
        </pc:picChg>
        <pc:picChg chg="del">
          <ac:chgData name="Sebastian Del Bano Rollin" userId="3fb633d7-94ab-43c2-9704-45cce7f8f407" providerId="ADAL" clId="{5015324F-12EC-450B-961D-79C8B3E90BC5}" dt="2021-09-21T08:33:15.919" v="5" actId="478"/>
          <ac:picMkLst>
            <pc:docMk/>
            <pc:sldMk cId="0" sldId="259"/>
            <ac:picMk id="128" creationId="{00000000-0000-0000-0000-000000000000}"/>
          </ac:picMkLst>
        </pc:picChg>
      </pc:sldChg>
      <pc:sldChg chg="addSp delSp modSp mod">
        <pc:chgData name="Sebastian Del Bano Rollin" userId="3fb633d7-94ab-43c2-9704-45cce7f8f407" providerId="ADAL" clId="{5015324F-12EC-450B-961D-79C8B3E90BC5}" dt="2021-09-21T08:37:50.341" v="86" actId="14100"/>
        <pc:sldMkLst>
          <pc:docMk/>
          <pc:sldMk cId="2882463583" sldId="261"/>
        </pc:sldMkLst>
        <pc:spChg chg="mod">
          <ac:chgData name="Sebastian Del Bano Rollin" userId="3fb633d7-94ab-43c2-9704-45cce7f8f407" providerId="ADAL" clId="{5015324F-12EC-450B-961D-79C8B3E90BC5}" dt="2021-09-21T08:37:50.341" v="86" actId="14100"/>
          <ac:spMkLst>
            <pc:docMk/>
            <pc:sldMk cId="2882463583" sldId="261"/>
            <ac:spMk id="137" creationId="{00000000-0000-0000-0000-000000000000}"/>
          </ac:spMkLst>
        </pc:spChg>
        <pc:picChg chg="del">
          <ac:chgData name="Sebastian Del Bano Rollin" userId="3fb633d7-94ab-43c2-9704-45cce7f8f407" providerId="ADAL" clId="{5015324F-12EC-450B-961D-79C8B3E90BC5}" dt="2021-09-21T08:34:05.500" v="33" actId="478"/>
          <ac:picMkLst>
            <pc:docMk/>
            <pc:sldMk cId="2882463583" sldId="261"/>
            <ac:picMk id="6" creationId="{FE76DB8F-21E6-564C-8900-931D58942C12}"/>
          </ac:picMkLst>
        </pc:picChg>
        <pc:picChg chg="add mod">
          <ac:chgData name="Sebastian Del Bano Rollin" userId="3fb633d7-94ab-43c2-9704-45cce7f8f407" providerId="ADAL" clId="{5015324F-12EC-450B-961D-79C8B3E90BC5}" dt="2021-09-21T08:34:05.764" v="34"/>
          <ac:picMkLst>
            <pc:docMk/>
            <pc:sldMk cId="2882463583" sldId="261"/>
            <ac:picMk id="7" creationId="{7C43D5FD-A32F-4C3B-8173-88295C90C4E8}"/>
          </ac:picMkLst>
        </pc:picChg>
        <pc:picChg chg="ord">
          <ac:chgData name="Sebastian Del Bano Rollin" userId="3fb633d7-94ab-43c2-9704-45cce7f8f407" providerId="ADAL" clId="{5015324F-12EC-450B-961D-79C8B3E90BC5}" dt="2021-09-21T08:34:12.071" v="35" actId="166"/>
          <ac:picMkLst>
            <pc:docMk/>
            <pc:sldMk cId="2882463583" sldId="261"/>
            <ac:picMk id="138" creationId="{00000000-0000-0000-0000-000000000000}"/>
          </ac:picMkLst>
        </pc:picChg>
      </pc:sldChg>
      <pc:sldChg chg="addSp delSp modSp mod">
        <pc:chgData name="Sebastian Del Bano Rollin" userId="3fb633d7-94ab-43c2-9704-45cce7f8f407" providerId="ADAL" clId="{5015324F-12EC-450B-961D-79C8B3E90BC5}" dt="2021-09-21T08:37:32.331" v="82" actId="14100"/>
        <pc:sldMkLst>
          <pc:docMk/>
          <pc:sldMk cId="0" sldId="262"/>
        </pc:sldMkLst>
        <pc:spChg chg="mod">
          <ac:chgData name="Sebastian Del Bano Rollin" userId="3fb633d7-94ab-43c2-9704-45cce7f8f407" providerId="ADAL" clId="{5015324F-12EC-450B-961D-79C8B3E90BC5}" dt="2021-09-21T08:37:32.331" v="82" actId="14100"/>
          <ac:spMkLst>
            <pc:docMk/>
            <pc:sldMk cId="0" sldId="262"/>
            <ac:spMk id="142" creationId="{00000000-0000-0000-0000-000000000000}"/>
          </ac:spMkLst>
        </pc:spChg>
        <pc:picChg chg="add mod">
          <ac:chgData name="Sebastian Del Bano Rollin" userId="3fb633d7-94ab-43c2-9704-45cce7f8f407" providerId="ADAL" clId="{5015324F-12EC-450B-961D-79C8B3E90BC5}" dt="2021-09-21T08:33:56.019" v="28"/>
          <ac:picMkLst>
            <pc:docMk/>
            <pc:sldMk cId="0" sldId="262"/>
            <ac:picMk id="6" creationId="{43E28CCF-E911-4CDF-A888-A357E45B562F}"/>
          </ac:picMkLst>
        </pc:picChg>
        <pc:picChg chg="del">
          <ac:chgData name="Sebastian Del Bano Rollin" userId="3fb633d7-94ab-43c2-9704-45cce7f8f407" providerId="ADAL" clId="{5015324F-12EC-450B-961D-79C8B3E90BC5}" dt="2021-09-21T08:33:55.718" v="27" actId="478"/>
          <ac:picMkLst>
            <pc:docMk/>
            <pc:sldMk cId="0" sldId="262"/>
            <ac:picMk id="139" creationId="{00000000-0000-0000-0000-000000000000}"/>
          </ac:picMkLst>
        </pc:picChg>
      </pc:sldChg>
      <pc:sldChg chg="addSp delSp modSp mod">
        <pc:chgData name="Sebastian Del Bano Rollin" userId="3fb633d7-94ab-43c2-9704-45cce7f8f407" providerId="ADAL" clId="{5015324F-12EC-450B-961D-79C8B3E90BC5}" dt="2021-09-21T08:37:10.561" v="78" actId="14100"/>
        <pc:sldMkLst>
          <pc:docMk/>
          <pc:sldMk cId="0" sldId="263"/>
        </pc:sldMkLst>
        <pc:spChg chg="mod">
          <ac:chgData name="Sebastian Del Bano Rollin" userId="3fb633d7-94ab-43c2-9704-45cce7f8f407" providerId="ADAL" clId="{5015324F-12EC-450B-961D-79C8B3E90BC5}" dt="2021-09-21T08:37:10.561" v="78" actId="14100"/>
          <ac:spMkLst>
            <pc:docMk/>
            <pc:sldMk cId="0" sldId="263"/>
            <ac:spMk id="146" creationId="{00000000-0000-0000-0000-000000000000}"/>
          </ac:spMkLst>
        </pc:spChg>
        <pc:picChg chg="add mod">
          <ac:chgData name="Sebastian Del Bano Rollin" userId="3fb633d7-94ab-43c2-9704-45cce7f8f407" providerId="ADAL" clId="{5015324F-12EC-450B-961D-79C8B3E90BC5}" dt="2021-09-21T08:33:43.864" v="20"/>
          <ac:picMkLst>
            <pc:docMk/>
            <pc:sldMk cId="0" sldId="263"/>
            <ac:picMk id="6" creationId="{AE08AE42-FCC2-4E7F-84D6-F88D87CCB85F}"/>
          </ac:picMkLst>
        </pc:picChg>
        <pc:picChg chg="del">
          <ac:chgData name="Sebastian Del Bano Rollin" userId="3fb633d7-94ab-43c2-9704-45cce7f8f407" providerId="ADAL" clId="{5015324F-12EC-450B-961D-79C8B3E90BC5}" dt="2021-09-21T08:33:43.594" v="19" actId="478"/>
          <ac:picMkLst>
            <pc:docMk/>
            <pc:sldMk cId="0" sldId="263"/>
            <ac:picMk id="143" creationId="{00000000-0000-0000-0000-000000000000}"/>
          </ac:picMkLst>
        </pc:picChg>
      </pc:sldChg>
      <pc:sldChg chg="addSp delSp modSp mod">
        <pc:chgData name="Sebastian Del Bano Rollin" userId="3fb633d7-94ab-43c2-9704-45cce7f8f407" providerId="ADAL" clId="{5015324F-12EC-450B-961D-79C8B3E90BC5}" dt="2021-09-21T08:37:26.675" v="81" actId="14100"/>
        <pc:sldMkLst>
          <pc:docMk/>
          <pc:sldMk cId="0" sldId="264"/>
        </pc:sldMkLst>
        <pc:spChg chg="mod">
          <ac:chgData name="Sebastian Del Bano Rollin" userId="3fb633d7-94ab-43c2-9704-45cce7f8f407" providerId="ADAL" clId="{5015324F-12EC-450B-961D-79C8B3E90BC5}" dt="2021-09-21T08:37:26.675" v="81" actId="14100"/>
          <ac:spMkLst>
            <pc:docMk/>
            <pc:sldMk cId="0" sldId="264"/>
            <ac:spMk id="148" creationId="{00000000-0000-0000-0000-000000000000}"/>
          </ac:spMkLst>
        </pc:spChg>
        <pc:picChg chg="add mod">
          <ac:chgData name="Sebastian Del Bano Rollin" userId="3fb633d7-94ab-43c2-9704-45cce7f8f407" providerId="ADAL" clId="{5015324F-12EC-450B-961D-79C8B3E90BC5}" dt="2021-09-21T08:33:52.901" v="26"/>
          <ac:picMkLst>
            <pc:docMk/>
            <pc:sldMk cId="0" sldId="264"/>
            <ac:picMk id="6" creationId="{D7A1DF22-BE5A-474B-BCDA-ECEA438D69CC}"/>
          </ac:picMkLst>
        </pc:picChg>
        <pc:picChg chg="del">
          <ac:chgData name="Sebastian Del Bano Rollin" userId="3fb633d7-94ab-43c2-9704-45cce7f8f407" providerId="ADAL" clId="{5015324F-12EC-450B-961D-79C8B3E90BC5}" dt="2021-09-21T08:33:52.562" v="25" actId="478"/>
          <ac:picMkLst>
            <pc:docMk/>
            <pc:sldMk cId="0" sldId="264"/>
            <ac:picMk id="149" creationId="{00000000-0000-0000-0000-000000000000}"/>
          </ac:picMkLst>
        </pc:picChg>
      </pc:sldChg>
      <pc:sldChg chg="addSp delSp modSp mod">
        <pc:chgData name="Sebastian Del Bano Rollin" userId="3fb633d7-94ab-43c2-9704-45cce7f8f407" providerId="ADAL" clId="{5015324F-12EC-450B-961D-79C8B3E90BC5}" dt="2021-09-21T08:38:37.887" v="99" actId="1076"/>
        <pc:sldMkLst>
          <pc:docMk/>
          <pc:sldMk cId="962781119" sldId="268"/>
        </pc:sldMkLst>
        <pc:picChg chg="mod">
          <ac:chgData name="Sebastian Del Bano Rollin" userId="3fb633d7-94ab-43c2-9704-45cce7f8f407" providerId="ADAL" clId="{5015324F-12EC-450B-961D-79C8B3E90BC5}" dt="2021-09-21T08:38:37.887" v="99" actId="1076"/>
          <ac:picMkLst>
            <pc:docMk/>
            <pc:sldMk cId="962781119" sldId="268"/>
            <ac:picMk id="5" creationId="{2D2C8F12-1282-0447-887D-C1CB433AEC37}"/>
          </ac:picMkLst>
        </pc:picChg>
        <pc:picChg chg="add mod">
          <ac:chgData name="Sebastian Del Bano Rollin" userId="3fb633d7-94ab-43c2-9704-45cce7f8f407" providerId="ADAL" clId="{5015324F-12EC-450B-961D-79C8B3E90BC5}" dt="2021-09-21T08:34:25.838" v="43"/>
          <ac:picMkLst>
            <pc:docMk/>
            <pc:sldMk cId="962781119" sldId="268"/>
            <ac:picMk id="6" creationId="{0AEC43C3-7B5B-4AB5-9DFE-83A3EA2ADD12}"/>
          </ac:picMkLst>
        </pc:picChg>
        <pc:picChg chg="del">
          <ac:chgData name="Sebastian Del Bano Rollin" userId="3fb633d7-94ab-43c2-9704-45cce7f8f407" providerId="ADAL" clId="{5015324F-12EC-450B-961D-79C8B3E90BC5}" dt="2021-09-21T08:34:25.595" v="42" actId="478"/>
          <ac:picMkLst>
            <pc:docMk/>
            <pc:sldMk cId="962781119" sldId="268"/>
            <ac:picMk id="128" creationId="{00000000-0000-0000-0000-000000000000}"/>
          </ac:picMkLst>
        </pc:picChg>
      </pc:sldChg>
      <pc:sldChg chg="addSp delSp modSp mod">
        <pc:chgData name="Sebastian Del Bano Rollin" userId="3fb633d7-94ab-43c2-9704-45cce7f8f407" providerId="ADAL" clId="{5015324F-12EC-450B-961D-79C8B3E90BC5}" dt="2021-09-21T08:38:45.747" v="101" actId="14100"/>
        <pc:sldMkLst>
          <pc:docMk/>
          <pc:sldMk cId="522765572" sldId="269"/>
        </pc:sldMkLst>
        <pc:picChg chg="add mod">
          <ac:chgData name="Sebastian Del Bano Rollin" userId="3fb633d7-94ab-43c2-9704-45cce7f8f407" providerId="ADAL" clId="{5015324F-12EC-450B-961D-79C8B3E90BC5}" dt="2021-09-21T08:34:29.042" v="45"/>
          <ac:picMkLst>
            <pc:docMk/>
            <pc:sldMk cId="522765572" sldId="269"/>
            <ac:picMk id="7" creationId="{BCC5A7A0-3690-4447-BB8B-07143F69EBE1}"/>
          </ac:picMkLst>
        </pc:picChg>
        <pc:picChg chg="mod">
          <ac:chgData name="Sebastian Del Bano Rollin" userId="3fb633d7-94ab-43c2-9704-45cce7f8f407" providerId="ADAL" clId="{5015324F-12EC-450B-961D-79C8B3E90BC5}" dt="2021-09-21T08:38:45.747" v="101" actId="14100"/>
          <ac:picMkLst>
            <pc:docMk/>
            <pc:sldMk cId="522765572" sldId="269"/>
            <ac:picMk id="8" creationId="{3F73EA22-4F49-C543-A1E1-21093CA185EB}"/>
          </ac:picMkLst>
        </pc:picChg>
        <pc:picChg chg="del">
          <ac:chgData name="Sebastian Del Bano Rollin" userId="3fb633d7-94ab-43c2-9704-45cce7f8f407" providerId="ADAL" clId="{5015324F-12EC-450B-961D-79C8B3E90BC5}" dt="2021-09-21T08:34:28.796" v="44" actId="478"/>
          <ac:picMkLst>
            <pc:docMk/>
            <pc:sldMk cId="522765572" sldId="269"/>
            <ac:picMk id="128" creationId="{00000000-0000-0000-0000-000000000000}"/>
          </ac:picMkLst>
        </pc:picChg>
      </pc:sldChg>
      <pc:sldChg chg="modSp mod">
        <pc:chgData name="Sebastian Del Bano Rollin" userId="3fb633d7-94ab-43c2-9704-45cce7f8f407" providerId="ADAL" clId="{5015324F-12EC-450B-961D-79C8B3E90BC5}" dt="2021-09-21T08:36:46.615" v="74" actId="27636"/>
        <pc:sldMkLst>
          <pc:docMk/>
          <pc:sldMk cId="2932933901" sldId="271"/>
        </pc:sldMkLst>
        <pc:spChg chg="mod">
          <ac:chgData name="Sebastian Del Bano Rollin" userId="3fb633d7-94ab-43c2-9704-45cce7f8f407" providerId="ADAL" clId="{5015324F-12EC-450B-961D-79C8B3E90BC5}" dt="2021-09-21T08:36:46.615" v="74" actId="27636"/>
          <ac:spMkLst>
            <pc:docMk/>
            <pc:sldMk cId="2932933901" sldId="271"/>
            <ac:spMk id="130" creationId="{00000000-0000-0000-0000-000000000000}"/>
          </ac:spMkLst>
        </pc:spChg>
      </pc:sldChg>
      <pc:sldChg chg="addSp delSp modSp mod">
        <pc:chgData name="Sebastian Del Bano Rollin" userId="3fb633d7-94ab-43c2-9704-45cce7f8f407" providerId="ADAL" clId="{5015324F-12EC-450B-961D-79C8B3E90BC5}" dt="2021-09-21T08:36:53.495" v="75" actId="14100"/>
        <pc:sldMkLst>
          <pc:docMk/>
          <pc:sldMk cId="1469733397" sldId="273"/>
        </pc:sldMkLst>
        <pc:spChg chg="mod">
          <ac:chgData name="Sebastian Del Bano Rollin" userId="3fb633d7-94ab-43c2-9704-45cce7f8f407" providerId="ADAL" clId="{5015324F-12EC-450B-961D-79C8B3E90BC5}" dt="2021-09-21T08:36:53.495" v="75" actId="14100"/>
          <ac:spMkLst>
            <pc:docMk/>
            <pc:sldMk cId="1469733397" sldId="273"/>
            <ac:spMk id="127" creationId="{00000000-0000-0000-0000-000000000000}"/>
          </ac:spMkLst>
        </pc:spChg>
        <pc:picChg chg="add mod">
          <ac:chgData name="Sebastian Del Bano Rollin" userId="3fb633d7-94ab-43c2-9704-45cce7f8f407" providerId="ADAL" clId="{5015324F-12EC-450B-961D-79C8B3E90BC5}" dt="2021-09-21T08:33:37.724" v="16"/>
          <ac:picMkLst>
            <pc:docMk/>
            <pc:sldMk cId="1469733397" sldId="273"/>
            <ac:picMk id="6" creationId="{3135FD6D-5918-464F-925C-406C2A5BAA86}"/>
          </ac:picMkLst>
        </pc:picChg>
        <pc:picChg chg="del">
          <ac:chgData name="Sebastian Del Bano Rollin" userId="3fb633d7-94ab-43c2-9704-45cce7f8f407" providerId="ADAL" clId="{5015324F-12EC-450B-961D-79C8B3E90BC5}" dt="2021-09-21T08:33:37.413" v="15" actId="478"/>
          <ac:picMkLst>
            <pc:docMk/>
            <pc:sldMk cId="1469733397" sldId="273"/>
            <ac:picMk id="124" creationId="{00000000-0000-0000-0000-000000000000}"/>
          </ac:picMkLst>
        </pc:picChg>
      </pc:sldChg>
      <pc:sldChg chg="addSp delSp modSp mod">
        <pc:chgData name="Sebastian Del Bano Rollin" userId="3fb633d7-94ab-43c2-9704-45cce7f8f407" providerId="ADAL" clId="{5015324F-12EC-450B-961D-79C8B3E90BC5}" dt="2021-09-21T08:38:20.597" v="94" actId="14100"/>
        <pc:sldMkLst>
          <pc:docMk/>
          <pc:sldMk cId="3262287229" sldId="274"/>
        </pc:sldMkLst>
        <pc:spChg chg="mod">
          <ac:chgData name="Sebastian Del Bano Rollin" userId="3fb633d7-94ab-43c2-9704-45cce7f8f407" providerId="ADAL" clId="{5015324F-12EC-450B-961D-79C8B3E90BC5}" dt="2021-09-21T08:38:20.597" v="94" actId="14100"/>
          <ac:spMkLst>
            <pc:docMk/>
            <pc:sldMk cId="3262287229" sldId="274"/>
            <ac:spMk id="127" creationId="{00000000-0000-0000-0000-000000000000}"/>
          </ac:spMkLst>
        </pc:spChg>
        <pc:picChg chg="add mod">
          <ac:chgData name="Sebastian Del Bano Rollin" userId="3fb633d7-94ab-43c2-9704-45cce7f8f407" providerId="ADAL" clId="{5015324F-12EC-450B-961D-79C8B3E90BC5}" dt="2021-09-21T08:34:19.934" v="39"/>
          <ac:picMkLst>
            <pc:docMk/>
            <pc:sldMk cId="3262287229" sldId="274"/>
            <ac:picMk id="6" creationId="{9CFFC8A4-BB92-4E27-BBC3-4AA783313C1A}"/>
          </ac:picMkLst>
        </pc:picChg>
        <pc:picChg chg="del">
          <ac:chgData name="Sebastian Del Bano Rollin" userId="3fb633d7-94ab-43c2-9704-45cce7f8f407" providerId="ADAL" clId="{5015324F-12EC-450B-961D-79C8B3E90BC5}" dt="2021-09-21T08:34:19.640" v="38" actId="478"/>
          <ac:picMkLst>
            <pc:docMk/>
            <pc:sldMk cId="3262287229" sldId="274"/>
            <ac:picMk id="124" creationId="{00000000-0000-0000-0000-000000000000}"/>
          </ac:picMkLst>
        </pc:picChg>
      </pc:sldChg>
      <pc:sldChg chg="addSp delSp modSp mod">
        <pc:chgData name="Sebastian Del Bano Rollin" userId="3fb633d7-94ab-43c2-9704-45cce7f8f407" providerId="ADAL" clId="{5015324F-12EC-450B-961D-79C8B3E90BC5}" dt="2021-09-21T08:36:41.577" v="72" actId="14100"/>
        <pc:sldMkLst>
          <pc:docMk/>
          <pc:sldMk cId="3980747837" sldId="275"/>
        </pc:sldMkLst>
        <pc:spChg chg="mod">
          <ac:chgData name="Sebastian Del Bano Rollin" userId="3fb633d7-94ab-43c2-9704-45cce7f8f407" providerId="ADAL" clId="{5015324F-12EC-450B-961D-79C8B3E90BC5}" dt="2021-09-21T08:36:41.577" v="72" actId="14100"/>
          <ac:spMkLst>
            <pc:docMk/>
            <pc:sldMk cId="3980747837" sldId="275"/>
            <ac:spMk id="127" creationId="{00000000-0000-0000-0000-000000000000}"/>
          </ac:spMkLst>
        </pc:spChg>
        <pc:picChg chg="add mod">
          <ac:chgData name="Sebastian Del Bano Rollin" userId="3fb633d7-94ab-43c2-9704-45cce7f8f407" providerId="ADAL" clId="{5015324F-12EC-450B-961D-79C8B3E90BC5}" dt="2021-09-21T08:33:33.184" v="14"/>
          <ac:picMkLst>
            <pc:docMk/>
            <pc:sldMk cId="3980747837" sldId="275"/>
            <ac:picMk id="6" creationId="{A57F9F6B-69AB-4969-BB1B-99C4D584E008}"/>
          </ac:picMkLst>
        </pc:picChg>
        <pc:picChg chg="del">
          <ac:chgData name="Sebastian Del Bano Rollin" userId="3fb633d7-94ab-43c2-9704-45cce7f8f407" providerId="ADAL" clId="{5015324F-12EC-450B-961D-79C8B3E90BC5}" dt="2021-09-21T08:33:32.812" v="13" actId="478"/>
          <ac:picMkLst>
            <pc:docMk/>
            <pc:sldMk cId="3980747837" sldId="275"/>
            <ac:picMk id="124" creationId="{00000000-0000-0000-0000-000000000000}"/>
          </ac:picMkLst>
        </pc:picChg>
      </pc:sldChg>
      <pc:sldChg chg="addSp modSp mod">
        <pc:chgData name="Sebastian Del Bano Rollin" userId="3fb633d7-94ab-43c2-9704-45cce7f8f407" providerId="ADAL" clId="{5015324F-12EC-450B-961D-79C8B3E90BC5}" dt="2021-09-21T08:38:27.933" v="96" actId="14100"/>
        <pc:sldMkLst>
          <pc:docMk/>
          <pc:sldMk cId="1509933823" sldId="277"/>
        </pc:sldMkLst>
        <pc:spChg chg="mod">
          <ac:chgData name="Sebastian Del Bano Rollin" userId="3fb633d7-94ab-43c2-9704-45cce7f8f407" providerId="ADAL" clId="{5015324F-12EC-450B-961D-79C8B3E90BC5}" dt="2021-09-21T08:38:27.933" v="96" actId="14100"/>
          <ac:spMkLst>
            <pc:docMk/>
            <pc:sldMk cId="1509933823" sldId="277"/>
            <ac:spMk id="137" creationId="{00000000-0000-0000-0000-000000000000}"/>
          </ac:spMkLst>
        </pc:spChg>
        <pc:picChg chg="add mod">
          <ac:chgData name="Sebastian Del Bano Rollin" userId="3fb633d7-94ab-43c2-9704-45cce7f8f407" providerId="ADAL" clId="{5015324F-12EC-450B-961D-79C8B3E90BC5}" dt="2021-09-21T08:34:22.600" v="41"/>
          <ac:picMkLst>
            <pc:docMk/>
            <pc:sldMk cId="1509933823" sldId="277"/>
            <ac:picMk id="6" creationId="{734F4282-498D-4B91-B7AD-E3A27EFC66A5}"/>
          </ac:picMkLst>
        </pc:picChg>
      </pc:sldChg>
      <pc:sldChg chg="modSp mod">
        <pc:chgData name="Sebastian Del Bano Rollin" userId="3fb633d7-94ab-43c2-9704-45cce7f8f407" providerId="ADAL" clId="{5015324F-12EC-450B-961D-79C8B3E90BC5}" dt="2021-09-21T08:35:08.799" v="54" actId="14100"/>
        <pc:sldMkLst>
          <pc:docMk/>
          <pc:sldMk cId="2917096943" sldId="279"/>
        </pc:sldMkLst>
        <pc:spChg chg="mod">
          <ac:chgData name="Sebastian Del Bano Rollin" userId="3fb633d7-94ab-43c2-9704-45cce7f8f407" providerId="ADAL" clId="{5015324F-12EC-450B-961D-79C8B3E90BC5}" dt="2021-09-21T08:35:08.799" v="54" actId="14100"/>
          <ac:spMkLst>
            <pc:docMk/>
            <pc:sldMk cId="2917096943" sldId="279"/>
            <ac:spMk id="127" creationId="{00000000-0000-0000-0000-000000000000}"/>
          </ac:spMkLst>
        </pc:spChg>
        <pc:picChg chg="mod">
          <ac:chgData name="Sebastian Del Bano Rollin" userId="3fb633d7-94ab-43c2-9704-45cce7f8f407" providerId="ADAL" clId="{5015324F-12EC-450B-961D-79C8B3E90BC5}" dt="2021-09-21T08:33:10.393" v="4" actId="14100"/>
          <ac:picMkLst>
            <pc:docMk/>
            <pc:sldMk cId="2917096943" sldId="279"/>
            <ac:picMk id="124" creationId="{00000000-0000-0000-0000-000000000000}"/>
          </ac:picMkLst>
        </pc:picChg>
      </pc:sldChg>
      <pc:sldChg chg="modSp mod">
        <pc:chgData name="Sebastian Del Bano Rollin" userId="3fb633d7-94ab-43c2-9704-45cce7f8f407" providerId="ADAL" clId="{5015324F-12EC-450B-961D-79C8B3E90BC5}" dt="2021-09-21T08:36:23.689" v="70" actId="14100"/>
        <pc:sldMkLst>
          <pc:docMk/>
          <pc:sldMk cId="2383392736" sldId="280"/>
        </pc:sldMkLst>
        <pc:spChg chg="mod">
          <ac:chgData name="Sebastian Del Bano Rollin" userId="3fb633d7-94ab-43c2-9704-45cce7f8f407" providerId="ADAL" clId="{5015324F-12EC-450B-961D-79C8B3E90BC5}" dt="2021-09-21T08:36:23.689" v="70" actId="14100"/>
          <ac:spMkLst>
            <pc:docMk/>
            <pc:sldMk cId="2383392736" sldId="280"/>
            <ac:spMk id="132" creationId="{00000000-0000-0000-0000-000000000000}"/>
          </ac:spMkLst>
        </pc:spChg>
        <pc:spChg chg="mod">
          <ac:chgData name="Sebastian Del Bano Rollin" userId="3fb633d7-94ab-43c2-9704-45cce7f8f407" providerId="ADAL" clId="{5015324F-12EC-450B-961D-79C8B3E90BC5}" dt="2021-09-21T08:35:59.221" v="67" actId="14100"/>
          <ac:spMkLst>
            <pc:docMk/>
            <pc:sldMk cId="2383392736" sldId="280"/>
            <ac:spMk id="133" creationId="{00000000-0000-0000-0000-000000000000}"/>
          </ac:spMkLst>
        </pc:spChg>
      </pc:sldChg>
      <pc:sldChg chg="modSp mod">
        <pc:chgData name="Sebastian Del Bano Rollin" userId="3fb633d7-94ab-43c2-9704-45cce7f8f407" providerId="ADAL" clId="{5015324F-12EC-450B-961D-79C8B3E90BC5}" dt="2021-09-21T08:36:28.401" v="71" actId="14100"/>
        <pc:sldMkLst>
          <pc:docMk/>
          <pc:sldMk cId="2016411316" sldId="281"/>
        </pc:sldMkLst>
        <pc:spChg chg="mod">
          <ac:chgData name="Sebastian Del Bano Rollin" userId="3fb633d7-94ab-43c2-9704-45cce7f8f407" providerId="ADAL" clId="{5015324F-12EC-450B-961D-79C8B3E90BC5}" dt="2021-09-21T08:36:28.401" v="71" actId="14100"/>
          <ac:spMkLst>
            <pc:docMk/>
            <pc:sldMk cId="2016411316" sldId="281"/>
            <ac:spMk id="132" creationId="{00000000-0000-0000-0000-000000000000}"/>
          </ac:spMkLst>
        </pc:spChg>
        <pc:spChg chg="mod">
          <ac:chgData name="Sebastian Del Bano Rollin" userId="3fb633d7-94ab-43c2-9704-45cce7f8f407" providerId="ADAL" clId="{5015324F-12EC-450B-961D-79C8B3E90BC5}" dt="2021-09-21T08:36:05.183" v="68" actId="14100"/>
          <ac:spMkLst>
            <pc:docMk/>
            <pc:sldMk cId="2016411316" sldId="281"/>
            <ac:spMk id="133" creationId="{00000000-0000-0000-0000-000000000000}"/>
          </ac:spMkLst>
        </pc:spChg>
      </pc:sldChg>
      <pc:sldChg chg="addSp delSp modSp mod">
        <pc:chgData name="Sebastian Del Bano Rollin" userId="3fb633d7-94ab-43c2-9704-45cce7f8f407" providerId="ADAL" clId="{5015324F-12EC-450B-961D-79C8B3E90BC5}" dt="2021-09-21T08:33:30.053" v="12"/>
        <pc:sldMkLst>
          <pc:docMk/>
          <pc:sldMk cId="1250877711" sldId="282"/>
        </pc:sldMkLst>
        <pc:picChg chg="add mod">
          <ac:chgData name="Sebastian Del Bano Rollin" userId="3fb633d7-94ab-43c2-9704-45cce7f8f407" providerId="ADAL" clId="{5015324F-12EC-450B-961D-79C8B3E90BC5}" dt="2021-09-21T08:33:30.053" v="12"/>
          <ac:picMkLst>
            <pc:docMk/>
            <pc:sldMk cId="1250877711" sldId="282"/>
            <ac:picMk id="6" creationId="{380CF7A5-9A8B-44DD-9B82-C80DF80AD6A9}"/>
          </ac:picMkLst>
        </pc:picChg>
        <pc:picChg chg="del">
          <ac:chgData name="Sebastian Del Bano Rollin" userId="3fb633d7-94ab-43c2-9704-45cce7f8f407" providerId="ADAL" clId="{5015324F-12EC-450B-961D-79C8B3E90BC5}" dt="2021-09-21T08:33:29.727" v="11" actId="478"/>
          <ac:picMkLst>
            <pc:docMk/>
            <pc:sldMk cId="1250877711" sldId="282"/>
            <ac:picMk id="128" creationId="{00000000-0000-0000-0000-000000000000}"/>
          </ac:picMkLst>
        </pc:picChg>
      </pc:sldChg>
      <pc:sldChg chg="addSp delSp modSp mod">
        <pc:chgData name="Sebastian Del Bano Rollin" userId="3fb633d7-94ab-43c2-9704-45cce7f8f407" providerId="ADAL" clId="{5015324F-12EC-450B-961D-79C8B3E90BC5}" dt="2021-09-21T08:37:04.195" v="77" actId="14100"/>
        <pc:sldMkLst>
          <pc:docMk/>
          <pc:sldMk cId="2344437150" sldId="284"/>
        </pc:sldMkLst>
        <pc:spChg chg="mod">
          <ac:chgData name="Sebastian Del Bano Rollin" userId="3fb633d7-94ab-43c2-9704-45cce7f8f407" providerId="ADAL" clId="{5015324F-12EC-450B-961D-79C8B3E90BC5}" dt="2021-09-21T08:37:04.195" v="77" actId="14100"/>
          <ac:spMkLst>
            <pc:docMk/>
            <pc:sldMk cId="2344437150" sldId="284"/>
            <ac:spMk id="2" creationId="{443E8B56-8350-9D4A-BFB3-0805B17F4DCB}"/>
          </ac:spMkLst>
        </pc:spChg>
        <pc:spChg chg="mod">
          <ac:chgData name="Sebastian Del Bano Rollin" userId="3fb633d7-94ab-43c2-9704-45cce7f8f407" providerId="ADAL" clId="{5015324F-12EC-450B-961D-79C8B3E90BC5}" dt="2021-09-21T08:36:57.363" v="76" actId="14100"/>
          <ac:spMkLst>
            <pc:docMk/>
            <pc:sldMk cId="2344437150" sldId="284"/>
            <ac:spMk id="127" creationId="{00000000-0000-0000-0000-000000000000}"/>
          </ac:spMkLst>
        </pc:spChg>
        <pc:picChg chg="add mod">
          <ac:chgData name="Sebastian Del Bano Rollin" userId="3fb633d7-94ab-43c2-9704-45cce7f8f407" providerId="ADAL" clId="{5015324F-12EC-450B-961D-79C8B3E90BC5}" dt="2021-09-21T08:33:40.978" v="18"/>
          <ac:picMkLst>
            <pc:docMk/>
            <pc:sldMk cId="2344437150" sldId="284"/>
            <ac:picMk id="7" creationId="{313B5AF5-ADE4-4671-AFB4-EE839CA8BCFB}"/>
          </ac:picMkLst>
        </pc:picChg>
        <pc:picChg chg="del">
          <ac:chgData name="Sebastian Del Bano Rollin" userId="3fb633d7-94ab-43c2-9704-45cce7f8f407" providerId="ADAL" clId="{5015324F-12EC-450B-961D-79C8B3E90BC5}" dt="2021-09-21T08:33:40.680" v="17" actId="478"/>
          <ac:picMkLst>
            <pc:docMk/>
            <pc:sldMk cId="2344437150" sldId="284"/>
            <ac:picMk id="124" creationId="{00000000-0000-0000-0000-000000000000}"/>
          </ac:picMkLst>
        </pc:picChg>
      </pc:sldChg>
      <pc:sldChg chg="addSp delSp modSp mod">
        <pc:chgData name="Sebastian Del Bano Rollin" userId="3fb633d7-94ab-43c2-9704-45cce7f8f407" providerId="ADAL" clId="{5015324F-12EC-450B-961D-79C8B3E90BC5}" dt="2021-09-21T08:34:44.490" v="52" actId="167"/>
        <pc:sldMkLst>
          <pc:docMk/>
          <pc:sldMk cId="2483421301" sldId="285"/>
        </pc:sldMkLst>
        <pc:picChg chg="add mod ord">
          <ac:chgData name="Sebastian Del Bano Rollin" userId="3fb633d7-94ab-43c2-9704-45cce7f8f407" providerId="ADAL" clId="{5015324F-12EC-450B-961D-79C8B3E90BC5}" dt="2021-09-21T08:34:44.490" v="52" actId="167"/>
          <ac:picMkLst>
            <pc:docMk/>
            <pc:sldMk cId="2483421301" sldId="285"/>
            <ac:picMk id="11" creationId="{7010D536-5A15-482F-AD34-F38CC5A2811F}"/>
          </ac:picMkLst>
        </pc:picChg>
        <pc:picChg chg="del">
          <ac:chgData name="Sebastian Del Bano Rollin" userId="3fb633d7-94ab-43c2-9704-45cce7f8f407" providerId="ADAL" clId="{5015324F-12EC-450B-961D-79C8B3E90BC5}" dt="2021-09-21T08:34:40.394" v="50" actId="478"/>
          <ac:picMkLst>
            <pc:docMk/>
            <pc:sldMk cId="2483421301" sldId="285"/>
            <ac:picMk id="128" creationId="{00000000-0000-0000-0000-000000000000}"/>
          </ac:picMkLst>
        </pc:picChg>
      </pc:sldChg>
      <pc:sldChg chg="addSp delSp modSp mod">
        <pc:chgData name="Sebastian Del Bano Rollin" userId="3fb633d7-94ab-43c2-9704-45cce7f8f407" providerId="ADAL" clId="{5015324F-12EC-450B-961D-79C8B3E90BC5}" dt="2021-09-21T08:38:56.805" v="105" actId="1076"/>
        <pc:sldMkLst>
          <pc:docMk/>
          <pc:sldMk cId="2266583893" sldId="286"/>
        </pc:sldMkLst>
        <pc:picChg chg="mod">
          <ac:chgData name="Sebastian Del Bano Rollin" userId="3fb633d7-94ab-43c2-9704-45cce7f8f407" providerId="ADAL" clId="{5015324F-12EC-450B-961D-79C8B3E90BC5}" dt="2021-09-21T08:38:56.805" v="105" actId="1076"/>
          <ac:picMkLst>
            <pc:docMk/>
            <pc:sldMk cId="2266583893" sldId="286"/>
            <ac:picMk id="4" creationId="{17701F61-DDAB-3044-83D7-EB2421755A46}"/>
          </ac:picMkLst>
        </pc:picChg>
        <pc:picChg chg="add mod">
          <ac:chgData name="Sebastian Del Bano Rollin" userId="3fb633d7-94ab-43c2-9704-45cce7f8f407" providerId="ADAL" clId="{5015324F-12EC-450B-961D-79C8B3E90BC5}" dt="2021-09-21T08:34:32.404" v="47"/>
          <ac:picMkLst>
            <pc:docMk/>
            <pc:sldMk cId="2266583893" sldId="286"/>
            <ac:picMk id="7" creationId="{DAD0D418-4B93-4312-B146-15CC2AAB288A}"/>
          </ac:picMkLst>
        </pc:picChg>
        <pc:picChg chg="del">
          <ac:chgData name="Sebastian Del Bano Rollin" userId="3fb633d7-94ab-43c2-9704-45cce7f8f407" providerId="ADAL" clId="{5015324F-12EC-450B-961D-79C8B3E90BC5}" dt="2021-09-21T08:34:32.132" v="46" actId="478"/>
          <ac:picMkLst>
            <pc:docMk/>
            <pc:sldMk cId="2266583893" sldId="286"/>
            <ac:picMk id="128" creationId="{00000000-0000-0000-0000-000000000000}"/>
          </ac:picMkLst>
        </pc:picChg>
      </pc:sldChg>
      <pc:sldChg chg="addSp delSp modSp mod">
        <pc:chgData name="Sebastian Del Bano Rollin" userId="3fb633d7-94ab-43c2-9704-45cce7f8f407" providerId="ADAL" clId="{5015324F-12EC-450B-961D-79C8B3E90BC5}" dt="2021-09-21T08:34:34.992" v="49"/>
        <pc:sldMkLst>
          <pc:docMk/>
          <pc:sldMk cId="4224157492" sldId="287"/>
        </pc:sldMkLst>
        <pc:picChg chg="add mod">
          <ac:chgData name="Sebastian Del Bano Rollin" userId="3fb633d7-94ab-43c2-9704-45cce7f8f407" providerId="ADAL" clId="{5015324F-12EC-450B-961D-79C8B3E90BC5}" dt="2021-09-21T08:34:34.992" v="49"/>
          <ac:picMkLst>
            <pc:docMk/>
            <pc:sldMk cId="4224157492" sldId="287"/>
            <ac:picMk id="7" creationId="{02E71B7C-13DA-4340-81F6-049675852A7C}"/>
          </ac:picMkLst>
        </pc:picChg>
        <pc:picChg chg="del">
          <ac:chgData name="Sebastian Del Bano Rollin" userId="3fb633d7-94ab-43c2-9704-45cce7f8f407" providerId="ADAL" clId="{5015324F-12EC-450B-961D-79C8B3E90BC5}" dt="2021-09-21T08:34:34.727" v="48" actId="478"/>
          <ac:picMkLst>
            <pc:docMk/>
            <pc:sldMk cId="4224157492" sldId="287"/>
            <ac:picMk id="128" creationId="{00000000-0000-0000-0000-000000000000}"/>
          </ac:picMkLst>
        </pc:picChg>
      </pc:sldChg>
      <pc:sldChg chg="addSp delSp modSp mod">
        <pc:chgData name="Sebastian Del Bano Rollin" userId="3fb633d7-94ab-43c2-9704-45cce7f8f407" providerId="ADAL" clId="{5015324F-12EC-450B-961D-79C8B3E90BC5}" dt="2021-09-21T08:37:39.823" v="84" actId="14100"/>
        <pc:sldMkLst>
          <pc:docMk/>
          <pc:sldMk cId="1318076197" sldId="293"/>
        </pc:sldMkLst>
        <pc:spChg chg="mod">
          <ac:chgData name="Sebastian Del Bano Rollin" userId="3fb633d7-94ab-43c2-9704-45cce7f8f407" providerId="ADAL" clId="{5015324F-12EC-450B-961D-79C8B3E90BC5}" dt="2021-09-21T08:37:39.823" v="84" actId="14100"/>
          <ac:spMkLst>
            <pc:docMk/>
            <pc:sldMk cId="1318076197" sldId="293"/>
            <ac:spMk id="142" creationId="{00000000-0000-0000-0000-000000000000}"/>
          </ac:spMkLst>
        </pc:spChg>
        <pc:picChg chg="add mod">
          <ac:chgData name="Sebastian Del Bano Rollin" userId="3fb633d7-94ab-43c2-9704-45cce7f8f407" providerId="ADAL" clId="{5015324F-12EC-450B-961D-79C8B3E90BC5}" dt="2021-09-21T08:34:01.092" v="32"/>
          <ac:picMkLst>
            <pc:docMk/>
            <pc:sldMk cId="1318076197" sldId="293"/>
            <ac:picMk id="6" creationId="{8B30D2BC-CED9-40B9-B092-71AE83BFD6E0}"/>
          </ac:picMkLst>
        </pc:picChg>
        <pc:picChg chg="del">
          <ac:chgData name="Sebastian Del Bano Rollin" userId="3fb633d7-94ab-43c2-9704-45cce7f8f407" providerId="ADAL" clId="{5015324F-12EC-450B-961D-79C8B3E90BC5}" dt="2021-09-21T08:34:00.810" v="31" actId="478"/>
          <ac:picMkLst>
            <pc:docMk/>
            <pc:sldMk cId="1318076197" sldId="293"/>
            <ac:picMk id="139" creationId="{00000000-0000-0000-0000-000000000000}"/>
          </ac:picMkLst>
        </pc:picChg>
      </pc:sldChg>
      <pc:sldChg chg="addSp delSp modSp mod">
        <pc:chgData name="Sebastian Del Bano Rollin" userId="3fb633d7-94ab-43c2-9704-45cce7f8f407" providerId="ADAL" clId="{5015324F-12EC-450B-961D-79C8B3E90BC5}" dt="2021-09-21T08:35:50.209" v="65" actId="14100"/>
        <pc:sldMkLst>
          <pc:docMk/>
          <pc:sldMk cId="1017835956" sldId="295"/>
        </pc:sldMkLst>
        <pc:spChg chg="mod">
          <ac:chgData name="Sebastian Del Bano Rollin" userId="3fb633d7-94ab-43c2-9704-45cce7f8f407" providerId="ADAL" clId="{5015324F-12EC-450B-961D-79C8B3E90BC5}" dt="2021-09-21T08:35:50.209" v="65" actId="14100"/>
          <ac:spMkLst>
            <pc:docMk/>
            <pc:sldMk cId="1017835956" sldId="295"/>
            <ac:spMk id="130" creationId="{00000000-0000-0000-0000-000000000000}"/>
          </ac:spMkLst>
        </pc:spChg>
        <pc:picChg chg="add mod">
          <ac:chgData name="Sebastian Del Bano Rollin" userId="3fb633d7-94ab-43c2-9704-45cce7f8f407" providerId="ADAL" clId="{5015324F-12EC-450B-961D-79C8B3E90BC5}" dt="2021-09-21T08:33:23.750" v="10"/>
          <ac:picMkLst>
            <pc:docMk/>
            <pc:sldMk cId="1017835956" sldId="295"/>
            <ac:picMk id="12" creationId="{39240776-D2AD-4E7B-9D25-264255C627A2}"/>
          </ac:picMkLst>
        </pc:picChg>
        <pc:picChg chg="del">
          <ac:chgData name="Sebastian Del Bano Rollin" userId="3fb633d7-94ab-43c2-9704-45cce7f8f407" providerId="ADAL" clId="{5015324F-12EC-450B-961D-79C8B3E90BC5}" dt="2021-09-21T08:33:23.404" v="9" actId="478"/>
          <ac:picMkLst>
            <pc:docMk/>
            <pc:sldMk cId="1017835956" sldId="295"/>
            <ac:picMk id="128" creationId="{00000000-0000-0000-0000-000000000000}"/>
          </ac:picMkLst>
        </pc:picChg>
      </pc:sldChg>
      <pc:sldChg chg="addSp delSp modSp mod">
        <pc:chgData name="Sebastian Del Bano Rollin" userId="3fb633d7-94ab-43c2-9704-45cce7f8f407" providerId="ADAL" clId="{5015324F-12EC-450B-961D-79C8B3E90BC5}" dt="2021-09-21T08:37:21.400" v="80" actId="14100"/>
        <pc:sldMkLst>
          <pc:docMk/>
          <pc:sldMk cId="3358027212" sldId="297"/>
        </pc:sldMkLst>
        <pc:spChg chg="mod">
          <ac:chgData name="Sebastian Del Bano Rollin" userId="3fb633d7-94ab-43c2-9704-45cce7f8f407" providerId="ADAL" clId="{5015324F-12EC-450B-961D-79C8B3E90BC5}" dt="2021-09-21T08:37:21.400" v="80" actId="14100"/>
          <ac:spMkLst>
            <pc:docMk/>
            <pc:sldMk cId="3358027212" sldId="297"/>
            <ac:spMk id="2" creationId="{A7991840-6B56-D849-8DCD-161443E9D441}"/>
          </ac:spMkLst>
        </pc:spChg>
        <pc:picChg chg="add mod">
          <ac:chgData name="Sebastian Del Bano Rollin" userId="3fb633d7-94ab-43c2-9704-45cce7f8f407" providerId="ADAL" clId="{5015324F-12EC-450B-961D-79C8B3E90BC5}" dt="2021-09-21T08:33:50.183" v="24"/>
          <ac:picMkLst>
            <pc:docMk/>
            <pc:sldMk cId="3358027212" sldId="297"/>
            <ac:picMk id="7" creationId="{70C2B7F8-149F-4CE6-9305-4560A923D71B}"/>
          </ac:picMkLst>
        </pc:picChg>
        <pc:picChg chg="del">
          <ac:chgData name="Sebastian Del Bano Rollin" userId="3fb633d7-94ab-43c2-9704-45cce7f8f407" providerId="ADAL" clId="{5015324F-12EC-450B-961D-79C8B3E90BC5}" dt="2021-09-21T08:33:49.854" v="23" actId="478"/>
          <ac:picMkLst>
            <pc:docMk/>
            <pc:sldMk cId="3358027212" sldId="297"/>
            <ac:picMk id="124" creationId="{00000000-0000-0000-0000-000000000000}"/>
          </ac:picMkLst>
        </pc:picChg>
      </pc:sldChg>
      <pc:sldChg chg="addSp delSp modSp mod">
        <pc:chgData name="Sebastian Del Bano Rollin" userId="3fb633d7-94ab-43c2-9704-45cce7f8f407" providerId="ADAL" clId="{5015324F-12EC-450B-961D-79C8B3E90BC5}" dt="2021-09-21T08:37:35.917" v="83" actId="14100"/>
        <pc:sldMkLst>
          <pc:docMk/>
          <pc:sldMk cId="3292635118" sldId="299"/>
        </pc:sldMkLst>
        <pc:spChg chg="mod">
          <ac:chgData name="Sebastian Del Bano Rollin" userId="3fb633d7-94ab-43c2-9704-45cce7f8f407" providerId="ADAL" clId="{5015324F-12EC-450B-961D-79C8B3E90BC5}" dt="2021-09-21T08:37:35.917" v="83" actId="14100"/>
          <ac:spMkLst>
            <pc:docMk/>
            <pc:sldMk cId="3292635118" sldId="299"/>
            <ac:spMk id="142" creationId="{00000000-0000-0000-0000-000000000000}"/>
          </ac:spMkLst>
        </pc:spChg>
        <pc:picChg chg="add mod">
          <ac:chgData name="Sebastian Del Bano Rollin" userId="3fb633d7-94ab-43c2-9704-45cce7f8f407" providerId="ADAL" clId="{5015324F-12EC-450B-961D-79C8B3E90BC5}" dt="2021-09-21T08:33:58.618" v="30"/>
          <ac:picMkLst>
            <pc:docMk/>
            <pc:sldMk cId="3292635118" sldId="299"/>
            <ac:picMk id="6" creationId="{A0E2F3F1-61CA-4A8E-BE72-3449F04C5245}"/>
          </ac:picMkLst>
        </pc:picChg>
        <pc:picChg chg="del">
          <ac:chgData name="Sebastian Del Bano Rollin" userId="3fb633d7-94ab-43c2-9704-45cce7f8f407" providerId="ADAL" clId="{5015324F-12EC-450B-961D-79C8B3E90BC5}" dt="2021-09-21T08:33:58.283" v="29" actId="478"/>
          <ac:picMkLst>
            <pc:docMk/>
            <pc:sldMk cId="3292635118" sldId="299"/>
            <ac:picMk id="139" creationId="{00000000-0000-0000-0000-000000000000}"/>
          </ac:picMkLst>
        </pc:picChg>
      </pc:sldChg>
      <pc:sldChg chg="addSp delSp modSp mod">
        <pc:chgData name="Sebastian Del Bano Rollin" userId="3fb633d7-94ab-43c2-9704-45cce7f8f407" providerId="ADAL" clId="{5015324F-12EC-450B-961D-79C8B3E90BC5}" dt="2021-09-21T08:35:43.693" v="64" actId="14100"/>
        <pc:sldMkLst>
          <pc:docMk/>
          <pc:sldMk cId="214920134" sldId="300"/>
        </pc:sldMkLst>
        <pc:spChg chg="mod">
          <ac:chgData name="Sebastian Del Bano Rollin" userId="3fb633d7-94ab-43c2-9704-45cce7f8f407" providerId="ADAL" clId="{5015324F-12EC-450B-961D-79C8B3E90BC5}" dt="2021-09-21T08:35:43.693" v="64" actId="14100"/>
          <ac:spMkLst>
            <pc:docMk/>
            <pc:sldMk cId="214920134" sldId="300"/>
            <ac:spMk id="130" creationId="{00000000-0000-0000-0000-000000000000}"/>
          </ac:spMkLst>
        </pc:spChg>
        <pc:picChg chg="add mod">
          <ac:chgData name="Sebastian Del Bano Rollin" userId="3fb633d7-94ab-43c2-9704-45cce7f8f407" providerId="ADAL" clId="{5015324F-12EC-450B-961D-79C8B3E90BC5}" dt="2021-09-21T08:33:20.311" v="8"/>
          <ac:picMkLst>
            <pc:docMk/>
            <pc:sldMk cId="214920134" sldId="300"/>
            <ac:picMk id="8" creationId="{489479BE-37C6-4680-A3CC-EC4A7C5E25B3}"/>
          </ac:picMkLst>
        </pc:picChg>
        <pc:picChg chg="del">
          <ac:chgData name="Sebastian Del Bano Rollin" userId="3fb633d7-94ab-43c2-9704-45cce7f8f407" providerId="ADAL" clId="{5015324F-12EC-450B-961D-79C8B3E90BC5}" dt="2021-09-21T08:33:19.898" v="7" actId="478"/>
          <ac:picMkLst>
            <pc:docMk/>
            <pc:sldMk cId="214920134" sldId="300"/>
            <ac:picMk id="128" creationId="{00000000-0000-0000-0000-000000000000}"/>
          </ac:picMkLst>
        </pc:picChg>
      </pc:sldChg>
      <pc:sldChg chg="addSp delSp modSp mod">
        <pc:chgData name="Sebastian Del Bano Rollin" userId="3fb633d7-94ab-43c2-9704-45cce7f8f407" providerId="ADAL" clId="{5015324F-12EC-450B-961D-79C8B3E90BC5}" dt="2021-09-21T08:37:14.827" v="79" actId="14100"/>
        <pc:sldMkLst>
          <pc:docMk/>
          <pc:sldMk cId="3709766812" sldId="301"/>
        </pc:sldMkLst>
        <pc:spChg chg="mod">
          <ac:chgData name="Sebastian Del Bano Rollin" userId="3fb633d7-94ab-43c2-9704-45cce7f8f407" providerId="ADAL" clId="{5015324F-12EC-450B-961D-79C8B3E90BC5}" dt="2021-09-21T08:37:14.827" v="79" actId="14100"/>
          <ac:spMkLst>
            <pc:docMk/>
            <pc:sldMk cId="3709766812" sldId="301"/>
            <ac:spMk id="146" creationId="{00000000-0000-0000-0000-000000000000}"/>
          </ac:spMkLst>
        </pc:spChg>
        <pc:picChg chg="add mod">
          <ac:chgData name="Sebastian Del Bano Rollin" userId="3fb633d7-94ab-43c2-9704-45cce7f8f407" providerId="ADAL" clId="{5015324F-12EC-450B-961D-79C8B3E90BC5}" dt="2021-09-21T08:33:47.248" v="22"/>
          <ac:picMkLst>
            <pc:docMk/>
            <pc:sldMk cId="3709766812" sldId="301"/>
            <ac:picMk id="6" creationId="{5CB3608A-4BB8-4233-A6FE-FBB94FD8D0CA}"/>
          </ac:picMkLst>
        </pc:picChg>
        <pc:picChg chg="del">
          <ac:chgData name="Sebastian Del Bano Rollin" userId="3fb633d7-94ab-43c2-9704-45cce7f8f407" providerId="ADAL" clId="{5015324F-12EC-450B-961D-79C8B3E90BC5}" dt="2021-09-21T08:33:46.902" v="21" actId="478"/>
          <ac:picMkLst>
            <pc:docMk/>
            <pc:sldMk cId="3709766812" sldId="301"/>
            <ac:picMk id="143" creationId="{00000000-0000-0000-0000-000000000000}"/>
          </ac:picMkLst>
        </pc:picChg>
      </pc:sldChg>
      <pc:sldChg chg="addSp delSp modSp mod">
        <pc:chgData name="Sebastian Del Bano Rollin" userId="3fb633d7-94ab-43c2-9704-45cce7f8f407" providerId="ADAL" clId="{5015324F-12EC-450B-961D-79C8B3E90BC5}" dt="2021-09-21T08:38:12.743" v="93" actId="1076"/>
        <pc:sldMkLst>
          <pc:docMk/>
          <pc:sldMk cId="1913982725" sldId="302"/>
        </pc:sldMkLst>
        <pc:spChg chg="mod">
          <ac:chgData name="Sebastian Del Bano Rollin" userId="3fb633d7-94ab-43c2-9704-45cce7f8f407" providerId="ADAL" clId="{5015324F-12EC-450B-961D-79C8B3E90BC5}" dt="2021-09-21T08:37:55.631" v="87" actId="14100"/>
          <ac:spMkLst>
            <pc:docMk/>
            <pc:sldMk cId="1913982725" sldId="302"/>
            <ac:spMk id="137" creationId="{00000000-0000-0000-0000-000000000000}"/>
          </ac:spMkLst>
        </pc:spChg>
        <pc:picChg chg="del">
          <ac:chgData name="Sebastian Del Bano Rollin" userId="3fb633d7-94ab-43c2-9704-45cce7f8f407" providerId="ADAL" clId="{5015324F-12EC-450B-961D-79C8B3E90BC5}" dt="2021-09-21T08:34:15.966" v="36" actId="478"/>
          <ac:picMkLst>
            <pc:docMk/>
            <pc:sldMk cId="1913982725" sldId="302"/>
            <ac:picMk id="6" creationId="{FE76DB8F-21E6-564C-8900-931D58942C12}"/>
          </ac:picMkLst>
        </pc:picChg>
        <pc:picChg chg="mod">
          <ac:chgData name="Sebastian Del Bano Rollin" userId="3fb633d7-94ab-43c2-9704-45cce7f8f407" providerId="ADAL" clId="{5015324F-12EC-450B-961D-79C8B3E90BC5}" dt="2021-09-21T08:37:58.999" v="88" actId="1076"/>
          <ac:picMkLst>
            <pc:docMk/>
            <pc:sldMk cId="1913982725" sldId="302"/>
            <ac:picMk id="7" creationId="{8EC66F0F-16DB-414E-BBCD-4AC315EC5EB4}"/>
          </ac:picMkLst>
        </pc:picChg>
        <pc:picChg chg="mod">
          <ac:chgData name="Sebastian Del Bano Rollin" userId="3fb633d7-94ab-43c2-9704-45cce7f8f407" providerId="ADAL" clId="{5015324F-12EC-450B-961D-79C8B3E90BC5}" dt="2021-09-21T08:38:00.749" v="89" actId="1076"/>
          <ac:picMkLst>
            <pc:docMk/>
            <pc:sldMk cId="1913982725" sldId="302"/>
            <ac:picMk id="8" creationId="{12B65D31-190B-4C96-8FB9-C506E5951902}"/>
          </ac:picMkLst>
        </pc:picChg>
        <pc:picChg chg="mod">
          <ac:chgData name="Sebastian Del Bano Rollin" userId="3fb633d7-94ab-43c2-9704-45cce7f8f407" providerId="ADAL" clId="{5015324F-12EC-450B-961D-79C8B3E90BC5}" dt="2021-09-21T08:38:12.743" v="93" actId="1076"/>
          <ac:picMkLst>
            <pc:docMk/>
            <pc:sldMk cId="1913982725" sldId="302"/>
            <ac:picMk id="9" creationId="{B8FED08F-131D-41FF-A937-3DB170FE4F90}"/>
          </ac:picMkLst>
        </pc:picChg>
        <pc:picChg chg="mod">
          <ac:chgData name="Sebastian Del Bano Rollin" userId="3fb633d7-94ab-43c2-9704-45cce7f8f407" providerId="ADAL" clId="{5015324F-12EC-450B-961D-79C8B3E90BC5}" dt="2021-09-21T08:38:02.835" v="90" actId="1076"/>
          <ac:picMkLst>
            <pc:docMk/>
            <pc:sldMk cId="1913982725" sldId="302"/>
            <ac:picMk id="10" creationId="{F92D75C3-9908-4036-ADD0-4EF07F9C67F1}"/>
          </ac:picMkLst>
        </pc:picChg>
        <pc:picChg chg="mod">
          <ac:chgData name="Sebastian Del Bano Rollin" userId="3fb633d7-94ab-43c2-9704-45cce7f8f407" providerId="ADAL" clId="{5015324F-12EC-450B-961D-79C8B3E90BC5}" dt="2021-09-21T08:38:09.767" v="92" actId="14100"/>
          <ac:picMkLst>
            <pc:docMk/>
            <pc:sldMk cId="1913982725" sldId="302"/>
            <ac:picMk id="11" creationId="{456983DE-046D-4F55-8D94-2C56694B8EFD}"/>
          </ac:picMkLst>
        </pc:picChg>
        <pc:picChg chg="add mod">
          <ac:chgData name="Sebastian Del Bano Rollin" userId="3fb633d7-94ab-43c2-9704-45cce7f8f407" providerId="ADAL" clId="{5015324F-12EC-450B-961D-79C8B3E90BC5}" dt="2021-09-21T08:34:16.387" v="37"/>
          <ac:picMkLst>
            <pc:docMk/>
            <pc:sldMk cId="1913982725" sldId="302"/>
            <ac:picMk id="12" creationId="{F1E65C4A-C36C-40F2-83AC-F5074EE4CBAA}"/>
          </ac:picMkLst>
        </pc:picChg>
      </pc:sldChg>
    </pc:docChg>
  </pc:docChgLst>
  <pc:docChgLst>
    <pc:chgData name="Shabnam Beheshti" userId="70cea625-69b2-4a49-ae55-e4a5645a29db" providerId="ADAL" clId="{B41F0FB8-ADA8-FF49-AB1B-1D9ECD60111E}"/>
    <pc:docChg chg="undo redo custSel addSld delSld modSld sldOrd delMainMaster">
      <pc:chgData name="Shabnam Beheshti" userId="70cea625-69b2-4a49-ae55-e4a5645a29db" providerId="ADAL" clId="{B41F0FB8-ADA8-FF49-AB1B-1D9ECD60111E}" dt="2021-09-21T20:10:21.634" v="2019" actId="20577"/>
      <pc:docMkLst>
        <pc:docMk/>
      </pc:docMkLst>
      <pc:sldChg chg="modNotesTx">
        <pc:chgData name="Shabnam Beheshti" userId="70cea625-69b2-4a49-ae55-e4a5645a29db" providerId="ADAL" clId="{B41F0FB8-ADA8-FF49-AB1B-1D9ECD60111E}" dt="2021-09-21T19:29:05.593" v="1376" actId="20577"/>
        <pc:sldMkLst>
          <pc:docMk/>
          <pc:sldMk cId="0" sldId="258"/>
        </pc:sldMkLst>
      </pc:sldChg>
      <pc:sldChg chg="delSp modSp mod">
        <pc:chgData name="Shabnam Beheshti" userId="70cea625-69b2-4a49-ae55-e4a5645a29db" providerId="ADAL" clId="{B41F0FB8-ADA8-FF49-AB1B-1D9ECD60111E}" dt="2021-09-21T11:14:27.025" v="350" actId="14100"/>
        <pc:sldMkLst>
          <pc:docMk/>
          <pc:sldMk cId="0" sldId="259"/>
        </pc:sldMkLst>
        <pc:spChg chg="mod">
          <ac:chgData name="Shabnam Beheshti" userId="70cea625-69b2-4a49-ae55-e4a5645a29db" providerId="ADAL" clId="{B41F0FB8-ADA8-FF49-AB1B-1D9ECD60111E}" dt="2021-09-21T10:59:58.540" v="23" actId="20577"/>
          <ac:spMkLst>
            <pc:docMk/>
            <pc:sldMk cId="0" sldId="259"/>
            <ac:spMk id="129" creationId="{00000000-0000-0000-0000-000000000000}"/>
          </ac:spMkLst>
        </pc:spChg>
        <pc:spChg chg="mod">
          <ac:chgData name="Shabnam Beheshti" userId="70cea625-69b2-4a49-ae55-e4a5645a29db" providerId="ADAL" clId="{B41F0FB8-ADA8-FF49-AB1B-1D9ECD60111E}" dt="2021-09-21T11:00:55.704" v="50" actId="20577"/>
          <ac:spMkLst>
            <pc:docMk/>
            <pc:sldMk cId="0" sldId="259"/>
            <ac:spMk id="130" creationId="{00000000-0000-0000-0000-000000000000}"/>
          </ac:spMkLst>
        </pc:spChg>
        <pc:picChg chg="mod">
          <ac:chgData name="Shabnam Beheshti" userId="70cea625-69b2-4a49-ae55-e4a5645a29db" providerId="ADAL" clId="{B41F0FB8-ADA8-FF49-AB1B-1D9ECD60111E}" dt="2021-09-21T11:14:27.025" v="350" actId="14100"/>
          <ac:picMkLst>
            <pc:docMk/>
            <pc:sldMk cId="0" sldId="259"/>
            <ac:picMk id="2" creationId="{00000000-0000-0000-0000-000000000000}"/>
          </ac:picMkLst>
        </pc:picChg>
        <pc:picChg chg="mod">
          <ac:chgData name="Shabnam Beheshti" userId="70cea625-69b2-4a49-ae55-e4a5645a29db" providerId="ADAL" clId="{B41F0FB8-ADA8-FF49-AB1B-1D9ECD60111E}" dt="2021-09-21T11:14:10.769" v="347" actId="1076"/>
          <ac:picMkLst>
            <pc:docMk/>
            <pc:sldMk cId="0" sldId="259"/>
            <ac:picMk id="7" creationId="{2BB3A119-DEE5-3043-8ADA-8F2A584920BF}"/>
          </ac:picMkLst>
        </pc:picChg>
        <pc:picChg chg="del">
          <ac:chgData name="Shabnam Beheshti" userId="70cea625-69b2-4a49-ae55-e4a5645a29db" providerId="ADAL" clId="{B41F0FB8-ADA8-FF49-AB1B-1D9ECD60111E}" dt="2021-09-21T11:13:25.972" v="337" actId="21"/>
          <ac:picMkLst>
            <pc:docMk/>
            <pc:sldMk cId="0" sldId="259"/>
            <ac:picMk id="9" creationId="{7D6216D6-9DB4-E648-A472-2F5BAD70E4BB}"/>
          </ac:picMkLst>
        </pc:picChg>
      </pc:sldChg>
      <pc:sldChg chg="modSp add mod">
        <pc:chgData name="Shabnam Beheshti" userId="70cea625-69b2-4a49-ae55-e4a5645a29db" providerId="ADAL" clId="{B41F0FB8-ADA8-FF49-AB1B-1D9ECD60111E}" dt="2021-09-21T19:31:14.079" v="1429" actId="20577"/>
        <pc:sldMkLst>
          <pc:docMk/>
          <pc:sldMk cId="2882463583" sldId="261"/>
        </pc:sldMkLst>
        <pc:spChg chg="mod">
          <ac:chgData name="Shabnam Beheshti" userId="70cea625-69b2-4a49-ae55-e4a5645a29db" providerId="ADAL" clId="{B41F0FB8-ADA8-FF49-AB1B-1D9ECD60111E}" dt="2021-09-21T19:31:14.079" v="1429" actId="20577"/>
          <ac:spMkLst>
            <pc:docMk/>
            <pc:sldMk cId="2882463583" sldId="261"/>
            <ac:spMk id="137" creationId="{00000000-0000-0000-0000-000000000000}"/>
          </ac:spMkLst>
        </pc:spChg>
        <pc:picChg chg="mod">
          <ac:chgData name="Shabnam Beheshti" userId="70cea625-69b2-4a49-ae55-e4a5645a29db" providerId="ADAL" clId="{B41F0FB8-ADA8-FF49-AB1B-1D9ECD60111E}" dt="2021-09-21T11:14:44.756" v="351" actId="14100"/>
          <ac:picMkLst>
            <pc:docMk/>
            <pc:sldMk cId="2882463583" sldId="261"/>
            <ac:picMk id="138" creationId="{00000000-0000-0000-0000-000000000000}"/>
          </ac:picMkLst>
        </pc:picChg>
      </pc:sldChg>
      <pc:sldChg chg="del">
        <pc:chgData name="Shabnam Beheshti" userId="70cea625-69b2-4a49-ae55-e4a5645a29db" providerId="ADAL" clId="{B41F0FB8-ADA8-FF49-AB1B-1D9ECD60111E}" dt="2021-09-21T14:57:02.927" v="1070" actId="2696"/>
        <pc:sldMkLst>
          <pc:docMk/>
          <pc:sldMk cId="0" sldId="262"/>
        </pc:sldMkLst>
      </pc:sldChg>
      <pc:sldChg chg="modSp mod ord">
        <pc:chgData name="Shabnam Beheshti" userId="70cea625-69b2-4a49-ae55-e4a5645a29db" providerId="ADAL" clId="{B41F0FB8-ADA8-FF49-AB1B-1D9ECD60111E}" dt="2021-09-21T19:49:30.093" v="1586" actId="20577"/>
        <pc:sldMkLst>
          <pc:docMk/>
          <pc:sldMk cId="0" sldId="263"/>
        </pc:sldMkLst>
        <pc:spChg chg="mod">
          <ac:chgData name="Shabnam Beheshti" userId="70cea625-69b2-4a49-ae55-e4a5645a29db" providerId="ADAL" clId="{B41F0FB8-ADA8-FF49-AB1B-1D9ECD60111E}" dt="2021-09-21T19:49:30.093" v="1586" actId="20577"/>
          <ac:spMkLst>
            <pc:docMk/>
            <pc:sldMk cId="0" sldId="263"/>
            <ac:spMk id="146" creationId="{00000000-0000-0000-0000-000000000000}"/>
          </ac:spMkLst>
        </pc:spChg>
      </pc:sldChg>
      <pc:sldChg chg="del">
        <pc:chgData name="Shabnam Beheshti" userId="70cea625-69b2-4a49-ae55-e4a5645a29db" providerId="ADAL" clId="{B41F0FB8-ADA8-FF49-AB1B-1D9ECD60111E}" dt="2021-09-21T14:57:00.489" v="1069" actId="2696"/>
        <pc:sldMkLst>
          <pc:docMk/>
          <pc:sldMk cId="0" sldId="264"/>
        </pc:sldMkLst>
      </pc:sldChg>
      <pc:sldChg chg="del">
        <pc:chgData name="Shabnam Beheshti" userId="70cea625-69b2-4a49-ae55-e4a5645a29db" providerId="ADAL" clId="{B41F0FB8-ADA8-FF49-AB1B-1D9ECD60111E}" dt="2021-09-21T19:10:43.336" v="1235" actId="2696"/>
        <pc:sldMkLst>
          <pc:docMk/>
          <pc:sldMk cId="962781119" sldId="268"/>
        </pc:sldMkLst>
      </pc:sldChg>
      <pc:sldChg chg="del">
        <pc:chgData name="Shabnam Beheshti" userId="70cea625-69b2-4a49-ae55-e4a5645a29db" providerId="ADAL" clId="{B41F0FB8-ADA8-FF49-AB1B-1D9ECD60111E}" dt="2021-09-21T19:51:30.874" v="1587" actId="2696"/>
        <pc:sldMkLst>
          <pc:docMk/>
          <pc:sldMk cId="522765572" sldId="269"/>
        </pc:sldMkLst>
      </pc:sldChg>
      <pc:sldChg chg="add">
        <pc:chgData name="Shabnam Beheshti" userId="70cea625-69b2-4a49-ae55-e4a5645a29db" providerId="ADAL" clId="{B41F0FB8-ADA8-FF49-AB1B-1D9ECD60111E}" dt="2021-09-21T19:51:37.821" v="1588"/>
        <pc:sldMkLst>
          <pc:docMk/>
          <pc:sldMk cId="2167708425" sldId="269"/>
        </pc:sldMkLst>
      </pc:sldChg>
      <pc:sldChg chg="modNotesTx">
        <pc:chgData name="Shabnam Beheshti" userId="70cea625-69b2-4a49-ae55-e4a5645a29db" providerId="ADAL" clId="{B41F0FB8-ADA8-FF49-AB1B-1D9ECD60111E}" dt="2021-09-21T19:36:48.476" v="1473" actId="20577"/>
        <pc:sldMkLst>
          <pc:docMk/>
          <pc:sldMk cId="2932933901" sldId="271"/>
        </pc:sldMkLst>
      </pc:sldChg>
      <pc:sldChg chg="modNotesTx">
        <pc:chgData name="Shabnam Beheshti" userId="70cea625-69b2-4a49-ae55-e4a5645a29db" providerId="ADAL" clId="{B41F0FB8-ADA8-FF49-AB1B-1D9ECD60111E}" dt="2021-09-21T19:37:16.094" v="1508" actId="20577"/>
        <pc:sldMkLst>
          <pc:docMk/>
          <pc:sldMk cId="1469733397" sldId="273"/>
        </pc:sldMkLst>
      </pc:sldChg>
      <pc:sldChg chg="ord modNotesTx">
        <pc:chgData name="Shabnam Beheshti" userId="70cea625-69b2-4a49-ae55-e4a5645a29db" providerId="ADAL" clId="{B41F0FB8-ADA8-FF49-AB1B-1D9ECD60111E}" dt="2021-09-21T19:55:47.451" v="1860" actId="20577"/>
        <pc:sldMkLst>
          <pc:docMk/>
          <pc:sldMk cId="3262287229" sldId="274"/>
        </pc:sldMkLst>
      </pc:sldChg>
      <pc:sldChg chg="modSp mod">
        <pc:chgData name="Shabnam Beheshti" userId="70cea625-69b2-4a49-ae55-e4a5645a29db" providerId="ADAL" clId="{B41F0FB8-ADA8-FF49-AB1B-1D9ECD60111E}" dt="2021-09-21T20:10:21.634" v="2019" actId="20577"/>
        <pc:sldMkLst>
          <pc:docMk/>
          <pc:sldMk cId="1509933823" sldId="277"/>
        </pc:sldMkLst>
        <pc:spChg chg="mod">
          <ac:chgData name="Shabnam Beheshti" userId="70cea625-69b2-4a49-ae55-e4a5645a29db" providerId="ADAL" clId="{B41F0FB8-ADA8-FF49-AB1B-1D9ECD60111E}" dt="2021-09-21T20:10:21.634" v="2019" actId="20577"/>
          <ac:spMkLst>
            <pc:docMk/>
            <pc:sldMk cId="1509933823" sldId="277"/>
            <ac:spMk id="137" creationId="{00000000-0000-0000-0000-000000000000}"/>
          </ac:spMkLst>
        </pc:spChg>
      </pc:sldChg>
      <pc:sldChg chg="addSp delSp modSp mod setBg setClrOvrMap">
        <pc:chgData name="Shabnam Beheshti" userId="70cea625-69b2-4a49-ae55-e4a5645a29db" providerId="ADAL" clId="{B41F0FB8-ADA8-FF49-AB1B-1D9ECD60111E}" dt="2021-09-21T14:48:58.818" v="742" actId="1076"/>
        <pc:sldMkLst>
          <pc:docMk/>
          <pc:sldMk cId="2383392736" sldId="280"/>
        </pc:sldMkLst>
        <pc:spChg chg="add del mod">
          <ac:chgData name="Shabnam Beheshti" userId="70cea625-69b2-4a49-ae55-e4a5645a29db" providerId="ADAL" clId="{B41F0FB8-ADA8-FF49-AB1B-1D9ECD60111E}" dt="2021-09-21T14:34:29.828" v="659"/>
          <ac:spMkLst>
            <pc:docMk/>
            <pc:sldMk cId="2383392736" sldId="280"/>
            <ac:spMk id="12" creationId="{C605E869-606E-C54E-B522-3B0216BDD302}"/>
          </ac:spMkLst>
        </pc:spChg>
        <pc:spChg chg="add del mod">
          <ac:chgData name="Shabnam Beheshti" userId="70cea625-69b2-4a49-ae55-e4a5645a29db" providerId="ADAL" clId="{B41F0FB8-ADA8-FF49-AB1B-1D9ECD60111E}" dt="2021-09-21T14:43:14.904" v="667"/>
          <ac:spMkLst>
            <pc:docMk/>
            <pc:sldMk cId="2383392736" sldId="280"/>
            <ac:spMk id="13" creationId="{53FEFE02-5359-9146-AB54-22A777B81FF3}"/>
          </ac:spMkLst>
        </pc:spChg>
        <pc:spChg chg="add del mod">
          <ac:chgData name="Shabnam Beheshti" userId="70cea625-69b2-4a49-ae55-e4a5645a29db" providerId="ADAL" clId="{B41F0FB8-ADA8-FF49-AB1B-1D9ECD60111E}" dt="2021-09-21T14:43:14.906" v="671"/>
          <ac:spMkLst>
            <pc:docMk/>
            <pc:sldMk cId="2383392736" sldId="280"/>
            <ac:spMk id="14" creationId="{9F45727A-E244-5648-B494-F53A062F30B8}"/>
          </ac:spMkLst>
        </pc:spChg>
        <pc:spChg chg="add del mod">
          <ac:chgData name="Shabnam Beheshti" userId="70cea625-69b2-4a49-ae55-e4a5645a29db" providerId="ADAL" clId="{B41F0FB8-ADA8-FF49-AB1B-1D9ECD60111E}" dt="2021-09-21T14:43:14.907" v="673"/>
          <ac:spMkLst>
            <pc:docMk/>
            <pc:sldMk cId="2383392736" sldId="280"/>
            <ac:spMk id="15" creationId="{9DEF14F3-4858-FA44-8A58-3623C8715D02}"/>
          </ac:spMkLst>
        </pc:spChg>
        <pc:spChg chg="add del mod">
          <ac:chgData name="Shabnam Beheshti" userId="70cea625-69b2-4a49-ae55-e4a5645a29db" providerId="ADAL" clId="{B41F0FB8-ADA8-FF49-AB1B-1D9ECD60111E}" dt="2021-09-21T14:43:14.905" v="669"/>
          <ac:spMkLst>
            <pc:docMk/>
            <pc:sldMk cId="2383392736" sldId="280"/>
            <ac:spMk id="16" creationId="{49D0BA26-397D-7B41-8B7B-7C2A811182B3}"/>
          </ac:spMkLst>
        </pc:spChg>
        <pc:spChg chg="add del">
          <ac:chgData name="Shabnam Beheshti" userId="70cea625-69b2-4a49-ae55-e4a5645a29db" providerId="ADAL" clId="{B41F0FB8-ADA8-FF49-AB1B-1D9ECD60111E}" dt="2021-09-21T14:28:51.750" v="515" actId="26606"/>
          <ac:spMkLst>
            <pc:docMk/>
            <pc:sldMk cId="2383392736" sldId="280"/>
            <ac:spMk id="80" creationId="{07977D39-626F-40D7-B00F-16E02602DD5A}"/>
          </ac:spMkLst>
        </pc:spChg>
        <pc:spChg chg="add del">
          <ac:chgData name="Shabnam Beheshti" userId="70cea625-69b2-4a49-ae55-e4a5645a29db" providerId="ADAL" clId="{B41F0FB8-ADA8-FF49-AB1B-1D9ECD60111E}" dt="2021-09-21T14:28:51.750" v="515" actId="26606"/>
          <ac:spMkLst>
            <pc:docMk/>
            <pc:sldMk cId="2383392736" sldId="280"/>
            <ac:spMk id="82" creationId="{B905CDE4-B751-4B3E-B625-6E59F8903414}"/>
          </ac:spMkLst>
        </pc:spChg>
        <pc:spChg chg="add del">
          <ac:chgData name="Shabnam Beheshti" userId="70cea625-69b2-4a49-ae55-e4a5645a29db" providerId="ADAL" clId="{B41F0FB8-ADA8-FF49-AB1B-1D9ECD60111E}" dt="2021-09-21T14:28:51.750" v="515" actId="26606"/>
          <ac:spMkLst>
            <pc:docMk/>
            <pc:sldMk cId="2383392736" sldId="280"/>
            <ac:spMk id="84" creationId="{08108C16-F4C0-44AA-999D-17BD39219B24}"/>
          </ac:spMkLst>
        </pc:spChg>
        <pc:spChg chg="add del">
          <ac:chgData name="Shabnam Beheshti" userId="70cea625-69b2-4a49-ae55-e4a5645a29db" providerId="ADAL" clId="{B41F0FB8-ADA8-FF49-AB1B-1D9ECD60111E}" dt="2021-09-21T14:28:51.750" v="515" actId="26606"/>
          <ac:spMkLst>
            <pc:docMk/>
            <pc:sldMk cId="2383392736" sldId="280"/>
            <ac:spMk id="86" creationId="{CDC29AC1-2821-4FCC-B597-88DAF39C36FE}"/>
          </ac:spMkLst>
        </pc:spChg>
        <pc:spChg chg="add del">
          <ac:chgData name="Shabnam Beheshti" userId="70cea625-69b2-4a49-ae55-e4a5645a29db" providerId="ADAL" clId="{B41F0FB8-ADA8-FF49-AB1B-1D9ECD60111E}" dt="2021-09-21T14:28:51.750" v="515" actId="26606"/>
          <ac:spMkLst>
            <pc:docMk/>
            <pc:sldMk cId="2383392736" sldId="280"/>
            <ac:spMk id="88" creationId="{C8F10CB3-3B5E-4C7A-98CF-B87454DDFA39}"/>
          </ac:spMkLst>
        </pc:spChg>
        <pc:spChg chg="mod ord">
          <ac:chgData name="Shabnam Beheshti" userId="70cea625-69b2-4a49-ae55-e4a5645a29db" providerId="ADAL" clId="{B41F0FB8-ADA8-FF49-AB1B-1D9ECD60111E}" dt="2021-09-21T14:48:58.818" v="742" actId="1076"/>
          <ac:spMkLst>
            <pc:docMk/>
            <pc:sldMk cId="2383392736" sldId="280"/>
            <ac:spMk id="132" creationId="{00000000-0000-0000-0000-000000000000}"/>
          </ac:spMkLst>
        </pc:spChg>
        <pc:spChg chg="mod ord">
          <ac:chgData name="Shabnam Beheshti" userId="70cea625-69b2-4a49-ae55-e4a5645a29db" providerId="ADAL" clId="{B41F0FB8-ADA8-FF49-AB1B-1D9ECD60111E}" dt="2021-09-21T14:47:57.673" v="738" actId="20577"/>
          <ac:spMkLst>
            <pc:docMk/>
            <pc:sldMk cId="2383392736" sldId="280"/>
            <ac:spMk id="133" creationId="{00000000-0000-0000-0000-000000000000}"/>
          </ac:spMkLst>
        </pc:spChg>
        <pc:spChg chg="add del">
          <ac:chgData name="Shabnam Beheshti" userId="70cea625-69b2-4a49-ae55-e4a5645a29db" providerId="ADAL" clId="{B41F0FB8-ADA8-FF49-AB1B-1D9ECD60111E}" dt="2021-09-21T14:29:05.608" v="516" actId="26606"/>
          <ac:spMkLst>
            <pc:docMk/>
            <pc:sldMk cId="2383392736" sldId="280"/>
            <ac:spMk id="135" creationId="{07977D39-626F-40D7-B00F-16E02602DD5A}"/>
          </ac:spMkLst>
        </pc:spChg>
        <pc:spChg chg="add del">
          <ac:chgData name="Shabnam Beheshti" userId="70cea625-69b2-4a49-ae55-e4a5645a29db" providerId="ADAL" clId="{B41F0FB8-ADA8-FF49-AB1B-1D9ECD60111E}" dt="2021-09-21T14:29:05.608" v="516" actId="26606"/>
          <ac:spMkLst>
            <pc:docMk/>
            <pc:sldMk cId="2383392736" sldId="280"/>
            <ac:spMk id="136" creationId="{B905CDE4-B751-4B3E-B625-6E59F8903414}"/>
          </ac:spMkLst>
        </pc:spChg>
        <pc:spChg chg="add del">
          <ac:chgData name="Shabnam Beheshti" userId="70cea625-69b2-4a49-ae55-e4a5645a29db" providerId="ADAL" clId="{B41F0FB8-ADA8-FF49-AB1B-1D9ECD60111E}" dt="2021-09-21T14:29:05.608" v="516" actId="26606"/>
          <ac:spMkLst>
            <pc:docMk/>
            <pc:sldMk cId="2383392736" sldId="280"/>
            <ac:spMk id="137" creationId="{08108C16-F4C0-44AA-999D-17BD39219B24}"/>
          </ac:spMkLst>
        </pc:spChg>
        <pc:spChg chg="add del">
          <ac:chgData name="Shabnam Beheshti" userId="70cea625-69b2-4a49-ae55-e4a5645a29db" providerId="ADAL" clId="{B41F0FB8-ADA8-FF49-AB1B-1D9ECD60111E}" dt="2021-09-21T14:29:05.608" v="516" actId="26606"/>
          <ac:spMkLst>
            <pc:docMk/>
            <pc:sldMk cId="2383392736" sldId="280"/>
            <ac:spMk id="138" creationId="{CDC29AC1-2821-4FCC-B597-88DAF39C36FE}"/>
          </ac:spMkLst>
        </pc:spChg>
        <pc:spChg chg="add del">
          <ac:chgData name="Shabnam Beheshti" userId="70cea625-69b2-4a49-ae55-e4a5645a29db" providerId="ADAL" clId="{B41F0FB8-ADA8-FF49-AB1B-1D9ECD60111E}" dt="2021-09-21T14:29:05.608" v="516" actId="26606"/>
          <ac:spMkLst>
            <pc:docMk/>
            <pc:sldMk cId="2383392736" sldId="280"/>
            <ac:spMk id="139" creationId="{C8F10CB3-3B5E-4C7A-98CF-B87454DDFA39}"/>
          </ac:spMkLst>
        </pc:spChg>
        <pc:spChg chg="add">
          <ac:chgData name="Shabnam Beheshti" userId="70cea625-69b2-4a49-ae55-e4a5645a29db" providerId="ADAL" clId="{B41F0FB8-ADA8-FF49-AB1B-1D9ECD60111E}" dt="2021-09-21T14:29:05.608" v="516" actId="26606"/>
          <ac:spMkLst>
            <pc:docMk/>
            <pc:sldMk cId="2383392736" sldId="280"/>
            <ac:spMk id="141" creationId="{5CB593EA-2F98-479F-B4C4-F366571FA64D}"/>
          </ac:spMkLst>
        </pc:spChg>
        <pc:spChg chg="add del">
          <ac:chgData name="Shabnam Beheshti" userId="70cea625-69b2-4a49-ae55-e4a5645a29db" providerId="ADAL" clId="{B41F0FB8-ADA8-FF49-AB1B-1D9ECD60111E}" dt="2021-09-21T14:45:36.609" v="676" actId="478"/>
          <ac:spMkLst>
            <pc:docMk/>
            <pc:sldMk cId="2383392736" sldId="280"/>
            <ac:spMk id="142" creationId="{39BEB6D0-9E4E-4221-93D1-74ABECEE9EFC}"/>
          </ac:spMkLst>
        </pc:spChg>
        <pc:picChg chg="add mod ord">
          <ac:chgData name="Shabnam Beheshti" userId="70cea625-69b2-4a49-ae55-e4a5645a29db" providerId="ADAL" clId="{B41F0FB8-ADA8-FF49-AB1B-1D9ECD60111E}" dt="2021-09-21T14:29:05.608" v="516" actId="26606"/>
          <ac:picMkLst>
            <pc:docMk/>
            <pc:sldMk cId="2383392736" sldId="280"/>
            <ac:picMk id="3" creationId="{C805491F-16C4-5041-BB07-D9587F729375}"/>
          </ac:picMkLst>
        </pc:picChg>
        <pc:picChg chg="mod">
          <ac:chgData name="Shabnam Beheshti" userId="70cea625-69b2-4a49-ae55-e4a5645a29db" providerId="ADAL" clId="{B41F0FB8-ADA8-FF49-AB1B-1D9ECD60111E}" dt="2021-09-21T14:29:05.608" v="516" actId="26606"/>
          <ac:picMkLst>
            <pc:docMk/>
            <pc:sldMk cId="2383392736" sldId="280"/>
            <ac:picMk id="4" creationId="{00000000-0000-0000-0000-000000000000}"/>
          </ac:picMkLst>
        </pc:picChg>
        <pc:picChg chg="mod ord">
          <ac:chgData name="Shabnam Beheshti" userId="70cea625-69b2-4a49-ae55-e4a5645a29db" providerId="ADAL" clId="{B41F0FB8-ADA8-FF49-AB1B-1D9ECD60111E}" dt="2021-09-21T14:29:05.608" v="516" actId="26606"/>
          <ac:picMkLst>
            <pc:docMk/>
            <pc:sldMk cId="2383392736" sldId="280"/>
            <ac:picMk id="5" creationId="{00000000-0000-0000-0000-000000000000}"/>
          </ac:picMkLst>
        </pc:picChg>
        <pc:picChg chg="del">
          <ac:chgData name="Shabnam Beheshti" userId="70cea625-69b2-4a49-ae55-e4a5645a29db" providerId="ADAL" clId="{B41F0FB8-ADA8-FF49-AB1B-1D9ECD60111E}" dt="2021-09-21T11:24:10.026" v="489" actId="478"/>
          <ac:picMkLst>
            <pc:docMk/>
            <pc:sldMk cId="2383392736" sldId="280"/>
            <ac:picMk id="6" creationId="{00000000-0000-0000-0000-000000000000}"/>
          </ac:picMkLst>
        </pc:picChg>
        <pc:picChg chg="add del mod">
          <ac:chgData name="Shabnam Beheshti" userId="70cea625-69b2-4a49-ae55-e4a5645a29db" providerId="ADAL" clId="{B41F0FB8-ADA8-FF49-AB1B-1D9ECD60111E}" dt="2021-09-21T11:28:22.879" v="500" actId="478"/>
          <ac:picMkLst>
            <pc:docMk/>
            <pc:sldMk cId="2383392736" sldId="280"/>
            <ac:picMk id="8" creationId="{872ACE66-2444-5B4F-B245-8F619AF315B8}"/>
          </ac:picMkLst>
        </pc:picChg>
        <pc:picChg chg="del">
          <ac:chgData name="Shabnam Beheshti" userId="70cea625-69b2-4a49-ae55-e4a5645a29db" providerId="ADAL" clId="{B41F0FB8-ADA8-FF49-AB1B-1D9ECD60111E}" dt="2021-09-21T11:24:57.019" v="496" actId="478"/>
          <ac:picMkLst>
            <pc:docMk/>
            <pc:sldMk cId="2383392736" sldId="280"/>
            <ac:picMk id="10" creationId="{71D0D98B-963C-9D45-B739-8393DA80BB6B}"/>
          </ac:picMkLst>
        </pc:picChg>
        <pc:picChg chg="add mod ord">
          <ac:chgData name="Shabnam Beheshti" userId="70cea625-69b2-4a49-ae55-e4a5645a29db" providerId="ADAL" clId="{B41F0FB8-ADA8-FF49-AB1B-1D9ECD60111E}" dt="2021-09-21T14:29:05.608" v="516" actId="26606"/>
          <ac:picMkLst>
            <pc:docMk/>
            <pc:sldMk cId="2383392736" sldId="280"/>
            <ac:picMk id="11" creationId="{EF902231-E817-784C-947F-B040D3207CD1}"/>
          </ac:picMkLst>
        </pc:picChg>
        <pc:picChg chg="mod ord modCrop">
          <ac:chgData name="Shabnam Beheshti" userId="70cea625-69b2-4a49-ae55-e4a5645a29db" providerId="ADAL" clId="{B41F0FB8-ADA8-FF49-AB1B-1D9ECD60111E}" dt="2021-09-21T14:34:16.544" v="656" actId="732"/>
          <ac:picMkLst>
            <pc:docMk/>
            <pc:sldMk cId="2383392736" sldId="280"/>
            <ac:picMk id="131" creationId="{00000000-0000-0000-0000-000000000000}"/>
          </ac:picMkLst>
        </pc:picChg>
      </pc:sldChg>
      <pc:sldChg chg="del">
        <pc:chgData name="Shabnam Beheshti" userId="70cea625-69b2-4a49-ae55-e4a5645a29db" providerId="ADAL" clId="{B41F0FB8-ADA8-FF49-AB1B-1D9ECD60111E}" dt="2021-09-21T14:55:55.881" v="1066" actId="2696"/>
        <pc:sldMkLst>
          <pc:docMk/>
          <pc:sldMk cId="2016411316" sldId="281"/>
        </pc:sldMkLst>
      </pc:sldChg>
      <pc:sldChg chg="modNotesTx">
        <pc:chgData name="Shabnam Beheshti" userId="70cea625-69b2-4a49-ae55-e4a5645a29db" providerId="ADAL" clId="{B41F0FB8-ADA8-FF49-AB1B-1D9ECD60111E}" dt="2021-09-21T19:54:20.330" v="1807" actId="20577"/>
        <pc:sldMkLst>
          <pc:docMk/>
          <pc:sldMk cId="1250877711" sldId="282"/>
        </pc:sldMkLst>
      </pc:sldChg>
      <pc:sldChg chg="modNotesTx">
        <pc:chgData name="Shabnam Beheshti" userId="70cea625-69b2-4a49-ae55-e4a5645a29db" providerId="ADAL" clId="{B41F0FB8-ADA8-FF49-AB1B-1D9ECD60111E}" dt="2021-09-21T19:54:48.365" v="1820" actId="20577"/>
        <pc:sldMkLst>
          <pc:docMk/>
          <pc:sldMk cId="2344437150" sldId="284"/>
        </pc:sldMkLst>
      </pc:sldChg>
      <pc:sldChg chg="add">
        <pc:chgData name="Shabnam Beheshti" userId="70cea625-69b2-4a49-ae55-e4a5645a29db" providerId="ADAL" clId="{B41F0FB8-ADA8-FF49-AB1B-1D9ECD60111E}" dt="2021-09-21T19:51:37.821" v="1588"/>
        <pc:sldMkLst>
          <pc:docMk/>
          <pc:sldMk cId="1240779071" sldId="285"/>
        </pc:sldMkLst>
      </pc:sldChg>
      <pc:sldChg chg="modSp del mod">
        <pc:chgData name="Shabnam Beheshti" userId="70cea625-69b2-4a49-ae55-e4a5645a29db" providerId="ADAL" clId="{B41F0FB8-ADA8-FF49-AB1B-1D9ECD60111E}" dt="2021-09-21T19:51:30.874" v="1587" actId="2696"/>
        <pc:sldMkLst>
          <pc:docMk/>
          <pc:sldMk cId="2483421301" sldId="285"/>
        </pc:sldMkLst>
        <pc:picChg chg="mod">
          <ac:chgData name="Shabnam Beheshti" userId="70cea625-69b2-4a49-ae55-e4a5645a29db" providerId="ADAL" clId="{B41F0FB8-ADA8-FF49-AB1B-1D9ECD60111E}" dt="2021-09-21T19:27:23.330" v="1237" actId="1076"/>
          <ac:picMkLst>
            <pc:docMk/>
            <pc:sldMk cId="2483421301" sldId="285"/>
            <ac:picMk id="6" creationId="{A2C02298-FAEE-3F4B-A409-72B582CAAF3B}"/>
          </ac:picMkLst>
        </pc:picChg>
        <pc:picChg chg="mod">
          <ac:chgData name="Shabnam Beheshti" userId="70cea625-69b2-4a49-ae55-e4a5645a29db" providerId="ADAL" clId="{B41F0FB8-ADA8-FF49-AB1B-1D9ECD60111E}" dt="2021-09-21T19:27:52.163" v="1243" actId="1076"/>
          <ac:picMkLst>
            <pc:docMk/>
            <pc:sldMk cId="2483421301" sldId="285"/>
            <ac:picMk id="8" creationId="{6416C75C-9323-B04D-8E14-19912700B5C4}"/>
          </ac:picMkLst>
        </pc:picChg>
        <pc:picChg chg="mod">
          <ac:chgData name="Shabnam Beheshti" userId="70cea625-69b2-4a49-ae55-e4a5645a29db" providerId="ADAL" clId="{B41F0FB8-ADA8-FF49-AB1B-1D9ECD60111E}" dt="2021-09-21T19:27:43.275" v="1241" actId="1076"/>
          <ac:picMkLst>
            <pc:docMk/>
            <pc:sldMk cId="2483421301" sldId="285"/>
            <ac:picMk id="10" creationId="{80DCA61C-D359-2A4E-8C5E-9D3BB2C664EF}"/>
          </ac:picMkLst>
        </pc:picChg>
        <pc:picChg chg="mod">
          <ac:chgData name="Shabnam Beheshti" userId="70cea625-69b2-4a49-ae55-e4a5645a29db" providerId="ADAL" clId="{B41F0FB8-ADA8-FF49-AB1B-1D9ECD60111E}" dt="2021-09-21T19:27:49.689" v="1242" actId="1076"/>
          <ac:picMkLst>
            <pc:docMk/>
            <pc:sldMk cId="2483421301" sldId="285"/>
            <ac:picMk id="14" creationId="{D5FB4B99-E763-D24C-A07D-7480D81B3318}"/>
          </ac:picMkLst>
        </pc:picChg>
        <pc:picChg chg="mod">
          <ac:chgData name="Shabnam Beheshti" userId="70cea625-69b2-4a49-ae55-e4a5645a29db" providerId="ADAL" clId="{B41F0FB8-ADA8-FF49-AB1B-1D9ECD60111E}" dt="2021-09-21T19:27:40.677" v="1240" actId="1076"/>
          <ac:picMkLst>
            <pc:docMk/>
            <pc:sldMk cId="2483421301" sldId="285"/>
            <ac:picMk id="15" creationId="{B653A787-A58B-3244-B4CE-D2665D6ED926}"/>
          </ac:picMkLst>
        </pc:picChg>
      </pc:sldChg>
      <pc:sldChg chg="add">
        <pc:chgData name="Shabnam Beheshti" userId="70cea625-69b2-4a49-ae55-e4a5645a29db" providerId="ADAL" clId="{B41F0FB8-ADA8-FF49-AB1B-1D9ECD60111E}" dt="2021-09-21T19:51:37.821" v="1588"/>
        <pc:sldMkLst>
          <pc:docMk/>
          <pc:sldMk cId="1420425764" sldId="286"/>
        </pc:sldMkLst>
      </pc:sldChg>
      <pc:sldChg chg="del">
        <pc:chgData name="Shabnam Beheshti" userId="70cea625-69b2-4a49-ae55-e4a5645a29db" providerId="ADAL" clId="{B41F0FB8-ADA8-FF49-AB1B-1D9ECD60111E}" dt="2021-09-21T19:51:30.874" v="1587" actId="2696"/>
        <pc:sldMkLst>
          <pc:docMk/>
          <pc:sldMk cId="2266583893" sldId="286"/>
        </pc:sldMkLst>
      </pc:sldChg>
      <pc:sldChg chg="del">
        <pc:chgData name="Shabnam Beheshti" userId="70cea625-69b2-4a49-ae55-e4a5645a29db" providerId="ADAL" clId="{B41F0FB8-ADA8-FF49-AB1B-1D9ECD60111E}" dt="2021-09-21T19:27:06.635" v="1236" actId="2696"/>
        <pc:sldMkLst>
          <pc:docMk/>
          <pc:sldMk cId="4224157492" sldId="287"/>
        </pc:sldMkLst>
      </pc:sldChg>
      <pc:sldChg chg="addSp delSp modSp mod setBg setClrOvrMap">
        <pc:chgData name="Shabnam Beheshti" userId="70cea625-69b2-4a49-ae55-e4a5645a29db" providerId="ADAL" clId="{B41F0FB8-ADA8-FF49-AB1B-1D9ECD60111E}" dt="2021-09-21T19:10:02.334" v="1234" actId="20577"/>
        <pc:sldMkLst>
          <pc:docMk/>
          <pc:sldMk cId="1318076197" sldId="293"/>
        </pc:sldMkLst>
        <pc:spChg chg="add del">
          <ac:chgData name="Shabnam Beheshti" userId="70cea625-69b2-4a49-ae55-e4a5645a29db" providerId="ADAL" clId="{B41F0FB8-ADA8-FF49-AB1B-1D9ECD60111E}" dt="2021-09-21T11:13:40.531" v="340" actId="26606"/>
          <ac:spMkLst>
            <pc:docMk/>
            <pc:sldMk cId="1318076197" sldId="293"/>
            <ac:spMk id="83" creationId="{A3BAF07C-C39E-42EB-BB22-8D46691D9735}"/>
          </ac:spMkLst>
        </pc:spChg>
        <pc:spChg chg="add del">
          <ac:chgData name="Shabnam Beheshti" userId="70cea625-69b2-4a49-ae55-e4a5645a29db" providerId="ADAL" clId="{B41F0FB8-ADA8-FF49-AB1B-1D9ECD60111E}" dt="2021-09-21T11:13:58.691" v="344" actId="26606"/>
          <ac:spMkLst>
            <pc:docMk/>
            <pc:sldMk cId="1318076197" sldId="293"/>
            <ac:spMk id="87" creationId="{70BEB1E7-2F88-40BC-B73D-42E5B6F80BFC}"/>
          </ac:spMkLst>
        </pc:spChg>
        <pc:spChg chg="mod">
          <ac:chgData name="Shabnam Beheshti" userId="70cea625-69b2-4a49-ae55-e4a5645a29db" providerId="ADAL" clId="{B41F0FB8-ADA8-FF49-AB1B-1D9ECD60111E}" dt="2021-09-21T11:13:58.691" v="344" actId="26606"/>
          <ac:spMkLst>
            <pc:docMk/>
            <pc:sldMk cId="1318076197" sldId="293"/>
            <ac:spMk id="140" creationId="{00000000-0000-0000-0000-000000000000}"/>
          </ac:spMkLst>
        </pc:spChg>
        <pc:spChg chg="mod ord">
          <ac:chgData name="Shabnam Beheshti" userId="70cea625-69b2-4a49-ae55-e4a5645a29db" providerId="ADAL" clId="{B41F0FB8-ADA8-FF49-AB1B-1D9ECD60111E}" dt="2021-09-21T11:13:58.691" v="344" actId="26606"/>
          <ac:spMkLst>
            <pc:docMk/>
            <pc:sldMk cId="1318076197" sldId="293"/>
            <ac:spMk id="141" creationId="{00000000-0000-0000-0000-000000000000}"/>
          </ac:spMkLst>
        </pc:spChg>
        <pc:spChg chg="mod ord">
          <ac:chgData name="Shabnam Beheshti" userId="70cea625-69b2-4a49-ae55-e4a5645a29db" providerId="ADAL" clId="{B41F0FB8-ADA8-FF49-AB1B-1D9ECD60111E}" dt="2021-09-21T19:10:02.334" v="1234" actId="20577"/>
          <ac:spMkLst>
            <pc:docMk/>
            <pc:sldMk cId="1318076197" sldId="293"/>
            <ac:spMk id="142" creationId="{00000000-0000-0000-0000-000000000000}"/>
          </ac:spMkLst>
        </pc:spChg>
        <pc:spChg chg="add del">
          <ac:chgData name="Shabnam Beheshti" userId="70cea625-69b2-4a49-ae55-e4a5645a29db" providerId="ADAL" clId="{B41F0FB8-ADA8-FF49-AB1B-1D9ECD60111E}" dt="2021-09-21T11:13:55.222" v="342" actId="26606"/>
          <ac:spMkLst>
            <pc:docMk/>
            <pc:sldMk cId="1318076197" sldId="293"/>
            <ac:spMk id="144" creationId="{EAE48C4B-3A90-42C3-BA00-6092B477179E}"/>
          </ac:spMkLst>
        </pc:spChg>
        <pc:spChg chg="add del">
          <ac:chgData name="Shabnam Beheshti" userId="70cea625-69b2-4a49-ae55-e4a5645a29db" providerId="ADAL" clId="{B41F0FB8-ADA8-FF49-AB1B-1D9ECD60111E}" dt="2021-09-21T11:13:55.222" v="342" actId="26606"/>
          <ac:spMkLst>
            <pc:docMk/>
            <pc:sldMk cId="1318076197" sldId="293"/>
            <ac:spMk id="145" creationId="{F919E280-CA27-4214-97E6-294E0C3BC4B3}"/>
          </ac:spMkLst>
        </pc:spChg>
        <pc:spChg chg="add del">
          <ac:chgData name="Shabnam Beheshti" userId="70cea625-69b2-4a49-ae55-e4a5645a29db" providerId="ADAL" clId="{B41F0FB8-ADA8-FF49-AB1B-1D9ECD60111E}" dt="2021-09-21T11:13:58.691" v="344" actId="26606"/>
          <ac:spMkLst>
            <pc:docMk/>
            <pc:sldMk cId="1318076197" sldId="293"/>
            <ac:spMk id="147" creationId="{D2B783EE-0239-4717-BBEA-8C9EAC61C824}"/>
          </ac:spMkLst>
        </pc:spChg>
        <pc:spChg chg="add del">
          <ac:chgData name="Shabnam Beheshti" userId="70cea625-69b2-4a49-ae55-e4a5645a29db" providerId="ADAL" clId="{B41F0FB8-ADA8-FF49-AB1B-1D9ECD60111E}" dt="2021-09-21T11:13:58.691" v="344" actId="26606"/>
          <ac:spMkLst>
            <pc:docMk/>
            <pc:sldMk cId="1318076197" sldId="293"/>
            <ac:spMk id="148" creationId="{A7B99495-F43F-4D80-A44F-2CB4764EB90B}"/>
          </ac:spMkLst>
        </pc:spChg>
        <pc:grpChg chg="add del">
          <ac:chgData name="Shabnam Beheshti" userId="70cea625-69b2-4a49-ae55-e4a5645a29db" providerId="ADAL" clId="{B41F0FB8-ADA8-FF49-AB1B-1D9ECD60111E}" dt="2021-09-21T11:13:40.531" v="340" actId="26606"/>
          <ac:grpSpMkLst>
            <pc:docMk/>
            <pc:sldMk cId="1318076197" sldId="293"/>
            <ac:grpSpMk id="85" creationId="{D8E9CF54-0466-4261-9E62-0249E60E1886}"/>
          </ac:grpSpMkLst>
        </pc:grpChg>
        <pc:picChg chg="mod ord">
          <ac:chgData name="Shabnam Beheshti" userId="70cea625-69b2-4a49-ae55-e4a5645a29db" providerId="ADAL" clId="{B41F0FB8-ADA8-FF49-AB1B-1D9ECD60111E}" dt="2021-09-21T11:13:58.691" v="344" actId="26606"/>
          <ac:picMkLst>
            <pc:docMk/>
            <pc:sldMk cId="1318076197" sldId="293"/>
            <ac:picMk id="6" creationId="{8B30D2BC-CED9-40B9-B092-71AE83BFD6E0}"/>
          </ac:picMkLst>
        </pc:picChg>
        <pc:picChg chg="add del mod">
          <ac:chgData name="Shabnam Beheshti" userId="70cea625-69b2-4a49-ae55-e4a5645a29db" providerId="ADAL" clId="{B41F0FB8-ADA8-FF49-AB1B-1D9ECD60111E}" dt="2021-09-21T19:09:05.114" v="1130" actId="1076"/>
          <ac:picMkLst>
            <pc:docMk/>
            <pc:sldMk cId="1318076197" sldId="293"/>
            <ac:picMk id="7" creationId="{B67AE156-8C25-BE44-B3A6-EF554CDDE535}"/>
          </ac:picMkLst>
        </pc:picChg>
      </pc:sldChg>
      <pc:sldChg chg="modSp del mod">
        <pc:chgData name="Shabnam Beheshti" userId="70cea625-69b2-4a49-ae55-e4a5645a29db" providerId="ADAL" clId="{B41F0FB8-ADA8-FF49-AB1B-1D9ECD60111E}" dt="2021-09-21T11:17:08.477" v="387" actId="2696"/>
        <pc:sldMkLst>
          <pc:docMk/>
          <pc:sldMk cId="1017835956" sldId="295"/>
        </pc:sldMkLst>
        <pc:spChg chg="mod">
          <ac:chgData name="Shabnam Beheshti" userId="70cea625-69b2-4a49-ae55-e4a5645a29db" providerId="ADAL" clId="{B41F0FB8-ADA8-FF49-AB1B-1D9ECD60111E}" dt="2021-09-21T11:15:33.142" v="369" actId="20577"/>
          <ac:spMkLst>
            <pc:docMk/>
            <pc:sldMk cId="1017835956" sldId="295"/>
            <ac:spMk id="130" creationId="{00000000-0000-0000-0000-000000000000}"/>
          </ac:spMkLst>
        </pc:spChg>
        <pc:picChg chg="mod">
          <ac:chgData name="Shabnam Beheshti" userId="70cea625-69b2-4a49-ae55-e4a5645a29db" providerId="ADAL" clId="{B41F0FB8-ADA8-FF49-AB1B-1D9ECD60111E}" dt="2021-09-21T11:16:32.429" v="385" actId="1076"/>
          <ac:picMkLst>
            <pc:docMk/>
            <pc:sldMk cId="1017835956" sldId="295"/>
            <ac:picMk id="3" creationId="{5AB8C4B3-C13E-B849-82B6-D44EF892A1F8}"/>
          </ac:picMkLst>
        </pc:picChg>
        <pc:picChg chg="mod">
          <ac:chgData name="Shabnam Beheshti" userId="70cea625-69b2-4a49-ae55-e4a5645a29db" providerId="ADAL" clId="{B41F0FB8-ADA8-FF49-AB1B-1D9ECD60111E}" dt="2021-09-21T11:16:30.551" v="384" actId="1076"/>
          <ac:picMkLst>
            <pc:docMk/>
            <pc:sldMk cId="1017835956" sldId="295"/>
            <ac:picMk id="7" creationId="{EDE840CD-4C5D-4F41-B59C-49A1F866B1C0}"/>
          </ac:picMkLst>
        </pc:picChg>
        <pc:picChg chg="mod">
          <ac:chgData name="Shabnam Beheshti" userId="70cea625-69b2-4a49-ae55-e4a5645a29db" providerId="ADAL" clId="{B41F0FB8-ADA8-FF49-AB1B-1D9ECD60111E}" dt="2021-09-21T11:16:24.498" v="382" actId="1076"/>
          <ac:picMkLst>
            <pc:docMk/>
            <pc:sldMk cId="1017835956" sldId="295"/>
            <ac:picMk id="9" creationId="{3B095B47-30A7-0546-9D98-7A96F76CED38}"/>
          </ac:picMkLst>
        </pc:picChg>
        <pc:picChg chg="mod">
          <ac:chgData name="Shabnam Beheshti" userId="70cea625-69b2-4a49-ae55-e4a5645a29db" providerId="ADAL" clId="{B41F0FB8-ADA8-FF49-AB1B-1D9ECD60111E}" dt="2021-09-21T11:16:37.459" v="386" actId="1076"/>
          <ac:picMkLst>
            <pc:docMk/>
            <pc:sldMk cId="1017835956" sldId="295"/>
            <ac:picMk id="10" creationId="{1C704150-6B3E-A440-AAE5-9E538B8C8091}"/>
          </ac:picMkLst>
        </pc:picChg>
        <pc:picChg chg="mod">
          <ac:chgData name="Shabnam Beheshti" userId="70cea625-69b2-4a49-ae55-e4a5645a29db" providerId="ADAL" clId="{B41F0FB8-ADA8-FF49-AB1B-1D9ECD60111E}" dt="2021-09-21T11:16:14.565" v="378" actId="1076"/>
          <ac:picMkLst>
            <pc:docMk/>
            <pc:sldMk cId="1017835956" sldId="295"/>
            <ac:picMk id="11" creationId="{69CD2195-E1CE-134A-BE22-074EF8CC2DBD}"/>
          </ac:picMkLst>
        </pc:picChg>
      </pc:sldChg>
      <pc:sldChg chg="modSp add mod ord">
        <pc:chgData name="Shabnam Beheshti" userId="70cea625-69b2-4a49-ae55-e4a5645a29db" providerId="ADAL" clId="{B41F0FB8-ADA8-FF49-AB1B-1D9ECD60111E}" dt="2021-09-21T19:04:42.663" v="1072" actId="20578"/>
        <pc:sldMkLst>
          <pc:docMk/>
          <pc:sldMk cId="1667687912" sldId="295"/>
        </pc:sldMkLst>
        <pc:spChg chg="mod">
          <ac:chgData name="Shabnam Beheshti" userId="70cea625-69b2-4a49-ae55-e4a5645a29db" providerId="ADAL" clId="{B41F0FB8-ADA8-FF49-AB1B-1D9ECD60111E}" dt="2021-09-21T11:18:09.908" v="488" actId="20577"/>
          <ac:spMkLst>
            <pc:docMk/>
            <pc:sldMk cId="1667687912" sldId="295"/>
            <ac:spMk id="129" creationId="{00000000-0000-0000-0000-000000000000}"/>
          </ac:spMkLst>
        </pc:spChg>
      </pc:sldChg>
      <pc:sldChg chg="del">
        <pc:chgData name="Shabnam Beheshti" userId="70cea625-69b2-4a49-ae55-e4a5645a29db" providerId="ADAL" clId="{B41F0FB8-ADA8-FF49-AB1B-1D9ECD60111E}" dt="2021-09-21T14:56:52.851" v="1068" actId="2696"/>
        <pc:sldMkLst>
          <pc:docMk/>
          <pc:sldMk cId="3358027212" sldId="297"/>
        </pc:sldMkLst>
      </pc:sldChg>
      <pc:sldChg chg="modSp del mod">
        <pc:chgData name="Shabnam Beheshti" userId="70cea625-69b2-4a49-ae55-e4a5645a29db" providerId="ADAL" clId="{B41F0FB8-ADA8-FF49-AB1B-1D9ECD60111E}" dt="2021-09-21T19:08:42.954" v="1129" actId="2696"/>
        <pc:sldMkLst>
          <pc:docMk/>
          <pc:sldMk cId="3292635118" sldId="299"/>
        </pc:sldMkLst>
        <pc:spChg chg="mod">
          <ac:chgData name="Shabnam Beheshti" userId="70cea625-69b2-4a49-ae55-e4a5645a29db" providerId="ADAL" clId="{B41F0FB8-ADA8-FF49-AB1B-1D9ECD60111E}" dt="2021-09-21T11:09:30.845" v="263" actId="20577"/>
          <ac:spMkLst>
            <pc:docMk/>
            <pc:sldMk cId="3292635118" sldId="299"/>
            <ac:spMk id="142" creationId="{00000000-0000-0000-0000-000000000000}"/>
          </ac:spMkLst>
        </pc:spChg>
      </pc:sldChg>
      <pc:sldChg chg="delSp modSp mod ord">
        <pc:chgData name="Shabnam Beheshti" userId="70cea625-69b2-4a49-ae55-e4a5645a29db" providerId="ADAL" clId="{B41F0FB8-ADA8-FF49-AB1B-1D9ECD60111E}" dt="2021-09-21T19:07:12.468" v="1128" actId="5793"/>
        <pc:sldMkLst>
          <pc:docMk/>
          <pc:sldMk cId="214920134" sldId="300"/>
        </pc:sldMkLst>
        <pc:spChg chg="mod">
          <ac:chgData name="Shabnam Beheshti" userId="70cea625-69b2-4a49-ae55-e4a5645a29db" providerId="ADAL" clId="{B41F0FB8-ADA8-FF49-AB1B-1D9ECD60111E}" dt="2021-09-21T19:07:12.468" v="1128" actId="5793"/>
          <ac:spMkLst>
            <pc:docMk/>
            <pc:sldMk cId="214920134" sldId="300"/>
            <ac:spMk id="129" creationId="{00000000-0000-0000-0000-000000000000}"/>
          </ac:spMkLst>
        </pc:spChg>
        <pc:spChg chg="mod">
          <ac:chgData name="Shabnam Beheshti" userId="70cea625-69b2-4a49-ae55-e4a5645a29db" providerId="ADAL" clId="{B41F0FB8-ADA8-FF49-AB1B-1D9ECD60111E}" dt="2021-09-21T11:09:36.801" v="267" actId="20577"/>
          <ac:spMkLst>
            <pc:docMk/>
            <pc:sldMk cId="214920134" sldId="300"/>
            <ac:spMk id="130" creationId="{00000000-0000-0000-0000-000000000000}"/>
          </ac:spMkLst>
        </pc:spChg>
        <pc:picChg chg="mod">
          <ac:chgData name="Shabnam Beheshti" userId="70cea625-69b2-4a49-ae55-e4a5645a29db" providerId="ADAL" clId="{B41F0FB8-ADA8-FF49-AB1B-1D9ECD60111E}" dt="2021-09-21T11:09:47.259" v="269" actId="1076"/>
          <ac:picMkLst>
            <pc:docMk/>
            <pc:sldMk cId="214920134" sldId="300"/>
            <ac:picMk id="3" creationId="{00000000-0000-0000-0000-000000000000}"/>
          </ac:picMkLst>
        </pc:picChg>
        <pc:picChg chg="mod">
          <ac:chgData name="Shabnam Beheshti" userId="70cea625-69b2-4a49-ae55-e4a5645a29db" providerId="ADAL" clId="{B41F0FB8-ADA8-FF49-AB1B-1D9ECD60111E}" dt="2021-09-21T11:10:03.076" v="273" actId="14100"/>
          <ac:picMkLst>
            <pc:docMk/>
            <pc:sldMk cId="214920134" sldId="300"/>
            <ac:picMk id="4" creationId="{00000000-0000-0000-0000-000000000000}"/>
          </ac:picMkLst>
        </pc:picChg>
        <pc:picChg chg="del">
          <ac:chgData name="Shabnam Beheshti" userId="70cea625-69b2-4a49-ae55-e4a5645a29db" providerId="ADAL" clId="{B41F0FB8-ADA8-FF49-AB1B-1D9ECD60111E}" dt="2021-09-21T11:00:27.194" v="24" actId="478"/>
          <ac:picMkLst>
            <pc:docMk/>
            <pc:sldMk cId="214920134" sldId="300"/>
            <ac:picMk id="5" creationId="{00000000-0000-0000-0000-000000000000}"/>
          </ac:picMkLst>
        </pc:picChg>
      </pc:sldChg>
      <pc:sldChg chg="del">
        <pc:chgData name="Shabnam Beheshti" userId="70cea625-69b2-4a49-ae55-e4a5645a29db" providerId="ADAL" clId="{B41F0FB8-ADA8-FF49-AB1B-1D9ECD60111E}" dt="2021-09-21T14:56:48.241" v="1067" actId="2696"/>
        <pc:sldMkLst>
          <pc:docMk/>
          <pc:sldMk cId="3709766812" sldId="301"/>
        </pc:sldMkLst>
      </pc:sldChg>
      <pc:sldChg chg="modSp add mod">
        <pc:chgData name="Shabnam Beheshti" userId="70cea625-69b2-4a49-ae55-e4a5645a29db" providerId="ADAL" clId="{B41F0FB8-ADA8-FF49-AB1B-1D9ECD60111E}" dt="2021-09-21T11:13:03.809" v="336" actId="1076"/>
        <pc:sldMkLst>
          <pc:docMk/>
          <pc:sldMk cId="179588341" sldId="302"/>
        </pc:sldMkLst>
        <pc:spChg chg="mod">
          <ac:chgData name="Shabnam Beheshti" userId="70cea625-69b2-4a49-ae55-e4a5645a29db" providerId="ADAL" clId="{B41F0FB8-ADA8-FF49-AB1B-1D9ECD60111E}" dt="2021-09-21T11:12:03.870" v="328" actId="20577"/>
          <ac:spMkLst>
            <pc:docMk/>
            <pc:sldMk cId="179588341" sldId="302"/>
            <ac:spMk id="137" creationId="{00000000-0000-0000-0000-000000000000}"/>
          </ac:spMkLst>
        </pc:spChg>
        <pc:picChg chg="mod">
          <ac:chgData name="Shabnam Beheshti" userId="70cea625-69b2-4a49-ae55-e4a5645a29db" providerId="ADAL" clId="{B41F0FB8-ADA8-FF49-AB1B-1D9ECD60111E}" dt="2021-09-21T11:12:35.064" v="332" actId="1076"/>
          <ac:picMkLst>
            <pc:docMk/>
            <pc:sldMk cId="179588341" sldId="302"/>
            <ac:picMk id="7" creationId="{8EC66F0F-16DB-414E-BBCD-4AC315EC5EB4}"/>
          </ac:picMkLst>
        </pc:picChg>
        <pc:picChg chg="mod">
          <ac:chgData name="Shabnam Beheshti" userId="70cea625-69b2-4a49-ae55-e4a5645a29db" providerId="ADAL" clId="{B41F0FB8-ADA8-FF49-AB1B-1D9ECD60111E}" dt="2021-09-21T11:12:58.746" v="335" actId="1076"/>
          <ac:picMkLst>
            <pc:docMk/>
            <pc:sldMk cId="179588341" sldId="302"/>
            <ac:picMk id="8" creationId="{12B65D31-190B-4C96-8FB9-C506E5951902}"/>
          </ac:picMkLst>
        </pc:picChg>
        <pc:picChg chg="mod">
          <ac:chgData name="Shabnam Beheshti" userId="70cea625-69b2-4a49-ae55-e4a5645a29db" providerId="ADAL" clId="{B41F0FB8-ADA8-FF49-AB1B-1D9ECD60111E}" dt="2021-09-21T11:12:52.074" v="334" actId="1076"/>
          <ac:picMkLst>
            <pc:docMk/>
            <pc:sldMk cId="179588341" sldId="302"/>
            <ac:picMk id="9" creationId="{B8FED08F-131D-41FF-A937-3DB170FE4F90}"/>
          </ac:picMkLst>
        </pc:picChg>
        <pc:picChg chg="mod">
          <ac:chgData name="Shabnam Beheshti" userId="70cea625-69b2-4a49-ae55-e4a5645a29db" providerId="ADAL" clId="{B41F0FB8-ADA8-FF49-AB1B-1D9ECD60111E}" dt="2021-09-21T11:13:03.809" v="336" actId="1076"/>
          <ac:picMkLst>
            <pc:docMk/>
            <pc:sldMk cId="179588341" sldId="302"/>
            <ac:picMk id="10" creationId="{F92D75C3-9908-4036-ADD0-4EF07F9C67F1}"/>
          </ac:picMkLst>
        </pc:picChg>
        <pc:picChg chg="mod">
          <ac:chgData name="Shabnam Beheshti" userId="70cea625-69b2-4a49-ae55-e4a5645a29db" providerId="ADAL" clId="{B41F0FB8-ADA8-FF49-AB1B-1D9ECD60111E}" dt="2021-09-21T11:12:25.682" v="330" actId="1076"/>
          <ac:picMkLst>
            <pc:docMk/>
            <pc:sldMk cId="179588341" sldId="302"/>
            <ac:picMk id="11" creationId="{456983DE-046D-4F55-8D94-2C56694B8EFD}"/>
          </ac:picMkLst>
        </pc:picChg>
      </pc:sldChg>
      <pc:sldChg chg="del">
        <pc:chgData name="Shabnam Beheshti" userId="70cea625-69b2-4a49-ae55-e4a5645a29db" providerId="ADAL" clId="{B41F0FB8-ADA8-FF49-AB1B-1D9ECD60111E}" dt="2021-09-21T11:10:24.558" v="274" actId="2696"/>
        <pc:sldMkLst>
          <pc:docMk/>
          <pc:sldMk cId="1913982725" sldId="302"/>
        </pc:sldMkLst>
      </pc:sldChg>
      <pc:sldChg chg="delSp add del setBg delDesignElem">
        <pc:chgData name="Shabnam Beheshti" userId="70cea625-69b2-4a49-ae55-e4a5645a29db" providerId="ADAL" clId="{B41F0FB8-ADA8-FF49-AB1B-1D9ECD60111E}" dt="2021-09-21T14:49:03.391" v="745" actId="2696"/>
        <pc:sldMkLst>
          <pc:docMk/>
          <pc:sldMk cId="3325125421" sldId="303"/>
        </pc:sldMkLst>
        <pc:spChg chg="del">
          <ac:chgData name="Shabnam Beheshti" userId="70cea625-69b2-4a49-ae55-e4a5645a29db" providerId="ADAL" clId="{B41F0FB8-ADA8-FF49-AB1B-1D9ECD60111E}" dt="2021-09-21T14:48:29.139" v="740"/>
          <ac:spMkLst>
            <pc:docMk/>
            <pc:sldMk cId="3325125421" sldId="303"/>
            <ac:spMk id="141" creationId="{5CB593EA-2F98-479F-B4C4-F366571FA64D}"/>
          </ac:spMkLst>
        </pc:spChg>
      </pc:sldChg>
      <pc:sldChg chg="addSp delSp modSp add mod setBg delDesignElem">
        <pc:chgData name="Shabnam Beheshti" userId="70cea625-69b2-4a49-ae55-e4a5645a29db" providerId="ADAL" clId="{B41F0FB8-ADA8-FF49-AB1B-1D9ECD60111E}" dt="2021-09-21T14:55:46.858" v="1065" actId="1076"/>
        <pc:sldMkLst>
          <pc:docMk/>
          <pc:sldMk cId="4131167624" sldId="304"/>
        </pc:sldMkLst>
        <pc:spChg chg="mod">
          <ac:chgData name="Shabnam Beheshti" userId="70cea625-69b2-4a49-ae55-e4a5645a29db" providerId="ADAL" clId="{B41F0FB8-ADA8-FF49-AB1B-1D9ECD60111E}" dt="2021-09-21T14:49:22.397" v="749" actId="20577"/>
          <ac:spMkLst>
            <pc:docMk/>
            <pc:sldMk cId="4131167624" sldId="304"/>
            <ac:spMk id="132" creationId="{00000000-0000-0000-0000-000000000000}"/>
          </ac:spMkLst>
        </pc:spChg>
        <pc:spChg chg="mod">
          <ac:chgData name="Shabnam Beheshti" userId="70cea625-69b2-4a49-ae55-e4a5645a29db" providerId="ADAL" clId="{B41F0FB8-ADA8-FF49-AB1B-1D9ECD60111E}" dt="2021-09-21T14:53:37.181" v="1051" actId="20577"/>
          <ac:spMkLst>
            <pc:docMk/>
            <pc:sldMk cId="4131167624" sldId="304"/>
            <ac:spMk id="133" creationId="{00000000-0000-0000-0000-000000000000}"/>
          </ac:spMkLst>
        </pc:spChg>
        <pc:spChg chg="del">
          <ac:chgData name="Shabnam Beheshti" userId="70cea625-69b2-4a49-ae55-e4a5645a29db" providerId="ADAL" clId="{B41F0FB8-ADA8-FF49-AB1B-1D9ECD60111E}" dt="2021-09-21T14:49:02.022" v="744"/>
          <ac:spMkLst>
            <pc:docMk/>
            <pc:sldMk cId="4131167624" sldId="304"/>
            <ac:spMk id="141" creationId="{5CB593EA-2F98-479F-B4C4-F366571FA64D}"/>
          </ac:spMkLst>
        </pc:spChg>
        <pc:picChg chg="del">
          <ac:chgData name="Shabnam Beheshti" userId="70cea625-69b2-4a49-ae55-e4a5645a29db" providerId="ADAL" clId="{B41F0FB8-ADA8-FF49-AB1B-1D9ECD60111E}" dt="2021-09-21T14:53:17.041" v="1047" actId="478"/>
          <ac:picMkLst>
            <pc:docMk/>
            <pc:sldMk cId="4131167624" sldId="304"/>
            <ac:picMk id="3" creationId="{C805491F-16C4-5041-BB07-D9587F729375}"/>
          </ac:picMkLst>
        </pc:picChg>
        <pc:picChg chg="del">
          <ac:chgData name="Shabnam Beheshti" userId="70cea625-69b2-4a49-ae55-e4a5645a29db" providerId="ADAL" clId="{B41F0FB8-ADA8-FF49-AB1B-1D9ECD60111E}" dt="2021-09-21T14:52:59.704" v="1041" actId="478"/>
          <ac:picMkLst>
            <pc:docMk/>
            <pc:sldMk cId="4131167624" sldId="304"/>
            <ac:picMk id="4" creationId="{00000000-0000-0000-0000-000000000000}"/>
          </ac:picMkLst>
        </pc:picChg>
        <pc:picChg chg="del">
          <ac:chgData name="Shabnam Beheshti" userId="70cea625-69b2-4a49-ae55-e4a5645a29db" providerId="ADAL" clId="{B41F0FB8-ADA8-FF49-AB1B-1D9ECD60111E}" dt="2021-09-21T14:55:10.058" v="1057" actId="478"/>
          <ac:picMkLst>
            <pc:docMk/>
            <pc:sldMk cId="4131167624" sldId="304"/>
            <ac:picMk id="5" creationId="{00000000-0000-0000-0000-000000000000}"/>
          </ac:picMkLst>
        </pc:picChg>
        <pc:picChg chg="add mod">
          <ac:chgData name="Shabnam Beheshti" userId="70cea625-69b2-4a49-ae55-e4a5645a29db" providerId="ADAL" clId="{B41F0FB8-ADA8-FF49-AB1B-1D9ECD60111E}" dt="2021-09-21T14:55:46.858" v="1065" actId="1076"/>
          <ac:picMkLst>
            <pc:docMk/>
            <pc:sldMk cId="4131167624" sldId="304"/>
            <ac:picMk id="6" creationId="{A4B95301-3483-0644-8BAE-45961B752864}"/>
          </ac:picMkLst>
        </pc:picChg>
        <pc:picChg chg="add mod">
          <ac:chgData name="Shabnam Beheshti" userId="70cea625-69b2-4a49-ae55-e4a5645a29db" providerId="ADAL" clId="{B41F0FB8-ADA8-FF49-AB1B-1D9ECD60111E}" dt="2021-09-21T14:53:15.038" v="1046" actId="14100"/>
          <ac:picMkLst>
            <pc:docMk/>
            <pc:sldMk cId="4131167624" sldId="304"/>
            <ac:picMk id="8" creationId="{0AA7B75E-3B79-0F44-B7CE-FF52D2EED948}"/>
          </ac:picMkLst>
        </pc:picChg>
        <pc:picChg chg="add del mod">
          <ac:chgData name="Shabnam Beheshti" userId="70cea625-69b2-4a49-ae55-e4a5645a29db" providerId="ADAL" clId="{B41F0FB8-ADA8-FF49-AB1B-1D9ECD60111E}" dt="2021-09-21T14:51:31.100" v="1035"/>
          <ac:picMkLst>
            <pc:docMk/>
            <pc:sldMk cId="4131167624" sldId="304"/>
            <ac:picMk id="10" creationId="{E9A28EF5-D252-D645-B710-A6F3C5BD3B13}"/>
          </ac:picMkLst>
        </pc:picChg>
        <pc:picChg chg="del">
          <ac:chgData name="Shabnam Beheshti" userId="70cea625-69b2-4a49-ae55-e4a5645a29db" providerId="ADAL" clId="{B41F0FB8-ADA8-FF49-AB1B-1D9ECD60111E}" dt="2021-09-21T14:55:33.516" v="1062" actId="478"/>
          <ac:picMkLst>
            <pc:docMk/>
            <pc:sldMk cId="4131167624" sldId="304"/>
            <ac:picMk id="11" creationId="{EF902231-E817-784C-947F-B040D3207CD1}"/>
          </ac:picMkLst>
        </pc:picChg>
        <pc:picChg chg="add mod">
          <ac:chgData name="Shabnam Beheshti" userId="70cea625-69b2-4a49-ae55-e4a5645a29db" providerId="ADAL" clId="{B41F0FB8-ADA8-FF49-AB1B-1D9ECD60111E}" dt="2021-09-21T14:55:44.484" v="1064" actId="1076"/>
          <ac:picMkLst>
            <pc:docMk/>
            <pc:sldMk cId="4131167624" sldId="304"/>
            <ac:picMk id="12" creationId="{81AB95E5-CEB1-CA47-8B9D-9B9E93835D0A}"/>
          </ac:picMkLst>
        </pc:picChg>
        <pc:picChg chg="add mod">
          <ac:chgData name="Shabnam Beheshti" userId="70cea625-69b2-4a49-ae55-e4a5645a29db" providerId="ADAL" clId="{B41F0FB8-ADA8-FF49-AB1B-1D9ECD60111E}" dt="2021-09-21T14:55:39.826" v="1063" actId="1076"/>
          <ac:picMkLst>
            <pc:docMk/>
            <pc:sldMk cId="4131167624" sldId="304"/>
            <ac:picMk id="14" creationId="{24412193-EF53-8F4E-BE8B-92B47BEB9C0A}"/>
          </ac:picMkLst>
        </pc:picChg>
      </pc:sldChg>
      <pc:sldMasterChg chg="del delSldLayout">
        <pc:chgData name="Shabnam Beheshti" userId="70cea625-69b2-4a49-ae55-e4a5645a29db" providerId="ADAL" clId="{B41F0FB8-ADA8-FF49-AB1B-1D9ECD60111E}" dt="2021-09-21T14:57:00.489" v="1069" actId="2696"/>
        <pc:sldMasterMkLst>
          <pc:docMk/>
          <pc:sldMasterMk cId="0" sldId="2147483674"/>
        </pc:sldMasterMkLst>
        <pc:sldLayoutChg chg="del">
          <pc:chgData name="Shabnam Beheshti" userId="70cea625-69b2-4a49-ae55-e4a5645a29db" providerId="ADAL" clId="{B41F0FB8-ADA8-FF49-AB1B-1D9ECD60111E}" dt="2021-09-21T14:57:00.489" v="1069" actId="2696"/>
          <pc:sldLayoutMkLst>
            <pc:docMk/>
            <pc:sldMasterMk cId="0" sldId="2147483674"/>
            <pc:sldLayoutMk cId="0" sldId="2147483675"/>
          </pc:sldLayoutMkLst>
        </pc:sldLayoutChg>
        <pc:sldLayoutChg chg="del">
          <pc:chgData name="Shabnam Beheshti" userId="70cea625-69b2-4a49-ae55-e4a5645a29db" providerId="ADAL" clId="{B41F0FB8-ADA8-FF49-AB1B-1D9ECD60111E}" dt="2021-09-21T14:57:00.489" v="1069" actId="2696"/>
          <pc:sldLayoutMkLst>
            <pc:docMk/>
            <pc:sldMasterMk cId="0" sldId="2147483674"/>
            <pc:sldLayoutMk cId="0" sldId="2147483676"/>
          </pc:sldLayoutMkLst>
        </pc:sldLayoutChg>
        <pc:sldLayoutChg chg="del">
          <pc:chgData name="Shabnam Beheshti" userId="70cea625-69b2-4a49-ae55-e4a5645a29db" providerId="ADAL" clId="{B41F0FB8-ADA8-FF49-AB1B-1D9ECD60111E}" dt="2021-09-21T14:57:00.489" v="1069" actId="2696"/>
          <pc:sldLayoutMkLst>
            <pc:docMk/>
            <pc:sldMasterMk cId="0" sldId="2147483674"/>
            <pc:sldLayoutMk cId="0" sldId="2147483677"/>
          </pc:sldLayoutMkLst>
        </pc:sldLayoutChg>
        <pc:sldLayoutChg chg="del">
          <pc:chgData name="Shabnam Beheshti" userId="70cea625-69b2-4a49-ae55-e4a5645a29db" providerId="ADAL" clId="{B41F0FB8-ADA8-FF49-AB1B-1D9ECD60111E}" dt="2021-09-21T14:57:00.489" v="1069" actId="2696"/>
          <pc:sldLayoutMkLst>
            <pc:docMk/>
            <pc:sldMasterMk cId="0" sldId="2147483674"/>
            <pc:sldLayoutMk cId="0" sldId="2147483678"/>
          </pc:sldLayoutMkLst>
        </pc:sldLayoutChg>
        <pc:sldLayoutChg chg="del">
          <pc:chgData name="Shabnam Beheshti" userId="70cea625-69b2-4a49-ae55-e4a5645a29db" providerId="ADAL" clId="{B41F0FB8-ADA8-FF49-AB1B-1D9ECD60111E}" dt="2021-09-21T14:57:00.489" v="1069" actId="2696"/>
          <pc:sldLayoutMkLst>
            <pc:docMk/>
            <pc:sldMasterMk cId="0" sldId="2147483674"/>
            <pc:sldLayoutMk cId="0" sldId="2147483679"/>
          </pc:sldLayoutMkLst>
        </pc:sldLayoutChg>
        <pc:sldLayoutChg chg="del">
          <pc:chgData name="Shabnam Beheshti" userId="70cea625-69b2-4a49-ae55-e4a5645a29db" providerId="ADAL" clId="{B41F0FB8-ADA8-FF49-AB1B-1D9ECD60111E}" dt="2021-09-21T14:57:00.489" v="1069" actId="2696"/>
          <pc:sldLayoutMkLst>
            <pc:docMk/>
            <pc:sldMasterMk cId="0" sldId="2147483674"/>
            <pc:sldLayoutMk cId="0" sldId="2147483680"/>
          </pc:sldLayoutMkLst>
        </pc:sldLayoutChg>
        <pc:sldLayoutChg chg="del">
          <pc:chgData name="Shabnam Beheshti" userId="70cea625-69b2-4a49-ae55-e4a5645a29db" providerId="ADAL" clId="{B41F0FB8-ADA8-FF49-AB1B-1D9ECD60111E}" dt="2021-09-21T14:57:00.489" v="1069" actId="2696"/>
          <pc:sldLayoutMkLst>
            <pc:docMk/>
            <pc:sldMasterMk cId="0" sldId="2147483674"/>
            <pc:sldLayoutMk cId="0" sldId="2147483681"/>
          </pc:sldLayoutMkLst>
        </pc:sldLayoutChg>
        <pc:sldLayoutChg chg="del">
          <pc:chgData name="Shabnam Beheshti" userId="70cea625-69b2-4a49-ae55-e4a5645a29db" providerId="ADAL" clId="{B41F0FB8-ADA8-FF49-AB1B-1D9ECD60111E}" dt="2021-09-21T14:57:00.489" v="1069" actId="2696"/>
          <pc:sldLayoutMkLst>
            <pc:docMk/>
            <pc:sldMasterMk cId="0" sldId="2147483674"/>
            <pc:sldLayoutMk cId="0" sldId="2147483682"/>
          </pc:sldLayoutMkLst>
        </pc:sldLayoutChg>
        <pc:sldLayoutChg chg="del">
          <pc:chgData name="Shabnam Beheshti" userId="70cea625-69b2-4a49-ae55-e4a5645a29db" providerId="ADAL" clId="{B41F0FB8-ADA8-FF49-AB1B-1D9ECD60111E}" dt="2021-09-21T14:57:00.489" v="1069" actId="2696"/>
          <pc:sldLayoutMkLst>
            <pc:docMk/>
            <pc:sldMasterMk cId="0" sldId="2147483674"/>
            <pc:sldLayoutMk cId="0" sldId="2147483683"/>
          </pc:sldLayoutMkLst>
        </pc:sldLayoutChg>
        <pc:sldLayoutChg chg="del">
          <pc:chgData name="Shabnam Beheshti" userId="70cea625-69b2-4a49-ae55-e4a5645a29db" providerId="ADAL" clId="{B41F0FB8-ADA8-FF49-AB1B-1D9ECD60111E}" dt="2021-09-21T14:57:00.489" v="1069" actId="2696"/>
          <pc:sldLayoutMkLst>
            <pc:docMk/>
            <pc:sldMasterMk cId="0" sldId="2147483674"/>
            <pc:sldLayoutMk cId="0" sldId="2147483684"/>
          </pc:sldLayoutMkLst>
        </pc:sldLayoutChg>
        <pc:sldLayoutChg chg="del">
          <pc:chgData name="Shabnam Beheshti" userId="70cea625-69b2-4a49-ae55-e4a5645a29db" providerId="ADAL" clId="{B41F0FB8-ADA8-FF49-AB1B-1D9ECD60111E}" dt="2021-09-21T14:57:00.489" v="1069" actId="2696"/>
          <pc:sldLayoutMkLst>
            <pc:docMk/>
            <pc:sldMasterMk cId="0" sldId="2147483674"/>
            <pc:sldLayoutMk cId="0" sldId="2147483685"/>
          </pc:sldLayoutMkLst>
        </pc:sldLayoutChg>
        <pc:sldLayoutChg chg="del">
          <pc:chgData name="Shabnam Beheshti" userId="70cea625-69b2-4a49-ae55-e4a5645a29db" providerId="ADAL" clId="{B41F0FB8-ADA8-FF49-AB1B-1D9ECD60111E}" dt="2021-09-21T14:57:00.489" v="1069" actId="2696"/>
          <pc:sldLayoutMkLst>
            <pc:docMk/>
            <pc:sldMasterMk cId="0" sldId="2147483674"/>
            <pc:sldLayoutMk cId="0" sldId="2147483686"/>
          </pc:sldLayoutMkLst>
        </pc:sldLayoutChg>
      </pc:sldMasterChg>
    </pc:docChg>
  </pc:docChgLst>
  <pc:docChgLst>
    <pc:chgData name="Sebastian Del Bano Rollin" userId="3fb633d7-94ab-43c2-9704-45cce7f8f407" providerId="ADAL" clId="{ACFBB55F-2AC1-4C70-950A-E0B4068C194B}"/>
    <pc:docChg chg="modSld modMainMaster">
      <pc:chgData name="Sebastian Del Bano Rollin" userId="3fb633d7-94ab-43c2-9704-45cce7f8f407" providerId="ADAL" clId="{ACFBB55F-2AC1-4C70-950A-E0B4068C194B}" dt="2021-09-21T08:32:10.694" v="0"/>
      <pc:docMkLst>
        <pc:docMk/>
      </pc:docMkLst>
      <pc:sldChg chg="modSp">
        <pc:chgData name="Sebastian Del Bano Rollin" userId="3fb633d7-94ab-43c2-9704-45cce7f8f407" providerId="ADAL" clId="{ACFBB55F-2AC1-4C70-950A-E0B4068C194B}" dt="2021-09-21T08:32:10.694" v="0"/>
        <pc:sldMkLst>
          <pc:docMk/>
          <pc:sldMk cId="0" sldId="256"/>
        </pc:sldMkLst>
        <pc:spChg chg="mod">
          <ac:chgData name="Sebastian Del Bano Rollin" userId="3fb633d7-94ab-43c2-9704-45cce7f8f407" providerId="ADAL" clId="{ACFBB55F-2AC1-4C70-950A-E0B4068C194B}" dt="2021-09-21T08:32:10.694" v="0"/>
          <ac:spMkLst>
            <pc:docMk/>
            <pc:sldMk cId="0" sldId="256"/>
            <ac:spMk id="120" creationId="{00000000-0000-0000-0000-000000000000}"/>
          </ac:spMkLst>
        </pc:spChg>
        <pc:picChg chg="mod">
          <ac:chgData name="Sebastian Del Bano Rollin" userId="3fb633d7-94ab-43c2-9704-45cce7f8f407" providerId="ADAL" clId="{ACFBB55F-2AC1-4C70-950A-E0B4068C194B}" dt="2021-09-21T08:32:10.694" v="0"/>
          <ac:picMkLst>
            <pc:docMk/>
            <pc:sldMk cId="0" sldId="256"/>
            <ac:picMk id="119" creationId="{00000000-0000-0000-0000-000000000000}"/>
          </ac:picMkLst>
        </pc:picChg>
      </pc:sldChg>
      <pc:sldChg chg="modSp">
        <pc:chgData name="Sebastian Del Bano Rollin" userId="3fb633d7-94ab-43c2-9704-45cce7f8f407" providerId="ADAL" clId="{ACFBB55F-2AC1-4C70-950A-E0B4068C194B}" dt="2021-09-21T08:32:10.694" v="0"/>
        <pc:sldMkLst>
          <pc:docMk/>
          <pc:sldMk cId="0" sldId="258"/>
        </pc:sldMkLst>
        <pc:spChg chg="mod">
          <ac:chgData name="Sebastian Del Bano Rollin" userId="3fb633d7-94ab-43c2-9704-45cce7f8f407" providerId="ADAL" clId="{ACFBB55F-2AC1-4C70-950A-E0B4068C194B}" dt="2021-09-21T08:32:10.694" v="0"/>
          <ac:spMkLst>
            <pc:docMk/>
            <pc:sldMk cId="0" sldId="258"/>
            <ac:spMk id="125" creationId="{00000000-0000-0000-0000-000000000000}"/>
          </ac:spMkLst>
        </pc:spChg>
        <pc:spChg chg="mod">
          <ac:chgData name="Sebastian Del Bano Rollin" userId="3fb633d7-94ab-43c2-9704-45cce7f8f407" providerId="ADAL" clId="{ACFBB55F-2AC1-4C70-950A-E0B4068C194B}" dt="2021-09-21T08:32:10.694" v="0"/>
          <ac:spMkLst>
            <pc:docMk/>
            <pc:sldMk cId="0" sldId="258"/>
            <ac:spMk id="126" creationId="{00000000-0000-0000-0000-000000000000}"/>
          </ac:spMkLst>
        </pc:spChg>
        <pc:spChg chg="mod">
          <ac:chgData name="Sebastian Del Bano Rollin" userId="3fb633d7-94ab-43c2-9704-45cce7f8f407" providerId="ADAL" clId="{ACFBB55F-2AC1-4C70-950A-E0B4068C194B}" dt="2021-09-21T08:32:10.694" v="0"/>
          <ac:spMkLst>
            <pc:docMk/>
            <pc:sldMk cId="0" sldId="258"/>
            <ac:spMk id="127" creationId="{00000000-0000-0000-0000-000000000000}"/>
          </ac:spMkLst>
        </pc:spChg>
        <pc:picChg chg="mod">
          <ac:chgData name="Sebastian Del Bano Rollin" userId="3fb633d7-94ab-43c2-9704-45cce7f8f407" providerId="ADAL" clId="{ACFBB55F-2AC1-4C70-950A-E0B4068C194B}" dt="2021-09-21T08:32:10.694" v="0"/>
          <ac:picMkLst>
            <pc:docMk/>
            <pc:sldMk cId="0" sldId="258"/>
            <ac:picMk id="124" creationId="{00000000-0000-0000-0000-000000000000}"/>
          </ac:picMkLst>
        </pc:picChg>
      </pc:sldChg>
      <pc:sldChg chg="modSp">
        <pc:chgData name="Sebastian Del Bano Rollin" userId="3fb633d7-94ab-43c2-9704-45cce7f8f407" providerId="ADAL" clId="{ACFBB55F-2AC1-4C70-950A-E0B4068C194B}" dt="2021-09-21T08:32:10.694" v="0"/>
        <pc:sldMkLst>
          <pc:docMk/>
          <pc:sldMk cId="0" sldId="259"/>
        </pc:sldMkLst>
        <pc:spChg chg="mod">
          <ac:chgData name="Sebastian Del Bano Rollin" userId="3fb633d7-94ab-43c2-9704-45cce7f8f407" providerId="ADAL" clId="{ACFBB55F-2AC1-4C70-950A-E0B4068C194B}" dt="2021-09-21T08:32:10.694" v="0"/>
          <ac:spMkLst>
            <pc:docMk/>
            <pc:sldMk cId="0" sldId="259"/>
            <ac:spMk id="129" creationId="{00000000-0000-0000-0000-000000000000}"/>
          </ac:spMkLst>
        </pc:spChg>
        <pc:spChg chg="mod">
          <ac:chgData name="Sebastian Del Bano Rollin" userId="3fb633d7-94ab-43c2-9704-45cce7f8f407" providerId="ADAL" clId="{ACFBB55F-2AC1-4C70-950A-E0B4068C194B}" dt="2021-09-21T08:32:10.694" v="0"/>
          <ac:spMkLst>
            <pc:docMk/>
            <pc:sldMk cId="0" sldId="259"/>
            <ac:spMk id="130" creationId="{00000000-0000-0000-0000-000000000000}"/>
          </ac:spMkLst>
        </pc:spChg>
        <pc:picChg chg="mod">
          <ac:chgData name="Sebastian Del Bano Rollin" userId="3fb633d7-94ab-43c2-9704-45cce7f8f407" providerId="ADAL" clId="{ACFBB55F-2AC1-4C70-950A-E0B4068C194B}" dt="2021-09-21T08:32:10.694" v="0"/>
          <ac:picMkLst>
            <pc:docMk/>
            <pc:sldMk cId="0" sldId="259"/>
            <ac:picMk id="2" creationId="{00000000-0000-0000-0000-000000000000}"/>
          </ac:picMkLst>
        </pc:picChg>
        <pc:picChg chg="mod">
          <ac:chgData name="Sebastian Del Bano Rollin" userId="3fb633d7-94ab-43c2-9704-45cce7f8f407" providerId="ADAL" clId="{ACFBB55F-2AC1-4C70-950A-E0B4068C194B}" dt="2021-09-21T08:32:10.694" v="0"/>
          <ac:picMkLst>
            <pc:docMk/>
            <pc:sldMk cId="0" sldId="259"/>
            <ac:picMk id="7" creationId="{2BB3A119-DEE5-3043-8ADA-8F2A584920BF}"/>
          </ac:picMkLst>
        </pc:picChg>
        <pc:picChg chg="mod">
          <ac:chgData name="Sebastian Del Bano Rollin" userId="3fb633d7-94ab-43c2-9704-45cce7f8f407" providerId="ADAL" clId="{ACFBB55F-2AC1-4C70-950A-E0B4068C194B}" dt="2021-09-21T08:32:10.694" v="0"/>
          <ac:picMkLst>
            <pc:docMk/>
            <pc:sldMk cId="0" sldId="259"/>
            <ac:picMk id="9" creationId="{7D6216D6-9DB4-E648-A472-2F5BAD70E4BB}"/>
          </ac:picMkLst>
        </pc:picChg>
        <pc:picChg chg="mod">
          <ac:chgData name="Sebastian Del Bano Rollin" userId="3fb633d7-94ab-43c2-9704-45cce7f8f407" providerId="ADAL" clId="{ACFBB55F-2AC1-4C70-950A-E0B4068C194B}" dt="2021-09-21T08:32:10.694" v="0"/>
          <ac:picMkLst>
            <pc:docMk/>
            <pc:sldMk cId="0" sldId="259"/>
            <ac:picMk id="128" creationId="{00000000-0000-0000-0000-000000000000}"/>
          </ac:picMkLst>
        </pc:picChg>
      </pc:sldChg>
      <pc:sldChg chg="modSp">
        <pc:chgData name="Sebastian Del Bano Rollin" userId="3fb633d7-94ab-43c2-9704-45cce7f8f407" providerId="ADAL" clId="{ACFBB55F-2AC1-4C70-950A-E0B4068C194B}" dt="2021-09-21T08:32:10.694" v="0"/>
        <pc:sldMkLst>
          <pc:docMk/>
          <pc:sldMk cId="2882463583" sldId="261"/>
        </pc:sldMkLst>
        <pc:spChg chg="mod">
          <ac:chgData name="Sebastian Del Bano Rollin" userId="3fb633d7-94ab-43c2-9704-45cce7f8f407" providerId="ADAL" clId="{ACFBB55F-2AC1-4C70-950A-E0B4068C194B}" dt="2021-09-21T08:32:10.694" v="0"/>
          <ac:spMkLst>
            <pc:docMk/>
            <pc:sldMk cId="2882463583" sldId="261"/>
            <ac:spMk id="135" creationId="{00000000-0000-0000-0000-000000000000}"/>
          </ac:spMkLst>
        </pc:spChg>
        <pc:spChg chg="mod">
          <ac:chgData name="Sebastian Del Bano Rollin" userId="3fb633d7-94ab-43c2-9704-45cce7f8f407" providerId="ADAL" clId="{ACFBB55F-2AC1-4C70-950A-E0B4068C194B}" dt="2021-09-21T08:32:10.694" v="0"/>
          <ac:spMkLst>
            <pc:docMk/>
            <pc:sldMk cId="2882463583" sldId="261"/>
            <ac:spMk id="136" creationId="{00000000-0000-0000-0000-000000000000}"/>
          </ac:spMkLst>
        </pc:spChg>
        <pc:spChg chg="mod">
          <ac:chgData name="Sebastian Del Bano Rollin" userId="3fb633d7-94ab-43c2-9704-45cce7f8f407" providerId="ADAL" clId="{ACFBB55F-2AC1-4C70-950A-E0B4068C194B}" dt="2021-09-21T08:32:10.694" v="0"/>
          <ac:spMkLst>
            <pc:docMk/>
            <pc:sldMk cId="2882463583" sldId="261"/>
            <ac:spMk id="137" creationId="{00000000-0000-0000-0000-000000000000}"/>
          </ac:spMkLst>
        </pc:spChg>
        <pc:picChg chg="mod">
          <ac:chgData name="Sebastian Del Bano Rollin" userId="3fb633d7-94ab-43c2-9704-45cce7f8f407" providerId="ADAL" clId="{ACFBB55F-2AC1-4C70-950A-E0B4068C194B}" dt="2021-09-21T08:32:10.694" v="0"/>
          <ac:picMkLst>
            <pc:docMk/>
            <pc:sldMk cId="2882463583" sldId="261"/>
            <ac:picMk id="6" creationId="{FE76DB8F-21E6-564C-8900-931D58942C12}"/>
          </ac:picMkLst>
        </pc:picChg>
        <pc:picChg chg="mod">
          <ac:chgData name="Sebastian Del Bano Rollin" userId="3fb633d7-94ab-43c2-9704-45cce7f8f407" providerId="ADAL" clId="{ACFBB55F-2AC1-4C70-950A-E0B4068C194B}" dt="2021-09-21T08:32:10.694" v="0"/>
          <ac:picMkLst>
            <pc:docMk/>
            <pc:sldMk cId="2882463583" sldId="261"/>
            <ac:picMk id="138" creationId="{00000000-0000-0000-0000-000000000000}"/>
          </ac:picMkLst>
        </pc:picChg>
      </pc:sldChg>
      <pc:sldChg chg="modSp">
        <pc:chgData name="Sebastian Del Bano Rollin" userId="3fb633d7-94ab-43c2-9704-45cce7f8f407" providerId="ADAL" clId="{ACFBB55F-2AC1-4C70-950A-E0B4068C194B}" dt="2021-09-21T08:32:10.694" v="0"/>
        <pc:sldMkLst>
          <pc:docMk/>
          <pc:sldMk cId="0" sldId="262"/>
        </pc:sldMkLst>
        <pc:spChg chg="mod">
          <ac:chgData name="Sebastian Del Bano Rollin" userId="3fb633d7-94ab-43c2-9704-45cce7f8f407" providerId="ADAL" clId="{ACFBB55F-2AC1-4C70-950A-E0B4068C194B}" dt="2021-09-21T08:32:10.694" v="0"/>
          <ac:spMkLst>
            <pc:docMk/>
            <pc:sldMk cId="0" sldId="262"/>
            <ac:spMk id="140" creationId="{00000000-0000-0000-0000-000000000000}"/>
          </ac:spMkLst>
        </pc:spChg>
        <pc:spChg chg="mod">
          <ac:chgData name="Sebastian Del Bano Rollin" userId="3fb633d7-94ab-43c2-9704-45cce7f8f407" providerId="ADAL" clId="{ACFBB55F-2AC1-4C70-950A-E0B4068C194B}" dt="2021-09-21T08:32:10.694" v="0"/>
          <ac:spMkLst>
            <pc:docMk/>
            <pc:sldMk cId="0" sldId="262"/>
            <ac:spMk id="141" creationId="{00000000-0000-0000-0000-000000000000}"/>
          </ac:spMkLst>
        </pc:spChg>
        <pc:spChg chg="mod">
          <ac:chgData name="Sebastian Del Bano Rollin" userId="3fb633d7-94ab-43c2-9704-45cce7f8f407" providerId="ADAL" clId="{ACFBB55F-2AC1-4C70-950A-E0B4068C194B}" dt="2021-09-21T08:32:10.694" v="0"/>
          <ac:spMkLst>
            <pc:docMk/>
            <pc:sldMk cId="0" sldId="262"/>
            <ac:spMk id="142" creationId="{00000000-0000-0000-0000-000000000000}"/>
          </ac:spMkLst>
        </pc:spChg>
        <pc:picChg chg="mod">
          <ac:chgData name="Sebastian Del Bano Rollin" userId="3fb633d7-94ab-43c2-9704-45cce7f8f407" providerId="ADAL" clId="{ACFBB55F-2AC1-4C70-950A-E0B4068C194B}" dt="2021-09-21T08:32:10.694" v="0"/>
          <ac:picMkLst>
            <pc:docMk/>
            <pc:sldMk cId="0" sldId="262"/>
            <ac:picMk id="139" creationId="{00000000-0000-0000-0000-000000000000}"/>
          </ac:picMkLst>
        </pc:picChg>
      </pc:sldChg>
      <pc:sldChg chg="modSp">
        <pc:chgData name="Sebastian Del Bano Rollin" userId="3fb633d7-94ab-43c2-9704-45cce7f8f407" providerId="ADAL" clId="{ACFBB55F-2AC1-4C70-950A-E0B4068C194B}" dt="2021-09-21T08:32:10.694" v="0"/>
        <pc:sldMkLst>
          <pc:docMk/>
          <pc:sldMk cId="0" sldId="263"/>
        </pc:sldMkLst>
        <pc:spChg chg="mod">
          <ac:chgData name="Sebastian Del Bano Rollin" userId="3fb633d7-94ab-43c2-9704-45cce7f8f407" providerId="ADAL" clId="{ACFBB55F-2AC1-4C70-950A-E0B4068C194B}" dt="2021-09-21T08:32:10.694" v="0"/>
          <ac:spMkLst>
            <pc:docMk/>
            <pc:sldMk cId="0" sldId="263"/>
            <ac:spMk id="144" creationId="{00000000-0000-0000-0000-000000000000}"/>
          </ac:spMkLst>
        </pc:spChg>
        <pc:spChg chg="mod">
          <ac:chgData name="Sebastian Del Bano Rollin" userId="3fb633d7-94ab-43c2-9704-45cce7f8f407" providerId="ADAL" clId="{ACFBB55F-2AC1-4C70-950A-E0B4068C194B}" dt="2021-09-21T08:32:10.694" v="0"/>
          <ac:spMkLst>
            <pc:docMk/>
            <pc:sldMk cId="0" sldId="263"/>
            <ac:spMk id="145" creationId="{00000000-0000-0000-0000-000000000000}"/>
          </ac:spMkLst>
        </pc:spChg>
        <pc:spChg chg="mod">
          <ac:chgData name="Sebastian Del Bano Rollin" userId="3fb633d7-94ab-43c2-9704-45cce7f8f407" providerId="ADAL" clId="{ACFBB55F-2AC1-4C70-950A-E0B4068C194B}" dt="2021-09-21T08:32:10.694" v="0"/>
          <ac:spMkLst>
            <pc:docMk/>
            <pc:sldMk cId="0" sldId="263"/>
            <ac:spMk id="146" creationId="{00000000-0000-0000-0000-000000000000}"/>
          </ac:spMkLst>
        </pc:spChg>
        <pc:picChg chg="mod">
          <ac:chgData name="Sebastian Del Bano Rollin" userId="3fb633d7-94ab-43c2-9704-45cce7f8f407" providerId="ADAL" clId="{ACFBB55F-2AC1-4C70-950A-E0B4068C194B}" dt="2021-09-21T08:32:10.694" v="0"/>
          <ac:picMkLst>
            <pc:docMk/>
            <pc:sldMk cId="0" sldId="263"/>
            <ac:picMk id="143" creationId="{00000000-0000-0000-0000-000000000000}"/>
          </ac:picMkLst>
        </pc:picChg>
      </pc:sldChg>
      <pc:sldChg chg="modSp">
        <pc:chgData name="Sebastian Del Bano Rollin" userId="3fb633d7-94ab-43c2-9704-45cce7f8f407" providerId="ADAL" clId="{ACFBB55F-2AC1-4C70-950A-E0B4068C194B}" dt="2021-09-21T08:32:10.694" v="0"/>
        <pc:sldMkLst>
          <pc:docMk/>
          <pc:sldMk cId="0" sldId="264"/>
        </pc:sldMkLst>
        <pc:spChg chg="mod">
          <ac:chgData name="Sebastian Del Bano Rollin" userId="3fb633d7-94ab-43c2-9704-45cce7f8f407" providerId="ADAL" clId="{ACFBB55F-2AC1-4C70-950A-E0B4068C194B}" dt="2021-09-21T08:32:10.694" v="0"/>
          <ac:spMkLst>
            <pc:docMk/>
            <pc:sldMk cId="0" sldId="264"/>
            <ac:spMk id="147" creationId="{00000000-0000-0000-0000-000000000000}"/>
          </ac:spMkLst>
        </pc:spChg>
        <pc:spChg chg="mod">
          <ac:chgData name="Sebastian Del Bano Rollin" userId="3fb633d7-94ab-43c2-9704-45cce7f8f407" providerId="ADAL" clId="{ACFBB55F-2AC1-4C70-950A-E0B4068C194B}" dt="2021-09-21T08:32:10.694" v="0"/>
          <ac:spMkLst>
            <pc:docMk/>
            <pc:sldMk cId="0" sldId="264"/>
            <ac:spMk id="148" creationId="{00000000-0000-0000-0000-000000000000}"/>
          </ac:spMkLst>
        </pc:spChg>
        <pc:picChg chg="mod">
          <ac:chgData name="Sebastian Del Bano Rollin" userId="3fb633d7-94ab-43c2-9704-45cce7f8f407" providerId="ADAL" clId="{ACFBB55F-2AC1-4C70-950A-E0B4068C194B}" dt="2021-09-21T08:32:10.694" v="0"/>
          <ac:picMkLst>
            <pc:docMk/>
            <pc:sldMk cId="0" sldId="264"/>
            <ac:picMk id="149" creationId="{00000000-0000-0000-0000-000000000000}"/>
          </ac:picMkLst>
        </pc:picChg>
        <pc:picChg chg="mod">
          <ac:chgData name="Sebastian Del Bano Rollin" userId="3fb633d7-94ab-43c2-9704-45cce7f8f407" providerId="ADAL" clId="{ACFBB55F-2AC1-4C70-950A-E0B4068C194B}" dt="2021-09-21T08:32:10.694" v="0"/>
          <ac:picMkLst>
            <pc:docMk/>
            <pc:sldMk cId="0" sldId="264"/>
            <ac:picMk id="150" creationId="{00000000-0000-0000-0000-000000000000}"/>
          </ac:picMkLst>
        </pc:picChg>
      </pc:sldChg>
      <pc:sldChg chg="modSp">
        <pc:chgData name="Sebastian Del Bano Rollin" userId="3fb633d7-94ab-43c2-9704-45cce7f8f407" providerId="ADAL" clId="{ACFBB55F-2AC1-4C70-950A-E0B4068C194B}" dt="2021-09-21T08:32:10.694" v="0"/>
        <pc:sldMkLst>
          <pc:docMk/>
          <pc:sldMk cId="0" sldId="265"/>
        </pc:sldMkLst>
        <pc:spChg chg="mod">
          <ac:chgData name="Sebastian Del Bano Rollin" userId="3fb633d7-94ab-43c2-9704-45cce7f8f407" providerId="ADAL" clId="{ACFBB55F-2AC1-4C70-950A-E0B4068C194B}" dt="2021-09-21T08:32:10.694" v="0"/>
          <ac:spMkLst>
            <pc:docMk/>
            <pc:sldMk cId="0" sldId="265"/>
            <ac:spMk id="152" creationId="{00000000-0000-0000-0000-000000000000}"/>
          </ac:spMkLst>
        </pc:spChg>
        <pc:picChg chg="mod">
          <ac:chgData name="Sebastian Del Bano Rollin" userId="3fb633d7-94ab-43c2-9704-45cce7f8f407" providerId="ADAL" clId="{ACFBB55F-2AC1-4C70-950A-E0B4068C194B}" dt="2021-09-21T08:32:10.694" v="0"/>
          <ac:picMkLst>
            <pc:docMk/>
            <pc:sldMk cId="0" sldId="265"/>
            <ac:picMk id="151" creationId="{00000000-0000-0000-0000-000000000000}"/>
          </ac:picMkLst>
        </pc:picChg>
      </pc:sldChg>
      <pc:sldChg chg="modSp modNotes">
        <pc:chgData name="Sebastian Del Bano Rollin" userId="3fb633d7-94ab-43c2-9704-45cce7f8f407" providerId="ADAL" clId="{ACFBB55F-2AC1-4C70-950A-E0B4068C194B}" dt="2021-09-21T08:32:10.694" v="0"/>
        <pc:sldMkLst>
          <pc:docMk/>
          <pc:sldMk cId="962781119" sldId="268"/>
        </pc:sldMkLst>
        <pc:spChg chg="mod">
          <ac:chgData name="Sebastian Del Bano Rollin" userId="3fb633d7-94ab-43c2-9704-45cce7f8f407" providerId="ADAL" clId="{ACFBB55F-2AC1-4C70-950A-E0B4068C194B}" dt="2021-09-21T08:32:10.694" v="0"/>
          <ac:spMkLst>
            <pc:docMk/>
            <pc:sldMk cId="962781119" sldId="268"/>
            <ac:spMk id="129" creationId="{00000000-0000-0000-0000-000000000000}"/>
          </ac:spMkLst>
        </pc:spChg>
        <pc:spChg chg="mod">
          <ac:chgData name="Sebastian Del Bano Rollin" userId="3fb633d7-94ab-43c2-9704-45cce7f8f407" providerId="ADAL" clId="{ACFBB55F-2AC1-4C70-950A-E0B4068C194B}" dt="2021-09-21T08:32:10.694" v="0"/>
          <ac:spMkLst>
            <pc:docMk/>
            <pc:sldMk cId="962781119" sldId="268"/>
            <ac:spMk id="130" creationId="{00000000-0000-0000-0000-000000000000}"/>
          </ac:spMkLst>
        </pc:spChg>
        <pc:picChg chg="mod">
          <ac:chgData name="Sebastian Del Bano Rollin" userId="3fb633d7-94ab-43c2-9704-45cce7f8f407" providerId="ADAL" clId="{ACFBB55F-2AC1-4C70-950A-E0B4068C194B}" dt="2021-09-21T08:32:10.694" v="0"/>
          <ac:picMkLst>
            <pc:docMk/>
            <pc:sldMk cId="962781119" sldId="268"/>
            <ac:picMk id="5" creationId="{2D2C8F12-1282-0447-887D-C1CB433AEC37}"/>
          </ac:picMkLst>
        </pc:picChg>
        <pc:picChg chg="mod">
          <ac:chgData name="Sebastian Del Bano Rollin" userId="3fb633d7-94ab-43c2-9704-45cce7f8f407" providerId="ADAL" clId="{ACFBB55F-2AC1-4C70-950A-E0B4068C194B}" dt="2021-09-21T08:32:10.694" v="0"/>
          <ac:picMkLst>
            <pc:docMk/>
            <pc:sldMk cId="962781119" sldId="268"/>
            <ac:picMk id="128" creationId="{00000000-0000-0000-0000-000000000000}"/>
          </ac:picMkLst>
        </pc:picChg>
      </pc:sldChg>
      <pc:sldChg chg="modSp">
        <pc:chgData name="Sebastian Del Bano Rollin" userId="3fb633d7-94ab-43c2-9704-45cce7f8f407" providerId="ADAL" clId="{ACFBB55F-2AC1-4C70-950A-E0B4068C194B}" dt="2021-09-21T08:32:10.694" v="0"/>
        <pc:sldMkLst>
          <pc:docMk/>
          <pc:sldMk cId="522765572" sldId="269"/>
        </pc:sldMkLst>
        <pc:spChg chg="mod">
          <ac:chgData name="Sebastian Del Bano Rollin" userId="3fb633d7-94ab-43c2-9704-45cce7f8f407" providerId="ADAL" clId="{ACFBB55F-2AC1-4C70-950A-E0B4068C194B}" dt="2021-09-21T08:32:10.694" v="0"/>
          <ac:spMkLst>
            <pc:docMk/>
            <pc:sldMk cId="522765572" sldId="269"/>
            <ac:spMk id="9" creationId="{60FF950E-68ED-5445-9E81-B44E05A69B1D}"/>
          </ac:spMkLst>
        </pc:spChg>
        <pc:spChg chg="mod">
          <ac:chgData name="Sebastian Del Bano Rollin" userId="3fb633d7-94ab-43c2-9704-45cce7f8f407" providerId="ADAL" clId="{ACFBB55F-2AC1-4C70-950A-E0B4068C194B}" dt="2021-09-21T08:32:10.694" v="0"/>
          <ac:spMkLst>
            <pc:docMk/>
            <pc:sldMk cId="522765572" sldId="269"/>
            <ac:spMk id="129" creationId="{00000000-0000-0000-0000-000000000000}"/>
          </ac:spMkLst>
        </pc:spChg>
        <pc:spChg chg="mod">
          <ac:chgData name="Sebastian Del Bano Rollin" userId="3fb633d7-94ab-43c2-9704-45cce7f8f407" providerId="ADAL" clId="{ACFBB55F-2AC1-4C70-950A-E0B4068C194B}" dt="2021-09-21T08:32:10.694" v="0"/>
          <ac:spMkLst>
            <pc:docMk/>
            <pc:sldMk cId="522765572" sldId="269"/>
            <ac:spMk id="130" creationId="{00000000-0000-0000-0000-000000000000}"/>
          </ac:spMkLst>
        </pc:spChg>
        <pc:picChg chg="mod">
          <ac:chgData name="Sebastian Del Bano Rollin" userId="3fb633d7-94ab-43c2-9704-45cce7f8f407" providerId="ADAL" clId="{ACFBB55F-2AC1-4C70-950A-E0B4068C194B}" dt="2021-09-21T08:32:10.694" v="0"/>
          <ac:picMkLst>
            <pc:docMk/>
            <pc:sldMk cId="522765572" sldId="269"/>
            <ac:picMk id="8" creationId="{3F73EA22-4F49-C543-A1E1-21093CA185EB}"/>
          </ac:picMkLst>
        </pc:picChg>
        <pc:picChg chg="mod">
          <ac:chgData name="Sebastian Del Bano Rollin" userId="3fb633d7-94ab-43c2-9704-45cce7f8f407" providerId="ADAL" clId="{ACFBB55F-2AC1-4C70-950A-E0B4068C194B}" dt="2021-09-21T08:32:10.694" v="0"/>
          <ac:picMkLst>
            <pc:docMk/>
            <pc:sldMk cId="522765572" sldId="269"/>
            <ac:picMk id="128" creationId="{00000000-0000-0000-0000-000000000000}"/>
          </ac:picMkLst>
        </pc:picChg>
      </pc:sldChg>
      <pc:sldChg chg="modSp modNotes">
        <pc:chgData name="Sebastian Del Bano Rollin" userId="3fb633d7-94ab-43c2-9704-45cce7f8f407" providerId="ADAL" clId="{ACFBB55F-2AC1-4C70-950A-E0B4068C194B}" dt="2021-09-21T08:32:10.694" v="0"/>
        <pc:sldMkLst>
          <pc:docMk/>
          <pc:sldMk cId="2932933901" sldId="271"/>
        </pc:sldMkLst>
        <pc:spChg chg="mod">
          <ac:chgData name="Sebastian Del Bano Rollin" userId="3fb633d7-94ab-43c2-9704-45cce7f8f407" providerId="ADAL" clId="{ACFBB55F-2AC1-4C70-950A-E0B4068C194B}" dt="2021-09-21T08:32:10.694" v="0"/>
          <ac:spMkLst>
            <pc:docMk/>
            <pc:sldMk cId="2932933901" sldId="271"/>
            <ac:spMk id="129" creationId="{00000000-0000-0000-0000-000000000000}"/>
          </ac:spMkLst>
        </pc:spChg>
        <pc:spChg chg="mod">
          <ac:chgData name="Sebastian Del Bano Rollin" userId="3fb633d7-94ab-43c2-9704-45cce7f8f407" providerId="ADAL" clId="{ACFBB55F-2AC1-4C70-950A-E0B4068C194B}" dt="2021-09-21T08:32:10.694" v="0"/>
          <ac:spMkLst>
            <pc:docMk/>
            <pc:sldMk cId="2932933901" sldId="271"/>
            <ac:spMk id="130" creationId="{00000000-0000-0000-0000-000000000000}"/>
          </ac:spMkLst>
        </pc:spChg>
        <pc:spChg chg="mod">
          <ac:chgData name="Sebastian Del Bano Rollin" userId="3fb633d7-94ab-43c2-9704-45cce7f8f407" providerId="ADAL" clId="{ACFBB55F-2AC1-4C70-950A-E0B4068C194B}" dt="2021-09-21T08:32:10.694" v="0"/>
          <ac:spMkLst>
            <pc:docMk/>
            <pc:sldMk cId="2932933901" sldId="271"/>
            <ac:spMk id="188" creationId="{B43B9CA2-4B31-4ACD-9A9F-B8E6C6420386}"/>
          </ac:spMkLst>
        </pc:spChg>
        <pc:spChg chg="mod">
          <ac:chgData name="Sebastian Del Bano Rollin" userId="3fb633d7-94ab-43c2-9704-45cce7f8f407" providerId="ADAL" clId="{ACFBB55F-2AC1-4C70-950A-E0B4068C194B}" dt="2021-09-21T08:32:10.694" v="0"/>
          <ac:spMkLst>
            <pc:docMk/>
            <pc:sldMk cId="2932933901" sldId="271"/>
            <ac:spMk id="189" creationId="{33F94DB1-BC5D-454D-845C-7BA3A1F46999}"/>
          </ac:spMkLst>
        </pc:spChg>
        <pc:spChg chg="mod">
          <ac:chgData name="Sebastian Del Bano Rollin" userId="3fb633d7-94ab-43c2-9704-45cce7f8f407" providerId="ADAL" clId="{ACFBB55F-2AC1-4C70-950A-E0B4068C194B}" dt="2021-09-21T08:32:10.694" v="0"/>
          <ac:spMkLst>
            <pc:docMk/>
            <pc:sldMk cId="2932933901" sldId="271"/>
            <ac:spMk id="190" creationId="{5676B86F-860B-4586-BCAA-C0650C09B7B9}"/>
          </ac:spMkLst>
        </pc:spChg>
        <pc:spChg chg="mod">
          <ac:chgData name="Sebastian Del Bano Rollin" userId="3fb633d7-94ab-43c2-9704-45cce7f8f407" providerId="ADAL" clId="{ACFBB55F-2AC1-4C70-950A-E0B4068C194B}" dt="2021-09-21T08:32:10.694" v="0"/>
          <ac:spMkLst>
            <pc:docMk/>
            <pc:sldMk cId="2932933901" sldId="271"/>
            <ac:spMk id="191" creationId="{8C818ED5-2F56-4171-9445-3AA4F4462396}"/>
          </ac:spMkLst>
        </pc:spChg>
        <pc:spChg chg="mod">
          <ac:chgData name="Sebastian Del Bano Rollin" userId="3fb633d7-94ab-43c2-9704-45cce7f8f407" providerId="ADAL" clId="{ACFBB55F-2AC1-4C70-950A-E0B4068C194B}" dt="2021-09-21T08:32:10.694" v="0"/>
          <ac:spMkLst>
            <pc:docMk/>
            <pc:sldMk cId="2932933901" sldId="271"/>
            <ac:spMk id="192" creationId="{DE74FCE8-866C-4AFA-B45C-FACE2A6094E4}"/>
          </ac:spMkLst>
        </pc:spChg>
        <pc:picChg chg="mod">
          <ac:chgData name="Sebastian Del Bano Rollin" userId="3fb633d7-94ab-43c2-9704-45cce7f8f407" providerId="ADAL" clId="{ACFBB55F-2AC1-4C70-950A-E0B4068C194B}" dt="2021-09-21T08:32:10.694" v="0"/>
          <ac:picMkLst>
            <pc:docMk/>
            <pc:sldMk cId="2932933901" sldId="271"/>
            <ac:picMk id="2" creationId="{00000000-0000-0000-0000-000000000000}"/>
          </ac:picMkLst>
        </pc:picChg>
        <pc:picChg chg="mod">
          <ac:chgData name="Sebastian Del Bano Rollin" userId="3fb633d7-94ab-43c2-9704-45cce7f8f407" providerId="ADAL" clId="{ACFBB55F-2AC1-4C70-950A-E0B4068C194B}" dt="2021-09-21T08:32:10.694" v="0"/>
          <ac:picMkLst>
            <pc:docMk/>
            <pc:sldMk cId="2932933901" sldId="271"/>
            <ac:picMk id="3" creationId="{00000000-0000-0000-0000-000000000000}"/>
          </ac:picMkLst>
        </pc:picChg>
        <pc:picChg chg="mod">
          <ac:chgData name="Sebastian Del Bano Rollin" userId="3fb633d7-94ab-43c2-9704-45cce7f8f407" providerId="ADAL" clId="{ACFBB55F-2AC1-4C70-950A-E0B4068C194B}" dt="2021-09-21T08:32:10.694" v="0"/>
          <ac:picMkLst>
            <pc:docMk/>
            <pc:sldMk cId="2932933901" sldId="271"/>
            <ac:picMk id="6" creationId="{A5E34E9C-2E50-8A43-9C86-EC825CCEDEDF}"/>
          </ac:picMkLst>
        </pc:picChg>
      </pc:sldChg>
      <pc:sldChg chg="modSp">
        <pc:chgData name="Sebastian Del Bano Rollin" userId="3fb633d7-94ab-43c2-9704-45cce7f8f407" providerId="ADAL" clId="{ACFBB55F-2AC1-4C70-950A-E0B4068C194B}" dt="2021-09-21T08:32:10.694" v="0"/>
        <pc:sldMkLst>
          <pc:docMk/>
          <pc:sldMk cId="1469733397" sldId="273"/>
        </pc:sldMkLst>
        <pc:spChg chg="mod">
          <ac:chgData name="Sebastian Del Bano Rollin" userId="3fb633d7-94ab-43c2-9704-45cce7f8f407" providerId="ADAL" clId="{ACFBB55F-2AC1-4C70-950A-E0B4068C194B}" dt="2021-09-21T08:32:10.694" v="0"/>
          <ac:spMkLst>
            <pc:docMk/>
            <pc:sldMk cId="1469733397" sldId="273"/>
            <ac:spMk id="125" creationId="{00000000-0000-0000-0000-000000000000}"/>
          </ac:spMkLst>
        </pc:spChg>
        <pc:spChg chg="mod">
          <ac:chgData name="Sebastian Del Bano Rollin" userId="3fb633d7-94ab-43c2-9704-45cce7f8f407" providerId="ADAL" clId="{ACFBB55F-2AC1-4C70-950A-E0B4068C194B}" dt="2021-09-21T08:32:10.694" v="0"/>
          <ac:spMkLst>
            <pc:docMk/>
            <pc:sldMk cId="1469733397" sldId="273"/>
            <ac:spMk id="126" creationId="{00000000-0000-0000-0000-000000000000}"/>
          </ac:spMkLst>
        </pc:spChg>
        <pc:spChg chg="mod">
          <ac:chgData name="Sebastian Del Bano Rollin" userId="3fb633d7-94ab-43c2-9704-45cce7f8f407" providerId="ADAL" clId="{ACFBB55F-2AC1-4C70-950A-E0B4068C194B}" dt="2021-09-21T08:32:10.694" v="0"/>
          <ac:spMkLst>
            <pc:docMk/>
            <pc:sldMk cId="1469733397" sldId="273"/>
            <ac:spMk id="127" creationId="{00000000-0000-0000-0000-000000000000}"/>
          </ac:spMkLst>
        </pc:spChg>
        <pc:picChg chg="mod">
          <ac:chgData name="Sebastian Del Bano Rollin" userId="3fb633d7-94ab-43c2-9704-45cce7f8f407" providerId="ADAL" clId="{ACFBB55F-2AC1-4C70-950A-E0B4068C194B}" dt="2021-09-21T08:32:10.694" v="0"/>
          <ac:picMkLst>
            <pc:docMk/>
            <pc:sldMk cId="1469733397" sldId="273"/>
            <ac:picMk id="124" creationId="{00000000-0000-0000-0000-000000000000}"/>
          </ac:picMkLst>
        </pc:picChg>
      </pc:sldChg>
      <pc:sldChg chg="modSp">
        <pc:chgData name="Sebastian Del Bano Rollin" userId="3fb633d7-94ab-43c2-9704-45cce7f8f407" providerId="ADAL" clId="{ACFBB55F-2AC1-4C70-950A-E0B4068C194B}" dt="2021-09-21T08:32:10.694" v="0"/>
        <pc:sldMkLst>
          <pc:docMk/>
          <pc:sldMk cId="3262287229" sldId="274"/>
        </pc:sldMkLst>
        <pc:spChg chg="mod">
          <ac:chgData name="Sebastian Del Bano Rollin" userId="3fb633d7-94ab-43c2-9704-45cce7f8f407" providerId="ADAL" clId="{ACFBB55F-2AC1-4C70-950A-E0B4068C194B}" dt="2021-09-21T08:32:10.694" v="0"/>
          <ac:spMkLst>
            <pc:docMk/>
            <pc:sldMk cId="3262287229" sldId="274"/>
            <ac:spMk id="125" creationId="{00000000-0000-0000-0000-000000000000}"/>
          </ac:spMkLst>
        </pc:spChg>
        <pc:spChg chg="mod">
          <ac:chgData name="Sebastian Del Bano Rollin" userId="3fb633d7-94ab-43c2-9704-45cce7f8f407" providerId="ADAL" clId="{ACFBB55F-2AC1-4C70-950A-E0B4068C194B}" dt="2021-09-21T08:32:10.694" v="0"/>
          <ac:spMkLst>
            <pc:docMk/>
            <pc:sldMk cId="3262287229" sldId="274"/>
            <ac:spMk id="126" creationId="{00000000-0000-0000-0000-000000000000}"/>
          </ac:spMkLst>
        </pc:spChg>
        <pc:spChg chg="mod">
          <ac:chgData name="Sebastian Del Bano Rollin" userId="3fb633d7-94ab-43c2-9704-45cce7f8f407" providerId="ADAL" clId="{ACFBB55F-2AC1-4C70-950A-E0B4068C194B}" dt="2021-09-21T08:32:10.694" v="0"/>
          <ac:spMkLst>
            <pc:docMk/>
            <pc:sldMk cId="3262287229" sldId="274"/>
            <ac:spMk id="127" creationId="{00000000-0000-0000-0000-000000000000}"/>
          </ac:spMkLst>
        </pc:spChg>
        <pc:picChg chg="mod">
          <ac:chgData name="Sebastian Del Bano Rollin" userId="3fb633d7-94ab-43c2-9704-45cce7f8f407" providerId="ADAL" clId="{ACFBB55F-2AC1-4C70-950A-E0B4068C194B}" dt="2021-09-21T08:32:10.694" v="0"/>
          <ac:picMkLst>
            <pc:docMk/>
            <pc:sldMk cId="3262287229" sldId="274"/>
            <ac:picMk id="124" creationId="{00000000-0000-0000-0000-000000000000}"/>
          </ac:picMkLst>
        </pc:picChg>
      </pc:sldChg>
      <pc:sldChg chg="modSp">
        <pc:chgData name="Sebastian Del Bano Rollin" userId="3fb633d7-94ab-43c2-9704-45cce7f8f407" providerId="ADAL" clId="{ACFBB55F-2AC1-4C70-950A-E0B4068C194B}" dt="2021-09-21T08:32:10.694" v="0"/>
        <pc:sldMkLst>
          <pc:docMk/>
          <pc:sldMk cId="3980747837" sldId="275"/>
        </pc:sldMkLst>
        <pc:spChg chg="mod">
          <ac:chgData name="Sebastian Del Bano Rollin" userId="3fb633d7-94ab-43c2-9704-45cce7f8f407" providerId="ADAL" clId="{ACFBB55F-2AC1-4C70-950A-E0B4068C194B}" dt="2021-09-21T08:32:10.694" v="0"/>
          <ac:spMkLst>
            <pc:docMk/>
            <pc:sldMk cId="3980747837" sldId="275"/>
            <ac:spMk id="125" creationId="{00000000-0000-0000-0000-000000000000}"/>
          </ac:spMkLst>
        </pc:spChg>
        <pc:spChg chg="mod">
          <ac:chgData name="Sebastian Del Bano Rollin" userId="3fb633d7-94ab-43c2-9704-45cce7f8f407" providerId="ADAL" clId="{ACFBB55F-2AC1-4C70-950A-E0B4068C194B}" dt="2021-09-21T08:32:10.694" v="0"/>
          <ac:spMkLst>
            <pc:docMk/>
            <pc:sldMk cId="3980747837" sldId="275"/>
            <ac:spMk id="126" creationId="{00000000-0000-0000-0000-000000000000}"/>
          </ac:spMkLst>
        </pc:spChg>
        <pc:spChg chg="mod">
          <ac:chgData name="Sebastian Del Bano Rollin" userId="3fb633d7-94ab-43c2-9704-45cce7f8f407" providerId="ADAL" clId="{ACFBB55F-2AC1-4C70-950A-E0B4068C194B}" dt="2021-09-21T08:32:10.694" v="0"/>
          <ac:spMkLst>
            <pc:docMk/>
            <pc:sldMk cId="3980747837" sldId="275"/>
            <ac:spMk id="127" creationId="{00000000-0000-0000-0000-000000000000}"/>
          </ac:spMkLst>
        </pc:spChg>
        <pc:picChg chg="mod">
          <ac:chgData name="Sebastian Del Bano Rollin" userId="3fb633d7-94ab-43c2-9704-45cce7f8f407" providerId="ADAL" clId="{ACFBB55F-2AC1-4C70-950A-E0B4068C194B}" dt="2021-09-21T08:32:10.694" v="0"/>
          <ac:picMkLst>
            <pc:docMk/>
            <pc:sldMk cId="3980747837" sldId="275"/>
            <ac:picMk id="124" creationId="{00000000-0000-0000-0000-000000000000}"/>
          </ac:picMkLst>
        </pc:picChg>
      </pc:sldChg>
      <pc:sldChg chg="modSp">
        <pc:chgData name="Sebastian Del Bano Rollin" userId="3fb633d7-94ab-43c2-9704-45cce7f8f407" providerId="ADAL" clId="{ACFBB55F-2AC1-4C70-950A-E0B4068C194B}" dt="2021-09-21T08:32:10.694" v="0"/>
        <pc:sldMkLst>
          <pc:docMk/>
          <pc:sldMk cId="1509933823" sldId="277"/>
        </pc:sldMkLst>
        <pc:spChg chg="mod">
          <ac:chgData name="Sebastian Del Bano Rollin" userId="3fb633d7-94ab-43c2-9704-45cce7f8f407" providerId="ADAL" clId="{ACFBB55F-2AC1-4C70-950A-E0B4068C194B}" dt="2021-09-21T08:32:10.694" v="0"/>
          <ac:spMkLst>
            <pc:docMk/>
            <pc:sldMk cId="1509933823" sldId="277"/>
            <ac:spMk id="135" creationId="{00000000-0000-0000-0000-000000000000}"/>
          </ac:spMkLst>
        </pc:spChg>
        <pc:spChg chg="mod">
          <ac:chgData name="Sebastian Del Bano Rollin" userId="3fb633d7-94ab-43c2-9704-45cce7f8f407" providerId="ADAL" clId="{ACFBB55F-2AC1-4C70-950A-E0B4068C194B}" dt="2021-09-21T08:32:10.694" v="0"/>
          <ac:spMkLst>
            <pc:docMk/>
            <pc:sldMk cId="1509933823" sldId="277"/>
            <ac:spMk id="136" creationId="{00000000-0000-0000-0000-000000000000}"/>
          </ac:spMkLst>
        </pc:spChg>
        <pc:spChg chg="mod">
          <ac:chgData name="Sebastian Del Bano Rollin" userId="3fb633d7-94ab-43c2-9704-45cce7f8f407" providerId="ADAL" clId="{ACFBB55F-2AC1-4C70-950A-E0B4068C194B}" dt="2021-09-21T08:32:10.694" v="0"/>
          <ac:spMkLst>
            <pc:docMk/>
            <pc:sldMk cId="1509933823" sldId="277"/>
            <ac:spMk id="137" creationId="{00000000-0000-0000-0000-000000000000}"/>
          </ac:spMkLst>
        </pc:spChg>
        <pc:picChg chg="mod">
          <ac:chgData name="Sebastian Del Bano Rollin" userId="3fb633d7-94ab-43c2-9704-45cce7f8f407" providerId="ADAL" clId="{ACFBB55F-2AC1-4C70-950A-E0B4068C194B}" dt="2021-09-21T08:32:10.694" v="0"/>
          <ac:picMkLst>
            <pc:docMk/>
            <pc:sldMk cId="1509933823" sldId="277"/>
            <ac:picMk id="134" creationId="{00000000-0000-0000-0000-000000000000}"/>
          </ac:picMkLst>
        </pc:picChg>
      </pc:sldChg>
      <pc:sldChg chg="modSp">
        <pc:chgData name="Sebastian Del Bano Rollin" userId="3fb633d7-94ab-43c2-9704-45cce7f8f407" providerId="ADAL" clId="{ACFBB55F-2AC1-4C70-950A-E0B4068C194B}" dt="2021-09-21T08:32:10.694" v="0"/>
        <pc:sldMkLst>
          <pc:docMk/>
          <pc:sldMk cId="2917096943" sldId="279"/>
        </pc:sldMkLst>
        <pc:spChg chg="mod">
          <ac:chgData name="Sebastian Del Bano Rollin" userId="3fb633d7-94ab-43c2-9704-45cce7f8f407" providerId="ADAL" clId="{ACFBB55F-2AC1-4C70-950A-E0B4068C194B}" dt="2021-09-21T08:32:10.694" v="0"/>
          <ac:spMkLst>
            <pc:docMk/>
            <pc:sldMk cId="2917096943" sldId="279"/>
            <ac:spMk id="125" creationId="{00000000-0000-0000-0000-000000000000}"/>
          </ac:spMkLst>
        </pc:spChg>
        <pc:spChg chg="mod">
          <ac:chgData name="Sebastian Del Bano Rollin" userId="3fb633d7-94ab-43c2-9704-45cce7f8f407" providerId="ADAL" clId="{ACFBB55F-2AC1-4C70-950A-E0B4068C194B}" dt="2021-09-21T08:32:10.694" v="0"/>
          <ac:spMkLst>
            <pc:docMk/>
            <pc:sldMk cId="2917096943" sldId="279"/>
            <ac:spMk id="126" creationId="{00000000-0000-0000-0000-000000000000}"/>
          </ac:spMkLst>
        </pc:spChg>
        <pc:spChg chg="mod">
          <ac:chgData name="Sebastian Del Bano Rollin" userId="3fb633d7-94ab-43c2-9704-45cce7f8f407" providerId="ADAL" clId="{ACFBB55F-2AC1-4C70-950A-E0B4068C194B}" dt="2021-09-21T08:32:10.694" v="0"/>
          <ac:spMkLst>
            <pc:docMk/>
            <pc:sldMk cId="2917096943" sldId="279"/>
            <ac:spMk id="127" creationId="{00000000-0000-0000-0000-000000000000}"/>
          </ac:spMkLst>
        </pc:spChg>
        <pc:picChg chg="mod">
          <ac:chgData name="Sebastian Del Bano Rollin" userId="3fb633d7-94ab-43c2-9704-45cce7f8f407" providerId="ADAL" clId="{ACFBB55F-2AC1-4C70-950A-E0B4068C194B}" dt="2021-09-21T08:32:10.694" v="0"/>
          <ac:picMkLst>
            <pc:docMk/>
            <pc:sldMk cId="2917096943" sldId="279"/>
            <ac:picMk id="124" creationId="{00000000-0000-0000-0000-000000000000}"/>
          </ac:picMkLst>
        </pc:picChg>
      </pc:sldChg>
      <pc:sldChg chg="modSp modNotes">
        <pc:chgData name="Sebastian Del Bano Rollin" userId="3fb633d7-94ab-43c2-9704-45cce7f8f407" providerId="ADAL" clId="{ACFBB55F-2AC1-4C70-950A-E0B4068C194B}" dt="2021-09-21T08:32:10.694" v="0"/>
        <pc:sldMkLst>
          <pc:docMk/>
          <pc:sldMk cId="2383392736" sldId="280"/>
        </pc:sldMkLst>
        <pc:spChg chg="mod">
          <ac:chgData name="Sebastian Del Bano Rollin" userId="3fb633d7-94ab-43c2-9704-45cce7f8f407" providerId="ADAL" clId="{ACFBB55F-2AC1-4C70-950A-E0B4068C194B}" dt="2021-09-21T08:32:10.694" v="0"/>
          <ac:spMkLst>
            <pc:docMk/>
            <pc:sldMk cId="2383392736" sldId="280"/>
            <ac:spMk id="132" creationId="{00000000-0000-0000-0000-000000000000}"/>
          </ac:spMkLst>
        </pc:spChg>
        <pc:spChg chg="mod">
          <ac:chgData name="Sebastian Del Bano Rollin" userId="3fb633d7-94ab-43c2-9704-45cce7f8f407" providerId="ADAL" clId="{ACFBB55F-2AC1-4C70-950A-E0B4068C194B}" dt="2021-09-21T08:32:10.694" v="0"/>
          <ac:spMkLst>
            <pc:docMk/>
            <pc:sldMk cId="2383392736" sldId="280"/>
            <ac:spMk id="133" creationId="{00000000-0000-0000-0000-000000000000}"/>
          </ac:spMkLst>
        </pc:spChg>
        <pc:spChg chg="mod">
          <ac:chgData name="Sebastian Del Bano Rollin" userId="3fb633d7-94ab-43c2-9704-45cce7f8f407" providerId="ADAL" clId="{ACFBB55F-2AC1-4C70-950A-E0B4068C194B}" dt="2021-09-21T08:32:10.694" v="0"/>
          <ac:spMkLst>
            <pc:docMk/>
            <pc:sldMk cId="2383392736" sldId="280"/>
            <ac:spMk id="135" creationId="{07977D39-626F-40D7-B00F-16E02602DD5A}"/>
          </ac:spMkLst>
        </pc:spChg>
        <pc:spChg chg="mod">
          <ac:chgData name="Sebastian Del Bano Rollin" userId="3fb633d7-94ab-43c2-9704-45cce7f8f407" providerId="ADAL" clId="{ACFBB55F-2AC1-4C70-950A-E0B4068C194B}" dt="2021-09-21T08:32:10.694" v="0"/>
          <ac:spMkLst>
            <pc:docMk/>
            <pc:sldMk cId="2383392736" sldId="280"/>
            <ac:spMk id="136" creationId="{B905CDE4-B751-4B3E-B625-6E59F8903414}"/>
          </ac:spMkLst>
        </pc:spChg>
        <pc:spChg chg="mod">
          <ac:chgData name="Sebastian Del Bano Rollin" userId="3fb633d7-94ab-43c2-9704-45cce7f8f407" providerId="ADAL" clId="{ACFBB55F-2AC1-4C70-950A-E0B4068C194B}" dt="2021-09-21T08:32:10.694" v="0"/>
          <ac:spMkLst>
            <pc:docMk/>
            <pc:sldMk cId="2383392736" sldId="280"/>
            <ac:spMk id="137" creationId="{08108C16-F4C0-44AA-999D-17BD39219B24}"/>
          </ac:spMkLst>
        </pc:spChg>
        <pc:spChg chg="mod">
          <ac:chgData name="Sebastian Del Bano Rollin" userId="3fb633d7-94ab-43c2-9704-45cce7f8f407" providerId="ADAL" clId="{ACFBB55F-2AC1-4C70-950A-E0B4068C194B}" dt="2021-09-21T08:32:10.694" v="0"/>
          <ac:spMkLst>
            <pc:docMk/>
            <pc:sldMk cId="2383392736" sldId="280"/>
            <ac:spMk id="138" creationId="{CDC29AC1-2821-4FCC-B597-88DAF39C36FE}"/>
          </ac:spMkLst>
        </pc:spChg>
        <pc:spChg chg="mod">
          <ac:chgData name="Sebastian Del Bano Rollin" userId="3fb633d7-94ab-43c2-9704-45cce7f8f407" providerId="ADAL" clId="{ACFBB55F-2AC1-4C70-950A-E0B4068C194B}" dt="2021-09-21T08:32:10.694" v="0"/>
          <ac:spMkLst>
            <pc:docMk/>
            <pc:sldMk cId="2383392736" sldId="280"/>
            <ac:spMk id="139" creationId="{C8F10CB3-3B5E-4C7A-98CF-B87454DDFA39}"/>
          </ac:spMkLst>
        </pc:spChg>
        <pc:picChg chg="mod">
          <ac:chgData name="Sebastian Del Bano Rollin" userId="3fb633d7-94ab-43c2-9704-45cce7f8f407" providerId="ADAL" clId="{ACFBB55F-2AC1-4C70-950A-E0B4068C194B}" dt="2021-09-21T08:32:10.694" v="0"/>
          <ac:picMkLst>
            <pc:docMk/>
            <pc:sldMk cId="2383392736" sldId="280"/>
            <ac:picMk id="4" creationId="{00000000-0000-0000-0000-000000000000}"/>
          </ac:picMkLst>
        </pc:picChg>
        <pc:picChg chg="mod">
          <ac:chgData name="Sebastian Del Bano Rollin" userId="3fb633d7-94ab-43c2-9704-45cce7f8f407" providerId="ADAL" clId="{ACFBB55F-2AC1-4C70-950A-E0B4068C194B}" dt="2021-09-21T08:32:10.694" v="0"/>
          <ac:picMkLst>
            <pc:docMk/>
            <pc:sldMk cId="2383392736" sldId="280"/>
            <ac:picMk id="5" creationId="{00000000-0000-0000-0000-000000000000}"/>
          </ac:picMkLst>
        </pc:picChg>
        <pc:picChg chg="mod">
          <ac:chgData name="Sebastian Del Bano Rollin" userId="3fb633d7-94ab-43c2-9704-45cce7f8f407" providerId="ADAL" clId="{ACFBB55F-2AC1-4C70-950A-E0B4068C194B}" dt="2021-09-21T08:32:10.694" v="0"/>
          <ac:picMkLst>
            <pc:docMk/>
            <pc:sldMk cId="2383392736" sldId="280"/>
            <ac:picMk id="6" creationId="{00000000-0000-0000-0000-000000000000}"/>
          </ac:picMkLst>
        </pc:picChg>
        <pc:picChg chg="mod">
          <ac:chgData name="Sebastian Del Bano Rollin" userId="3fb633d7-94ab-43c2-9704-45cce7f8f407" providerId="ADAL" clId="{ACFBB55F-2AC1-4C70-950A-E0B4068C194B}" dt="2021-09-21T08:32:10.694" v="0"/>
          <ac:picMkLst>
            <pc:docMk/>
            <pc:sldMk cId="2383392736" sldId="280"/>
            <ac:picMk id="10" creationId="{71D0D98B-963C-9D45-B739-8393DA80BB6B}"/>
          </ac:picMkLst>
        </pc:picChg>
        <pc:picChg chg="mod">
          <ac:chgData name="Sebastian Del Bano Rollin" userId="3fb633d7-94ab-43c2-9704-45cce7f8f407" providerId="ADAL" clId="{ACFBB55F-2AC1-4C70-950A-E0B4068C194B}" dt="2021-09-21T08:32:10.694" v="0"/>
          <ac:picMkLst>
            <pc:docMk/>
            <pc:sldMk cId="2383392736" sldId="280"/>
            <ac:picMk id="131" creationId="{00000000-0000-0000-0000-000000000000}"/>
          </ac:picMkLst>
        </pc:picChg>
      </pc:sldChg>
      <pc:sldChg chg="modSp">
        <pc:chgData name="Sebastian Del Bano Rollin" userId="3fb633d7-94ab-43c2-9704-45cce7f8f407" providerId="ADAL" clId="{ACFBB55F-2AC1-4C70-950A-E0B4068C194B}" dt="2021-09-21T08:32:10.694" v="0"/>
        <pc:sldMkLst>
          <pc:docMk/>
          <pc:sldMk cId="2016411316" sldId="281"/>
        </pc:sldMkLst>
        <pc:spChg chg="mod">
          <ac:chgData name="Sebastian Del Bano Rollin" userId="3fb633d7-94ab-43c2-9704-45cce7f8f407" providerId="ADAL" clId="{ACFBB55F-2AC1-4C70-950A-E0B4068C194B}" dt="2021-09-21T08:32:10.694" v="0"/>
          <ac:spMkLst>
            <pc:docMk/>
            <pc:sldMk cId="2016411316" sldId="281"/>
            <ac:spMk id="132" creationId="{00000000-0000-0000-0000-000000000000}"/>
          </ac:spMkLst>
        </pc:spChg>
        <pc:spChg chg="mod">
          <ac:chgData name="Sebastian Del Bano Rollin" userId="3fb633d7-94ab-43c2-9704-45cce7f8f407" providerId="ADAL" clId="{ACFBB55F-2AC1-4C70-950A-E0B4068C194B}" dt="2021-09-21T08:32:10.694" v="0"/>
          <ac:spMkLst>
            <pc:docMk/>
            <pc:sldMk cId="2016411316" sldId="281"/>
            <ac:spMk id="133" creationId="{00000000-0000-0000-0000-000000000000}"/>
          </ac:spMkLst>
        </pc:spChg>
        <pc:spChg chg="mod">
          <ac:chgData name="Sebastian Del Bano Rollin" userId="3fb633d7-94ab-43c2-9704-45cce7f8f407" providerId="ADAL" clId="{ACFBB55F-2AC1-4C70-950A-E0B4068C194B}" dt="2021-09-21T08:32:10.694" v="0"/>
          <ac:spMkLst>
            <pc:docMk/>
            <pc:sldMk cId="2016411316" sldId="281"/>
            <ac:spMk id="135" creationId="{07977D39-626F-40D7-B00F-16E02602DD5A}"/>
          </ac:spMkLst>
        </pc:spChg>
        <pc:spChg chg="mod">
          <ac:chgData name="Sebastian Del Bano Rollin" userId="3fb633d7-94ab-43c2-9704-45cce7f8f407" providerId="ADAL" clId="{ACFBB55F-2AC1-4C70-950A-E0B4068C194B}" dt="2021-09-21T08:32:10.694" v="0"/>
          <ac:spMkLst>
            <pc:docMk/>
            <pc:sldMk cId="2016411316" sldId="281"/>
            <ac:spMk id="136" creationId="{B905CDE4-B751-4B3E-B625-6E59F8903414}"/>
          </ac:spMkLst>
        </pc:spChg>
        <pc:spChg chg="mod">
          <ac:chgData name="Sebastian Del Bano Rollin" userId="3fb633d7-94ab-43c2-9704-45cce7f8f407" providerId="ADAL" clId="{ACFBB55F-2AC1-4C70-950A-E0B4068C194B}" dt="2021-09-21T08:32:10.694" v="0"/>
          <ac:spMkLst>
            <pc:docMk/>
            <pc:sldMk cId="2016411316" sldId="281"/>
            <ac:spMk id="137" creationId="{08108C16-F4C0-44AA-999D-17BD39219B24}"/>
          </ac:spMkLst>
        </pc:spChg>
        <pc:spChg chg="mod">
          <ac:chgData name="Sebastian Del Bano Rollin" userId="3fb633d7-94ab-43c2-9704-45cce7f8f407" providerId="ADAL" clId="{ACFBB55F-2AC1-4C70-950A-E0B4068C194B}" dt="2021-09-21T08:32:10.694" v="0"/>
          <ac:spMkLst>
            <pc:docMk/>
            <pc:sldMk cId="2016411316" sldId="281"/>
            <ac:spMk id="138" creationId="{CDC29AC1-2821-4FCC-B597-88DAF39C36FE}"/>
          </ac:spMkLst>
        </pc:spChg>
        <pc:spChg chg="mod">
          <ac:chgData name="Sebastian Del Bano Rollin" userId="3fb633d7-94ab-43c2-9704-45cce7f8f407" providerId="ADAL" clId="{ACFBB55F-2AC1-4C70-950A-E0B4068C194B}" dt="2021-09-21T08:32:10.694" v="0"/>
          <ac:spMkLst>
            <pc:docMk/>
            <pc:sldMk cId="2016411316" sldId="281"/>
            <ac:spMk id="139" creationId="{C8F10CB3-3B5E-4C7A-98CF-B87454DDFA39}"/>
          </ac:spMkLst>
        </pc:spChg>
        <pc:picChg chg="mod">
          <ac:chgData name="Sebastian Del Bano Rollin" userId="3fb633d7-94ab-43c2-9704-45cce7f8f407" providerId="ADAL" clId="{ACFBB55F-2AC1-4C70-950A-E0B4068C194B}" dt="2021-09-21T08:32:10.694" v="0"/>
          <ac:picMkLst>
            <pc:docMk/>
            <pc:sldMk cId="2016411316" sldId="281"/>
            <ac:picMk id="2" creationId="{00000000-0000-0000-0000-000000000000}"/>
          </ac:picMkLst>
        </pc:picChg>
        <pc:picChg chg="mod">
          <ac:chgData name="Sebastian Del Bano Rollin" userId="3fb633d7-94ab-43c2-9704-45cce7f8f407" providerId="ADAL" clId="{ACFBB55F-2AC1-4C70-950A-E0B4068C194B}" dt="2021-09-21T08:32:10.694" v="0"/>
          <ac:picMkLst>
            <pc:docMk/>
            <pc:sldMk cId="2016411316" sldId="281"/>
            <ac:picMk id="3" creationId="{00000000-0000-0000-0000-000000000000}"/>
          </ac:picMkLst>
        </pc:picChg>
        <pc:picChg chg="mod">
          <ac:chgData name="Sebastian Del Bano Rollin" userId="3fb633d7-94ab-43c2-9704-45cce7f8f407" providerId="ADAL" clId="{ACFBB55F-2AC1-4C70-950A-E0B4068C194B}" dt="2021-09-21T08:32:10.694" v="0"/>
          <ac:picMkLst>
            <pc:docMk/>
            <pc:sldMk cId="2016411316" sldId="281"/>
            <ac:picMk id="5" creationId="{00000000-0000-0000-0000-000000000000}"/>
          </ac:picMkLst>
        </pc:picChg>
        <pc:picChg chg="mod">
          <ac:chgData name="Sebastian Del Bano Rollin" userId="3fb633d7-94ab-43c2-9704-45cce7f8f407" providerId="ADAL" clId="{ACFBB55F-2AC1-4C70-950A-E0B4068C194B}" dt="2021-09-21T08:32:10.694" v="0"/>
          <ac:picMkLst>
            <pc:docMk/>
            <pc:sldMk cId="2016411316" sldId="281"/>
            <ac:picMk id="7" creationId="{9EEB3A1A-E09D-6C4D-9AB0-0012DD6C98A3}"/>
          </ac:picMkLst>
        </pc:picChg>
        <pc:picChg chg="mod">
          <ac:chgData name="Sebastian Del Bano Rollin" userId="3fb633d7-94ab-43c2-9704-45cce7f8f407" providerId="ADAL" clId="{ACFBB55F-2AC1-4C70-950A-E0B4068C194B}" dt="2021-09-21T08:32:10.694" v="0"/>
          <ac:picMkLst>
            <pc:docMk/>
            <pc:sldMk cId="2016411316" sldId="281"/>
            <ac:picMk id="9" creationId="{6859F911-28EA-8446-B7B9-A3E44BDFB191}"/>
          </ac:picMkLst>
        </pc:picChg>
      </pc:sldChg>
      <pc:sldChg chg="modSp modNotes">
        <pc:chgData name="Sebastian Del Bano Rollin" userId="3fb633d7-94ab-43c2-9704-45cce7f8f407" providerId="ADAL" clId="{ACFBB55F-2AC1-4C70-950A-E0B4068C194B}" dt="2021-09-21T08:32:10.694" v="0"/>
        <pc:sldMkLst>
          <pc:docMk/>
          <pc:sldMk cId="1250877711" sldId="282"/>
        </pc:sldMkLst>
        <pc:spChg chg="mod">
          <ac:chgData name="Sebastian Del Bano Rollin" userId="3fb633d7-94ab-43c2-9704-45cce7f8f407" providerId="ADAL" clId="{ACFBB55F-2AC1-4C70-950A-E0B4068C194B}" dt="2021-09-21T08:32:10.694" v="0"/>
          <ac:spMkLst>
            <pc:docMk/>
            <pc:sldMk cId="1250877711" sldId="282"/>
            <ac:spMk id="129" creationId="{00000000-0000-0000-0000-000000000000}"/>
          </ac:spMkLst>
        </pc:spChg>
        <pc:spChg chg="mod">
          <ac:chgData name="Sebastian Del Bano Rollin" userId="3fb633d7-94ab-43c2-9704-45cce7f8f407" providerId="ADAL" clId="{ACFBB55F-2AC1-4C70-950A-E0B4068C194B}" dt="2021-09-21T08:32:10.694" v="0"/>
          <ac:spMkLst>
            <pc:docMk/>
            <pc:sldMk cId="1250877711" sldId="282"/>
            <ac:spMk id="130" creationId="{00000000-0000-0000-0000-000000000000}"/>
          </ac:spMkLst>
        </pc:spChg>
        <pc:picChg chg="mod">
          <ac:chgData name="Sebastian Del Bano Rollin" userId="3fb633d7-94ab-43c2-9704-45cce7f8f407" providerId="ADAL" clId="{ACFBB55F-2AC1-4C70-950A-E0B4068C194B}" dt="2021-09-21T08:32:10.694" v="0"/>
          <ac:picMkLst>
            <pc:docMk/>
            <pc:sldMk cId="1250877711" sldId="282"/>
            <ac:picMk id="3" creationId="{5E225258-5893-8442-8408-D218FDC706AD}"/>
          </ac:picMkLst>
        </pc:picChg>
        <pc:picChg chg="mod">
          <ac:chgData name="Sebastian Del Bano Rollin" userId="3fb633d7-94ab-43c2-9704-45cce7f8f407" providerId="ADAL" clId="{ACFBB55F-2AC1-4C70-950A-E0B4068C194B}" dt="2021-09-21T08:32:10.694" v="0"/>
          <ac:picMkLst>
            <pc:docMk/>
            <pc:sldMk cId="1250877711" sldId="282"/>
            <ac:picMk id="128" creationId="{00000000-0000-0000-0000-000000000000}"/>
          </ac:picMkLst>
        </pc:picChg>
      </pc:sldChg>
      <pc:sldChg chg="modSp">
        <pc:chgData name="Sebastian Del Bano Rollin" userId="3fb633d7-94ab-43c2-9704-45cce7f8f407" providerId="ADAL" clId="{ACFBB55F-2AC1-4C70-950A-E0B4068C194B}" dt="2021-09-21T08:32:10.694" v="0"/>
        <pc:sldMkLst>
          <pc:docMk/>
          <pc:sldMk cId="2344437150" sldId="284"/>
        </pc:sldMkLst>
        <pc:spChg chg="mod">
          <ac:chgData name="Sebastian Del Bano Rollin" userId="3fb633d7-94ab-43c2-9704-45cce7f8f407" providerId="ADAL" clId="{ACFBB55F-2AC1-4C70-950A-E0B4068C194B}" dt="2021-09-21T08:32:10.694" v="0"/>
          <ac:spMkLst>
            <pc:docMk/>
            <pc:sldMk cId="2344437150" sldId="284"/>
            <ac:spMk id="2" creationId="{443E8B56-8350-9D4A-BFB3-0805B17F4DCB}"/>
          </ac:spMkLst>
        </pc:spChg>
        <pc:spChg chg="mod">
          <ac:chgData name="Sebastian Del Bano Rollin" userId="3fb633d7-94ab-43c2-9704-45cce7f8f407" providerId="ADAL" clId="{ACFBB55F-2AC1-4C70-950A-E0B4068C194B}" dt="2021-09-21T08:32:10.694" v="0"/>
          <ac:spMkLst>
            <pc:docMk/>
            <pc:sldMk cId="2344437150" sldId="284"/>
            <ac:spMk id="125" creationId="{00000000-0000-0000-0000-000000000000}"/>
          </ac:spMkLst>
        </pc:spChg>
        <pc:spChg chg="mod">
          <ac:chgData name="Sebastian Del Bano Rollin" userId="3fb633d7-94ab-43c2-9704-45cce7f8f407" providerId="ADAL" clId="{ACFBB55F-2AC1-4C70-950A-E0B4068C194B}" dt="2021-09-21T08:32:10.694" v="0"/>
          <ac:spMkLst>
            <pc:docMk/>
            <pc:sldMk cId="2344437150" sldId="284"/>
            <ac:spMk id="126" creationId="{00000000-0000-0000-0000-000000000000}"/>
          </ac:spMkLst>
        </pc:spChg>
        <pc:spChg chg="mod">
          <ac:chgData name="Sebastian Del Bano Rollin" userId="3fb633d7-94ab-43c2-9704-45cce7f8f407" providerId="ADAL" clId="{ACFBB55F-2AC1-4C70-950A-E0B4068C194B}" dt="2021-09-21T08:32:10.694" v="0"/>
          <ac:spMkLst>
            <pc:docMk/>
            <pc:sldMk cId="2344437150" sldId="284"/>
            <ac:spMk id="127" creationId="{00000000-0000-0000-0000-000000000000}"/>
          </ac:spMkLst>
        </pc:spChg>
        <pc:picChg chg="mod">
          <ac:chgData name="Sebastian Del Bano Rollin" userId="3fb633d7-94ab-43c2-9704-45cce7f8f407" providerId="ADAL" clId="{ACFBB55F-2AC1-4C70-950A-E0B4068C194B}" dt="2021-09-21T08:32:10.694" v="0"/>
          <ac:picMkLst>
            <pc:docMk/>
            <pc:sldMk cId="2344437150" sldId="284"/>
            <ac:picMk id="124" creationId="{00000000-0000-0000-0000-000000000000}"/>
          </ac:picMkLst>
        </pc:picChg>
      </pc:sldChg>
      <pc:sldChg chg="modSp modNotes">
        <pc:chgData name="Sebastian Del Bano Rollin" userId="3fb633d7-94ab-43c2-9704-45cce7f8f407" providerId="ADAL" clId="{ACFBB55F-2AC1-4C70-950A-E0B4068C194B}" dt="2021-09-21T08:32:10.694" v="0"/>
        <pc:sldMkLst>
          <pc:docMk/>
          <pc:sldMk cId="2483421301" sldId="285"/>
        </pc:sldMkLst>
        <pc:spChg chg="mod">
          <ac:chgData name="Sebastian Del Bano Rollin" userId="3fb633d7-94ab-43c2-9704-45cce7f8f407" providerId="ADAL" clId="{ACFBB55F-2AC1-4C70-950A-E0B4068C194B}" dt="2021-09-21T08:32:10.694" v="0"/>
          <ac:spMkLst>
            <pc:docMk/>
            <pc:sldMk cId="2483421301" sldId="285"/>
            <ac:spMk id="129" creationId="{00000000-0000-0000-0000-000000000000}"/>
          </ac:spMkLst>
        </pc:spChg>
        <pc:spChg chg="mod">
          <ac:chgData name="Sebastian Del Bano Rollin" userId="3fb633d7-94ab-43c2-9704-45cce7f8f407" providerId="ADAL" clId="{ACFBB55F-2AC1-4C70-950A-E0B4068C194B}" dt="2021-09-21T08:32:10.694" v="0"/>
          <ac:spMkLst>
            <pc:docMk/>
            <pc:sldMk cId="2483421301" sldId="285"/>
            <ac:spMk id="130" creationId="{00000000-0000-0000-0000-000000000000}"/>
          </ac:spMkLst>
        </pc:spChg>
        <pc:picChg chg="mod">
          <ac:chgData name="Sebastian Del Bano Rollin" userId="3fb633d7-94ab-43c2-9704-45cce7f8f407" providerId="ADAL" clId="{ACFBB55F-2AC1-4C70-950A-E0B4068C194B}" dt="2021-09-21T08:32:10.694" v="0"/>
          <ac:picMkLst>
            <pc:docMk/>
            <pc:sldMk cId="2483421301" sldId="285"/>
            <ac:picMk id="6" creationId="{A2C02298-FAEE-3F4B-A409-72B582CAAF3B}"/>
          </ac:picMkLst>
        </pc:picChg>
        <pc:picChg chg="mod">
          <ac:chgData name="Sebastian Del Bano Rollin" userId="3fb633d7-94ab-43c2-9704-45cce7f8f407" providerId="ADAL" clId="{ACFBB55F-2AC1-4C70-950A-E0B4068C194B}" dt="2021-09-21T08:32:10.694" v="0"/>
          <ac:picMkLst>
            <pc:docMk/>
            <pc:sldMk cId="2483421301" sldId="285"/>
            <ac:picMk id="8" creationId="{6416C75C-9323-B04D-8E14-19912700B5C4}"/>
          </ac:picMkLst>
        </pc:picChg>
        <pc:picChg chg="mod">
          <ac:chgData name="Sebastian Del Bano Rollin" userId="3fb633d7-94ab-43c2-9704-45cce7f8f407" providerId="ADAL" clId="{ACFBB55F-2AC1-4C70-950A-E0B4068C194B}" dt="2021-09-21T08:32:10.694" v="0"/>
          <ac:picMkLst>
            <pc:docMk/>
            <pc:sldMk cId="2483421301" sldId="285"/>
            <ac:picMk id="10" creationId="{80DCA61C-D359-2A4E-8C5E-9D3BB2C664EF}"/>
          </ac:picMkLst>
        </pc:picChg>
        <pc:picChg chg="mod">
          <ac:chgData name="Sebastian Del Bano Rollin" userId="3fb633d7-94ab-43c2-9704-45cce7f8f407" providerId="ADAL" clId="{ACFBB55F-2AC1-4C70-950A-E0B4068C194B}" dt="2021-09-21T08:32:10.694" v="0"/>
          <ac:picMkLst>
            <pc:docMk/>
            <pc:sldMk cId="2483421301" sldId="285"/>
            <ac:picMk id="14" creationId="{D5FB4B99-E763-D24C-A07D-7480D81B3318}"/>
          </ac:picMkLst>
        </pc:picChg>
        <pc:picChg chg="mod">
          <ac:chgData name="Sebastian Del Bano Rollin" userId="3fb633d7-94ab-43c2-9704-45cce7f8f407" providerId="ADAL" clId="{ACFBB55F-2AC1-4C70-950A-E0B4068C194B}" dt="2021-09-21T08:32:10.694" v="0"/>
          <ac:picMkLst>
            <pc:docMk/>
            <pc:sldMk cId="2483421301" sldId="285"/>
            <ac:picMk id="15" creationId="{B653A787-A58B-3244-B4CE-D2665D6ED926}"/>
          </ac:picMkLst>
        </pc:picChg>
        <pc:picChg chg="mod">
          <ac:chgData name="Sebastian Del Bano Rollin" userId="3fb633d7-94ab-43c2-9704-45cce7f8f407" providerId="ADAL" clId="{ACFBB55F-2AC1-4C70-950A-E0B4068C194B}" dt="2021-09-21T08:32:10.694" v="0"/>
          <ac:picMkLst>
            <pc:docMk/>
            <pc:sldMk cId="2483421301" sldId="285"/>
            <ac:picMk id="128" creationId="{00000000-0000-0000-0000-000000000000}"/>
          </ac:picMkLst>
        </pc:picChg>
      </pc:sldChg>
      <pc:sldChg chg="modSp">
        <pc:chgData name="Sebastian Del Bano Rollin" userId="3fb633d7-94ab-43c2-9704-45cce7f8f407" providerId="ADAL" clId="{ACFBB55F-2AC1-4C70-950A-E0B4068C194B}" dt="2021-09-21T08:32:10.694" v="0"/>
        <pc:sldMkLst>
          <pc:docMk/>
          <pc:sldMk cId="2266583893" sldId="286"/>
        </pc:sldMkLst>
        <pc:spChg chg="mod">
          <ac:chgData name="Sebastian Del Bano Rollin" userId="3fb633d7-94ab-43c2-9704-45cce7f8f407" providerId="ADAL" clId="{ACFBB55F-2AC1-4C70-950A-E0B4068C194B}" dt="2021-09-21T08:32:10.694" v="0"/>
          <ac:spMkLst>
            <pc:docMk/>
            <pc:sldMk cId="2266583893" sldId="286"/>
            <ac:spMk id="5" creationId="{E2CB2B9D-6B1D-BC44-8F05-B16F46641222}"/>
          </ac:spMkLst>
        </pc:spChg>
        <pc:spChg chg="mod">
          <ac:chgData name="Sebastian Del Bano Rollin" userId="3fb633d7-94ab-43c2-9704-45cce7f8f407" providerId="ADAL" clId="{ACFBB55F-2AC1-4C70-950A-E0B4068C194B}" dt="2021-09-21T08:32:10.694" v="0"/>
          <ac:spMkLst>
            <pc:docMk/>
            <pc:sldMk cId="2266583893" sldId="286"/>
            <ac:spMk id="129" creationId="{00000000-0000-0000-0000-000000000000}"/>
          </ac:spMkLst>
        </pc:spChg>
        <pc:spChg chg="mod">
          <ac:chgData name="Sebastian Del Bano Rollin" userId="3fb633d7-94ab-43c2-9704-45cce7f8f407" providerId="ADAL" clId="{ACFBB55F-2AC1-4C70-950A-E0B4068C194B}" dt="2021-09-21T08:32:10.694" v="0"/>
          <ac:spMkLst>
            <pc:docMk/>
            <pc:sldMk cId="2266583893" sldId="286"/>
            <ac:spMk id="130" creationId="{00000000-0000-0000-0000-000000000000}"/>
          </ac:spMkLst>
        </pc:spChg>
        <pc:picChg chg="mod">
          <ac:chgData name="Sebastian Del Bano Rollin" userId="3fb633d7-94ab-43c2-9704-45cce7f8f407" providerId="ADAL" clId="{ACFBB55F-2AC1-4C70-950A-E0B4068C194B}" dt="2021-09-21T08:32:10.694" v="0"/>
          <ac:picMkLst>
            <pc:docMk/>
            <pc:sldMk cId="2266583893" sldId="286"/>
            <ac:picMk id="4" creationId="{17701F61-DDAB-3044-83D7-EB2421755A46}"/>
          </ac:picMkLst>
        </pc:picChg>
        <pc:picChg chg="mod">
          <ac:chgData name="Sebastian Del Bano Rollin" userId="3fb633d7-94ab-43c2-9704-45cce7f8f407" providerId="ADAL" clId="{ACFBB55F-2AC1-4C70-950A-E0B4068C194B}" dt="2021-09-21T08:32:10.694" v="0"/>
          <ac:picMkLst>
            <pc:docMk/>
            <pc:sldMk cId="2266583893" sldId="286"/>
            <ac:picMk id="128" creationId="{00000000-0000-0000-0000-000000000000}"/>
          </ac:picMkLst>
        </pc:picChg>
      </pc:sldChg>
      <pc:sldChg chg="modSp">
        <pc:chgData name="Sebastian Del Bano Rollin" userId="3fb633d7-94ab-43c2-9704-45cce7f8f407" providerId="ADAL" clId="{ACFBB55F-2AC1-4C70-950A-E0B4068C194B}" dt="2021-09-21T08:32:10.694" v="0"/>
        <pc:sldMkLst>
          <pc:docMk/>
          <pc:sldMk cId="4224157492" sldId="287"/>
        </pc:sldMkLst>
        <pc:spChg chg="mod">
          <ac:chgData name="Sebastian Del Bano Rollin" userId="3fb633d7-94ab-43c2-9704-45cce7f8f407" providerId="ADAL" clId="{ACFBB55F-2AC1-4C70-950A-E0B4068C194B}" dt="2021-09-21T08:32:10.694" v="0"/>
          <ac:spMkLst>
            <pc:docMk/>
            <pc:sldMk cId="4224157492" sldId="287"/>
            <ac:spMk id="2" creationId="{479AD535-DF0F-9F4B-8459-203938A9FA2E}"/>
          </ac:spMkLst>
        </pc:spChg>
        <pc:spChg chg="mod">
          <ac:chgData name="Sebastian Del Bano Rollin" userId="3fb633d7-94ab-43c2-9704-45cce7f8f407" providerId="ADAL" clId="{ACFBB55F-2AC1-4C70-950A-E0B4068C194B}" dt="2021-09-21T08:32:10.694" v="0"/>
          <ac:spMkLst>
            <pc:docMk/>
            <pc:sldMk cId="4224157492" sldId="287"/>
            <ac:spMk id="129" creationId="{00000000-0000-0000-0000-000000000000}"/>
          </ac:spMkLst>
        </pc:spChg>
        <pc:spChg chg="mod">
          <ac:chgData name="Sebastian Del Bano Rollin" userId="3fb633d7-94ab-43c2-9704-45cce7f8f407" providerId="ADAL" clId="{ACFBB55F-2AC1-4C70-950A-E0B4068C194B}" dt="2021-09-21T08:32:10.694" v="0"/>
          <ac:spMkLst>
            <pc:docMk/>
            <pc:sldMk cId="4224157492" sldId="287"/>
            <ac:spMk id="130" creationId="{00000000-0000-0000-0000-000000000000}"/>
          </ac:spMkLst>
        </pc:spChg>
        <pc:picChg chg="mod">
          <ac:chgData name="Sebastian Del Bano Rollin" userId="3fb633d7-94ab-43c2-9704-45cce7f8f407" providerId="ADAL" clId="{ACFBB55F-2AC1-4C70-950A-E0B4068C194B}" dt="2021-09-21T08:32:10.694" v="0"/>
          <ac:picMkLst>
            <pc:docMk/>
            <pc:sldMk cId="4224157492" sldId="287"/>
            <ac:picMk id="3" creationId="{7ECD8E3C-5C04-3646-81E5-5E0763F122D6}"/>
          </ac:picMkLst>
        </pc:picChg>
        <pc:picChg chg="mod">
          <ac:chgData name="Sebastian Del Bano Rollin" userId="3fb633d7-94ab-43c2-9704-45cce7f8f407" providerId="ADAL" clId="{ACFBB55F-2AC1-4C70-950A-E0B4068C194B}" dt="2021-09-21T08:32:10.694" v="0"/>
          <ac:picMkLst>
            <pc:docMk/>
            <pc:sldMk cId="4224157492" sldId="287"/>
            <ac:picMk id="128" creationId="{00000000-0000-0000-0000-000000000000}"/>
          </ac:picMkLst>
        </pc:picChg>
      </pc:sldChg>
      <pc:sldChg chg="modSp">
        <pc:chgData name="Sebastian Del Bano Rollin" userId="3fb633d7-94ab-43c2-9704-45cce7f8f407" providerId="ADAL" clId="{ACFBB55F-2AC1-4C70-950A-E0B4068C194B}" dt="2021-09-21T08:32:10.694" v="0"/>
        <pc:sldMkLst>
          <pc:docMk/>
          <pc:sldMk cId="1318076197" sldId="293"/>
        </pc:sldMkLst>
        <pc:spChg chg="mod">
          <ac:chgData name="Sebastian Del Bano Rollin" userId="3fb633d7-94ab-43c2-9704-45cce7f8f407" providerId="ADAL" clId="{ACFBB55F-2AC1-4C70-950A-E0B4068C194B}" dt="2021-09-21T08:32:10.694" v="0"/>
          <ac:spMkLst>
            <pc:docMk/>
            <pc:sldMk cId="1318076197" sldId="293"/>
            <ac:spMk id="140" creationId="{00000000-0000-0000-0000-000000000000}"/>
          </ac:spMkLst>
        </pc:spChg>
        <pc:spChg chg="mod">
          <ac:chgData name="Sebastian Del Bano Rollin" userId="3fb633d7-94ab-43c2-9704-45cce7f8f407" providerId="ADAL" clId="{ACFBB55F-2AC1-4C70-950A-E0B4068C194B}" dt="2021-09-21T08:32:10.694" v="0"/>
          <ac:spMkLst>
            <pc:docMk/>
            <pc:sldMk cId="1318076197" sldId="293"/>
            <ac:spMk id="141" creationId="{00000000-0000-0000-0000-000000000000}"/>
          </ac:spMkLst>
        </pc:spChg>
        <pc:spChg chg="mod">
          <ac:chgData name="Sebastian Del Bano Rollin" userId="3fb633d7-94ab-43c2-9704-45cce7f8f407" providerId="ADAL" clId="{ACFBB55F-2AC1-4C70-950A-E0B4068C194B}" dt="2021-09-21T08:32:10.694" v="0"/>
          <ac:spMkLst>
            <pc:docMk/>
            <pc:sldMk cId="1318076197" sldId="293"/>
            <ac:spMk id="142" creationId="{00000000-0000-0000-0000-000000000000}"/>
          </ac:spMkLst>
        </pc:spChg>
        <pc:picChg chg="mod">
          <ac:chgData name="Sebastian Del Bano Rollin" userId="3fb633d7-94ab-43c2-9704-45cce7f8f407" providerId="ADAL" clId="{ACFBB55F-2AC1-4C70-950A-E0B4068C194B}" dt="2021-09-21T08:32:10.694" v="0"/>
          <ac:picMkLst>
            <pc:docMk/>
            <pc:sldMk cId="1318076197" sldId="293"/>
            <ac:picMk id="139" creationId="{00000000-0000-0000-0000-000000000000}"/>
          </ac:picMkLst>
        </pc:picChg>
      </pc:sldChg>
      <pc:sldChg chg="modSp">
        <pc:chgData name="Sebastian Del Bano Rollin" userId="3fb633d7-94ab-43c2-9704-45cce7f8f407" providerId="ADAL" clId="{ACFBB55F-2AC1-4C70-950A-E0B4068C194B}" dt="2021-09-21T08:32:10.694" v="0"/>
        <pc:sldMkLst>
          <pc:docMk/>
          <pc:sldMk cId="1017835956" sldId="295"/>
        </pc:sldMkLst>
        <pc:spChg chg="mod">
          <ac:chgData name="Sebastian Del Bano Rollin" userId="3fb633d7-94ab-43c2-9704-45cce7f8f407" providerId="ADAL" clId="{ACFBB55F-2AC1-4C70-950A-E0B4068C194B}" dt="2021-09-21T08:32:10.694" v="0"/>
          <ac:spMkLst>
            <pc:docMk/>
            <pc:sldMk cId="1017835956" sldId="295"/>
            <ac:spMk id="129" creationId="{00000000-0000-0000-0000-000000000000}"/>
          </ac:spMkLst>
        </pc:spChg>
        <pc:spChg chg="mod">
          <ac:chgData name="Sebastian Del Bano Rollin" userId="3fb633d7-94ab-43c2-9704-45cce7f8f407" providerId="ADAL" clId="{ACFBB55F-2AC1-4C70-950A-E0B4068C194B}" dt="2021-09-21T08:32:10.694" v="0"/>
          <ac:spMkLst>
            <pc:docMk/>
            <pc:sldMk cId="1017835956" sldId="295"/>
            <ac:spMk id="130" creationId="{00000000-0000-0000-0000-000000000000}"/>
          </ac:spMkLst>
        </pc:spChg>
        <pc:picChg chg="mod">
          <ac:chgData name="Sebastian Del Bano Rollin" userId="3fb633d7-94ab-43c2-9704-45cce7f8f407" providerId="ADAL" clId="{ACFBB55F-2AC1-4C70-950A-E0B4068C194B}" dt="2021-09-21T08:32:10.694" v="0"/>
          <ac:picMkLst>
            <pc:docMk/>
            <pc:sldMk cId="1017835956" sldId="295"/>
            <ac:picMk id="3" creationId="{5AB8C4B3-C13E-B849-82B6-D44EF892A1F8}"/>
          </ac:picMkLst>
        </pc:picChg>
        <pc:picChg chg="mod">
          <ac:chgData name="Sebastian Del Bano Rollin" userId="3fb633d7-94ab-43c2-9704-45cce7f8f407" providerId="ADAL" clId="{ACFBB55F-2AC1-4C70-950A-E0B4068C194B}" dt="2021-09-21T08:32:10.694" v="0"/>
          <ac:picMkLst>
            <pc:docMk/>
            <pc:sldMk cId="1017835956" sldId="295"/>
            <ac:picMk id="7" creationId="{EDE840CD-4C5D-4F41-B59C-49A1F866B1C0}"/>
          </ac:picMkLst>
        </pc:picChg>
        <pc:picChg chg="mod">
          <ac:chgData name="Sebastian Del Bano Rollin" userId="3fb633d7-94ab-43c2-9704-45cce7f8f407" providerId="ADAL" clId="{ACFBB55F-2AC1-4C70-950A-E0B4068C194B}" dt="2021-09-21T08:32:10.694" v="0"/>
          <ac:picMkLst>
            <pc:docMk/>
            <pc:sldMk cId="1017835956" sldId="295"/>
            <ac:picMk id="9" creationId="{3B095B47-30A7-0546-9D98-7A96F76CED38}"/>
          </ac:picMkLst>
        </pc:picChg>
        <pc:picChg chg="mod">
          <ac:chgData name="Sebastian Del Bano Rollin" userId="3fb633d7-94ab-43c2-9704-45cce7f8f407" providerId="ADAL" clId="{ACFBB55F-2AC1-4C70-950A-E0B4068C194B}" dt="2021-09-21T08:32:10.694" v="0"/>
          <ac:picMkLst>
            <pc:docMk/>
            <pc:sldMk cId="1017835956" sldId="295"/>
            <ac:picMk id="10" creationId="{1C704150-6B3E-A440-AAE5-9E538B8C8091}"/>
          </ac:picMkLst>
        </pc:picChg>
        <pc:picChg chg="mod">
          <ac:chgData name="Sebastian Del Bano Rollin" userId="3fb633d7-94ab-43c2-9704-45cce7f8f407" providerId="ADAL" clId="{ACFBB55F-2AC1-4C70-950A-E0B4068C194B}" dt="2021-09-21T08:32:10.694" v="0"/>
          <ac:picMkLst>
            <pc:docMk/>
            <pc:sldMk cId="1017835956" sldId="295"/>
            <ac:picMk id="11" creationId="{69CD2195-E1CE-134A-BE22-074EF8CC2DBD}"/>
          </ac:picMkLst>
        </pc:picChg>
        <pc:picChg chg="mod">
          <ac:chgData name="Sebastian Del Bano Rollin" userId="3fb633d7-94ab-43c2-9704-45cce7f8f407" providerId="ADAL" clId="{ACFBB55F-2AC1-4C70-950A-E0B4068C194B}" dt="2021-09-21T08:32:10.694" v="0"/>
          <ac:picMkLst>
            <pc:docMk/>
            <pc:sldMk cId="1017835956" sldId="295"/>
            <ac:picMk id="128" creationId="{00000000-0000-0000-0000-000000000000}"/>
          </ac:picMkLst>
        </pc:picChg>
      </pc:sldChg>
      <pc:sldChg chg="modSp">
        <pc:chgData name="Sebastian Del Bano Rollin" userId="3fb633d7-94ab-43c2-9704-45cce7f8f407" providerId="ADAL" clId="{ACFBB55F-2AC1-4C70-950A-E0B4068C194B}" dt="2021-09-21T08:32:10.694" v="0"/>
        <pc:sldMkLst>
          <pc:docMk/>
          <pc:sldMk cId="3358027212" sldId="297"/>
        </pc:sldMkLst>
        <pc:spChg chg="mod">
          <ac:chgData name="Sebastian Del Bano Rollin" userId="3fb633d7-94ab-43c2-9704-45cce7f8f407" providerId="ADAL" clId="{ACFBB55F-2AC1-4C70-950A-E0B4068C194B}" dt="2021-09-21T08:32:10.694" v="0"/>
          <ac:spMkLst>
            <pc:docMk/>
            <pc:sldMk cId="3358027212" sldId="297"/>
            <ac:spMk id="2" creationId="{A7991840-6B56-D849-8DCD-161443E9D441}"/>
          </ac:spMkLst>
        </pc:spChg>
        <pc:spChg chg="mod">
          <ac:chgData name="Sebastian Del Bano Rollin" userId="3fb633d7-94ab-43c2-9704-45cce7f8f407" providerId="ADAL" clId="{ACFBB55F-2AC1-4C70-950A-E0B4068C194B}" dt="2021-09-21T08:32:10.694" v="0"/>
          <ac:spMkLst>
            <pc:docMk/>
            <pc:sldMk cId="3358027212" sldId="297"/>
            <ac:spMk id="125" creationId="{00000000-0000-0000-0000-000000000000}"/>
          </ac:spMkLst>
        </pc:spChg>
        <pc:spChg chg="mod">
          <ac:chgData name="Sebastian Del Bano Rollin" userId="3fb633d7-94ab-43c2-9704-45cce7f8f407" providerId="ADAL" clId="{ACFBB55F-2AC1-4C70-950A-E0B4068C194B}" dt="2021-09-21T08:32:10.694" v="0"/>
          <ac:spMkLst>
            <pc:docMk/>
            <pc:sldMk cId="3358027212" sldId="297"/>
            <ac:spMk id="126" creationId="{00000000-0000-0000-0000-000000000000}"/>
          </ac:spMkLst>
        </pc:spChg>
        <pc:spChg chg="mod">
          <ac:chgData name="Sebastian Del Bano Rollin" userId="3fb633d7-94ab-43c2-9704-45cce7f8f407" providerId="ADAL" clId="{ACFBB55F-2AC1-4C70-950A-E0B4068C194B}" dt="2021-09-21T08:32:10.694" v="0"/>
          <ac:spMkLst>
            <pc:docMk/>
            <pc:sldMk cId="3358027212" sldId="297"/>
            <ac:spMk id="127" creationId="{00000000-0000-0000-0000-000000000000}"/>
          </ac:spMkLst>
        </pc:spChg>
        <pc:picChg chg="mod">
          <ac:chgData name="Sebastian Del Bano Rollin" userId="3fb633d7-94ab-43c2-9704-45cce7f8f407" providerId="ADAL" clId="{ACFBB55F-2AC1-4C70-950A-E0B4068C194B}" dt="2021-09-21T08:32:10.694" v="0"/>
          <ac:picMkLst>
            <pc:docMk/>
            <pc:sldMk cId="3358027212" sldId="297"/>
            <ac:picMk id="124" creationId="{00000000-0000-0000-0000-000000000000}"/>
          </ac:picMkLst>
        </pc:picChg>
      </pc:sldChg>
      <pc:sldChg chg="modSp">
        <pc:chgData name="Sebastian Del Bano Rollin" userId="3fb633d7-94ab-43c2-9704-45cce7f8f407" providerId="ADAL" clId="{ACFBB55F-2AC1-4C70-950A-E0B4068C194B}" dt="2021-09-21T08:32:10.694" v="0"/>
        <pc:sldMkLst>
          <pc:docMk/>
          <pc:sldMk cId="3292635118" sldId="299"/>
        </pc:sldMkLst>
        <pc:spChg chg="mod">
          <ac:chgData name="Sebastian Del Bano Rollin" userId="3fb633d7-94ab-43c2-9704-45cce7f8f407" providerId="ADAL" clId="{ACFBB55F-2AC1-4C70-950A-E0B4068C194B}" dt="2021-09-21T08:32:10.694" v="0"/>
          <ac:spMkLst>
            <pc:docMk/>
            <pc:sldMk cId="3292635118" sldId="299"/>
            <ac:spMk id="140" creationId="{00000000-0000-0000-0000-000000000000}"/>
          </ac:spMkLst>
        </pc:spChg>
        <pc:spChg chg="mod">
          <ac:chgData name="Sebastian Del Bano Rollin" userId="3fb633d7-94ab-43c2-9704-45cce7f8f407" providerId="ADAL" clId="{ACFBB55F-2AC1-4C70-950A-E0B4068C194B}" dt="2021-09-21T08:32:10.694" v="0"/>
          <ac:spMkLst>
            <pc:docMk/>
            <pc:sldMk cId="3292635118" sldId="299"/>
            <ac:spMk id="141" creationId="{00000000-0000-0000-0000-000000000000}"/>
          </ac:spMkLst>
        </pc:spChg>
        <pc:spChg chg="mod">
          <ac:chgData name="Sebastian Del Bano Rollin" userId="3fb633d7-94ab-43c2-9704-45cce7f8f407" providerId="ADAL" clId="{ACFBB55F-2AC1-4C70-950A-E0B4068C194B}" dt="2021-09-21T08:32:10.694" v="0"/>
          <ac:spMkLst>
            <pc:docMk/>
            <pc:sldMk cId="3292635118" sldId="299"/>
            <ac:spMk id="142" creationId="{00000000-0000-0000-0000-000000000000}"/>
          </ac:spMkLst>
        </pc:spChg>
        <pc:picChg chg="mod">
          <ac:chgData name="Sebastian Del Bano Rollin" userId="3fb633d7-94ab-43c2-9704-45cce7f8f407" providerId="ADAL" clId="{ACFBB55F-2AC1-4C70-950A-E0B4068C194B}" dt="2021-09-21T08:32:10.694" v="0"/>
          <ac:picMkLst>
            <pc:docMk/>
            <pc:sldMk cId="3292635118" sldId="299"/>
            <ac:picMk id="139" creationId="{00000000-0000-0000-0000-000000000000}"/>
          </ac:picMkLst>
        </pc:picChg>
      </pc:sldChg>
      <pc:sldChg chg="modSp">
        <pc:chgData name="Sebastian Del Bano Rollin" userId="3fb633d7-94ab-43c2-9704-45cce7f8f407" providerId="ADAL" clId="{ACFBB55F-2AC1-4C70-950A-E0B4068C194B}" dt="2021-09-21T08:32:10.694" v="0"/>
        <pc:sldMkLst>
          <pc:docMk/>
          <pc:sldMk cId="214920134" sldId="300"/>
        </pc:sldMkLst>
        <pc:spChg chg="mod">
          <ac:chgData name="Sebastian Del Bano Rollin" userId="3fb633d7-94ab-43c2-9704-45cce7f8f407" providerId="ADAL" clId="{ACFBB55F-2AC1-4C70-950A-E0B4068C194B}" dt="2021-09-21T08:32:10.694" v="0"/>
          <ac:spMkLst>
            <pc:docMk/>
            <pc:sldMk cId="214920134" sldId="300"/>
            <ac:spMk id="129" creationId="{00000000-0000-0000-0000-000000000000}"/>
          </ac:spMkLst>
        </pc:spChg>
        <pc:spChg chg="mod">
          <ac:chgData name="Sebastian Del Bano Rollin" userId="3fb633d7-94ab-43c2-9704-45cce7f8f407" providerId="ADAL" clId="{ACFBB55F-2AC1-4C70-950A-E0B4068C194B}" dt="2021-09-21T08:32:10.694" v="0"/>
          <ac:spMkLst>
            <pc:docMk/>
            <pc:sldMk cId="214920134" sldId="300"/>
            <ac:spMk id="130" creationId="{00000000-0000-0000-0000-000000000000}"/>
          </ac:spMkLst>
        </pc:spChg>
        <pc:picChg chg="mod">
          <ac:chgData name="Sebastian Del Bano Rollin" userId="3fb633d7-94ab-43c2-9704-45cce7f8f407" providerId="ADAL" clId="{ACFBB55F-2AC1-4C70-950A-E0B4068C194B}" dt="2021-09-21T08:32:10.694" v="0"/>
          <ac:picMkLst>
            <pc:docMk/>
            <pc:sldMk cId="214920134" sldId="300"/>
            <ac:picMk id="3" creationId="{00000000-0000-0000-0000-000000000000}"/>
          </ac:picMkLst>
        </pc:picChg>
        <pc:picChg chg="mod">
          <ac:chgData name="Sebastian Del Bano Rollin" userId="3fb633d7-94ab-43c2-9704-45cce7f8f407" providerId="ADAL" clId="{ACFBB55F-2AC1-4C70-950A-E0B4068C194B}" dt="2021-09-21T08:32:10.694" v="0"/>
          <ac:picMkLst>
            <pc:docMk/>
            <pc:sldMk cId="214920134" sldId="300"/>
            <ac:picMk id="4" creationId="{00000000-0000-0000-0000-000000000000}"/>
          </ac:picMkLst>
        </pc:picChg>
        <pc:picChg chg="mod">
          <ac:chgData name="Sebastian Del Bano Rollin" userId="3fb633d7-94ab-43c2-9704-45cce7f8f407" providerId="ADAL" clId="{ACFBB55F-2AC1-4C70-950A-E0B4068C194B}" dt="2021-09-21T08:32:10.694" v="0"/>
          <ac:picMkLst>
            <pc:docMk/>
            <pc:sldMk cId="214920134" sldId="300"/>
            <ac:picMk id="5" creationId="{00000000-0000-0000-0000-000000000000}"/>
          </ac:picMkLst>
        </pc:picChg>
        <pc:picChg chg="mod">
          <ac:chgData name="Sebastian Del Bano Rollin" userId="3fb633d7-94ab-43c2-9704-45cce7f8f407" providerId="ADAL" clId="{ACFBB55F-2AC1-4C70-950A-E0B4068C194B}" dt="2021-09-21T08:32:10.694" v="0"/>
          <ac:picMkLst>
            <pc:docMk/>
            <pc:sldMk cId="214920134" sldId="300"/>
            <ac:picMk id="128" creationId="{00000000-0000-0000-0000-000000000000}"/>
          </ac:picMkLst>
        </pc:picChg>
      </pc:sldChg>
      <pc:sldChg chg="modSp">
        <pc:chgData name="Sebastian Del Bano Rollin" userId="3fb633d7-94ab-43c2-9704-45cce7f8f407" providerId="ADAL" clId="{ACFBB55F-2AC1-4C70-950A-E0B4068C194B}" dt="2021-09-21T08:32:10.694" v="0"/>
        <pc:sldMkLst>
          <pc:docMk/>
          <pc:sldMk cId="3709766812" sldId="301"/>
        </pc:sldMkLst>
        <pc:spChg chg="mod">
          <ac:chgData name="Sebastian Del Bano Rollin" userId="3fb633d7-94ab-43c2-9704-45cce7f8f407" providerId="ADAL" clId="{ACFBB55F-2AC1-4C70-950A-E0B4068C194B}" dt="2021-09-21T08:32:10.694" v="0"/>
          <ac:spMkLst>
            <pc:docMk/>
            <pc:sldMk cId="3709766812" sldId="301"/>
            <ac:spMk id="144" creationId="{00000000-0000-0000-0000-000000000000}"/>
          </ac:spMkLst>
        </pc:spChg>
        <pc:spChg chg="mod">
          <ac:chgData name="Sebastian Del Bano Rollin" userId="3fb633d7-94ab-43c2-9704-45cce7f8f407" providerId="ADAL" clId="{ACFBB55F-2AC1-4C70-950A-E0B4068C194B}" dt="2021-09-21T08:32:10.694" v="0"/>
          <ac:spMkLst>
            <pc:docMk/>
            <pc:sldMk cId="3709766812" sldId="301"/>
            <ac:spMk id="145" creationId="{00000000-0000-0000-0000-000000000000}"/>
          </ac:spMkLst>
        </pc:spChg>
        <pc:spChg chg="mod">
          <ac:chgData name="Sebastian Del Bano Rollin" userId="3fb633d7-94ab-43c2-9704-45cce7f8f407" providerId="ADAL" clId="{ACFBB55F-2AC1-4C70-950A-E0B4068C194B}" dt="2021-09-21T08:32:10.694" v="0"/>
          <ac:spMkLst>
            <pc:docMk/>
            <pc:sldMk cId="3709766812" sldId="301"/>
            <ac:spMk id="146" creationId="{00000000-0000-0000-0000-000000000000}"/>
          </ac:spMkLst>
        </pc:spChg>
        <pc:picChg chg="mod">
          <ac:chgData name="Sebastian Del Bano Rollin" userId="3fb633d7-94ab-43c2-9704-45cce7f8f407" providerId="ADAL" clId="{ACFBB55F-2AC1-4C70-950A-E0B4068C194B}" dt="2021-09-21T08:32:10.694" v="0"/>
          <ac:picMkLst>
            <pc:docMk/>
            <pc:sldMk cId="3709766812" sldId="301"/>
            <ac:picMk id="143" creationId="{00000000-0000-0000-0000-000000000000}"/>
          </ac:picMkLst>
        </pc:picChg>
      </pc:sldChg>
      <pc:sldChg chg="modSp">
        <pc:chgData name="Sebastian Del Bano Rollin" userId="3fb633d7-94ab-43c2-9704-45cce7f8f407" providerId="ADAL" clId="{ACFBB55F-2AC1-4C70-950A-E0B4068C194B}" dt="2021-09-21T08:32:10.694" v="0"/>
        <pc:sldMkLst>
          <pc:docMk/>
          <pc:sldMk cId="1913982725" sldId="302"/>
        </pc:sldMkLst>
        <pc:spChg chg="mod">
          <ac:chgData name="Sebastian Del Bano Rollin" userId="3fb633d7-94ab-43c2-9704-45cce7f8f407" providerId="ADAL" clId="{ACFBB55F-2AC1-4C70-950A-E0B4068C194B}" dt="2021-09-21T08:32:10.694" v="0"/>
          <ac:spMkLst>
            <pc:docMk/>
            <pc:sldMk cId="1913982725" sldId="302"/>
            <ac:spMk id="135" creationId="{00000000-0000-0000-0000-000000000000}"/>
          </ac:spMkLst>
        </pc:spChg>
        <pc:spChg chg="mod">
          <ac:chgData name="Sebastian Del Bano Rollin" userId="3fb633d7-94ab-43c2-9704-45cce7f8f407" providerId="ADAL" clId="{ACFBB55F-2AC1-4C70-950A-E0B4068C194B}" dt="2021-09-21T08:32:10.694" v="0"/>
          <ac:spMkLst>
            <pc:docMk/>
            <pc:sldMk cId="1913982725" sldId="302"/>
            <ac:spMk id="136" creationId="{00000000-0000-0000-0000-000000000000}"/>
          </ac:spMkLst>
        </pc:spChg>
        <pc:spChg chg="mod">
          <ac:chgData name="Sebastian Del Bano Rollin" userId="3fb633d7-94ab-43c2-9704-45cce7f8f407" providerId="ADAL" clId="{ACFBB55F-2AC1-4C70-950A-E0B4068C194B}" dt="2021-09-21T08:32:10.694" v="0"/>
          <ac:spMkLst>
            <pc:docMk/>
            <pc:sldMk cId="1913982725" sldId="302"/>
            <ac:spMk id="137" creationId="{00000000-0000-0000-0000-000000000000}"/>
          </ac:spMkLst>
        </pc:spChg>
        <pc:picChg chg="mod">
          <ac:chgData name="Sebastian Del Bano Rollin" userId="3fb633d7-94ab-43c2-9704-45cce7f8f407" providerId="ADAL" clId="{ACFBB55F-2AC1-4C70-950A-E0B4068C194B}" dt="2021-09-21T08:32:10.694" v="0"/>
          <ac:picMkLst>
            <pc:docMk/>
            <pc:sldMk cId="1913982725" sldId="302"/>
            <ac:picMk id="6" creationId="{FE76DB8F-21E6-564C-8900-931D58942C12}"/>
          </ac:picMkLst>
        </pc:picChg>
        <pc:picChg chg="mod">
          <ac:chgData name="Sebastian Del Bano Rollin" userId="3fb633d7-94ab-43c2-9704-45cce7f8f407" providerId="ADAL" clId="{ACFBB55F-2AC1-4C70-950A-E0B4068C194B}" dt="2021-09-21T08:32:10.694" v="0"/>
          <ac:picMkLst>
            <pc:docMk/>
            <pc:sldMk cId="1913982725" sldId="302"/>
            <ac:picMk id="7" creationId="{8EC66F0F-16DB-414E-BBCD-4AC315EC5EB4}"/>
          </ac:picMkLst>
        </pc:picChg>
        <pc:picChg chg="mod">
          <ac:chgData name="Sebastian Del Bano Rollin" userId="3fb633d7-94ab-43c2-9704-45cce7f8f407" providerId="ADAL" clId="{ACFBB55F-2AC1-4C70-950A-E0B4068C194B}" dt="2021-09-21T08:32:10.694" v="0"/>
          <ac:picMkLst>
            <pc:docMk/>
            <pc:sldMk cId="1913982725" sldId="302"/>
            <ac:picMk id="8" creationId="{12B65D31-190B-4C96-8FB9-C506E5951902}"/>
          </ac:picMkLst>
        </pc:picChg>
        <pc:picChg chg="mod">
          <ac:chgData name="Sebastian Del Bano Rollin" userId="3fb633d7-94ab-43c2-9704-45cce7f8f407" providerId="ADAL" clId="{ACFBB55F-2AC1-4C70-950A-E0B4068C194B}" dt="2021-09-21T08:32:10.694" v="0"/>
          <ac:picMkLst>
            <pc:docMk/>
            <pc:sldMk cId="1913982725" sldId="302"/>
            <ac:picMk id="9" creationId="{B8FED08F-131D-41FF-A937-3DB170FE4F90}"/>
          </ac:picMkLst>
        </pc:picChg>
        <pc:picChg chg="mod">
          <ac:chgData name="Sebastian Del Bano Rollin" userId="3fb633d7-94ab-43c2-9704-45cce7f8f407" providerId="ADAL" clId="{ACFBB55F-2AC1-4C70-950A-E0B4068C194B}" dt="2021-09-21T08:32:10.694" v="0"/>
          <ac:picMkLst>
            <pc:docMk/>
            <pc:sldMk cId="1913982725" sldId="302"/>
            <ac:picMk id="10" creationId="{F92D75C3-9908-4036-ADD0-4EF07F9C67F1}"/>
          </ac:picMkLst>
        </pc:picChg>
        <pc:picChg chg="mod">
          <ac:chgData name="Sebastian Del Bano Rollin" userId="3fb633d7-94ab-43c2-9704-45cce7f8f407" providerId="ADAL" clId="{ACFBB55F-2AC1-4C70-950A-E0B4068C194B}" dt="2021-09-21T08:32:10.694" v="0"/>
          <ac:picMkLst>
            <pc:docMk/>
            <pc:sldMk cId="1913982725" sldId="302"/>
            <ac:picMk id="11" creationId="{456983DE-046D-4F55-8D94-2C56694B8EFD}"/>
          </ac:picMkLst>
        </pc:picChg>
      </pc:sldChg>
      <pc:sldMasterChg chg="modSp modSldLayout">
        <pc:chgData name="Sebastian Del Bano Rollin" userId="3fb633d7-94ab-43c2-9704-45cce7f8f407" providerId="ADAL" clId="{ACFBB55F-2AC1-4C70-950A-E0B4068C194B}" dt="2021-09-21T08:32:10.694" v="0"/>
        <pc:sldMasterMkLst>
          <pc:docMk/>
          <pc:sldMasterMk cId="0" sldId="2147483648"/>
        </pc:sldMasterMkLst>
        <pc:spChg chg="mod">
          <ac:chgData name="Sebastian Del Bano Rollin" userId="3fb633d7-94ab-43c2-9704-45cce7f8f407" providerId="ADAL" clId="{ACFBB55F-2AC1-4C70-950A-E0B4068C194B}" dt="2021-09-21T08:32:10.694" v="0"/>
          <ac:spMkLst>
            <pc:docMk/>
            <pc:sldMasterMk cId="0" sldId="2147483648"/>
            <ac:spMk id="2"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ac:spMk id="3" creationId="{00000000-0000-0000-0000-000000000000}"/>
          </ac:spMkLst>
        </pc:spChg>
        <pc:sldLayoutChg chg="modSp">
          <pc:chgData name="Sebastian Del Bano Rollin" userId="3fb633d7-94ab-43c2-9704-45cce7f8f407" providerId="ADAL" clId="{ACFBB55F-2AC1-4C70-950A-E0B4068C194B}" dt="2021-09-21T08:32:10.694" v="0"/>
          <pc:sldLayoutMkLst>
            <pc:docMk/>
            <pc:sldMasterMk cId="0" sldId="2147483648"/>
            <pc:sldLayoutMk cId="0" sldId="2147483650"/>
          </pc:sldLayoutMkLst>
          <pc:spChg chg="mod">
            <ac:chgData name="Sebastian Del Bano Rollin" userId="3fb633d7-94ab-43c2-9704-45cce7f8f407" providerId="ADAL" clId="{ACFBB55F-2AC1-4C70-950A-E0B4068C194B}" dt="2021-09-21T08:32:10.694" v="0"/>
            <ac:spMkLst>
              <pc:docMk/>
              <pc:sldMasterMk cId="0" sldId="2147483648"/>
              <pc:sldLayoutMk cId="0" sldId="2147483650"/>
              <ac:spMk id="2"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0"/>
              <ac:spMk id="3"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48"/>
            <pc:sldLayoutMk cId="0" sldId="2147483651"/>
          </pc:sldLayoutMkLst>
          <pc:spChg chg="mod">
            <ac:chgData name="Sebastian Del Bano Rollin" userId="3fb633d7-94ab-43c2-9704-45cce7f8f407" providerId="ADAL" clId="{ACFBB55F-2AC1-4C70-950A-E0B4068C194B}" dt="2021-09-21T08:32:10.694" v="0"/>
            <ac:spMkLst>
              <pc:docMk/>
              <pc:sldMasterMk cId="0" sldId="2147483648"/>
              <pc:sldLayoutMk cId="0" sldId="2147483651"/>
              <ac:spMk id="4"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1"/>
              <ac:spMk id="5"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48"/>
            <pc:sldLayoutMk cId="0" sldId="2147483652"/>
          </pc:sldLayoutMkLst>
          <pc:spChg chg="mod">
            <ac:chgData name="Sebastian Del Bano Rollin" userId="3fb633d7-94ab-43c2-9704-45cce7f8f407" providerId="ADAL" clId="{ACFBB55F-2AC1-4C70-950A-E0B4068C194B}" dt="2021-09-21T08:32:10.694" v="0"/>
            <ac:spMkLst>
              <pc:docMk/>
              <pc:sldMasterMk cId="0" sldId="2147483648"/>
              <pc:sldLayoutMk cId="0" sldId="2147483652"/>
              <ac:spMk id="6"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2"/>
              <ac:spMk id="7"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2"/>
              <ac:spMk id="8"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48"/>
            <pc:sldLayoutMk cId="0" sldId="2147483653"/>
          </pc:sldLayoutMkLst>
          <pc:spChg chg="mod">
            <ac:chgData name="Sebastian Del Bano Rollin" userId="3fb633d7-94ab-43c2-9704-45cce7f8f407" providerId="ADAL" clId="{ACFBB55F-2AC1-4C70-950A-E0B4068C194B}" dt="2021-09-21T08:32:10.694" v="0"/>
            <ac:spMkLst>
              <pc:docMk/>
              <pc:sldMasterMk cId="0" sldId="2147483648"/>
              <pc:sldLayoutMk cId="0" sldId="2147483653"/>
              <ac:spMk id="9"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48"/>
            <pc:sldLayoutMk cId="0" sldId="2147483654"/>
          </pc:sldLayoutMkLst>
          <pc:spChg chg="mod">
            <ac:chgData name="Sebastian Del Bano Rollin" userId="3fb633d7-94ab-43c2-9704-45cce7f8f407" providerId="ADAL" clId="{ACFBB55F-2AC1-4C70-950A-E0B4068C194B}" dt="2021-09-21T08:32:10.694" v="0"/>
            <ac:spMkLst>
              <pc:docMk/>
              <pc:sldMasterMk cId="0" sldId="2147483648"/>
              <pc:sldLayoutMk cId="0" sldId="2147483654"/>
              <ac:spMk id="10"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48"/>
            <pc:sldLayoutMk cId="0" sldId="2147483655"/>
          </pc:sldLayoutMkLst>
          <pc:spChg chg="mod">
            <ac:chgData name="Sebastian Del Bano Rollin" userId="3fb633d7-94ab-43c2-9704-45cce7f8f407" providerId="ADAL" clId="{ACFBB55F-2AC1-4C70-950A-E0B4068C194B}" dt="2021-09-21T08:32:10.694" v="0"/>
            <ac:spMkLst>
              <pc:docMk/>
              <pc:sldMasterMk cId="0" sldId="2147483648"/>
              <pc:sldLayoutMk cId="0" sldId="2147483655"/>
              <ac:spMk id="11"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5"/>
              <ac:spMk id="12"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5"/>
              <ac:spMk id="13"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5"/>
              <ac:spMk id="14"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48"/>
            <pc:sldLayoutMk cId="0" sldId="2147483656"/>
          </pc:sldLayoutMkLst>
          <pc:spChg chg="mod">
            <ac:chgData name="Sebastian Del Bano Rollin" userId="3fb633d7-94ab-43c2-9704-45cce7f8f407" providerId="ADAL" clId="{ACFBB55F-2AC1-4C70-950A-E0B4068C194B}" dt="2021-09-21T08:32:10.694" v="0"/>
            <ac:spMkLst>
              <pc:docMk/>
              <pc:sldMasterMk cId="0" sldId="2147483648"/>
              <pc:sldLayoutMk cId="0" sldId="2147483656"/>
              <ac:spMk id="15"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6"/>
              <ac:spMk id="16"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6"/>
              <ac:spMk id="17"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6"/>
              <ac:spMk id="18"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48"/>
            <pc:sldLayoutMk cId="0" sldId="2147483657"/>
          </pc:sldLayoutMkLst>
          <pc:spChg chg="mod">
            <ac:chgData name="Sebastian Del Bano Rollin" userId="3fb633d7-94ab-43c2-9704-45cce7f8f407" providerId="ADAL" clId="{ACFBB55F-2AC1-4C70-950A-E0B4068C194B}" dt="2021-09-21T08:32:10.694" v="0"/>
            <ac:spMkLst>
              <pc:docMk/>
              <pc:sldMasterMk cId="0" sldId="2147483648"/>
              <pc:sldLayoutMk cId="0" sldId="2147483657"/>
              <ac:spMk id="19"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7"/>
              <ac:spMk id="20"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7"/>
              <ac:spMk id="21"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7"/>
              <ac:spMk id="22"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48"/>
            <pc:sldLayoutMk cId="0" sldId="2147483658"/>
          </pc:sldLayoutMkLst>
          <pc:spChg chg="mod">
            <ac:chgData name="Sebastian Del Bano Rollin" userId="3fb633d7-94ab-43c2-9704-45cce7f8f407" providerId="ADAL" clId="{ACFBB55F-2AC1-4C70-950A-E0B4068C194B}" dt="2021-09-21T08:32:10.694" v="0"/>
            <ac:spMkLst>
              <pc:docMk/>
              <pc:sldMasterMk cId="0" sldId="2147483648"/>
              <pc:sldLayoutMk cId="0" sldId="2147483658"/>
              <ac:spMk id="23"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8"/>
              <ac:spMk id="24"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8"/>
              <ac:spMk id="25"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48"/>
            <pc:sldLayoutMk cId="0" sldId="2147483659"/>
          </pc:sldLayoutMkLst>
          <pc:spChg chg="mod">
            <ac:chgData name="Sebastian Del Bano Rollin" userId="3fb633d7-94ab-43c2-9704-45cce7f8f407" providerId="ADAL" clId="{ACFBB55F-2AC1-4C70-950A-E0B4068C194B}" dt="2021-09-21T08:32:10.694" v="0"/>
            <ac:spMkLst>
              <pc:docMk/>
              <pc:sldMasterMk cId="0" sldId="2147483648"/>
              <pc:sldLayoutMk cId="0" sldId="2147483659"/>
              <ac:spMk id="26"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9"/>
              <ac:spMk id="27"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9"/>
              <ac:spMk id="28"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9"/>
              <ac:spMk id="29"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59"/>
              <ac:spMk id="30"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48"/>
            <pc:sldLayoutMk cId="0" sldId="2147483660"/>
          </pc:sldLayoutMkLst>
          <pc:spChg chg="mod">
            <ac:chgData name="Sebastian Del Bano Rollin" userId="3fb633d7-94ab-43c2-9704-45cce7f8f407" providerId="ADAL" clId="{ACFBB55F-2AC1-4C70-950A-E0B4068C194B}" dt="2021-09-21T08:32:10.694" v="0"/>
            <ac:spMkLst>
              <pc:docMk/>
              <pc:sldMasterMk cId="0" sldId="2147483648"/>
              <pc:sldLayoutMk cId="0" sldId="2147483660"/>
              <ac:spMk id="31"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60"/>
              <ac:spMk id="32"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60"/>
              <ac:spMk id="33"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60"/>
              <ac:spMk id="34"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60"/>
              <ac:spMk id="35"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60"/>
              <ac:spMk id="36"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48"/>
              <pc:sldLayoutMk cId="0" sldId="2147483660"/>
              <ac:spMk id="37" creationId="{00000000-0000-0000-0000-000000000000}"/>
            </ac:spMkLst>
          </pc:spChg>
        </pc:sldLayoutChg>
      </pc:sldMasterChg>
      <pc:sldMasterChg chg="modSp modSldLayout">
        <pc:chgData name="Sebastian Del Bano Rollin" userId="3fb633d7-94ab-43c2-9704-45cce7f8f407" providerId="ADAL" clId="{ACFBB55F-2AC1-4C70-950A-E0B4068C194B}" dt="2021-09-21T08:32:10.694" v="0"/>
        <pc:sldMasterMkLst>
          <pc:docMk/>
          <pc:sldMasterMk cId="0" sldId="2147483661"/>
        </pc:sldMasterMkLst>
        <pc:spChg chg="mod">
          <ac:chgData name="Sebastian Del Bano Rollin" userId="3fb633d7-94ab-43c2-9704-45cce7f8f407" providerId="ADAL" clId="{ACFBB55F-2AC1-4C70-950A-E0B4068C194B}" dt="2021-09-21T08:32:10.694" v="0"/>
          <ac:spMkLst>
            <pc:docMk/>
            <pc:sldMasterMk cId="0" sldId="2147483661"/>
            <ac:spMk id="38"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ac:spMk id="39" creationId="{00000000-0000-0000-0000-000000000000}"/>
          </ac:spMkLst>
        </pc:spChg>
        <pc:sldLayoutChg chg="modSp">
          <pc:chgData name="Sebastian Del Bano Rollin" userId="3fb633d7-94ab-43c2-9704-45cce7f8f407" providerId="ADAL" clId="{ACFBB55F-2AC1-4C70-950A-E0B4068C194B}" dt="2021-09-21T08:32:10.694" v="0"/>
          <pc:sldLayoutMkLst>
            <pc:docMk/>
            <pc:sldMasterMk cId="0" sldId="2147483661"/>
            <pc:sldLayoutMk cId="0" sldId="2147483663"/>
          </pc:sldLayoutMkLst>
          <pc:spChg chg="mod">
            <ac:chgData name="Sebastian Del Bano Rollin" userId="3fb633d7-94ab-43c2-9704-45cce7f8f407" providerId="ADAL" clId="{ACFBB55F-2AC1-4C70-950A-E0B4068C194B}" dt="2021-09-21T08:32:10.694" v="0"/>
            <ac:spMkLst>
              <pc:docMk/>
              <pc:sldMasterMk cId="0" sldId="2147483661"/>
              <pc:sldLayoutMk cId="0" sldId="2147483663"/>
              <ac:spMk id="40"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63"/>
              <ac:spMk id="41"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61"/>
            <pc:sldLayoutMk cId="0" sldId="2147483664"/>
          </pc:sldLayoutMkLst>
          <pc:spChg chg="mod">
            <ac:chgData name="Sebastian Del Bano Rollin" userId="3fb633d7-94ab-43c2-9704-45cce7f8f407" providerId="ADAL" clId="{ACFBB55F-2AC1-4C70-950A-E0B4068C194B}" dt="2021-09-21T08:32:10.694" v="0"/>
            <ac:spMkLst>
              <pc:docMk/>
              <pc:sldMasterMk cId="0" sldId="2147483661"/>
              <pc:sldLayoutMk cId="0" sldId="2147483664"/>
              <ac:spMk id="42"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64"/>
              <ac:spMk id="43"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61"/>
            <pc:sldLayoutMk cId="0" sldId="2147483665"/>
          </pc:sldLayoutMkLst>
          <pc:spChg chg="mod">
            <ac:chgData name="Sebastian Del Bano Rollin" userId="3fb633d7-94ab-43c2-9704-45cce7f8f407" providerId="ADAL" clId="{ACFBB55F-2AC1-4C70-950A-E0B4068C194B}" dt="2021-09-21T08:32:10.694" v="0"/>
            <ac:spMkLst>
              <pc:docMk/>
              <pc:sldMasterMk cId="0" sldId="2147483661"/>
              <pc:sldLayoutMk cId="0" sldId="2147483665"/>
              <ac:spMk id="44"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65"/>
              <ac:spMk id="45"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65"/>
              <ac:spMk id="46"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61"/>
            <pc:sldLayoutMk cId="0" sldId="2147483666"/>
          </pc:sldLayoutMkLst>
          <pc:spChg chg="mod">
            <ac:chgData name="Sebastian Del Bano Rollin" userId="3fb633d7-94ab-43c2-9704-45cce7f8f407" providerId="ADAL" clId="{ACFBB55F-2AC1-4C70-950A-E0B4068C194B}" dt="2021-09-21T08:32:10.694" v="0"/>
            <ac:spMkLst>
              <pc:docMk/>
              <pc:sldMasterMk cId="0" sldId="2147483661"/>
              <pc:sldLayoutMk cId="0" sldId="2147483666"/>
              <ac:spMk id="47"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61"/>
            <pc:sldLayoutMk cId="0" sldId="2147483667"/>
          </pc:sldLayoutMkLst>
          <pc:spChg chg="mod">
            <ac:chgData name="Sebastian Del Bano Rollin" userId="3fb633d7-94ab-43c2-9704-45cce7f8f407" providerId="ADAL" clId="{ACFBB55F-2AC1-4C70-950A-E0B4068C194B}" dt="2021-09-21T08:32:10.694" v="0"/>
            <ac:spMkLst>
              <pc:docMk/>
              <pc:sldMasterMk cId="0" sldId="2147483661"/>
              <pc:sldLayoutMk cId="0" sldId="2147483667"/>
              <ac:spMk id="48"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61"/>
            <pc:sldLayoutMk cId="0" sldId="2147483668"/>
          </pc:sldLayoutMkLst>
          <pc:spChg chg="mod">
            <ac:chgData name="Sebastian Del Bano Rollin" userId="3fb633d7-94ab-43c2-9704-45cce7f8f407" providerId="ADAL" clId="{ACFBB55F-2AC1-4C70-950A-E0B4068C194B}" dt="2021-09-21T08:32:10.694" v="0"/>
            <ac:spMkLst>
              <pc:docMk/>
              <pc:sldMasterMk cId="0" sldId="2147483661"/>
              <pc:sldLayoutMk cId="0" sldId="2147483668"/>
              <ac:spMk id="49"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68"/>
              <ac:spMk id="50"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68"/>
              <ac:spMk id="51"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68"/>
              <ac:spMk id="52"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61"/>
            <pc:sldLayoutMk cId="0" sldId="2147483669"/>
          </pc:sldLayoutMkLst>
          <pc:spChg chg="mod">
            <ac:chgData name="Sebastian Del Bano Rollin" userId="3fb633d7-94ab-43c2-9704-45cce7f8f407" providerId="ADAL" clId="{ACFBB55F-2AC1-4C70-950A-E0B4068C194B}" dt="2021-09-21T08:32:10.694" v="0"/>
            <ac:spMkLst>
              <pc:docMk/>
              <pc:sldMasterMk cId="0" sldId="2147483661"/>
              <pc:sldLayoutMk cId="0" sldId="2147483669"/>
              <ac:spMk id="53"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69"/>
              <ac:spMk id="54"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69"/>
              <ac:spMk id="55"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69"/>
              <ac:spMk id="56"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61"/>
            <pc:sldLayoutMk cId="0" sldId="2147483670"/>
          </pc:sldLayoutMkLst>
          <pc:spChg chg="mod">
            <ac:chgData name="Sebastian Del Bano Rollin" userId="3fb633d7-94ab-43c2-9704-45cce7f8f407" providerId="ADAL" clId="{ACFBB55F-2AC1-4C70-950A-E0B4068C194B}" dt="2021-09-21T08:32:10.694" v="0"/>
            <ac:spMkLst>
              <pc:docMk/>
              <pc:sldMasterMk cId="0" sldId="2147483661"/>
              <pc:sldLayoutMk cId="0" sldId="2147483670"/>
              <ac:spMk id="57"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70"/>
              <ac:spMk id="58"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70"/>
              <ac:spMk id="59"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70"/>
              <ac:spMk id="60"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61"/>
            <pc:sldLayoutMk cId="0" sldId="2147483671"/>
          </pc:sldLayoutMkLst>
          <pc:spChg chg="mod">
            <ac:chgData name="Sebastian Del Bano Rollin" userId="3fb633d7-94ab-43c2-9704-45cce7f8f407" providerId="ADAL" clId="{ACFBB55F-2AC1-4C70-950A-E0B4068C194B}" dt="2021-09-21T08:32:10.694" v="0"/>
            <ac:spMkLst>
              <pc:docMk/>
              <pc:sldMasterMk cId="0" sldId="2147483661"/>
              <pc:sldLayoutMk cId="0" sldId="2147483671"/>
              <ac:spMk id="61"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71"/>
              <ac:spMk id="62"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71"/>
              <ac:spMk id="63"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61"/>
            <pc:sldLayoutMk cId="0" sldId="2147483672"/>
          </pc:sldLayoutMkLst>
          <pc:spChg chg="mod">
            <ac:chgData name="Sebastian Del Bano Rollin" userId="3fb633d7-94ab-43c2-9704-45cce7f8f407" providerId="ADAL" clId="{ACFBB55F-2AC1-4C70-950A-E0B4068C194B}" dt="2021-09-21T08:32:10.694" v="0"/>
            <ac:spMkLst>
              <pc:docMk/>
              <pc:sldMasterMk cId="0" sldId="2147483661"/>
              <pc:sldLayoutMk cId="0" sldId="2147483672"/>
              <ac:spMk id="64"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72"/>
              <ac:spMk id="65"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72"/>
              <ac:spMk id="66"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72"/>
              <ac:spMk id="67"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72"/>
              <ac:spMk id="68"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61"/>
            <pc:sldLayoutMk cId="0" sldId="2147483673"/>
          </pc:sldLayoutMkLst>
          <pc:spChg chg="mod">
            <ac:chgData name="Sebastian Del Bano Rollin" userId="3fb633d7-94ab-43c2-9704-45cce7f8f407" providerId="ADAL" clId="{ACFBB55F-2AC1-4C70-950A-E0B4068C194B}" dt="2021-09-21T08:32:10.694" v="0"/>
            <ac:spMkLst>
              <pc:docMk/>
              <pc:sldMasterMk cId="0" sldId="2147483661"/>
              <pc:sldLayoutMk cId="0" sldId="2147483673"/>
              <ac:spMk id="69"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73"/>
              <ac:spMk id="70"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73"/>
              <ac:spMk id="71"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73"/>
              <ac:spMk id="72"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73"/>
              <ac:spMk id="73"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73"/>
              <ac:spMk id="74"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61"/>
              <pc:sldLayoutMk cId="0" sldId="2147483673"/>
              <ac:spMk id="75" creationId="{00000000-0000-0000-0000-000000000000}"/>
            </ac:spMkLst>
          </pc:spChg>
        </pc:sldLayoutChg>
      </pc:sldMasterChg>
      <pc:sldMasterChg chg="modSp modSldLayout">
        <pc:chgData name="Sebastian Del Bano Rollin" userId="3fb633d7-94ab-43c2-9704-45cce7f8f407" providerId="ADAL" clId="{ACFBB55F-2AC1-4C70-950A-E0B4068C194B}" dt="2021-09-21T08:32:10.694" v="0"/>
        <pc:sldMasterMkLst>
          <pc:docMk/>
          <pc:sldMasterMk cId="0" sldId="2147483674"/>
        </pc:sldMasterMkLst>
        <pc:spChg chg="mod">
          <ac:chgData name="Sebastian Del Bano Rollin" userId="3fb633d7-94ab-43c2-9704-45cce7f8f407" providerId="ADAL" clId="{ACFBB55F-2AC1-4C70-950A-E0B4068C194B}" dt="2021-09-21T08:32:10.694" v="0"/>
          <ac:spMkLst>
            <pc:docMk/>
            <pc:sldMasterMk cId="0" sldId="2147483674"/>
            <ac:spMk id="76"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ac:spMk id="77" creationId="{00000000-0000-0000-0000-000000000000}"/>
          </ac:spMkLst>
        </pc:spChg>
        <pc:sldLayoutChg chg="modSp">
          <pc:chgData name="Sebastian Del Bano Rollin" userId="3fb633d7-94ab-43c2-9704-45cce7f8f407" providerId="ADAL" clId="{ACFBB55F-2AC1-4C70-950A-E0B4068C194B}" dt="2021-09-21T08:32:10.694" v="0"/>
          <pc:sldLayoutMkLst>
            <pc:docMk/>
            <pc:sldMasterMk cId="0" sldId="2147483674"/>
            <pc:sldLayoutMk cId="0" sldId="2147483676"/>
          </pc:sldLayoutMkLst>
          <pc:spChg chg="mod">
            <ac:chgData name="Sebastian Del Bano Rollin" userId="3fb633d7-94ab-43c2-9704-45cce7f8f407" providerId="ADAL" clId="{ACFBB55F-2AC1-4C70-950A-E0B4068C194B}" dt="2021-09-21T08:32:10.694" v="0"/>
            <ac:spMkLst>
              <pc:docMk/>
              <pc:sldMasterMk cId="0" sldId="2147483674"/>
              <pc:sldLayoutMk cId="0" sldId="2147483676"/>
              <ac:spMk id="78"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76"/>
              <ac:spMk id="79"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74"/>
            <pc:sldLayoutMk cId="0" sldId="2147483677"/>
          </pc:sldLayoutMkLst>
          <pc:spChg chg="mod">
            <ac:chgData name="Sebastian Del Bano Rollin" userId="3fb633d7-94ab-43c2-9704-45cce7f8f407" providerId="ADAL" clId="{ACFBB55F-2AC1-4C70-950A-E0B4068C194B}" dt="2021-09-21T08:32:10.694" v="0"/>
            <ac:spMkLst>
              <pc:docMk/>
              <pc:sldMasterMk cId="0" sldId="2147483674"/>
              <pc:sldLayoutMk cId="0" sldId="2147483677"/>
              <ac:spMk id="80"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77"/>
              <ac:spMk id="81"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74"/>
            <pc:sldLayoutMk cId="0" sldId="2147483678"/>
          </pc:sldLayoutMkLst>
          <pc:spChg chg="mod">
            <ac:chgData name="Sebastian Del Bano Rollin" userId="3fb633d7-94ab-43c2-9704-45cce7f8f407" providerId="ADAL" clId="{ACFBB55F-2AC1-4C70-950A-E0B4068C194B}" dt="2021-09-21T08:32:10.694" v="0"/>
            <ac:spMkLst>
              <pc:docMk/>
              <pc:sldMasterMk cId="0" sldId="2147483674"/>
              <pc:sldLayoutMk cId="0" sldId="2147483678"/>
              <ac:spMk id="82"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78"/>
              <ac:spMk id="83"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78"/>
              <ac:spMk id="84"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74"/>
            <pc:sldLayoutMk cId="0" sldId="2147483679"/>
          </pc:sldLayoutMkLst>
          <pc:spChg chg="mod">
            <ac:chgData name="Sebastian Del Bano Rollin" userId="3fb633d7-94ab-43c2-9704-45cce7f8f407" providerId="ADAL" clId="{ACFBB55F-2AC1-4C70-950A-E0B4068C194B}" dt="2021-09-21T08:32:10.694" v="0"/>
            <ac:spMkLst>
              <pc:docMk/>
              <pc:sldMasterMk cId="0" sldId="2147483674"/>
              <pc:sldLayoutMk cId="0" sldId="2147483679"/>
              <ac:spMk id="85"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74"/>
            <pc:sldLayoutMk cId="0" sldId="2147483680"/>
          </pc:sldLayoutMkLst>
          <pc:spChg chg="mod">
            <ac:chgData name="Sebastian Del Bano Rollin" userId="3fb633d7-94ab-43c2-9704-45cce7f8f407" providerId="ADAL" clId="{ACFBB55F-2AC1-4C70-950A-E0B4068C194B}" dt="2021-09-21T08:32:10.694" v="0"/>
            <ac:spMkLst>
              <pc:docMk/>
              <pc:sldMasterMk cId="0" sldId="2147483674"/>
              <pc:sldLayoutMk cId="0" sldId="2147483680"/>
              <ac:spMk id="86"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74"/>
            <pc:sldLayoutMk cId="0" sldId="2147483681"/>
          </pc:sldLayoutMkLst>
          <pc:spChg chg="mod">
            <ac:chgData name="Sebastian Del Bano Rollin" userId="3fb633d7-94ab-43c2-9704-45cce7f8f407" providerId="ADAL" clId="{ACFBB55F-2AC1-4C70-950A-E0B4068C194B}" dt="2021-09-21T08:32:10.694" v="0"/>
            <ac:spMkLst>
              <pc:docMk/>
              <pc:sldMasterMk cId="0" sldId="2147483674"/>
              <pc:sldLayoutMk cId="0" sldId="2147483681"/>
              <ac:spMk id="87"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1"/>
              <ac:spMk id="88"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1"/>
              <ac:spMk id="89"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1"/>
              <ac:spMk id="90"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74"/>
            <pc:sldLayoutMk cId="0" sldId="2147483682"/>
          </pc:sldLayoutMkLst>
          <pc:spChg chg="mod">
            <ac:chgData name="Sebastian Del Bano Rollin" userId="3fb633d7-94ab-43c2-9704-45cce7f8f407" providerId="ADAL" clId="{ACFBB55F-2AC1-4C70-950A-E0B4068C194B}" dt="2021-09-21T08:32:10.694" v="0"/>
            <ac:spMkLst>
              <pc:docMk/>
              <pc:sldMasterMk cId="0" sldId="2147483674"/>
              <pc:sldLayoutMk cId="0" sldId="2147483682"/>
              <ac:spMk id="91"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2"/>
              <ac:spMk id="92"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2"/>
              <ac:spMk id="93"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2"/>
              <ac:spMk id="94"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74"/>
            <pc:sldLayoutMk cId="0" sldId="2147483683"/>
          </pc:sldLayoutMkLst>
          <pc:spChg chg="mod">
            <ac:chgData name="Sebastian Del Bano Rollin" userId="3fb633d7-94ab-43c2-9704-45cce7f8f407" providerId="ADAL" clId="{ACFBB55F-2AC1-4C70-950A-E0B4068C194B}" dt="2021-09-21T08:32:10.694" v="0"/>
            <ac:spMkLst>
              <pc:docMk/>
              <pc:sldMasterMk cId="0" sldId="2147483674"/>
              <pc:sldLayoutMk cId="0" sldId="2147483683"/>
              <ac:spMk id="95"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3"/>
              <ac:spMk id="96"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3"/>
              <ac:spMk id="97"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3"/>
              <ac:spMk id="98"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74"/>
            <pc:sldLayoutMk cId="0" sldId="2147483684"/>
          </pc:sldLayoutMkLst>
          <pc:spChg chg="mod">
            <ac:chgData name="Sebastian Del Bano Rollin" userId="3fb633d7-94ab-43c2-9704-45cce7f8f407" providerId="ADAL" clId="{ACFBB55F-2AC1-4C70-950A-E0B4068C194B}" dt="2021-09-21T08:32:10.694" v="0"/>
            <ac:spMkLst>
              <pc:docMk/>
              <pc:sldMasterMk cId="0" sldId="2147483674"/>
              <pc:sldLayoutMk cId="0" sldId="2147483684"/>
              <ac:spMk id="99"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4"/>
              <ac:spMk id="100"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4"/>
              <ac:spMk id="101"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74"/>
            <pc:sldLayoutMk cId="0" sldId="2147483685"/>
          </pc:sldLayoutMkLst>
          <pc:spChg chg="mod">
            <ac:chgData name="Sebastian Del Bano Rollin" userId="3fb633d7-94ab-43c2-9704-45cce7f8f407" providerId="ADAL" clId="{ACFBB55F-2AC1-4C70-950A-E0B4068C194B}" dt="2021-09-21T08:32:10.694" v="0"/>
            <ac:spMkLst>
              <pc:docMk/>
              <pc:sldMasterMk cId="0" sldId="2147483674"/>
              <pc:sldLayoutMk cId="0" sldId="2147483685"/>
              <ac:spMk id="102"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5"/>
              <ac:spMk id="103"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5"/>
              <ac:spMk id="104"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5"/>
              <ac:spMk id="105"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5"/>
              <ac:spMk id="106" creationId="{00000000-0000-0000-0000-000000000000}"/>
            </ac:spMkLst>
          </pc:spChg>
        </pc:sldLayoutChg>
        <pc:sldLayoutChg chg="modSp">
          <pc:chgData name="Sebastian Del Bano Rollin" userId="3fb633d7-94ab-43c2-9704-45cce7f8f407" providerId="ADAL" clId="{ACFBB55F-2AC1-4C70-950A-E0B4068C194B}" dt="2021-09-21T08:32:10.694" v="0"/>
          <pc:sldLayoutMkLst>
            <pc:docMk/>
            <pc:sldMasterMk cId="0" sldId="2147483674"/>
            <pc:sldLayoutMk cId="0" sldId="2147483686"/>
          </pc:sldLayoutMkLst>
          <pc:spChg chg="mod">
            <ac:chgData name="Sebastian Del Bano Rollin" userId="3fb633d7-94ab-43c2-9704-45cce7f8f407" providerId="ADAL" clId="{ACFBB55F-2AC1-4C70-950A-E0B4068C194B}" dt="2021-09-21T08:32:10.694" v="0"/>
            <ac:spMkLst>
              <pc:docMk/>
              <pc:sldMasterMk cId="0" sldId="2147483674"/>
              <pc:sldLayoutMk cId="0" sldId="2147483686"/>
              <ac:spMk id="107"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6"/>
              <ac:spMk id="108"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6"/>
              <ac:spMk id="109"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6"/>
              <ac:spMk id="110"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6"/>
              <ac:spMk id="111"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6"/>
              <ac:spMk id="112" creationId="{00000000-0000-0000-0000-000000000000}"/>
            </ac:spMkLst>
          </pc:spChg>
          <pc:spChg chg="mod">
            <ac:chgData name="Sebastian Del Bano Rollin" userId="3fb633d7-94ab-43c2-9704-45cce7f8f407" providerId="ADAL" clId="{ACFBB55F-2AC1-4C70-950A-E0B4068C194B}" dt="2021-09-21T08:32:10.694" v="0"/>
            <ac:spMkLst>
              <pc:docMk/>
              <pc:sldMasterMk cId="0" sldId="2147483674"/>
              <pc:sldLayoutMk cId="0" sldId="2147483686"/>
              <ac:spMk id="11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PlaceHolder 1"/>
          <p:cNvSpPr>
            <a:spLocks noGrp="1"/>
          </p:cNvSpPr>
          <p:nvPr>
            <p:ph type="body"/>
          </p:nvPr>
        </p:nvSpPr>
        <p:spPr>
          <a:xfrm>
            <a:off x="756000" y="5078520"/>
            <a:ext cx="6047640" cy="4811040"/>
          </a:xfrm>
          <a:prstGeom prst="rect">
            <a:avLst/>
          </a:prstGeom>
        </p:spPr>
        <p:txBody>
          <a:bodyPr lIns="0" tIns="0" rIns="0" bIns="0"/>
          <a:lstStyle/>
          <a:p>
            <a:r>
              <a:rPr lang="en-GB" sz="2000" b="0" strike="noStrike" spc="-1">
                <a:solidFill>
                  <a:srgbClr val="000000"/>
                </a:solidFill>
                <a:uFill>
                  <a:solidFill>
                    <a:srgbClr val="FFFFFF"/>
                  </a:solidFill>
                </a:uFill>
                <a:latin typeface="Arial"/>
              </a:rPr>
              <a:t>Click to edit the notes format</a:t>
            </a:r>
          </a:p>
        </p:txBody>
      </p:sp>
      <p:sp>
        <p:nvSpPr>
          <p:cNvPr id="115" name="PlaceHolder 2"/>
          <p:cNvSpPr>
            <a:spLocks noGrp="1"/>
          </p:cNvSpPr>
          <p:nvPr>
            <p:ph type="hdr"/>
          </p:nvPr>
        </p:nvSpPr>
        <p:spPr>
          <a:xfrm>
            <a:off x="0" y="0"/>
            <a:ext cx="3280680" cy="534240"/>
          </a:xfrm>
          <a:prstGeom prst="rect">
            <a:avLst/>
          </a:prstGeom>
        </p:spPr>
        <p:txBody>
          <a:bodyPr lIns="0" tIns="0" rIns="0" bIns="0"/>
          <a:lstStyle/>
          <a:p>
            <a:r>
              <a:rPr lang="en-GB" sz="1400" b="0" strike="noStrike" spc="-1">
                <a:solidFill>
                  <a:srgbClr val="000000"/>
                </a:solidFill>
                <a:uFill>
                  <a:solidFill>
                    <a:srgbClr val="FFFFFF"/>
                  </a:solidFill>
                </a:uFill>
                <a:latin typeface="Times New Roman"/>
              </a:rPr>
              <a:t>&lt;header&gt;</a:t>
            </a:r>
          </a:p>
        </p:txBody>
      </p:sp>
      <p:sp>
        <p:nvSpPr>
          <p:cNvPr id="116" name="PlaceHolder 3"/>
          <p:cNvSpPr>
            <a:spLocks noGrp="1"/>
          </p:cNvSpPr>
          <p:nvPr>
            <p:ph type="dt"/>
          </p:nvPr>
        </p:nvSpPr>
        <p:spPr>
          <a:xfrm>
            <a:off x="4278960" y="0"/>
            <a:ext cx="3280680" cy="534240"/>
          </a:xfrm>
          <a:prstGeom prst="rect">
            <a:avLst/>
          </a:prstGeom>
        </p:spPr>
        <p:txBody>
          <a:bodyPr lIns="0" tIns="0" rIns="0" bIns="0"/>
          <a:lstStyle/>
          <a:p>
            <a:pPr algn="r"/>
            <a:r>
              <a:rPr lang="en-GB" sz="1400" b="0" strike="noStrike" spc="-1">
                <a:solidFill>
                  <a:srgbClr val="000000"/>
                </a:solidFill>
                <a:uFill>
                  <a:solidFill>
                    <a:srgbClr val="FFFFFF"/>
                  </a:solidFill>
                </a:uFill>
                <a:latin typeface="Times New Roman"/>
              </a:rPr>
              <a:t>&lt;date/time&gt;</a:t>
            </a:r>
          </a:p>
        </p:txBody>
      </p:sp>
      <p:sp>
        <p:nvSpPr>
          <p:cNvPr id="117" name="PlaceHolder 4"/>
          <p:cNvSpPr>
            <a:spLocks noGrp="1"/>
          </p:cNvSpPr>
          <p:nvPr>
            <p:ph type="ftr"/>
          </p:nvPr>
        </p:nvSpPr>
        <p:spPr>
          <a:xfrm>
            <a:off x="0" y="10157400"/>
            <a:ext cx="3280680" cy="534240"/>
          </a:xfrm>
          <a:prstGeom prst="rect">
            <a:avLst/>
          </a:prstGeom>
        </p:spPr>
        <p:txBody>
          <a:bodyPr lIns="0" tIns="0" rIns="0" bIns="0" anchor="b"/>
          <a:lstStyle/>
          <a:p>
            <a:r>
              <a:rPr lang="en-GB" sz="1400" b="0" strike="noStrike" spc="-1">
                <a:solidFill>
                  <a:srgbClr val="000000"/>
                </a:solidFill>
                <a:uFill>
                  <a:solidFill>
                    <a:srgbClr val="FFFFFF"/>
                  </a:solidFill>
                </a:uFill>
                <a:latin typeface="Times New Roman"/>
              </a:rPr>
              <a:t>&lt;footer&gt;</a:t>
            </a:r>
          </a:p>
        </p:txBody>
      </p:sp>
      <p:sp>
        <p:nvSpPr>
          <p:cNvPr id="118" name="PlaceHolder 5"/>
          <p:cNvSpPr>
            <a:spLocks noGrp="1"/>
          </p:cNvSpPr>
          <p:nvPr>
            <p:ph type="sldNum"/>
          </p:nvPr>
        </p:nvSpPr>
        <p:spPr>
          <a:xfrm>
            <a:off x="4278960" y="10157400"/>
            <a:ext cx="3280680" cy="534240"/>
          </a:xfrm>
          <a:prstGeom prst="rect">
            <a:avLst/>
          </a:prstGeom>
        </p:spPr>
        <p:txBody>
          <a:bodyPr lIns="0" tIns="0" rIns="0" bIns="0" anchor="b"/>
          <a:lstStyle/>
          <a:p>
            <a:pPr algn="r"/>
            <a:fld id="{DF93EE81-3994-4996-B9FF-F254B2DC6299}" type="slidenum">
              <a:rPr lang="en-GB" sz="1400" b="0" strike="noStrike" spc="-1">
                <a:solidFill>
                  <a:srgbClr val="000000"/>
                </a:solidFill>
                <a:uFill>
                  <a:solidFill>
                    <a:srgbClr val="FFFFFF"/>
                  </a:solidFill>
                </a:uFill>
                <a:latin typeface="Times New Roman"/>
              </a:rPr>
              <a:t>‹#›</a:t>
            </a:fld>
            <a:endParaRPr lang="en-GB"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p:cNvSpPr>
          <p:nvPr>
            <p:ph type="body"/>
          </p:nvPr>
        </p:nvSpPr>
        <p:spPr>
          <a:xfrm>
            <a:off x="700560" y="4415400"/>
            <a:ext cx="5608080" cy="4182840"/>
          </a:xfrm>
          <a:prstGeom prst="rect">
            <a:avLst/>
          </a:prstGeom>
        </p:spPr>
        <p:txBody>
          <a:bodyPr lIns="0" tIns="0" rIns="0" bIns="0"/>
          <a:lstStyle/>
          <a:p>
            <a:endParaRPr lang="en-GB" sz="2000" b="0" strike="noStrike" spc="-1" dirty="0">
              <a:solidFill>
                <a:srgbClr val="000000"/>
              </a:solidFill>
              <a:uFill>
                <a:solidFill>
                  <a:srgbClr val="FFFFFF"/>
                </a:solidFill>
              </a:uFill>
              <a:latin typeface="Arial"/>
            </a:endParaRPr>
          </a:p>
        </p:txBody>
      </p:sp>
      <p:sp>
        <p:nvSpPr>
          <p:cNvPr id="158" name="CustomShape 2"/>
          <p:cNvSpPr/>
          <p:nvPr/>
        </p:nvSpPr>
        <p:spPr>
          <a:xfrm>
            <a:off x="3970080" y="8829720"/>
            <a:ext cx="3038040" cy="464760"/>
          </a:xfrm>
          <a:prstGeom prst="rect">
            <a:avLst/>
          </a:prstGeom>
          <a:noFill/>
          <a:ln w="936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4501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700560" y="4415400"/>
            <a:ext cx="5608080" cy="4182840"/>
          </a:xfrm>
          <a:prstGeom prst="rect">
            <a:avLst/>
          </a:prstGeom>
        </p:spPr>
        <p:txBody>
          <a:bodyPr lIns="0" tIns="0" rIns="0" bIns="0"/>
          <a:lstStyle/>
          <a:p>
            <a:r>
              <a:rPr lang="en-GB" sz="2000" b="0" strike="noStrike" spc="-1" dirty="0">
                <a:solidFill>
                  <a:srgbClr val="000000"/>
                </a:solidFill>
                <a:uFill>
                  <a:solidFill>
                    <a:srgbClr val="FFFFFF"/>
                  </a:solidFill>
                </a:uFill>
                <a:latin typeface="Arial"/>
                <a:ea typeface="ＭＳ Ｐゴシック"/>
              </a:rPr>
              <a:t>Queen Mary is an established member of the top 200 institutions in the world and a member of the prestigious Russell Group of universities.</a:t>
            </a:r>
            <a:endParaRPr lang="en-GB" sz="2000" b="0" strike="noStrike" spc="-1" dirty="0">
              <a:solidFill>
                <a:srgbClr val="000000"/>
              </a:solidFill>
              <a:uFill>
                <a:solidFill>
                  <a:srgbClr val="FFFFFF"/>
                </a:solidFill>
              </a:uFill>
              <a:latin typeface="Arial"/>
            </a:endParaRPr>
          </a:p>
          <a:p>
            <a:r>
              <a:rPr lang="en-GB" sz="2000" b="0" strike="noStrike" spc="-1" dirty="0">
                <a:solidFill>
                  <a:srgbClr val="000000"/>
                </a:solidFill>
                <a:uFill>
                  <a:solidFill>
                    <a:srgbClr val="FFFFFF"/>
                  </a:solidFill>
                </a:uFill>
                <a:latin typeface="Arial"/>
                <a:ea typeface="ＭＳ Ｐゴシック"/>
              </a:rPr>
              <a:t>It has the third largest proportion of International students at any University in the UK and the 16</a:t>
            </a:r>
            <a:r>
              <a:rPr lang="en-GB" sz="2000" b="0" strike="noStrike" spc="-1" baseline="30000" dirty="0">
                <a:solidFill>
                  <a:srgbClr val="000000"/>
                </a:solidFill>
                <a:uFill>
                  <a:solidFill>
                    <a:srgbClr val="FFFFFF"/>
                  </a:solidFill>
                </a:uFill>
                <a:latin typeface="Arial"/>
                <a:ea typeface="ＭＳ Ｐゴシック"/>
              </a:rPr>
              <a:t>th</a:t>
            </a:r>
            <a:r>
              <a:rPr lang="en-GB" sz="2000" b="0" strike="noStrike" spc="-1" dirty="0">
                <a:solidFill>
                  <a:srgbClr val="000000"/>
                </a:solidFill>
                <a:uFill>
                  <a:solidFill>
                    <a:srgbClr val="FFFFFF"/>
                  </a:solidFill>
                </a:uFill>
                <a:latin typeface="Arial"/>
                <a:ea typeface="ＭＳ Ｐゴシック"/>
              </a:rPr>
              <a:t> largest in the world.</a:t>
            </a:r>
          </a:p>
          <a:p>
            <a:endParaRPr lang="en-GB" sz="2000" b="0" strike="noStrike" spc="-1" dirty="0">
              <a:solidFill>
                <a:srgbClr val="000000"/>
              </a:solidFill>
              <a:uFill>
                <a:solidFill>
                  <a:srgbClr val="FFFFFF"/>
                </a:solidFill>
              </a:uFill>
              <a:latin typeface="Arial"/>
              <a:ea typeface="ＭＳ Ｐゴシック"/>
            </a:endParaRPr>
          </a:p>
          <a:p>
            <a:pPr marL="343080" indent="-342360">
              <a:lnSpc>
                <a:spcPct val="250000"/>
              </a:lnSpc>
              <a:spcBef>
                <a:spcPts val="561"/>
              </a:spcBef>
              <a:buClr>
                <a:srgbClr val="000099"/>
              </a:buClr>
              <a:buFont typeface="Symbol"/>
              <a:buChar char=""/>
            </a:pPr>
            <a:r>
              <a:rPr lang="en-GB" sz="2000" b="0" strike="noStrike" spc="-1" dirty="0">
                <a:solidFill>
                  <a:srgbClr val="000099"/>
                </a:solidFill>
                <a:uFill>
                  <a:solidFill>
                    <a:srgbClr val="FFFFFF"/>
                  </a:solidFill>
                </a:uFill>
                <a:latin typeface="+mn-lt"/>
                <a:ea typeface="+mn-ea"/>
              </a:rPr>
              <a:t>A great place to study mathematical sciences</a:t>
            </a:r>
            <a:endParaRPr lang="en-GB" sz="2000" b="0" strike="noStrike" spc="-1" dirty="0">
              <a:solidFill>
                <a:srgbClr val="000000"/>
              </a:solidFill>
              <a:uFill>
                <a:solidFill>
                  <a:srgbClr val="FFFFFF"/>
                </a:solidFill>
              </a:uFill>
              <a:latin typeface="+mn-lt"/>
            </a:endParaRPr>
          </a:p>
          <a:p>
            <a:pPr marL="343080" indent="-342360">
              <a:lnSpc>
                <a:spcPct val="250000"/>
              </a:lnSpc>
              <a:spcBef>
                <a:spcPts val="561"/>
              </a:spcBef>
              <a:buClr>
                <a:srgbClr val="000099"/>
              </a:buClr>
              <a:buFont typeface="Symbol"/>
              <a:buChar char=""/>
            </a:pPr>
            <a:r>
              <a:rPr lang="en-GB" sz="2000" b="0" strike="noStrike" spc="-1" dirty="0">
                <a:solidFill>
                  <a:srgbClr val="000099"/>
                </a:solidFill>
                <a:uFill>
                  <a:solidFill>
                    <a:srgbClr val="FFFFFF"/>
                  </a:solidFill>
                </a:uFill>
                <a:latin typeface="+mn-lt"/>
                <a:ea typeface="+mn-ea"/>
              </a:rPr>
              <a:t>Encounter variety of teaching styles, learn to become Independent thinkers</a:t>
            </a:r>
            <a:endParaRPr lang="en-GB" sz="2000" b="0" strike="noStrike" spc="-1" dirty="0">
              <a:solidFill>
                <a:srgbClr val="000000"/>
              </a:solidFill>
              <a:uFill>
                <a:solidFill>
                  <a:srgbClr val="FFFFFF"/>
                </a:solidFill>
              </a:uFill>
              <a:latin typeface="+mn-lt"/>
            </a:endParaRPr>
          </a:p>
          <a:p>
            <a:pPr marL="343080" indent="-342360">
              <a:lnSpc>
                <a:spcPct val="250000"/>
              </a:lnSpc>
              <a:spcBef>
                <a:spcPts val="561"/>
              </a:spcBef>
              <a:buClr>
                <a:srgbClr val="000099"/>
              </a:buClr>
              <a:buFont typeface="Symbol"/>
              <a:buChar char=""/>
            </a:pPr>
            <a:r>
              <a:rPr lang="en-GB" sz="2000" b="0" strike="noStrike" spc="-1" dirty="0">
                <a:solidFill>
                  <a:srgbClr val="000099"/>
                </a:solidFill>
                <a:uFill>
                  <a:solidFill>
                    <a:srgbClr val="FFFFFF"/>
                  </a:solidFill>
                </a:uFill>
                <a:latin typeface="+mn-lt"/>
                <a:ea typeface="+mn-ea"/>
              </a:rPr>
              <a:t>Make personal and professional connections beyond your years here at QM!</a:t>
            </a:r>
            <a:endParaRPr lang="en-GB" sz="2000" b="0" strike="noStrike" spc="-1" dirty="0">
              <a:solidFill>
                <a:srgbClr val="000000"/>
              </a:solidFill>
              <a:uFill>
                <a:solidFill>
                  <a:srgbClr val="FFFFFF"/>
                </a:solidFill>
              </a:uFill>
              <a:latin typeface="+mn-lt"/>
            </a:endParaRPr>
          </a:p>
          <a:p>
            <a:endParaRPr lang="en-GB" sz="2000" b="0" strike="noStrike" spc="-1" dirty="0">
              <a:solidFill>
                <a:srgbClr val="000000"/>
              </a:solidFill>
              <a:uFill>
                <a:solidFill>
                  <a:srgbClr val="FFFFFF"/>
                </a:solidFill>
              </a:uFill>
              <a:latin typeface="Arial"/>
            </a:endParaRPr>
          </a:p>
        </p:txBody>
      </p:sp>
      <p:sp>
        <p:nvSpPr>
          <p:cNvPr id="154" name="CustomShape 2"/>
          <p:cNvSpPr/>
          <p:nvPr/>
        </p:nvSpPr>
        <p:spPr>
          <a:xfrm>
            <a:off x="3970080" y="8829720"/>
            <a:ext cx="3038040" cy="464760"/>
          </a:xfrm>
          <a:prstGeom prst="rect">
            <a:avLst/>
          </a:prstGeom>
          <a:noFill/>
          <a:ln w="936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955612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700560" y="4415400"/>
            <a:ext cx="5608080" cy="4182840"/>
          </a:xfrm>
          <a:prstGeom prst="rect">
            <a:avLst/>
          </a:prstGeom>
        </p:spPr>
        <p:txBody>
          <a:bodyPr lIns="0" tIns="0" rIns="0" bIns="0"/>
          <a:lstStyle/>
          <a:p>
            <a:r>
              <a:rPr lang="en-GB" sz="2000" b="0" strike="noStrike" spc="-1" dirty="0">
                <a:solidFill>
                  <a:srgbClr val="000000"/>
                </a:solidFill>
                <a:uFill>
                  <a:solidFill>
                    <a:srgbClr val="FFFFFF"/>
                  </a:solidFill>
                </a:uFill>
                <a:latin typeface="Arial"/>
                <a:ea typeface="ＭＳ Ｐゴシック"/>
              </a:rPr>
              <a:t>Queen Mary is an established member of the top 200 institutions in the world and a member of the prestigious Russell Group of universities.</a:t>
            </a:r>
            <a:endParaRPr lang="en-GB" sz="2000" b="0" strike="noStrike" spc="-1" dirty="0">
              <a:solidFill>
                <a:srgbClr val="000000"/>
              </a:solidFill>
              <a:uFill>
                <a:solidFill>
                  <a:srgbClr val="FFFFFF"/>
                </a:solidFill>
              </a:uFill>
              <a:latin typeface="Arial"/>
            </a:endParaRPr>
          </a:p>
          <a:p>
            <a:r>
              <a:rPr lang="en-GB" sz="2000" b="0" strike="noStrike" spc="-1" dirty="0">
                <a:solidFill>
                  <a:srgbClr val="000000"/>
                </a:solidFill>
                <a:uFill>
                  <a:solidFill>
                    <a:srgbClr val="FFFFFF"/>
                  </a:solidFill>
                </a:uFill>
                <a:latin typeface="Arial"/>
                <a:ea typeface="ＭＳ Ｐゴシック"/>
              </a:rPr>
              <a:t>It has the third largest proportion of International students at any University in the UK and the 16</a:t>
            </a:r>
            <a:r>
              <a:rPr lang="en-GB" sz="2000" b="0" strike="noStrike" spc="-1" baseline="30000" dirty="0">
                <a:solidFill>
                  <a:srgbClr val="000000"/>
                </a:solidFill>
                <a:uFill>
                  <a:solidFill>
                    <a:srgbClr val="FFFFFF"/>
                  </a:solidFill>
                </a:uFill>
                <a:latin typeface="Arial"/>
                <a:ea typeface="ＭＳ Ｐゴシック"/>
              </a:rPr>
              <a:t>th</a:t>
            </a:r>
            <a:r>
              <a:rPr lang="en-GB" sz="2000" b="0" strike="noStrike" spc="-1" dirty="0">
                <a:solidFill>
                  <a:srgbClr val="000000"/>
                </a:solidFill>
                <a:uFill>
                  <a:solidFill>
                    <a:srgbClr val="FFFFFF"/>
                  </a:solidFill>
                </a:uFill>
                <a:latin typeface="Arial"/>
                <a:ea typeface="ＭＳ Ｐゴシック"/>
              </a:rPr>
              <a:t> largest in the world.</a:t>
            </a:r>
          </a:p>
          <a:p>
            <a:endParaRPr lang="en-GB" sz="2000" b="0" strike="noStrike" spc="-1" dirty="0">
              <a:solidFill>
                <a:srgbClr val="000000"/>
              </a:solidFill>
              <a:uFill>
                <a:solidFill>
                  <a:srgbClr val="FFFFFF"/>
                </a:solidFill>
              </a:uFill>
              <a:latin typeface="Arial"/>
              <a:ea typeface="ＭＳ Ｐゴシック"/>
            </a:endParaRPr>
          </a:p>
          <a:p>
            <a:pPr marL="343080" indent="-342360">
              <a:lnSpc>
                <a:spcPct val="250000"/>
              </a:lnSpc>
              <a:spcBef>
                <a:spcPts val="561"/>
              </a:spcBef>
              <a:buClr>
                <a:srgbClr val="000099"/>
              </a:buClr>
              <a:buFont typeface="Symbol"/>
              <a:buChar char=""/>
            </a:pPr>
            <a:r>
              <a:rPr lang="en-GB" sz="2000" b="0" strike="noStrike" spc="-1" dirty="0">
                <a:solidFill>
                  <a:srgbClr val="000099"/>
                </a:solidFill>
                <a:uFill>
                  <a:solidFill>
                    <a:srgbClr val="FFFFFF"/>
                  </a:solidFill>
                </a:uFill>
                <a:latin typeface="+mn-lt"/>
                <a:ea typeface="+mn-ea"/>
              </a:rPr>
              <a:t>A great place to study mathematical sciences</a:t>
            </a:r>
            <a:endParaRPr lang="en-GB" sz="2000" b="0" strike="noStrike" spc="-1" dirty="0">
              <a:solidFill>
                <a:srgbClr val="000000"/>
              </a:solidFill>
              <a:uFill>
                <a:solidFill>
                  <a:srgbClr val="FFFFFF"/>
                </a:solidFill>
              </a:uFill>
              <a:latin typeface="+mn-lt"/>
            </a:endParaRPr>
          </a:p>
          <a:p>
            <a:pPr marL="343080" indent="-342360">
              <a:lnSpc>
                <a:spcPct val="250000"/>
              </a:lnSpc>
              <a:spcBef>
                <a:spcPts val="561"/>
              </a:spcBef>
              <a:buClr>
                <a:srgbClr val="000099"/>
              </a:buClr>
              <a:buFont typeface="Symbol"/>
              <a:buChar char=""/>
            </a:pPr>
            <a:r>
              <a:rPr lang="en-GB" sz="2000" b="0" strike="noStrike" spc="-1" dirty="0">
                <a:solidFill>
                  <a:srgbClr val="000099"/>
                </a:solidFill>
                <a:uFill>
                  <a:solidFill>
                    <a:srgbClr val="FFFFFF"/>
                  </a:solidFill>
                </a:uFill>
                <a:latin typeface="+mn-lt"/>
                <a:ea typeface="+mn-ea"/>
              </a:rPr>
              <a:t>Encounter variety of teaching styles, learn to become Independent thinkers</a:t>
            </a:r>
            <a:endParaRPr lang="en-GB" sz="2000" b="0" strike="noStrike" spc="-1" dirty="0">
              <a:solidFill>
                <a:srgbClr val="000000"/>
              </a:solidFill>
              <a:uFill>
                <a:solidFill>
                  <a:srgbClr val="FFFFFF"/>
                </a:solidFill>
              </a:uFill>
              <a:latin typeface="+mn-lt"/>
            </a:endParaRPr>
          </a:p>
          <a:p>
            <a:pPr marL="343080" indent="-342360">
              <a:lnSpc>
                <a:spcPct val="250000"/>
              </a:lnSpc>
              <a:spcBef>
                <a:spcPts val="561"/>
              </a:spcBef>
              <a:buClr>
                <a:srgbClr val="000099"/>
              </a:buClr>
              <a:buFont typeface="Symbol"/>
              <a:buChar char=""/>
            </a:pPr>
            <a:r>
              <a:rPr lang="en-GB" sz="2000" b="0" strike="noStrike" spc="-1" dirty="0">
                <a:solidFill>
                  <a:srgbClr val="000099"/>
                </a:solidFill>
                <a:uFill>
                  <a:solidFill>
                    <a:srgbClr val="FFFFFF"/>
                  </a:solidFill>
                </a:uFill>
                <a:latin typeface="+mn-lt"/>
                <a:ea typeface="+mn-ea"/>
              </a:rPr>
              <a:t>Make personal and professional connections beyond your years here at QM!</a:t>
            </a:r>
            <a:endParaRPr lang="en-GB" sz="2000" b="0" strike="noStrike" spc="-1" dirty="0">
              <a:solidFill>
                <a:srgbClr val="000000"/>
              </a:solidFill>
              <a:uFill>
                <a:solidFill>
                  <a:srgbClr val="FFFFFF"/>
                </a:solidFill>
              </a:uFill>
              <a:latin typeface="+mn-lt"/>
            </a:endParaRPr>
          </a:p>
          <a:p>
            <a:endParaRPr lang="en-GB" sz="2000" b="0" strike="noStrike" spc="-1" dirty="0">
              <a:solidFill>
                <a:srgbClr val="000000"/>
              </a:solidFill>
              <a:uFill>
                <a:solidFill>
                  <a:srgbClr val="FFFFFF"/>
                </a:solidFill>
              </a:uFill>
              <a:latin typeface="Arial"/>
            </a:endParaRPr>
          </a:p>
        </p:txBody>
      </p:sp>
      <p:sp>
        <p:nvSpPr>
          <p:cNvPr id="154" name="CustomShape 2"/>
          <p:cNvSpPr/>
          <p:nvPr/>
        </p:nvSpPr>
        <p:spPr>
          <a:xfrm>
            <a:off x="3970080" y="8829720"/>
            <a:ext cx="3038040" cy="464760"/>
          </a:xfrm>
          <a:prstGeom prst="rect">
            <a:avLst/>
          </a:prstGeom>
          <a:noFill/>
          <a:ln w="936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17298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700560" y="4415400"/>
            <a:ext cx="5608080" cy="4182840"/>
          </a:xfrm>
          <a:prstGeom prst="rect">
            <a:avLst/>
          </a:prstGeom>
        </p:spPr>
        <p:txBody>
          <a:bodyPr lIns="0" tIns="0" rIns="0" bIns="0"/>
          <a:lstStyle/>
          <a:p>
            <a:r>
              <a:rPr lang="en-GB" sz="2000" b="0" strike="noStrike" spc="-1" dirty="0">
                <a:solidFill>
                  <a:srgbClr val="000000"/>
                </a:solidFill>
                <a:uFill>
                  <a:solidFill>
                    <a:srgbClr val="FFFFFF"/>
                  </a:solidFill>
                </a:uFill>
                <a:latin typeface="Arial"/>
                <a:ea typeface="ＭＳ Ｐゴシック"/>
              </a:rPr>
              <a:t>Queen Mary is an established member of the top 200 institutions in the world and a member of the prestigious Russell Group of universities.</a:t>
            </a:r>
            <a:endParaRPr lang="en-GB" sz="2000" b="0" strike="noStrike" spc="-1" dirty="0">
              <a:solidFill>
                <a:srgbClr val="000000"/>
              </a:solidFill>
              <a:uFill>
                <a:solidFill>
                  <a:srgbClr val="FFFFFF"/>
                </a:solidFill>
              </a:uFill>
              <a:latin typeface="Arial"/>
            </a:endParaRPr>
          </a:p>
          <a:p>
            <a:r>
              <a:rPr lang="en-GB" sz="2000" b="0" strike="noStrike" spc="-1" dirty="0">
                <a:solidFill>
                  <a:srgbClr val="000000"/>
                </a:solidFill>
                <a:uFill>
                  <a:solidFill>
                    <a:srgbClr val="FFFFFF"/>
                  </a:solidFill>
                </a:uFill>
                <a:latin typeface="Arial"/>
                <a:ea typeface="ＭＳ Ｐゴシック"/>
              </a:rPr>
              <a:t>It has the third largest proportion of International students at any University in the UK and the 16</a:t>
            </a:r>
            <a:r>
              <a:rPr lang="en-GB" sz="2000" b="0" strike="noStrike" spc="-1" baseline="30000" dirty="0">
                <a:solidFill>
                  <a:srgbClr val="000000"/>
                </a:solidFill>
                <a:uFill>
                  <a:solidFill>
                    <a:srgbClr val="FFFFFF"/>
                  </a:solidFill>
                </a:uFill>
                <a:latin typeface="Arial"/>
                <a:ea typeface="ＭＳ Ｐゴシック"/>
              </a:rPr>
              <a:t>th</a:t>
            </a:r>
            <a:r>
              <a:rPr lang="en-GB" sz="2000" b="0" strike="noStrike" spc="-1" dirty="0">
                <a:solidFill>
                  <a:srgbClr val="000000"/>
                </a:solidFill>
                <a:uFill>
                  <a:solidFill>
                    <a:srgbClr val="FFFFFF"/>
                  </a:solidFill>
                </a:uFill>
                <a:latin typeface="Arial"/>
                <a:ea typeface="ＭＳ Ｐゴシック"/>
              </a:rPr>
              <a:t> largest in the world.</a:t>
            </a:r>
          </a:p>
          <a:p>
            <a:endParaRPr lang="en-GB" sz="2000" b="0" strike="noStrike" spc="-1" dirty="0">
              <a:solidFill>
                <a:srgbClr val="000000"/>
              </a:solidFill>
              <a:uFill>
                <a:solidFill>
                  <a:srgbClr val="FFFFFF"/>
                </a:solidFill>
              </a:uFill>
              <a:latin typeface="Arial"/>
              <a:ea typeface="ＭＳ Ｐゴシック"/>
            </a:endParaRPr>
          </a:p>
          <a:p>
            <a:pPr marL="343080" indent="-342360">
              <a:lnSpc>
                <a:spcPct val="250000"/>
              </a:lnSpc>
              <a:spcBef>
                <a:spcPts val="561"/>
              </a:spcBef>
              <a:buClr>
                <a:srgbClr val="000099"/>
              </a:buClr>
              <a:buFont typeface="Symbol"/>
              <a:buChar char=""/>
            </a:pPr>
            <a:r>
              <a:rPr lang="en-GB" sz="2000" b="0" strike="noStrike" spc="-1" dirty="0">
                <a:solidFill>
                  <a:srgbClr val="000099"/>
                </a:solidFill>
                <a:uFill>
                  <a:solidFill>
                    <a:srgbClr val="FFFFFF"/>
                  </a:solidFill>
                </a:uFill>
                <a:latin typeface="+mn-lt"/>
                <a:ea typeface="+mn-ea"/>
              </a:rPr>
              <a:t>A great place to study mathematical sciences</a:t>
            </a:r>
            <a:endParaRPr lang="en-GB" sz="2000" b="0" strike="noStrike" spc="-1" dirty="0">
              <a:solidFill>
                <a:srgbClr val="000000"/>
              </a:solidFill>
              <a:uFill>
                <a:solidFill>
                  <a:srgbClr val="FFFFFF"/>
                </a:solidFill>
              </a:uFill>
              <a:latin typeface="+mn-lt"/>
            </a:endParaRPr>
          </a:p>
          <a:p>
            <a:pPr marL="343080" indent="-342360">
              <a:lnSpc>
                <a:spcPct val="250000"/>
              </a:lnSpc>
              <a:spcBef>
                <a:spcPts val="561"/>
              </a:spcBef>
              <a:buClr>
                <a:srgbClr val="000099"/>
              </a:buClr>
              <a:buFont typeface="Symbol"/>
              <a:buChar char=""/>
            </a:pPr>
            <a:r>
              <a:rPr lang="en-GB" sz="2000" b="0" strike="noStrike" spc="-1" dirty="0">
                <a:solidFill>
                  <a:srgbClr val="000099"/>
                </a:solidFill>
                <a:uFill>
                  <a:solidFill>
                    <a:srgbClr val="FFFFFF"/>
                  </a:solidFill>
                </a:uFill>
                <a:latin typeface="+mn-lt"/>
                <a:ea typeface="+mn-ea"/>
              </a:rPr>
              <a:t>Encounter variety of teaching styles, learn to become Independent thinkers</a:t>
            </a:r>
            <a:endParaRPr lang="en-GB" sz="2000" b="0" strike="noStrike" spc="-1" dirty="0">
              <a:solidFill>
                <a:srgbClr val="000000"/>
              </a:solidFill>
              <a:uFill>
                <a:solidFill>
                  <a:srgbClr val="FFFFFF"/>
                </a:solidFill>
              </a:uFill>
              <a:latin typeface="+mn-lt"/>
            </a:endParaRPr>
          </a:p>
          <a:p>
            <a:pPr marL="343080" indent="-342360">
              <a:lnSpc>
                <a:spcPct val="250000"/>
              </a:lnSpc>
              <a:spcBef>
                <a:spcPts val="561"/>
              </a:spcBef>
              <a:buClr>
                <a:srgbClr val="000099"/>
              </a:buClr>
              <a:buFont typeface="Symbol"/>
              <a:buChar char=""/>
            </a:pPr>
            <a:r>
              <a:rPr lang="en-GB" sz="2000" b="0" strike="noStrike" spc="-1" dirty="0">
                <a:solidFill>
                  <a:srgbClr val="000099"/>
                </a:solidFill>
                <a:uFill>
                  <a:solidFill>
                    <a:srgbClr val="FFFFFF"/>
                  </a:solidFill>
                </a:uFill>
                <a:latin typeface="+mn-lt"/>
                <a:ea typeface="+mn-ea"/>
              </a:rPr>
              <a:t>Make personal and professional connections beyond your years here at QM!</a:t>
            </a:r>
            <a:endParaRPr lang="en-GB" sz="2000" b="0" strike="noStrike" spc="-1" dirty="0">
              <a:solidFill>
                <a:srgbClr val="000000"/>
              </a:solidFill>
              <a:uFill>
                <a:solidFill>
                  <a:srgbClr val="FFFFFF"/>
                </a:solidFill>
              </a:uFill>
              <a:latin typeface="+mn-lt"/>
            </a:endParaRPr>
          </a:p>
          <a:p>
            <a:endParaRPr lang="en-GB" sz="2000" b="0" strike="noStrike" spc="-1" dirty="0">
              <a:solidFill>
                <a:srgbClr val="000000"/>
              </a:solidFill>
              <a:uFill>
                <a:solidFill>
                  <a:srgbClr val="FFFFFF"/>
                </a:solidFill>
              </a:uFill>
              <a:latin typeface="Arial"/>
            </a:endParaRPr>
          </a:p>
        </p:txBody>
      </p:sp>
      <p:sp>
        <p:nvSpPr>
          <p:cNvPr id="154" name="CustomShape 2"/>
          <p:cNvSpPr/>
          <p:nvPr/>
        </p:nvSpPr>
        <p:spPr>
          <a:xfrm>
            <a:off x="3970080" y="8829720"/>
            <a:ext cx="3038040" cy="464760"/>
          </a:xfrm>
          <a:prstGeom prst="rect">
            <a:avLst/>
          </a:prstGeom>
          <a:noFill/>
          <a:ln w="936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354011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700560" y="4415400"/>
            <a:ext cx="5608080" cy="4182840"/>
          </a:xfrm>
          <a:prstGeom prst="rect">
            <a:avLst/>
          </a:prstGeom>
        </p:spPr>
        <p:txBody>
          <a:bodyPr lIns="0" tIns="0" rIns="0" bIns="0"/>
          <a:lstStyle/>
          <a:p>
            <a:r>
              <a:rPr lang="en-GB" sz="2000" b="0" strike="noStrike" spc="-1" dirty="0">
                <a:solidFill>
                  <a:srgbClr val="000000"/>
                </a:solidFill>
                <a:uFill>
                  <a:solidFill>
                    <a:srgbClr val="FFFFFF"/>
                  </a:solidFill>
                </a:uFill>
                <a:latin typeface="Arial"/>
                <a:ea typeface="ＭＳ Ｐゴシック"/>
              </a:rPr>
              <a:t>Queen Mary is an established member of the top 200 institutions in the world and a member of the prestigious Russell Group of universities.</a:t>
            </a:r>
            <a:endParaRPr lang="en-GB" sz="2000" b="0" strike="noStrike" spc="-1" dirty="0">
              <a:solidFill>
                <a:srgbClr val="000000"/>
              </a:solidFill>
              <a:uFill>
                <a:solidFill>
                  <a:srgbClr val="FFFFFF"/>
                </a:solidFill>
              </a:uFill>
              <a:latin typeface="Arial"/>
            </a:endParaRPr>
          </a:p>
          <a:p>
            <a:r>
              <a:rPr lang="en-GB" sz="2000" b="0" strike="noStrike" spc="-1" dirty="0">
                <a:solidFill>
                  <a:srgbClr val="000000"/>
                </a:solidFill>
                <a:uFill>
                  <a:solidFill>
                    <a:srgbClr val="FFFFFF"/>
                  </a:solidFill>
                </a:uFill>
                <a:latin typeface="Arial"/>
                <a:ea typeface="ＭＳ Ｐゴシック"/>
              </a:rPr>
              <a:t>It has the third largest proportion of International students at any University in the UK and the 16</a:t>
            </a:r>
            <a:r>
              <a:rPr lang="en-GB" sz="2000" b="0" strike="noStrike" spc="-1" baseline="30000" dirty="0">
                <a:solidFill>
                  <a:srgbClr val="000000"/>
                </a:solidFill>
                <a:uFill>
                  <a:solidFill>
                    <a:srgbClr val="FFFFFF"/>
                  </a:solidFill>
                </a:uFill>
                <a:latin typeface="Arial"/>
                <a:ea typeface="ＭＳ Ｐゴシック"/>
              </a:rPr>
              <a:t>th</a:t>
            </a:r>
            <a:r>
              <a:rPr lang="en-GB" sz="2000" b="0" strike="noStrike" spc="-1" dirty="0">
                <a:solidFill>
                  <a:srgbClr val="000000"/>
                </a:solidFill>
                <a:uFill>
                  <a:solidFill>
                    <a:srgbClr val="FFFFFF"/>
                  </a:solidFill>
                </a:uFill>
                <a:latin typeface="Arial"/>
                <a:ea typeface="ＭＳ Ｐゴシック"/>
              </a:rPr>
              <a:t> largest in the world.</a:t>
            </a:r>
          </a:p>
          <a:p>
            <a:endParaRPr lang="en-GB" sz="2000" b="0" strike="noStrike" spc="-1" dirty="0">
              <a:solidFill>
                <a:srgbClr val="000000"/>
              </a:solidFill>
              <a:uFill>
                <a:solidFill>
                  <a:srgbClr val="FFFFFF"/>
                </a:solidFill>
              </a:uFill>
              <a:latin typeface="Arial"/>
              <a:ea typeface="ＭＳ Ｐゴシック"/>
            </a:endParaRPr>
          </a:p>
          <a:p>
            <a:pPr marL="343080" indent="-342360">
              <a:lnSpc>
                <a:spcPct val="250000"/>
              </a:lnSpc>
              <a:spcBef>
                <a:spcPts val="561"/>
              </a:spcBef>
              <a:buClr>
                <a:srgbClr val="000099"/>
              </a:buClr>
              <a:buFont typeface="Symbol"/>
              <a:buChar char=""/>
            </a:pPr>
            <a:r>
              <a:rPr lang="en-GB" sz="2000" b="0" strike="noStrike" spc="-1" dirty="0">
                <a:solidFill>
                  <a:srgbClr val="000099"/>
                </a:solidFill>
                <a:uFill>
                  <a:solidFill>
                    <a:srgbClr val="FFFFFF"/>
                  </a:solidFill>
                </a:uFill>
                <a:latin typeface="+mn-lt"/>
                <a:ea typeface="+mn-ea"/>
              </a:rPr>
              <a:t>A great place to study mathematical sciences</a:t>
            </a:r>
            <a:endParaRPr lang="en-GB" sz="2000" b="0" strike="noStrike" spc="-1" dirty="0">
              <a:solidFill>
                <a:srgbClr val="000000"/>
              </a:solidFill>
              <a:uFill>
                <a:solidFill>
                  <a:srgbClr val="FFFFFF"/>
                </a:solidFill>
              </a:uFill>
              <a:latin typeface="+mn-lt"/>
            </a:endParaRPr>
          </a:p>
          <a:p>
            <a:pPr marL="343080" indent="-342360">
              <a:lnSpc>
                <a:spcPct val="250000"/>
              </a:lnSpc>
              <a:spcBef>
                <a:spcPts val="561"/>
              </a:spcBef>
              <a:buClr>
                <a:srgbClr val="000099"/>
              </a:buClr>
              <a:buFont typeface="Symbol"/>
              <a:buChar char=""/>
            </a:pPr>
            <a:r>
              <a:rPr lang="en-GB" sz="2000" b="0" strike="noStrike" spc="-1" dirty="0">
                <a:solidFill>
                  <a:srgbClr val="000099"/>
                </a:solidFill>
                <a:uFill>
                  <a:solidFill>
                    <a:srgbClr val="FFFFFF"/>
                  </a:solidFill>
                </a:uFill>
                <a:latin typeface="+mn-lt"/>
                <a:ea typeface="+mn-ea"/>
              </a:rPr>
              <a:t>Encounter variety of teaching styles, learn to become Independent thinkers</a:t>
            </a:r>
            <a:endParaRPr lang="en-GB" sz="2000" b="0" strike="noStrike" spc="-1" dirty="0">
              <a:solidFill>
                <a:srgbClr val="000000"/>
              </a:solidFill>
              <a:uFill>
                <a:solidFill>
                  <a:srgbClr val="FFFFFF"/>
                </a:solidFill>
              </a:uFill>
              <a:latin typeface="+mn-lt"/>
            </a:endParaRPr>
          </a:p>
          <a:p>
            <a:pPr marL="343080" indent="-342360">
              <a:lnSpc>
                <a:spcPct val="250000"/>
              </a:lnSpc>
              <a:spcBef>
                <a:spcPts val="561"/>
              </a:spcBef>
              <a:buClr>
                <a:srgbClr val="000099"/>
              </a:buClr>
              <a:buFont typeface="Symbol"/>
              <a:buChar char=""/>
            </a:pPr>
            <a:r>
              <a:rPr lang="en-GB" sz="2000" b="0" strike="noStrike" spc="-1" dirty="0">
                <a:solidFill>
                  <a:srgbClr val="000099"/>
                </a:solidFill>
                <a:uFill>
                  <a:solidFill>
                    <a:srgbClr val="FFFFFF"/>
                  </a:solidFill>
                </a:uFill>
                <a:latin typeface="+mn-lt"/>
                <a:ea typeface="+mn-ea"/>
              </a:rPr>
              <a:t>Make personal and professional connections beyond your years here at QM!</a:t>
            </a:r>
            <a:endParaRPr lang="en-GB" sz="2000" b="0" strike="noStrike" spc="-1" dirty="0">
              <a:solidFill>
                <a:srgbClr val="000000"/>
              </a:solidFill>
              <a:uFill>
                <a:solidFill>
                  <a:srgbClr val="FFFFFF"/>
                </a:solidFill>
              </a:uFill>
              <a:latin typeface="+mn-lt"/>
            </a:endParaRPr>
          </a:p>
          <a:p>
            <a:endParaRPr lang="en-GB" sz="2000" b="0" strike="noStrike" spc="-1" dirty="0">
              <a:solidFill>
                <a:srgbClr val="000000"/>
              </a:solidFill>
              <a:uFill>
                <a:solidFill>
                  <a:srgbClr val="FFFFFF"/>
                </a:solidFill>
              </a:uFill>
              <a:latin typeface="Arial"/>
            </a:endParaRPr>
          </a:p>
        </p:txBody>
      </p:sp>
      <p:sp>
        <p:nvSpPr>
          <p:cNvPr id="154" name="CustomShape 2"/>
          <p:cNvSpPr/>
          <p:nvPr/>
        </p:nvSpPr>
        <p:spPr>
          <a:xfrm>
            <a:off x="3970080" y="8829720"/>
            <a:ext cx="3038040" cy="464760"/>
          </a:xfrm>
          <a:prstGeom prst="rect">
            <a:avLst/>
          </a:prstGeom>
          <a:noFill/>
          <a:ln w="936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73727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700560" y="4415400"/>
            <a:ext cx="5608080" cy="4182840"/>
          </a:xfrm>
          <a:prstGeom prst="rect">
            <a:avLst/>
          </a:prstGeom>
        </p:spPr>
        <p:txBody>
          <a:bodyPr lIns="0" tIns="0" rIns="0" bIns="0"/>
          <a:lstStyle/>
          <a:p>
            <a:r>
              <a:rPr lang="en-GB" sz="2000" b="0" strike="noStrike" spc="-1" dirty="0">
                <a:solidFill>
                  <a:srgbClr val="000000"/>
                </a:solidFill>
                <a:uFill>
                  <a:solidFill>
                    <a:srgbClr val="FFFFFF"/>
                  </a:solidFill>
                </a:uFill>
                <a:latin typeface="Arial"/>
                <a:ea typeface="ＭＳ Ｐゴシック"/>
              </a:rPr>
              <a:t>Queen Mary is an established member of the top 200 institutions in the world and a member of the prestigious Russell Group of universities.</a:t>
            </a:r>
            <a:endParaRPr lang="en-GB" sz="2000" b="0" strike="noStrike" spc="-1" dirty="0">
              <a:solidFill>
                <a:srgbClr val="000000"/>
              </a:solidFill>
              <a:uFill>
                <a:solidFill>
                  <a:srgbClr val="FFFFFF"/>
                </a:solidFill>
              </a:uFill>
              <a:latin typeface="Arial"/>
            </a:endParaRPr>
          </a:p>
          <a:p>
            <a:r>
              <a:rPr lang="en-GB" sz="2000" b="0" strike="noStrike" spc="-1" dirty="0">
                <a:solidFill>
                  <a:srgbClr val="000000"/>
                </a:solidFill>
                <a:uFill>
                  <a:solidFill>
                    <a:srgbClr val="FFFFFF"/>
                  </a:solidFill>
                </a:uFill>
                <a:latin typeface="Arial"/>
                <a:ea typeface="ＭＳ Ｐゴシック"/>
              </a:rPr>
              <a:t>It has the third largest proportion of International students at any University in the UK and the 16</a:t>
            </a:r>
            <a:r>
              <a:rPr lang="en-GB" sz="2000" b="0" strike="noStrike" spc="-1" baseline="30000" dirty="0">
                <a:solidFill>
                  <a:srgbClr val="000000"/>
                </a:solidFill>
                <a:uFill>
                  <a:solidFill>
                    <a:srgbClr val="FFFFFF"/>
                  </a:solidFill>
                </a:uFill>
                <a:latin typeface="Arial"/>
                <a:ea typeface="ＭＳ Ｐゴシック"/>
              </a:rPr>
              <a:t>th</a:t>
            </a:r>
            <a:r>
              <a:rPr lang="en-GB" sz="2000" b="0" strike="noStrike" spc="-1" dirty="0">
                <a:solidFill>
                  <a:srgbClr val="000000"/>
                </a:solidFill>
                <a:uFill>
                  <a:solidFill>
                    <a:srgbClr val="FFFFFF"/>
                  </a:solidFill>
                </a:uFill>
                <a:latin typeface="Arial"/>
                <a:ea typeface="ＭＳ Ｐゴシック"/>
              </a:rPr>
              <a:t> largest in the world.</a:t>
            </a:r>
          </a:p>
          <a:p>
            <a:endParaRPr lang="en-GB" sz="2000" b="0" strike="noStrike" spc="-1" dirty="0">
              <a:solidFill>
                <a:srgbClr val="000000"/>
              </a:solidFill>
              <a:uFill>
                <a:solidFill>
                  <a:srgbClr val="FFFFFF"/>
                </a:solidFill>
              </a:uFill>
              <a:latin typeface="Arial"/>
              <a:ea typeface="ＭＳ Ｐゴシック"/>
            </a:endParaRPr>
          </a:p>
          <a:p>
            <a:pPr marL="343080" indent="-342360">
              <a:lnSpc>
                <a:spcPct val="250000"/>
              </a:lnSpc>
              <a:spcBef>
                <a:spcPts val="561"/>
              </a:spcBef>
              <a:buClr>
                <a:srgbClr val="000099"/>
              </a:buClr>
              <a:buFont typeface="Symbol"/>
              <a:buChar char=""/>
            </a:pPr>
            <a:r>
              <a:rPr lang="en-GB" sz="2000" b="0" strike="noStrike" spc="-1" dirty="0">
                <a:solidFill>
                  <a:srgbClr val="000099"/>
                </a:solidFill>
                <a:uFill>
                  <a:solidFill>
                    <a:srgbClr val="FFFFFF"/>
                  </a:solidFill>
                </a:uFill>
                <a:latin typeface="+mn-lt"/>
                <a:ea typeface="+mn-ea"/>
              </a:rPr>
              <a:t>A great place to study mathematical sciences</a:t>
            </a:r>
            <a:endParaRPr lang="en-GB" sz="2000" b="0" strike="noStrike" spc="-1" dirty="0">
              <a:solidFill>
                <a:srgbClr val="000000"/>
              </a:solidFill>
              <a:uFill>
                <a:solidFill>
                  <a:srgbClr val="FFFFFF"/>
                </a:solidFill>
              </a:uFill>
              <a:latin typeface="+mn-lt"/>
            </a:endParaRPr>
          </a:p>
          <a:p>
            <a:pPr marL="343080" indent="-342360">
              <a:lnSpc>
                <a:spcPct val="250000"/>
              </a:lnSpc>
              <a:spcBef>
                <a:spcPts val="561"/>
              </a:spcBef>
              <a:buClr>
                <a:srgbClr val="000099"/>
              </a:buClr>
              <a:buFont typeface="Symbol"/>
              <a:buChar char=""/>
            </a:pPr>
            <a:r>
              <a:rPr lang="en-GB" sz="2000" b="0" strike="noStrike" spc="-1" dirty="0">
                <a:solidFill>
                  <a:srgbClr val="000099"/>
                </a:solidFill>
                <a:uFill>
                  <a:solidFill>
                    <a:srgbClr val="FFFFFF"/>
                  </a:solidFill>
                </a:uFill>
                <a:latin typeface="+mn-lt"/>
                <a:ea typeface="+mn-ea"/>
              </a:rPr>
              <a:t>Encounter variety of teaching styles, learn to become Independent thinkers</a:t>
            </a:r>
            <a:endParaRPr lang="en-GB" sz="2000" b="0" strike="noStrike" spc="-1" dirty="0">
              <a:solidFill>
                <a:srgbClr val="000000"/>
              </a:solidFill>
              <a:uFill>
                <a:solidFill>
                  <a:srgbClr val="FFFFFF"/>
                </a:solidFill>
              </a:uFill>
              <a:latin typeface="+mn-lt"/>
            </a:endParaRPr>
          </a:p>
          <a:p>
            <a:pPr marL="343080" indent="-342360">
              <a:lnSpc>
                <a:spcPct val="250000"/>
              </a:lnSpc>
              <a:spcBef>
                <a:spcPts val="561"/>
              </a:spcBef>
              <a:buClr>
                <a:srgbClr val="000099"/>
              </a:buClr>
              <a:buFont typeface="Symbol"/>
              <a:buChar char=""/>
            </a:pPr>
            <a:r>
              <a:rPr lang="en-GB" sz="2000" b="0" strike="noStrike" spc="-1" dirty="0">
                <a:solidFill>
                  <a:srgbClr val="000099"/>
                </a:solidFill>
                <a:uFill>
                  <a:solidFill>
                    <a:srgbClr val="FFFFFF"/>
                  </a:solidFill>
                </a:uFill>
                <a:latin typeface="+mn-lt"/>
                <a:ea typeface="+mn-ea"/>
              </a:rPr>
              <a:t>Make personal and professional connections beyond your years here at QM!</a:t>
            </a:r>
            <a:endParaRPr lang="en-GB" sz="2000" b="0" strike="noStrike" spc="-1" dirty="0">
              <a:solidFill>
                <a:srgbClr val="000000"/>
              </a:solidFill>
              <a:uFill>
                <a:solidFill>
                  <a:srgbClr val="FFFFFF"/>
                </a:solidFill>
              </a:uFill>
              <a:latin typeface="+mn-lt"/>
            </a:endParaRPr>
          </a:p>
          <a:p>
            <a:endParaRPr lang="en-GB" sz="2000" b="0" strike="noStrike" spc="-1" dirty="0">
              <a:solidFill>
                <a:srgbClr val="000000"/>
              </a:solidFill>
              <a:uFill>
                <a:solidFill>
                  <a:srgbClr val="FFFFFF"/>
                </a:solidFill>
              </a:uFill>
              <a:latin typeface="Arial"/>
            </a:endParaRPr>
          </a:p>
        </p:txBody>
      </p:sp>
      <p:sp>
        <p:nvSpPr>
          <p:cNvPr id="154" name="CustomShape 2"/>
          <p:cNvSpPr/>
          <p:nvPr/>
        </p:nvSpPr>
        <p:spPr>
          <a:xfrm>
            <a:off x="3970080" y="8829720"/>
            <a:ext cx="3038040" cy="464760"/>
          </a:xfrm>
          <a:prstGeom prst="rect">
            <a:avLst/>
          </a:prstGeom>
          <a:noFill/>
          <a:ln w="936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950008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itchFamily="34" charset="0"/>
                <a:ea typeface="ＭＳ Ｐゴシック" pitchFamily="34" charset="-128"/>
              </a:rPr>
              <a:t>CONCLUSION: We will need to work together to give you the best education possible, especially when so many of us have had our lives and education disrupted so significantly; this </a:t>
            </a:r>
            <a:r>
              <a:rPr lang="en-GB" sz="1200">
                <a:latin typeface="Arial" pitchFamily="34" charset="0"/>
                <a:ea typeface="ＭＳ Ｐゴシック" pitchFamily="34" charset="-128"/>
              </a:rPr>
              <a:t>involves continuous </a:t>
            </a:r>
            <a:r>
              <a:rPr lang="en-GB" sz="1200" dirty="0">
                <a:latin typeface="Arial" pitchFamily="34" charset="0"/>
                <a:ea typeface="ＭＳ Ｐゴシック" pitchFamily="34" charset="-128"/>
              </a:rPr>
              <a:t>engagement on your part and good ideas from all of us.  The best way to have good ideas is to have many ideas and the way to have many ideas is to engage everyone in thinking of the issues we all care about!  So, please come and talk with us, our (real and virtual) doors are open!</a:t>
            </a:r>
          </a:p>
          <a:p>
            <a:endParaRPr lang="en-US" dirty="0"/>
          </a:p>
        </p:txBody>
      </p:sp>
      <p:sp>
        <p:nvSpPr>
          <p:cNvPr id="4" name="Slide Number Placeholder 3"/>
          <p:cNvSpPr>
            <a:spLocks noGrp="1"/>
          </p:cNvSpPr>
          <p:nvPr>
            <p:ph type="sldNum"/>
          </p:nvPr>
        </p:nvSpPr>
        <p:spPr/>
        <p:txBody>
          <a:bodyPr/>
          <a:lstStyle/>
          <a:p>
            <a:pPr algn="r"/>
            <a:fld id="{DF93EE81-3994-4996-B9FF-F254B2DC6299}" type="slidenum">
              <a:rPr lang="en-GB" sz="1400" b="0" strike="noStrike" spc="-1" smtClean="0">
                <a:solidFill>
                  <a:srgbClr val="000000"/>
                </a:solidFill>
                <a:uFill>
                  <a:solidFill>
                    <a:srgbClr val="FFFFFF"/>
                  </a:solidFill>
                </a:uFill>
                <a:latin typeface="Times New Roman"/>
              </a:rPr>
              <a:t>9</a:t>
            </a:fld>
            <a:endParaRPr lang="en-GB"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355502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609600" y="1604520"/>
            <a:ext cx="1097232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609600" y="3682080"/>
            <a:ext cx="1097232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6232320" y="368208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609600" y="368208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609600" y="1604520"/>
            <a:ext cx="3532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319520" y="1604520"/>
            <a:ext cx="3532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8029440" y="1604520"/>
            <a:ext cx="3532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35" name="PlaceHolder 5"/>
          <p:cNvSpPr>
            <a:spLocks noGrp="1"/>
          </p:cNvSpPr>
          <p:nvPr>
            <p:ph type="body"/>
          </p:nvPr>
        </p:nvSpPr>
        <p:spPr>
          <a:xfrm>
            <a:off x="8029440" y="3682080"/>
            <a:ext cx="3532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36" name="PlaceHolder 6"/>
          <p:cNvSpPr>
            <a:spLocks noGrp="1"/>
          </p:cNvSpPr>
          <p:nvPr>
            <p:ph type="body"/>
          </p:nvPr>
        </p:nvSpPr>
        <p:spPr>
          <a:xfrm>
            <a:off x="4319520" y="3682080"/>
            <a:ext cx="3532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37" name="PlaceHolder 7"/>
          <p:cNvSpPr>
            <a:spLocks noGrp="1"/>
          </p:cNvSpPr>
          <p:nvPr>
            <p:ph type="body"/>
          </p:nvPr>
        </p:nvSpPr>
        <p:spPr>
          <a:xfrm>
            <a:off x="609600" y="3682080"/>
            <a:ext cx="3532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41"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609600" y="1604520"/>
            <a:ext cx="10972320" cy="397728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609600" y="1604520"/>
            <a:ext cx="5354400" cy="397728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46" name="PlaceHolder 3"/>
          <p:cNvSpPr>
            <a:spLocks noGrp="1"/>
          </p:cNvSpPr>
          <p:nvPr>
            <p:ph type="body"/>
          </p:nvPr>
        </p:nvSpPr>
        <p:spPr>
          <a:xfrm>
            <a:off x="6232320" y="1604520"/>
            <a:ext cx="5354400" cy="397728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914400" y="2130480"/>
            <a:ext cx="10362240" cy="681156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609600" y="368208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52" name="PlaceHolder 4"/>
          <p:cNvSpPr>
            <a:spLocks noGrp="1"/>
          </p:cNvSpPr>
          <p:nvPr>
            <p:ph type="body"/>
          </p:nvPr>
        </p:nvSpPr>
        <p:spPr>
          <a:xfrm>
            <a:off x="6232320" y="1604520"/>
            <a:ext cx="5354400" cy="397728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609600" y="1604520"/>
            <a:ext cx="5354400" cy="397728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6232320" y="368208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609600" y="3682080"/>
            <a:ext cx="1097232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609600" y="1604520"/>
            <a:ext cx="1097232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609600" y="3682080"/>
            <a:ext cx="1097232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6232320" y="368208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68" name="PlaceHolder 5"/>
          <p:cNvSpPr>
            <a:spLocks noGrp="1"/>
          </p:cNvSpPr>
          <p:nvPr>
            <p:ph type="body"/>
          </p:nvPr>
        </p:nvSpPr>
        <p:spPr>
          <a:xfrm>
            <a:off x="609600" y="368208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609600" y="1604520"/>
            <a:ext cx="3532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4319520" y="1604520"/>
            <a:ext cx="3532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8029440" y="1604520"/>
            <a:ext cx="3532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73" name="PlaceHolder 5"/>
          <p:cNvSpPr>
            <a:spLocks noGrp="1"/>
          </p:cNvSpPr>
          <p:nvPr>
            <p:ph type="body"/>
          </p:nvPr>
        </p:nvSpPr>
        <p:spPr>
          <a:xfrm>
            <a:off x="8029440" y="3682080"/>
            <a:ext cx="3532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74" name="PlaceHolder 6"/>
          <p:cNvSpPr>
            <a:spLocks noGrp="1"/>
          </p:cNvSpPr>
          <p:nvPr>
            <p:ph type="body"/>
          </p:nvPr>
        </p:nvSpPr>
        <p:spPr>
          <a:xfrm>
            <a:off x="4319520" y="3682080"/>
            <a:ext cx="3532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75" name="PlaceHolder 7"/>
          <p:cNvSpPr>
            <a:spLocks noGrp="1"/>
          </p:cNvSpPr>
          <p:nvPr>
            <p:ph type="body"/>
          </p:nvPr>
        </p:nvSpPr>
        <p:spPr>
          <a:xfrm>
            <a:off x="609600" y="3682080"/>
            <a:ext cx="3532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609600" y="1604520"/>
            <a:ext cx="10972320" cy="397728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609600" y="1604520"/>
            <a:ext cx="5354400" cy="397728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6232320" y="1604520"/>
            <a:ext cx="5354400" cy="397728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2130480"/>
            <a:ext cx="10362240" cy="681156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609600" y="368208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6232320" y="1604520"/>
            <a:ext cx="5354400" cy="397728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609600" y="1604520"/>
            <a:ext cx="5354400" cy="397728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6232320" y="368208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2130480"/>
            <a:ext cx="10362240" cy="146916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609600" y="3682080"/>
            <a:ext cx="1097232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2130480"/>
            <a:ext cx="10362240" cy="1469160"/>
          </a:xfrm>
          <a:prstGeom prst="rect">
            <a:avLst/>
          </a:prstGeom>
        </p:spPr>
        <p:txBody>
          <a:bodyPr lIns="0" tIns="0" rIns="0" bIns="0" anchor="ctr"/>
          <a:lstStyle/>
          <a:p>
            <a:r>
              <a:rPr lang="en-GB" sz="1800" b="0" strike="noStrike" spc="-1">
                <a:solidFill>
                  <a:srgbClr val="000000"/>
                </a:solidFill>
                <a:uFill>
                  <a:solidFill>
                    <a:srgbClr val="FFFFFF"/>
                  </a:solidFill>
                </a:uFill>
                <a:latin typeface="Arial"/>
              </a:rPr>
              <a:t>Click to edit the title text format</a:t>
            </a:r>
          </a:p>
        </p:txBody>
      </p:sp>
      <p:sp>
        <p:nvSpPr>
          <p:cNvPr id="3" name="PlaceHolder 2"/>
          <p:cNvSpPr>
            <a:spLocks noGrp="1"/>
          </p:cNvSpPr>
          <p:nvPr>
            <p:ph type="body"/>
          </p:nvPr>
        </p:nvSpPr>
        <p:spPr>
          <a:xfrm>
            <a:off x="609600" y="1604520"/>
            <a:ext cx="1097232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417"/>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600" y="273600"/>
            <a:ext cx="10972320" cy="1144800"/>
          </a:xfrm>
          <a:prstGeom prst="rect">
            <a:avLst/>
          </a:prstGeom>
        </p:spPr>
        <p:txBody>
          <a:bodyPr lIns="0" tIns="0" rIns="0" bIns="0" anchor="ctr"/>
          <a:lstStyle/>
          <a:p>
            <a:pPr algn="ctr"/>
            <a:r>
              <a:rPr lang="en-GB" sz="4400" b="0" strike="noStrike" spc="-1">
                <a:solidFill>
                  <a:srgbClr val="000000"/>
                </a:solidFill>
                <a:uFill>
                  <a:solidFill>
                    <a:srgbClr val="FFFFFF"/>
                  </a:solidFill>
                </a:uFill>
                <a:latin typeface="Arial"/>
              </a:rPr>
              <a:t>Click to edit the title text format</a:t>
            </a:r>
          </a:p>
        </p:txBody>
      </p:sp>
      <p:sp>
        <p:nvSpPr>
          <p:cNvPr id="39" name="PlaceHolder 2"/>
          <p:cNvSpPr>
            <a:spLocks noGrp="1"/>
          </p:cNvSpPr>
          <p:nvPr>
            <p:ph type="body"/>
          </p:nvPr>
        </p:nvSpPr>
        <p:spPr>
          <a:xfrm>
            <a:off x="609600" y="1604520"/>
            <a:ext cx="1097232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417"/>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mailto:maths-qmplus@qmul.ac.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talmo.uk/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19" name="Picture 2"/>
          <p:cNvPicPr/>
          <p:nvPr/>
        </p:nvPicPr>
        <p:blipFill>
          <a:blip r:embed="rId2"/>
          <a:stretch/>
        </p:blipFill>
        <p:spPr>
          <a:xfrm>
            <a:off x="2423640" y="620640"/>
            <a:ext cx="7056000" cy="2625120"/>
          </a:xfrm>
          <a:prstGeom prst="rect">
            <a:avLst/>
          </a:prstGeom>
          <a:ln w="9360">
            <a:noFill/>
          </a:ln>
        </p:spPr>
      </p:pic>
      <p:sp>
        <p:nvSpPr>
          <p:cNvPr id="120" name="CustomShape 1"/>
          <p:cNvSpPr/>
          <p:nvPr/>
        </p:nvSpPr>
        <p:spPr>
          <a:xfrm>
            <a:off x="1524000" y="3357000"/>
            <a:ext cx="9143280" cy="1755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spcBef>
                <a:spcPts val="1599"/>
              </a:spcBef>
            </a:pPr>
            <a:r>
              <a:rPr lang="en-GB" sz="3200" b="1" spc="-1" dirty="0">
                <a:solidFill>
                  <a:srgbClr val="FFFFFF"/>
                </a:solidFill>
                <a:uFill>
                  <a:solidFill>
                    <a:srgbClr val="FFFFFF"/>
                  </a:solidFill>
                </a:uFill>
                <a:latin typeface="Arial"/>
                <a:ea typeface="DejaVu Sans"/>
              </a:rPr>
              <a:t>School Meeting Education Update</a:t>
            </a:r>
          </a:p>
          <a:p>
            <a:pPr algn="ctr">
              <a:spcBef>
                <a:spcPts val="1599"/>
              </a:spcBef>
            </a:pPr>
            <a:r>
              <a:rPr lang="en-GB" sz="3200" b="1" spc="-1" dirty="0">
                <a:solidFill>
                  <a:srgbClr val="FFFFFF"/>
                </a:solidFill>
                <a:uFill>
                  <a:solidFill>
                    <a:srgbClr val="FFFFFF"/>
                  </a:solidFill>
                </a:uFill>
                <a:latin typeface="Arial"/>
                <a:ea typeface="DejaVu Sans"/>
              </a:rPr>
              <a:t>S. Beheshti, Director of Education</a:t>
            </a:r>
          </a:p>
          <a:p>
            <a:pPr algn="ctr">
              <a:spcBef>
                <a:spcPts val="1599"/>
              </a:spcBef>
            </a:pPr>
            <a:r>
              <a:rPr lang="en-GB" sz="3200" b="1" spc="-1" dirty="0">
                <a:solidFill>
                  <a:srgbClr val="FFFFFF"/>
                </a:solidFill>
                <a:uFill>
                  <a:solidFill>
                    <a:srgbClr val="FFFFFF"/>
                  </a:solidFill>
                </a:uFill>
                <a:latin typeface="Arial"/>
                <a:ea typeface="DejaVu Sans"/>
              </a:rPr>
              <a:t>16 Jan 2023</a:t>
            </a:r>
            <a:endParaRPr lang="en-GB" sz="3200" spc="-1" dirty="0">
              <a:solidFill>
                <a:srgbClr val="FFFFFF"/>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1774920" y="260280"/>
            <a:ext cx="856872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spcBef>
                <a:spcPts val="2001"/>
              </a:spcBef>
            </a:pPr>
            <a:r>
              <a:rPr lang="en-GB" sz="4000" spc="-1" dirty="0">
                <a:solidFill>
                  <a:srgbClr val="000099"/>
                </a:solidFill>
                <a:uFill>
                  <a:solidFill>
                    <a:srgbClr val="FFFFFF"/>
                  </a:solidFill>
                </a:uFill>
                <a:latin typeface="Arial"/>
                <a:ea typeface="ＭＳ Ｐゴシック"/>
              </a:rPr>
              <a:t>Who am I/Who are we?</a:t>
            </a:r>
            <a:endParaRPr lang="en-GB" sz="4000" spc="-1" dirty="0">
              <a:solidFill>
                <a:srgbClr val="000000"/>
              </a:solidFill>
              <a:uFill>
                <a:solidFill>
                  <a:srgbClr val="FFFFFF"/>
                </a:solidFill>
              </a:uFill>
              <a:latin typeface="Arial"/>
            </a:endParaRPr>
          </a:p>
        </p:txBody>
      </p:sp>
      <p:sp>
        <p:nvSpPr>
          <p:cNvPr id="130" name="CustomShape 2"/>
          <p:cNvSpPr/>
          <p:nvPr/>
        </p:nvSpPr>
        <p:spPr>
          <a:xfrm>
            <a:off x="331596" y="981000"/>
            <a:ext cx="11485266" cy="4440745"/>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457200" indent="-456480"/>
            <a:r>
              <a:rPr lang="en-GB" sz="2000" spc="-1" dirty="0">
                <a:solidFill>
                  <a:srgbClr val="000099"/>
                </a:solidFill>
                <a:uFill>
                  <a:solidFill>
                    <a:srgbClr val="FFFFFF"/>
                  </a:solidFill>
                </a:uFill>
                <a:ea typeface="ＭＳ Ｐゴシック"/>
              </a:rPr>
              <a:t>Director of Education					Dr Shabnam Beheshti</a:t>
            </a:r>
          </a:p>
          <a:p>
            <a:pPr marL="457200" indent="-456480"/>
            <a:r>
              <a:rPr lang="en-GB" sz="2000" spc="-1" dirty="0">
                <a:solidFill>
                  <a:srgbClr val="000099"/>
                </a:solidFill>
                <a:uFill>
                  <a:solidFill>
                    <a:srgbClr val="FFFFFF"/>
                  </a:solidFill>
                </a:uFill>
                <a:ea typeface="ＭＳ Ｐゴシック"/>
              </a:rPr>
              <a:t>Deputy DoE						Dr Sebastian del </a:t>
            </a:r>
            <a:r>
              <a:rPr lang="en-GB" sz="2000" spc="-1" dirty="0" err="1">
                <a:solidFill>
                  <a:srgbClr val="000099"/>
                </a:solidFill>
                <a:uFill>
                  <a:solidFill>
                    <a:srgbClr val="FFFFFF"/>
                  </a:solidFill>
                </a:uFill>
                <a:ea typeface="ＭＳ Ｐゴシック"/>
              </a:rPr>
              <a:t>Bano</a:t>
            </a:r>
            <a:r>
              <a:rPr lang="en-GB" sz="2000" spc="-1" dirty="0">
                <a:solidFill>
                  <a:srgbClr val="000099"/>
                </a:solidFill>
                <a:uFill>
                  <a:solidFill>
                    <a:srgbClr val="FFFFFF"/>
                  </a:solidFill>
                </a:uFill>
                <a:ea typeface="ＭＳ Ｐゴシック"/>
              </a:rPr>
              <a:t> Rollin</a:t>
            </a:r>
          </a:p>
          <a:p>
            <a:pPr marL="457200" indent="-456480"/>
            <a:r>
              <a:rPr lang="en-GB" sz="2000" spc="-1" dirty="0">
                <a:solidFill>
                  <a:srgbClr val="000099"/>
                </a:solidFill>
                <a:uFill>
                  <a:solidFill>
                    <a:srgbClr val="FFFFFF"/>
                  </a:solidFill>
                </a:uFill>
                <a:ea typeface="ＭＳ Ｐゴシック"/>
              </a:rPr>
              <a:t>Programme Directors					Dr Felix Fischer, Dr </a:t>
            </a:r>
            <a:r>
              <a:rPr lang="en-GB" sz="2000" spc="-1" dirty="0" err="1">
                <a:solidFill>
                  <a:srgbClr val="000099"/>
                </a:solidFill>
                <a:uFill>
                  <a:solidFill>
                    <a:srgbClr val="FFFFFF"/>
                  </a:solidFill>
                </a:uFill>
                <a:ea typeface="ＭＳ Ｐゴシック"/>
              </a:rPr>
              <a:t>Huy</a:t>
            </a:r>
            <a:r>
              <a:rPr lang="en-GB" sz="2000" spc="-1" dirty="0">
                <a:solidFill>
                  <a:srgbClr val="000099"/>
                </a:solidFill>
                <a:uFill>
                  <a:solidFill>
                    <a:srgbClr val="FFFFFF"/>
                  </a:solidFill>
                </a:uFill>
                <a:ea typeface="ＭＳ Ｐゴシック"/>
              </a:rPr>
              <a:t> The Nguyen</a:t>
            </a:r>
          </a:p>
          <a:p>
            <a:pPr marL="457200" indent="-456480"/>
            <a:r>
              <a:rPr lang="en-GB" sz="2000" spc="-1" dirty="0">
                <a:solidFill>
                  <a:srgbClr val="000099"/>
                </a:solidFill>
                <a:uFill>
                  <a:solidFill>
                    <a:srgbClr val="FFFFFF"/>
                  </a:solidFill>
                </a:uFill>
                <a:ea typeface="ＭＳ Ｐゴシック"/>
              </a:rPr>
              <a:t>								Dr Dudley Stark, Dr Kathrin </a:t>
            </a:r>
            <a:r>
              <a:rPr lang="en-GB" sz="2000" spc="-1" dirty="0" err="1">
                <a:solidFill>
                  <a:srgbClr val="000099"/>
                </a:solidFill>
                <a:uFill>
                  <a:solidFill>
                    <a:srgbClr val="FFFFFF"/>
                  </a:solidFill>
                </a:uFill>
                <a:ea typeface="ＭＳ Ｐゴシック"/>
              </a:rPr>
              <a:t>Glau</a:t>
            </a:r>
            <a:endParaRPr lang="en-GB" sz="2000" spc="-1" dirty="0">
              <a:solidFill>
                <a:srgbClr val="000099"/>
              </a:solidFill>
              <a:uFill>
                <a:solidFill>
                  <a:srgbClr val="FFFFFF"/>
                </a:solidFill>
              </a:uFill>
              <a:ea typeface="ＭＳ Ｐゴシック"/>
            </a:endParaRPr>
          </a:p>
          <a:p>
            <a:pPr marL="457200" indent="-456480"/>
            <a:r>
              <a:rPr lang="en-GB" sz="2000" spc="-1" dirty="0">
                <a:solidFill>
                  <a:srgbClr val="000099"/>
                </a:solidFill>
                <a:uFill>
                  <a:solidFill>
                    <a:srgbClr val="FFFFFF"/>
                  </a:solidFill>
                </a:uFill>
                <a:ea typeface="ＭＳ Ｐゴシック"/>
              </a:rPr>
              <a:t>								Mr Chris Sutton, Prof Oliver Jenkinson</a:t>
            </a:r>
          </a:p>
          <a:p>
            <a:pPr marL="457200" indent="-456480"/>
            <a:r>
              <a:rPr lang="en-GB" sz="2000" spc="-1" dirty="0">
                <a:solidFill>
                  <a:srgbClr val="000099"/>
                </a:solidFill>
                <a:uFill>
                  <a:solidFill>
                    <a:srgbClr val="FFFFFF"/>
                  </a:solidFill>
                </a:uFill>
                <a:ea typeface="ＭＳ Ｐゴシック"/>
              </a:rPr>
              <a:t>Director of Student Experience				Dr </a:t>
            </a:r>
            <a:r>
              <a:rPr lang="en-GB" sz="2000" spc="-1" dirty="0" err="1">
                <a:solidFill>
                  <a:srgbClr val="000099"/>
                </a:solidFill>
                <a:uFill>
                  <a:solidFill>
                    <a:srgbClr val="FFFFFF"/>
                  </a:solidFill>
                </a:uFill>
                <a:ea typeface="ＭＳ Ｐゴシック"/>
              </a:rPr>
              <a:t>Weini</a:t>
            </a:r>
            <a:r>
              <a:rPr lang="en-GB" sz="2000" spc="-1" dirty="0">
                <a:solidFill>
                  <a:srgbClr val="000099"/>
                </a:solidFill>
                <a:uFill>
                  <a:solidFill>
                    <a:srgbClr val="FFFFFF"/>
                  </a:solidFill>
                </a:uFill>
                <a:ea typeface="ＭＳ Ｐゴシック"/>
              </a:rPr>
              <a:t> Huang</a:t>
            </a:r>
          </a:p>
          <a:p>
            <a:pPr marL="457200" indent="-456480"/>
            <a:endParaRPr lang="en-GB" sz="2400" spc="-1" dirty="0">
              <a:solidFill>
                <a:srgbClr val="000099"/>
              </a:solidFill>
              <a:uFill>
                <a:solidFill>
                  <a:srgbClr val="FFFFFF"/>
                </a:solidFill>
              </a:uFill>
              <a:ea typeface="ＭＳ Ｐゴシック"/>
            </a:endParaRPr>
          </a:p>
          <a:p>
            <a:pPr marL="457200" indent="-456480"/>
            <a:endParaRPr lang="en-GB" sz="2400" spc="-1" dirty="0">
              <a:solidFill>
                <a:srgbClr val="000099"/>
              </a:solidFill>
              <a:uFill>
                <a:solidFill>
                  <a:srgbClr val="FFFFFF"/>
                </a:solidFill>
              </a:uFill>
              <a:ea typeface="ＭＳ Ｐゴシック"/>
            </a:endParaRPr>
          </a:p>
          <a:p>
            <a:pPr marL="457200" indent="-456480"/>
            <a:r>
              <a:rPr lang="en-GB" sz="2400" spc="-1" dirty="0">
                <a:solidFill>
                  <a:srgbClr val="000099"/>
                </a:solidFill>
                <a:uFill>
                  <a:solidFill>
                    <a:srgbClr val="FFFFFF"/>
                  </a:solidFill>
                </a:uFill>
                <a:ea typeface="ＭＳ Ｐゴシック"/>
              </a:rPr>
              <a:t>		</a:t>
            </a:r>
            <a:endParaRPr lang="en-GB" sz="2400" spc="-1" dirty="0">
              <a:solidFill>
                <a:srgbClr val="000099"/>
              </a:solidFill>
              <a:uFill>
                <a:solidFill>
                  <a:srgbClr val="FFFFFF"/>
                </a:solidFill>
              </a:uFill>
              <a:latin typeface="Arial"/>
              <a:ea typeface="ＭＳ Ｐゴシック"/>
            </a:endParaRPr>
          </a:p>
          <a:p>
            <a:pPr marL="457200" indent="-456480"/>
            <a:endParaRPr lang="en-GB" sz="2400" spc="-1" dirty="0">
              <a:solidFill>
                <a:srgbClr val="000099"/>
              </a:solidFill>
              <a:uFill>
                <a:solidFill>
                  <a:srgbClr val="FFFFFF"/>
                </a:solidFill>
              </a:uFill>
              <a:latin typeface="Arial"/>
              <a:ea typeface="ＭＳ Ｐゴシック"/>
            </a:endParaRPr>
          </a:p>
          <a:p>
            <a:pPr marL="457200" indent="-456480"/>
            <a:endParaRPr lang="en-GB" sz="2400" spc="-1" dirty="0">
              <a:solidFill>
                <a:srgbClr val="000099"/>
              </a:solidFill>
              <a:uFill>
                <a:solidFill>
                  <a:srgbClr val="FFFFFF"/>
                </a:solidFill>
              </a:uFill>
              <a:ea typeface="ＭＳ Ｐゴシック"/>
            </a:endParaRPr>
          </a:p>
          <a:p>
            <a:pPr marL="457200" indent="-456480"/>
            <a:r>
              <a:rPr lang="en-GB" sz="2400" spc="-1" dirty="0">
                <a:solidFill>
                  <a:srgbClr val="000099"/>
                </a:solidFill>
                <a:uFill>
                  <a:solidFill>
                    <a:srgbClr val="FFFFFF"/>
                  </a:solidFill>
                </a:uFill>
                <a:ea typeface="ＭＳ Ｐゴシック"/>
              </a:rPr>
              <a:t>		</a:t>
            </a:r>
          </a:p>
          <a:p>
            <a:pPr marL="457200" indent="-456480"/>
            <a:r>
              <a:rPr lang="en-GB" sz="2400" spc="-1" dirty="0">
                <a:solidFill>
                  <a:srgbClr val="000099"/>
                </a:solidFill>
                <a:uFill>
                  <a:solidFill>
                    <a:srgbClr val="FFFFFF"/>
                  </a:solidFill>
                </a:uFill>
                <a:ea typeface="ＭＳ Ｐゴシック"/>
              </a:rPr>
              <a:t>		</a:t>
            </a:r>
            <a:endParaRPr lang="en-GB" sz="2400" spc="-1" dirty="0">
              <a:solidFill>
                <a:srgbClr val="000000"/>
              </a:solidFill>
              <a:uFill>
                <a:solidFill>
                  <a:srgbClr val="FFFFFF"/>
                </a:solidFill>
              </a:uFill>
              <a:latin typeface="Arial"/>
            </a:endParaRPr>
          </a:p>
          <a:p>
            <a:pPr marL="457200" indent="-456480"/>
            <a:endParaRPr lang="en-GB" sz="2400" spc="-1" dirty="0">
              <a:solidFill>
                <a:srgbClr val="000000"/>
              </a:solidFill>
              <a:uFill>
                <a:solidFill>
                  <a:srgbClr val="FFFFFF"/>
                </a:solidFill>
              </a:uFill>
              <a:latin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950" y="3201372"/>
            <a:ext cx="1524878" cy="2291136"/>
          </a:xfrm>
          <a:prstGeom prst="rect">
            <a:avLst/>
          </a:prstGeom>
        </p:spPr>
      </p:pic>
      <p:pic>
        <p:nvPicPr>
          <p:cNvPr id="7" name="Picture 6" descr="A person in a suit and tie&#10;&#10;Description automatically generated with medium confidence">
            <a:extLst>
              <a:ext uri="{FF2B5EF4-FFF2-40B4-BE49-F238E27FC236}">
                <a16:creationId xmlns:a16="http://schemas.microsoft.com/office/drawing/2014/main" id="{2BB3A119-DEE5-3043-8ADA-8F2A58492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146" y="3186130"/>
            <a:ext cx="1513997" cy="2270996"/>
          </a:xfrm>
          <a:prstGeom prst="rect">
            <a:avLst/>
          </a:prstGeom>
        </p:spPr>
      </p:pic>
      <p:pic>
        <p:nvPicPr>
          <p:cNvPr id="8" name="Picture 4">
            <a:extLst>
              <a:ext uri="{FF2B5EF4-FFF2-40B4-BE49-F238E27FC236}">
                <a16:creationId xmlns:a16="http://schemas.microsoft.com/office/drawing/2014/main" id="{300512F3-EA50-4FC3-A5D1-743EB70F8E64}"/>
              </a:ext>
            </a:extLst>
          </p:cNvPr>
          <p:cNvPicPr/>
          <p:nvPr/>
        </p:nvPicPr>
        <p:blipFill>
          <a:blip r:embed="rId4"/>
          <a:stretch/>
        </p:blipFill>
        <p:spPr>
          <a:xfrm>
            <a:off x="0" y="5702400"/>
            <a:ext cx="12192000" cy="11818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1774920" y="260280"/>
            <a:ext cx="85687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spc="-1" dirty="0">
                <a:solidFill>
                  <a:srgbClr val="000099"/>
                </a:solidFill>
                <a:uFill>
                  <a:solidFill>
                    <a:srgbClr val="FFFFFF"/>
                  </a:solidFill>
                </a:uFill>
                <a:latin typeface="Arial"/>
                <a:ea typeface="DejaVu Sans"/>
              </a:rPr>
              <a:t>Student Experience, Year Tutors</a:t>
            </a:r>
            <a:endParaRPr lang="en-GB" sz="3600" spc="-1" dirty="0">
              <a:solidFill>
                <a:srgbClr val="000000"/>
              </a:solidFill>
              <a:uFill>
                <a:solidFill>
                  <a:srgbClr val="FFFFFF"/>
                </a:solidFill>
              </a:uFill>
              <a:latin typeface="Arial"/>
            </a:endParaRPr>
          </a:p>
        </p:txBody>
      </p:sp>
      <p:sp>
        <p:nvSpPr>
          <p:cNvPr id="141" name="CustomShape 2"/>
          <p:cNvSpPr/>
          <p:nvPr/>
        </p:nvSpPr>
        <p:spPr>
          <a:xfrm>
            <a:off x="1992360" y="981000"/>
            <a:ext cx="7919280" cy="179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GB" spc="-1">
              <a:solidFill>
                <a:srgbClr val="000000"/>
              </a:solidFill>
              <a:uFill>
                <a:solidFill>
                  <a:srgbClr val="FFFFFF"/>
                </a:solidFill>
              </a:uFill>
              <a:latin typeface="Arial"/>
            </a:endParaRPr>
          </a:p>
          <a:p>
            <a:pPr>
              <a:lnSpc>
                <a:spcPct val="100000"/>
              </a:lnSpc>
            </a:pPr>
            <a:endParaRPr lang="en-GB" spc="-1">
              <a:solidFill>
                <a:srgbClr val="000000"/>
              </a:solidFill>
              <a:uFill>
                <a:solidFill>
                  <a:srgbClr val="FFFFFF"/>
                </a:solidFill>
              </a:uFill>
              <a:latin typeface="Arial"/>
            </a:endParaRPr>
          </a:p>
          <a:p>
            <a:pPr>
              <a:lnSpc>
                <a:spcPct val="100000"/>
              </a:lnSpc>
            </a:pPr>
            <a:endParaRPr lang="en-GB" spc="-1">
              <a:solidFill>
                <a:srgbClr val="000000"/>
              </a:solidFill>
              <a:uFill>
                <a:solidFill>
                  <a:srgbClr val="FFFFFF"/>
                </a:solidFill>
              </a:uFill>
              <a:latin typeface="Arial"/>
            </a:endParaRPr>
          </a:p>
          <a:p>
            <a:pPr>
              <a:lnSpc>
                <a:spcPct val="100000"/>
              </a:lnSpc>
            </a:pPr>
            <a:endParaRPr lang="en-GB" spc="-1">
              <a:solidFill>
                <a:srgbClr val="000000"/>
              </a:solidFill>
              <a:uFill>
                <a:solidFill>
                  <a:srgbClr val="FFFFFF"/>
                </a:solidFill>
              </a:uFill>
              <a:latin typeface="Arial"/>
            </a:endParaRPr>
          </a:p>
        </p:txBody>
      </p:sp>
      <p:sp>
        <p:nvSpPr>
          <p:cNvPr id="142" name="CustomShape 3"/>
          <p:cNvSpPr/>
          <p:nvPr/>
        </p:nvSpPr>
        <p:spPr>
          <a:xfrm>
            <a:off x="885243" y="1178125"/>
            <a:ext cx="10130768" cy="2671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457200" indent="-456480"/>
            <a:r>
              <a:rPr lang="en-GB" sz="2000" spc="-1" dirty="0">
                <a:solidFill>
                  <a:srgbClr val="000099"/>
                </a:solidFill>
                <a:uFill>
                  <a:solidFill>
                    <a:srgbClr val="FFFFFF"/>
                  </a:solidFill>
                </a:uFill>
                <a:ea typeface="ＭＳ Ｐゴシック"/>
              </a:rPr>
              <a:t>Director of Student Experience		Dr </a:t>
            </a:r>
            <a:r>
              <a:rPr lang="en-GB" sz="2000" spc="-1" dirty="0" err="1">
                <a:solidFill>
                  <a:srgbClr val="000099"/>
                </a:solidFill>
                <a:uFill>
                  <a:solidFill>
                    <a:srgbClr val="FFFFFF"/>
                  </a:solidFill>
                </a:uFill>
                <a:ea typeface="ＭＳ Ｐゴシック"/>
              </a:rPr>
              <a:t>Weini</a:t>
            </a:r>
            <a:r>
              <a:rPr lang="en-GB" sz="2000" spc="-1" dirty="0">
                <a:solidFill>
                  <a:srgbClr val="000099"/>
                </a:solidFill>
                <a:uFill>
                  <a:solidFill>
                    <a:srgbClr val="FFFFFF"/>
                  </a:solidFill>
                </a:uFill>
                <a:ea typeface="ＭＳ Ｐゴシック"/>
              </a:rPr>
              <a:t> Huang</a:t>
            </a:r>
          </a:p>
          <a:p>
            <a:pPr marL="457200" indent="-456480"/>
            <a:r>
              <a:rPr lang="en-GB" sz="2000" spc="-1" dirty="0">
                <a:solidFill>
                  <a:srgbClr val="000099"/>
                </a:solidFill>
                <a:uFill>
                  <a:solidFill>
                    <a:srgbClr val="FFFFFF"/>
                  </a:solidFill>
                </a:uFill>
                <a:ea typeface="ＭＳ Ｐゴシック"/>
              </a:rPr>
              <a:t>Y0/Foundation Tutor			Prof Oliver Jenkinson</a:t>
            </a:r>
          </a:p>
          <a:p>
            <a:pPr marL="457200" indent="-456480"/>
            <a:r>
              <a:rPr lang="en-GB" sz="2000" spc="-1" dirty="0">
                <a:solidFill>
                  <a:srgbClr val="000099"/>
                </a:solidFill>
                <a:uFill>
                  <a:solidFill>
                    <a:srgbClr val="FFFFFF"/>
                  </a:solidFill>
                </a:uFill>
                <a:ea typeface="ＭＳ Ｐゴシック"/>
              </a:rPr>
              <a:t>Y1 Tutor				Dr Shu Sasaki</a:t>
            </a:r>
          </a:p>
          <a:p>
            <a:pPr marL="457200" indent="-456480"/>
            <a:r>
              <a:rPr lang="en-GB" sz="2000" spc="-1" dirty="0">
                <a:solidFill>
                  <a:srgbClr val="000099"/>
                </a:solidFill>
                <a:uFill>
                  <a:solidFill>
                    <a:srgbClr val="FFFFFF"/>
                  </a:solidFill>
                </a:uFill>
                <a:ea typeface="ＭＳ Ｐゴシック"/>
              </a:rPr>
              <a:t>Y2 Tutor				Dr Lei Fang</a:t>
            </a:r>
          </a:p>
          <a:p>
            <a:pPr marL="457200" indent="-456480"/>
            <a:r>
              <a:rPr lang="en-GB" sz="2000" spc="-1" dirty="0">
                <a:solidFill>
                  <a:srgbClr val="000099"/>
                </a:solidFill>
                <a:uFill>
                  <a:solidFill>
                    <a:srgbClr val="FFFFFF"/>
                  </a:solidFill>
                </a:uFill>
                <a:ea typeface="ＭＳ Ｐゴシック"/>
              </a:rPr>
              <a:t>Y3/Finalists Tutor			Dr Hugo </a:t>
            </a:r>
            <a:r>
              <a:rPr lang="en-GB" sz="2000" spc="-1" dirty="0" err="1">
                <a:solidFill>
                  <a:srgbClr val="000099"/>
                </a:solidFill>
                <a:uFill>
                  <a:solidFill>
                    <a:srgbClr val="FFFFFF"/>
                  </a:solidFill>
                </a:uFill>
                <a:ea typeface="ＭＳ Ｐゴシック"/>
              </a:rPr>
              <a:t>Maruri</a:t>
            </a:r>
            <a:r>
              <a:rPr lang="en-GB" sz="2000" spc="-1" dirty="0">
                <a:solidFill>
                  <a:srgbClr val="000099"/>
                </a:solidFill>
                <a:uFill>
                  <a:solidFill>
                    <a:srgbClr val="FFFFFF"/>
                  </a:solidFill>
                </a:uFill>
                <a:ea typeface="ＭＳ Ｐゴシック"/>
              </a:rPr>
              <a:t>-Aguilar</a:t>
            </a:r>
            <a:endParaRPr lang="en-GB" sz="2000" spc="-1" dirty="0">
              <a:solidFill>
                <a:srgbClr val="000099"/>
              </a:solidFill>
              <a:uFill>
                <a:solidFill>
                  <a:srgbClr val="FFFFFF"/>
                </a:solidFill>
              </a:uFill>
              <a:latin typeface="Arial"/>
              <a:ea typeface="DejaVu Sans"/>
            </a:endParaRPr>
          </a:p>
          <a:p>
            <a:pPr marL="360">
              <a:lnSpc>
                <a:spcPct val="160000"/>
              </a:lnSpc>
              <a:buClr>
                <a:srgbClr val="000099"/>
              </a:buClr>
            </a:pPr>
            <a:endParaRPr lang="en-GB" sz="2000" spc="-1" dirty="0">
              <a:solidFill>
                <a:srgbClr val="000099"/>
              </a:solidFill>
              <a:uFill>
                <a:solidFill>
                  <a:srgbClr val="FFFFFF"/>
                </a:solidFill>
              </a:uFill>
              <a:latin typeface="Arial"/>
              <a:ea typeface="DejaVu Sans"/>
            </a:endParaRPr>
          </a:p>
        </p:txBody>
      </p:sp>
      <p:pic>
        <p:nvPicPr>
          <p:cNvPr id="6" name="Picture 4">
            <a:extLst>
              <a:ext uri="{FF2B5EF4-FFF2-40B4-BE49-F238E27FC236}">
                <a16:creationId xmlns:a16="http://schemas.microsoft.com/office/drawing/2014/main" id="{8B30D2BC-CED9-40B9-B092-71AE83BFD6E0}"/>
              </a:ext>
            </a:extLst>
          </p:cNvPr>
          <p:cNvPicPr/>
          <p:nvPr/>
        </p:nvPicPr>
        <p:blipFill>
          <a:blip r:embed="rId3"/>
          <a:stretch/>
        </p:blipFill>
        <p:spPr>
          <a:xfrm>
            <a:off x="0" y="5702400"/>
            <a:ext cx="12192000" cy="1181880"/>
          </a:xfrm>
          <a:prstGeom prst="rect">
            <a:avLst/>
          </a:prstGeom>
          <a:ln w="9360">
            <a:noFill/>
          </a:ln>
        </p:spPr>
      </p:pic>
      <p:pic>
        <p:nvPicPr>
          <p:cNvPr id="2" name="Picture 1">
            <a:extLst>
              <a:ext uri="{FF2B5EF4-FFF2-40B4-BE49-F238E27FC236}">
                <a16:creationId xmlns:a16="http://schemas.microsoft.com/office/drawing/2014/main" id="{82704EB1-2444-F2B4-17B5-EDBB0FA84359}"/>
              </a:ext>
            </a:extLst>
          </p:cNvPr>
          <p:cNvPicPr>
            <a:picLocks noChangeAspect="1"/>
          </p:cNvPicPr>
          <p:nvPr/>
        </p:nvPicPr>
        <p:blipFill>
          <a:blip r:embed="rId4"/>
          <a:stretch>
            <a:fillRect/>
          </a:stretch>
        </p:blipFill>
        <p:spPr>
          <a:xfrm>
            <a:off x="403364" y="3019029"/>
            <a:ext cx="1878978" cy="2502822"/>
          </a:xfrm>
          <a:prstGeom prst="rect">
            <a:avLst/>
          </a:prstGeom>
        </p:spPr>
      </p:pic>
      <p:pic>
        <p:nvPicPr>
          <p:cNvPr id="2050" name="Picture 2" descr="Shu">
            <a:extLst>
              <a:ext uri="{FF2B5EF4-FFF2-40B4-BE49-F238E27FC236}">
                <a16:creationId xmlns:a16="http://schemas.microsoft.com/office/drawing/2014/main" id="{FBB8FE9F-47D0-8707-4325-D7B05A20AC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1549"/>
          <a:stretch/>
        </p:blipFill>
        <p:spPr bwMode="auto">
          <a:xfrm>
            <a:off x="5007424" y="3002453"/>
            <a:ext cx="1886406" cy="25028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ugo">
            <a:extLst>
              <a:ext uri="{FF2B5EF4-FFF2-40B4-BE49-F238E27FC236}">
                <a16:creationId xmlns:a16="http://schemas.microsoft.com/office/drawing/2014/main" id="{3668753C-AC7F-D5AB-7A01-46296E66C1C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7580"/>
          <a:stretch/>
        </p:blipFill>
        <p:spPr bwMode="auto">
          <a:xfrm>
            <a:off x="9911640" y="3010741"/>
            <a:ext cx="2024786" cy="25032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r Lei">
            <a:extLst>
              <a:ext uri="{FF2B5EF4-FFF2-40B4-BE49-F238E27FC236}">
                <a16:creationId xmlns:a16="http://schemas.microsoft.com/office/drawing/2014/main" id="{1DD823E4-01DB-1EA8-3FD3-D487660815C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774"/>
          <a:stretch/>
        </p:blipFill>
        <p:spPr bwMode="auto">
          <a:xfrm>
            <a:off x="7315550" y="3019029"/>
            <a:ext cx="2338396" cy="24862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liver">
            <a:extLst>
              <a:ext uri="{FF2B5EF4-FFF2-40B4-BE49-F238E27FC236}">
                <a16:creationId xmlns:a16="http://schemas.microsoft.com/office/drawing/2014/main" id="{2744A37F-6928-F8D9-5245-8730351C4FF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1479"/>
          <a:stretch/>
        </p:blipFill>
        <p:spPr bwMode="auto">
          <a:xfrm>
            <a:off x="2704062" y="3002453"/>
            <a:ext cx="1881642" cy="250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0761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4"/>
          <p:cNvPicPr/>
          <p:nvPr/>
        </p:nvPicPr>
        <p:blipFill>
          <a:blip r:embed="rId3"/>
          <a:stretch/>
        </p:blipFill>
        <p:spPr>
          <a:xfrm>
            <a:off x="0" y="5702400"/>
            <a:ext cx="12192000" cy="1181880"/>
          </a:xfrm>
          <a:prstGeom prst="rect">
            <a:avLst/>
          </a:prstGeom>
          <a:ln w="9360">
            <a:noFill/>
          </a:ln>
        </p:spPr>
      </p:pic>
      <p:sp>
        <p:nvSpPr>
          <p:cNvPr id="125" name="CustomShape 1"/>
          <p:cNvSpPr/>
          <p:nvPr/>
        </p:nvSpPr>
        <p:spPr>
          <a:xfrm>
            <a:off x="1774920" y="260280"/>
            <a:ext cx="8568720" cy="7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spcBef>
                <a:spcPts val="2200"/>
              </a:spcBef>
            </a:pPr>
            <a:r>
              <a:rPr lang="en-GB" sz="4400" spc="-1" dirty="0">
                <a:solidFill>
                  <a:srgbClr val="000099"/>
                </a:solidFill>
                <a:uFill>
                  <a:solidFill>
                    <a:srgbClr val="FFFFFF"/>
                  </a:solidFill>
                </a:uFill>
                <a:latin typeface="Arial"/>
                <a:ea typeface="DejaVu Sans"/>
              </a:rPr>
              <a:t>Operations</a:t>
            </a:r>
            <a:endParaRPr lang="en-GB" sz="4400" spc="-1" dirty="0">
              <a:solidFill>
                <a:srgbClr val="000000"/>
              </a:solidFill>
              <a:uFill>
                <a:solidFill>
                  <a:srgbClr val="FFFFFF"/>
                </a:solidFill>
              </a:uFill>
              <a:latin typeface="Arial"/>
            </a:endParaRPr>
          </a:p>
        </p:txBody>
      </p:sp>
      <p:sp>
        <p:nvSpPr>
          <p:cNvPr id="126" name="CustomShape 2"/>
          <p:cNvSpPr/>
          <p:nvPr/>
        </p:nvSpPr>
        <p:spPr>
          <a:xfrm>
            <a:off x="1992360" y="981000"/>
            <a:ext cx="7919280" cy="94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GB" spc="-1">
              <a:solidFill>
                <a:srgbClr val="000000"/>
              </a:solidFill>
              <a:uFill>
                <a:solidFill>
                  <a:srgbClr val="FFFFFF"/>
                </a:solidFill>
              </a:uFill>
              <a:latin typeface="Arial"/>
            </a:endParaRPr>
          </a:p>
          <a:p>
            <a:pPr>
              <a:lnSpc>
                <a:spcPct val="100000"/>
              </a:lnSpc>
            </a:pPr>
            <a:endParaRPr lang="en-GB" spc="-1">
              <a:solidFill>
                <a:srgbClr val="000000"/>
              </a:solidFill>
              <a:uFill>
                <a:solidFill>
                  <a:srgbClr val="FFFFFF"/>
                </a:solidFill>
              </a:uFill>
              <a:latin typeface="Arial"/>
            </a:endParaRPr>
          </a:p>
        </p:txBody>
      </p:sp>
      <p:sp>
        <p:nvSpPr>
          <p:cNvPr id="127" name="CustomShape 3"/>
          <p:cNvSpPr/>
          <p:nvPr/>
        </p:nvSpPr>
        <p:spPr>
          <a:xfrm>
            <a:off x="305016" y="948580"/>
            <a:ext cx="11293968" cy="460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indent="228600" algn="ctr"/>
            <a:r>
              <a:rPr lang="en-GB" sz="2000" u="sng" dirty="0">
                <a:solidFill>
                  <a:srgbClr val="000099"/>
                </a:solidFill>
                <a:effectLst/>
                <a:ea typeface="Calibri" panose="020F0502020204030204" pitchFamily="34" charset="0"/>
                <a:cs typeface="Times New Roman" panose="02020603050405020304" pitchFamily="18" charset="0"/>
              </a:rPr>
              <a:t>Lectures</a:t>
            </a:r>
            <a:endParaRPr lang="en-GB" sz="2000" dirty="0">
              <a:solidFill>
                <a:srgbClr val="000099"/>
              </a:solidFill>
              <a:effectLst/>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2000" dirty="0">
                <a:solidFill>
                  <a:srgbClr val="000099"/>
                </a:solidFill>
                <a:effectLst/>
                <a:ea typeface="Calibri" panose="020F0502020204030204" pitchFamily="34" charset="0"/>
                <a:cs typeface="Times New Roman" panose="02020603050405020304" pitchFamily="18" charset="0"/>
              </a:rPr>
              <a:t>Y1 – 4 contact hours comprised of 3hr Lectures + 1hr (small group) Tutorials/IT Labs</a:t>
            </a:r>
          </a:p>
          <a:p>
            <a:pPr marL="342900" lvl="0" indent="-342900" algn="just">
              <a:buFont typeface="Symbol" pitchFamily="2" charset="2"/>
              <a:buChar char=""/>
            </a:pPr>
            <a:r>
              <a:rPr lang="en-GB" sz="2000" dirty="0">
                <a:solidFill>
                  <a:srgbClr val="000099"/>
                </a:solidFill>
                <a:effectLst/>
                <a:ea typeface="Calibri" panose="020F0502020204030204" pitchFamily="34" charset="0"/>
                <a:cs typeface="Times New Roman" panose="02020603050405020304" pitchFamily="18" charset="0"/>
              </a:rPr>
              <a:t>Y2/Y3 – 4 contact hours comprised of two 2hr Lectures or 2+1 hrs Lecture + 1 Seminar/IT Lab</a:t>
            </a:r>
          </a:p>
          <a:p>
            <a:pPr marL="342900" lvl="0" indent="-342900" algn="just">
              <a:buFont typeface="Symbol" pitchFamily="2" charset="2"/>
              <a:buChar char=""/>
            </a:pPr>
            <a:r>
              <a:rPr lang="en-GB" sz="2000" dirty="0">
                <a:solidFill>
                  <a:srgbClr val="000099"/>
                </a:solidFill>
                <a:effectLst/>
                <a:ea typeface="Calibri" panose="020F0502020204030204" pitchFamily="34" charset="0"/>
                <a:cs typeface="Times New Roman" panose="02020603050405020304" pitchFamily="18" charset="0"/>
              </a:rPr>
              <a:t>Y4/MSc – 3 contact hours comprised of 2 Lectures +1 Seminar/IT Lab hours</a:t>
            </a:r>
          </a:p>
          <a:p>
            <a:pPr lvl="0" algn="just"/>
            <a:endParaRPr lang="en-GB" sz="2000" dirty="0">
              <a:solidFill>
                <a:srgbClr val="000099"/>
              </a:solidFill>
              <a:effectLst/>
              <a:ea typeface="Calibri" panose="020F0502020204030204" pitchFamily="34" charset="0"/>
              <a:cs typeface="Times New Roman" panose="02020603050405020304" pitchFamily="18" charset="0"/>
            </a:endParaRPr>
          </a:p>
          <a:p>
            <a:pPr algn="ctr"/>
            <a:r>
              <a:rPr lang="en-GB" sz="2000" u="sng" dirty="0">
                <a:solidFill>
                  <a:srgbClr val="000099"/>
                </a:solidFill>
                <a:ea typeface="Calibri" panose="020F0502020204030204" pitchFamily="34" charset="0"/>
                <a:cs typeface="Times New Roman" panose="02020603050405020304" pitchFamily="18" charset="0"/>
              </a:rPr>
              <a:t>Notes on MME</a:t>
            </a:r>
            <a:r>
              <a:rPr lang="en-GB" sz="2000" u="sng" dirty="0">
                <a:solidFill>
                  <a:srgbClr val="000099"/>
                </a:solidFill>
                <a:effectLst/>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GB" sz="2000" dirty="0">
                <a:solidFill>
                  <a:srgbClr val="000099"/>
                </a:solidFill>
                <a:ea typeface="Calibri" panose="020F0502020204030204" pitchFamily="34" charset="0"/>
                <a:cs typeface="Times New Roman" panose="02020603050405020304" pitchFamily="18" charset="0"/>
              </a:rPr>
              <a:t>Please u</a:t>
            </a:r>
            <a:r>
              <a:rPr lang="en-GB" sz="2000" dirty="0">
                <a:solidFill>
                  <a:srgbClr val="000099"/>
                </a:solidFill>
                <a:effectLst/>
                <a:ea typeface="Calibri" panose="020F0502020204030204" pitchFamily="34" charset="0"/>
                <a:cs typeface="Times New Roman" panose="02020603050405020304" pitchFamily="18" charset="0"/>
              </a:rPr>
              <a:t>se MME with Zoom, but do not fuss around with tech to make things “equal”; students are expected to be on campus.</a:t>
            </a:r>
          </a:p>
          <a:p>
            <a:pPr marL="342900" indent="-342900">
              <a:buFont typeface="Arial" panose="020B0604020202020204" pitchFamily="34" charset="0"/>
              <a:buChar char="•"/>
            </a:pPr>
            <a:endParaRPr lang="en-GB" sz="2000" dirty="0">
              <a:solidFill>
                <a:srgbClr val="000099"/>
              </a:solidFill>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000" dirty="0">
                <a:solidFill>
                  <a:srgbClr val="000099"/>
                </a:solidFill>
                <a:effectLst/>
                <a:ea typeface="Calibri" panose="020F0502020204030204" pitchFamily="34" charset="0"/>
                <a:cs typeface="Times New Roman" panose="02020603050405020304" pitchFamily="18" charset="0"/>
              </a:rPr>
              <a:t>Y1 Tutorials are not MME. Some Y2/Y3/PGT modules have exceptional structures, double taught seminars/IT Labs, etc.</a:t>
            </a:r>
          </a:p>
          <a:p>
            <a:pPr marL="342900" indent="-342900">
              <a:buFont typeface="Arial" panose="020B0604020202020204" pitchFamily="34" charset="0"/>
              <a:buChar char="•"/>
            </a:pPr>
            <a:endParaRPr lang="en-GB" sz="2000" dirty="0">
              <a:solidFill>
                <a:srgbClr val="000099"/>
              </a:solidFill>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000" dirty="0">
                <a:solidFill>
                  <a:srgbClr val="000099"/>
                </a:solidFill>
                <a:effectLst/>
                <a:ea typeface="Calibri" panose="020F0502020204030204" pitchFamily="34" charset="0"/>
                <a:cs typeface="Times New Roman" panose="02020603050405020304" pitchFamily="18" charset="0"/>
              </a:rPr>
              <a:t>Please visit your teaching rooms to try out the equipment and your links in advance of your first session, and raise an IT ticket/get in touch with </a:t>
            </a:r>
            <a:r>
              <a:rPr lang="en-GB" sz="2000" u="sng" dirty="0">
                <a:solidFill>
                  <a:srgbClr val="000099"/>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maths-qmplus@qmul.ac.uk</a:t>
            </a:r>
            <a:r>
              <a:rPr lang="en-GB" sz="2000" dirty="0">
                <a:solidFill>
                  <a:srgbClr val="000099"/>
                </a:solidFill>
                <a:effectLst/>
                <a:ea typeface="Calibri" panose="020F0502020204030204" pitchFamily="34" charset="0"/>
                <a:cs typeface="Times New Roman" panose="02020603050405020304" pitchFamily="18" charset="0"/>
              </a:rPr>
              <a:t> for support.</a:t>
            </a:r>
          </a:p>
        </p:txBody>
      </p:sp>
    </p:spTree>
    <p:extLst>
      <p:ext uri="{BB962C8B-B14F-4D97-AF65-F5344CB8AC3E}">
        <p14:creationId xmlns:p14="http://schemas.microsoft.com/office/powerpoint/2010/main" val="9327546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4"/>
          <p:cNvPicPr/>
          <p:nvPr/>
        </p:nvPicPr>
        <p:blipFill>
          <a:blip r:embed="rId3"/>
          <a:stretch/>
        </p:blipFill>
        <p:spPr>
          <a:xfrm>
            <a:off x="0" y="5702400"/>
            <a:ext cx="12192000" cy="1181880"/>
          </a:xfrm>
          <a:prstGeom prst="rect">
            <a:avLst/>
          </a:prstGeom>
          <a:ln w="9360">
            <a:noFill/>
          </a:ln>
        </p:spPr>
      </p:pic>
      <p:sp>
        <p:nvSpPr>
          <p:cNvPr id="125" name="CustomShape 1"/>
          <p:cNvSpPr/>
          <p:nvPr/>
        </p:nvSpPr>
        <p:spPr>
          <a:xfrm>
            <a:off x="1774920" y="260280"/>
            <a:ext cx="8568720" cy="7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spcBef>
                <a:spcPts val="2200"/>
              </a:spcBef>
            </a:pPr>
            <a:r>
              <a:rPr lang="en-GB" sz="4400" spc="-1" dirty="0">
                <a:solidFill>
                  <a:srgbClr val="000099"/>
                </a:solidFill>
                <a:uFill>
                  <a:solidFill>
                    <a:srgbClr val="FFFFFF"/>
                  </a:solidFill>
                </a:uFill>
                <a:latin typeface="Arial"/>
                <a:ea typeface="DejaVu Sans"/>
              </a:rPr>
              <a:t>Operations</a:t>
            </a:r>
            <a:endParaRPr lang="en-GB" sz="4400" spc="-1" dirty="0">
              <a:solidFill>
                <a:srgbClr val="000000"/>
              </a:solidFill>
              <a:uFill>
                <a:solidFill>
                  <a:srgbClr val="FFFFFF"/>
                </a:solidFill>
              </a:uFill>
              <a:latin typeface="Arial"/>
            </a:endParaRPr>
          </a:p>
        </p:txBody>
      </p:sp>
      <p:sp>
        <p:nvSpPr>
          <p:cNvPr id="126" name="CustomShape 2"/>
          <p:cNvSpPr/>
          <p:nvPr/>
        </p:nvSpPr>
        <p:spPr>
          <a:xfrm>
            <a:off x="1992360" y="981000"/>
            <a:ext cx="7919280" cy="94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GB" spc="-1">
              <a:solidFill>
                <a:srgbClr val="000000"/>
              </a:solidFill>
              <a:uFill>
                <a:solidFill>
                  <a:srgbClr val="FFFFFF"/>
                </a:solidFill>
              </a:uFill>
              <a:latin typeface="Arial"/>
            </a:endParaRPr>
          </a:p>
          <a:p>
            <a:pPr>
              <a:lnSpc>
                <a:spcPct val="100000"/>
              </a:lnSpc>
            </a:pPr>
            <a:endParaRPr lang="en-GB" spc="-1">
              <a:solidFill>
                <a:srgbClr val="000000"/>
              </a:solidFill>
              <a:uFill>
                <a:solidFill>
                  <a:srgbClr val="FFFFFF"/>
                </a:solidFill>
              </a:uFill>
              <a:latin typeface="Arial"/>
            </a:endParaRPr>
          </a:p>
        </p:txBody>
      </p:sp>
      <p:sp>
        <p:nvSpPr>
          <p:cNvPr id="127" name="CustomShape 3"/>
          <p:cNvSpPr/>
          <p:nvPr/>
        </p:nvSpPr>
        <p:spPr>
          <a:xfrm>
            <a:off x="460291" y="1269360"/>
            <a:ext cx="10983417" cy="460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indent="228600" algn="ctr"/>
            <a:r>
              <a:rPr lang="en-GB" sz="2000" u="sng" dirty="0">
                <a:solidFill>
                  <a:srgbClr val="000099"/>
                </a:solidFill>
                <a:effectLst/>
                <a:ea typeface="Calibri" panose="020F0502020204030204" pitchFamily="34" charset="0"/>
                <a:cs typeface="Times New Roman" panose="02020603050405020304" pitchFamily="18" charset="0"/>
              </a:rPr>
              <a:t>Tutorials/Seminars</a:t>
            </a:r>
            <a:endParaRPr lang="en-GB" sz="2000" dirty="0">
              <a:solidFill>
                <a:srgbClr val="000099"/>
              </a:solidFill>
              <a:effectLst/>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2000" dirty="0">
                <a:solidFill>
                  <a:srgbClr val="000099"/>
                </a:solidFill>
                <a:effectLst/>
                <a:ea typeface="Calibri" panose="020F0502020204030204" pitchFamily="34" charset="0"/>
                <a:cs typeface="Times New Roman" panose="02020603050405020304" pitchFamily="18" charset="0"/>
              </a:rPr>
              <a:t>Y1 – Weekly tutorials </a:t>
            </a:r>
            <a:r>
              <a:rPr lang="en-GB" sz="2000" dirty="0">
                <a:solidFill>
                  <a:srgbClr val="000099"/>
                </a:solidFill>
                <a:ea typeface="Calibri" panose="020F0502020204030204" pitchFamily="34" charset="0"/>
                <a:cs typeface="Times New Roman" panose="02020603050405020304" pitchFamily="18" charset="0"/>
              </a:rPr>
              <a:t>typically</a:t>
            </a:r>
            <a:r>
              <a:rPr lang="en-GB" sz="2000" dirty="0">
                <a:solidFill>
                  <a:srgbClr val="000099"/>
                </a:solidFill>
                <a:effectLst/>
                <a:ea typeface="Calibri" panose="020F0502020204030204" pitchFamily="34" charset="0"/>
                <a:cs typeface="Times New Roman" panose="02020603050405020304" pitchFamily="18" charset="0"/>
              </a:rPr>
              <a:t> commence in Week 2 = Timetable Week 26 = week of </a:t>
            </a:r>
            <a:r>
              <a:rPr lang="en-GB" sz="2000" dirty="0">
                <a:solidFill>
                  <a:srgbClr val="000099"/>
                </a:solidFill>
                <a:ea typeface="Calibri" panose="020F0502020204030204" pitchFamily="34" charset="0"/>
                <a:cs typeface="Times New Roman" panose="02020603050405020304" pitchFamily="18" charset="0"/>
              </a:rPr>
              <a:t>Jan</a:t>
            </a:r>
            <a:r>
              <a:rPr lang="en-GB" sz="2000" dirty="0">
                <a:solidFill>
                  <a:srgbClr val="000099"/>
                </a:solidFill>
                <a:effectLst/>
                <a:ea typeface="Calibri" panose="020F0502020204030204" pitchFamily="34" charset="0"/>
                <a:cs typeface="Times New Roman" panose="02020603050405020304" pitchFamily="18" charset="0"/>
              </a:rPr>
              <a:t> 30</a:t>
            </a:r>
            <a:r>
              <a:rPr lang="en-GB" sz="2000" baseline="30000" dirty="0">
                <a:solidFill>
                  <a:srgbClr val="000099"/>
                </a:solidFill>
                <a:ea typeface="Calibri" panose="020F0502020204030204" pitchFamily="34" charset="0"/>
                <a:cs typeface="Times New Roman" panose="02020603050405020304" pitchFamily="18" charset="0"/>
              </a:rPr>
              <a:t>th</a:t>
            </a:r>
            <a:r>
              <a:rPr lang="en-GB" sz="2000" dirty="0">
                <a:solidFill>
                  <a:srgbClr val="000099"/>
                </a:solidFill>
                <a:effectLst/>
                <a:ea typeface="Calibri" panose="020F0502020204030204" pitchFamily="34" charset="0"/>
                <a:cs typeface="Times New Roman" panose="02020603050405020304" pitchFamily="18" charset="0"/>
              </a:rPr>
              <a:t> </a:t>
            </a:r>
          </a:p>
          <a:p>
            <a:pPr marL="342900" lvl="0" indent="-342900" algn="just">
              <a:buFont typeface="Symbol" pitchFamily="2" charset="2"/>
              <a:buChar char=""/>
            </a:pPr>
            <a:r>
              <a:rPr lang="en-GB" sz="2000" dirty="0">
                <a:solidFill>
                  <a:srgbClr val="000099"/>
                </a:solidFill>
                <a:ea typeface="Calibri" panose="020F0502020204030204" pitchFamily="34" charset="0"/>
                <a:cs typeface="Times New Roman" panose="02020603050405020304" pitchFamily="18" charset="0"/>
              </a:rPr>
              <a:t>Please c</a:t>
            </a:r>
            <a:r>
              <a:rPr lang="en-GB" sz="2000" dirty="0">
                <a:solidFill>
                  <a:srgbClr val="000099"/>
                </a:solidFill>
                <a:effectLst/>
                <a:ea typeface="Calibri" panose="020F0502020204030204" pitchFamily="34" charset="0"/>
                <a:cs typeface="Times New Roman" panose="02020603050405020304" pitchFamily="18" charset="0"/>
              </a:rPr>
              <a:t>heck your Good Friday/Easter Monday rescheduling</a:t>
            </a:r>
          </a:p>
          <a:p>
            <a:pPr marL="342900" lvl="0" indent="-342900" algn="just">
              <a:buFont typeface="Symbol" pitchFamily="2" charset="2"/>
              <a:buChar char=""/>
            </a:pPr>
            <a:endParaRPr lang="en-GB" sz="2000" dirty="0">
              <a:solidFill>
                <a:srgbClr val="000099"/>
              </a:solidFill>
              <a:effectLst/>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2000" dirty="0">
                <a:solidFill>
                  <a:srgbClr val="000099"/>
                </a:solidFill>
                <a:effectLst/>
                <a:ea typeface="Calibri" panose="020F0502020204030204" pitchFamily="34" charset="0"/>
                <a:cs typeface="Times New Roman" panose="02020603050405020304" pitchFamily="18" charset="0"/>
              </a:rPr>
              <a:t>Y2/Y3 – Weekly seminar hour/IT Lab, starting in Weeks 1 or 2</a:t>
            </a:r>
          </a:p>
          <a:p>
            <a:pPr marL="457200" algn="just"/>
            <a:r>
              <a:rPr lang="en-GB" sz="2000" dirty="0">
                <a:solidFill>
                  <a:srgbClr val="000099"/>
                </a:solidFill>
                <a:effectLst/>
                <a:ea typeface="Calibri" panose="020F0502020204030204" pitchFamily="34" charset="0"/>
                <a:cs typeface="Times New Roman" panose="02020603050405020304" pitchFamily="18" charset="0"/>
              </a:rPr>
              <a:t>In 2+2hr modules, you choose where the seminar hour goes</a:t>
            </a:r>
          </a:p>
          <a:p>
            <a:pPr marL="457200" algn="just"/>
            <a:r>
              <a:rPr lang="en-GB" sz="2000" dirty="0">
                <a:solidFill>
                  <a:srgbClr val="000099"/>
                </a:solidFill>
                <a:effectLst/>
                <a:ea typeface="Calibri" panose="020F0502020204030204" pitchFamily="34" charset="0"/>
                <a:cs typeface="Times New Roman" panose="02020603050405020304" pitchFamily="18" charset="0"/>
              </a:rPr>
              <a:t>In 2+1+1 modules, split seminar is labelled in timetable</a:t>
            </a:r>
          </a:p>
          <a:p>
            <a:pPr indent="228600" algn="just"/>
            <a:endParaRPr lang="en-GB" sz="2000" dirty="0">
              <a:solidFill>
                <a:srgbClr val="000099"/>
              </a:solidFill>
              <a:ea typeface="Calibri" panose="020F0502020204030204" pitchFamily="34" charset="0"/>
              <a:cs typeface="Times New Roman" panose="02020603050405020304" pitchFamily="18" charset="0"/>
            </a:endParaRPr>
          </a:p>
          <a:p>
            <a:pPr indent="228600" algn="ctr"/>
            <a:r>
              <a:rPr lang="en-GB" sz="2000" dirty="0">
                <a:solidFill>
                  <a:srgbClr val="C00000"/>
                </a:solidFill>
                <a:effectLst/>
                <a:ea typeface="Calibri" panose="020F0502020204030204" pitchFamily="34" charset="0"/>
                <a:cs typeface="Times New Roman" panose="02020603050405020304" pitchFamily="18" charset="0"/>
              </a:rPr>
              <a:t>If you need further TA support in your seminar/IT Lab, etc. please get in touch with me ASAP</a:t>
            </a:r>
            <a:endParaRPr lang="en-GB" sz="2000" dirty="0">
              <a:solidFill>
                <a:srgbClr val="C00000"/>
              </a:solidFill>
              <a:ea typeface="Calibri" panose="020F0502020204030204" pitchFamily="34" charset="0"/>
              <a:cs typeface="Times New Roman" panose="02020603050405020304" pitchFamily="18" charset="0"/>
            </a:endParaRPr>
          </a:p>
          <a:p>
            <a:pPr indent="228600" algn="just"/>
            <a:endParaRPr lang="en-GB" sz="2000" dirty="0">
              <a:solidFill>
                <a:srgbClr val="C00000"/>
              </a:solidFill>
              <a:effectLst/>
              <a:ea typeface="Calibri" panose="020F0502020204030204" pitchFamily="34" charset="0"/>
              <a:cs typeface="Times New Roman" panose="02020603050405020304" pitchFamily="18" charset="0"/>
            </a:endParaRPr>
          </a:p>
          <a:p>
            <a:pPr indent="228600" algn="just"/>
            <a:r>
              <a:rPr lang="en-GB" sz="2000" i="1" dirty="0">
                <a:solidFill>
                  <a:srgbClr val="C00000"/>
                </a:solidFill>
                <a:effectLst/>
                <a:ea typeface="Calibri" panose="020F0502020204030204" pitchFamily="34" charset="0"/>
                <a:cs typeface="Times New Roman" panose="02020603050405020304" pitchFamily="18" charset="0"/>
              </a:rPr>
              <a:t>Please try to be as interactive as possible!  </a:t>
            </a:r>
            <a:r>
              <a:rPr lang="en-GB" sz="2000" i="1" dirty="0">
                <a:effectLst/>
                <a:ea typeface="Calibri" panose="020F0502020204030204" pitchFamily="34" charset="0"/>
                <a:cs typeface="Times New Roman" panose="02020603050405020304" pitchFamily="18" charset="0"/>
              </a:rPr>
              <a:t>Student feedback indicates they appreciate when the lecturer breaks up the time in large-group sessions to do some kind of active learning, and when we are very clear in their tasks at </a:t>
            </a:r>
            <a:r>
              <a:rPr lang="en-GB" sz="2000" i="1" dirty="0">
                <a:solidFill>
                  <a:srgbClr val="000000"/>
                </a:solidFill>
                <a:effectLst/>
                <a:ea typeface="Times New Roman" panose="02020603050405020304" pitchFamily="18" charset="0"/>
                <a:cs typeface="Calibri" panose="020F0502020204030204" pitchFamily="34" charset="0"/>
              </a:rPr>
              <a:t>weekly/bi-weekly level, (e.g., “Do reading X, Week N, watch A before Tues Lecture Week N, by the end of week N, you should know how to …” etc.)</a:t>
            </a:r>
            <a:endParaRPr lang="en-GB" sz="2000" dirty="0">
              <a:effectLst/>
              <a:ea typeface="Calibri" panose="020F0502020204030204" pitchFamily="34" charset="0"/>
              <a:cs typeface="Times New Roman" panose="02020603050405020304" pitchFamily="18" charset="0"/>
            </a:endParaRPr>
          </a:p>
          <a:p>
            <a:pPr indent="228600"/>
            <a:endParaRPr lang="en-GB" sz="2000" dirty="0">
              <a:solidFill>
                <a:srgbClr val="000099"/>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62612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4"/>
          <p:cNvPicPr/>
          <p:nvPr/>
        </p:nvPicPr>
        <p:blipFill>
          <a:blip r:embed="rId3"/>
          <a:stretch/>
        </p:blipFill>
        <p:spPr>
          <a:xfrm>
            <a:off x="0" y="5702400"/>
            <a:ext cx="12192000" cy="1181880"/>
          </a:xfrm>
          <a:prstGeom prst="rect">
            <a:avLst/>
          </a:prstGeom>
          <a:ln w="9360">
            <a:noFill/>
          </a:ln>
        </p:spPr>
      </p:pic>
      <p:sp>
        <p:nvSpPr>
          <p:cNvPr id="125" name="CustomShape 1"/>
          <p:cNvSpPr/>
          <p:nvPr/>
        </p:nvSpPr>
        <p:spPr>
          <a:xfrm>
            <a:off x="1774920" y="260280"/>
            <a:ext cx="8568720" cy="7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spcBef>
                <a:spcPts val="2200"/>
              </a:spcBef>
            </a:pPr>
            <a:r>
              <a:rPr lang="en-GB" sz="4400" spc="-1" dirty="0" err="1">
                <a:solidFill>
                  <a:srgbClr val="000099"/>
                </a:solidFill>
                <a:uFill>
                  <a:solidFill>
                    <a:srgbClr val="FFFFFF"/>
                  </a:solidFill>
                </a:uFill>
                <a:latin typeface="Arial"/>
                <a:ea typeface="DejaVu Sans"/>
              </a:rPr>
              <a:t>QMPlus</a:t>
            </a:r>
            <a:endParaRPr lang="en-GB" sz="4400" spc="-1" dirty="0">
              <a:solidFill>
                <a:srgbClr val="000000"/>
              </a:solidFill>
              <a:uFill>
                <a:solidFill>
                  <a:srgbClr val="FFFFFF"/>
                </a:solidFill>
              </a:uFill>
              <a:latin typeface="Arial"/>
            </a:endParaRPr>
          </a:p>
        </p:txBody>
      </p:sp>
      <p:sp>
        <p:nvSpPr>
          <p:cNvPr id="126" name="CustomShape 2"/>
          <p:cNvSpPr/>
          <p:nvPr/>
        </p:nvSpPr>
        <p:spPr>
          <a:xfrm>
            <a:off x="1992360" y="981000"/>
            <a:ext cx="7919280" cy="94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GB" spc="-1">
              <a:solidFill>
                <a:srgbClr val="000000"/>
              </a:solidFill>
              <a:uFill>
                <a:solidFill>
                  <a:srgbClr val="FFFFFF"/>
                </a:solidFill>
              </a:uFill>
              <a:latin typeface="Arial"/>
            </a:endParaRPr>
          </a:p>
          <a:p>
            <a:pPr>
              <a:lnSpc>
                <a:spcPct val="100000"/>
              </a:lnSpc>
            </a:pPr>
            <a:endParaRPr lang="en-GB" spc="-1">
              <a:solidFill>
                <a:srgbClr val="000000"/>
              </a:solidFill>
              <a:uFill>
                <a:solidFill>
                  <a:srgbClr val="FFFFFF"/>
                </a:solidFill>
              </a:uFill>
              <a:latin typeface="Arial"/>
            </a:endParaRPr>
          </a:p>
        </p:txBody>
      </p:sp>
      <p:sp>
        <p:nvSpPr>
          <p:cNvPr id="127" name="CustomShape 3"/>
          <p:cNvSpPr/>
          <p:nvPr/>
        </p:nvSpPr>
        <p:spPr>
          <a:xfrm>
            <a:off x="351691" y="1052640"/>
            <a:ext cx="10983417" cy="460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indent="228600" algn="ctr"/>
            <a:r>
              <a:rPr lang="en-GB" sz="2000" u="sng" dirty="0">
                <a:solidFill>
                  <a:srgbClr val="000099"/>
                </a:solidFill>
                <a:ea typeface="Calibri" panose="020F0502020204030204" pitchFamily="34" charset="0"/>
                <a:cs typeface="Times New Roman" panose="02020603050405020304" pitchFamily="18" charset="0"/>
              </a:rPr>
              <a:t>Basic</a:t>
            </a:r>
            <a:r>
              <a:rPr lang="en-GB" sz="2000" u="sng" dirty="0">
                <a:solidFill>
                  <a:srgbClr val="000099"/>
                </a:solidFill>
                <a:effectLst/>
                <a:ea typeface="Calibri" panose="020F0502020204030204" pitchFamily="34" charset="0"/>
                <a:cs typeface="Times New Roman" panose="02020603050405020304" pitchFamily="18" charset="0"/>
              </a:rPr>
              <a:t>s Checklist</a:t>
            </a:r>
            <a:endParaRPr lang="en-GB" sz="2000" dirty="0">
              <a:solidFill>
                <a:srgbClr val="000099"/>
              </a:solidFill>
              <a:effectLst/>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2000" dirty="0">
                <a:solidFill>
                  <a:srgbClr val="000099"/>
                </a:solidFill>
                <a:ea typeface="Calibri" panose="020F0502020204030204" pitchFamily="34" charset="0"/>
                <a:cs typeface="Times New Roman" panose="02020603050405020304" pitchFamily="18" charset="0"/>
              </a:rPr>
              <a:t>D</a:t>
            </a:r>
            <a:r>
              <a:rPr lang="en-GB" sz="2000" dirty="0">
                <a:solidFill>
                  <a:srgbClr val="000099"/>
                </a:solidFill>
                <a:effectLst/>
                <a:ea typeface="Calibri" panose="020F0502020204030204" pitchFamily="34" charset="0"/>
                <a:cs typeface="Times New Roman" panose="02020603050405020304" pitchFamily="18" charset="0"/>
              </a:rPr>
              <a:t>ays/times and locations of your module (physical space</a:t>
            </a:r>
            <a:r>
              <a:rPr lang="en-GB" sz="2000" dirty="0">
                <a:solidFill>
                  <a:srgbClr val="000099"/>
                </a:solidFill>
                <a:ea typeface="Calibri" panose="020F0502020204030204" pitchFamily="34" charset="0"/>
                <a:cs typeface="Times New Roman" panose="02020603050405020304" pitchFamily="18" charset="0"/>
              </a:rPr>
              <a:t> +</a:t>
            </a:r>
            <a:r>
              <a:rPr lang="en-GB" sz="2000" dirty="0">
                <a:solidFill>
                  <a:srgbClr val="000099"/>
                </a:solidFill>
                <a:effectLst/>
                <a:ea typeface="Calibri" panose="020F0502020204030204" pitchFamily="34" charset="0"/>
                <a:cs typeface="Times New Roman" panose="02020603050405020304" pitchFamily="18" charset="0"/>
              </a:rPr>
              <a:t> Zoom links)</a:t>
            </a:r>
          </a:p>
          <a:p>
            <a:pPr marL="342900" lvl="0" indent="-342900" algn="just">
              <a:buFont typeface="Symbol" pitchFamily="2" charset="2"/>
              <a:buChar char=""/>
            </a:pPr>
            <a:r>
              <a:rPr lang="en-GB" sz="2000" dirty="0">
                <a:solidFill>
                  <a:srgbClr val="000099"/>
                </a:solidFill>
                <a:ea typeface="Calibri" panose="020F0502020204030204" pitchFamily="34" charset="0"/>
                <a:cs typeface="Times New Roman" panose="02020603050405020304" pitchFamily="18" charset="0"/>
              </a:rPr>
              <a:t>W</a:t>
            </a:r>
            <a:r>
              <a:rPr lang="en-GB" sz="2000" dirty="0">
                <a:solidFill>
                  <a:srgbClr val="000099"/>
                </a:solidFill>
                <a:effectLst/>
                <a:ea typeface="Calibri" panose="020F0502020204030204" pitchFamily="34" charset="0"/>
                <a:cs typeface="Times New Roman" panose="02020603050405020304" pitchFamily="18" charset="0"/>
              </a:rPr>
              <a:t>eekly responsibilities of student (videos, independent reading, assignments, etc.)</a:t>
            </a:r>
          </a:p>
          <a:p>
            <a:pPr marL="342900" lvl="0" indent="-342900" algn="just">
              <a:buFont typeface="Symbol" pitchFamily="2" charset="2"/>
              <a:buChar char=""/>
            </a:pPr>
            <a:r>
              <a:rPr lang="en-GB" sz="2000" dirty="0">
                <a:solidFill>
                  <a:srgbClr val="000099"/>
                </a:solidFill>
                <a:ea typeface="Calibri" panose="020F0502020204030204" pitchFamily="34" charset="0"/>
                <a:cs typeface="Times New Roman" panose="02020603050405020304" pitchFamily="18" charset="0"/>
              </a:rPr>
              <a:t>W</a:t>
            </a:r>
            <a:r>
              <a:rPr lang="en-GB" sz="2000" dirty="0">
                <a:solidFill>
                  <a:srgbClr val="000099"/>
                </a:solidFill>
                <a:effectLst/>
                <a:ea typeface="Calibri" panose="020F0502020204030204" pitchFamily="34" charset="0"/>
                <a:cs typeface="Times New Roman" panose="02020603050405020304" pitchFamily="18" charset="0"/>
              </a:rPr>
              <a:t>here questions should be directed (forum vs. email)</a:t>
            </a:r>
          </a:p>
          <a:p>
            <a:pPr marL="342900" lvl="0" indent="-342900" algn="just">
              <a:buFont typeface="Symbol" pitchFamily="2" charset="2"/>
              <a:buChar char=""/>
            </a:pPr>
            <a:r>
              <a:rPr lang="en-GB" sz="2000" dirty="0">
                <a:solidFill>
                  <a:srgbClr val="000099"/>
                </a:solidFill>
                <a:effectLst/>
                <a:ea typeface="Calibri" panose="020F0502020204030204" pitchFamily="34" charset="0"/>
                <a:cs typeface="Times New Roman" panose="02020603050405020304" pitchFamily="18" charset="0"/>
              </a:rPr>
              <a:t>Office Hours (min 1 hr/week)</a:t>
            </a:r>
            <a:r>
              <a:rPr lang="en-GB" sz="2000" dirty="0">
                <a:solidFill>
                  <a:srgbClr val="000099"/>
                </a:solidFill>
                <a:effectLst/>
              </a:rPr>
              <a:t> </a:t>
            </a:r>
          </a:p>
          <a:p>
            <a:pPr marL="342900" lvl="0" indent="-342900" algn="just">
              <a:buFont typeface="Symbol" pitchFamily="2" charset="2"/>
              <a:buChar char=""/>
            </a:pPr>
            <a:r>
              <a:rPr lang="en-GB" sz="2000" dirty="0">
                <a:solidFill>
                  <a:srgbClr val="C00000"/>
                </a:solidFill>
                <a:ea typeface="Calibri" panose="020F0502020204030204" pitchFamily="34" charset="0"/>
                <a:cs typeface="Times New Roman" panose="02020603050405020304" pitchFamily="18" charset="0"/>
              </a:rPr>
              <a:t>EXAM FORMAT (face-to-face vs. online)</a:t>
            </a:r>
          </a:p>
          <a:p>
            <a:pPr indent="228600" algn="just"/>
            <a:endParaRPr lang="en-GB" sz="2000" dirty="0">
              <a:solidFill>
                <a:srgbClr val="000099"/>
              </a:solidFill>
              <a:ea typeface="Calibri" panose="020F0502020204030204" pitchFamily="34" charset="0"/>
              <a:cs typeface="Times New Roman" panose="02020603050405020304" pitchFamily="18" charset="0"/>
            </a:endParaRPr>
          </a:p>
          <a:p>
            <a:pPr indent="228600" algn="ctr"/>
            <a:r>
              <a:rPr lang="en-GB" sz="2000" u="sng" dirty="0">
                <a:solidFill>
                  <a:srgbClr val="000099"/>
                </a:solidFill>
                <a:effectLst/>
                <a:ea typeface="Calibri" panose="020F0502020204030204" pitchFamily="34" charset="0"/>
                <a:cs typeface="Times New Roman" panose="02020603050405020304" pitchFamily="18" charset="0"/>
              </a:rPr>
              <a:t>Checklist as term progresses</a:t>
            </a:r>
            <a:endParaRPr lang="en-GB" sz="2000" dirty="0">
              <a:solidFill>
                <a:srgbClr val="000099"/>
              </a:solidFill>
              <a:effectLst/>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2000" dirty="0">
                <a:solidFill>
                  <a:srgbClr val="000099"/>
                </a:solidFill>
                <a:effectLst/>
                <a:ea typeface="Calibri" panose="020F0502020204030204" pitchFamily="34" charset="0"/>
                <a:cs typeface="Times New Roman" panose="02020603050405020304" pitchFamily="18" charset="0"/>
              </a:rPr>
              <a:t>Recordings</a:t>
            </a:r>
          </a:p>
          <a:p>
            <a:pPr marL="342900" lvl="0" indent="-342900" algn="just">
              <a:buFont typeface="Symbol" pitchFamily="2" charset="2"/>
              <a:buChar char=""/>
            </a:pPr>
            <a:r>
              <a:rPr lang="en-GB" sz="2000" dirty="0">
                <a:solidFill>
                  <a:srgbClr val="000099"/>
                </a:solidFill>
                <a:ea typeface="Calibri" panose="020F0502020204030204" pitchFamily="34" charset="0"/>
                <a:cs typeface="Times New Roman" panose="02020603050405020304" pitchFamily="18" charset="0"/>
              </a:rPr>
              <a:t>L</a:t>
            </a:r>
            <a:r>
              <a:rPr lang="en-GB" sz="2000" dirty="0">
                <a:solidFill>
                  <a:srgbClr val="000099"/>
                </a:solidFill>
                <a:effectLst/>
                <a:ea typeface="Calibri" panose="020F0502020204030204" pitchFamily="34" charset="0"/>
                <a:cs typeface="Times New Roman" panose="02020603050405020304" pitchFamily="18" charset="0"/>
              </a:rPr>
              <a:t>ecture notes,</a:t>
            </a:r>
            <a:r>
              <a:rPr lang="en-GB" sz="2000" dirty="0">
                <a:solidFill>
                  <a:srgbClr val="000099"/>
                </a:solidFill>
                <a:ea typeface="Calibri" panose="020F0502020204030204" pitchFamily="34" charset="0"/>
                <a:cs typeface="Times New Roman" panose="02020603050405020304" pitchFamily="18" charset="0"/>
              </a:rPr>
              <a:t> </a:t>
            </a:r>
            <a:r>
              <a:rPr lang="en-GB" sz="2000" dirty="0">
                <a:solidFill>
                  <a:srgbClr val="000099"/>
                </a:solidFill>
                <a:effectLst/>
                <a:ea typeface="Calibri" panose="020F0502020204030204" pitchFamily="34" charset="0"/>
                <a:cs typeface="Times New Roman" panose="02020603050405020304" pitchFamily="18" charset="0"/>
              </a:rPr>
              <a:t>Readings/Library resources</a:t>
            </a:r>
          </a:p>
          <a:p>
            <a:pPr marL="342900" lvl="0" indent="-342900" algn="just">
              <a:buFont typeface="Symbol" pitchFamily="2" charset="2"/>
              <a:buChar char=""/>
            </a:pPr>
            <a:r>
              <a:rPr lang="en-GB" sz="2000" dirty="0">
                <a:solidFill>
                  <a:srgbClr val="000099"/>
                </a:solidFill>
                <a:ea typeface="Calibri" panose="020F0502020204030204" pitchFamily="34" charset="0"/>
                <a:cs typeface="Times New Roman" panose="02020603050405020304" pitchFamily="18" charset="0"/>
              </a:rPr>
              <a:t>E</a:t>
            </a:r>
            <a:r>
              <a:rPr lang="en-GB" sz="2000" dirty="0">
                <a:solidFill>
                  <a:srgbClr val="000099"/>
                </a:solidFill>
                <a:effectLst/>
                <a:ea typeface="Calibri" panose="020F0502020204030204" pitchFamily="34" charset="0"/>
                <a:cs typeface="Times New Roman" panose="02020603050405020304" pitchFamily="18" charset="0"/>
              </a:rPr>
              <a:t>xercises + due dates, Solutions (if relevant), Feedback</a:t>
            </a:r>
          </a:p>
          <a:p>
            <a:pPr marL="342900" lvl="0" indent="-342900" algn="just">
              <a:buFont typeface="Symbol" pitchFamily="2" charset="2"/>
              <a:buChar char=""/>
            </a:pPr>
            <a:r>
              <a:rPr lang="en-GB" sz="2000" dirty="0">
                <a:solidFill>
                  <a:srgbClr val="000099"/>
                </a:solidFill>
                <a:ea typeface="Calibri" panose="020F0502020204030204" pitchFamily="34" charset="0"/>
                <a:cs typeface="Times New Roman" panose="02020603050405020304" pitchFamily="18" charset="0"/>
              </a:rPr>
              <a:t>E</a:t>
            </a:r>
            <a:r>
              <a:rPr lang="en-GB" sz="2000" dirty="0">
                <a:solidFill>
                  <a:srgbClr val="000099"/>
                </a:solidFill>
                <a:effectLst/>
                <a:ea typeface="Calibri" panose="020F0502020204030204" pitchFamily="34" charset="0"/>
                <a:cs typeface="Times New Roman" panose="02020603050405020304" pitchFamily="18" charset="0"/>
              </a:rPr>
              <a:t>xam resources</a:t>
            </a:r>
          </a:p>
          <a:p>
            <a:pPr marL="342900" lvl="0" indent="-342900" algn="just">
              <a:buFont typeface="Symbol" pitchFamily="2" charset="2"/>
              <a:buChar char=""/>
            </a:pPr>
            <a:r>
              <a:rPr lang="en-GB" sz="2000" dirty="0">
                <a:solidFill>
                  <a:srgbClr val="000099"/>
                </a:solidFill>
                <a:ea typeface="Calibri" panose="020F0502020204030204" pitchFamily="34" charset="0"/>
                <a:cs typeface="Times New Roman" panose="02020603050405020304" pitchFamily="18" charset="0"/>
              </a:rPr>
              <a:t>E</a:t>
            </a:r>
            <a:r>
              <a:rPr lang="en-GB" sz="2000" dirty="0">
                <a:solidFill>
                  <a:srgbClr val="000099"/>
                </a:solidFill>
                <a:effectLst/>
                <a:ea typeface="Calibri" panose="020F0502020204030204" pitchFamily="34" charset="0"/>
                <a:cs typeface="Times New Roman" panose="02020603050405020304" pitchFamily="18" charset="0"/>
              </a:rPr>
              <a:t>xtras (as appropriate)</a:t>
            </a:r>
            <a:r>
              <a:rPr lang="en-GB" sz="2000" dirty="0">
                <a:solidFill>
                  <a:srgbClr val="000099"/>
                </a:solidFill>
                <a:effectLst/>
              </a:rPr>
              <a:t> </a:t>
            </a:r>
          </a:p>
          <a:p>
            <a:pPr marL="342900" lvl="0" indent="-342900" algn="just">
              <a:buFont typeface="Symbol" pitchFamily="2" charset="2"/>
              <a:buChar char=""/>
            </a:pPr>
            <a:endParaRPr lang="en-GB" sz="2000" dirty="0">
              <a:solidFill>
                <a:srgbClr val="000099"/>
              </a:solidFill>
              <a:ea typeface="Calibri" panose="020F0502020204030204" pitchFamily="34" charset="0"/>
              <a:cs typeface="Times New Roman" panose="02020603050405020304" pitchFamily="18" charset="0"/>
            </a:endParaRPr>
          </a:p>
          <a:p>
            <a:pPr indent="228600" algn="ctr"/>
            <a:r>
              <a:rPr lang="en-GB" sz="2000" dirty="0">
                <a:solidFill>
                  <a:srgbClr val="C00000"/>
                </a:solidFill>
                <a:ea typeface="Calibri" panose="020F0502020204030204" pitchFamily="34" charset="0"/>
                <a:cs typeface="Times New Roman" panose="02020603050405020304" pitchFamily="18" charset="0"/>
              </a:rPr>
              <a:t>Please make sure your have basics posted and that your page is unhidden before Week 1.</a:t>
            </a:r>
            <a:endParaRPr lang="en-GB" sz="2000"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98972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4"/>
          <p:cNvPicPr/>
          <p:nvPr/>
        </p:nvPicPr>
        <p:blipFill>
          <a:blip r:embed="rId3"/>
          <a:stretch/>
        </p:blipFill>
        <p:spPr>
          <a:xfrm>
            <a:off x="0" y="5702400"/>
            <a:ext cx="12192000" cy="1181880"/>
          </a:xfrm>
          <a:prstGeom prst="rect">
            <a:avLst/>
          </a:prstGeom>
          <a:ln w="9360">
            <a:noFill/>
          </a:ln>
        </p:spPr>
      </p:pic>
      <p:sp>
        <p:nvSpPr>
          <p:cNvPr id="125" name="CustomShape 1"/>
          <p:cNvSpPr/>
          <p:nvPr/>
        </p:nvSpPr>
        <p:spPr>
          <a:xfrm>
            <a:off x="1774920" y="260280"/>
            <a:ext cx="8568720" cy="7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spcBef>
                <a:spcPts val="2200"/>
              </a:spcBef>
            </a:pPr>
            <a:r>
              <a:rPr lang="en-GB" sz="4400" spc="-1" dirty="0">
                <a:solidFill>
                  <a:srgbClr val="000099"/>
                </a:solidFill>
                <a:uFill>
                  <a:solidFill>
                    <a:srgbClr val="FFFFFF"/>
                  </a:solidFill>
                </a:uFill>
                <a:latin typeface="Arial"/>
                <a:ea typeface="DejaVu Sans"/>
              </a:rPr>
              <a:t>Assessments</a:t>
            </a:r>
            <a:endParaRPr lang="en-GB" sz="4400" spc="-1" dirty="0">
              <a:solidFill>
                <a:srgbClr val="000000"/>
              </a:solidFill>
              <a:uFill>
                <a:solidFill>
                  <a:srgbClr val="FFFFFF"/>
                </a:solidFill>
              </a:uFill>
              <a:latin typeface="Arial"/>
            </a:endParaRPr>
          </a:p>
        </p:txBody>
      </p:sp>
      <p:sp>
        <p:nvSpPr>
          <p:cNvPr id="126" name="CustomShape 2"/>
          <p:cNvSpPr/>
          <p:nvPr/>
        </p:nvSpPr>
        <p:spPr>
          <a:xfrm>
            <a:off x="1992360" y="981000"/>
            <a:ext cx="7919280" cy="94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GB" spc="-1">
              <a:solidFill>
                <a:srgbClr val="000000"/>
              </a:solidFill>
              <a:uFill>
                <a:solidFill>
                  <a:srgbClr val="FFFFFF"/>
                </a:solidFill>
              </a:uFill>
              <a:latin typeface="Arial"/>
            </a:endParaRPr>
          </a:p>
          <a:p>
            <a:pPr>
              <a:lnSpc>
                <a:spcPct val="100000"/>
              </a:lnSpc>
            </a:pPr>
            <a:endParaRPr lang="en-GB" spc="-1">
              <a:solidFill>
                <a:srgbClr val="000000"/>
              </a:solidFill>
              <a:uFill>
                <a:solidFill>
                  <a:srgbClr val="FFFFFF"/>
                </a:solidFill>
              </a:uFill>
              <a:latin typeface="Arial"/>
            </a:endParaRPr>
          </a:p>
        </p:txBody>
      </p:sp>
      <p:sp>
        <p:nvSpPr>
          <p:cNvPr id="127" name="CustomShape 3"/>
          <p:cNvSpPr/>
          <p:nvPr/>
        </p:nvSpPr>
        <p:spPr>
          <a:xfrm>
            <a:off x="351691" y="1052640"/>
            <a:ext cx="10983417" cy="460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indent="228600" algn="ctr"/>
            <a:r>
              <a:rPr lang="en-GB" sz="2000" u="sng" dirty="0">
                <a:solidFill>
                  <a:srgbClr val="000099"/>
                </a:solidFill>
                <a:effectLst/>
                <a:ea typeface="Calibri" panose="020F0502020204030204" pitchFamily="34" charset="0"/>
                <a:cs typeface="Times New Roman" panose="02020603050405020304" pitchFamily="18" charset="0"/>
              </a:rPr>
              <a:t>In-Term</a:t>
            </a:r>
            <a:endParaRPr lang="en-GB" sz="2000" dirty="0">
              <a:solidFill>
                <a:srgbClr val="000099"/>
              </a:solidFill>
              <a:effectLst/>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2000" dirty="0">
                <a:solidFill>
                  <a:srgbClr val="000099"/>
                </a:solidFill>
                <a:effectLst/>
                <a:ea typeface="Calibri" panose="020F0502020204030204" pitchFamily="34" charset="0"/>
                <a:cs typeface="Times New Roman" panose="02020603050405020304" pitchFamily="18" charset="0"/>
              </a:rPr>
              <a:t>Most modules levels 4-6 (Y1-Y3) have 20% coursework/midterm + 80% final exam</a:t>
            </a:r>
          </a:p>
          <a:p>
            <a:pPr marL="342900" lvl="0" indent="-342900" algn="just">
              <a:buFont typeface="Symbol" pitchFamily="2" charset="2"/>
              <a:buChar char=""/>
            </a:pPr>
            <a:r>
              <a:rPr lang="en-GB" sz="2000" dirty="0" err="1">
                <a:solidFill>
                  <a:srgbClr val="000099"/>
                </a:solidFill>
                <a:effectLst/>
                <a:ea typeface="Calibri" panose="020F0502020204030204" pitchFamily="34" charset="0"/>
                <a:cs typeface="Times New Roman" panose="02020603050405020304" pitchFamily="18" charset="0"/>
              </a:rPr>
              <a:t>IFoA</a:t>
            </a:r>
            <a:r>
              <a:rPr lang="en-GB" sz="2000" dirty="0">
                <a:solidFill>
                  <a:srgbClr val="000099"/>
                </a:solidFill>
                <a:effectLst/>
                <a:ea typeface="Calibri" panose="020F0502020204030204" pitchFamily="34" charset="0"/>
                <a:cs typeface="Times New Roman" panose="02020603050405020304" pitchFamily="18" charset="0"/>
              </a:rPr>
              <a:t>-accredited modules have special assessment pattern (usually 30%+70%)</a:t>
            </a:r>
          </a:p>
          <a:p>
            <a:pPr marL="342900" lvl="0" indent="-342900" algn="just">
              <a:buFont typeface="Symbol" pitchFamily="2" charset="2"/>
              <a:buChar char=""/>
            </a:pPr>
            <a:r>
              <a:rPr lang="en-GB" sz="2000" dirty="0">
                <a:solidFill>
                  <a:srgbClr val="C00000"/>
                </a:solidFill>
                <a:effectLst/>
                <a:ea typeface="Calibri" panose="020F0502020204030204" pitchFamily="34" charset="0"/>
                <a:cs typeface="Times New Roman" panose="02020603050405020304" pitchFamily="18" charset="0"/>
              </a:rPr>
              <a:t>Bonus if you can coordinate due dates for bigger modules in the year (especially Y3)</a:t>
            </a:r>
          </a:p>
          <a:p>
            <a:pPr indent="228600" algn="just"/>
            <a:endParaRPr lang="en-GB" sz="2000" dirty="0">
              <a:solidFill>
                <a:srgbClr val="000099"/>
              </a:solidFill>
              <a:ea typeface="Calibri" panose="020F0502020204030204" pitchFamily="34" charset="0"/>
              <a:cs typeface="Times New Roman" panose="02020603050405020304" pitchFamily="18" charset="0"/>
            </a:endParaRPr>
          </a:p>
          <a:p>
            <a:pPr indent="228600" algn="ctr"/>
            <a:r>
              <a:rPr lang="en-GB" sz="2000" u="sng" dirty="0">
                <a:solidFill>
                  <a:srgbClr val="000099"/>
                </a:solidFill>
                <a:ea typeface="Calibri" panose="020F0502020204030204" pitchFamily="34" charset="0"/>
                <a:cs typeface="Times New Roman" panose="02020603050405020304" pitchFamily="18" charset="0"/>
              </a:rPr>
              <a:t>F</a:t>
            </a:r>
            <a:r>
              <a:rPr lang="en-GB" sz="2000" u="sng" dirty="0">
                <a:solidFill>
                  <a:srgbClr val="000099"/>
                </a:solidFill>
                <a:effectLst/>
                <a:ea typeface="Calibri" panose="020F0502020204030204" pitchFamily="34" charset="0"/>
                <a:cs typeface="Times New Roman" panose="02020603050405020304" pitchFamily="18" charset="0"/>
              </a:rPr>
              <a:t>inal Examinations</a:t>
            </a:r>
            <a:endParaRPr lang="en-GB" sz="2000" dirty="0">
              <a:solidFill>
                <a:srgbClr val="000099"/>
              </a:solidFill>
              <a:effectLst/>
              <a:ea typeface="Calibri" panose="020F0502020204030204" pitchFamily="34" charset="0"/>
              <a:cs typeface="Times New Roman" panose="02020603050405020304" pitchFamily="18" charset="0"/>
            </a:endParaRPr>
          </a:p>
          <a:p>
            <a:pPr marL="342900" indent="-342900" algn="just">
              <a:buFont typeface="Symbol" pitchFamily="2" charset="2"/>
              <a:buChar char=""/>
            </a:pPr>
            <a:r>
              <a:rPr lang="en-GB" sz="2000" dirty="0">
                <a:effectLst/>
                <a:ea typeface="Calibri" panose="020F0502020204030204" pitchFamily="34" charset="0"/>
                <a:cs typeface="Times New Roman" panose="02020603050405020304" pitchFamily="18" charset="0"/>
              </a:rPr>
              <a:t>UG/PGT have </a:t>
            </a:r>
            <a:r>
              <a:rPr lang="en-GB" sz="2000" u="sng" dirty="0">
                <a:effectLst/>
                <a:ea typeface="Calibri" panose="020F0502020204030204" pitchFamily="34" charset="0"/>
                <a:cs typeface="Times New Roman" panose="02020603050405020304" pitchFamily="18" charset="0"/>
              </a:rPr>
              <a:t>timed exams</a:t>
            </a:r>
            <a:r>
              <a:rPr lang="en-GB" sz="2000" dirty="0">
                <a:effectLst/>
                <a:ea typeface="Calibri" panose="020F0502020204030204" pitchFamily="34" charset="0"/>
                <a:cs typeface="Times New Roman" panose="02020603050405020304" pitchFamily="18" charset="0"/>
              </a:rPr>
              <a:t> (2hr UG, 3 hr PGT), not timed in a 24-hour window.</a:t>
            </a:r>
          </a:p>
          <a:p>
            <a:pPr marL="342900" indent="-342900" algn="just">
              <a:buFont typeface="Symbol" pitchFamily="2" charset="2"/>
              <a:buChar char=""/>
            </a:pPr>
            <a:r>
              <a:rPr lang="en-GB" sz="2000" dirty="0">
                <a:effectLst/>
                <a:ea typeface="Calibri" panose="020F0502020204030204" pitchFamily="34" charset="0"/>
                <a:cs typeface="Times New Roman" panose="02020603050405020304" pitchFamily="18" charset="0"/>
              </a:rPr>
              <a:t>Checked exams due Week 7, with detailed instructions from SEB Chairs.  Please note that every module needs at least 50% assessments to go to external examiners.</a:t>
            </a:r>
          </a:p>
          <a:p>
            <a:pPr marL="342900" indent="-342900" algn="just">
              <a:buFont typeface="Symbol" pitchFamily="2" charset="2"/>
              <a:buChar char=""/>
            </a:pPr>
            <a:r>
              <a:rPr lang="en-GB" sz="2000" dirty="0">
                <a:ea typeface="Calibri" panose="020F0502020204030204" pitchFamily="34" charset="0"/>
                <a:cs typeface="Times New Roman" panose="02020603050405020304" pitchFamily="18" charset="0"/>
              </a:rPr>
              <a:t>All Level 5/Level 6 modules having face-to-face final assessments need mock exams, with details to follow from the Education Services Team (EST).</a:t>
            </a:r>
            <a:endParaRPr lang="en-GB" sz="2000" dirty="0">
              <a:effectLst/>
              <a:ea typeface="Calibri" panose="020F0502020204030204" pitchFamily="34" charset="0"/>
              <a:cs typeface="Times New Roman" panose="02020603050405020304" pitchFamily="18" charset="0"/>
            </a:endParaRPr>
          </a:p>
          <a:p>
            <a:pPr marL="342900" indent="-342900" algn="just">
              <a:buFont typeface="Symbol" pitchFamily="2" charset="2"/>
              <a:buChar char=""/>
            </a:pPr>
            <a:endParaRPr lang="en-GB" sz="2000" dirty="0">
              <a:solidFill>
                <a:srgbClr val="C00000"/>
              </a:solidFill>
              <a:ea typeface="Calibri" panose="020F0502020204030204" pitchFamily="34" charset="0"/>
              <a:cs typeface="Times New Roman" panose="02020603050405020304" pitchFamily="18" charset="0"/>
            </a:endParaRPr>
          </a:p>
          <a:p>
            <a:pPr marL="342900" indent="-342900" algn="just">
              <a:buFont typeface="Symbol" pitchFamily="2" charset="2"/>
              <a:buChar char=""/>
            </a:pPr>
            <a:r>
              <a:rPr lang="en-GB" sz="2000" dirty="0">
                <a:solidFill>
                  <a:srgbClr val="C00000"/>
                </a:solidFill>
                <a:ea typeface="Calibri" panose="020F0502020204030204" pitchFamily="34" charset="0"/>
                <a:cs typeface="Times New Roman" panose="02020603050405020304" pitchFamily="18" charset="0"/>
              </a:rPr>
              <a:t>Remarks on how Sem A assessments went: student feedback Y3</a:t>
            </a:r>
            <a:r>
              <a:rPr lang="en-GB" sz="2000" dirty="0">
                <a:solidFill>
                  <a:srgbClr val="C00000"/>
                </a:solidFill>
                <a:ea typeface="Calibri" panose="020F0502020204030204" pitchFamily="34" charset="0"/>
                <a:cs typeface="Times New Roman" panose="02020603050405020304" pitchFamily="18" charset="0"/>
                <a:sym typeface="Wingdings" pitchFamily="2" charset="2"/>
              </a:rPr>
              <a:t></a:t>
            </a:r>
            <a:r>
              <a:rPr lang="en-GB" sz="2000" dirty="0">
                <a:solidFill>
                  <a:srgbClr val="C00000"/>
                </a:solidFill>
                <a:ea typeface="Calibri" panose="020F0502020204030204" pitchFamily="34" charset="0"/>
                <a:cs typeface="Times New Roman" panose="02020603050405020304" pitchFamily="18" charset="0"/>
              </a:rPr>
              <a:t>Y2, petitions, “Inclusive by Design” 3-4 hour window, 3 sides A4, IT issues, ECs (extenuating circumstances), …</a:t>
            </a:r>
            <a:endParaRPr lang="en-GB" sz="2000"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33509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4"/>
          <p:cNvPicPr/>
          <p:nvPr/>
        </p:nvPicPr>
        <p:blipFill>
          <a:blip r:embed="rId3"/>
          <a:stretch/>
        </p:blipFill>
        <p:spPr>
          <a:xfrm>
            <a:off x="0" y="5702400"/>
            <a:ext cx="12192000" cy="1181880"/>
          </a:xfrm>
          <a:prstGeom prst="rect">
            <a:avLst/>
          </a:prstGeom>
          <a:ln w="9360">
            <a:noFill/>
          </a:ln>
        </p:spPr>
      </p:pic>
      <p:sp>
        <p:nvSpPr>
          <p:cNvPr id="125" name="CustomShape 1"/>
          <p:cNvSpPr/>
          <p:nvPr/>
        </p:nvSpPr>
        <p:spPr>
          <a:xfrm>
            <a:off x="1774920" y="260280"/>
            <a:ext cx="8568720" cy="7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spcBef>
                <a:spcPts val="2200"/>
              </a:spcBef>
            </a:pPr>
            <a:r>
              <a:rPr lang="en-GB" sz="4400" spc="-1" dirty="0">
                <a:solidFill>
                  <a:srgbClr val="000099"/>
                </a:solidFill>
                <a:uFill>
                  <a:solidFill>
                    <a:srgbClr val="FFFFFF"/>
                  </a:solidFill>
                </a:uFill>
                <a:latin typeface="Arial"/>
                <a:ea typeface="DejaVu Sans"/>
              </a:rPr>
              <a:t>Beyond Mechanics…</a:t>
            </a:r>
            <a:endParaRPr lang="en-GB" sz="4400" spc="-1" dirty="0">
              <a:solidFill>
                <a:srgbClr val="000000"/>
              </a:solidFill>
              <a:uFill>
                <a:solidFill>
                  <a:srgbClr val="FFFFFF"/>
                </a:solidFill>
              </a:uFill>
              <a:latin typeface="Arial"/>
            </a:endParaRPr>
          </a:p>
        </p:txBody>
      </p:sp>
      <p:sp>
        <p:nvSpPr>
          <p:cNvPr id="126" name="CustomShape 2"/>
          <p:cNvSpPr/>
          <p:nvPr/>
        </p:nvSpPr>
        <p:spPr>
          <a:xfrm>
            <a:off x="1992360" y="981000"/>
            <a:ext cx="7919280" cy="94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GB" spc="-1">
              <a:solidFill>
                <a:srgbClr val="000000"/>
              </a:solidFill>
              <a:uFill>
                <a:solidFill>
                  <a:srgbClr val="FFFFFF"/>
                </a:solidFill>
              </a:uFill>
              <a:latin typeface="Arial"/>
            </a:endParaRPr>
          </a:p>
          <a:p>
            <a:pPr>
              <a:lnSpc>
                <a:spcPct val="100000"/>
              </a:lnSpc>
            </a:pPr>
            <a:endParaRPr lang="en-GB" spc="-1">
              <a:solidFill>
                <a:srgbClr val="000000"/>
              </a:solidFill>
              <a:uFill>
                <a:solidFill>
                  <a:srgbClr val="FFFFFF"/>
                </a:solidFill>
              </a:uFill>
              <a:latin typeface="Arial"/>
            </a:endParaRPr>
          </a:p>
        </p:txBody>
      </p:sp>
      <p:sp>
        <p:nvSpPr>
          <p:cNvPr id="127" name="CustomShape 3"/>
          <p:cNvSpPr/>
          <p:nvPr/>
        </p:nvSpPr>
        <p:spPr>
          <a:xfrm>
            <a:off x="351691" y="1052640"/>
            <a:ext cx="10983417" cy="460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indent="228600" algn="just"/>
            <a:endParaRPr lang="en-GB" sz="2000" dirty="0">
              <a:solidFill>
                <a:srgbClr val="000099"/>
              </a:solidFill>
              <a:effectLst/>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2000" dirty="0">
                <a:solidFill>
                  <a:srgbClr val="000099"/>
                </a:solidFill>
                <a:effectLst/>
                <a:ea typeface="Times New Roman" panose="02020603050405020304" pitchFamily="18" charset="0"/>
                <a:cs typeface="Calibri" panose="020F0502020204030204" pitchFamily="34" charset="0"/>
              </a:rPr>
              <a:t>More on teaching of mathematics, statistics, data science online: </a:t>
            </a:r>
            <a:r>
              <a:rPr lang="en-GB" sz="2000" u="sng" dirty="0">
                <a:solidFill>
                  <a:srgbClr val="000099"/>
                </a:solidFill>
                <a:effectLst/>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http://talmo.uk/index.html </a:t>
            </a:r>
            <a:endParaRPr lang="en-GB" sz="2000" u="sng" dirty="0">
              <a:solidFill>
                <a:srgbClr val="000099"/>
              </a:solidFill>
              <a:effectLst/>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GB" sz="2000" dirty="0">
                <a:solidFill>
                  <a:srgbClr val="000099"/>
                </a:solidFill>
                <a:effectLst/>
                <a:ea typeface="Calibri" panose="020F0502020204030204" pitchFamily="34" charset="0"/>
                <a:cs typeface="Times New Roman" panose="02020603050405020304" pitchFamily="18" charset="0"/>
              </a:rPr>
              <a:t>Curriculum Review continues</a:t>
            </a:r>
          </a:p>
          <a:p>
            <a:pPr marL="342900" lvl="0" indent="-342900" algn="just">
              <a:buFont typeface="Symbol" pitchFamily="2" charset="2"/>
              <a:buChar char=""/>
            </a:pPr>
            <a:r>
              <a:rPr lang="en-GB" sz="2000" dirty="0">
                <a:solidFill>
                  <a:srgbClr val="000099"/>
                </a:solidFill>
                <a:ea typeface="Calibri" panose="020F0502020204030204" pitchFamily="34" charset="0"/>
                <a:cs typeface="Times New Roman" panose="02020603050405020304" pitchFamily="18" charset="0"/>
              </a:rPr>
              <a:t>New PGT Programmes being explored: Applied Statistics, Actuarial, Finance/Risk Analytics</a:t>
            </a:r>
            <a:endParaRPr lang="en-GB" sz="2000" dirty="0">
              <a:solidFill>
                <a:srgbClr val="000099"/>
              </a:solidFill>
              <a:effectLst/>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2000" dirty="0">
                <a:solidFill>
                  <a:srgbClr val="000099"/>
                </a:solidFill>
                <a:effectLst/>
                <a:ea typeface="Calibri" panose="020F0502020204030204" pitchFamily="34" charset="0"/>
                <a:cs typeface="Times New Roman" panose="02020603050405020304" pitchFamily="18" charset="0"/>
              </a:rPr>
              <a:t>S&amp;E Enhanced Programme Review </a:t>
            </a:r>
            <a:r>
              <a:rPr lang="en-GB" sz="2000" dirty="0">
                <a:solidFill>
                  <a:srgbClr val="000099"/>
                </a:solidFill>
                <a:ea typeface="Calibri" panose="020F0502020204030204" pitchFamily="34" charset="0"/>
                <a:cs typeface="Times New Roman" panose="02020603050405020304" pitchFamily="18" charset="0"/>
              </a:rPr>
              <a:t>postponed to AY23/24</a:t>
            </a:r>
            <a:endParaRPr lang="en-GB" sz="2000" dirty="0">
              <a:solidFill>
                <a:srgbClr val="000099"/>
              </a:solidFill>
              <a:effectLst/>
              <a:ea typeface="Calibri" panose="020F0502020204030204" pitchFamily="34" charset="0"/>
              <a:cs typeface="Times New Roman" panose="02020603050405020304" pitchFamily="18" charset="0"/>
            </a:endParaRPr>
          </a:p>
          <a:p>
            <a:pPr algn="just"/>
            <a:endPar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r>
              <a:rPr lang="en-GB" sz="2000" u="sng" dirty="0">
                <a:solidFill>
                  <a:srgbClr val="000099"/>
                </a:solidFill>
                <a:ea typeface="Calibri" panose="020F0502020204030204" pitchFamily="34" charset="0"/>
                <a:cs typeface="Times New Roman" panose="02020603050405020304" pitchFamily="18" charset="0"/>
              </a:rPr>
              <a:t>…and Finally, planning for AY23/24</a:t>
            </a:r>
            <a:endParaRPr lang="en-GB" sz="2000" dirty="0">
              <a:solidFill>
                <a:srgbClr val="000099"/>
              </a:solidFill>
              <a:effectLs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GB" sz="2000" dirty="0">
                <a:solidFill>
                  <a:srgbClr val="000099"/>
                </a:solidFill>
                <a:effectLst/>
                <a:ea typeface="Times New Roman" panose="02020603050405020304" pitchFamily="18" charset="0"/>
                <a:cs typeface="Calibri" panose="020F0502020204030204" pitchFamily="34" charset="0"/>
              </a:rPr>
              <a:t>Education Away (1/2) Day in Week 7 with big decisions (MME, assessments, etc.)</a:t>
            </a:r>
          </a:p>
          <a:p>
            <a:pPr marL="342900" indent="-342900" algn="just">
              <a:buFont typeface="Arial" panose="020B0604020202020204" pitchFamily="34" charset="0"/>
              <a:buChar char="•"/>
            </a:pPr>
            <a:r>
              <a:rPr lang="en-GB" sz="2000" dirty="0">
                <a:solidFill>
                  <a:srgbClr val="000099"/>
                </a:solidFill>
                <a:ea typeface="Calibri" panose="020F0502020204030204" pitchFamily="34" charset="0"/>
                <a:cs typeface="Calibri" panose="020F0502020204030204" pitchFamily="34" charset="0"/>
              </a:rPr>
              <a:t>Joint Teaching Preferences, Flexible Teaching, Admin Allocation form coming soon!</a:t>
            </a:r>
            <a:endParaRPr lang="en-GB" sz="2000" dirty="0">
              <a:solidFill>
                <a:srgbClr val="000099"/>
              </a:solidFill>
              <a:effectLst/>
              <a:ea typeface="Calibri" panose="020F0502020204030204" pitchFamily="34" charset="0"/>
              <a:cs typeface="Times New Roman" panose="02020603050405020304" pitchFamily="18" charset="0"/>
            </a:endParaRPr>
          </a:p>
          <a:p>
            <a:pPr indent="228600" algn="just"/>
            <a:endParaRPr lang="en-GB" sz="2000" dirty="0">
              <a:solidFill>
                <a:srgbClr val="000099"/>
              </a:solidFill>
              <a:ea typeface="Calibri" panose="020F0502020204030204" pitchFamily="34" charset="0"/>
              <a:cs typeface="Times New Roman" panose="02020603050405020304" pitchFamily="18" charset="0"/>
            </a:endParaRPr>
          </a:p>
          <a:p>
            <a:pPr indent="228600" algn="just"/>
            <a:r>
              <a:rPr lang="en-GB" sz="2000" dirty="0">
                <a:solidFill>
                  <a:srgbClr val="C00000"/>
                </a:solidFill>
                <a:effectLst/>
                <a:ea typeface="Calibri" panose="020F0502020204030204" pitchFamily="34" charset="0"/>
                <a:cs typeface="Times New Roman" panose="02020603050405020304" pitchFamily="18" charset="0"/>
              </a:rPr>
              <a:t>I am here to help and support both you and our students in having a really good second semester.  Please feel free to get in touch with me!</a:t>
            </a:r>
          </a:p>
        </p:txBody>
      </p:sp>
    </p:spTree>
    <p:extLst>
      <p:ext uri="{BB962C8B-B14F-4D97-AF65-F5344CB8AC3E}">
        <p14:creationId xmlns:p14="http://schemas.microsoft.com/office/powerpoint/2010/main" val="40559238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51" name="Picture 2"/>
          <p:cNvPicPr/>
          <p:nvPr/>
        </p:nvPicPr>
        <p:blipFill>
          <a:blip r:embed="rId3"/>
          <a:stretch/>
        </p:blipFill>
        <p:spPr>
          <a:xfrm>
            <a:off x="2424000" y="404640"/>
            <a:ext cx="7344720" cy="2519640"/>
          </a:xfrm>
          <a:prstGeom prst="rect">
            <a:avLst/>
          </a:prstGeom>
          <a:ln w="9360">
            <a:noFill/>
          </a:ln>
        </p:spPr>
      </p:pic>
      <p:sp>
        <p:nvSpPr>
          <p:cNvPr id="152" name="CustomShape 1"/>
          <p:cNvSpPr/>
          <p:nvPr/>
        </p:nvSpPr>
        <p:spPr>
          <a:xfrm>
            <a:off x="2856000" y="2781000"/>
            <a:ext cx="6911280" cy="2451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spcBef>
                <a:spcPts val="1800"/>
              </a:spcBef>
            </a:pPr>
            <a:endParaRPr lang="en-GB" spc="-1" dirty="0">
              <a:solidFill>
                <a:srgbClr val="FFFFFF"/>
              </a:solidFill>
              <a:uFill>
                <a:solidFill>
                  <a:srgbClr val="FFFFFF"/>
                </a:solidFill>
              </a:uFill>
              <a:latin typeface="Arial"/>
            </a:endParaRPr>
          </a:p>
          <a:p>
            <a:pPr algn="ctr">
              <a:spcBef>
                <a:spcPts val="1400"/>
              </a:spcBef>
            </a:pPr>
            <a:r>
              <a:rPr lang="en-GB" sz="2800" b="1" spc="-1">
                <a:solidFill>
                  <a:srgbClr val="FFFFFF"/>
                </a:solidFill>
                <a:uFill>
                  <a:solidFill>
                    <a:srgbClr val="FFFFFF"/>
                  </a:solidFill>
                </a:uFill>
                <a:latin typeface="Arial"/>
                <a:ea typeface="ＭＳ Ｐゴシック"/>
              </a:rPr>
              <a:t>Questions?</a:t>
            </a:r>
            <a:endParaRPr lang="en-GB" sz="2800" spc="-1">
              <a:solidFill>
                <a:srgbClr val="FFFFFF"/>
              </a:solidFill>
              <a:uFill>
                <a:solidFill>
                  <a:srgbClr val="FFFFFF"/>
                </a:solidFill>
              </a:uFill>
              <a:latin typeface="Arial"/>
            </a:endParaRPr>
          </a:p>
          <a:p>
            <a:pPr algn="ctr">
              <a:spcBef>
                <a:spcPts val="1400"/>
              </a:spcBef>
            </a:pPr>
            <a:endParaRPr lang="en-GB" sz="2800" spc="-1" dirty="0">
              <a:solidFill>
                <a:srgbClr val="FFFFFF"/>
              </a:solidFill>
              <a:uFill>
                <a:solidFill>
                  <a:srgbClr val="FFFFFF"/>
                </a:solidFill>
              </a:uFill>
              <a:latin typeface="Arial"/>
            </a:endParaRPr>
          </a:p>
          <a:p>
            <a:pPr algn="ctr">
              <a:spcBef>
                <a:spcPts val="1400"/>
              </a:spcBef>
            </a:pPr>
            <a:r>
              <a:rPr lang="en-GB" sz="2800" b="1" spc="-1" dirty="0">
                <a:solidFill>
                  <a:srgbClr val="FFFFFF"/>
                </a:solidFill>
                <a:uFill>
                  <a:solidFill>
                    <a:srgbClr val="FFFFFF"/>
                  </a:solidFill>
                </a:uFill>
                <a:latin typeface="Arial"/>
                <a:ea typeface="ＭＳ Ｐゴシック"/>
              </a:rPr>
              <a:t>Thank you for listening</a:t>
            </a:r>
            <a:endParaRPr lang="en-GB" sz="2800" spc="-1" dirty="0">
              <a:solidFill>
                <a:srgbClr val="FFFFFF"/>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B787B261100946998E182AE101C6E6" ma:contentTypeVersion="16" ma:contentTypeDescription="Create a new document." ma:contentTypeScope="" ma:versionID="de7bc3cebc457c7b1ec5e910155827aa">
  <xsd:schema xmlns:xsd="http://www.w3.org/2001/XMLSchema" xmlns:xs="http://www.w3.org/2001/XMLSchema" xmlns:p="http://schemas.microsoft.com/office/2006/metadata/properties" xmlns:ns2="afc99984-a5ed-4626-94bf-8b4c636231e7" xmlns:ns3="652a354a-9d87-4343-aacf-63db8a273c5a" xmlns:ns4="d5efd484-15aa-41a0-83f6-0646502cb6d6" targetNamespace="http://schemas.microsoft.com/office/2006/metadata/properties" ma:root="true" ma:fieldsID="44aa6f8166a462662766665d39f00d28" ns2:_="" ns3:_="" ns4:_="">
    <xsd:import namespace="afc99984-a5ed-4626-94bf-8b4c636231e7"/>
    <xsd:import namespace="652a354a-9d87-4343-aacf-63db8a273c5a"/>
    <xsd:import namespace="d5efd484-15aa-41a0-83f6-0646502cb6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c99984-a5ed-4626-94bf-8b4c636231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2a354a-9d87-4343-aacf-63db8a273c5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efd484-15aa-41a0-83f6-0646502cb6d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68ba2d5-81a1-4bb1-823b-9159dd5f3af8}" ma:internalName="TaxCatchAll" ma:showField="CatchAllData" ma:web="652a354a-9d87-4343-aacf-63db8a273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9D09CF-9103-48C8-A404-23E9521AB85A}"/>
</file>

<file path=customXml/itemProps2.xml><?xml version="1.0" encoding="utf-8"?>
<ds:datastoreItem xmlns:ds="http://schemas.openxmlformats.org/officeDocument/2006/customXml" ds:itemID="{A41B0674-B973-42AC-B5E5-94099B9E9892}"/>
</file>

<file path=docProps/app.xml><?xml version="1.0" encoding="utf-8"?>
<Properties xmlns="http://schemas.openxmlformats.org/officeDocument/2006/extended-properties" xmlns:vt="http://schemas.openxmlformats.org/officeDocument/2006/docPropsVTypes">
  <TotalTime>5676</TotalTime>
  <Words>1382</Words>
  <Application>Microsoft Macintosh PowerPoint</Application>
  <PresentationFormat>Widescreen</PresentationFormat>
  <Paragraphs>126</Paragraphs>
  <Slides>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Shabnam Beheshti</dc:creator>
  <cp:lastModifiedBy>Shabnam Beheshti</cp:lastModifiedBy>
  <cp:revision>18</cp:revision>
  <dcterms:created xsi:type="dcterms:W3CDTF">2020-08-20T20:40:21Z</dcterms:created>
  <dcterms:modified xsi:type="dcterms:W3CDTF">2023-01-16T12:58:10Z</dcterms:modified>
</cp:coreProperties>
</file>