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69" r:id="rId2"/>
    <p:sldId id="287" r:id="rId3"/>
    <p:sldId id="288" r:id="rId4"/>
    <p:sldId id="270" r:id="rId5"/>
    <p:sldId id="272" r:id="rId6"/>
    <p:sldId id="271" r:id="rId7"/>
    <p:sldId id="274" r:id="rId8"/>
    <p:sldId id="275" r:id="rId9"/>
    <p:sldId id="289" r:id="rId10"/>
    <p:sldId id="281" r:id="rId11"/>
    <p:sldId id="279" r:id="rId12"/>
    <p:sldId id="286" r:id="rId13"/>
    <p:sldId id="290" r:id="rId14"/>
    <p:sldId id="291" r:id="rId15"/>
    <p:sldId id="282" r:id="rId16"/>
    <p:sldId id="257" r:id="rId17"/>
    <p:sldId id="260" r:id="rId18"/>
    <p:sldId id="258" r:id="rId19"/>
    <p:sldId id="259" r:id="rId20"/>
    <p:sldId id="262" r:id="rId21"/>
    <p:sldId id="292" r:id="rId22"/>
    <p:sldId id="284" r:id="rId23"/>
    <p:sldId id="264" r:id="rId24"/>
    <p:sldId id="261" r:id="rId25"/>
    <p:sldId id="263" r:id="rId26"/>
    <p:sldId id="285" r:id="rId27"/>
    <p:sldId id="265" r:id="rId28"/>
    <p:sldId id="29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F3E4FC-17B2-4810-94C6-1789D3DBB0A3}" v="554" dt="2024-03-14T10:34:37.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739" autoAdjust="0"/>
  </p:normalViewPr>
  <p:slideViewPr>
    <p:cSldViewPr snapToGrid="0">
      <p:cViewPr varScale="1">
        <p:scale>
          <a:sx n="83" d="100"/>
          <a:sy n="83"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Echols" userId="e7afae9f-da64-448f-aa9d-155fce3b9f6c" providerId="ADAL" clId="{B8F3E4FC-17B2-4810-94C6-1789D3DBB0A3}"/>
    <pc:docChg chg="undo custSel addSld delSld modSld sldOrd">
      <pc:chgData name="Stephanie Echols" userId="e7afae9f-da64-448f-aa9d-155fce3b9f6c" providerId="ADAL" clId="{B8F3E4FC-17B2-4810-94C6-1789D3DBB0A3}" dt="2024-03-14T10:47:34.697" v="2605" actId="20577"/>
      <pc:docMkLst>
        <pc:docMk/>
      </pc:docMkLst>
      <pc:sldChg chg="del">
        <pc:chgData name="Stephanie Echols" userId="e7afae9f-da64-448f-aa9d-155fce3b9f6c" providerId="ADAL" clId="{B8F3E4FC-17B2-4810-94C6-1789D3DBB0A3}" dt="2024-03-14T10:40:45.461" v="2452" actId="47"/>
        <pc:sldMkLst>
          <pc:docMk/>
          <pc:sldMk cId="0" sldId="256"/>
        </pc:sldMkLst>
      </pc:sldChg>
      <pc:sldChg chg="modSp mod">
        <pc:chgData name="Stephanie Echols" userId="e7afae9f-da64-448f-aa9d-155fce3b9f6c" providerId="ADAL" clId="{B8F3E4FC-17B2-4810-94C6-1789D3DBB0A3}" dt="2024-03-14T10:46:58.421" v="2592" actId="6549"/>
        <pc:sldMkLst>
          <pc:docMk/>
          <pc:sldMk cId="0" sldId="257"/>
        </pc:sldMkLst>
        <pc:spChg chg="mod">
          <ac:chgData name="Stephanie Echols" userId="e7afae9f-da64-448f-aa9d-155fce3b9f6c" providerId="ADAL" clId="{B8F3E4FC-17B2-4810-94C6-1789D3DBB0A3}" dt="2024-03-14T10:46:58.421" v="2592" actId="6549"/>
          <ac:spMkLst>
            <pc:docMk/>
            <pc:sldMk cId="0" sldId="257"/>
            <ac:spMk id="5" creationId="{00000000-0000-0000-0000-000000000000}"/>
          </ac:spMkLst>
        </pc:spChg>
      </pc:sldChg>
      <pc:sldChg chg="modSp mod">
        <pc:chgData name="Stephanie Echols" userId="e7afae9f-da64-448f-aa9d-155fce3b9f6c" providerId="ADAL" clId="{B8F3E4FC-17B2-4810-94C6-1789D3DBB0A3}" dt="2024-03-14T10:46:49.856" v="2589" actId="6549"/>
        <pc:sldMkLst>
          <pc:docMk/>
          <pc:sldMk cId="0" sldId="258"/>
        </pc:sldMkLst>
        <pc:spChg chg="mod">
          <ac:chgData name="Stephanie Echols" userId="e7afae9f-da64-448f-aa9d-155fce3b9f6c" providerId="ADAL" clId="{B8F3E4FC-17B2-4810-94C6-1789D3DBB0A3}" dt="2024-03-14T10:46:49.856" v="2589" actId="6549"/>
          <ac:spMkLst>
            <pc:docMk/>
            <pc:sldMk cId="0" sldId="258"/>
            <ac:spMk id="5" creationId="{00000000-0000-0000-0000-000000000000}"/>
          </ac:spMkLst>
        </pc:spChg>
      </pc:sldChg>
      <pc:sldChg chg="modSp mod">
        <pc:chgData name="Stephanie Echols" userId="e7afae9f-da64-448f-aa9d-155fce3b9f6c" providerId="ADAL" clId="{B8F3E4FC-17B2-4810-94C6-1789D3DBB0A3}" dt="2024-03-14T10:46:34.922" v="2587" actId="27636"/>
        <pc:sldMkLst>
          <pc:docMk/>
          <pc:sldMk cId="0" sldId="259"/>
        </pc:sldMkLst>
        <pc:spChg chg="mod">
          <ac:chgData name="Stephanie Echols" userId="e7afae9f-da64-448f-aa9d-155fce3b9f6c" providerId="ADAL" clId="{B8F3E4FC-17B2-4810-94C6-1789D3DBB0A3}" dt="2024-03-14T10:46:34.922" v="2587" actId="27636"/>
          <ac:spMkLst>
            <pc:docMk/>
            <pc:sldMk cId="0" sldId="259"/>
            <ac:spMk id="5" creationId="{00000000-0000-0000-0000-000000000000}"/>
          </ac:spMkLst>
        </pc:spChg>
      </pc:sldChg>
      <pc:sldChg chg="modSp mod">
        <pc:chgData name="Stephanie Echols" userId="e7afae9f-da64-448f-aa9d-155fce3b9f6c" providerId="ADAL" clId="{B8F3E4FC-17B2-4810-94C6-1789D3DBB0A3}" dt="2024-03-14T10:47:24.467" v="2602" actId="6549"/>
        <pc:sldMkLst>
          <pc:docMk/>
          <pc:sldMk cId="0" sldId="261"/>
        </pc:sldMkLst>
        <pc:spChg chg="mod">
          <ac:chgData name="Stephanie Echols" userId="e7afae9f-da64-448f-aa9d-155fce3b9f6c" providerId="ADAL" clId="{B8F3E4FC-17B2-4810-94C6-1789D3DBB0A3}" dt="2024-03-14T10:47:24.467" v="2602" actId="6549"/>
          <ac:spMkLst>
            <pc:docMk/>
            <pc:sldMk cId="0" sldId="261"/>
            <ac:spMk id="5" creationId="{00000000-0000-0000-0000-000000000000}"/>
          </ac:spMkLst>
        </pc:spChg>
      </pc:sldChg>
      <pc:sldChg chg="modSp mod ord">
        <pc:chgData name="Stephanie Echols" userId="e7afae9f-da64-448f-aa9d-155fce3b9f6c" providerId="ADAL" clId="{B8F3E4FC-17B2-4810-94C6-1789D3DBB0A3}" dt="2024-03-14T10:47:12.244" v="2599" actId="20577"/>
        <pc:sldMkLst>
          <pc:docMk/>
          <pc:sldMk cId="0" sldId="262"/>
        </pc:sldMkLst>
        <pc:spChg chg="mod">
          <ac:chgData name="Stephanie Echols" userId="e7afae9f-da64-448f-aa9d-155fce3b9f6c" providerId="ADAL" clId="{B8F3E4FC-17B2-4810-94C6-1789D3DBB0A3}" dt="2024-03-14T10:47:12.244" v="2599" actId="20577"/>
          <ac:spMkLst>
            <pc:docMk/>
            <pc:sldMk cId="0" sldId="262"/>
            <ac:spMk id="5" creationId="{00000000-0000-0000-0000-000000000000}"/>
          </ac:spMkLst>
        </pc:spChg>
      </pc:sldChg>
      <pc:sldChg chg="modSp mod">
        <pc:chgData name="Stephanie Echols" userId="e7afae9f-da64-448f-aa9d-155fce3b9f6c" providerId="ADAL" clId="{B8F3E4FC-17B2-4810-94C6-1789D3DBB0A3}" dt="2024-03-14T10:44:48.676" v="2529" actId="27636"/>
        <pc:sldMkLst>
          <pc:docMk/>
          <pc:sldMk cId="0" sldId="263"/>
        </pc:sldMkLst>
        <pc:spChg chg="mod">
          <ac:chgData name="Stephanie Echols" userId="e7afae9f-da64-448f-aa9d-155fce3b9f6c" providerId="ADAL" clId="{B8F3E4FC-17B2-4810-94C6-1789D3DBB0A3}" dt="2024-03-14T10:44:48.676" v="2529" actId="27636"/>
          <ac:spMkLst>
            <pc:docMk/>
            <pc:sldMk cId="0" sldId="263"/>
            <ac:spMk id="5" creationId="{00000000-0000-0000-0000-000000000000}"/>
          </ac:spMkLst>
        </pc:spChg>
      </pc:sldChg>
      <pc:sldChg chg="modSp mod">
        <pc:chgData name="Stephanie Echols" userId="e7afae9f-da64-448f-aa9d-155fce3b9f6c" providerId="ADAL" clId="{B8F3E4FC-17B2-4810-94C6-1789D3DBB0A3}" dt="2024-03-14T10:45:37.436" v="2570" actId="20577"/>
        <pc:sldMkLst>
          <pc:docMk/>
          <pc:sldMk cId="0" sldId="264"/>
        </pc:sldMkLst>
        <pc:spChg chg="mod">
          <ac:chgData name="Stephanie Echols" userId="e7afae9f-da64-448f-aa9d-155fce3b9f6c" providerId="ADAL" clId="{B8F3E4FC-17B2-4810-94C6-1789D3DBB0A3}" dt="2024-03-14T10:45:37.436" v="2570" actId="20577"/>
          <ac:spMkLst>
            <pc:docMk/>
            <pc:sldMk cId="0" sldId="264"/>
            <ac:spMk id="5" creationId="{00000000-0000-0000-0000-000000000000}"/>
          </ac:spMkLst>
        </pc:spChg>
      </pc:sldChg>
      <pc:sldChg chg="delSp modSp mod delAnim">
        <pc:chgData name="Stephanie Echols" userId="e7afae9f-da64-448f-aa9d-155fce3b9f6c" providerId="ADAL" clId="{B8F3E4FC-17B2-4810-94C6-1789D3DBB0A3}" dt="2024-03-14T09:58:16.993" v="917" actId="20577"/>
        <pc:sldMkLst>
          <pc:docMk/>
          <pc:sldMk cId="1812573250" sldId="270"/>
        </pc:sldMkLst>
        <pc:spChg chg="mod">
          <ac:chgData name="Stephanie Echols" userId="e7afae9f-da64-448f-aa9d-155fce3b9f6c" providerId="ADAL" clId="{B8F3E4FC-17B2-4810-94C6-1789D3DBB0A3}" dt="2024-03-14T09:57:47.716" v="879" actId="20577"/>
          <ac:spMkLst>
            <pc:docMk/>
            <pc:sldMk cId="1812573250" sldId="270"/>
            <ac:spMk id="5" creationId="{C6BFE8B3-F2C3-43C1-9F60-5C4C76A493C6}"/>
          </ac:spMkLst>
        </pc:spChg>
        <pc:spChg chg="mod">
          <ac:chgData name="Stephanie Echols" userId="e7afae9f-da64-448f-aa9d-155fce3b9f6c" providerId="ADAL" clId="{B8F3E4FC-17B2-4810-94C6-1789D3DBB0A3}" dt="2024-03-14T09:58:16.993" v="917" actId="20577"/>
          <ac:spMkLst>
            <pc:docMk/>
            <pc:sldMk cId="1812573250" sldId="270"/>
            <ac:spMk id="7" creationId="{2BB57B9C-7C08-4AA7-9897-940C1D57C8E8}"/>
          </ac:spMkLst>
        </pc:spChg>
        <pc:spChg chg="del">
          <ac:chgData name="Stephanie Echols" userId="e7afae9f-da64-448f-aa9d-155fce3b9f6c" providerId="ADAL" clId="{B8F3E4FC-17B2-4810-94C6-1789D3DBB0A3}" dt="2024-03-14T09:57:36.398" v="857" actId="478"/>
          <ac:spMkLst>
            <pc:docMk/>
            <pc:sldMk cId="1812573250" sldId="270"/>
            <ac:spMk id="8" creationId="{CA81F3DA-B45A-4D4D-A62A-C0E9AE5A0FCC}"/>
          </ac:spMkLst>
        </pc:spChg>
      </pc:sldChg>
      <pc:sldChg chg="modSp mod modAnim">
        <pc:chgData name="Stephanie Echols" userId="e7afae9f-da64-448f-aa9d-155fce3b9f6c" providerId="ADAL" clId="{B8F3E4FC-17B2-4810-94C6-1789D3DBB0A3}" dt="2024-03-14T09:59:08.504" v="1018" actId="20577"/>
        <pc:sldMkLst>
          <pc:docMk/>
          <pc:sldMk cId="685354097" sldId="272"/>
        </pc:sldMkLst>
        <pc:spChg chg="mod">
          <ac:chgData name="Stephanie Echols" userId="e7afae9f-da64-448f-aa9d-155fce3b9f6c" providerId="ADAL" clId="{B8F3E4FC-17B2-4810-94C6-1789D3DBB0A3}" dt="2024-03-14T09:58:48.337" v="975" actId="20577"/>
          <ac:spMkLst>
            <pc:docMk/>
            <pc:sldMk cId="685354097" sldId="272"/>
            <ac:spMk id="5" creationId="{C6BFE8B3-F2C3-43C1-9F60-5C4C76A493C6}"/>
          </ac:spMkLst>
        </pc:spChg>
        <pc:spChg chg="mod">
          <ac:chgData name="Stephanie Echols" userId="e7afae9f-da64-448f-aa9d-155fce3b9f6c" providerId="ADAL" clId="{B8F3E4FC-17B2-4810-94C6-1789D3DBB0A3}" dt="2024-03-14T09:59:08.504" v="1018" actId="20577"/>
          <ac:spMkLst>
            <pc:docMk/>
            <pc:sldMk cId="685354097" sldId="272"/>
            <ac:spMk id="7" creationId="{2BB57B9C-7C08-4AA7-9897-940C1D57C8E8}"/>
          </ac:spMkLst>
        </pc:spChg>
      </pc:sldChg>
      <pc:sldChg chg="delSp modSp mod delAnim">
        <pc:chgData name="Stephanie Echols" userId="e7afae9f-da64-448f-aa9d-155fce3b9f6c" providerId="ADAL" clId="{B8F3E4FC-17B2-4810-94C6-1789D3DBB0A3}" dt="2024-03-14T09:59:32.977" v="1020" actId="1076"/>
        <pc:sldMkLst>
          <pc:docMk/>
          <pc:sldMk cId="3413106103" sldId="274"/>
        </pc:sldMkLst>
        <pc:spChg chg="del">
          <ac:chgData name="Stephanie Echols" userId="e7afae9f-da64-448f-aa9d-155fce3b9f6c" providerId="ADAL" clId="{B8F3E4FC-17B2-4810-94C6-1789D3DBB0A3}" dt="2024-03-13T16:02:58.841" v="0" actId="478"/>
          <ac:spMkLst>
            <pc:docMk/>
            <pc:sldMk cId="3413106103" sldId="274"/>
            <ac:spMk id="4" creationId="{F59294D1-9A7F-4621-8B93-430B15ACDC47}"/>
          </ac:spMkLst>
        </pc:spChg>
        <pc:spChg chg="mod">
          <ac:chgData name="Stephanie Echols" userId="e7afae9f-da64-448f-aa9d-155fce3b9f6c" providerId="ADAL" clId="{B8F3E4FC-17B2-4810-94C6-1789D3DBB0A3}" dt="2024-03-14T09:59:32.977" v="1020" actId="1076"/>
          <ac:spMkLst>
            <pc:docMk/>
            <pc:sldMk cId="3413106103" sldId="274"/>
            <ac:spMk id="8" creationId="{B34CE2F9-BA53-4C2A-977D-E4C2E8689121}"/>
          </ac:spMkLst>
        </pc:spChg>
      </pc:sldChg>
      <pc:sldChg chg="delSp modSp mod modAnim">
        <pc:chgData name="Stephanie Echols" userId="e7afae9f-da64-448f-aa9d-155fce3b9f6c" providerId="ADAL" clId="{B8F3E4FC-17B2-4810-94C6-1789D3DBB0A3}" dt="2024-03-14T10:03:21.214" v="1412" actId="27636"/>
        <pc:sldMkLst>
          <pc:docMk/>
          <pc:sldMk cId="3144197971" sldId="275"/>
        </pc:sldMkLst>
        <pc:spChg chg="del mod">
          <ac:chgData name="Stephanie Echols" userId="e7afae9f-da64-448f-aa9d-155fce3b9f6c" providerId="ADAL" clId="{B8F3E4FC-17B2-4810-94C6-1789D3DBB0A3}" dt="2024-03-14T10:01:09.809" v="1065" actId="478"/>
          <ac:spMkLst>
            <pc:docMk/>
            <pc:sldMk cId="3144197971" sldId="275"/>
            <ac:spMk id="3" creationId="{9A2AE1E2-AD97-41CE-B470-AA19E216A07F}"/>
          </ac:spMkLst>
        </pc:spChg>
        <pc:spChg chg="mod">
          <ac:chgData name="Stephanie Echols" userId="e7afae9f-da64-448f-aa9d-155fce3b9f6c" providerId="ADAL" clId="{B8F3E4FC-17B2-4810-94C6-1789D3DBB0A3}" dt="2024-03-14T10:03:21.214" v="1412" actId="27636"/>
          <ac:spMkLst>
            <pc:docMk/>
            <pc:sldMk cId="3144197971" sldId="275"/>
            <ac:spMk id="8" creationId="{B34CE2F9-BA53-4C2A-977D-E4C2E8689121}"/>
          </ac:spMkLst>
        </pc:spChg>
      </pc:sldChg>
      <pc:sldChg chg="del">
        <pc:chgData name="Stephanie Echols" userId="e7afae9f-da64-448f-aa9d-155fce3b9f6c" providerId="ADAL" clId="{B8F3E4FC-17B2-4810-94C6-1789D3DBB0A3}" dt="2024-03-14T10:34:47.035" v="1500" actId="47"/>
        <pc:sldMkLst>
          <pc:docMk/>
          <pc:sldMk cId="3458544988" sldId="276"/>
        </pc:sldMkLst>
      </pc:sldChg>
      <pc:sldChg chg="del">
        <pc:chgData name="Stephanie Echols" userId="e7afae9f-da64-448f-aa9d-155fce3b9f6c" providerId="ADAL" clId="{B8F3E4FC-17B2-4810-94C6-1789D3DBB0A3}" dt="2024-03-14T10:03:54.930" v="1415" actId="47"/>
        <pc:sldMkLst>
          <pc:docMk/>
          <pc:sldMk cId="3332768889" sldId="277"/>
        </pc:sldMkLst>
      </pc:sldChg>
      <pc:sldChg chg="addSp delSp modSp mod delAnim">
        <pc:chgData name="Stephanie Echols" userId="e7afae9f-da64-448f-aa9d-155fce3b9f6c" providerId="ADAL" clId="{B8F3E4FC-17B2-4810-94C6-1789D3DBB0A3}" dt="2024-03-14T10:34:41.258" v="1499" actId="1076"/>
        <pc:sldMkLst>
          <pc:docMk/>
          <pc:sldMk cId="3800392507" sldId="281"/>
        </pc:sldMkLst>
        <pc:spChg chg="del">
          <ac:chgData name="Stephanie Echols" userId="e7afae9f-da64-448f-aa9d-155fce3b9f6c" providerId="ADAL" clId="{B8F3E4FC-17B2-4810-94C6-1789D3DBB0A3}" dt="2024-03-14T10:33:05.525" v="1433" actId="478"/>
          <ac:spMkLst>
            <pc:docMk/>
            <pc:sldMk cId="3800392507" sldId="281"/>
            <ac:spMk id="5" creationId="{E34B581E-0DDA-448E-8F73-D06E97E6F98D}"/>
          </ac:spMkLst>
        </pc:spChg>
        <pc:spChg chg="del">
          <ac:chgData name="Stephanie Echols" userId="e7afae9f-da64-448f-aa9d-155fce3b9f6c" providerId="ADAL" clId="{B8F3E4FC-17B2-4810-94C6-1789D3DBB0A3}" dt="2024-03-14T10:33:05.525" v="1433" actId="478"/>
          <ac:spMkLst>
            <pc:docMk/>
            <pc:sldMk cId="3800392507" sldId="281"/>
            <ac:spMk id="6" creationId="{7A878FED-0E64-4381-AC36-526A3704EAE5}"/>
          </ac:spMkLst>
        </pc:spChg>
        <pc:spChg chg="del">
          <ac:chgData name="Stephanie Echols" userId="e7afae9f-da64-448f-aa9d-155fce3b9f6c" providerId="ADAL" clId="{B8F3E4FC-17B2-4810-94C6-1789D3DBB0A3}" dt="2024-03-14T10:33:05.525" v="1433" actId="478"/>
          <ac:spMkLst>
            <pc:docMk/>
            <pc:sldMk cId="3800392507" sldId="281"/>
            <ac:spMk id="7" creationId="{187EA52E-5161-4DB8-A5FD-30E492CE74BD}"/>
          </ac:spMkLst>
        </pc:spChg>
        <pc:spChg chg="add mod">
          <ac:chgData name="Stephanie Echols" userId="e7afae9f-da64-448f-aa9d-155fce3b9f6c" providerId="ADAL" clId="{B8F3E4FC-17B2-4810-94C6-1789D3DBB0A3}" dt="2024-03-14T10:34:30.391" v="1495" actId="6549"/>
          <ac:spMkLst>
            <pc:docMk/>
            <pc:sldMk cId="3800392507" sldId="281"/>
            <ac:spMk id="11" creationId="{84D924D2-B184-9FC6-1DA2-DC8A18CCCD0F}"/>
          </ac:spMkLst>
        </pc:spChg>
        <pc:picChg chg="add del mod modCrop">
          <ac:chgData name="Stephanie Echols" userId="e7afae9f-da64-448f-aa9d-155fce3b9f6c" providerId="ADAL" clId="{B8F3E4FC-17B2-4810-94C6-1789D3DBB0A3}" dt="2024-03-14T10:32:20.007" v="1426" actId="478"/>
          <ac:picMkLst>
            <pc:docMk/>
            <pc:sldMk cId="3800392507" sldId="281"/>
            <ac:picMk id="3" creationId="{3B28746D-3BC2-5173-E19F-2C1EED7FD605}"/>
          </ac:picMkLst>
        </pc:picChg>
        <pc:picChg chg="add mod modCrop">
          <ac:chgData name="Stephanie Echols" userId="e7afae9f-da64-448f-aa9d-155fce3b9f6c" providerId="ADAL" clId="{B8F3E4FC-17B2-4810-94C6-1789D3DBB0A3}" dt="2024-03-14T10:33:24.162" v="1438" actId="14100"/>
          <ac:picMkLst>
            <pc:docMk/>
            <pc:sldMk cId="3800392507" sldId="281"/>
            <ac:picMk id="9" creationId="{5325EF47-A4A7-DFBB-2CB4-3DE55FEBEA1E}"/>
          </ac:picMkLst>
        </pc:picChg>
        <pc:picChg chg="del">
          <ac:chgData name="Stephanie Echols" userId="e7afae9f-da64-448f-aa9d-155fce3b9f6c" providerId="ADAL" clId="{B8F3E4FC-17B2-4810-94C6-1789D3DBB0A3}" dt="2024-03-14T10:31:22.973" v="1416" actId="478"/>
          <ac:picMkLst>
            <pc:docMk/>
            <pc:sldMk cId="3800392507" sldId="281"/>
            <ac:picMk id="10" creationId="{57E23950-3830-4455-84C5-BE0BB5A1CFC0}"/>
          </ac:picMkLst>
        </pc:picChg>
        <pc:cxnChg chg="del">
          <ac:chgData name="Stephanie Echols" userId="e7afae9f-da64-448f-aa9d-155fce3b9f6c" providerId="ADAL" clId="{B8F3E4FC-17B2-4810-94C6-1789D3DBB0A3}" dt="2024-03-14T10:33:05.525" v="1433" actId="478"/>
          <ac:cxnSpMkLst>
            <pc:docMk/>
            <pc:sldMk cId="3800392507" sldId="281"/>
            <ac:cxnSpMk id="8" creationId="{3BAD41D5-52F5-4F31-98F5-ADA5B84464FC}"/>
          </ac:cxnSpMkLst>
        </pc:cxnChg>
        <pc:cxnChg chg="del">
          <ac:chgData name="Stephanie Echols" userId="e7afae9f-da64-448f-aa9d-155fce3b9f6c" providerId="ADAL" clId="{B8F3E4FC-17B2-4810-94C6-1789D3DBB0A3}" dt="2024-03-14T10:33:05.525" v="1433" actId="478"/>
          <ac:cxnSpMkLst>
            <pc:docMk/>
            <pc:sldMk cId="3800392507" sldId="281"/>
            <ac:cxnSpMk id="12" creationId="{1A71B905-9571-4186-A9FB-3964600A236F}"/>
          </ac:cxnSpMkLst>
        </pc:cxnChg>
        <pc:cxnChg chg="del">
          <ac:chgData name="Stephanie Echols" userId="e7afae9f-da64-448f-aa9d-155fce3b9f6c" providerId="ADAL" clId="{B8F3E4FC-17B2-4810-94C6-1789D3DBB0A3}" dt="2024-03-14T10:33:05.525" v="1433" actId="478"/>
          <ac:cxnSpMkLst>
            <pc:docMk/>
            <pc:sldMk cId="3800392507" sldId="281"/>
            <ac:cxnSpMk id="14" creationId="{BF863036-1BBD-4973-B762-A2475432671B}"/>
          </ac:cxnSpMkLst>
        </pc:cxnChg>
        <pc:cxnChg chg="add mod">
          <ac:chgData name="Stephanie Echols" userId="e7afae9f-da64-448f-aa9d-155fce3b9f6c" providerId="ADAL" clId="{B8F3E4FC-17B2-4810-94C6-1789D3DBB0A3}" dt="2024-03-14T10:33:59.780" v="1478" actId="1582"/>
          <ac:cxnSpMkLst>
            <pc:docMk/>
            <pc:sldMk cId="3800392507" sldId="281"/>
            <ac:cxnSpMk id="15" creationId="{0053BB71-67F4-02CF-BE65-52F0B757630B}"/>
          </ac:cxnSpMkLst>
        </pc:cxnChg>
        <pc:cxnChg chg="add mod">
          <ac:chgData name="Stephanie Echols" userId="e7afae9f-da64-448f-aa9d-155fce3b9f6c" providerId="ADAL" clId="{B8F3E4FC-17B2-4810-94C6-1789D3DBB0A3}" dt="2024-03-14T10:34:04.602" v="1480" actId="1076"/>
          <ac:cxnSpMkLst>
            <pc:docMk/>
            <pc:sldMk cId="3800392507" sldId="281"/>
            <ac:cxnSpMk id="16" creationId="{6A6C29A4-9D82-E103-C5D2-BFC90ADDDD6D}"/>
          </ac:cxnSpMkLst>
        </pc:cxnChg>
        <pc:cxnChg chg="add mod">
          <ac:chgData name="Stephanie Echols" userId="e7afae9f-da64-448f-aa9d-155fce3b9f6c" providerId="ADAL" clId="{B8F3E4FC-17B2-4810-94C6-1789D3DBB0A3}" dt="2024-03-14T10:34:14.099" v="1483" actId="1076"/>
          <ac:cxnSpMkLst>
            <pc:docMk/>
            <pc:sldMk cId="3800392507" sldId="281"/>
            <ac:cxnSpMk id="17" creationId="{164C718F-2463-527C-3F4E-A5E59550089D}"/>
          </ac:cxnSpMkLst>
        </pc:cxnChg>
        <pc:cxnChg chg="add mod">
          <ac:chgData name="Stephanie Echols" userId="e7afae9f-da64-448f-aa9d-155fce3b9f6c" providerId="ADAL" clId="{B8F3E4FC-17B2-4810-94C6-1789D3DBB0A3}" dt="2024-03-14T10:34:36.386" v="1497" actId="1076"/>
          <ac:cxnSpMkLst>
            <pc:docMk/>
            <pc:sldMk cId="3800392507" sldId="281"/>
            <ac:cxnSpMk id="18" creationId="{C68786AA-7E44-1539-82B6-947AA939A5F3}"/>
          </ac:cxnSpMkLst>
        </pc:cxnChg>
        <pc:cxnChg chg="add mod">
          <ac:chgData name="Stephanie Echols" userId="e7afae9f-da64-448f-aa9d-155fce3b9f6c" providerId="ADAL" clId="{B8F3E4FC-17B2-4810-94C6-1789D3DBB0A3}" dt="2024-03-14T10:34:41.258" v="1499" actId="1076"/>
          <ac:cxnSpMkLst>
            <pc:docMk/>
            <pc:sldMk cId="3800392507" sldId="281"/>
            <ac:cxnSpMk id="19" creationId="{EA95CA7A-AFCB-374B-29C7-102710E45C6B}"/>
          </ac:cxnSpMkLst>
        </pc:cxnChg>
      </pc:sldChg>
      <pc:sldChg chg="del">
        <pc:chgData name="Stephanie Echols" userId="e7afae9f-da64-448f-aa9d-155fce3b9f6c" providerId="ADAL" clId="{B8F3E4FC-17B2-4810-94C6-1789D3DBB0A3}" dt="2024-03-14T10:40:53.534" v="2453" actId="47"/>
        <pc:sldMkLst>
          <pc:docMk/>
          <pc:sldMk cId="2455499525" sldId="283"/>
        </pc:sldMkLst>
      </pc:sldChg>
      <pc:sldChg chg="modSp mod">
        <pc:chgData name="Stephanie Echols" userId="e7afae9f-da64-448f-aa9d-155fce3b9f6c" providerId="ADAL" clId="{B8F3E4FC-17B2-4810-94C6-1789D3DBB0A3}" dt="2024-03-14T10:47:34.697" v="2605" actId="20577"/>
        <pc:sldMkLst>
          <pc:docMk/>
          <pc:sldMk cId="2633331510" sldId="285"/>
        </pc:sldMkLst>
        <pc:spChg chg="mod">
          <ac:chgData name="Stephanie Echols" userId="e7afae9f-da64-448f-aa9d-155fce3b9f6c" providerId="ADAL" clId="{B8F3E4FC-17B2-4810-94C6-1789D3DBB0A3}" dt="2024-03-14T10:47:34.697" v="2605" actId="20577"/>
          <ac:spMkLst>
            <pc:docMk/>
            <pc:sldMk cId="2633331510" sldId="285"/>
            <ac:spMk id="3" creationId="{5F2AFA2B-D184-4005-8BAA-180C02F84A61}"/>
          </ac:spMkLst>
        </pc:spChg>
      </pc:sldChg>
      <pc:sldChg chg="addSp modSp new mod">
        <pc:chgData name="Stephanie Echols" userId="e7afae9f-da64-448f-aa9d-155fce3b9f6c" providerId="ADAL" clId="{B8F3E4FC-17B2-4810-94C6-1789D3DBB0A3}" dt="2024-03-14T09:51:14.309" v="414" actId="403"/>
        <pc:sldMkLst>
          <pc:docMk/>
          <pc:sldMk cId="2198175628" sldId="287"/>
        </pc:sldMkLst>
        <pc:spChg chg="mod">
          <ac:chgData name="Stephanie Echols" userId="e7afae9f-da64-448f-aa9d-155fce3b9f6c" providerId="ADAL" clId="{B8F3E4FC-17B2-4810-94C6-1789D3DBB0A3}" dt="2024-03-14T09:45:26.673" v="40" actId="20577"/>
          <ac:spMkLst>
            <pc:docMk/>
            <pc:sldMk cId="2198175628" sldId="287"/>
            <ac:spMk id="2" creationId="{162F7BB0-3014-7FAB-B21B-528B491B479B}"/>
          </ac:spMkLst>
        </pc:spChg>
        <pc:spChg chg="mod">
          <ac:chgData name="Stephanie Echols" userId="e7afae9f-da64-448f-aa9d-155fce3b9f6c" providerId="ADAL" clId="{B8F3E4FC-17B2-4810-94C6-1789D3DBB0A3}" dt="2024-03-14T09:49:19.541" v="357" actId="21"/>
          <ac:spMkLst>
            <pc:docMk/>
            <pc:sldMk cId="2198175628" sldId="287"/>
            <ac:spMk id="3" creationId="{113A5B9E-ED7F-5038-6FF4-16BA648089C6}"/>
          </ac:spMkLst>
        </pc:spChg>
        <pc:spChg chg="add mod ord">
          <ac:chgData name="Stephanie Echols" userId="e7afae9f-da64-448f-aa9d-155fce3b9f6c" providerId="ADAL" clId="{B8F3E4FC-17B2-4810-94C6-1789D3DBB0A3}" dt="2024-03-14T09:51:14.309" v="414" actId="403"/>
          <ac:spMkLst>
            <pc:docMk/>
            <pc:sldMk cId="2198175628" sldId="287"/>
            <ac:spMk id="6" creationId="{E11A19EA-1088-796B-25A4-B4FDA73A6868}"/>
          </ac:spMkLst>
        </pc:spChg>
        <pc:graphicFrameChg chg="add mod">
          <ac:chgData name="Stephanie Echols" userId="e7afae9f-da64-448f-aa9d-155fce3b9f6c" providerId="ADAL" clId="{B8F3E4FC-17B2-4810-94C6-1789D3DBB0A3}" dt="2024-03-14T09:48:58.937" v="318" actId="1076"/>
          <ac:graphicFrameMkLst>
            <pc:docMk/>
            <pc:sldMk cId="2198175628" sldId="287"/>
            <ac:graphicFrameMk id="5" creationId="{091AAFCE-0BF2-6BAE-AFBE-F0A271183966}"/>
          </ac:graphicFrameMkLst>
        </pc:graphicFrameChg>
        <pc:picChg chg="add mod modCrop">
          <ac:chgData name="Stephanie Echols" userId="e7afae9f-da64-448f-aa9d-155fce3b9f6c" providerId="ADAL" clId="{B8F3E4FC-17B2-4810-94C6-1789D3DBB0A3}" dt="2024-03-14T09:50:52.609" v="407" actId="1076"/>
          <ac:picMkLst>
            <pc:docMk/>
            <pc:sldMk cId="2198175628" sldId="287"/>
            <ac:picMk id="4" creationId="{5F72AC1D-5530-DD6C-71AD-7FE63DBE47F0}"/>
          </ac:picMkLst>
        </pc:picChg>
      </pc:sldChg>
      <pc:sldChg chg="addSp delSp modSp add mod">
        <pc:chgData name="Stephanie Echols" userId="e7afae9f-da64-448f-aa9d-155fce3b9f6c" providerId="ADAL" clId="{B8F3E4FC-17B2-4810-94C6-1789D3DBB0A3}" dt="2024-03-14T09:57:14.912" v="856" actId="13822"/>
        <pc:sldMkLst>
          <pc:docMk/>
          <pc:sldMk cId="3019718100" sldId="288"/>
        </pc:sldMkLst>
        <pc:spChg chg="mod">
          <ac:chgData name="Stephanie Echols" userId="e7afae9f-da64-448f-aa9d-155fce3b9f6c" providerId="ADAL" clId="{B8F3E4FC-17B2-4810-94C6-1789D3DBB0A3}" dt="2024-03-14T09:51:55.124" v="492" actId="403"/>
          <ac:spMkLst>
            <pc:docMk/>
            <pc:sldMk cId="3019718100" sldId="288"/>
            <ac:spMk id="3" creationId="{113A5B9E-ED7F-5038-6FF4-16BA648089C6}"/>
          </ac:spMkLst>
        </pc:spChg>
        <pc:spChg chg="del">
          <ac:chgData name="Stephanie Echols" userId="e7afae9f-da64-448f-aa9d-155fce3b9f6c" providerId="ADAL" clId="{B8F3E4FC-17B2-4810-94C6-1789D3DBB0A3}" dt="2024-03-14T09:51:31.460" v="416" actId="478"/>
          <ac:spMkLst>
            <pc:docMk/>
            <pc:sldMk cId="3019718100" sldId="288"/>
            <ac:spMk id="6" creationId="{E11A19EA-1088-796B-25A4-B4FDA73A6868}"/>
          </ac:spMkLst>
        </pc:spChg>
        <pc:spChg chg="add del mod">
          <ac:chgData name="Stephanie Echols" userId="e7afae9f-da64-448f-aa9d-155fce3b9f6c" providerId="ADAL" clId="{B8F3E4FC-17B2-4810-94C6-1789D3DBB0A3}" dt="2024-03-14T09:52:24.485" v="496" actId="478"/>
          <ac:spMkLst>
            <pc:docMk/>
            <pc:sldMk cId="3019718100" sldId="288"/>
            <ac:spMk id="7" creationId="{9B278B82-21C7-7941-8BCE-B00DC4B4EA4C}"/>
          </ac:spMkLst>
        </pc:spChg>
        <pc:spChg chg="add mod">
          <ac:chgData name="Stephanie Echols" userId="e7afae9f-da64-448f-aa9d-155fce3b9f6c" providerId="ADAL" clId="{B8F3E4FC-17B2-4810-94C6-1789D3DBB0A3}" dt="2024-03-14T09:57:07.571" v="855" actId="20577"/>
          <ac:spMkLst>
            <pc:docMk/>
            <pc:sldMk cId="3019718100" sldId="288"/>
            <ac:spMk id="8" creationId="{457A960E-B9DA-AB0D-0360-B34937079C13}"/>
          </ac:spMkLst>
        </pc:spChg>
        <pc:spChg chg="add mod">
          <ac:chgData name="Stephanie Echols" userId="e7afae9f-da64-448f-aa9d-155fce3b9f6c" providerId="ADAL" clId="{B8F3E4FC-17B2-4810-94C6-1789D3DBB0A3}" dt="2024-03-14T09:57:14.912" v="856" actId="13822"/>
          <ac:spMkLst>
            <pc:docMk/>
            <pc:sldMk cId="3019718100" sldId="288"/>
            <ac:spMk id="9" creationId="{5620C095-E16E-B11D-11AD-F4D05E1767B1}"/>
          </ac:spMkLst>
        </pc:spChg>
        <pc:graphicFrameChg chg="del">
          <ac:chgData name="Stephanie Echols" userId="e7afae9f-da64-448f-aa9d-155fce3b9f6c" providerId="ADAL" clId="{B8F3E4FC-17B2-4810-94C6-1789D3DBB0A3}" dt="2024-03-14T09:51:31.460" v="416" actId="478"/>
          <ac:graphicFrameMkLst>
            <pc:docMk/>
            <pc:sldMk cId="3019718100" sldId="288"/>
            <ac:graphicFrameMk id="5" creationId="{091AAFCE-0BF2-6BAE-AFBE-F0A271183966}"/>
          </ac:graphicFrameMkLst>
        </pc:graphicFrameChg>
        <pc:picChg chg="del">
          <ac:chgData name="Stephanie Echols" userId="e7afae9f-da64-448f-aa9d-155fce3b9f6c" providerId="ADAL" clId="{B8F3E4FC-17B2-4810-94C6-1789D3DBB0A3}" dt="2024-03-14T09:51:31.460" v="416" actId="478"/>
          <ac:picMkLst>
            <pc:docMk/>
            <pc:sldMk cId="3019718100" sldId="288"/>
            <ac:picMk id="4" creationId="{5F72AC1D-5530-DD6C-71AD-7FE63DBE47F0}"/>
          </ac:picMkLst>
        </pc:picChg>
      </pc:sldChg>
      <pc:sldChg chg="modSp add mod">
        <pc:chgData name="Stephanie Echols" userId="e7afae9f-da64-448f-aa9d-155fce3b9f6c" providerId="ADAL" clId="{B8F3E4FC-17B2-4810-94C6-1789D3DBB0A3}" dt="2024-03-14T10:03:44.698" v="1414" actId="1076"/>
        <pc:sldMkLst>
          <pc:docMk/>
          <pc:sldMk cId="1816398844" sldId="289"/>
        </pc:sldMkLst>
        <pc:spChg chg="mod">
          <ac:chgData name="Stephanie Echols" userId="e7afae9f-da64-448f-aa9d-155fce3b9f6c" providerId="ADAL" clId="{B8F3E4FC-17B2-4810-94C6-1789D3DBB0A3}" dt="2024-03-14T10:03:44.698" v="1414" actId="1076"/>
          <ac:spMkLst>
            <pc:docMk/>
            <pc:sldMk cId="1816398844" sldId="289"/>
            <ac:spMk id="7" creationId="{A58BFBB0-4506-4A0F-7A81-E19BB6F307ED}"/>
          </ac:spMkLst>
        </pc:spChg>
        <pc:picChg chg="mod">
          <ac:chgData name="Stephanie Echols" userId="e7afae9f-da64-448f-aa9d-155fce3b9f6c" providerId="ADAL" clId="{B8F3E4FC-17B2-4810-94C6-1789D3DBB0A3}" dt="2024-03-14T10:03:44.698" v="1414" actId="1076"/>
          <ac:picMkLst>
            <pc:docMk/>
            <pc:sldMk cId="1816398844" sldId="289"/>
            <ac:picMk id="6" creationId="{7B89AFF5-2E77-40C4-0A07-4B04361470B2}"/>
          </ac:picMkLst>
        </pc:picChg>
      </pc:sldChg>
      <pc:sldChg chg="modSp new mod">
        <pc:chgData name="Stephanie Echols" userId="e7afae9f-da64-448f-aa9d-155fce3b9f6c" providerId="ADAL" clId="{B8F3E4FC-17B2-4810-94C6-1789D3DBB0A3}" dt="2024-03-14T10:44:08.343" v="2525" actId="20577"/>
        <pc:sldMkLst>
          <pc:docMk/>
          <pc:sldMk cId="1192565801" sldId="290"/>
        </pc:sldMkLst>
        <pc:spChg chg="mod">
          <ac:chgData name="Stephanie Echols" userId="e7afae9f-da64-448f-aa9d-155fce3b9f6c" providerId="ADAL" clId="{B8F3E4FC-17B2-4810-94C6-1789D3DBB0A3}" dt="2024-03-14T10:35:40.067" v="1620" actId="20577"/>
          <ac:spMkLst>
            <pc:docMk/>
            <pc:sldMk cId="1192565801" sldId="290"/>
            <ac:spMk id="2" creationId="{D4B3110E-F17F-5394-595B-28A2C0CDFFF9}"/>
          </ac:spMkLst>
        </pc:spChg>
        <pc:spChg chg="mod">
          <ac:chgData name="Stephanie Echols" userId="e7afae9f-da64-448f-aa9d-155fce3b9f6c" providerId="ADAL" clId="{B8F3E4FC-17B2-4810-94C6-1789D3DBB0A3}" dt="2024-03-14T10:44:08.343" v="2525" actId="20577"/>
          <ac:spMkLst>
            <pc:docMk/>
            <pc:sldMk cId="1192565801" sldId="290"/>
            <ac:spMk id="3" creationId="{06595D08-0AE6-DF76-9D23-9ECFD0C82367}"/>
          </ac:spMkLst>
        </pc:spChg>
      </pc:sldChg>
      <pc:sldChg chg="modSp new mod">
        <pc:chgData name="Stephanie Echols" userId="e7afae9f-da64-448f-aa9d-155fce3b9f6c" providerId="ADAL" clId="{B8F3E4FC-17B2-4810-94C6-1789D3DBB0A3}" dt="2024-03-14T10:40:39.876" v="2451" actId="20577"/>
        <pc:sldMkLst>
          <pc:docMk/>
          <pc:sldMk cId="3879888404" sldId="291"/>
        </pc:sldMkLst>
        <pc:spChg chg="mod">
          <ac:chgData name="Stephanie Echols" userId="e7afae9f-da64-448f-aa9d-155fce3b9f6c" providerId="ADAL" clId="{B8F3E4FC-17B2-4810-94C6-1789D3DBB0A3}" dt="2024-03-14T10:39:25.436" v="2203" actId="20577"/>
          <ac:spMkLst>
            <pc:docMk/>
            <pc:sldMk cId="3879888404" sldId="291"/>
            <ac:spMk id="2" creationId="{80A811EE-ECA3-B89E-7EA9-00BEEC3D4823}"/>
          </ac:spMkLst>
        </pc:spChg>
        <pc:spChg chg="mod">
          <ac:chgData name="Stephanie Echols" userId="e7afae9f-da64-448f-aa9d-155fce3b9f6c" providerId="ADAL" clId="{B8F3E4FC-17B2-4810-94C6-1789D3DBB0A3}" dt="2024-03-14T10:40:39.876" v="2451" actId="20577"/>
          <ac:spMkLst>
            <pc:docMk/>
            <pc:sldMk cId="3879888404" sldId="291"/>
            <ac:spMk id="3" creationId="{C065A5B3-70C9-E48C-E2CE-98B4CDEFB796}"/>
          </ac:spMkLst>
        </pc:spChg>
      </pc:sldChg>
      <pc:sldChg chg="modSp new mod">
        <pc:chgData name="Stephanie Echols" userId="e7afae9f-da64-448f-aa9d-155fce3b9f6c" providerId="ADAL" clId="{B8F3E4FC-17B2-4810-94C6-1789D3DBB0A3}" dt="2024-03-14T10:42:53.902" v="2473" actId="6549"/>
        <pc:sldMkLst>
          <pc:docMk/>
          <pc:sldMk cId="1362883275" sldId="292"/>
        </pc:sldMkLst>
        <pc:spChg chg="mod">
          <ac:chgData name="Stephanie Echols" userId="e7afae9f-da64-448f-aa9d-155fce3b9f6c" providerId="ADAL" clId="{B8F3E4FC-17B2-4810-94C6-1789D3DBB0A3}" dt="2024-03-14T10:42:39.596" v="2466" actId="404"/>
          <ac:spMkLst>
            <pc:docMk/>
            <pc:sldMk cId="1362883275" sldId="292"/>
            <ac:spMk id="2" creationId="{049C7A64-4E51-AA96-EE8B-DD69E114F145}"/>
          </ac:spMkLst>
        </pc:spChg>
        <pc:spChg chg="mod">
          <ac:chgData name="Stephanie Echols" userId="e7afae9f-da64-448f-aa9d-155fce3b9f6c" providerId="ADAL" clId="{B8F3E4FC-17B2-4810-94C6-1789D3DBB0A3}" dt="2024-03-14T10:42:53.902" v="2473" actId="6549"/>
          <ac:spMkLst>
            <pc:docMk/>
            <pc:sldMk cId="1362883275" sldId="292"/>
            <ac:spMk id="3" creationId="{50E944D3-4C3B-ED93-33B7-42EEFC82D66B}"/>
          </ac:spMkLst>
        </pc:spChg>
      </pc:sldChg>
      <pc:sldChg chg="modSp new mod">
        <pc:chgData name="Stephanie Echols" userId="e7afae9f-da64-448f-aa9d-155fce3b9f6c" providerId="ADAL" clId="{B8F3E4FC-17B2-4810-94C6-1789D3DBB0A3}" dt="2024-03-14T10:43:48.087" v="2489" actId="108"/>
        <pc:sldMkLst>
          <pc:docMk/>
          <pc:sldMk cId="2852462127" sldId="293"/>
        </pc:sldMkLst>
        <pc:spChg chg="mod">
          <ac:chgData name="Stephanie Echols" userId="e7afae9f-da64-448f-aa9d-155fce3b9f6c" providerId="ADAL" clId="{B8F3E4FC-17B2-4810-94C6-1789D3DBB0A3}" dt="2024-03-14T10:43:48.087" v="2489" actId="108"/>
          <ac:spMkLst>
            <pc:docMk/>
            <pc:sldMk cId="2852462127" sldId="293"/>
            <ac:spMk id="2" creationId="{DD36D5EC-05AF-67B9-C01B-B6410397E46D}"/>
          </ac:spMkLst>
        </pc:spChg>
        <pc:spChg chg="mod">
          <ac:chgData name="Stephanie Echols" userId="e7afae9f-da64-448f-aa9d-155fce3b9f6c" providerId="ADAL" clId="{B8F3E4FC-17B2-4810-94C6-1789D3DBB0A3}" dt="2024-03-14T10:43:14.331" v="2477" actId="6549"/>
          <ac:spMkLst>
            <pc:docMk/>
            <pc:sldMk cId="2852462127" sldId="293"/>
            <ac:spMk id="3" creationId="{31578931-0F72-E7A1-FD68-28278F809125}"/>
          </ac:spMkLst>
        </pc:spChg>
      </pc:sldChg>
    </pc:docChg>
  </pc:docChgLst>
  <pc:docChgLst>
    <pc:chgData name="Stephanie Echols" userId="e7afae9f-da64-448f-aa9d-155fce3b9f6c" providerId="ADAL" clId="{9AB747E0-B51A-48C7-86C0-D0A2FC95BF4D}"/>
    <pc:docChg chg="undo custSel addSld delSld modSld sldOrd">
      <pc:chgData name="Stephanie Echols" userId="e7afae9f-da64-448f-aa9d-155fce3b9f6c" providerId="ADAL" clId="{9AB747E0-B51A-48C7-86C0-D0A2FC95BF4D}" dt="2022-03-16T14:22:27.270" v="1258" actId="20577"/>
      <pc:docMkLst>
        <pc:docMk/>
      </pc:docMkLst>
      <pc:sldChg chg="modSp mod">
        <pc:chgData name="Stephanie Echols" userId="e7afae9f-da64-448f-aa9d-155fce3b9f6c" providerId="ADAL" clId="{9AB747E0-B51A-48C7-86C0-D0A2FC95BF4D}" dt="2022-03-15T09:21:41.705" v="698" actId="27636"/>
        <pc:sldMkLst>
          <pc:docMk/>
          <pc:sldMk cId="0" sldId="256"/>
        </pc:sldMkLst>
        <pc:spChg chg="mod">
          <ac:chgData name="Stephanie Echols" userId="e7afae9f-da64-448f-aa9d-155fce3b9f6c" providerId="ADAL" clId="{9AB747E0-B51A-48C7-86C0-D0A2FC95BF4D}" dt="2022-03-15T09:21:37.878" v="696" actId="6549"/>
          <ac:spMkLst>
            <pc:docMk/>
            <pc:sldMk cId="0" sldId="256"/>
            <ac:spMk id="4" creationId="{00000000-0000-0000-0000-000000000000}"/>
          </ac:spMkLst>
        </pc:spChg>
        <pc:spChg chg="mod">
          <ac:chgData name="Stephanie Echols" userId="e7afae9f-da64-448f-aa9d-155fce3b9f6c" providerId="ADAL" clId="{9AB747E0-B51A-48C7-86C0-D0A2FC95BF4D}" dt="2022-03-15T09:21:41.705" v="698" actId="27636"/>
          <ac:spMkLst>
            <pc:docMk/>
            <pc:sldMk cId="0" sldId="256"/>
            <ac:spMk id="5" creationId="{00000000-0000-0000-0000-000000000000}"/>
          </ac:spMkLst>
        </pc:spChg>
      </pc:sldChg>
      <pc:sldChg chg="modSp mod">
        <pc:chgData name="Stephanie Echols" userId="e7afae9f-da64-448f-aa9d-155fce3b9f6c" providerId="ADAL" clId="{9AB747E0-B51A-48C7-86C0-D0A2FC95BF4D}" dt="2022-03-15T09:24:25.692" v="912" actId="403"/>
        <pc:sldMkLst>
          <pc:docMk/>
          <pc:sldMk cId="0" sldId="258"/>
        </pc:sldMkLst>
        <pc:spChg chg="mod">
          <ac:chgData name="Stephanie Echols" userId="e7afae9f-da64-448f-aa9d-155fce3b9f6c" providerId="ADAL" clId="{9AB747E0-B51A-48C7-86C0-D0A2FC95BF4D}" dt="2022-03-15T09:23:22.354" v="824" actId="27636"/>
          <ac:spMkLst>
            <pc:docMk/>
            <pc:sldMk cId="0" sldId="258"/>
            <ac:spMk id="4" creationId="{00000000-0000-0000-0000-000000000000}"/>
          </ac:spMkLst>
        </pc:spChg>
        <pc:spChg chg="mod">
          <ac:chgData name="Stephanie Echols" userId="e7afae9f-da64-448f-aa9d-155fce3b9f6c" providerId="ADAL" clId="{9AB747E0-B51A-48C7-86C0-D0A2FC95BF4D}" dt="2022-03-15T09:24:25.692" v="912" actId="403"/>
          <ac:spMkLst>
            <pc:docMk/>
            <pc:sldMk cId="0" sldId="258"/>
            <ac:spMk id="5" creationId="{00000000-0000-0000-0000-000000000000}"/>
          </ac:spMkLst>
        </pc:spChg>
      </pc:sldChg>
      <pc:sldChg chg="modSp mod">
        <pc:chgData name="Stephanie Echols" userId="e7afae9f-da64-448f-aa9d-155fce3b9f6c" providerId="ADAL" clId="{9AB747E0-B51A-48C7-86C0-D0A2FC95BF4D}" dt="2022-03-15T09:22:48.850" v="776" actId="27636"/>
        <pc:sldMkLst>
          <pc:docMk/>
          <pc:sldMk cId="0" sldId="260"/>
        </pc:sldMkLst>
        <pc:spChg chg="mod">
          <ac:chgData name="Stephanie Echols" userId="e7afae9f-da64-448f-aa9d-155fce3b9f6c" providerId="ADAL" clId="{9AB747E0-B51A-48C7-86C0-D0A2FC95BF4D}" dt="2022-03-15T09:22:48.850" v="776" actId="27636"/>
          <ac:spMkLst>
            <pc:docMk/>
            <pc:sldMk cId="0" sldId="260"/>
            <ac:spMk id="4" creationId="{00000000-0000-0000-0000-000000000000}"/>
          </ac:spMkLst>
        </pc:spChg>
        <pc:spChg chg="mod">
          <ac:chgData name="Stephanie Echols" userId="e7afae9f-da64-448f-aa9d-155fce3b9f6c" providerId="ADAL" clId="{9AB747E0-B51A-48C7-86C0-D0A2FC95BF4D}" dt="2022-03-15T09:22:30.314" v="713" actId="27636"/>
          <ac:spMkLst>
            <pc:docMk/>
            <pc:sldMk cId="0" sldId="260"/>
            <ac:spMk id="5" creationId="{00000000-0000-0000-0000-000000000000}"/>
          </ac:spMkLst>
        </pc:spChg>
      </pc:sldChg>
      <pc:sldChg chg="modSp mod">
        <pc:chgData name="Stephanie Echols" userId="e7afae9f-da64-448f-aa9d-155fce3b9f6c" providerId="ADAL" clId="{9AB747E0-B51A-48C7-86C0-D0A2FC95BF4D}" dt="2022-03-16T14:22:27.270" v="1258" actId="20577"/>
        <pc:sldMkLst>
          <pc:docMk/>
          <pc:sldMk cId="0" sldId="262"/>
        </pc:sldMkLst>
        <pc:spChg chg="mod">
          <ac:chgData name="Stephanie Echols" userId="e7afae9f-da64-448f-aa9d-155fce3b9f6c" providerId="ADAL" clId="{9AB747E0-B51A-48C7-86C0-D0A2FC95BF4D}" dt="2022-03-16T14:22:27.270" v="1258" actId="20577"/>
          <ac:spMkLst>
            <pc:docMk/>
            <pc:sldMk cId="0" sldId="262"/>
            <ac:spMk id="5" creationId="{00000000-0000-0000-0000-000000000000}"/>
          </ac:spMkLst>
        </pc:spChg>
      </pc:sldChg>
      <pc:sldChg chg="modSp mod">
        <pc:chgData name="Stephanie Echols" userId="e7afae9f-da64-448f-aa9d-155fce3b9f6c" providerId="ADAL" clId="{9AB747E0-B51A-48C7-86C0-D0A2FC95BF4D}" dt="2022-03-15T09:26:00.098" v="984" actId="403"/>
        <pc:sldMkLst>
          <pc:docMk/>
          <pc:sldMk cId="0" sldId="265"/>
        </pc:sldMkLst>
        <pc:spChg chg="mod">
          <ac:chgData name="Stephanie Echols" userId="e7afae9f-da64-448f-aa9d-155fce3b9f6c" providerId="ADAL" clId="{9AB747E0-B51A-48C7-86C0-D0A2FC95BF4D}" dt="2022-03-15T09:26:00.098" v="984" actId="403"/>
          <ac:spMkLst>
            <pc:docMk/>
            <pc:sldMk cId="0" sldId="265"/>
            <ac:spMk id="5" creationId="{00000000-0000-0000-0000-000000000000}"/>
          </ac:spMkLst>
        </pc:spChg>
      </pc:sldChg>
      <pc:sldChg chg="modSp mod modAnim">
        <pc:chgData name="Stephanie Echols" userId="e7afae9f-da64-448f-aa9d-155fce3b9f6c" providerId="ADAL" clId="{9AB747E0-B51A-48C7-86C0-D0A2FC95BF4D}" dt="2022-03-15T09:12:01.089" v="244" actId="20577"/>
        <pc:sldMkLst>
          <pc:docMk/>
          <pc:sldMk cId="685354097" sldId="272"/>
        </pc:sldMkLst>
        <pc:spChg chg="mod">
          <ac:chgData name="Stephanie Echols" userId="e7afae9f-da64-448f-aa9d-155fce3b9f6c" providerId="ADAL" clId="{9AB747E0-B51A-48C7-86C0-D0A2FC95BF4D}" dt="2022-03-15T09:11:33.716" v="204" actId="20577"/>
          <ac:spMkLst>
            <pc:docMk/>
            <pc:sldMk cId="685354097" sldId="272"/>
            <ac:spMk id="5" creationId="{C6BFE8B3-F2C3-43C1-9F60-5C4C76A493C6}"/>
          </ac:spMkLst>
        </pc:spChg>
        <pc:spChg chg="mod">
          <ac:chgData name="Stephanie Echols" userId="e7afae9f-da64-448f-aa9d-155fce3b9f6c" providerId="ADAL" clId="{9AB747E0-B51A-48C7-86C0-D0A2FC95BF4D}" dt="2022-03-15T09:12:01.089" v="244" actId="20577"/>
          <ac:spMkLst>
            <pc:docMk/>
            <pc:sldMk cId="685354097" sldId="272"/>
            <ac:spMk id="7" creationId="{2BB57B9C-7C08-4AA7-9897-940C1D57C8E8}"/>
          </ac:spMkLst>
        </pc:spChg>
      </pc:sldChg>
      <pc:sldChg chg="modSp mod">
        <pc:chgData name="Stephanie Echols" userId="e7afae9f-da64-448f-aa9d-155fce3b9f6c" providerId="ADAL" clId="{9AB747E0-B51A-48C7-86C0-D0A2FC95BF4D}" dt="2022-03-15T09:13:42.812" v="370" actId="1076"/>
        <pc:sldMkLst>
          <pc:docMk/>
          <pc:sldMk cId="3413106103" sldId="274"/>
        </pc:sldMkLst>
        <pc:spChg chg="mod">
          <ac:chgData name="Stephanie Echols" userId="e7afae9f-da64-448f-aa9d-155fce3b9f6c" providerId="ADAL" clId="{9AB747E0-B51A-48C7-86C0-D0A2FC95BF4D}" dt="2022-03-15T09:13:42.812" v="370" actId="1076"/>
          <ac:spMkLst>
            <pc:docMk/>
            <pc:sldMk cId="3413106103" sldId="274"/>
            <ac:spMk id="4" creationId="{F59294D1-9A7F-4621-8B93-430B15ACDC47}"/>
          </ac:spMkLst>
        </pc:spChg>
      </pc:sldChg>
      <pc:sldChg chg="modSp mod">
        <pc:chgData name="Stephanie Echols" userId="e7afae9f-da64-448f-aa9d-155fce3b9f6c" providerId="ADAL" clId="{9AB747E0-B51A-48C7-86C0-D0A2FC95BF4D}" dt="2022-03-15T09:14:08.441" v="414" actId="20577"/>
        <pc:sldMkLst>
          <pc:docMk/>
          <pc:sldMk cId="3144197971" sldId="275"/>
        </pc:sldMkLst>
        <pc:spChg chg="mod">
          <ac:chgData name="Stephanie Echols" userId="e7afae9f-da64-448f-aa9d-155fce3b9f6c" providerId="ADAL" clId="{9AB747E0-B51A-48C7-86C0-D0A2FC95BF4D}" dt="2022-03-15T09:14:08.441" v="414" actId="20577"/>
          <ac:spMkLst>
            <pc:docMk/>
            <pc:sldMk cId="3144197971" sldId="275"/>
            <ac:spMk id="3" creationId="{9A2AE1E2-AD97-41CE-B470-AA19E216A07F}"/>
          </ac:spMkLst>
        </pc:spChg>
        <pc:spChg chg="mod">
          <ac:chgData name="Stephanie Echols" userId="e7afae9f-da64-448f-aa9d-155fce3b9f6c" providerId="ADAL" clId="{9AB747E0-B51A-48C7-86C0-D0A2FC95BF4D}" dt="2022-03-15T09:13:56.082" v="376" actId="20577"/>
          <ac:spMkLst>
            <pc:docMk/>
            <pc:sldMk cId="3144197971" sldId="275"/>
            <ac:spMk id="8" creationId="{B34CE2F9-BA53-4C2A-977D-E4C2E8689121}"/>
          </ac:spMkLst>
        </pc:spChg>
      </pc:sldChg>
      <pc:sldChg chg="addSp delSp modSp mod delAnim">
        <pc:chgData name="Stephanie Echols" userId="e7afae9f-da64-448f-aa9d-155fce3b9f6c" providerId="ADAL" clId="{9AB747E0-B51A-48C7-86C0-D0A2FC95BF4D}" dt="2022-03-15T09:20:16.006" v="621" actId="20577"/>
        <pc:sldMkLst>
          <pc:docMk/>
          <pc:sldMk cId="3458544988" sldId="276"/>
        </pc:sldMkLst>
        <pc:spChg chg="del">
          <ac:chgData name="Stephanie Echols" userId="e7afae9f-da64-448f-aa9d-155fce3b9f6c" providerId="ADAL" clId="{9AB747E0-B51A-48C7-86C0-D0A2FC95BF4D}" dt="2022-03-15T09:17:30.691" v="431" actId="478"/>
          <ac:spMkLst>
            <pc:docMk/>
            <pc:sldMk cId="3458544988" sldId="276"/>
            <ac:spMk id="2" creationId="{5C286605-349D-4643-B764-EF8639AC5B52}"/>
          </ac:spMkLst>
        </pc:spChg>
        <pc:spChg chg="del">
          <ac:chgData name="Stephanie Echols" userId="e7afae9f-da64-448f-aa9d-155fce3b9f6c" providerId="ADAL" clId="{9AB747E0-B51A-48C7-86C0-D0A2FC95BF4D}" dt="2022-03-15T09:17:35.026" v="433" actId="478"/>
          <ac:spMkLst>
            <pc:docMk/>
            <pc:sldMk cId="3458544988" sldId="276"/>
            <ac:spMk id="3" creationId="{5ED454DE-FA65-4EA9-891A-C762760C45F2}"/>
          </ac:spMkLst>
        </pc:spChg>
        <pc:spChg chg="del">
          <ac:chgData name="Stephanie Echols" userId="e7afae9f-da64-448f-aa9d-155fce3b9f6c" providerId="ADAL" clId="{9AB747E0-B51A-48C7-86C0-D0A2FC95BF4D}" dt="2022-03-15T09:19:34.326" v="516" actId="478"/>
          <ac:spMkLst>
            <pc:docMk/>
            <pc:sldMk cId="3458544988" sldId="276"/>
            <ac:spMk id="5" creationId="{E34B581E-0DDA-448E-8F73-D06E97E6F98D}"/>
          </ac:spMkLst>
        </pc:spChg>
        <pc:spChg chg="mod">
          <ac:chgData name="Stephanie Echols" userId="e7afae9f-da64-448f-aa9d-155fce3b9f6c" providerId="ADAL" clId="{9AB747E0-B51A-48C7-86C0-D0A2FC95BF4D}" dt="2022-03-15T09:20:16.006" v="621" actId="20577"/>
          <ac:spMkLst>
            <pc:docMk/>
            <pc:sldMk cId="3458544988" sldId="276"/>
            <ac:spMk id="6" creationId="{7A878FED-0E64-4381-AC36-526A3704EAE5}"/>
          </ac:spMkLst>
        </pc:spChg>
        <pc:spChg chg="mod">
          <ac:chgData name="Stephanie Echols" userId="e7afae9f-da64-448f-aa9d-155fce3b9f6c" providerId="ADAL" clId="{9AB747E0-B51A-48C7-86C0-D0A2FC95BF4D}" dt="2022-03-15T09:20:01.151" v="586" actId="20577"/>
          <ac:spMkLst>
            <pc:docMk/>
            <pc:sldMk cId="3458544988" sldId="276"/>
            <ac:spMk id="7" creationId="{187EA52E-5161-4DB8-A5FD-30E492CE74BD}"/>
          </ac:spMkLst>
        </pc:spChg>
        <pc:spChg chg="add del mod">
          <ac:chgData name="Stephanie Echols" userId="e7afae9f-da64-448f-aa9d-155fce3b9f6c" providerId="ADAL" clId="{9AB747E0-B51A-48C7-86C0-D0A2FC95BF4D}" dt="2022-03-15T09:17:32.938" v="432" actId="478"/>
          <ac:spMkLst>
            <pc:docMk/>
            <pc:sldMk cId="3458544988" sldId="276"/>
            <ac:spMk id="13" creationId="{048197FD-B62E-4EFD-8C68-A234C75EE2C9}"/>
          </ac:spMkLst>
        </pc:spChg>
        <pc:spChg chg="add del mod">
          <ac:chgData name="Stephanie Echols" userId="e7afae9f-da64-448f-aa9d-155fce3b9f6c" providerId="ADAL" clId="{9AB747E0-B51A-48C7-86C0-D0A2FC95BF4D}" dt="2022-03-15T09:17:39.492" v="434" actId="478"/>
          <ac:spMkLst>
            <pc:docMk/>
            <pc:sldMk cId="3458544988" sldId="276"/>
            <ac:spMk id="16" creationId="{F9363F61-235C-4F77-8BCA-1B155B18D3C7}"/>
          </ac:spMkLst>
        </pc:spChg>
        <pc:picChg chg="del">
          <ac:chgData name="Stephanie Echols" userId="e7afae9f-da64-448f-aa9d-155fce3b9f6c" providerId="ADAL" clId="{9AB747E0-B51A-48C7-86C0-D0A2FC95BF4D}" dt="2022-03-15T09:16:57.353" v="421" actId="478"/>
          <ac:picMkLst>
            <pc:docMk/>
            <pc:sldMk cId="3458544988" sldId="276"/>
            <ac:picMk id="4" creationId="{353E2AAC-7FD8-43A4-A7F9-5A47532BAE8B}"/>
          </ac:picMkLst>
        </pc:picChg>
        <pc:picChg chg="add del mod ord modCrop">
          <ac:chgData name="Stephanie Echols" userId="e7afae9f-da64-448f-aa9d-155fce3b9f6c" providerId="ADAL" clId="{9AB747E0-B51A-48C7-86C0-D0A2FC95BF4D}" dt="2022-03-15T09:18:56.973" v="505" actId="478"/>
          <ac:picMkLst>
            <pc:docMk/>
            <pc:sldMk cId="3458544988" sldId="276"/>
            <ac:picMk id="10" creationId="{57E23950-3830-4455-84C5-BE0BB5A1CFC0}"/>
          </ac:picMkLst>
        </pc:picChg>
        <pc:picChg chg="add mod ord modCrop">
          <ac:chgData name="Stephanie Echols" userId="e7afae9f-da64-448f-aa9d-155fce3b9f6c" providerId="ADAL" clId="{9AB747E0-B51A-48C7-86C0-D0A2FC95BF4D}" dt="2022-03-15T09:19:46.481" v="518" actId="1076"/>
          <ac:picMkLst>
            <pc:docMk/>
            <pc:sldMk cId="3458544988" sldId="276"/>
            <ac:picMk id="18" creationId="{EA740D64-64E7-4169-B135-18728F250C20}"/>
          </ac:picMkLst>
        </pc:picChg>
        <pc:cxnChg chg="del">
          <ac:chgData name="Stephanie Echols" userId="e7afae9f-da64-448f-aa9d-155fce3b9f6c" providerId="ADAL" clId="{9AB747E0-B51A-48C7-86C0-D0A2FC95BF4D}" dt="2022-03-15T09:19:35.529" v="517" actId="478"/>
          <ac:cxnSpMkLst>
            <pc:docMk/>
            <pc:sldMk cId="3458544988" sldId="276"/>
            <ac:cxnSpMk id="8" creationId="{3BAD41D5-52F5-4F31-98F5-ADA5B84464FC}"/>
          </ac:cxnSpMkLst>
        </pc:cxnChg>
      </pc:sldChg>
      <pc:sldChg chg="delSp add del mod">
        <pc:chgData name="Stephanie Echols" userId="e7afae9f-da64-448f-aa9d-155fce3b9f6c" providerId="ADAL" clId="{9AB747E0-B51A-48C7-86C0-D0A2FC95BF4D}" dt="2022-03-15T09:20:19.852" v="622" actId="47"/>
        <pc:sldMkLst>
          <pc:docMk/>
          <pc:sldMk cId="3086539327" sldId="280"/>
        </pc:sldMkLst>
        <pc:picChg chg="del">
          <ac:chgData name="Stephanie Echols" userId="e7afae9f-da64-448f-aa9d-155fce3b9f6c" providerId="ADAL" clId="{9AB747E0-B51A-48C7-86C0-D0A2FC95BF4D}" dt="2022-03-15T09:15:59.848" v="416" actId="478"/>
          <ac:picMkLst>
            <pc:docMk/>
            <pc:sldMk cId="3086539327" sldId="280"/>
            <ac:picMk id="4" creationId="{353E2AAC-7FD8-43A4-A7F9-5A47532BAE8B}"/>
          </ac:picMkLst>
        </pc:picChg>
      </pc:sldChg>
      <pc:sldChg chg="modSp add mod ord">
        <pc:chgData name="Stephanie Echols" userId="e7afae9f-da64-448f-aa9d-155fce3b9f6c" providerId="ADAL" clId="{9AB747E0-B51A-48C7-86C0-D0A2FC95BF4D}" dt="2022-03-15T09:18:36.603" v="504"/>
        <pc:sldMkLst>
          <pc:docMk/>
          <pc:sldMk cId="3800392507" sldId="281"/>
        </pc:sldMkLst>
        <pc:spChg chg="mod">
          <ac:chgData name="Stephanie Echols" userId="e7afae9f-da64-448f-aa9d-155fce3b9f6c" providerId="ADAL" clId="{9AB747E0-B51A-48C7-86C0-D0A2FC95BF4D}" dt="2022-03-15T09:17:55.111" v="437" actId="1076"/>
          <ac:spMkLst>
            <pc:docMk/>
            <pc:sldMk cId="3800392507" sldId="281"/>
            <ac:spMk id="5" creationId="{E34B581E-0DDA-448E-8F73-D06E97E6F98D}"/>
          </ac:spMkLst>
        </pc:spChg>
        <pc:spChg chg="mod">
          <ac:chgData name="Stephanie Echols" userId="e7afae9f-da64-448f-aa9d-155fce3b9f6c" providerId="ADAL" clId="{9AB747E0-B51A-48C7-86C0-D0A2FC95BF4D}" dt="2022-03-15T09:18:24.932" v="501" actId="20577"/>
          <ac:spMkLst>
            <pc:docMk/>
            <pc:sldMk cId="3800392507" sldId="281"/>
            <ac:spMk id="6" creationId="{7A878FED-0E64-4381-AC36-526A3704EAE5}"/>
          </ac:spMkLst>
        </pc:spChg>
        <pc:spChg chg="mod">
          <ac:chgData name="Stephanie Echols" userId="e7afae9f-da64-448f-aa9d-155fce3b9f6c" providerId="ADAL" clId="{9AB747E0-B51A-48C7-86C0-D0A2FC95BF4D}" dt="2022-03-15T09:17:58.794" v="438" actId="1076"/>
          <ac:spMkLst>
            <pc:docMk/>
            <pc:sldMk cId="3800392507" sldId="281"/>
            <ac:spMk id="7" creationId="{187EA52E-5161-4DB8-A5FD-30E492CE74BD}"/>
          </ac:spMkLst>
        </pc:spChg>
        <pc:cxnChg chg="mod">
          <ac:chgData name="Stephanie Echols" userId="e7afae9f-da64-448f-aa9d-155fce3b9f6c" providerId="ADAL" clId="{9AB747E0-B51A-48C7-86C0-D0A2FC95BF4D}" dt="2022-03-15T09:18:06.295" v="439" actId="208"/>
          <ac:cxnSpMkLst>
            <pc:docMk/>
            <pc:sldMk cId="3800392507" sldId="281"/>
            <ac:cxnSpMk id="8" creationId="{3BAD41D5-52F5-4F31-98F5-ADA5B84464FC}"/>
          </ac:cxnSpMkLst>
        </pc:cxnChg>
        <pc:cxnChg chg="mod">
          <ac:chgData name="Stephanie Echols" userId="e7afae9f-da64-448f-aa9d-155fce3b9f6c" providerId="ADAL" clId="{9AB747E0-B51A-48C7-86C0-D0A2FC95BF4D}" dt="2022-03-15T09:18:29.949" v="502" actId="208"/>
          <ac:cxnSpMkLst>
            <pc:docMk/>
            <pc:sldMk cId="3800392507" sldId="281"/>
            <ac:cxnSpMk id="14" creationId="{BF863036-1BBD-4973-B762-A2475432671B}"/>
          </ac:cxnSpMkLst>
        </pc:cxnChg>
      </pc:sldChg>
      <pc:sldChg chg="add del">
        <pc:chgData name="Stephanie Echols" userId="e7afae9f-da64-448f-aa9d-155fce3b9f6c" providerId="ADAL" clId="{9AB747E0-B51A-48C7-86C0-D0A2FC95BF4D}" dt="2022-03-15T09:16:35.599" v="420" actId="47"/>
        <pc:sldMkLst>
          <pc:docMk/>
          <pc:sldMk cId="3835590357" sldId="281"/>
        </pc:sldMkLst>
      </pc:sldChg>
      <pc:sldChg chg="add del">
        <pc:chgData name="Stephanie Echols" userId="e7afae9f-da64-448f-aa9d-155fce3b9f6c" providerId="ADAL" clId="{9AB747E0-B51A-48C7-86C0-D0A2FC95BF4D}" dt="2022-03-15T09:16:33.350" v="419"/>
        <pc:sldMkLst>
          <pc:docMk/>
          <pc:sldMk cId="1765332979" sldId="282"/>
        </pc:sldMkLst>
      </pc:sldChg>
      <pc:sldChg chg="addSp modSp new mod setBg">
        <pc:chgData name="Stephanie Echols" userId="e7afae9f-da64-448f-aa9d-155fce3b9f6c" providerId="ADAL" clId="{9AB747E0-B51A-48C7-86C0-D0A2FC95BF4D}" dt="2022-03-15T09:21:52.914" v="699" actId="26606"/>
        <pc:sldMkLst>
          <pc:docMk/>
          <pc:sldMk cId="2256602459" sldId="282"/>
        </pc:sldMkLst>
        <pc:spChg chg="mod">
          <ac:chgData name="Stephanie Echols" userId="e7afae9f-da64-448f-aa9d-155fce3b9f6c" providerId="ADAL" clId="{9AB747E0-B51A-48C7-86C0-D0A2FC95BF4D}" dt="2022-03-15T09:21:52.914" v="699" actId="26606"/>
          <ac:spMkLst>
            <pc:docMk/>
            <pc:sldMk cId="2256602459" sldId="282"/>
            <ac:spMk id="2" creationId="{8B222308-D4E6-40C9-A18A-E1C347B77214}"/>
          </ac:spMkLst>
        </pc:spChg>
        <pc:spChg chg="mod">
          <ac:chgData name="Stephanie Echols" userId="e7afae9f-da64-448f-aa9d-155fce3b9f6c" providerId="ADAL" clId="{9AB747E0-B51A-48C7-86C0-D0A2FC95BF4D}" dt="2022-03-15T09:21:52.914" v="699" actId="26606"/>
          <ac:spMkLst>
            <pc:docMk/>
            <pc:sldMk cId="2256602459" sldId="282"/>
            <ac:spMk id="3" creationId="{8331F3CB-A086-4D95-852A-1CE8378A18D0}"/>
          </ac:spMkLst>
        </pc:spChg>
        <pc:spChg chg="add">
          <ac:chgData name="Stephanie Echols" userId="e7afae9f-da64-448f-aa9d-155fce3b9f6c" providerId="ADAL" clId="{9AB747E0-B51A-48C7-86C0-D0A2FC95BF4D}" dt="2022-03-15T09:21:52.914" v="699" actId="26606"/>
          <ac:spMkLst>
            <pc:docMk/>
            <pc:sldMk cId="2256602459" sldId="282"/>
            <ac:spMk id="8" creationId="{C27D7A02-907B-496F-BA7E-AA3780733CA7}"/>
          </ac:spMkLst>
        </pc:spChg>
        <pc:spChg chg="add">
          <ac:chgData name="Stephanie Echols" userId="e7afae9f-da64-448f-aa9d-155fce3b9f6c" providerId="ADAL" clId="{9AB747E0-B51A-48C7-86C0-D0A2FC95BF4D}" dt="2022-03-15T09:21:52.914" v="699" actId="26606"/>
          <ac:spMkLst>
            <pc:docMk/>
            <pc:sldMk cId="2256602459" sldId="282"/>
            <ac:spMk id="10" creationId="{0FBA5268-0AE7-4CAD-9537-D0EB09E76406}"/>
          </ac:spMkLst>
        </pc:spChg>
        <pc:spChg chg="add">
          <ac:chgData name="Stephanie Echols" userId="e7afae9f-da64-448f-aa9d-155fce3b9f6c" providerId="ADAL" clId="{9AB747E0-B51A-48C7-86C0-D0A2FC95BF4D}" dt="2022-03-15T09:21:52.914" v="699" actId="26606"/>
          <ac:spMkLst>
            <pc:docMk/>
            <pc:sldMk cId="2256602459" sldId="282"/>
            <ac:spMk id="12" creationId="{088D065B-39DA-4077-B9CF-E489CE4C0169}"/>
          </ac:spMkLst>
        </pc:spChg>
      </pc:sldChg>
      <pc:sldChg chg="addSp delSp modSp new mod">
        <pc:chgData name="Stephanie Echols" userId="e7afae9f-da64-448f-aa9d-155fce3b9f6c" providerId="ADAL" clId="{9AB747E0-B51A-48C7-86C0-D0A2FC95BF4D}" dt="2022-03-15T09:24:31.335" v="913" actId="403"/>
        <pc:sldMkLst>
          <pc:docMk/>
          <pc:sldMk cId="2455499525" sldId="283"/>
        </pc:sldMkLst>
        <pc:spChg chg="mod">
          <ac:chgData name="Stephanie Echols" userId="e7afae9f-da64-448f-aa9d-155fce3b9f6c" providerId="ADAL" clId="{9AB747E0-B51A-48C7-86C0-D0A2FC95BF4D}" dt="2022-03-15T09:23:47.522" v="867" actId="20577"/>
          <ac:spMkLst>
            <pc:docMk/>
            <pc:sldMk cId="2455499525" sldId="283"/>
            <ac:spMk id="2" creationId="{FF26BED5-F89F-4BCC-8B49-296595475D75}"/>
          </ac:spMkLst>
        </pc:spChg>
        <pc:spChg chg="add del mod">
          <ac:chgData name="Stephanie Echols" userId="e7afae9f-da64-448f-aa9d-155fce3b9f6c" providerId="ADAL" clId="{9AB747E0-B51A-48C7-86C0-D0A2FC95BF4D}" dt="2022-03-15T09:24:31.335" v="913" actId="403"/>
          <ac:spMkLst>
            <pc:docMk/>
            <pc:sldMk cId="2455499525" sldId="283"/>
            <ac:spMk id="3" creationId="{F3C56785-BDA7-4625-9821-780BC84B3C26}"/>
          </ac:spMkLst>
        </pc:spChg>
        <pc:picChg chg="add del mod ord">
          <ac:chgData name="Stephanie Echols" userId="e7afae9f-da64-448f-aa9d-155fce3b9f6c" providerId="ADAL" clId="{9AB747E0-B51A-48C7-86C0-D0A2FC95BF4D}" dt="2022-03-15T09:23:50.213" v="869" actId="22"/>
          <ac:picMkLst>
            <pc:docMk/>
            <pc:sldMk cId="2455499525" sldId="283"/>
            <ac:picMk id="5" creationId="{E99EBAA5-3C7A-44CF-8C59-32286E5FF0DC}"/>
          </ac:picMkLst>
        </pc:picChg>
      </pc:sldChg>
      <pc:sldChg chg="addSp delSp modSp add mod setBg delDesignElem">
        <pc:chgData name="Stephanie Echols" userId="e7afae9f-da64-448f-aa9d-155fce3b9f6c" providerId="ADAL" clId="{9AB747E0-B51A-48C7-86C0-D0A2FC95BF4D}" dt="2022-03-15T09:24:49.898" v="918" actId="26606"/>
        <pc:sldMkLst>
          <pc:docMk/>
          <pc:sldMk cId="772920200" sldId="284"/>
        </pc:sldMkLst>
        <pc:spChg chg="mod">
          <ac:chgData name="Stephanie Echols" userId="e7afae9f-da64-448f-aa9d-155fce3b9f6c" providerId="ADAL" clId="{9AB747E0-B51A-48C7-86C0-D0A2FC95BF4D}" dt="2022-03-15T09:24:43.127" v="917" actId="20577"/>
          <ac:spMkLst>
            <pc:docMk/>
            <pc:sldMk cId="772920200" sldId="284"/>
            <ac:spMk id="2" creationId="{8B222308-D4E6-40C9-A18A-E1C347B77214}"/>
          </ac:spMkLst>
        </pc:spChg>
        <pc:spChg chg="add">
          <ac:chgData name="Stephanie Echols" userId="e7afae9f-da64-448f-aa9d-155fce3b9f6c" providerId="ADAL" clId="{9AB747E0-B51A-48C7-86C0-D0A2FC95BF4D}" dt="2022-03-15T09:24:49.898" v="918" actId="26606"/>
          <ac:spMkLst>
            <pc:docMk/>
            <pc:sldMk cId="772920200" sldId="284"/>
            <ac:spMk id="5" creationId="{C27D7A02-907B-496F-BA7E-AA3780733CA7}"/>
          </ac:spMkLst>
        </pc:spChg>
        <pc:spChg chg="add">
          <ac:chgData name="Stephanie Echols" userId="e7afae9f-da64-448f-aa9d-155fce3b9f6c" providerId="ADAL" clId="{9AB747E0-B51A-48C7-86C0-D0A2FC95BF4D}" dt="2022-03-15T09:24:49.898" v="918" actId="26606"/>
          <ac:spMkLst>
            <pc:docMk/>
            <pc:sldMk cId="772920200" sldId="284"/>
            <ac:spMk id="6" creationId="{0FBA5268-0AE7-4CAD-9537-D0EB09E76406}"/>
          </ac:spMkLst>
        </pc:spChg>
        <pc:spChg chg="add">
          <ac:chgData name="Stephanie Echols" userId="e7afae9f-da64-448f-aa9d-155fce3b9f6c" providerId="ADAL" clId="{9AB747E0-B51A-48C7-86C0-D0A2FC95BF4D}" dt="2022-03-15T09:24:49.898" v="918" actId="26606"/>
          <ac:spMkLst>
            <pc:docMk/>
            <pc:sldMk cId="772920200" sldId="284"/>
            <ac:spMk id="7" creationId="{088D065B-39DA-4077-B9CF-E489CE4C0169}"/>
          </ac:spMkLst>
        </pc:spChg>
        <pc:spChg chg="del">
          <ac:chgData name="Stephanie Echols" userId="e7afae9f-da64-448f-aa9d-155fce3b9f6c" providerId="ADAL" clId="{9AB747E0-B51A-48C7-86C0-D0A2FC95BF4D}" dt="2022-03-15T09:24:37.908" v="915"/>
          <ac:spMkLst>
            <pc:docMk/>
            <pc:sldMk cId="772920200" sldId="284"/>
            <ac:spMk id="8" creationId="{C27D7A02-907B-496F-BA7E-AA3780733CA7}"/>
          </ac:spMkLst>
        </pc:spChg>
        <pc:spChg chg="del">
          <ac:chgData name="Stephanie Echols" userId="e7afae9f-da64-448f-aa9d-155fce3b9f6c" providerId="ADAL" clId="{9AB747E0-B51A-48C7-86C0-D0A2FC95BF4D}" dt="2022-03-15T09:24:37.908" v="915"/>
          <ac:spMkLst>
            <pc:docMk/>
            <pc:sldMk cId="772920200" sldId="284"/>
            <ac:spMk id="10" creationId="{0FBA5268-0AE7-4CAD-9537-D0EB09E76406}"/>
          </ac:spMkLst>
        </pc:spChg>
        <pc:spChg chg="del">
          <ac:chgData name="Stephanie Echols" userId="e7afae9f-da64-448f-aa9d-155fce3b9f6c" providerId="ADAL" clId="{9AB747E0-B51A-48C7-86C0-D0A2FC95BF4D}" dt="2022-03-15T09:24:37.908" v="915"/>
          <ac:spMkLst>
            <pc:docMk/>
            <pc:sldMk cId="772920200" sldId="284"/>
            <ac:spMk id="12" creationId="{088D065B-39DA-4077-B9CF-E489CE4C0169}"/>
          </ac:spMkLst>
        </pc:spChg>
      </pc:sldChg>
      <pc:sldChg chg="modSp new mod">
        <pc:chgData name="Stephanie Echols" userId="e7afae9f-da64-448f-aa9d-155fce3b9f6c" providerId="ADAL" clId="{9AB747E0-B51A-48C7-86C0-D0A2FC95BF4D}" dt="2022-03-15T09:25:34.234" v="976" actId="20577"/>
        <pc:sldMkLst>
          <pc:docMk/>
          <pc:sldMk cId="2633331510" sldId="285"/>
        </pc:sldMkLst>
        <pc:spChg chg="mod">
          <ac:chgData name="Stephanie Echols" userId="e7afae9f-da64-448f-aa9d-155fce3b9f6c" providerId="ADAL" clId="{9AB747E0-B51A-48C7-86C0-D0A2FC95BF4D}" dt="2022-03-15T09:25:08.817" v="958" actId="20577"/>
          <ac:spMkLst>
            <pc:docMk/>
            <pc:sldMk cId="2633331510" sldId="285"/>
            <ac:spMk id="2" creationId="{71D718A5-278D-4179-B73C-6F5FA04B9AEE}"/>
          </ac:spMkLst>
        </pc:spChg>
        <pc:spChg chg="mod">
          <ac:chgData name="Stephanie Echols" userId="e7afae9f-da64-448f-aa9d-155fce3b9f6c" providerId="ADAL" clId="{9AB747E0-B51A-48C7-86C0-D0A2FC95BF4D}" dt="2022-03-15T09:25:34.234" v="976" actId="20577"/>
          <ac:spMkLst>
            <pc:docMk/>
            <pc:sldMk cId="2633331510" sldId="285"/>
            <ac:spMk id="3" creationId="{5F2AFA2B-D184-4005-8BAA-180C02F84A61}"/>
          </ac:spMkLst>
        </pc:spChg>
      </pc:sldChg>
      <pc:sldChg chg="modSp new mod">
        <pc:chgData name="Stephanie Echols" userId="e7afae9f-da64-448f-aa9d-155fce3b9f6c" providerId="ADAL" clId="{9AB747E0-B51A-48C7-86C0-D0A2FC95BF4D}" dt="2022-03-16T14:21:38.268" v="1230" actId="114"/>
        <pc:sldMkLst>
          <pc:docMk/>
          <pc:sldMk cId="2350141912" sldId="286"/>
        </pc:sldMkLst>
        <pc:spChg chg="mod">
          <ac:chgData name="Stephanie Echols" userId="e7afae9f-da64-448f-aa9d-155fce3b9f6c" providerId="ADAL" clId="{9AB747E0-B51A-48C7-86C0-D0A2FC95BF4D}" dt="2022-03-15T09:26:17.076" v="993" actId="20577"/>
          <ac:spMkLst>
            <pc:docMk/>
            <pc:sldMk cId="2350141912" sldId="286"/>
            <ac:spMk id="2" creationId="{9734A84F-8C2E-4680-940F-8671F5188C92}"/>
          </ac:spMkLst>
        </pc:spChg>
        <pc:spChg chg="mod">
          <ac:chgData name="Stephanie Echols" userId="e7afae9f-da64-448f-aa9d-155fce3b9f6c" providerId="ADAL" clId="{9AB747E0-B51A-48C7-86C0-D0A2FC95BF4D}" dt="2022-03-16T14:21:38.268" v="1230" actId="114"/>
          <ac:spMkLst>
            <pc:docMk/>
            <pc:sldMk cId="2350141912" sldId="286"/>
            <ac:spMk id="3" creationId="{9BCB4814-8B55-48D8-8B0E-DD2BD306E6C0}"/>
          </ac:spMkLst>
        </pc:spChg>
      </pc:sldChg>
    </pc:docChg>
  </pc:docChgLst>
  <pc:docChgLst>
    <pc:chgData name="Stephanie Echols" userId="e7afae9f-da64-448f-aa9d-155fce3b9f6c" providerId="ADAL" clId="{6A1C17C7-833B-4837-9FEE-845007340BBE}"/>
    <pc:docChg chg="modSld">
      <pc:chgData name="Stephanie Echols" userId="e7afae9f-da64-448f-aa9d-155fce3b9f6c" providerId="ADAL" clId="{6A1C17C7-833B-4837-9FEE-845007340BBE}" dt="2022-03-18T17:07:05.005" v="70" actId="20577"/>
      <pc:docMkLst>
        <pc:docMk/>
      </pc:docMkLst>
      <pc:sldChg chg="modSp mod">
        <pc:chgData name="Stephanie Echols" userId="e7afae9f-da64-448f-aa9d-155fce3b9f6c" providerId="ADAL" clId="{6A1C17C7-833B-4837-9FEE-845007340BBE}" dt="2022-03-18T17:06:04.096" v="15" actId="20577"/>
        <pc:sldMkLst>
          <pc:docMk/>
          <pc:sldMk cId="0" sldId="256"/>
        </pc:sldMkLst>
        <pc:spChg chg="mod">
          <ac:chgData name="Stephanie Echols" userId="e7afae9f-da64-448f-aa9d-155fce3b9f6c" providerId="ADAL" clId="{6A1C17C7-833B-4837-9FEE-845007340BBE}" dt="2022-03-18T17:06:04.096" v="15" actId="20577"/>
          <ac:spMkLst>
            <pc:docMk/>
            <pc:sldMk cId="0" sldId="256"/>
            <ac:spMk id="5" creationId="{00000000-0000-0000-0000-000000000000}"/>
          </ac:spMkLst>
        </pc:spChg>
      </pc:sldChg>
      <pc:sldChg chg="modSp mod">
        <pc:chgData name="Stephanie Echols" userId="e7afae9f-da64-448f-aa9d-155fce3b9f6c" providerId="ADAL" clId="{6A1C17C7-833B-4837-9FEE-845007340BBE}" dt="2022-03-18T17:06:29.015" v="36" actId="20577"/>
        <pc:sldMkLst>
          <pc:docMk/>
          <pc:sldMk cId="0" sldId="257"/>
        </pc:sldMkLst>
        <pc:spChg chg="mod">
          <ac:chgData name="Stephanie Echols" userId="e7afae9f-da64-448f-aa9d-155fce3b9f6c" providerId="ADAL" clId="{6A1C17C7-833B-4837-9FEE-845007340BBE}" dt="2022-03-18T17:06:29.015" v="36" actId="20577"/>
          <ac:spMkLst>
            <pc:docMk/>
            <pc:sldMk cId="0" sldId="257"/>
            <ac:spMk id="5" creationId="{00000000-0000-0000-0000-000000000000}"/>
          </ac:spMkLst>
        </pc:spChg>
      </pc:sldChg>
      <pc:sldChg chg="modSp mod">
        <pc:chgData name="Stephanie Echols" userId="e7afae9f-da64-448f-aa9d-155fce3b9f6c" providerId="ADAL" clId="{6A1C17C7-833B-4837-9FEE-845007340BBE}" dt="2022-03-18T17:06:34.160" v="38" actId="20577"/>
        <pc:sldMkLst>
          <pc:docMk/>
          <pc:sldMk cId="0" sldId="258"/>
        </pc:sldMkLst>
        <pc:spChg chg="mod">
          <ac:chgData name="Stephanie Echols" userId="e7afae9f-da64-448f-aa9d-155fce3b9f6c" providerId="ADAL" clId="{6A1C17C7-833B-4837-9FEE-845007340BBE}" dt="2022-03-18T17:06:34.160" v="38" actId="20577"/>
          <ac:spMkLst>
            <pc:docMk/>
            <pc:sldMk cId="0" sldId="258"/>
            <ac:spMk id="5" creationId="{00000000-0000-0000-0000-000000000000}"/>
          </ac:spMkLst>
        </pc:spChg>
      </pc:sldChg>
      <pc:sldChg chg="modSp mod">
        <pc:chgData name="Stephanie Echols" userId="e7afae9f-da64-448f-aa9d-155fce3b9f6c" providerId="ADAL" clId="{6A1C17C7-833B-4837-9FEE-845007340BBE}" dt="2022-03-18T17:06:50.531" v="52" actId="20577"/>
        <pc:sldMkLst>
          <pc:docMk/>
          <pc:sldMk cId="0" sldId="259"/>
        </pc:sldMkLst>
        <pc:spChg chg="mod">
          <ac:chgData name="Stephanie Echols" userId="e7afae9f-da64-448f-aa9d-155fce3b9f6c" providerId="ADAL" clId="{6A1C17C7-833B-4837-9FEE-845007340BBE}" dt="2022-03-18T17:06:50.531" v="52" actId="20577"/>
          <ac:spMkLst>
            <pc:docMk/>
            <pc:sldMk cId="0" sldId="259"/>
            <ac:spMk id="5" creationId="{00000000-0000-0000-0000-000000000000}"/>
          </ac:spMkLst>
        </pc:spChg>
      </pc:sldChg>
      <pc:sldChg chg="modSp mod">
        <pc:chgData name="Stephanie Echols" userId="e7afae9f-da64-448f-aa9d-155fce3b9f6c" providerId="ADAL" clId="{6A1C17C7-833B-4837-9FEE-845007340BBE}" dt="2022-03-18T17:06:08.964" v="19" actId="20577"/>
        <pc:sldMkLst>
          <pc:docMk/>
          <pc:sldMk cId="0" sldId="260"/>
        </pc:sldMkLst>
        <pc:spChg chg="mod">
          <ac:chgData name="Stephanie Echols" userId="e7afae9f-da64-448f-aa9d-155fce3b9f6c" providerId="ADAL" clId="{6A1C17C7-833B-4837-9FEE-845007340BBE}" dt="2022-03-18T17:06:08.964" v="19" actId="20577"/>
          <ac:spMkLst>
            <pc:docMk/>
            <pc:sldMk cId="0" sldId="260"/>
            <ac:spMk id="5" creationId="{00000000-0000-0000-0000-000000000000}"/>
          </ac:spMkLst>
        </pc:spChg>
      </pc:sldChg>
      <pc:sldChg chg="modSp mod">
        <pc:chgData name="Stephanie Echols" userId="e7afae9f-da64-448f-aa9d-155fce3b9f6c" providerId="ADAL" clId="{6A1C17C7-833B-4837-9FEE-845007340BBE}" dt="2022-03-18T17:07:05.005" v="70" actId="20577"/>
        <pc:sldMkLst>
          <pc:docMk/>
          <pc:sldMk cId="0" sldId="264"/>
        </pc:sldMkLst>
        <pc:spChg chg="mod">
          <ac:chgData name="Stephanie Echols" userId="e7afae9f-da64-448f-aa9d-155fce3b9f6c" providerId="ADAL" clId="{6A1C17C7-833B-4837-9FEE-845007340BBE}" dt="2022-03-18T17:07:05.005" v="70" actId="20577"/>
          <ac:spMkLst>
            <pc:docMk/>
            <pc:sldMk cId="0" sldId="264"/>
            <ac:spMk id="5" creationId="{00000000-0000-0000-0000-000000000000}"/>
          </ac:spMkLst>
        </pc:spChg>
      </pc:sldChg>
      <pc:sldChg chg="modSp mod">
        <pc:chgData name="Stephanie Echols" userId="e7afae9f-da64-448f-aa9d-155fce3b9f6c" providerId="ADAL" clId="{6A1C17C7-833B-4837-9FEE-845007340BBE}" dt="2022-03-18T17:04:47.991" v="0" actId="1076"/>
        <pc:sldMkLst>
          <pc:docMk/>
          <pc:sldMk cId="3458544988" sldId="276"/>
        </pc:sldMkLst>
        <pc:spChg chg="mod">
          <ac:chgData name="Stephanie Echols" userId="e7afae9f-da64-448f-aa9d-155fce3b9f6c" providerId="ADAL" clId="{6A1C17C7-833B-4837-9FEE-845007340BBE}" dt="2022-03-18T17:04:47.991" v="0" actId="1076"/>
          <ac:spMkLst>
            <pc:docMk/>
            <pc:sldMk cId="3458544988" sldId="276"/>
            <ac:spMk id="7" creationId="{187EA52E-5161-4DB8-A5FD-30E492CE74BD}"/>
          </ac:spMkLst>
        </pc:spChg>
        <pc:cxnChg chg="mod">
          <ac:chgData name="Stephanie Echols" userId="e7afae9f-da64-448f-aa9d-155fce3b9f6c" providerId="ADAL" clId="{6A1C17C7-833B-4837-9FEE-845007340BBE}" dt="2022-03-18T17:04:47.991" v="0" actId="1076"/>
          <ac:cxnSpMkLst>
            <pc:docMk/>
            <pc:sldMk cId="3458544988" sldId="276"/>
            <ac:cxnSpMk id="14" creationId="{BF863036-1BBD-4973-B762-A2475432671B}"/>
          </ac:cxnSpMkLst>
        </pc:cxnChg>
      </pc:sldChg>
      <pc:sldChg chg="modSp mod">
        <pc:chgData name="Stephanie Echols" userId="e7afae9f-da64-448f-aa9d-155fce3b9f6c" providerId="ADAL" clId="{6A1C17C7-833B-4837-9FEE-845007340BBE}" dt="2022-03-18T17:05:23.791" v="5" actId="20577"/>
        <pc:sldMkLst>
          <pc:docMk/>
          <pc:sldMk cId="2350141912" sldId="286"/>
        </pc:sldMkLst>
        <pc:spChg chg="mod">
          <ac:chgData name="Stephanie Echols" userId="e7afae9f-da64-448f-aa9d-155fce3b9f6c" providerId="ADAL" clId="{6A1C17C7-833B-4837-9FEE-845007340BBE}" dt="2022-03-18T17:05:23.791" v="5" actId="20577"/>
          <ac:spMkLst>
            <pc:docMk/>
            <pc:sldMk cId="2350141912" sldId="286"/>
            <ac:spMk id="3" creationId="{9BCB4814-8B55-48D8-8B0E-DD2BD306E6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2">
  <dgm:title val=""/>
  <dgm:desc val=""/>
  <dgm:catLst>
    <dgm:cat type="accent4" pri="11100"/>
  </dgm:catLst>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5082B837-CFED-41EE-81F4-7094A842D015}" type="doc">
      <dgm:prSet loTypeId="urn:microsoft.com/office/officeart/2005/8/layout/vList2#2" loCatId="list" qsTypeId="urn:microsoft.com/office/officeart/2005/8/quickstyle/simple5#2" qsCatId="simple" csTypeId="urn:microsoft.com/office/officeart/2005/8/colors/accent4_1#2" csCatId="accent3" phldr="1"/>
      <dgm:spPr/>
      <dgm:t>
        <a:bodyPr/>
        <a:lstStyle/>
        <a:p>
          <a:endParaRPr lang="en-GB"/>
        </a:p>
      </dgm:t>
    </dgm:pt>
    <dgm:pt modelId="{3E1D59DD-0A49-4EB0-88B5-421437CF3879}">
      <dgm:prSet phldrT="[Text]"/>
      <dgm:spPr/>
      <dgm:t>
        <a:bodyPr/>
        <a:lstStyle/>
        <a:p>
          <a:r>
            <a:rPr lang="en-GB"/>
            <a:t>Biological Psychology</a:t>
          </a:r>
        </a:p>
      </dgm:t>
    </dgm:pt>
    <dgm:pt modelId="{5CFB9D1A-936F-4046-A929-0FB8A7025A73}" type="parTrans" cxnId="{EEA901F8-409A-46F7-A3D1-DA395EBF4BC1}">
      <dgm:prSet/>
      <dgm:spPr/>
      <dgm:t>
        <a:bodyPr/>
        <a:lstStyle/>
        <a:p>
          <a:pPr algn="ctr"/>
          <a:endParaRPr lang="en-GB"/>
        </a:p>
      </dgm:t>
    </dgm:pt>
    <dgm:pt modelId="{A84AEA80-0A83-4E13-96C2-DF764B54017B}" type="sibTrans" cxnId="{EEA901F8-409A-46F7-A3D1-DA395EBF4BC1}">
      <dgm:prSet/>
      <dgm:spPr/>
      <dgm:t>
        <a:bodyPr/>
        <a:lstStyle/>
        <a:p>
          <a:endParaRPr lang="en-GB"/>
        </a:p>
      </dgm:t>
    </dgm:pt>
    <dgm:pt modelId="{CF52237D-E06F-4D35-872D-6CCD263B2746}">
      <dgm:prSet phldrT="[Text]"/>
      <dgm:spPr/>
      <dgm:t>
        <a:bodyPr/>
        <a:lstStyle/>
        <a:p>
          <a:r>
            <a:rPr lang="en-GB"/>
            <a:t>Developmental Psychology</a:t>
          </a:r>
        </a:p>
      </dgm:t>
    </dgm:pt>
    <dgm:pt modelId="{7D8CBAE0-4F38-49F9-B5AF-79C5B202EDE5}" type="parTrans" cxnId="{61893A8B-0851-4B81-94C4-05F4ED80EC02}">
      <dgm:prSet/>
      <dgm:spPr/>
      <dgm:t>
        <a:bodyPr/>
        <a:lstStyle/>
        <a:p>
          <a:pPr algn="ctr"/>
          <a:endParaRPr lang="en-GB"/>
        </a:p>
      </dgm:t>
    </dgm:pt>
    <dgm:pt modelId="{0C817E73-6A06-43B9-8523-7184EE9C455B}" type="sibTrans" cxnId="{61893A8B-0851-4B81-94C4-05F4ED80EC02}">
      <dgm:prSet/>
      <dgm:spPr/>
      <dgm:t>
        <a:bodyPr/>
        <a:lstStyle/>
        <a:p>
          <a:endParaRPr lang="en-GB"/>
        </a:p>
      </dgm:t>
    </dgm:pt>
    <dgm:pt modelId="{526994C9-484A-440C-8698-EEC97B960D19}">
      <dgm:prSet phldrT="[Text]"/>
      <dgm:spPr/>
      <dgm:t>
        <a:bodyPr/>
        <a:lstStyle/>
        <a:p>
          <a:r>
            <a:rPr lang="en-GB"/>
            <a:t>Social Psychology </a:t>
          </a:r>
        </a:p>
      </dgm:t>
    </dgm:pt>
    <dgm:pt modelId="{5D8787A7-344C-4C8A-8D7A-A5E2FC38A4E2}" type="parTrans" cxnId="{5DA9331C-269D-4AC5-8D2C-8ADCF4BE099F}">
      <dgm:prSet/>
      <dgm:spPr/>
      <dgm:t>
        <a:bodyPr/>
        <a:lstStyle/>
        <a:p>
          <a:pPr algn="ctr"/>
          <a:endParaRPr lang="en-GB"/>
        </a:p>
      </dgm:t>
    </dgm:pt>
    <dgm:pt modelId="{132BB3B3-3685-4D57-B77B-EDF059B723D2}" type="sibTrans" cxnId="{5DA9331C-269D-4AC5-8D2C-8ADCF4BE099F}">
      <dgm:prSet/>
      <dgm:spPr/>
      <dgm:t>
        <a:bodyPr/>
        <a:lstStyle/>
        <a:p>
          <a:endParaRPr lang="en-GB"/>
        </a:p>
      </dgm:t>
    </dgm:pt>
    <dgm:pt modelId="{AAED6990-8596-4948-B45A-3319AD2F436A}">
      <dgm:prSet phldrT="[Text]"/>
      <dgm:spPr/>
      <dgm:t>
        <a:bodyPr/>
        <a:lstStyle/>
        <a:p>
          <a:r>
            <a:rPr lang="en-GB" dirty="0"/>
            <a:t>Cognitive Psychology</a:t>
          </a:r>
        </a:p>
      </dgm:t>
    </dgm:pt>
    <dgm:pt modelId="{1F57571A-352E-4F8D-82E4-17E8F5E1D37C}" type="parTrans" cxnId="{9B683D79-9420-4FB1-8B17-5B108C81AD34}">
      <dgm:prSet/>
      <dgm:spPr/>
      <dgm:t>
        <a:bodyPr/>
        <a:lstStyle/>
        <a:p>
          <a:pPr algn="ctr"/>
          <a:endParaRPr lang="en-GB"/>
        </a:p>
      </dgm:t>
    </dgm:pt>
    <dgm:pt modelId="{BBA1275B-9CFA-485A-BFCD-87DCA105EF6B}" type="sibTrans" cxnId="{9B683D79-9420-4FB1-8B17-5B108C81AD34}">
      <dgm:prSet/>
      <dgm:spPr/>
      <dgm:t>
        <a:bodyPr/>
        <a:lstStyle/>
        <a:p>
          <a:endParaRPr lang="en-GB"/>
        </a:p>
      </dgm:t>
    </dgm:pt>
    <dgm:pt modelId="{BDA0540F-D179-4FA8-A2E7-EF2E13A25D5B}">
      <dgm:prSet phldrT="[Text]"/>
      <dgm:spPr/>
      <dgm:t>
        <a:bodyPr/>
        <a:lstStyle/>
        <a:p>
          <a:r>
            <a:rPr lang="en-GB"/>
            <a:t>Individual Differences</a:t>
          </a:r>
        </a:p>
      </dgm:t>
    </dgm:pt>
    <dgm:pt modelId="{E0CDA762-B13F-43A7-8C83-A27A89862C80}" type="parTrans" cxnId="{74E3703E-3AFC-4553-ABAA-39986BC3D6DE}">
      <dgm:prSet/>
      <dgm:spPr/>
      <dgm:t>
        <a:bodyPr/>
        <a:lstStyle/>
        <a:p>
          <a:pPr algn="ctr"/>
          <a:endParaRPr lang="en-GB"/>
        </a:p>
      </dgm:t>
    </dgm:pt>
    <dgm:pt modelId="{0065634B-B41C-412C-A262-B570640442F2}" type="sibTrans" cxnId="{74E3703E-3AFC-4553-ABAA-39986BC3D6DE}">
      <dgm:prSet/>
      <dgm:spPr/>
      <dgm:t>
        <a:bodyPr/>
        <a:lstStyle/>
        <a:p>
          <a:endParaRPr lang="en-GB"/>
        </a:p>
      </dgm:t>
    </dgm:pt>
    <dgm:pt modelId="{64D12B75-EE40-483F-881A-34B57111A4DA}">
      <dgm:prSet phldrT="[Text]"/>
      <dgm:spPr/>
      <dgm:t>
        <a:bodyPr/>
        <a:lstStyle/>
        <a:p>
          <a:r>
            <a:rPr lang="en-GB"/>
            <a:t>Conceptual and Historical Perspectives</a:t>
          </a:r>
        </a:p>
      </dgm:t>
    </dgm:pt>
    <dgm:pt modelId="{D07B6EDA-726A-462D-A7B5-302FEB463031}" type="parTrans" cxnId="{A2BD2FE7-F93D-4F10-AB15-E0EB0BCE0ACE}">
      <dgm:prSet/>
      <dgm:spPr/>
      <dgm:t>
        <a:bodyPr/>
        <a:lstStyle/>
        <a:p>
          <a:endParaRPr lang="en-GB"/>
        </a:p>
      </dgm:t>
    </dgm:pt>
    <dgm:pt modelId="{F242721D-299C-499C-B492-2FAB96459386}" type="sibTrans" cxnId="{A2BD2FE7-F93D-4F10-AB15-E0EB0BCE0ACE}">
      <dgm:prSet/>
      <dgm:spPr/>
      <dgm:t>
        <a:bodyPr/>
        <a:lstStyle/>
        <a:p>
          <a:endParaRPr lang="en-GB"/>
        </a:p>
      </dgm:t>
    </dgm:pt>
    <dgm:pt modelId="{34A98F58-A9A2-4A53-98C2-2171500C6BCD}">
      <dgm:prSet phldrT="[Text]"/>
      <dgm:spPr/>
      <dgm:t>
        <a:bodyPr/>
        <a:lstStyle/>
        <a:p>
          <a:r>
            <a:rPr lang="en-GB"/>
            <a:t>Research Methods</a:t>
          </a:r>
        </a:p>
      </dgm:t>
    </dgm:pt>
    <dgm:pt modelId="{94758293-5D84-48ED-8C86-049DC6EE9FF4}" type="parTrans" cxnId="{97D58A7E-4FDD-4F2F-AAED-4C64485CECBC}">
      <dgm:prSet/>
      <dgm:spPr/>
      <dgm:t>
        <a:bodyPr/>
        <a:lstStyle/>
        <a:p>
          <a:endParaRPr lang="en-GB"/>
        </a:p>
      </dgm:t>
    </dgm:pt>
    <dgm:pt modelId="{08981A1E-8315-413F-994E-4799195B1C39}" type="sibTrans" cxnId="{97D58A7E-4FDD-4F2F-AAED-4C64485CECBC}">
      <dgm:prSet/>
      <dgm:spPr/>
      <dgm:t>
        <a:bodyPr/>
        <a:lstStyle/>
        <a:p>
          <a:endParaRPr lang="en-GB"/>
        </a:p>
      </dgm:t>
    </dgm:pt>
    <dgm:pt modelId="{A431FE14-800D-42B6-8474-7A247C7E966B}" type="pres">
      <dgm:prSet presAssocID="{5082B837-CFED-41EE-81F4-7094A842D015}" presName="linear" presStyleCnt="0">
        <dgm:presLayoutVars>
          <dgm:animLvl val="lvl"/>
          <dgm:resizeHandles val="exact"/>
        </dgm:presLayoutVars>
      </dgm:prSet>
      <dgm:spPr/>
    </dgm:pt>
    <dgm:pt modelId="{A11E674C-2034-41EE-947D-1439DD8BADC5}" type="pres">
      <dgm:prSet presAssocID="{3E1D59DD-0A49-4EB0-88B5-421437CF3879}" presName="parentText" presStyleLbl="node1" presStyleIdx="0" presStyleCnt="7">
        <dgm:presLayoutVars>
          <dgm:chMax val="0"/>
          <dgm:bulletEnabled val="1"/>
        </dgm:presLayoutVars>
      </dgm:prSet>
      <dgm:spPr/>
    </dgm:pt>
    <dgm:pt modelId="{91435841-60B9-47F3-B1F6-D3862271F7BF}" type="pres">
      <dgm:prSet presAssocID="{A84AEA80-0A83-4E13-96C2-DF764B54017B}" presName="spacer" presStyleCnt="0"/>
      <dgm:spPr/>
    </dgm:pt>
    <dgm:pt modelId="{467101C5-9DB0-4322-8BD3-1D7F386AE313}" type="pres">
      <dgm:prSet presAssocID="{CF52237D-E06F-4D35-872D-6CCD263B2746}" presName="parentText" presStyleLbl="node1" presStyleIdx="1" presStyleCnt="7">
        <dgm:presLayoutVars>
          <dgm:chMax val="0"/>
          <dgm:bulletEnabled val="1"/>
        </dgm:presLayoutVars>
      </dgm:prSet>
      <dgm:spPr/>
    </dgm:pt>
    <dgm:pt modelId="{BAF92A8C-F0A1-42B7-93A7-B4AE5A1E1976}" type="pres">
      <dgm:prSet presAssocID="{0C817E73-6A06-43B9-8523-7184EE9C455B}" presName="spacer" presStyleCnt="0"/>
      <dgm:spPr/>
    </dgm:pt>
    <dgm:pt modelId="{121BD766-8700-4750-BD31-B24745EF48FC}" type="pres">
      <dgm:prSet presAssocID="{526994C9-484A-440C-8698-EEC97B960D19}" presName="parentText" presStyleLbl="node1" presStyleIdx="2" presStyleCnt="7">
        <dgm:presLayoutVars>
          <dgm:chMax val="0"/>
          <dgm:bulletEnabled val="1"/>
        </dgm:presLayoutVars>
      </dgm:prSet>
      <dgm:spPr/>
    </dgm:pt>
    <dgm:pt modelId="{DA3264E6-D113-4403-A55C-001F375769E9}" type="pres">
      <dgm:prSet presAssocID="{132BB3B3-3685-4D57-B77B-EDF059B723D2}" presName="spacer" presStyleCnt="0"/>
      <dgm:spPr/>
    </dgm:pt>
    <dgm:pt modelId="{01B34056-5BA0-44BA-A8BC-FA2A5839CAE8}" type="pres">
      <dgm:prSet presAssocID="{AAED6990-8596-4948-B45A-3319AD2F436A}" presName="parentText" presStyleLbl="node1" presStyleIdx="3" presStyleCnt="7">
        <dgm:presLayoutVars>
          <dgm:chMax val="0"/>
          <dgm:bulletEnabled val="1"/>
        </dgm:presLayoutVars>
      </dgm:prSet>
      <dgm:spPr/>
    </dgm:pt>
    <dgm:pt modelId="{FAE109EA-544F-4A82-AE16-66DBA0206E00}" type="pres">
      <dgm:prSet presAssocID="{BBA1275B-9CFA-485A-BFCD-87DCA105EF6B}" presName="spacer" presStyleCnt="0"/>
      <dgm:spPr/>
    </dgm:pt>
    <dgm:pt modelId="{2A2AF01D-F890-48A7-9D8F-0EBBB6B3EC01}" type="pres">
      <dgm:prSet presAssocID="{BDA0540F-D179-4FA8-A2E7-EF2E13A25D5B}" presName="parentText" presStyleLbl="node1" presStyleIdx="4" presStyleCnt="7">
        <dgm:presLayoutVars>
          <dgm:chMax val="0"/>
          <dgm:bulletEnabled val="1"/>
        </dgm:presLayoutVars>
      </dgm:prSet>
      <dgm:spPr/>
    </dgm:pt>
    <dgm:pt modelId="{D0EF0CA8-5E89-42B5-B914-AFDAE6F38F72}" type="pres">
      <dgm:prSet presAssocID="{0065634B-B41C-412C-A262-B570640442F2}" presName="spacer" presStyleCnt="0"/>
      <dgm:spPr/>
    </dgm:pt>
    <dgm:pt modelId="{D4AD9AF9-E112-42CB-B2BA-7B4919F8BB95}" type="pres">
      <dgm:prSet presAssocID="{64D12B75-EE40-483F-881A-34B57111A4DA}" presName="parentText" presStyleLbl="node1" presStyleIdx="5" presStyleCnt="7">
        <dgm:presLayoutVars>
          <dgm:chMax val="0"/>
          <dgm:bulletEnabled val="1"/>
        </dgm:presLayoutVars>
      </dgm:prSet>
      <dgm:spPr/>
    </dgm:pt>
    <dgm:pt modelId="{6353B9AB-5269-43B4-82E8-4F5B92EE008F}" type="pres">
      <dgm:prSet presAssocID="{F242721D-299C-499C-B492-2FAB96459386}" presName="spacer" presStyleCnt="0"/>
      <dgm:spPr/>
    </dgm:pt>
    <dgm:pt modelId="{EA095A13-1667-413D-A74B-3EFC2D149847}" type="pres">
      <dgm:prSet presAssocID="{34A98F58-A9A2-4A53-98C2-2171500C6BCD}" presName="parentText" presStyleLbl="node1" presStyleIdx="6" presStyleCnt="7">
        <dgm:presLayoutVars>
          <dgm:chMax val="0"/>
          <dgm:bulletEnabled val="1"/>
        </dgm:presLayoutVars>
      </dgm:prSet>
      <dgm:spPr/>
    </dgm:pt>
  </dgm:ptLst>
  <dgm:cxnLst>
    <dgm:cxn modelId="{6E4A8608-98D0-4873-8F00-EA8C4568407B}" type="presOf" srcId="{CF52237D-E06F-4D35-872D-6CCD263B2746}" destId="{467101C5-9DB0-4322-8BD3-1D7F386AE313}" srcOrd="0" destOrd="0" presId="urn:microsoft.com/office/officeart/2005/8/layout/vList2#2"/>
    <dgm:cxn modelId="{5DA9331C-269D-4AC5-8D2C-8ADCF4BE099F}" srcId="{5082B837-CFED-41EE-81F4-7094A842D015}" destId="{526994C9-484A-440C-8698-EEC97B960D19}" srcOrd="2" destOrd="0" parTransId="{5D8787A7-344C-4C8A-8D7A-A5E2FC38A4E2}" sibTransId="{132BB3B3-3685-4D57-B77B-EDF059B723D2}"/>
    <dgm:cxn modelId="{74E3703E-3AFC-4553-ABAA-39986BC3D6DE}" srcId="{5082B837-CFED-41EE-81F4-7094A842D015}" destId="{BDA0540F-D179-4FA8-A2E7-EF2E13A25D5B}" srcOrd="4" destOrd="0" parTransId="{E0CDA762-B13F-43A7-8C83-A27A89862C80}" sibTransId="{0065634B-B41C-412C-A262-B570640442F2}"/>
    <dgm:cxn modelId="{5F4EE26A-B3ED-41E0-A707-54BAC0163F3E}" type="presOf" srcId="{5082B837-CFED-41EE-81F4-7094A842D015}" destId="{A431FE14-800D-42B6-8474-7A247C7E966B}" srcOrd="0" destOrd="0" presId="urn:microsoft.com/office/officeart/2005/8/layout/vList2#2"/>
    <dgm:cxn modelId="{4D1D9E50-DE6C-42A5-BBE4-E9597F79CBB5}" type="presOf" srcId="{64D12B75-EE40-483F-881A-34B57111A4DA}" destId="{D4AD9AF9-E112-42CB-B2BA-7B4919F8BB95}" srcOrd="0" destOrd="0" presId="urn:microsoft.com/office/officeart/2005/8/layout/vList2#2"/>
    <dgm:cxn modelId="{9B683D79-9420-4FB1-8B17-5B108C81AD34}" srcId="{5082B837-CFED-41EE-81F4-7094A842D015}" destId="{AAED6990-8596-4948-B45A-3319AD2F436A}" srcOrd="3" destOrd="0" parTransId="{1F57571A-352E-4F8D-82E4-17E8F5E1D37C}" sibTransId="{BBA1275B-9CFA-485A-BFCD-87DCA105EF6B}"/>
    <dgm:cxn modelId="{C1FB535A-16E7-4EE1-B510-94C362BF02BD}" type="presOf" srcId="{3E1D59DD-0A49-4EB0-88B5-421437CF3879}" destId="{A11E674C-2034-41EE-947D-1439DD8BADC5}" srcOrd="0" destOrd="0" presId="urn:microsoft.com/office/officeart/2005/8/layout/vList2#2"/>
    <dgm:cxn modelId="{97D58A7E-4FDD-4F2F-AAED-4C64485CECBC}" srcId="{5082B837-CFED-41EE-81F4-7094A842D015}" destId="{34A98F58-A9A2-4A53-98C2-2171500C6BCD}" srcOrd="6" destOrd="0" parTransId="{94758293-5D84-48ED-8C86-049DC6EE9FF4}" sibTransId="{08981A1E-8315-413F-994E-4799195B1C39}"/>
    <dgm:cxn modelId="{61893A8B-0851-4B81-94C4-05F4ED80EC02}" srcId="{5082B837-CFED-41EE-81F4-7094A842D015}" destId="{CF52237D-E06F-4D35-872D-6CCD263B2746}" srcOrd="1" destOrd="0" parTransId="{7D8CBAE0-4F38-49F9-B5AF-79C5B202EDE5}" sibTransId="{0C817E73-6A06-43B9-8523-7184EE9C455B}"/>
    <dgm:cxn modelId="{952CE7B9-1708-4D6D-89A5-9CCAA0B4737B}" type="presOf" srcId="{526994C9-484A-440C-8698-EEC97B960D19}" destId="{121BD766-8700-4750-BD31-B24745EF48FC}" srcOrd="0" destOrd="0" presId="urn:microsoft.com/office/officeart/2005/8/layout/vList2#2"/>
    <dgm:cxn modelId="{B027FDCF-EC77-4025-8CE3-36A23EAFC838}" type="presOf" srcId="{34A98F58-A9A2-4A53-98C2-2171500C6BCD}" destId="{EA095A13-1667-413D-A74B-3EFC2D149847}" srcOrd="0" destOrd="0" presId="urn:microsoft.com/office/officeart/2005/8/layout/vList2#2"/>
    <dgm:cxn modelId="{256359D8-B92F-4654-88B1-38E34ED220F9}" type="presOf" srcId="{AAED6990-8596-4948-B45A-3319AD2F436A}" destId="{01B34056-5BA0-44BA-A8BC-FA2A5839CAE8}" srcOrd="0" destOrd="0" presId="urn:microsoft.com/office/officeart/2005/8/layout/vList2#2"/>
    <dgm:cxn modelId="{A2BD2FE7-F93D-4F10-AB15-E0EB0BCE0ACE}" srcId="{5082B837-CFED-41EE-81F4-7094A842D015}" destId="{64D12B75-EE40-483F-881A-34B57111A4DA}" srcOrd="5" destOrd="0" parTransId="{D07B6EDA-726A-462D-A7B5-302FEB463031}" sibTransId="{F242721D-299C-499C-B492-2FAB96459386}"/>
    <dgm:cxn modelId="{84DE0AF4-151A-4F3E-992B-DD59C6A751A5}" type="presOf" srcId="{BDA0540F-D179-4FA8-A2E7-EF2E13A25D5B}" destId="{2A2AF01D-F890-48A7-9D8F-0EBBB6B3EC01}" srcOrd="0" destOrd="0" presId="urn:microsoft.com/office/officeart/2005/8/layout/vList2#2"/>
    <dgm:cxn modelId="{EEA901F8-409A-46F7-A3D1-DA395EBF4BC1}" srcId="{5082B837-CFED-41EE-81F4-7094A842D015}" destId="{3E1D59DD-0A49-4EB0-88B5-421437CF3879}" srcOrd="0" destOrd="0" parTransId="{5CFB9D1A-936F-4046-A929-0FB8A7025A73}" sibTransId="{A84AEA80-0A83-4E13-96C2-DF764B54017B}"/>
    <dgm:cxn modelId="{7F285BBE-0175-4DDB-BDD6-2A2D3C544E9D}" type="presParOf" srcId="{A431FE14-800D-42B6-8474-7A247C7E966B}" destId="{A11E674C-2034-41EE-947D-1439DD8BADC5}" srcOrd="0" destOrd="0" presId="urn:microsoft.com/office/officeart/2005/8/layout/vList2#2"/>
    <dgm:cxn modelId="{C9604D86-7DA9-4410-A17A-A08C3ED9886D}" type="presParOf" srcId="{A431FE14-800D-42B6-8474-7A247C7E966B}" destId="{91435841-60B9-47F3-B1F6-D3862271F7BF}" srcOrd="1" destOrd="0" presId="urn:microsoft.com/office/officeart/2005/8/layout/vList2#2"/>
    <dgm:cxn modelId="{42F059C8-87F8-4038-809D-73E43B1423F0}" type="presParOf" srcId="{A431FE14-800D-42B6-8474-7A247C7E966B}" destId="{467101C5-9DB0-4322-8BD3-1D7F386AE313}" srcOrd="2" destOrd="0" presId="urn:microsoft.com/office/officeart/2005/8/layout/vList2#2"/>
    <dgm:cxn modelId="{727736A6-255A-4CA5-BFD7-98BB00A54F17}" type="presParOf" srcId="{A431FE14-800D-42B6-8474-7A247C7E966B}" destId="{BAF92A8C-F0A1-42B7-93A7-B4AE5A1E1976}" srcOrd="3" destOrd="0" presId="urn:microsoft.com/office/officeart/2005/8/layout/vList2#2"/>
    <dgm:cxn modelId="{4C45ED9F-B72E-461E-AD30-28ADE84B7352}" type="presParOf" srcId="{A431FE14-800D-42B6-8474-7A247C7E966B}" destId="{121BD766-8700-4750-BD31-B24745EF48FC}" srcOrd="4" destOrd="0" presId="urn:microsoft.com/office/officeart/2005/8/layout/vList2#2"/>
    <dgm:cxn modelId="{8AD2C30B-1B82-4FB2-8B0B-250846E04D57}" type="presParOf" srcId="{A431FE14-800D-42B6-8474-7A247C7E966B}" destId="{DA3264E6-D113-4403-A55C-001F375769E9}" srcOrd="5" destOrd="0" presId="urn:microsoft.com/office/officeart/2005/8/layout/vList2#2"/>
    <dgm:cxn modelId="{19C22491-5115-46A8-99BA-6BD43F271059}" type="presParOf" srcId="{A431FE14-800D-42B6-8474-7A247C7E966B}" destId="{01B34056-5BA0-44BA-A8BC-FA2A5839CAE8}" srcOrd="6" destOrd="0" presId="urn:microsoft.com/office/officeart/2005/8/layout/vList2#2"/>
    <dgm:cxn modelId="{D78625F0-BA21-4406-B662-D84585A3BB3A}" type="presParOf" srcId="{A431FE14-800D-42B6-8474-7A247C7E966B}" destId="{FAE109EA-544F-4A82-AE16-66DBA0206E00}" srcOrd="7" destOrd="0" presId="urn:microsoft.com/office/officeart/2005/8/layout/vList2#2"/>
    <dgm:cxn modelId="{4D694D39-4B28-4E05-97FA-B6C4967BC9AB}" type="presParOf" srcId="{A431FE14-800D-42B6-8474-7A247C7E966B}" destId="{2A2AF01D-F890-48A7-9D8F-0EBBB6B3EC01}" srcOrd="8" destOrd="0" presId="urn:microsoft.com/office/officeart/2005/8/layout/vList2#2"/>
    <dgm:cxn modelId="{D3BE3B4C-B9B4-4C2A-AB1D-F74431E1A96E}" type="presParOf" srcId="{A431FE14-800D-42B6-8474-7A247C7E966B}" destId="{D0EF0CA8-5E89-42B5-B914-AFDAE6F38F72}" srcOrd="9" destOrd="0" presId="urn:microsoft.com/office/officeart/2005/8/layout/vList2#2"/>
    <dgm:cxn modelId="{403C2F03-C729-44B5-B2DD-984FDC5CF6CD}" type="presParOf" srcId="{A431FE14-800D-42B6-8474-7A247C7E966B}" destId="{D4AD9AF9-E112-42CB-B2BA-7B4919F8BB95}" srcOrd="10" destOrd="0" presId="urn:microsoft.com/office/officeart/2005/8/layout/vList2#2"/>
    <dgm:cxn modelId="{C6FB37AA-3027-4641-8EFE-A286FF129A19}" type="presParOf" srcId="{A431FE14-800D-42B6-8474-7A247C7E966B}" destId="{6353B9AB-5269-43B4-82E8-4F5B92EE008F}" srcOrd="11" destOrd="0" presId="urn:microsoft.com/office/officeart/2005/8/layout/vList2#2"/>
    <dgm:cxn modelId="{D3C02839-D245-4B69-AA45-5501758CC5E4}" type="presParOf" srcId="{A431FE14-800D-42B6-8474-7A247C7E966B}" destId="{EA095A13-1667-413D-A74B-3EFC2D149847}" srcOrd="12" destOrd="0" presId="urn:microsoft.com/office/officeart/2005/8/layout/v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E674C-2034-41EE-947D-1439DD8BADC5}">
      <dsp:nvSpPr>
        <dsp:cNvPr id="0" name=""/>
        <dsp:cNvSpPr/>
      </dsp:nvSpPr>
      <dsp:spPr>
        <a:xfrm>
          <a:off x="0" y="100221"/>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Biological Psychology</a:t>
          </a:r>
        </a:p>
      </dsp:txBody>
      <dsp:txXfrm>
        <a:off x="21161" y="121382"/>
        <a:ext cx="4011223" cy="391163"/>
      </dsp:txXfrm>
    </dsp:sp>
    <dsp:sp modelId="{467101C5-9DB0-4322-8BD3-1D7F386AE313}">
      <dsp:nvSpPr>
        <dsp:cNvPr id="0" name=""/>
        <dsp:cNvSpPr/>
      </dsp:nvSpPr>
      <dsp:spPr>
        <a:xfrm>
          <a:off x="0" y="588426"/>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Developmental Psychology</a:t>
          </a:r>
        </a:p>
      </dsp:txBody>
      <dsp:txXfrm>
        <a:off x="21161" y="609587"/>
        <a:ext cx="4011223" cy="391163"/>
      </dsp:txXfrm>
    </dsp:sp>
    <dsp:sp modelId="{121BD766-8700-4750-BD31-B24745EF48FC}">
      <dsp:nvSpPr>
        <dsp:cNvPr id="0" name=""/>
        <dsp:cNvSpPr/>
      </dsp:nvSpPr>
      <dsp:spPr>
        <a:xfrm>
          <a:off x="0" y="1076631"/>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Social Psychology </a:t>
          </a:r>
        </a:p>
      </dsp:txBody>
      <dsp:txXfrm>
        <a:off x="21161" y="1097792"/>
        <a:ext cx="4011223" cy="391163"/>
      </dsp:txXfrm>
    </dsp:sp>
    <dsp:sp modelId="{01B34056-5BA0-44BA-A8BC-FA2A5839CAE8}">
      <dsp:nvSpPr>
        <dsp:cNvPr id="0" name=""/>
        <dsp:cNvSpPr/>
      </dsp:nvSpPr>
      <dsp:spPr>
        <a:xfrm>
          <a:off x="0" y="1564836"/>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dirty="0"/>
            <a:t>Cognitive Psychology</a:t>
          </a:r>
        </a:p>
      </dsp:txBody>
      <dsp:txXfrm>
        <a:off x="21161" y="1585997"/>
        <a:ext cx="4011223" cy="391163"/>
      </dsp:txXfrm>
    </dsp:sp>
    <dsp:sp modelId="{2A2AF01D-F890-48A7-9D8F-0EBBB6B3EC01}">
      <dsp:nvSpPr>
        <dsp:cNvPr id="0" name=""/>
        <dsp:cNvSpPr/>
      </dsp:nvSpPr>
      <dsp:spPr>
        <a:xfrm>
          <a:off x="0" y="2053042"/>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Individual Differences</a:t>
          </a:r>
        </a:p>
      </dsp:txBody>
      <dsp:txXfrm>
        <a:off x="21161" y="2074203"/>
        <a:ext cx="4011223" cy="391163"/>
      </dsp:txXfrm>
    </dsp:sp>
    <dsp:sp modelId="{D4AD9AF9-E112-42CB-B2BA-7B4919F8BB95}">
      <dsp:nvSpPr>
        <dsp:cNvPr id="0" name=""/>
        <dsp:cNvSpPr/>
      </dsp:nvSpPr>
      <dsp:spPr>
        <a:xfrm>
          <a:off x="0" y="2541247"/>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Conceptual and Historical Perspectives</a:t>
          </a:r>
        </a:p>
      </dsp:txBody>
      <dsp:txXfrm>
        <a:off x="21161" y="2562408"/>
        <a:ext cx="4011223" cy="391163"/>
      </dsp:txXfrm>
    </dsp:sp>
    <dsp:sp modelId="{EA095A13-1667-413D-A74B-3EFC2D149847}">
      <dsp:nvSpPr>
        <dsp:cNvPr id="0" name=""/>
        <dsp:cNvSpPr/>
      </dsp:nvSpPr>
      <dsp:spPr>
        <a:xfrm>
          <a:off x="0" y="3029452"/>
          <a:ext cx="4053545" cy="433485"/>
        </a:xfrm>
        <a:prstGeom prst="round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Research Methods</a:t>
          </a:r>
        </a:p>
      </dsp:txBody>
      <dsp:txXfrm>
        <a:off x="21161" y="3050613"/>
        <a:ext cx="4011223" cy="391163"/>
      </dsp:txXfrm>
    </dsp:sp>
  </dsp:spTree>
</dsp:drawing>
</file>

<file path=ppt/diagrams/layout1.xml><?xml version="1.0" encoding="utf-8"?>
<dgm:layoutDef xmlns:dgm="http://schemas.openxmlformats.org/drawingml/2006/diagram" xmlns:a="http://schemas.openxmlformats.org/drawingml/2006/main" uniqueId="urn:microsoft.com/office/officeart/2005/8/layout/vList2#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2">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4E22F8-EEA5-4F6E-B02D-0227DCDE789C}" type="datetimeFigureOut">
              <a:rPr lang="en-GB" smtClean="0"/>
              <a:t>13/03/2024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B4E6A-D471-4164-A631-FC8FE2FDF936}" type="slidenum">
              <a:rPr lang="en-GB" smtClean="0"/>
              <a:t>‹#›</a:t>
            </a:fld>
            <a:endParaRPr lang="en-GB"/>
          </a:p>
        </p:txBody>
      </p:sp>
    </p:spTree>
    <p:extLst>
      <p:ext uri="{BB962C8B-B14F-4D97-AF65-F5344CB8AC3E}">
        <p14:creationId xmlns:p14="http://schemas.microsoft.com/office/powerpoint/2010/main" val="140382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Advantages of PSY600</a:t>
            </a:r>
          </a:p>
          <a:p>
            <a:r>
              <a:rPr lang="en-GB" dirty="0"/>
              <a:t>-independent research</a:t>
            </a:r>
          </a:p>
          <a:p>
            <a:r>
              <a:rPr lang="en-GB" dirty="0"/>
              <a:t>-apply and consolidate research and analysis skills</a:t>
            </a:r>
          </a:p>
          <a:p>
            <a:r>
              <a:rPr lang="en-GB" dirty="0"/>
              <a:t>-consolidate learning from the last 2 years</a:t>
            </a:r>
          </a:p>
          <a:p>
            <a:r>
              <a:rPr lang="en-GB" dirty="0"/>
              <a:t>-BPS accreditation, important for those who want to go on to further study </a:t>
            </a:r>
          </a:p>
        </p:txBody>
      </p:sp>
      <p:sp>
        <p:nvSpPr>
          <p:cNvPr id="4" name="Slide Number Placeholder 3"/>
          <p:cNvSpPr>
            <a:spLocks noGrp="1"/>
          </p:cNvSpPr>
          <p:nvPr>
            <p:ph type="sldNum" sz="quarter" idx="5"/>
          </p:nvPr>
        </p:nvSpPr>
        <p:spPr/>
        <p:txBody>
          <a:bodyPr/>
          <a:lstStyle/>
          <a:p>
            <a:fld id="{DB7B4E6A-D471-4164-A631-FC8FE2FDF936}" type="slidenum">
              <a:rPr lang="en-GB" smtClean="0"/>
              <a:t>4</a:t>
            </a:fld>
            <a:endParaRPr lang="en-GB"/>
          </a:p>
        </p:txBody>
      </p:sp>
    </p:spTree>
    <p:extLst>
      <p:ext uri="{BB962C8B-B14F-4D97-AF65-F5344CB8AC3E}">
        <p14:creationId xmlns:p14="http://schemas.microsoft.com/office/powerpoint/2010/main" val="3392338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advantages</a:t>
            </a:r>
          </a:p>
        </p:txBody>
      </p:sp>
      <p:sp>
        <p:nvSpPr>
          <p:cNvPr id="4" name="Slide Number Placeholder 3"/>
          <p:cNvSpPr>
            <a:spLocks noGrp="1"/>
          </p:cNvSpPr>
          <p:nvPr>
            <p:ph type="sldNum" sz="quarter" idx="5"/>
          </p:nvPr>
        </p:nvSpPr>
        <p:spPr/>
        <p:txBody>
          <a:bodyPr/>
          <a:lstStyle/>
          <a:p>
            <a:fld id="{DB7B4E6A-D471-4164-A631-FC8FE2FDF936}" type="slidenum">
              <a:rPr lang="en-GB" smtClean="0"/>
              <a:t>5</a:t>
            </a:fld>
            <a:endParaRPr lang="en-GB"/>
          </a:p>
        </p:txBody>
      </p:sp>
    </p:spTree>
    <p:extLst>
      <p:ext uri="{BB962C8B-B14F-4D97-AF65-F5344CB8AC3E}">
        <p14:creationId xmlns:p14="http://schemas.microsoft.com/office/powerpoint/2010/main" val="2050059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7B4E6A-D471-4164-A631-FC8FE2FDF936}" type="slidenum">
              <a:rPr lang="en-GB" smtClean="0"/>
              <a:t>10</a:t>
            </a:fld>
            <a:endParaRPr lang="en-GB"/>
          </a:p>
        </p:txBody>
      </p:sp>
    </p:spTree>
    <p:extLst>
      <p:ext uri="{BB962C8B-B14F-4D97-AF65-F5344CB8AC3E}">
        <p14:creationId xmlns:p14="http://schemas.microsoft.com/office/powerpoint/2010/main" val="178112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7B4E6A-D471-4164-A631-FC8FE2FDF936}" type="slidenum">
              <a:rPr lang="en-GB" smtClean="0"/>
              <a:t>15</a:t>
            </a:fld>
            <a:endParaRPr lang="en-GB"/>
          </a:p>
        </p:txBody>
      </p:sp>
    </p:spTree>
    <p:extLst>
      <p:ext uri="{BB962C8B-B14F-4D97-AF65-F5344CB8AC3E}">
        <p14:creationId xmlns:p14="http://schemas.microsoft.com/office/powerpoint/2010/main" val="3860363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B7B4E6A-D471-4164-A631-FC8FE2FDF936}" type="slidenum">
              <a:rPr lang="en-GB" smtClean="0"/>
              <a:t>22</a:t>
            </a:fld>
            <a:endParaRPr lang="en-GB"/>
          </a:p>
        </p:txBody>
      </p:sp>
    </p:spTree>
    <p:extLst>
      <p:ext uri="{BB962C8B-B14F-4D97-AF65-F5344CB8AC3E}">
        <p14:creationId xmlns:p14="http://schemas.microsoft.com/office/powerpoint/2010/main" val="265797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20FF1BA-B63A-4AD1-8A24-0799675270A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FF1BA-B63A-4AD1-8A24-0799675270A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FF1BA-B63A-4AD1-8A24-0799675270A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0FF1BA-B63A-4AD1-8A24-0799675270A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0FF1BA-B63A-4AD1-8A24-0799675270A2}" type="datetimeFigureOut">
              <a:rPr lang="en-GB" smtClean="0"/>
              <a:t>13/03/2024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B87A877-31E1-421B-8E11-D95DB0FE1B0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0FF1BA-B63A-4AD1-8A24-0799675270A2}"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0FF1BA-B63A-4AD1-8A24-0799675270A2}" type="datetimeFigureOut">
              <a:rPr lang="en-GB" smtClean="0"/>
              <a:t>13/03/2024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0FF1BA-B63A-4AD1-8A24-0799675270A2}" type="datetimeFigureOut">
              <a:rPr lang="en-GB" smtClean="0"/>
              <a:t>13/03/2024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0FF1BA-B63A-4AD1-8A24-0799675270A2}" type="datetimeFigureOut">
              <a:rPr lang="en-GB" smtClean="0"/>
              <a:t>13/03/2024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0FF1BA-B63A-4AD1-8A24-0799675270A2}"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7A877-31E1-421B-8E11-D95DB0FE1B0D}"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0FF1BA-B63A-4AD1-8A24-0799675270A2}" type="datetimeFigureOut">
              <a:rPr lang="en-GB" smtClean="0"/>
              <a:t>13/03/2024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B87A877-31E1-421B-8E11-D95DB0FE1B0D}" type="slidenum">
              <a:rPr lang="en-GB" smtClean="0"/>
              <a:t>‹#›</a:t>
            </a:fld>
            <a:endParaRPr lang="en-GB"/>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0FF1BA-B63A-4AD1-8A24-0799675270A2}" type="datetimeFigureOut">
              <a:rPr lang="en-GB" smtClean="0"/>
              <a:t>13/03/2024</a:t>
            </a:fld>
            <a:endParaRPr lang="en-GB"/>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B87A877-31E1-421B-8E11-D95DB0FE1B0D}"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1"/>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ctrTitle"/>
          </p:nvPr>
        </p:nvSpPr>
        <p:spPr>
          <a:xfrm>
            <a:off x="2659529" y="2085788"/>
            <a:ext cx="6884895" cy="1496649"/>
          </a:xfrm>
        </p:spPr>
        <p:txBody>
          <a:bodyPr anchor="b">
            <a:normAutofit fontScale="90000"/>
          </a:bodyPr>
          <a:lstStyle/>
          <a:p>
            <a:pPr algn="ctr"/>
            <a:r>
              <a:rPr lang="en-GB" altLang="en-US" sz="6000" dirty="0">
                <a:solidFill>
                  <a:schemeClr val="tx1"/>
                </a:solidFill>
              </a:rPr>
              <a:t>Third Year </a:t>
            </a:r>
            <a:br>
              <a:rPr lang="en-GB" altLang="en-US" sz="6000" dirty="0">
                <a:solidFill>
                  <a:schemeClr val="tx1"/>
                </a:solidFill>
              </a:rPr>
            </a:br>
            <a:r>
              <a:rPr lang="en-GB" altLang="en-US" sz="6000" dirty="0">
                <a:solidFill>
                  <a:schemeClr val="tx1"/>
                </a:solidFill>
              </a:rPr>
              <a:t>Module Selection</a:t>
            </a:r>
          </a:p>
        </p:txBody>
      </p:sp>
      <p:sp>
        <p:nvSpPr>
          <p:cNvPr id="5" name="Subtitle 4"/>
          <p:cNvSpPr>
            <a:spLocks noGrp="1"/>
          </p:cNvSpPr>
          <p:nvPr>
            <p:ph type="subTitle" idx="1"/>
          </p:nvPr>
        </p:nvSpPr>
        <p:spPr>
          <a:xfrm>
            <a:off x="3048000" y="3948056"/>
            <a:ext cx="6096000" cy="830134"/>
          </a:xfrm>
        </p:spPr>
        <p:txBody>
          <a:bodyPr anchor="t">
            <a:normAutofit lnSpcReduction="10000"/>
          </a:bodyPr>
          <a:lstStyle/>
          <a:p>
            <a:pPr algn="ctr"/>
            <a:r>
              <a:rPr lang="en-GB" altLang="en-US" sz="2400" dirty="0">
                <a:solidFill>
                  <a:schemeClr val="tx1">
                    <a:lumMod val="65000"/>
                    <a:lumOff val="35000"/>
                  </a:schemeClr>
                </a:solidFill>
              </a:rPr>
              <a:t>Dr. Stephanie Echols</a:t>
            </a:r>
          </a:p>
          <a:p>
            <a:pPr algn="ctr"/>
            <a:r>
              <a:rPr lang="en-GB" altLang="en-US" sz="2400" dirty="0">
                <a:solidFill>
                  <a:schemeClr val="tx1">
                    <a:lumMod val="65000"/>
                    <a:lumOff val="35000"/>
                  </a:schemeClr>
                </a:solidFill>
              </a:rPr>
              <a:t>s.echols@qmul.ac.uk</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25EF47-A4A7-DFBB-2CB4-3DE55FEBEA1E}"/>
              </a:ext>
            </a:extLst>
          </p:cNvPr>
          <p:cNvPicPr>
            <a:picLocks noChangeAspect="1"/>
          </p:cNvPicPr>
          <p:nvPr/>
        </p:nvPicPr>
        <p:blipFill rotWithShape="1">
          <a:blip r:embed="rId3"/>
          <a:srcRect l="9874" t="27560" r="63923" b="10928"/>
          <a:stretch/>
        </p:blipFill>
        <p:spPr>
          <a:xfrm>
            <a:off x="4109012" y="90688"/>
            <a:ext cx="7982055" cy="6421979"/>
          </a:xfrm>
          <a:prstGeom prst="rect">
            <a:avLst/>
          </a:prstGeom>
        </p:spPr>
      </p:pic>
      <p:sp>
        <p:nvSpPr>
          <p:cNvPr id="11" name="Content Placeholder 2">
            <a:extLst>
              <a:ext uri="{FF2B5EF4-FFF2-40B4-BE49-F238E27FC236}">
                <a16:creationId xmlns:a16="http://schemas.microsoft.com/office/drawing/2014/main" id="{84D924D2-B184-9FC6-1DA2-DC8A18CCCD0F}"/>
              </a:ext>
            </a:extLst>
          </p:cNvPr>
          <p:cNvSpPr>
            <a:spLocks noGrp="1"/>
          </p:cNvSpPr>
          <p:nvPr>
            <p:ph idx="1"/>
          </p:nvPr>
        </p:nvSpPr>
        <p:spPr>
          <a:xfrm>
            <a:off x="800823" y="391632"/>
            <a:ext cx="2914650" cy="6275386"/>
          </a:xfrm>
        </p:spPr>
        <p:txBody>
          <a:bodyPr>
            <a:normAutofit/>
          </a:bodyPr>
          <a:lstStyle/>
          <a:p>
            <a:r>
              <a:rPr lang="en-GB" dirty="0"/>
              <a:t>Module guide</a:t>
            </a:r>
          </a:p>
          <a:p>
            <a:endParaRPr lang="en-GB" dirty="0"/>
          </a:p>
          <a:p>
            <a:r>
              <a:rPr lang="en-GB" dirty="0"/>
              <a:t>Short introductory videos for each module</a:t>
            </a:r>
          </a:p>
          <a:p>
            <a:endParaRPr lang="en-GB" dirty="0"/>
          </a:p>
          <a:p>
            <a:endParaRPr lang="en-GB" dirty="0"/>
          </a:p>
          <a:p>
            <a:r>
              <a:rPr lang="en-GB" sz="1200" dirty="0"/>
              <a:t>   </a:t>
            </a:r>
          </a:p>
          <a:p>
            <a:r>
              <a:rPr lang="en-GB" dirty="0"/>
              <a:t>Recording of Today’s Session</a:t>
            </a:r>
          </a:p>
          <a:p>
            <a:r>
              <a:rPr lang="en-GB" dirty="0"/>
              <a:t>The slides from today’s session</a:t>
            </a:r>
          </a:p>
          <a:p>
            <a:r>
              <a:rPr lang="en-GB" dirty="0"/>
              <a:t>Q&amp;A forum </a:t>
            </a:r>
          </a:p>
        </p:txBody>
      </p:sp>
      <p:cxnSp>
        <p:nvCxnSpPr>
          <p:cNvPr id="15" name="Straight Arrow Connector 14">
            <a:extLst>
              <a:ext uri="{FF2B5EF4-FFF2-40B4-BE49-F238E27FC236}">
                <a16:creationId xmlns:a16="http://schemas.microsoft.com/office/drawing/2014/main" id="{0053BB71-67F4-02CF-BE65-52F0B757630B}"/>
              </a:ext>
            </a:extLst>
          </p:cNvPr>
          <p:cNvCxnSpPr/>
          <p:nvPr/>
        </p:nvCxnSpPr>
        <p:spPr>
          <a:xfrm>
            <a:off x="3321934" y="601884"/>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A6C29A4-9D82-E103-C5D2-BFC90ADDDD6D}"/>
              </a:ext>
            </a:extLst>
          </p:cNvPr>
          <p:cNvCxnSpPr/>
          <p:nvPr/>
        </p:nvCxnSpPr>
        <p:spPr>
          <a:xfrm>
            <a:off x="3321934" y="1518213"/>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64C718F-2463-527C-3F4E-A5E59550089D}"/>
              </a:ext>
            </a:extLst>
          </p:cNvPr>
          <p:cNvCxnSpPr/>
          <p:nvPr/>
        </p:nvCxnSpPr>
        <p:spPr>
          <a:xfrm>
            <a:off x="3532207" y="3661459"/>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68786AA-7E44-1539-82B6-947AA939A5F3}"/>
              </a:ext>
            </a:extLst>
          </p:cNvPr>
          <p:cNvCxnSpPr/>
          <p:nvPr/>
        </p:nvCxnSpPr>
        <p:spPr>
          <a:xfrm>
            <a:off x="3532207" y="4647236"/>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A95CA7A-AFCB-374B-29C7-102710E45C6B}"/>
              </a:ext>
            </a:extLst>
          </p:cNvPr>
          <p:cNvCxnSpPr/>
          <p:nvPr/>
        </p:nvCxnSpPr>
        <p:spPr>
          <a:xfrm>
            <a:off x="3482050" y="5181601"/>
            <a:ext cx="10764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9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7AA2BF-04D6-44DA-90AD-8A3FED620821}"/>
              </a:ext>
            </a:extLst>
          </p:cNvPr>
          <p:cNvSpPr>
            <a:spLocks noGrp="1"/>
          </p:cNvSpPr>
          <p:nvPr>
            <p:ph type="title"/>
          </p:nvPr>
        </p:nvSpPr>
        <p:spPr>
          <a:xfrm>
            <a:off x="914597" y="1787438"/>
            <a:ext cx="2955852" cy="3283122"/>
          </a:xfrm>
        </p:spPr>
        <p:txBody>
          <a:bodyPr vert="horz" lIns="91440" tIns="45720" rIns="91440" bIns="45720" rtlCol="0" anchor="b">
            <a:normAutofit/>
          </a:bodyPr>
          <a:lstStyle/>
          <a:p>
            <a:pPr algn="ctr">
              <a:lnSpc>
                <a:spcPct val="90000"/>
              </a:lnSpc>
            </a:pPr>
            <a:r>
              <a:rPr lang="en-US" sz="7200" kern="1200" dirty="0">
                <a:solidFill>
                  <a:schemeClr val="tx1">
                    <a:lumMod val="65000"/>
                    <a:lumOff val="35000"/>
                  </a:schemeClr>
                </a:solidFill>
                <a:latin typeface="+mj-lt"/>
                <a:ea typeface="+mj-ea"/>
                <a:cs typeface="+mj-cs"/>
              </a:rPr>
              <a:t>The choice is yours!</a:t>
            </a:r>
          </a:p>
        </p:txBody>
      </p:sp>
      <p:sp>
        <p:nvSpPr>
          <p:cNvPr id="75" name="Rectangle 74">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028" name="Picture 4" descr="Yay Retro Typographic Design Throw Pillow • Pixers® • We live to change">
            <a:extLst>
              <a:ext uri="{FF2B5EF4-FFF2-40B4-BE49-F238E27FC236}">
                <a16:creationId xmlns:a16="http://schemas.microsoft.com/office/drawing/2014/main" id="{894DAD1C-F17F-4734-B246-F71552D972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462674" y="1265406"/>
            <a:ext cx="6052010" cy="4327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833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4A84F-8C2E-4680-940F-8671F5188C92}"/>
              </a:ext>
            </a:extLst>
          </p:cNvPr>
          <p:cNvSpPr>
            <a:spLocks noGrp="1"/>
          </p:cNvSpPr>
          <p:nvPr>
            <p:ph type="title"/>
          </p:nvPr>
        </p:nvSpPr>
        <p:spPr/>
        <p:txBody>
          <a:bodyPr/>
          <a:lstStyle/>
          <a:p>
            <a:r>
              <a:rPr lang="en-GB" dirty="0"/>
              <a:t>Reminder</a:t>
            </a:r>
          </a:p>
        </p:txBody>
      </p:sp>
      <p:sp>
        <p:nvSpPr>
          <p:cNvPr id="3" name="Content Placeholder 2">
            <a:extLst>
              <a:ext uri="{FF2B5EF4-FFF2-40B4-BE49-F238E27FC236}">
                <a16:creationId xmlns:a16="http://schemas.microsoft.com/office/drawing/2014/main" id="{9BCB4814-8B55-48D8-8B0E-DD2BD306E6C0}"/>
              </a:ext>
            </a:extLst>
          </p:cNvPr>
          <p:cNvSpPr>
            <a:spLocks noGrp="1"/>
          </p:cNvSpPr>
          <p:nvPr>
            <p:ph idx="1"/>
          </p:nvPr>
        </p:nvSpPr>
        <p:spPr/>
        <p:txBody>
          <a:bodyPr/>
          <a:lstStyle/>
          <a:p>
            <a:r>
              <a:rPr lang="en-GB" dirty="0"/>
              <a:t>*Staffing may change on modules</a:t>
            </a:r>
          </a:p>
          <a:p>
            <a:r>
              <a:rPr lang="en-GB" dirty="0"/>
              <a:t>**Assessments may change on modules</a:t>
            </a:r>
          </a:p>
          <a:p>
            <a:r>
              <a:rPr lang="en-GB" dirty="0"/>
              <a:t>***There are no caps on modules in Spring registration. However, module </a:t>
            </a:r>
            <a:r>
              <a:rPr lang="en-GB" i="1" dirty="0"/>
              <a:t>change</a:t>
            </a:r>
            <a:r>
              <a:rPr lang="en-GB" dirty="0"/>
              <a:t> requests in the first two weeks of Semester A and B are not guaranteed. </a:t>
            </a:r>
          </a:p>
        </p:txBody>
      </p:sp>
    </p:spTree>
    <p:extLst>
      <p:ext uri="{BB962C8B-B14F-4D97-AF65-F5344CB8AC3E}">
        <p14:creationId xmlns:p14="http://schemas.microsoft.com/office/powerpoint/2010/main" val="2350141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3110E-F17F-5394-595B-28A2C0CDFFF9}"/>
              </a:ext>
            </a:extLst>
          </p:cNvPr>
          <p:cNvSpPr>
            <a:spLocks noGrp="1"/>
          </p:cNvSpPr>
          <p:nvPr>
            <p:ph type="title"/>
          </p:nvPr>
        </p:nvSpPr>
        <p:spPr/>
        <p:txBody>
          <a:bodyPr/>
          <a:lstStyle/>
          <a:p>
            <a:r>
              <a:rPr lang="en-GB" dirty="0"/>
              <a:t>Exams in Y3: New Format</a:t>
            </a:r>
          </a:p>
        </p:txBody>
      </p:sp>
      <p:sp>
        <p:nvSpPr>
          <p:cNvPr id="3" name="Content Placeholder 2">
            <a:extLst>
              <a:ext uri="{FF2B5EF4-FFF2-40B4-BE49-F238E27FC236}">
                <a16:creationId xmlns:a16="http://schemas.microsoft.com/office/drawing/2014/main" id="{06595D08-0AE6-DF76-9D23-9ECFD0C82367}"/>
              </a:ext>
            </a:extLst>
          </p:cNvPr>
          <p:cNvSpPr>
            <a:spLocks noGrp="1"/>
          </p:cNvSpPr>
          <p:nvPr>
            <p:ph idx="1"/>
          </p:nvPr>
        </p:nvSpPr>
        <p:spPr/>
        <p:txBody>
          <a:bodyPr/>
          <a:lstStyle/>
          <a:p>
            <a:r>
              <a:rPr lang="en-GB" dirty="0"/>
              <a:t>Exams in Year 3 are 2h essay-based exams</a:t>
            </a:r>
          </a:p>
          <a:p>
            <a:pPr lvl="1"/>
            <a:r>
              <a:rPr lang="en-GB" dirty="0"/>
              <a:t>Choice of ½ essay questions</a:t>
            </a:r>
          </a:p>
          <a:p>
            <a:r>
              <a:rPr lang="en-GB" dirty="0"/>
              <a:t>Essay exams are used to assess the higher-level learning outcomes of Year 3</a:t>
            </a:r>
          </a:p>
          <a:p>
            <a:pPr lvl="1"/>
            <a:r>
              <a:rPr lang="en-GB" i="1" dirty="0"/>
              <a:t>Analysis, evaluation, synthesis, creation</a:t>
            </a:r>
          </a:p>
          <a:p>
            <a:r>
              <a:rPr lang="en-GB" i="1" dirty="0"/>
              <a:t>Note: Exams may change in weighting</a:t>
            </a:r>
          </a:p>
          <a:p>
            <a:r>
              <a:rPr lang="en-GB" b="1" i="1" dirty="0"/>
              <a:t>You will have support!</a:t>
            </a:r>
          </a:p>
          <a:p>
            <a:pPr lvl="1"/>
            <a:r>
              <a:rPr lang="en-GB" dirty="0"/>
              <a:t>You have 2 years of training in writing as a foundation</a:t>
            </a:r>
          </a:p>
          <a:p>
            <a:pPr lvl="1"/>
            <a:r>
              <a:rPr lang="en-GB" dirty="0"/>
              <a:t>Same </a:t>
            </a:r>
            <a:r>
              <a:rPr lang="en-GB" i="1" dirty="0"/>
              <a:t>skills</a:t>
            </a:r>
            <a:r>
              <a:rPr lang="en-GB" dirty="0"/>
              <a:t> used in timed-essays as in coursework essays</a:t>
            </a:r>
          </a:p>
          <a:p>
            <a:pPr lvl="2"/>
            <a:r>
              <a:rPr lang="en-GB" dirty="0"/>
              <a:t>Grading criteria is different!</a:t>
            </a:r>
          </a:p>
          <a:p>
            <a:pPr lvl="1"/>
            <a:r>
              <a:rPr lang="en-GB" dirty="0"/>
              <a:t>We will hold workshops and training sessions to support your writing</a:t>
            </a:r>
          </a:p>
          <a:p>
            <a:pPr lvl="1"/>
            <a:r>
              <a:rPr lang="en-GB" dirty="0"/>
              <a:t>We will offer a formative practice exam </a:t>
            </a:r>
          </a:p>
        </p:txBody>
      </p:sp>
    </p:spTree>
    <p:extLst>
      <p:ext uri="{BB962C8B-B14F-4D97-AF65-F5344CB8AC3E}">
        <p14:creationId xmlns:p14="http://schemas.microsoft.com/office/powerpoint/2010/main" val="119256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11EE-ECA3-B89E-7EA9-00BEEC3D4823}"/>
              </a:ext>
            </a:extLst>
          </p:cNvPr>
          <p:cNvSpPr>
            <a:spLocks noGrp="1"/>
          </p:cNvSpPr>
          <p:nvPr>
            <p:ph type="title"/>
          </p:nvPr>
        </p:nvSpPr>
        <p:spPr/>
        <p:txBody>
          <a:bodyPr/>
          <a:lstStyle/>
          <a:p>
            <a:r>
              <a:rPr lang="en-GB" dirty="0"/>
              <a:t>Assessments in year 3</a:t>
            </a:r>
          </a:p>
        </p:txBody>
      </p:sp>
      <p:sp>
        <p:nvSpPr>
          <p:cNvPr id="3" name="Content Placeholder 2">
            <a:extLst>
              <a:ext uri="{FF2B5EF4-FFF2-40B4-BE49-F238E27FC236}">
                <a16:creationId xmlns:a16="http://schemas.microsoft.com/office/drawing/2014/main" id="{C065A5B3-70C9-E48C-E2CE-98B4CDEFB796}"/>
              </a:ext>
            </a:extLst>
          </p:cNvPr>
          <p:cNvSpPr>
            <a:spLocks noGrp="1"/>
          </p:cNvSpPr>
          <p:nvPr>
            <p:ph idx="1"/>
          </p:nvPr>
        </p:nvSpPr>
        <p:spPr/>
        <p:txBody>
          <a:bodyPr/>
          <a:lstStyle/>
          <a:p>
            <a:r>
              <a:rPr lang="en-GB" dirty="0"/>
              <a:t>Often include an applied-focus</a:t>
            </a:r>
          </a:p>
          <a:p>
            <a:pPr lvl="1"/>
            <a:r>
              <a:rPr lang="en-GB" dirty="0" err="1"/>
              <a:t>i.e</a:t>
            </a:r>
            <a:r>
              <a:rPr lang="en-GB" dirty="0"/>
              <a:t>,. Applying your psychology knowledge to real-world scenarios</a:t>
            </a:r>
          </a:p>
          <a:p>
            <a:r>
              <a:rPr lang="en-GB" dirty="0"/>
              <a:t>Build on skills learned in Y1 and Y2</a:t>
            </a:r>
          </a:p>
          <a:p>
            <a:r>
              <a:rPr lang="en-GB" dirty="0"/>
              <a:t>Support your employability</a:t>
            </a:r>
          </a:p>
          <a:p>
            <a:pPr lvl="1"/>
            <a:r>
              <a:rPr lang="en-GB" dirty="0"/>
              <a:t>Case studies, presentations, critical analysis, group work</a:t>
            </a:r>
          </a:p>
        </p:txBody>
      </p:sp>
    </p:spTree>
    <p:extLst>
      <p:ext uri="{BB962C8B-B14F-4D97-AF65-F5344CB8AC3E}">
        <p14:creationId xmlns:p14="http://schemas.microsoft.com/office/powerpoint/2010/main" val="3879888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2308-D4E6-40C9-A18A-E1C347B77214}"/>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lnSpc>
                <a:spcPct val="90000"/>
              </a:lnSpc>
            </a:pPr>
            <a:r>
              <a:rPr lang="en-US" sz="3200" kern="1200">
                <a:solidFill>
                  <a:schemeClr val="tx1">
                    <a:lumMod val="65000"/>
                    <a:lumOff val="35000"/>
                  </a:schemeClr>
                </a:solidFill>
                <a:latin typeface="+mj-lt"/>
                <a:ea typeface="+mj-ea"/>
                <a:cs typeface="+mj-cs"/>
              </a:rPr>
              <a:t>Semester A Modules</a:t>
            </a:r>
          </a:p>
        </p:txBody>
      </p:sp>
      <p:sp>
        <p:nvSpPr>
          <p:cNvPr id="3" name="Text Placeholder 2">
            <a:extLst>
              <a:ext uri="{FF2B5EF4-FFF2-40B4-BE49-F238E27FC236}">
                <a16:creationId xmlns:a16="http://schemas.microsoft.com/office/drawing/2014/main" id="{8331F3CB-A086-4D95-852A-1CE8378A18D0}"/>
              </a:ext>
            </a:extLst>
          </p:cNvPr>
          <p:cNvSpPr>
            <a:spLocks noGrp="1"/>
          </p:cNvSpPr>
          <p:nvPr>
            <p:ph type="body" idx="1"/>
          </p:nvPr>
        </p:nvSpPr>
        <p:spPr>
          <a:xfrm>
            <a:off x="3048000" y="3948056"/>
            <a:ext cx="6096000" cy="830134"/>
          </a:xfrm>
        </p:spPr>
        <p:txBody>
          <a:bodyPr vert="horz" lIns="91440" tIns="45720" rIns="91440" bIns="45720" rtlCol="0" anchor="t">
            <a:normAutofit/>
          </a:bodyPr>
          <a:lstStyle/>
          <a:p>
            <a:pPr algn="ctr">
              <a:lnSpc>
                <a:spcPct val="90000"/>
              </a:lnSpc>
              <a:spcBef>
                <a:spcPts val="1000"/>
              </a:spcBef>
            </a:pPr>
            <a:endParaRPr lang="en-US" sz="1400" kern="120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2256602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PSY314 criminal and forensic Psychology</a:t>
            </a:r>
          </a:p>
        </p:txBody>
      </p:sp>
      <p:sp>
        <p:nvSpPr>
          <p:cNvPr id="5" name="Content Placeholder 4"/>
          <p:cNvSpPr>
            <a:spLocks noGrp="1"/>
          </p:cNvSpPr>
          <p:nvPr>
            <p:ph idx="1"/>
          </p:nvPr>
        </p:nvSpPr>
        <p:spPr/>
        <p:txBody>
          <a:bodyPr>
            <a:normAutofit/>
          </a:bodyPr>
          <a:lstStyle/>
          <a:p>
            <a:r>
              <a:rPr lang="en-GB" dirty="0"/>
              <a:t>Semester A</a:t>
            </a:r>
          </a:p>
          <a:p>
            <a:r>
              <a:rPr lang="en-GB" dirty="0"/>
              <a:t>Taught by Dr Pettit </a:t>
            </a:r>
          </a:p>
          <a:p>
            <a:r>
              <a:rPr lang="en-US" dirty="0"/>
              <a:t>This module introduces students to the fundamental concepts in the psychological study of crime. The areas introduced include: the forensic psychologist, the study of crime, psychological explanations of crime, psychological explanations of the criminal mind, psychological explanations of specific crime types (for example, crimes of a sexual </a:t>
            </a:r>
          </a:p>
          <a:p>
            <a:r>
              <a:rPr lang="en-US" dirty="0"/>
              <a:t>nature), the role of criminal and forensic psychologists in detection and investigation, and psychology in prison. </a:t>
            </a:r>
          </a:p>
          <a:p>
            <a:r>
              <a:rPr lang="en-US" dirty="0"/>
              <a:t>100% Coursework (presentation, in-class written test)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PSY324 Cognitive behavioural Therapy: An Introduction</a:t>
            </a:r>
          </a:p>
        </p:txBody>
      </p:sp>
      <p:sp>
        <p:nvSpPr>
          <p:cNvPr id="5" name="Content Placeholder 4"/>
          <p:cNvSpPr>
            <a:spLocks noGrp="1"/>
          </p:cNvSpPr>
          <p:nvPr>
            <p:ph idx="1"/>
          </p:nvPr>
        </p:nvSpPr>
        <p:spPr/>
        <p:txBody>
          <a:bodyPr>
            <a:normAutofit/>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Dr Cristina Cioffi</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This module introduces cognitive behavioural therapies (CBT) and their use across healthcare settings. CBT is the most-researched form of psychotherapy, and the recommended psychological intervention for most mental health symptoms. </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Students will learn how CBT is applied in understanding psychological problems by examining cognitive behavioural models for different mental health conditions, such as mood disorders, anxiety disorders, obsessive compulsive and trauma disorders. Students will be introduced to the theory and the practice of CBT, critically examining a broad range of therapeutic skills and treatment protocols for addressing specific disorders. Case studies will be used throughout to promote the translation of theoretical knowledge into practical applications and vice versa, and to achieve in-depth understanding of CBT.</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75% Exam, 25% Coursework (written coursework)</a:t>
            </a:r>
          </a:p>
          <a:p>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a:t>PSY326 working with vulnerable groups</a:t>
            </a:r>
          </a:p>
        </p:txBody>
      </p:sp>
      <p:sp>
        <p:nvSpPr>
          <p:cNvPr id="5" name="Content Placeholder 4"/>
          <p:cNvSpPr>
            <a:spLocks noGrp="1"/>
          </p:cNvSpPr>
          <p:nvPr>
            <p:ph idx="1"/>
          </p:nvPr>
        </p:nvSpPr>
        <p:spPr/>
        <p:txBody>
          <a:bodyPr>
            <a:normAutofit/>
          </a:bodyPr>
          <a:lstStyle/>
          <a:p>
            <a:pPr marL="266700"/>
            <a:r>
              <a:rPr lang="en-GB" sz="20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20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2000" dirty="0">
                <a:effectLst/>
                <a:latin typeface="Calibri" panose="020F0502020204030204" pitchFamily="34" charset="0"/>
                <a:ea typeface="SimSun" panose="02010600030101010101" pitchFamily="2" charset="-122"/>
                <a:cs typeface="Times New Roman" panose="02020603050405020304" pitchFamily="18" charset="0"/>
              </a:rPr>
              <a:t> </a:t>
            </a:r>
            <a:r>
              <a:rPr lang="en-GB" sz="2000" dirty="0" err="1">
                <a:effectLst/>
                <a:latin typeface="Calibri" panose="020F0502020204030204" pitchFamily="34" charset="0"/>
                <a:ea typeface="SimSun" panose="02010600030101010101" pitchFamily="2" charset="-122"/>
                <a:cs typeface="Times New Roman" panose="02020603050405020304" pitchFamily="18" charset="0"/>
              </a:rPr>
              <a:t>Paraskevi</a:t>
            </a:r>
            <a:r>
              <a:rPr lang="en-GB" sz="2000" dirty="0">
                <a:effectLst/>
                <a:latin typeface="Calibri" panose="020F0502020204030204" pitchFamily="34" charset="0"/>
                <a:ea typeface="SimSun" panose="02010600030101010101" pitchFamily="2" charset="-122"/>
                <a:cs typeface="Times New Roman" panose="02020603050405020304" pitchFamily="18" charset="0"/>
              </a:rPr>
              <a:t> </a:t>
            </a:r>
            <a:r>
              <a:rPr lang="en-GB" sz="2000" dirty="0" err="1">
                <a:effectLst/>
                <a:latin typeface="Calibri" panose="020F0502020204030204" pitchFamily="34" charset="0"/>
                <a:ea typeface="SimSun" panose="02010600030101010101" pitchFamily="2" charset="-122"/>
                <a:cs typeface="Times New Roman" panose="02020603050405020304" pitchFamily="18" charset="0"/>
              </a:rPr>
              <a:t>Argyriou</a:t>
            </a:r>
            <a:r>
              <a:rPr lang="en-GB" sz="2000" dirty="0">
                <a:effectLst/>
                <a:latin typeface="Calibri" panose="020F0502020204030204" pitchFamily="34" charset="0"/>
                <a:ea typeface="SimSun" panose="02010600030101010101" pitchFamily="2" charset="-122"/>
                <a:cs typeface="Times New Roman" panose="02020603050405020304" pitchFamily="18" charset="0"/>
              </a:rPr>
              <a:t> and </a:t>
            </a:r>
            <a:r>
              <a:rPr lang="en-GB" sz="20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2000" dirty="0">
                <a:effectLst/>
                <a:latin typeface="Calibri" panose="020F0502020204030204" pitchFamily="34" charset="0"/>
                <a:ea typeface="SimSun" panose="02010600030101010101" pitchFamily="2" charset="-122"/>
                <a:cs typeface="Times New Roman" panose="02020603050405020304" pitchFamily="18" charset="0"/>
              </a:rPr>
              <a:t> </a:t>
            </a:r>
            <a:r>
              <a:rPr lang="en-GB" sz="2000" dirty="0" err="1">
                <a:effectLst/>
                <a:latin typeface="Calibri" panose="020F0502020204030204" pitchFamily="34" charset="0"/>
                <a:ea typeface="SimSun" panose="02010600030101010101" pitchFamily="2" charset="-122"/>
                <a:cs typeface="Times New Roman" panose="02020603050405020304" pitchFamily="18" charset="0"/>
              </a:rPr>
              <a:t>Sevasti</a:t>
            </a:r>
            <a:r>
              <a:rPr lang="en-GB" sz="2000" dirty="0">
                <a:effectLst/>
                <a:latin typeface="Calibri" panose="020F0502020204030204" pitchFamily="34" charset="0"/>
                <a:ea typeface="SimSun" panose="02010600030101010101" pitchFamily="2" charset="-122"/>
                <a:cs typeface="Times New Roman" panose="02020603050405020304" pitchFamily="18" charset="0"/>
              </a:rPr>
              <a:t> </a:t>
            </a:r>
            <a:r>
              <a:rPr lang="en-GB" sz="2000" dirty="0" err="1">
                <a:effectLst/>
                <a:latin typeface="Calibri" panose="020F0502020204030204" pitchFamily="34" charset="0"/>
                <a:ea typeface="SimSun" panose="02010600030101010101" pitchFamily="2" charset="-122"/>
                <a:cs typeface="Times New Roman" panose="02020603050405020304" pitchFamily="18" charset="0"/>
              </a:rPr>
              <a:t>Foka</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a:p>
            <a:pPr marL="266700"/>
            <a:r>
              <a:rPr lang="en-GB" sz="2000" dirty="0">
                <a:effectLst/>
                <a:latin typeface="Calibri" panose="020F0502020204030204" pitchFamily="34" charset="0"/>
                <a:ea typeface="SimSun" panose="02010600030101010101" pitchFamily="2" charset="-122"/>
                <a:cs typeface="Times New Roman" panose="02020603050405020304" pitchFamily="18" charset="0"/>
              </a:rPr>
              <a:t> In this module, we will address the concept of vulnerability within three contexts: (1) Humanitarian, focusing on war affected children/youth groups and forcibly displaced families, (2) Educational, focusing on students with mental health risks and their families, (3) Workplace, focusing on minority employees. We will discuss theoretical perspectives around vulnerability, case studies outlining the factors shaping vulnerability and the needs of vulnerable groups, and the current trends in psychological practice and policies to support those groups.</a:t>
            </a:r>
          </a:p>
          <a:p>
            <a:pPr marL="266700"/>
            <a:r>
              <a:rPr lang="en-GB" sz="2000" dirty="0">
                <a:effectLst/>
                <a:latin typeface="Calibri" panose="020F0502020204030204" pitchFamily="34" charset="0"/>
                <a:ea typeface="SimSun" panose="02010600030101010101" pitchFamily="2" charset="-122"/>
                <a:cs typeface="Times New Roman" panose="02020603050405020304" pitchFamily="18" charset="0"/>
              </a:rPr>
              <a:t> 100% Coursework (written coursework)</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PSY333 Nature, nurture &amp; mental health</a:t>
            </a:r>
          </a:p>
        </p:txBody>
      </p:sp>
      <p:sp>
        <p:nvSpPr>
          <p:cNvPr id="5" name="Content Placeholder 4"/>
          <p:cNvSpPr>
            <a:spLocks noGrp="1"/>
          </p:cNvSpPr>
          <p:nvPr>
            <p:ph idx="1"/>
          </p:nvPr>
        </p:nvSpPr>
        <p:spPr/>
        <p:txBody>
          <a:bodyPr>
            <a:normAutofit lnSpcReduction="10000"/>
          </a:bodyPr>
          <a:lstStyle/>
          <a:p>
            <a:r>
              <a:rPr lang="en-GB" dirty="0"/>
              <a:t>Taught by Dr </a:t>
            </a:r>
            <a:r>
              <a:rPr lang="en-GB" dirty="0" err="1"/>
              <a:t>Malanchini</a:t>
            </a:r>
            <a:endParaRPr lang="en-GB" dirty="0"/>
          </a:p>
          <a:p>
            <a:r>
              <a:rPr lang="en-US" dirty="0"/>
              <a:t>This module provides an in-depth analysis of a new, rapidly evolving, and often controversial area, of psychology and psychiatry. We will build on several key areas of psychology introduced in previous modules including social, biological and abnormal psychology to explore how genetic and environmental factors come together to cause mental illnesses such as major depression, schizophrenia and bipolar disorder. Drawing on the most recent research from quantitative and molecular genetics we will explore the evidence behind several key controversies in the field including the continuum between traits and disorders, the nature vs nurture debate, genetic determinism and the ethical implications of genetic research of mental illness. </a:t>
            </a:r>
          </a:p>
          <a:p>
            <a:r>
              <a:rPr lang="en-US" dirty="0"/>
              <a:t>75% Exam, 25% Coursework (written report) </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7BB0-3014-7FAB-B21B-528B491B479B}"/>
              </a:ext>
            </a:extLst>
          </p:cNvPr>
          <p:cNvSpPr>
            <a:spLocks noGrp="1"/>
          </p:cNvSpPr>
          <p:nvPr>
            <p:ph type="title"/>
          </p:nvPr>
        </p:nvSpPr>
        <p:spPr/>
        <p:txBody>
          <a:bodyPr/>
          <a:lstStyle/>
          <a:p>
            <a:r>
              <a:rPr lang="en-GB" dirty="0"/>
              <a:t>Year 3 has choices!</a:t>
            </a:r>
          </a:p>
        </p:txBody>
      </p:sp>
      <p:sp>
        <p:nvSpPr>
          <p:cNvPr id="3" name="Content Placeholder 2">
            <a:extLst>
              <a:ext uri="{FF2B5EF4-FFF2-40B4-BE49-F238E27FC236}">
                <a16:creationId xmlns:a16="http://schemas.microsoft.com/office/drawing/2014/main" id="{113A5B9E-ED7F-5038-6FF4-16BA648089C6}"/>
              </a:ext>
            </a:extLst>
          </p:cNvPr>
          <p:cNvSpPr>
            <a:spLocks noGrp="1"/>
          </p:cNvSpPr>
          <p:nvPr>
            <p:ph idx="1"/>
          </p:nvPr>
        </p:nvSpPr>
        <p:spPr>
          <a:xfrm>
            <a:off x="873657" y="2084832"/>
            <a:ext cx="11318343" cy="4023360"/>
          </a:xfrm>
        </p:spPr>
        <p:txBody>
          <a:bodyPr/>
          <a:lstStyle/>
          <a:p>
            <a:r>
              <a:rPr lang="en-GB" dirty="0"/>
              <a:t>In Year 1 and 2, all your modules were </a:t>
            </a:r>
            <a:r>
              <a:rPr lang="en-GB" b="1" i="1" dirty="0">
                <a:solidFill>
                  <a:schemeClr val="accent2"/>
                </a:solidFill>
              </a:rPr>
              <a:t>compulsory</a:t>
            </a:r>
            <a:r>
              <a:rPr lang="en-GB" i="1" dirty="0"/>
              <a:t> </a:t>
            </a:r>
          </a:p>
          <a:p>
            <a:pPr lvl="2"/>
            <a:r>
              <a:rPr lang="en-GB" sz="2000" dirty="0"/>
              <a:t>This provides you with a solid background in the core areas of psychology</a:t>
            </a:r>
          </a:p>
        </p:txBody>
      </p:sp>
      <p:pic>
        <p:nvPicPr>
          <p:cNvPr id="4" name="Media Placeholder 108">
            <a:extLst>
              <a:ext uri="{FF2B5EF4-FFF2-40B4-BE49-F238E27FC236}">
                <a16:creationId xmlns:a16="http://schemas.microsoft.com/office/drawing/2014/main" id="{5F72AC1D-5530-DD6C-71AD-7FE63DBE47F0}"/>
              </a:ext>
            </a:extLst>
          </p:cNvPr>
          <p:cNvPicPr>
            <a:picLocks/>
          </p:cNvPicPr>
          <p:nvPr/>
        </p:nvPicPr>
        <p:blipFill rotWithShape="1">
          <a:blip r:embed="rId2"/>
          <a:srcRect l="6421" t="17524" r="2377" b="20287"/>
          <a:stretch/>
        </p:blipFill>
        <p:spPr>
          <a:xfrm>
            <a:off x="7353066" y="4236334"/>
            <a:ext cx="4117445" cy="1411418"/>
          </a:xfrm>
          <a:prstGeom prst="rect">
            <a:avLst/>
          </a:prstGeom>
          <a:noFill/>
          <a:ln w="9525">
            <a:noFill/>
          </a:ln>
        </p:spPr>
      </p:pic>
      <p:graphicFrame>
        <p:nvGraphicFramePr>
          <p:cNvPr id="5" name="Diagram 4">
            <a:extLst>
              <a:ext uri="{FF2B5EF4-FFF2-40B4-BE49-F238E27FC236}">
                <a16:creationId xmlns:a16="http://schemas.microsoft.com/office/drawing/2014/main" id="{091AAFCE-0BF2-6BAE-AFBE-F0A271183966}"/>
              </a:ext>
            </a:extLst>
          </p:cNvPr>
          <p:cNvGraphicFramePr>
            <a:graphicFrameLocks noGrp="1"/>
          </p:cNvGraphicFramePr>
          <p:nvPr>
            <p:extLst>
              <p:ext uri="{D42A27DB-BD31-4B8C-83A1-F6EECF244321}">
                <p14:modId xmlns:p14="http://schemas.microsoft.com/office/powerpoint/2010/main" val="1196180007"/>
              </p:ext>
            </p:extLst>
          </p:nvPr>
        </p:nvGraphicFramePr>
        <p:xfrm>
          <a:off x="1256410" y="2934135"/>
          <a:ext cx="4053545"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peech Bubble: Rectangle with Corners Rounded 5">
            <a:extLst>
              <a:ext uri="{FF2B5EF4-FFF2-40B4-BE49-F238E27FC236}">
                <a16:creationId xmlns:a16="http://schemas.microsoft.com/office/drawing/2014/main" id="{E11A19EA-1088-796B-25A4-B4FDA73A6868}"/>
              </a:ext>
            </a:extLst>
          </p:cNvPr>
          <p:cNvSpPr/>
          <p:nvPr/>
        </p:nvSpPr>
        <p:spPr>
          <a:xfrm>
            <a:off x="7245752" y="3378178"/>
            <a:ext cx="4224759" cy="2269574"/>
          </a:xfrm>
          <a:prstGeom prst="wedgeRoundRectCallout">
            <a:avLst>
              <a:gd name="adj1" fmla="val -88883"/>
              <a:gd name="adj2" fmla="val -5728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Required for BPS Accreditation!</a:t>
            </a: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p:txBody>
      </p:sp>
    </p:spTree>
    <p:extLst>
      <p:ext uri="{BB962C8B-B14F-4D97-AF65-F5344CB8AC3E}">
        <p14:creationId xmlns:p14="http://schemas.microsoft.com/office/powerpoint/2010/main" val="219817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Psy337 psychology of play &amp; games</a:t>
            </a:r>
          </a:p>
        </p:txBody>
      </p:sp>
      <p:sp>
        <p:nvSpPr>
          <p:cNvPr id="5" name="Content Placeholder 4"/>
          <p:cNvSpPr>
            <a:spLocks noGrp="1"/>
          </p:cNvSpPr>
          <p:nvPr>
            <p:ph idx="1"/>
          </p:nvPr>
        </p:nvSpPr>
        <p:spPr/>
        <p:txBody>
          <a:bodyPr>
            <a:normAutofit fontScale="70000" lnSpcReduction="20000"/>
          </a:bodyPr>
          <a:lstStyle/>
          <a:p>
            <a:pPr marL="266700">
              <a:lnSpc>
                <a:spcPct val="110000"/>
              </a:lnSpc>
            </a:pPr>
            <a:r>
              <a:rPr lang="en-GB" sz="2300" dirty="0">
                <a:latin typeface="Calibri" panose="020F0502020204030204" pitchFamily="34" charset="0"/>
                <a:ea typeface="SimSun" panose="02010600030101010101" pitchFamily="2" charset="-122"/>
                <a:cs typeface="Times New Roman" panose="02020603050405020304" pitchFamily="18" charset="0"/>
              </a:rPr>
              <a:t>Taught by Dr Nathan Emery </a:t>
            </a:r>
          </a:p>
          <a:p>
            <a:pPr marL="266700">
              <a:lnSpc>
                <a:spcPct val="110000"/>
              </a:lnSpc>
            </a:pPr>
            <a:r>
              <a:rPr lang="en-US" sz="2300" dirty="0">
                <a:latin typeface="Calibri" panose="020F0502020204030204" pitchFamily="34" charset="0"/>
                <a:ea typeface="SimSun" panose="02010600030101010101" pitchFamily="2" charset="-122"/>
                <a:cs typeface="Times New Roman" panose="02020603050405020304" pitchFamily="18" charset="0"/>
                <a:sym typeface="+mn-ea"/>
              </a:rPr>
              <a:t>The study of play encompasses many areas of psychology, and games are an important part of our culture, enriching our lives, health and well-being. However, there are also negative aspects to games, such as game addiction, gambling and the proposed link between playing violent video games and aggressive </a:t>
            </a:r>
            <a:r>
              <a:rPr lang="en-US" sz="2300" dirty="0" err="1">
                <a:latin typeface="Calibri" panose="020F0502020204030204" pitchFamily="34" charset="0"/>
                <a:ea typeface="SimSun" panose="02010600030101010101" pitchFamily="2" charset="-122"/>
                <a:cs typeface="Times New Roman" panose="02020603050405020304" pitchFamily="18" charset="0"/>
                <a:sym typeface="+mn-ea"/>
              </a:rPr>
              <a:t>behaviour</a:t>
            </a:r>
            <a:r>
              <a:rPr lang="en-US" sz="2300" dirty="0">
                <a:latin typeface="Calibri" panose="020F0502020204030204" pitchFamily="34" charset="0"/>
                <a:ea typeface="SimSun" panose="02010600030101010101" pitchFamily="2" charset="-122"/>
                <a:cs typeface="Times New Roman" panose="02020603050405020304" pitchFamily="18" charset="0"/>
                <a:sym typeface="+mn-ea"/>
              </a:rPr>
              <a:t>. This makes the study of play and games an important one with societal and moral implications and one in which psychology has a significant role. Whilst the overall topic of this proposed module is quite specific, it requires students to build upon and apply their previous knowledge and skills from different areas of psychology (biological, cognitive, social, developmental and comparative). Students will relate key psychological processes to different game mechanisms and use them to design their own game (50% of the final grade). </a:t>
            </a:r>
            <a:endParaRPr lang="en-US" sz="2300" dirty="0">
              <a:latin typeface="Calibri" panose="020F0502020204030204" pitchFamily="34" charset="0"/>
              <a:ea typeface="SimSun" panose="02010600030101010101" pitchFamily="2" charset="-122"/>
              <a:cs typeface="Times New Roman" panose="02020603050405020304" pitchFamily="18" charset="0"/>
            </a:endParaRPr>
          </a:p>
          <a:p>
            <a:pPr marL="266700">
              <a:lnSpc>
                <a:spcPct val="110000"/>
              </a:lnSpc>
            </a:pPr>
            <a:r>
              <a:rPr lang="en-US" sz="2300" dirty="0">
                <a:latin typeface="Calibri" panose="020F0502020204030204" pitchFamily="34" charset="0"/>
                <a:ea typeface="SimSun" panose="02010600030101010101" pitchFamily="2" charset="-122"/>
                <a:cs typeface="Times New Roman" panose="02020603050405020304" pitchFamily="18" charset="0"/>
                <a:sym typeface="+mn-ea"/>
              </a:rPr>
              <a:t>This module takes a novel approach in that it is presented as a game itself. Students will play through a story in a unique world, encountering different locations and a cast of diverse characters, completing 10 play- and game-related tasks throughout the module. They get to choose 4 of the tasks to be marked based on a self-assessment of their performance. This contributes the other 50% of their final grade. </a:t>
            </a:r>
            <a:endParaRPr lang="en-US" sz="2300" dirty="0">
              <a:latin typeface="Calibri" panose="020F0502020204030204" pitchFamily="34" charset="0"/>
              <a:ea typeface="SimSun" panose="02010600030101010101" pitchFamily="2" charset="-122"/>
              <a:cs typeface="Times New Roman" panose="02020603050405020304" pitchFamily="18" charset="0"/>
            </a:endParaRPr>
          </a:p>
          <a:p>
            <a:pPr marL="266700">
              <a:lnSpc>
                <a:spcPct val="110000"/>
              </a:lnSpc>
            </a:pPr>
            <a:r>
              <a:rPr lang="en-GB" sz="2300" dirty="0">
                <a:latin typeface="Calibri" panose="020F0502020204030204" pitchFamily="34" charset="0"/>
                <a:ea typeface="SimSun" panose="02010600030101010101" pitchFamily="2" charset="-122"/>
                <a:cs typeface="Times New Roman" panose="02020603050405020304" pitchFamily="18" charset="0"/>
                <a:sym typeface="+mn-ea"/>
              </a:rPr>
              <a:t>100% Coursework (weekly activities and game design)</a:t>
            </a:r>
            <a:endParaRPr lang="en-GB" sz="2300" dirty="0">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7A64-4E51-AA96-EE8B-DD69E114F145}"/>
              </a:ext>
            </a:extLst>
          </p:cNvPr>
          <p:cNvSpPr>
            <a:spLocks noGrp="1"/>
          </p:cNvSpPr>
          <p:nvPr>
            <p:ph type="title"/>
          </p:nvPr>
        </p:nvSpPr>
        <p:spPr>
          <a:xfrm>
            <a:off x="1024128" y="585216"/>
            <a:ext cx="10457958" cy="1499616"/>
          </a:xfrm>
        </p:spPr>
        <p:txBody>
          <a:bodyPr>
            <a:normAutofit/>
          </a:bodyPr>
          <a:lstStyle/>
          <a:p>
            <a:r>
              <a:rPr lang="en-GB" sz="4800" dirty="0"/>
              <a:t>(NEW) PSY338 Child &amp; Adolescent Mental Health</a:t>
            </a:r>
            <a:endParaRPr lang="en-GB" sz="4400" dirty="0"/>
          </a:p>
        </p:txBody>
      </p:sp>
      <p:sp>
        <p:nvSpPr>
          <p:cNvPr id="3" name="Content Placeholder 2">
            <a:extLst>
              <a:ext uri="{FF2B5EF4-FFF2-40B4-BE49-F238E27FC236}">
                <a16:creationId xmlns:a16="http://schemas.microsoft.com/office/drawing/2014/main" id="{50E944D3-4C3B-ED93-33B7-42EEFC82D66B}"/>
              </a:ext>
            </a:extLst>
          </p:cNvPr>
          <p:cNvSpPr>
            <a:spLocks noGrp="1"/>
          </p:cNvSpPr>
          <p:nvPr>
            <p:ph idx="1"/>
          </p:nvPr>
        </p:nvSpPr>
        <p:spPr/>
        <p:txBody>
          <a:bodyPr>
            <a:normAutofit/>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Bosiljka</a:t>
            </a:r>
            <a:r>
              <a:rPr lang="en-GB" sz="1800" dirty="0">
                <a:effectLst/>
                <a:latin typeface="Calibri" panose="020F0502020204030204" pitchFamily="34" charset="0"/>
                <a:ea typeface="SimSun" panose="02010600030101010101" pitchFamily="2" charset="-122"/>
                <a:cs typeface="Times New Roman" panose="02020603050405020304" pitchFamily="18" charset="0"/>
              </a:rPr>
              <a:t> Milosavljevic &amp;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Katarzyna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Kostyrka-Allchorne</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 This module will provide you with a broad overview of the major childhood and adolescent neurodevelopmental and mental health conditions, including epidemiology and development, risk and protective factors and interventions. You will learn about the current research in childhood and adolescent psychopathology and how to critically appraise the evidence base for interventions. The module will also explore the role of societal changes (e.g., digitalisation, family structure), and broader context (e.g., loneliness, bullying, academic pressure) on adolescent psychological wellbeing and mental health. Finally, you will explore the role of broader psychosocial factors and culture in our understanding of childhood and adolescent psychopathology.</a:t>
            </a: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 50% Exam, 50% Coursework*</a:t>
            </a:r>
          </a:p>
          <a:p>
            <a:endParaRPr lang="en-GB" dirty="0"/>
          </a:p>
        </p:txBody>
      </p:sp>
    </p:spTree>
    <p:extLst>
      <p:ext uri="{BB962C8B-B14F-4D97-AF65-F5344CB8AC3E}">
        <p14:creationId xmlns:p14="http://schemas.microsoft.com/office/powerpoint/2010/main" val="1362883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22308-D4E6-40C9-A18A-E1C347B77214}"/>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lnSpc>
                <a:spcPct val="90000"/>
              </a:lnSpc>
            </a:pPr>
            <a:r>
              <a:rPr lang="en-US" sz="3200" kern="1200" dirty="0">
                <a:solidFill>
                  <a:schemeClr val="tx1">
                    <a:lumMod val="65000"/>
                    <a:lumOff val="35000"/>
                  </a:schemeClr>
                </a:solidFill>
                <a:latin typeface="+mj-lt"/>
                <a:ea typeface="+mj-ea"/>
                <a:cs typeface="+mj-cs"/>
              </a:rPr>
              <a:t>Semester B Modules</a:t>
            </a:r>
          </a:p>
        </p:txBody>
      </p:sp>
      <p:sp>
        <p:nvSpPr>
          <p:cNvPr id="3" name="Text Placeholder 2">
            <a:extLst>
              <a:ext uri="{FF2B5EF4-FFF2-40B4-BE49-F238E27FC236}">
                <a16:creationId xmlns:a16="http://schemas.microsoft.com/office/drawing/2014/main" id="{8331F3CB-A086-4D95-852A-1CE8378A18D0}"/>
              </a:ext>
            </a:extLst>
          </p:cNvPr>
          <p:cNvSpPr>
            <a:spLocks noGrp="1"/>
          </p:cNvSpPr>
          <p:nvPr>
            <p:ph type="body" idx="1"/>
          </p:nvPr>
        </p:nvSpPr>
        <p:spPr>
          <a:xfrm>
            <a:off x="3048000" y="3948056"/>
            <a:ext cx="6096000" cy="830134"/>
          </a:xfrm>
        </p:spPr>
        <p:txBody>
          <a:bodyPr vert="horz" lIns="91440" tIns="45720" rIns="91440" bIns="45720" rtlCol="0" anchor="t">
            <a:normAutofit/>
          </a:bodyPr>
          <a:lstStyle/>
          <a:p>
            <a:pPr algn="ctr">
              <a:lnSpc>
                <a:spcPct val="90000"/>
              </a:lnSpc>
              <a:spcBef>
                <a:spcPts val="1000"/>
              </a:spcBef>
            </a:pPr>
            <a:endParaRPr lang="en-US" sz="1400" kern="1200">
              <a:solidFill>
                <a:schemeClr val="tx1">
                  <a:lumMod val="65000"/>
                  <a:lumOff val="35000"/>
                </a:schemeClr>
              </a:solidFill>
              <a:latin typeface="+mn-lt"/>
              <a:ea typeface="+mn-ea"/>
              <a:cs typeface="+mn-cs"/>
            </a:endParaRPr>
          </a:p>
        </p:txBody>
      </p:sp>
    </p:spTree>
    <p:extLst>
      <p:ext uri="{BB962C8B-B14F-4D97-AF65-F5344CB8AC3E}">
        <p14:creationId xmlns:p14="http://schemas.microsoft.com/office/powerpoint/2010/main" val="772920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PSY318 Business psychology</a:t>
            </a:r>
          </a:p>
        </p:txBody>
      </p:sp>
      <p:sp>
        <p:nvSpPr>
          <p:cNvPr id="5" name="Content Placeholder 4"/>
          <p:cNvSpPr>
            <a:spLocks noGrp="1"/>
          </p:cNvSpPr>
          <p:nvPr>
            <p:ph idx="1"/>
          </p:nvPr>
        </p:nvSpPr>
        <p:spPr/>
        <p:txBody>
          <a:bodyPr>
            <a:normAutofit fontScale="92500" lnSpcReduction="10000"/>
          </a:bodyPr>
          <a:lstStyle/>
          <a:p>
            <a:pPr>
              <a:lnSpc>
                <a:spcPct val="120000"/>
              </a:lnSpc>
            </a:pPr>
            <a:r>
              <a:rPr lang="en-GB" sz="1900" dirty="0">
                <a:latin typeface="Calibri" panose="020F0502020204030204" pitchFamily="34" charset="0"/>
                <a:ea typeface="SimSun" panose="02010600030101010101" pitchFamily="2" charset="-122"/>
                <a:cs typeface="Times New Roman" panose="02020603050405020304" pitchFamily="18" charset="0"/>
              </a:rPr>
              <a:t>Taught by Dr </a:t>
            </a:r>
            <a:r>
              <a:rPr lang="en-GB" sz="1900" dirty="0" err="1">
                <a:latin typeface="Calibri" panose="020F0502020204030204" pitchFamily="34" charset="0"/>
                <a:ea typeface="SimSun" panose="02010600030101010101" pitchFamily="2" charset="-122"/>
                <a:cs typeface="Times New Roman" panose="02020603050405020304" pitchFamily="18" charset="0"/>
              </a:rPr>
              <a:t>Paraskevi</a:t>
            </a:r>
            <a:r>
              <a:rPr lang="en-GB" sz="1900" dirty="0">
                <a:latin typeface="Calibri" panose="020F0502020204030204" pitchFamily="34" charset="0"/>
                <a:ea typeface="SimSun" panose="02010600030101010101" pitchFamily="2" charset="-122"/>
                <a:cs typeface="Times New Roman" panose="02020603050405020304" pitchFamily="18" charset="0"/>
              </a:rPr>
              <a:t> </a:t>
            </a:r>
            <a:r>
              <a:rPr lang="en-GB" sz="1900" dirty="0" err="1">
                <a:latin typeface="Calibri" panose="020F0502020204030204" pitchFamily="34" charset="0"/>
                <a:ea typeface="SimSun" panose="02010600030101010101" pitchFamily="2" charset="-122"/>
                <a:cs typeface="Times New Roman" panose="02020603050405020304" pitchFamily="18" charset="0"/>
              </a:rPr>
              <a:t>Argyriou</a:t>
            </a:r>
            <a:r>
              <a:rPr lang="en-GB" sz="1900" dirty="0">
                <a:latin typeface="Calibri" panose="020F0502020204030204" pitchFamily="34" charset="0"/>
                <a:ea typeface="SimSun" panose="02010600030101010101" pitchFamily="2" charset="-122"/>
                <a:cs typeface="Times New Roman" panose="02020603050405020304" pitchFamily="18" charset="0"/>
              </a:rPr>
              <a:t> </a:t>
            </a:r>
          </a:p>
          <a:p>
            <a:pPr>
              <a:lnSpc>
                <a:spcPct val="120000"/>
              </a:lnSpc>
            </a:pPr>
            <a:r>
              <a:rPr lang="en-US" sz="1900" dirty="0">
                <a:latin typeface="Calibri" panose="020F0502020204030204" pitchFamily="34" charset="0"/>
                <a:ea typeface="SimSun" panose="02010600030101010101" pitchFamily="2" charset="-122"/>
                <a:cs typeface="Times New Roman" panose="02020603050405020304" pitchFamily="18" charset="0"/>
              </a:rPr>
              <a:t>The workplace is a dynamic place, constantly changing, evolving and adapting in the face of global changes in new technologies, new ways of working and changing social, economic and political norms. In order to keep a workplace running like a fine tuned machine, it often takes the efforts of many individuals. In many ways, this is where organizational psychology comes in place, which is the branch of psychology studying the workplace environment in all its liveness by promoting effective practices to maximize the benefits for both the organizations and their employees. In this module, you will be introduced in key issues in organizational psychology and how they apply in the workplace. Topics will include employee selection and training, team-work, leadership, fairness and well-being in the workplace, and organizational change and development. </a:t>
            </a:r>
          </a:p>
          <a:p>
            <a:pPr>
              <a:lnSpc>
                <a:spcPct val="120000"/>
              </a:lnSpc>
            </a:pPr>
            <a:r>
              <a:rPr lang="en-GB" sz="1900" dirty="0">
                <a:latin typeface="Calibri" panose="020F0502020204030204" pitchFamily="34" charset="0"/>
                <a:ea typeface="SimSun" panose="02010600030101010101" pitchFamily="2" charset="-122"/>
                <a:cs typeface="Times New Roman" panose="02020603050405020304" pitchFamily="18" charset="0"/>
              </a:rPr>
              <a:t>75% Exam, 25% Coursework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PSY323 cognitive &amp; affective neuroscience</a:t>
            </a:r>
          </a:p>
        </p:txBody>
      </p:sp>
      <p:sp>
        <p:nvSpPr>
          <p:cNvPr id="5" name="Content Placeholder 4"/>
          <p:cNvSpPr>
            <a:spLocks noGrp="1"/>
          </p:cNvSpPr>
          <p:nvPr>
            <p:ph idx="1"/>
          </p:nvPr>
        </p:nvSpPr>
        <p:spPr/>
        <p:txBody>
          <a:bodyPr>
            <a:normAutofit/>
          </a:bodyPr>
          <a:lstStyle/>
          <a:p>
            <a:pPr>
              <a:lnSpc>
                <a:spcPct val="110000"/>
              </a:lnSpc>
            </a:pPr>
            <a:r>
              <a:rPr lang="en-GB" sz="1800" dirty="0">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latin typeface="Calibri" panose="020F0502020204030204" pitchFamily="34" charset="0"/>
                <a:ea typeface="SimSun" panose="02010600030101010101" pitchFamily="2" charset="-122"/>
                <a:cs typeface="Times New Roman" panose="02020603050405020304" pitchFamily="18" charset="0"/>
              </a:rPr>
              <a:t>Dr.</a:t>
            </a:r>
            <a:r>
              <a:rPr lang="en-GB" sz="1800" dirty="0">
                <a:latin typeface="Calibri" panose="020F0502020204030204" pitchFamily="34" charset="0"/>
                <a:ea typeface="SimSun" panose="02010600030101010101" pitchFamily="2" charset="-122"/>
                <a:cs typeface="Times New Roman" panose="02020603050405020304" pitchFamily="18" charset="0"/>
              </a:rPr>
              <a:t> Laura </a:t>
            </a:r>
            <a:r>
              <a:rPr lang="en-GB" sz="1800" dirty="0" err="1">
                <a:latin typeface="Calibri" panose="020F0502020204030204" pitchFamily="34" charset="0"/>
                <a:ea typeface="SimSun" panose="02010600030101010101" pitchFamily="2" charset="-122"/>
                <a:cs typeface="Times New Roman" panose="02020603050405020304" pitchFamily="18" charset="0"/>
              </a:rPr>
              <a:t>Crucianelli</a:t>
            </a:r>
            <a:endParaRPr lang="en-GB" sz="1800" dirty="0">
              <a:latin typeface="Calibri" panose="020F0502020204030204" pitchFamily="34" charset="0"/>
              <a:ea typeface="SimSun" panose="02010600030101010101" pitchFamily="2" charset="-122"/>
              <a:cs typeface="Times New Roman" panose="02020603050405020304" pitchFamily="18" charset="0"/>
            </a:endParaRPr>
          </a:p>
          <a:p>
            <a:pPr>
              <a:lnSpc>
                <a:spcPct val="110000"/>
              </a:lnSpc>
            </a:pPr>
            <a:r>
              <a:rPr lang="en-US" sz="1800" dirty="0">
                <a:latin typeface="Calibri" panose="020F0502020204030204" pitchFamily="34" charset="0"/>
                <a:ea typeface="SimSun" panose="02010600030101010101" pitchFamily="2" charset="-122"/>
                <a:cs typeface="Times New Roman" panose="02020603050405020304" pitchFamily="18" charset="0"/>
              </a:rPr>
              <a:t>This course will cover advanced cognitive neuropsychology and affective neuropsychology. Lectures for cognitive neuropsychology will include an introductory lecture followed by lectures on disorders of perception (object recognition) disorders of attention (the neglect syndrome), disorders of memory (amnesias) and basal ganglia disorders (Parkinson’s disease). The second half of the course will cover affective neuroscience with lectures on attentional and interpretative biases in emotion processing, obsessive compulsive disorder, disgust, neuroscience of empathy, and neuroscience of music and emotions. </a:t>
            </a:r>
          </a:p>
          <a:p>
            <a:pPr>
              <a:lnSpc>
                <a:spcPct val="110000"/>
              </a:lnSpc>
            </a:pPr>
            <a:r>
              <a:rPr lang="en-US" sz="1800" dirty="0">
                <a:latin typeface="Calibri" panose="020F0502020204030204" pitchFamily="34" charset="0"/>
                <a:ea typeface="SimSun" panose="02010600030101010101" pitchFamily="2" charset="-122"/>
                <a:cs typeface="Times New Roman" panose="02020603050405020304" pitchFamily="18" charset="0"/>
              </a:rPr>
              <a:t>75% Exam, 25% Coursework  </a:t>
            </a:r>
            <a:endParaRPr lang="en-GB" sz="1800" dirty="0">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PSY329 counselling psychology</a:t>
            </a:r>
          </a:p>
        </p:txBody>
      </p:sp>
      <p:sp>
        <p:nvSpPr>
          <p:cNvPr id="5" name="Content Placeholder 4"/>
          <p:cNvSpPr>
            <a:spLocks noGrp="1"/>
          </p:cNvSpPr>
          <p:nvPr>
            <p:ph idx="1"/>
          </p:nvPr>
        </p:nvSpPr>
        <p:spPr/>
        <p:txBody>
          <a:bodyPr>
            <a:normAutofit/>
          </a:bodyPr>
          <a:lstStyle/>
          <a:p>
            <a:pPr>
              <a:lnSpc>
                <a:spcPct val="110000"/>
              </a:lnSpc>
            </a:pPr>
            <a:r>
              <a:rPr lang="en-GB" sz="1800" dirty="0">
                <a:latin typeface="Calibri" panose="020F0502020204030204" pitchFamily="34" charset="0"/>
                <a:ea typeface="SimSun" panose="02010600030101010101" pitchFamily="2" charset="-122"/>
                <a:cs typeface="Times New Roman" panose="02020603050405020304" pitchFamily="18" charset="0"/>
              </a:rPr>
              <a:t>Taught by Dr </a:t>
            </a:r>
            <a:r>
              <a:rPr lang="en-GB" sz="1800" dirty="0" err="1">
                <a:latin typeface="Calibri" panose="020F0502020204030204" pitchFamily="34" charset="0"/>
                <a:ea typeface="SimSun" panose="02010600030101010101" pitchFamily="2" charset="-122"/>
                <a:cs typeface="Times New Roman" panose="02020603050405020304" pitchFamily="18" charset="0"/>
              </a:rPr>
              <a:t>Foka</a:t>
            </a:r>
            <a:r>
              <a:rPr lang="en-GB" sz="1800" dirty="0">
                <a:latin typeface="Calibri" panose="020F0502020204030204" pitchFamily="34" charset="0"/>
                <a:ea typeface="SimSun" panose="02010600030101010101" pitchFamily="2" charset="-122"/>
                <a:cs typeface="Times New Roman" panose="02020603050405020304" pitchFamily="18" charset="0"/>
              </a:rPr>
              <a:t> </a:t>
            </a:r>
          </a:p>
          <a:p>
            <a:pPr>
              <a:lnSpc>
                <a:spcPct val="110000"/>
              </a:lnSpc>
            </a:pPr>
            <a:r>
              <a:rPr lang="en-US" sz="1800" dirty="0">
                <a:latin typeface="Calibri" panose="020F0502020204030204" pitchFamily="34" charset="0"/>
                <a:ea typeface="SimSun" panose="02010600030101010101" pitchFamily="2" charset="-122"/>
                <a:cs typeface="Times New Roman" panose="02020603050405020304" pitchFamily="18" charset="0"/>
              </a:rPr>
              <a:t>This course is designed to provide an introduction to the field of counselling psychology. Topics addressed at the course will include the history of the discipline, professions within it, and how counselling psychology distinguishes itself from other specialties in the broader fields of psychology and mental health. The bulk of the course will focus on the theories and psychotherapeutic techniques that practicing counselling psychologists and researchers use to inform their work. Additionally, we will integrate a variety of topics of special relevance to counselling psychology throughout the course including ethics, working with cultural diversity, empirical support for treatments, and ongoing research in the field regarding the processes underlying client change and outcomes. </a:t>
            </a:r>
          </a:p>
          <a:p>
            <a:pPr>
              <a:lnSpc>
                <a:spcPct val="110000"/>
              </a:lnSpc>
            </a:pPr>
            <a:br>
              <a:rPr lang="en-US" sz="1800" dirty="0">
                <a:latin typeface="Calibri" panose="020F0502020204030204" pitchFamily="34" charset="0"/>
                <a:ea typeface="SimSun" panose="02010600030101010101" pitchFamily="2" charset="-122"/>
                <a:cs typeface="Times New Roman" panose="02020603050405020304" pitchFamily="18" charset="0"/>
              </a:rPr>
            </a:br>
            <a:r>
              <a:rPr lang="en-GB" sz="1800" dirty="0">
                <a:latin typeface="Calibri" panose="020F0502020204030204" pitchFamily="34" charset="0"/>
                <a:ea typeface="SimSun" panose="02010600030101010101" pitchFamily="2" charset="-122"/>
                <a:cs typeface="Times New Roman" panose="02020603050405020304" pitchFamily="18" charset="0"/>
              </a:rPr>
              <a:t>75% Exam, 25% Coursework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718A5-278D-4179-B73C-6F5FA04B9AEE}"/>
              </a:ext>
            </a:extLst>
          </p:cNvPr>
          <p:cNvSpPr>
            <a:spLocks noGrp="1"/>
          </p:cNvSpPr>
          <p:nvPr>
            <p:ph type="title"/>
          </p:nvPr>
        </p:nvSpPr>
        <p:spPr/>
        <p:txBody>
          <a:bodyPr/>
          <a:lstStyle/>
          <a:p>
            <a:r>
              <a:rPr lang="en-GB" dirty="0"/>
              <a:t>PSY336 Sports and Exercise Psychology</a:t>
            </a:r>
          </a:p>
        </p:txBody>
      </p:sp>
      <p:sp>
        <p:nvSpPr>
          <p:cNvPr id="3" name="Content Placeholder 2">
            <a:extLst>
              <a:ext uri="{FF2B5EF4-FFF2-40B4-BE49-F238E27FC236}">
                <a16:creationId xmlns:a16="http://schemas.microsoft.com/office/drawing/2014/main" id="{5F2AFA2B-D184-4005-8BAA-180C02F84A61}"/>
              </a:ext>
            </a:extLst>
          </p:cNvPr>
          <p:cNvSpPr>
            <a:spLocks noGrp="1"/>
          </p:cNvSpPr>
          <p:nvPr>
            <p:ph idx="1"/>
          </p:nvPr>
        </p:nvSpPr>
        <p:spPr/>
        <p:txBody>
          <a:bodyPr>
            <a:normAutofit/>
          </a:bodyPr>
          <a:lstStyle/>
          <a:p>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Frederike</a:t>
            </a:r>
            <a:r>
              <a:rPr lang="en-GB" sz="1800" dirty="0">
                <a:effectLst/>
                <a:latin typeface="Calibri" panose="020F0502020204030204" pitchFamily="34" charset="0"/>
                <a:ea typeface="SimSun" panose="02010600030101010101" pitchFamily="2" charset="-122"/>
                <a:cs typeface="Times New Roman" panose="02020603050405020304" pitchFamily="18" charset="0"/>
              </a:rPr>
              <a:t> Beyer and Dr Sophie Pettit</a:t>
            </a:r>
          </a:p>
          <a:p>
            <a:r>
              <a:rPr lang="en-GB" sz="1800" dirty="0">
                <a:effectLst/>
                <a:latin typeface="Calibri" panose="020F0502020204030204" pitchFamily="34" charset="0"/>
                <a:ea typeface="SimSun" panose="02010600030101010101" pitchFamily="2" charset="-122"/>
                <a:cs typeface="Times New Roman" panose="02020603050405020304" pitchFamily="18" charset="0"/>
              </a:rPr>
              <a:t> This module will introduce you to the professional field of Sport and Exercise Psychology. It will address the psychological techniques used for improving athletic performance, team cohesion, athlete wellbeing, etc., and the psychological benefits and risks associated with exercise. The content builds on your previous knowledge about cognitive, clinical and health psychology, and applies this knowledge to real-life problems in the form of case studies.</a:t>
            </a:r>
          </a:p>
          <a:p>
            <a:r>
              <a:rPr lang="en-GB" sz="1800" dirty="0">
                <a:effectLst/>
                <a:latin typeface="Calibri" panose="020F0502020204030204" pitchFamily="34" charset="0"/>
                <a:ea typeface="SimSun" panose="02010600030101010101" pitchFamily="2" charset="-122"/>
                <a:cs typeface="Times New Roman" panose="02020603050405020304" pitchFamily="18" charset="0"/>
              </a:rPr>
              <a:t>Throughout the module, you will build a portfolio of case studies, covering various types of problems and intervention techniques. You will learn how theoretical concepts of cognition, emotion, motivation, attachment and psychological interventions can be applied to real-life problems relating to individual and team sports.</a:t>
            </a:r>
            <a:endParaRPr lang="en-GB" sz="1800" dirty="0">
              <a:latin typeface="Calibri" panose="020F0502020204030204" pitchFamily="34" charset="0"/>
              <a:ea typeface="SimSun" panose="02010600030101010101" pitchFamily="2" charset="-122"/>
              <a:cs typeface="Times New Roman" panose="02020603050405020304" pitchFamily="18" charset="0"/>
            </a:endParaRPr>
          </a:p>
          <a:p>
            <a:r>
              <a:rPr lang="en-GB" sz="1800" dirty="0">
                <a:effectLst/>
                <a:latin typeface="Calibri" panose="020F0502020204030204" pitchFamily="34" charset="0"/>
                <a:ea typeface="SimSun" panose="02010600030101010101" pitchFamily="2" charset="-122"/>
                <a:cs typeface="Times New Roman" panose="02020603050405020304" pitchFamily="18" charset="0"/>
              </a:rPr>
              <a:t>100% </a:t>
            </a:r>
            <a:r>
              <a:rPr lang="en-GB" sz="1800">
                <a:effectLst/>
                <a:latin typeface="Calibri" panose="020F0502020204030204" pitchFamily="34" charset="0"/>
                <a:ea typeface="SimSun" panose="02010600030101010101" pitchFamily="2" charset="-122"/>
                <a:cs typeface="Times New Roman" panose="02020603050405020304" pitchFamily="18" charset="0"/>
              </a:rPr>
              <a:t>Coursework (4x portfolio </a:t>
            </a:r>
            <a:r>
              <a:rPr lang="en-GB" sz="1800" dirty="0">
                <a:effectLst/>
                <a:latin typeface="Calibri" panose="020F0502020204030204" pitchFamily="34" charset="0"/>
                <a:ea typeface="SimSun" panose="02010600030101010101" pitchFamily="2" charset="-122"/>
                <a:cs typeface="Times New Roman" panose="02020603050405020304" pitchFamily="18" charset="0"/>
              </a:rPr>
              <a:t>activities and written case study)</a:t>
            </a:r>
          </a:p>
          <a:p>
            <a:endParaRPr lang="en-GB" dirty="0"/>
          </a:p>
        </p:txBody>
      </p:sp>
    </p:spTree>
    <p:extLst>
      <p:ext uri="{BB962C8B-B14F-4D97-AF65-F5344CB8AC3E}">
        <p14:creationId xmlns:p14="http://schemas.microsoft.com/office/powerpoint/2010/main" val="2633331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Psy339 social development</a:t>
            </a:r>
          </a:p>
        </p:txBody>
      </p:sp>
      <p:sp>
        <p:nvSpPr>
          <p:cNvPr id="5" name="Content Placeholder 4"/>
          <p:cNvSpPr>
            <a:spLocks noGrp="1"/>
          </p:cNvSpPr>
          <p:nvPr>
            <p:ph idx="1"/>
          </p:nvPr>
        </p:nvSpPr>
        <p:spPr/>
        <p:txBody>
          <a:bodyPr>
            <a:normAutofit/>
          </a:bodyPr>
          <a:lstStyle/>
          <a:p>
            <a:pPr marL="266700"/>
            <a:r>
              <a:rPr lang="en-GB" sz="2000" dirty="0">
                <a:effectLst/>
                <a:latin typeface="Calibri" panose="020F0502020204030204" pitchFamily="34" charset="0"/>
                <a:ea typeface="SimSun" panose="02010600030101010101" pitchFamily="2" charset="-122"/>
                <a:cs typeface="Times New Roman" panose="02020603050405020304" pitchFamily="18" charset="0"/>
              </a:rPr>
              <a:t>Taught by Dr Stephanie Echols </a:t>
            </a:r>
          </a:p>
          <a:p>
            <a:pPr marL="266700"/>
            <a:r>
              <a:rPr lang="en-GB" sz="2000" dirty="0">
                <a:effectLst/>
                <a:latin typeface="Calibri" panose="020F0502020204030204" pitchFamily="34" charset="0"/>
                <a:ea typeface="SimSun" panose="02010600030101010101" pitchFamily="2" charset="-122"/>
                <a:cs typeface="Times New Roman" panose="02020603050405020304" pitchFamily="18" charset="0"/>
              </a:rPr>
              <a:t>This is an advanced, interactive seminar on social development from infancy to early adulthood. We will explore this topic from an interdisciplinary perspective and discuss empirical research and theoretical perspectives on social development from neuroscience and developmental, cognitive, social, and evolutionary psychology. We will explore topics such as the emergence of personality and the self-concept, the development of empathy and moral reasoning, the importance of parental, peer, and group influences, and atypical social development.</a:t>
            </a:r>
          </a:p>
          <a:p>
            <a:pPr marL="266700"/>
            <a:r>
              <a:rPr lang="en-GB" sz="2000" dirty="0">
                <a:effectLst/>
                <a:latin typeface="Calibri" panose="020F0502020204030204" pitchFamily="34" charset="0"/>
                <a:ea typeface="SimSun" panose="02010600030101010101" pitchFamily="2" charset="-122"/>
                <a:cs typeface="Times New Roman" panose="02020603050405020304" pitchFamily="18" charset="0"/>
              </a:rPr>
              <a:t>100% Coursework (presentation and written coursework, incl. a grant proposal)</a:t>
            </a:r>
          </a:p>
          <a:p>
            <a:r>
              <a:rPr lang="en-GB" sz="2000" b="1" dirty="0">
                <a:effectLst/>
                <a:latin typeface="Calibri" panose="020F0502020204030204" pitchFamily="34" charset="0"/>
                <a:ea typeface="SimSun" panose="02010600030101010101" pitchFamily="2" charset="-122"/>
                <a:cs typeface="Times New Roman" panose="02020603050405020304" pitchFamily="18" charset="0"/>
              </a:rPr>
              <a:t> </a:t>
            </a:r>
            <a:endParaRPr lang="en-GB" sz="2000" dirty="0">
              <a:effectLst/>
              <a:latin typeface="Calibri" panose="020F0502020204030204" pitchFamily="34" charset="0"/>
              <a:ea typeface="SimSun" panose="02010600030101010101" pitchFamily="2" charset="-122"/>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D5EC-05AF-67B9-C01B-B6410397E46D}"/>
              </a:ext>
            </a:extLst>
          </p:cNvPr>
          <p:cNvSpPr>
            <a:spLocks noGrp="1"/>
          </p:cNvSpPr>
          <p:nvPr>
            <p:ph type="title"/>
          </p:nvPr>
        </p:nvSpPr>
        <p:spPr/>
        <p:txBody>
          <a:bodyPr>
            <a:normAutofit/>
          </a:bodyPr>
          <a:lstStyle/>
          <a:p>
            <a:r>
              <a:rPr lang="en-GB" dirty="0"/>
              <a:t>(NEW) PSY340 The Science of Consciousness</a:t>
            </a:r>
          </a:p>
        </p:txBody>
      </p:sp>
      <p:sp>
        <p:nvSpPr>
          <p:cNvPr id="3" name="Content Placeholder 2">
            <a:extLst>
              <a:ext uri="{FF2B5EF4-FFF2-40B4-BE49-F238E27FC236}">
                <a16:creationId xmlns:a16="http://schemas.microsoft.com/office/drawing/2014/main" id="{31578931-0F72-E7A1-FD68-28278F809125}"/>
              </a:ext>
            </a:extLst>
          </p:cNvPr>
          <p:cNvSpPr>
            <a:spLocks noGrp="1"/>
          </p:cNvSpPr>
          <p:nvPr>
            <p:ph idx="1"/>
          </p:nvPr>
        </p:nvSpPr>
        <p:spPr/>
        <p:txBody>
          <a:bodyPr/>
          <a:lstStyle/>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Taught by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Daniel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Bor</a:t>
            </a:r>
            <a:r>
              <a:rPr lang="en-GB" sz="1800" dirty="0">
                <a:effectLst/>
                <a:latin typeface="Calibri" panose="020F0502020204030204" pitchFamily="34" charset="0"/>
                <a:ea typeface="SimSun" panose="02010600030101010101" pitchFamily="2" charset="-122"/>
                <a:cs typeface="Times New Roman" panose="02020603050405020304" pitchFamily="18" charset="0"/>
              </a:rPr>
              <a:t> &amp;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Dr.</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Valdas</a:t>
            </a:r>
            <a:r>
              <a:rPr lang="en-GB" sz="1800" dirty="0">
                <a:effectLst/>
                <a:latin typeface="Calibri" panose="020F0502020204030204" pitchFamily="34" charset="0"/>
                <a:ea typeface="SimSun" panose="02010600030101010101" pitchFamily="2" charset="-122"/>
                <a:cs typeface="Times New Roman" panose="02020603050405020304" pitchFamily="18" charset="0"/>
              </a:rPr>
              <a:t> </a:t>
            </a:r>
            <a:r>
              <a:rPr lang="en-GB" sz="1800" dirty="0" err="1">
                <a:effectLst/>
                <a:latin typeface="Calibri" panose="020F0502020204030204" pitchFamily="34" charset="0"/>
                <a:ea typeface="SimSun" panose="02010600030101010101" pitchFamily="2" charset="-122"/>
                <a:cs typeface="Times New Roman" panose="02020603050405020304" pitchFamily="18" charset="0"/>
              </a:rPr>
              <a:t>Noreika</a:t>
            </a:r>
            <a:endParaRPr lang="en-GB" sz="1800" dirty="0">
              <a:effectLst/>
              <a:latin typeface="Calibri" panose="020F0502020204030204" pitchFamily="34" charset="0"/>
              <a:ea typeface="SimSun" panose="02010600030101010101" pitchFamily="2" charset="-122"/>
              <a:cs typeface="Times New Roman" panose="02020603050405020304" pitchFamily="18" charset="0"/>
            </a:endParaRPr>
          </a:p>
          <a:p>
            <a:pPr marL="266700"/>
            <a:r>
              <a:rPr lang="en-GB" sz="1800" dirty="0">
                <a:effectLst/>
                <a:latin typeface="Calibri" panose="020F0502020204030204" pitchFamily="34" charset="0"/>
                <a:ea typeface="SimSun" panose="02010600030101010101" pitchFamily="2" charset="-122"/>
                <a:cs typeface="Times New Roman" panose="02020603050405020304" pitchFamily="18" charset="0"/>
              </a:rPr>
              <a:t> Consciousness is one of the greatest remaining mysteries in all of biology: the ability to experience the world is one of the key considerations of what makes us human. This module will delve into the psychology and neuroscience of consciousness, reflecting the most recent progress in the field. It will explore ethical considerations in the study of consciousness, and consider the implications of diminished consciousness in psychiatric and neurological conditions, such as depression and dementia.</a:t>
            </a:r>
          </a:p>
          <a:p>
            <a:r>
              <a:rPr lang="en-GB" sz="1800" b="1" dirty="0">
                <a:solidFill>
                  <a:srgbClr val="A6A6A6"/>
                </a:solidFill>
                <a:effectLst/>
                <a:latin typeface="Calibri" panose="020F0502020204030204" pitchFamily="34" charset="0"/>
                <a:ea typeface="SimSun" panose="02010600030101010101" pitchFamily="2" charset="-122"/>
                <a:cs typeface="Arial" panose="020B0604020202020204" pitchFamily="34" charset="0"/>
              </a:rPr>
              <a:t> </a:t>
            </a:r>
            <a:r>
              <a:rPr lang="en-GB" sz="1800" dirty="0">
                <a:effectLst/>
                <a:latin typeface="Calibri" panose="020F0502020204030204" pitchFamily="34" charset="0"/>
                <a:ea typeface="SimSun" panose="02010600030101010101" pitchFamily="2" charset="-122"/>
                <a:cs typeface="Times New Roman" panose="02020603050405020304" pitchFamily="18" charset="0"/>
              </a:rPr>
              <a:t>50% Exam, 50% Coursework*</a:t>
            </a:r>
          </a:p>
          <a:p>
            <a:endParaRPr lang="en-GB" dirty="0"/>
          </a:p>
        </p:txBody>
      </p:sp>
    </p:spTree>
    <p:extLst>
      <p:ext uri="{BB962C8B-B14F-4D97-AF65-F5344CB8AC3E}">
        <p14:creationId xmlns:p14="http://schemas.microsoft.com/office/powerpoint/2010/main" val="2852462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F7BB0-3014-7FAB-B21B-528B491B479B}"/>
              </a:ext>
            </a:extLst>
          </p:cNvPr>
          <p:cNvSpPr>
            <a:spLocks noGrp="1"/>
          </p:cNvSpPr>
          <p:nvPr>
            <p:ph type="title"/>
          </p:nvPr>
        </p:nvSpPr>
        <p:spPr/>
        <p:txBody>
          <a:bodyPr/>
          <a:lstStyle/>
          <a:p>
            <a:r>
              <a:rPr lang="en-GB" dirty="0"/>
              <a:t>Year 3 has choices!</a:t>
            </a:r>
          </a:p>
        </p:txBody>
      </p:sp>
      <p:sp>
        <p:nvSpPr>
          <p:cNvPr id="3" name="Content Placeholder 2">
            <a:extLst>
              <a:ext uri="{FF2B5EF4-FFF2-40B4-BE49-F238E27FC236}">
                <a16:creationId xmlns:a16="http://schemas.microsoft.com/office/drawing/2014/main" id="{113A5B9E-ED7F-5038-6FF4-16BA648089C6}"/>
              </a:ext>
            </a:extLst>
          </p:cNvPr>
          <p:cNvSpPr>
            <a:spLocks noGrp="1"/>
          </p:cNvSpPr>
          <p:nvPr>
            <p:ph idx="1"/>
          </p:nvPr>
        </p:nvSpPr>
        <p:spPr>
          <a:xfrm>
            <a:off x="873657" y="2084832"/>
            <a:ext cx="11318343" cy="4023360"/>
          </a:xfrm>
        </p:spPr>
        <p:txBody>
          <a:bodyPr>
            <a:normAutofit/>
          </a:bodyPr>
          <a:lstStyle/>
          <a:p>
            <a:r>
              <a:rPr lang="en-GB" sz="2400" dirty="0"/>
              <a:t>You have OPTIONS for the modules in your Final Year at QMUL</a:t>
            </a:r>
          </a:p>
        </p:txBody>
      </p:sp>
      <p:sp>
        <p:nvSpPr>
          <p:cNvPr id="8" name="Flowchart: Process 7">
            <a:extLst>
              <a:ext uri="{FF2B5EF4-FFF2-40B4-BE49-F238E27FC236}">
                <a16:creationId xmlns:a16="http://schemas.microsoft.com/office/drawing/2014/main" id="{457A960E-B9DA-AB0D-0360-B34937079C13}"/>
              </a:ext>
            </a:extLst>
          </p:cNvPr>
          <p:cNvSpPr/>
          <p:nvPr/>
        </p:nvSpPr>
        <p:spPr>
          <a:xfrm>
            <a:off x="1024128" y="2985574"/>
            <a:ext cx="5214626" cy="3287210"/>
          </a:xfrm>
          <a:prstGeom prst="flowChart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400" dirty="0"/>
              <a:t>Choice of Final Year Project</a:t>
            </a:r>
          </a:p>
          <a:p>
            <a:pPr marL="342900" indent="-342900">
              <a:buFont typeface="Arial" panose="020B0604020202020204" pitchFamily="34" charset="0"/>
              <a:buChar char="•"/>
            </a:pPr>
            <a:r>
              <a:rPr lang="en-GB" sz="2400" dirty="0"/>
              <a:t>PSY600 Empirical Research Project</a:t>
            </a:r>
          </a:p>
          <a:p>
            <a:pPr marL="342900" indent="-342900">
              <a:buFont typeface="Arial" panose="020B0604020202020204" pitchFamily="34" charset="0"/>
              <a:buChar char="•"/>
            </a:pPr>
            <a:r>
              <a:rPr lang="en-GB" sz="2400" dirty="0"/>
              <a:t>PSY606 Extended Essay</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endParaRPr lang="en-GB" sz="2400" dirty="0"/>
          </a:p>
        </p:txBody>
      </p:sp>
      <p:sp>
        <p:nvSpPr>
          <p:cNvPr id="9" name="Flowchart: Process 8">
            <a:extLst>
              <a:ext uri="{FF2B5EF4-FFF2-40B4-BE49-F238E27FC236}">
                <a16:creationId xmlns:a16="http://schemas.microsoft.com/office/drawing/2014/main" id="{5620C095-E16E-B11D-11AD-F4D05E1767B1}"/>
              </a:ext>
            </a:extLst>
          </p:cNvPr>
          <p:cNvSpPr/>
          <p:nvPr/>
        </p:nvSpPr>
        <p:spPr>
          <a:xfrm>
            <a:off x="6389225" y="2985574"/>
            <a:ext cx="5214626" cy="3287210"/>
          </a:xfrm>
          <a:prstGeom prst="flowChartProcess">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r>
              <a:rPr lang="en-GB" sz="2400" dirty="0"/>
              <a:t>Choice of Elective Modules</a:t>
            </a:r>
          </a:p>
          <a:p>
            <a:pPr marL="342900" indent="-342900">
              <a:buFont typeface="Arial" panose="020B0604020202020204" pitchFamily="34" charset="0"/>
              <a:buChar char="•"/>
            </a:pPr>
            <a:r>
              <a:rPr lang="en-GB" sz="2400" dirty="0"/>
              <a:t>Select 3 per semester</a:t>
            </a:r>
          </a:p>
          <a:p>
            <a:pPr marL="342900" indent="-342900">
              <a:buFont typeface="Arial" panose="020B0604020202020204" pitchFamily="34" charset="0"/>
              <a:buChar char="•"/>
            </a:pPr>
            <a:r>
              <a:rPr lang="en-GB" sz="2400" dirty="0"/>
              <a:t>Choose options based on interests and/or career aspirations</a:t>
            </a:r>
          </a:p>
          <a:p>
            <a:endParaRPr lang="en-GB" sz="2400" dirty="0"/>
          </a:p>
        </p:txBody>
      </p:sp>
    </p:spTree>
    <p:extLst>
      <p:ext uri="{BB962C8B-B14F-4D97-AF65-F5344CB8AC3E}">
        <p14:creationId xmlns:p14="http://schemas.microsoft.com/office/powerpoint/2010/main" val="3019718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4" name="Text Placeholder 3">
            <a:extLst>
              <a:ext uri="{FF2B5EF4-FFF2-40B4-BE49-F238E27FC236}">
                <a16:creationId xmlns:a16="http://schemas.microsoft.com/office/drawing/2014/main" id="{EBC6CB9D-5509-4062-BD3C-E32CF4FDA640}"/>
              </a:ext>
            </a:extLst>
          </p:cNvPr>
          <p:cNvSpPr>
            <a:spLocks noGrp="1"/>
          </p:cNvSpPr>
          <p:nvPr>
            <p:ph type="body" idx="1"/>
          </p:nvPr>
        </p:nvSpPr>
        <p:spPr/>
        <p:style>
          <a:lnRef idx="2">
            <a:schemeClr val="accent1"/>
          </a:lnRef>
          <a:fillRef idx="1">
            <a:schemeClr val="lt1"/>
          </a:fillRef>
          <a:effectRef idx="0">
            <a:schemeClr val="accent1"/>
          </a:effectRef>
          <a:fontRef idx="minor">
            <a:schemeClr val="dk1"/>
          </a:fontRef>
        </p:style>
        <p:txBody>
          <a:bodyPr>
            <a:noAutofit/>
          </a:bodyPr>
          <a:lstStyle/>
          <a:p>
            <a:r>
              <a:rPr lang="en-GB" sz="2800" dirty="0"/>
              <a:t>Psychology Research Project</a:t>
            </a:r>
          </a:p>
        </p:txBody>
      </p:sp>
      <p:sp>
        <p:nvSpPr>
          <p:cNvPr id="5" name="Content Placeholder 4">
            <a:extLst>
              <a:ext uri="{FF2B5EF4-FFF2-40B4-BE49-F238E27FC236}">
                <a16:creationId xmlns:a16="http://schemas.microsoft.com/office/drawing/2014/main" id="{C6BFE8B3-F2C3-43C1-9F60-5C4C76A493C6}"/>
              </a:ext>
            </a:extLst>
          </p:cNvPr>
          <p:cNvSpPr>
            <a:spLocks noGrp="1"/>
          </p:cNvSpPr>
          <p:nvPr>
            <p:ph sz="half" idx="2"/>
          </p:nvPr>
        </p:nvSpPr>
        <p:spPr>
          <a:xfrm>
            <a:off x="1024128" y="3251995"/>
            <a:ext cx="4754880" cy="3341572"/>
          </a:xfrm>
        </p:spPr>
        <p:txBody>
          <a:bodyPr/>
          <a:lstStyle/>
          <a:p>
            <a:r>
              <a:rPr lang="en-GB" dirty="0"/>
              <a:t>PSY600 Research Project in Psychology</a:t>
            </a:r>
          </a:p>
          <a:p>
            <a:pPr lvl="1"/>
            <a:r>
              <a:rPr lang="en-GB" dirty="0"/>
              <a:t>Independent Dissertation Research Project with Dissertation Advisor</a:t>
            </a:r>
          </a:p>
          <a:p>
            <a:pPr lvl="2"/>
            <a:r>
              <a:rPr lang="en-GB" dirty="0"/>
              <a:t>Formulate Research Question</a:t>
            </a:r>
          </a:p>
          <a:p>
            <a:pPr lvl="2"/>
            <a:r>
              <a:rPr lang="en-GB" dirty="0"/>
              <a:t>Literature Review</a:t>
            </a:r>
          </a:p>
          <a:p>
            <a:pPr lvl="2"/>
            <a:r>
              <a:rPr lang="en-GB" dirty="0"/>
              <a:t>Design Research</a:t>
            </a:r>
          </a:p>
          <a:p>
            <a:pPr lvl="2"/>
            <a:r>
              <a:rPr lang="en-GB" dirty="0"/>
              <a:t>Collect data</a:t>
            </a:r>
          </a:p>
          <a:p>
            <a:pPr lvl="2"/>
            <a:r>
              <a:rPr lang="en-GB" dirty="0"/>
              <a:t>Analyse data</a:t>
            </a:r>
          </a:p>
          <a:p>
            <a:pPr lvl="2"/>
            <a:r>
              <a:rPr lang="en-GB" dirty="0"/>
              <a:t>Write up research in Dissertation (6000-8000 words)</a:t>
            </a:r>
          </a:p>
          <a:p>
            <a:pPr lvl="1"/>
            <a:r>
              <a:rPr lang="en-GB" dirty="0"/>
              <a:t>30 credits – All Year</a:t>
            </a:r>
          </a:p>
          <a:p>
            <a:pPr lvl="1"/>
            <a:r>
              <a:rPr lang="en-GB" dirty="0"/>
              <a:t>BPS accreditation</a:t>
            </a:r>
          </a:p>
          <a:p>
            <a:pPr lvl="1"/>
            <a:endParaRPr lang="en-GB" dirty="0"/>
          </a:p>
        </p:txBody>
      </p:sp>
      <p:sp>
        <p:nvSpPr>
          <p:cNvPr id="6" name="Text Placeholder 5">
            <a:extLst>
              <a:ext uri="{FF2B5EF4-FFF2-40B4-BE49-F238E27FC236}">
                <a16:creationId xmlns:a16="http://schemas.microsoft.com/office/drawing/2014/main" id="{4C358A98-A911-4C6F-A95F-5D2935AEF328}"/>
              </a:ext>
            </a:extLst>
          </p:cNvPr>
          <p:cNvSpPr>
            <a:spLocks noGrp="1"/>
          </p:cNvSpPr>
          <p:nvPr>
            <p:ph type="body" sz="quarter" idx="3"/>
          </p:nvPr>
        </p:nvSpPr>
        <p:spPr/>
        <p:style>
          <a:lnRef idx="2">
            <a:schemeClr val="accent1"/>
          </a:lnRef>
          <a:fillRef idx="1">
            <a:schemeClr val="lt1"/>
          </a:fillRef>
          <a:effectRef idx="0">
            <a:schemeClr val="accent1"/>
          </a:effectRef>
          <a:fontRef idx="minor">
            <a:schemeClr val="dk1"/>
          </a:fontRef>
        </p:style>
        <p:txBody>
          <a:bodyPr>
            <a:normAutofit/>
          </a:bodyPr>
          <a:lstStyle/>
          <a:p>
            <a:r>
              <a:rPr lang="en-GB" sz="2800" dirty="0"/>
              <a:t>Psychology Extended Essay</a:t>
            </a:r>
          </a:p>
        </p:txBody>
      </p:sp>
      <p:sp>
        <p:nvSpPr>
          <p:cNvPr id="7" name="Content Placeholder 6">
            <a:extLst>
              <a:ext uri="{FF2B5EF4-FFF2-40B4-BE49-F238E27FC236}">
                <a16:creationId xmlns:a16="http://schemas.microsoft.com/office/drawing/2014/main" id="{2BB57B9C-7C08-4AA7-9897-940C1D57C8E8}"/>
              </a:ext>
            </a:extLst>
          </p:cNvPr>
          <p:cNvSpPr>
            <a:spLocks noGrp="1"/>
          </p:cNvSpPr>
          <p:nvPr>
            <p:ph sz="quarter" idx="4"/>
          </p:nvPr>
        </p:nvSpPr>
        <p:spPr>
          <a:xfrm>
            <a:off x="5990888" y="3251995"/>
            <a:ext cx="4754880" cy="3341572"/>
          </a:xfrm>
        </p:spPr>
        <p:txBody>
          <a:bodyPr/>
          <a:lstStyle/>
          <a:p>
            <a:r>
              <a:rPr lang="en-GB" dirty="0"/>
              <a:t>PSY606 Extended Essay in Psychology</a:t>
            </a:r>
          </a:p>
          <a:p>
            <a:pPr lvl="1"/>
            <a:r>
              <a:rPr lang="en-GB" dirty="0"/>
              <a:t>Independent Analysis Project</a:t>
            </a:r>
          </a:p>
          <a:p>
            <a:pPr lvl="2"/>
            <a:r>
              <a:rPr lang="en-GB" dirty="0"/>
              <a:t>Formulate Research Question</a:t>
            </a:r>
          </a:p>
          <a:p>
            <a:pPr lvl="2"/>
            <a:r>
              <a:rPr lang="en-GB" dirty="0"/>
              <a:t>Literature Review &amp; Analysis</a:t>
            </a:r>
          </a:p>
          <a:p>
            <a:pPr lvl="2"/>
            <a:r>
              <a:rPr lang="en-GB" dirty="0"/>
              <a:t>Identify Gaps in Understanding</a:t>
            </a:r>
          </a:p>
          <a:p>
            <a:pPr lvl="2"/>
            <a:r>
              <a:rPr lang="en-GB" dirty="0"/>
              <a:t>Identify Future Directions of Research</a:t>
            </a:r>
          </a:p>
          <a:p>
            <a:pPr lvl="2"/>
            <a:r>
              <a:rPr lang="en-GB" dirty="0"/>
              <a:t>Write up in Extended Essay (6000 – 8000 words)</a:t>
            </a:r>
          </a:p>
          <a:p>
            <a:pPr lvl="1"/>
            <a:r>
              <a:rPr lang="en-GB" dirty="0"/>
              <a:t>15 credits – one semester</a:t>
            </a:r>
          </a:p>
          <a:p>
            <a:pPr lvl="1"/>
            <a:r>
              <a:rPr lang="en-GB" dirty="0"/>
              <a:t>NO BPS accreditation</a:t>
            </a:r>
          </a:p>
        </p:txBody>
      </p:sp>
    </p:spTree>
    <p:extLst>
      <p:ext uri="{BB962C8B-B14F-4D97-AF65-F5344CB8AC3E}">
        <p14:creationId xmlns:p14="http://schemas.microsoft.com/office/powerpoint/2010/main" val="181257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4" name="Text Placeholder 3">
            <a:extLst>
              <a:ext uri="{FF2B5EF4-FFF2-40B4-BE49-F238E27FC236}">
                <a16:creationId xmlns:a16="http://schemas.microsoft.com/office/drawing/2014/main" id="{EBC6CB9D-5509-4062-BD3C-E32CF4FDA640}"/>
              </a:ext>
            </a:extLst>
          </p:cNvPr>
          <p:cNvSpPr>
            <a:spLocks noGrp="1"/>
          </p:cNvSpPr>
          <p:nvPr>
            <p:ph type="body" idx="1"/>
          </p:nvPr>
        </p:nvSpPr>
        <p:spPr>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a:bodyPr>
          <a:lstStyle/>
          <a:p>
            <a:r>
              <a:rPr lang="en-GB" sz="3600" dirty="0">
                <a:solidFill>
                  <a:schemeClr val="accent4"/>
                </a:solidFill>
              </a:rPr>
              <a:t>Semester A Electives</a:t>
            </a:r>
          </a:p>
        </p:txBody>
      </p:sp>
      <p:sp>
        <p:nvSpPr>
          <p:cNvPr id="5" name="Content Placeholder 4">
            <a:extLst>
              <a:ext uri="{FF2B5EF4-FFF2-40B4-BE49-F238E27FC236}">
                <a16:creationId xmlns:a16="http://schemas.microsoft.com/office/drawing/2014/main" id="{C6BFE8B3-F2C3-43C1-9F60-5C4C76A493C6}"/>
              </a:ext>
            </a:extLst>
          </p:cNvPr>
          <p:cNvSpPr>
            <a:spLocks noGrp="1"/>
          </p:cNvSpPr>
          <p:nvPr>
            <p:ph sz="half" idx="2"/>
          </p:nvPr>
        </p:nvSpPr>
        <p:spPr>
          <a:xfrm>
            <a:off x="1024128" y="3140786"/>
            <a:ext cx="4754880" cy="3341572"/>
          </a:xfrm>
        </p:spPr>
        <p:txBody>
          <a:bodyPr>
            <a:normAutofit fontScale="92500"/>
          </a:bodyPr>
          <a:lstStyle/>
          <a:p>
            <a:pPr>
              <a:buFont typeface="Arial" panose="020B0604020202020204" pitchFamily="34" charset="0"/>
              <a:buChar char="•"/>
            </a:pPr>
            <a:r>
              <a:rPr lang="en-GB" dirty="0"/>
              <a:t>PSY314 Criminal and Forensic Psychology</a:t>
            </a:r>
          </a:p>
          <a:p>
            <a:pPr>
              <a:buFont typeface="Arial" panose="020B0604020202020204" pitchFamily="34" charset="0"/>
              <a:buChar char="•"/>
            </a:pPr>
            <a:r>
              <a:rPr lang="en-GB" dirty="0"/>
              <a:t>PSY324 Cognitive </a:t>
            </a:r>
            <a:r>
              <a:rPr lang="en-GB" dirty="0" err="1"/>
              <a:t>Behavioral</a:t>
            </a:r>
            <a:r>
              <a:rPr lang="en-GB" dirty="0"/>
              <a:t> Therapy: An Introduction</a:t>
            </a:r>
          </a:p>
          <a:p>
            <a:pPr>
              <a:buFont typeface="Arial" panose="020B0604020202020204" pitchFamily="34" charset="0"/>
              <a:buChar char="•"/>
            </a:pPr>
            <a:r>
              <a:rPr lang="en-GB" dirty="0"/>
              <a:t>PSY326 Working with Vulnerable Groups</a:t>
            </a:r>
          </a:p>
          <a:p>
            <a:pPr>
              <a:buFont typeface="Arial" panose="020B0604020202020204" pitchFamily="34" charset="0"/>
              <a:buChar char="•"/>
            </a:pPr>
            <a:r>
              <a:rPr lang="en-GB" dirty="0"/>
              <a:t>PSY333 Nature, Nurture &amp; Mental Health</a:t>
            </a:r>
          </a:p>
          <a:p>
            <a:pPr>
              <a:buFont typeface="Arial" panose="020B0604020202020204" pitchFamily="34" charset="0"/>
              <a:buChar char="•"/>
            </a:pPr>
            <a:r>
              <a:rPr lang="en-GB" dirty="0"/>
              <a:t> PSY337 Psychology of Play &amp; Games</a:t>
            </a:r>
          </a:p>
          <a:p>
            <a:pPr>
              <a:buFont typeface="Arial" panose="020B0604020202020204" pitchFamily="34" charset="0"/>
              <a:buChar char="•"/>
            </a:pPr>
            <a:r>
              <a:rPr lang="en-GB" dirty="0"/>
              <a:t>PSY338 Child &amp; Adolescent Mental Health (NEW)</a:t>
            </a:r>
          </a:p>
          <a:p>
            <a:pPr lvl="1"/>
            <a:endParaRPr lang="en-GB" dirty="0"/>
          </a:p>
        </p:txBody>
      </p:sp>
      <p:sp>
        <p:nvSpPr>
          <p:cNvPr id="6" name="Text Placeholder 5">
            <a:extLst>
              <a:ext uri="{FF2B5EF4-FFF2-40B4-BE49-F238E27FC236}">
                <a16:creationId xmlns:a16="http://schemas.microsoft.com/office/drawing/2014/main" id="{4C358A98-A911-4C6F-A95F-5D2935AEF328}"/>
              </a:ext>
            </a:extLst>
          </p:cNvPr>
          <p:cNvSpPr>
            <a:spLocks noGrp="1"/>
          </p:cNvSpPr>
          <p:nvPr>
            <p:ph type="body" sz="quarter" idx="3"/>
          </p:nvPr>
        </p:nvSpPr>
        <p:spPr>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ormAutofit/>
          </a:bodyPr>
          <a:lstStyle/>
          <a:p>
            <a:r>
              <a:rPr lang="en-GB" sz="3600" dirty="0">
                <a:solidFill>
                  <a:schemeClr val="accent4"/>
                </a:solidFill>
              </a:rPr>
              <a:t>Semester B Electives</a:t>
            </a:r>
          </a:p>
        </p:txBody>
      </p:sp>
      <p:sp>
        <p:nvSpPr>
          <p:cNvPr id="7" name="Content Placeholder 6">
            <a:extLst>
              <a:ext uri="{FF2B5EF4-FFF2-40B4-BE49-F238E27FC236}">
                <a16:creationId xmlns:a16="http://schemas.microsoft.com/office/drawing/2014/main" id="{2BB57B9C-7C08-4AA7-9897-940C1D57C8E8}"/>
              </a:ext>
            </a:extLst>
          </p:cNvPr>
          <p:cNvSpPr>
            <a:spLocks noGrp="1"/>
          </p:cNvSpPr>
          <p:nvPr>
            <p:ph sz="quarter" idx="4"/>
          </p:nvPr>
        </p:nvSpPr>
        <p:spPr>
          <a:xfrm>
            <a:off x="5990888" y="3140786"/>
            <a:ext cx="4754880" cy="3341572"/>
          </a:xfrm>
        </p:spPr>
        <p:txBody>
          <a:bodyPr>
            <a:normAutofit fontScale="92500"/>
          </a:bodyPr>
          <a:lstStyle/>
          <a:p>
            <a:pPr>
              <a:buFont typeface="Arial" panose="020B0604020202020204" pitchFamily="34" charset="0"/>
              <a:buChar char="•"/>
            </a:pPr>
            <a:r>
              <a:rPr lang="en-GB" dirty="0"/>
              <a:t> PSY318 Business Psychology</a:t>
            </a:r>
          </a:p>
          <a:p>
            <a:pPr>
              <a:buFont typeface="Arial" panose="020B0604020202020204" pitchFamily="34" charset="0"/>
              <a:buChar char="•"/>
            </a:pPr>
            <a:r>
              <a:rPr lang="en-GB" dirty="0"/>
              <a:t> PSY323 Cognitive &amp; Affective Neuroscience</a:t>
            </a:r>
          </a:p>
          <a:p>
            <a:pPr>
              <a:buFont typeface="Arial" panose="020B0604020202020204" pitchFamily="34" charset="0"/>
              <a:buChar char="•"/>
            </a:pPr>
            <a:r>
              <a:rPr lang="en-GB" dirty="0"/>
              <a:t> PSY329 Counselling Psychology</a:t>
            </a:r>
          </a:p>
          <a:p>
            <a:pPr>
              <a:buFont typeface="Arial" panose="020B0604020202020204" pitchFamily="34" charset="0"/>
              <a:buChar char="•"/>
            </a:pPr>
            <a:r>
              <a:rPr lang="en-GB" dirty="0"/>
              <a:t>PSY336 Sports and Exercise Psychology</a:t>
            </a:r>
          </a:p>
          <a:p>
            <a:pPr>
              <a:buFont typeface="Arial" panose="020B0604020202020204" pitchFamily="34" charset="0"/>
              <a:buChar char="•"/>
            </a:pPr>
            <a:r>
              <a:rPr lang="en-GB" dirty="0"/>
              <a:t>PSY339 Social Development</a:t>
            </a:r>
          </a:p>
          <a:p>
            <a:pPr>
              <a:buFont typeface="Arial" panose="020B0604020202020204" pitchFamily="34" charset="0"/>
              <a:buChar char="•"/>
            </a:pPr>
            <a:r>
              <a:rPr lang="en-GB" dirty="0"/>
              <a:t>PSY340 The Science of Consciousness (NEW)</a:t>
            </a:r>
          </a:p>
        </p:txBody>
      </p:sp>
      <p:sp>
        <p:nvSpPr>
          <p:cNvPr id="3" name="Speech Bubble: Oval 2">
            <a:extLst>
              <a:ext uri="{FF2B5EF4-FFF2-40B4-BE49-F238E27FC236}">
                <a16:creationId xmlns:a16="http://schemas.microsoft.com/office/drawing/2014/main" id="{4CAE0B17-D4CE-4C96-ABE2-E92125266591}"/>
              </a:ext>
            </a:extLst>
          </p:cNvPr>
          <p:cNvSpPr/>
          <p:nvPr/>
        </p:nvSpPr>
        <p:spPr>
          <a:xfrm>
            <a:off x="8377882" y="370703"/>
            <a:ext cx="3521676" cy="1112108"/>
          </a:xfrm>
          <a:prstGeom prst="wedgeEllipse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t>Each Module is 15 credits</a:t>
            </a:r>
          </a:p>
        </p:txBody>
      </p:sp>
    </p:spTree>
    <p:extLst>
      <p:ext uri="{BB962C8B-B14F-4D97-AF65-F5344CB8AC3E}">
        <p14:creationId xmlns:p14="http://schemas.microsoft.com/office/powerpoint/2010/main" val="68535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8" name="Content Placeholder 7">
            <a:extLst>
              <a:ext uri="{FF2B5EF4-FFF2-40B4-BE49-F238E27FC236}">
                <a16:creationId xmlns:a16="http://schemas.microsoft.com/office/drawing/2014/main" id="{B34CE2F9-BA53-4C2A-977D-E4C2E8689121}"/>
              </a:ext>
            </a:extLst>
          </p:cNvPr>
          <p:cNvSpPr>
            <a:spLocks noGrp="1"/>
          </p:cNvSpPr>
          <p:nvPr>
            <p:ph idx="1"/>
          </p:nvPr>
        </p:nvSpPr>
        <p:spPr>
          <a:xfrm>
            <a:off x="1024128" y="2286000"/>
            <a:ext cx="10900142" cy="4023360"/>
          </a:xfrm>
        </p:spPr>
        <p:txBody>
          <a:bodyPr>
            <a:normAutofit/>
          </a:bodyPr>
          <a:lstStyle/>
          <a:p>
            <a:pPr algn="ctr"/>
            <a:r>
              <a:rPr lang="en-GB" sz="3600" dirty="0"/>
              <a:t>You need 120 credits in total for your Third Year:</a:t>
            </a:r>
          </a:p>
          <a:p>
            <a:pPr algn="ctr"/>
            <a:endParaRPr lang="en-GB" sz="1000" dirty="0"/>
          </a:p>
          <a:p>
            <a:pPr marL="128270" lvl="1" indent="0" algn="ctr">
              <a:spcAft>
                <a:spcPts val="1200"/>
              </a:spcAft>
              <a:buNone/>
            </a:pPr>
            <a:r>
              <a:rPr lang="en-GB" sz="3200" dirty="0"/>
              <a:t>PSY600 (30 credits) + 6 15-credit electives = 120 credits</a:t>
            </a:r>
          </a:p>
          <a:p>
            <a:pPr marL="128270" lvl="1" indent="0" algn="ctr">
              <a:spcAft>
                <a:spcPts val="1200"/>
              </a:spcAft>
              <a:buNone/>
            </a:pPr>
            <a:r>
              <a:rPr lang="en-GB" sz="3200" dirty="0"/>
              <a:t>Or</a:t>
            </a:r>
          </a:p>
          <a:p>
            <a:pPr marL="128270" lvl="1" indent="0" algn="ctr">
              <a:spcAft>
                <a:spcPts val="1200"/>
              </a:spcAft>
              <a:buNone/>
            </a:pPr>
            <a:r>
              <a:rPr lang="en-GB" sz="3200" dirty="0"/>
              <a:t>PSY606 (15 credits) + 7 15-credit electives = 120 credits</a:t>
            </a:r>
          </a:p>
          <a:p>
            <a:pPr lvl="1" algn="ctr"/>
            <a:endParaRPr lang="en-GB" sz="3200" dirty="0"/>
          </a:p>
          <a:p>
            <a:pPr lvl="1" algn="ctr"/>
            <a:endParaRPr lang="en-GB" sz="3200" dirty="0"/>
          </a:p>
        </p:txBody>
      </p:sp>
    </p:spTree>
    <p:extLst>
      <p:ext uri="{BB962C8B-B14F-4D97-AF65-F5344CB8AC3E}">
        <p14:creationId xmlns:p14="http://schemas.microsoft.com/office/powerpoint/2010/main" val="216608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8" name="Content Placeholder 7">
            <a:extLst>
              <a:ext uri="{FF2B5EF4-FFF2-40B4-BE49-F238E27FC236}">
                <a16:creationId xmlns:a16="http://schemas.microsoft.com/office/drawing/2014/main" id="{B34CE2F9-BA53-4C2A-977D-E4C2E8689121}"/>
              </a:ext>
            </a:extLst>
          </p:cNvPr>
          <p:cNvSpPr>
            <a:spLocks noGrp="1"/>
          </p:cNvSpPr>
          <p:nvPr>
            <p:ph idx="1"/>
          </p:nvPr>
        </p:nvSpPr>
        <p:spPr>
          <a:xfrm>
            <a:off x="645929" y="2166186"/>
            <a:ext cx="10900142" cy="4023360"/>
          </a:xfrm>
        </p:spPr>
        <p:txBody>
          <a:bodyPr>
            <a:normAutofit/>
          </a:bodyPr>
          <a:lstStyle/>
          <a:p>
            <a:r>
              <a:rPr lang="en-GB" sz="3600" dirty="0"/>
              <a:t>Schedule:</a:t>
            </a:r>
          </a:p>
          <a:p>
            <a:endParaRPr lang="en-GB" sz="1000" dirty="0"/>
          </a:p>
          <a:p>
            <a:pPr lvl="1"/>
            <a:r>
              <a:rPr lang="en-GB" sz="3200" dirty="0"/>
              <a:t>PSY600 Route</a:t>
            </a:r>
          </a:p>
          <a:p>
            <a:pPr lvl="2"/>
            <a:r>
              <a:rPr lang="en-GB" sz="2800" dirty="0"/>
              <a:t>3 Electives in Semester A and 3 Electives in Semester B</a:t>
            </a:r>
          </a:p>
          <a:p>
            <a:pPr marL="128270" lvl="1" indent="0">
              <a:buNone/>
            </a:pPr>
            <a:endParaRPr lang="en-GB" sz="3200" dirty="0"/>
          </a:p>
          <a:p>
            <a:pPr lvl="1"/>
            <a:r>
              <a:rPr lang="en-GB" sz="3200" dirty="0"/>
              <a:t>PSY606 Route</a:t>
            </a:r>
          </a:p>
          <a:p>
            <a:pPr lvl="2"/>
            <a:r>
              <a:rPr lang="en-GB" sz="2800" dirty="0"/>
              <a:t>4 Electives in Semester A and 3 Electives in Semester B</a:t>
            </a:r>
          </a:p>
          <a:p>
            <a:pPr lvl="1" algn="ctr"/>
            <a:endParaRPr lang="en-GB" sz="3200" dirty="0"/>
          </a:p>
          <a:p>
            <a:pPr lvl="1" algn="ctr"/>
            <a:endParaRPr lang="en-GB" sz="3200" dirty="0"/>
          </a:p>
        </p:txBody>
      </p:sp>
    </p:spTree>
    <p:extLst>
      <p:ext uri="{BB962C8B-B14F-4D97-AF65-F5344CB8AC3E}">
        <p14:creationId xmlns:p14="http://schemas.microsoft.com/office/powerpoint/2010/main" val="341310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977B-CB6E-413B-8610-688FF94AA1A8}"/>
              </a:ext>
            </a:extLst>
          </p:cNvPr>
          <p:cNvSpPr>
            <a:spLocks noGrp="1"/>
          </p:cNvSpPr>
          <p:nvPr>
            <p:ph type="title"/>
          </p:nvPr>
        </p:nvSpPr>
        <p:spPr/>
        <p:txBody>
          <a:bodyPr/>
          <a:lstStyle/>
          <a:p>
            <a:r>
              <a:rPr lang="en-GB" dirty="0"/>
              <a:t>Third-year in psychology</a:t>
            </a:r>
          </a:p>
        </p:txBody>
      </p:sp>
      <p:sp>
        <p:nvSpPr>
          <p:cNvPr id="8" name="Content Placeholder 7">
            <a:extLst>
              <a:ext uri="{FF2B5EF4-FFF2-40B4-BE49-F238E27FC236}">
                <a16:creationId xmlns:a16="http://schemas.microsoft.com/office/drawing/2014/main" id="{B34CE2F9-BA53-4C2A-977D-E4C2E8689121}"/>
              </a:ext>
            </a:extLst>
          </p:cNvPr>
          <p:cNvSpPr>
            <a:spLocks noGrp="1"/>
          </p:cNvSpPr>
          <p:nvPr>
            <p:ph idx="1"/>
          </p:nvPr>
        </p:nvSpPr>
        <p:spPr>
          <a:xfrm>
            <a:off x="1024128" y="2286000"/>
            <a:ext cx="11025118" cy="4023360"/>
          </a:xfrm>
        </p:spPr>
        <p:txBody>
          <a:bodyPr>
            <a:normAutofit fontScale="92500"/>
          </a:bodyPr>
          <a:lstStyle/>
          <a:p>
            <a:r>
              <a:rPr lang="en-GB" sz="3600" dirty="0"/>
              <a:t>How do I select modules?</a:t>
            </a:r>
          </a:p>
          <a:p>
            <a:pPr lvl="1"/>
            <a:r>
              <a:rPr lang="en-GB" sz="2400" dirty="0"/>
              <a:t>Through </a:t>
            </a:r>
            <a:r>
              <a:rPr lang="en-GB" sz="2400" dirty="0" err="1"/>
              <a:t>MySIS</a:t>
            </a:r>
            <a:endParaRPr lang="en-GB" sz="2400" dirty="0"/>
          </a:p>
          <a:p>
            <a:pPr lvl="1"/>
            <a:r>
              <a:rPr lang="en-GB" sz="2400" dirty="0"/>
              <a:t>Instructions provided via SBBS (see emails from “SBBS OFFICE”</a:t>
            </a:r>
          </a:p>
          <a:p>
            <a:r>
              <a:rPr lang="en-GB" sz="3600" dirty="0"/>
              <a:t>When do I select my modules?</a:t>
            </a:r>
          </a:p>
          <a:p>
            <a:pPr lvl="1"/>
            <a:r>
              <a:rPr lang="en-GB" sz="2400" dirty="0"/>
              <a:t>Module Selection opens Monday, March 18 and closes April 23, 2024</a:t>
            </a:r>
          </a:p>
          <a:p>
            <a:pPr marL="0" indent="0">
              <a:lnSpc>
                <a:spcPct val="100000"/>
              </a:lnSpc>
              <a:buNone/>
            </a:pPr>
            <a:r>
              <a:rPr lang="en-GB" sz="3600" dirty="0"/>
              <a:t>There are no caps on modules during Spring Module Registration!</a:t>
            </a:r>
          </a:p>
          <a:p>
            <a:pPr lvl="1">
              <a:lnSpc>
                <a:spcPct val="100000"/>
              </a:lnSpc>
            </a:pPr>
            <a:r>
              <a:rPr lang="en-GB" sz="2400" dirty="0"/>
              <a:t>You may change modules up until the end of Week 2 in each Semester in Y3. However, changes after Spring Registration are NOT GUARANTEED and limited to room/teaching capacity</a:t>
            </a:r>
          </a:p>
          <a:p>
            <a:pPr lvl="1"/>
            <a:endParaRPr lang="en-GB" sz="2400" dirty="0"/>
          </a:p>
          <a:p>
            <a:pPr lvl="1"/>
            <a:endParaRPr lang="en-GB" sz="2400" dirty="0"/>
          </a:p>
          <a:p>
            <a:pPr lvl="1" algn="ctr"/>
            <a:endParaRPr lang="en-GB" sz="3200" dirty="0"/>
          </a:p>
          <a:p>
            <a:pPr lvl="1" algn="ctr"/>
            <a:endParaRPr lang="en-GB" sz="3200" dirty="0"/>
          </a:p>
        </p:txBody>
      </p:sp>
    </p:spTree>
    <p:extLst>
      <p:ext uri="{BB962C8B-B14F-4D97-AF65-F5344CB8AC3E}">
        <p14:creationId xmlns:p14="http://schemas.microsoft.com/office/powerpoint/2010/main" val="314419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2ADD1-C5DA-26CB-780D-81513FB620FB}"/>
              </a:ext>
            </a:extLst>
          </p:cNvPr>
          <p:cNvSpPr>
            <a:spLocks noGrp="1"/>
          </p:cNvSpPr>
          <p:nvPr>
            <p:ph type="title"/>
          </p:nvPr>
        </p:nvSpPr>
        <p:spPr/>
        <p:txBody>
          <a:bodyPr/>
          <a:lstStyle/>
          <a:p>
            <a:r>
              <a:rPr lang="en-GB" dirty="0"/>
              <a:t>Where to find more information?</a:t>
            </a:r>
          </a:p>
        </p:txBody>
      </p:sp>
      <p:pic>
        <p:nvPicPr>
          <p:cNvPr id="6" name="Content Placeholder 5">
            <a:extLst>
              <a:ext uri="{FF2B5EF4-FFF2-40B4-BE49-F238E27FC236}">
                <a16:creationId xmlns:a16="http://schemas.microsoft.com/office/drawing/2014/main" id="{7B89AFF5-2E77-40C4-0A07-4B04361470B2}"/>
              </a:ext>
            </a:extLst>
          </p:cNvPr>
          <p:cNvPicPr>
            <a:picLocks noGrp="1" noChangeAspect="1"/>
          </p:cNvPicPr>
          <p:nvPr>
            <p:ph idx="1"/>
          </p:nvPr>
        </p:nvPicPr>
        <p:blipFill>
          <a:blip r:embed="rId2"/>
          <a:stretch>
            <a:fillRect/>
          </a:stretch>
        </p:blipFill>
        <p:spPr>
          <a:xfrm>
            <a:off x="861349" y="2369728"/>
            <a:ext cx="10104996" cy="2118544"/>
          </a:xfrm>
        </p:spPr>
      </p:pic>
      <p:sp>
        <p:nvSpPr>
          <p:cNvPr id="4" name="Slide Number Placeholder 3">
            <a:extLst>
              <a:ext uri="{FF2B5EF4-FFF2-40B4-BE49-F238E27FC236}">
                <a16:creationId xmlns:a16="http://schemas.microsoft.com/office/drawing/2014/main" id="{18B8DBFA-781F-A6F5-E849-238F729AB68E}"/>
              </a:ext>
            </a:extLst>
          </p:cNvPr>
          <p:cNvSpPr>
            <a:spLocks noGrp="1"/>
          </p:cNvSpPr>
          <p:nvPr>
            <p:ph type="sldNum" sz="quarter" idx="12"/>
          </p:nvPr>
        </p:nvSpPr>
        <p:spPr/>
        <p:txBody>
          <a:bodyPr/>
          <a:lstStyle/>
          <a:p>
            <a:fld id="{A8E90CD8-CE1B-433B-B1F3-57D223540C54}" type="slidenum">
              <a:rPr lang="en-GB" smtClean="0"/>
              <a:t>9</a:t>
            </a:fld>
            <a:endParaRPr lang="en-GB"/>
          </a:p>
        </p:txBody>
      </p:sp>
      <p:sp>
        <p:nvSpPr>
          <p:cNvPr id="7" name="Arrow: Down 6">
            <a:extLst>
              <a:ext uri="{FF2B5EF4-FFF2-40B4-BE49-F238E27FC236}">
                <a16:creationId xmlns:a16="http://schemas.microsoft.com/office/drawing/2014/main" id="{A58BFBB0-4506-4A0F-7A81-E19BB6F307ED}"/>
              </a:ext>
            </a:extLst>
          </p:cNvPr>
          <p:cNvSpPr/>
          <p:nvPr/>
        </p:nvSpPr>
        <p:spPr>
          <a:xfrm rot="10800000">
            <a:off x="5223798" y="4333081"/>
            <a:ext cx="1143000" cy="183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163988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7458</TotalTime>
  <Words>2394</Words>
  <Application>Microsoft Office PowerPoint</Application>
  <PresentationFormat>Widescreen</PresentationFormat>
  <Paragraphs>187</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Tw Cen MT</vt:lpstr>
      <vt:lpstr>Tw Cen MT Condensed</vt:lpstr>
      <vt:lpstr>Wingdings 3</vt:lpstr>
      <vt:lpstr>Integral</vt:lpstr>
      <vt:lpstr>Third Year  Module Selection</vt:lpstr>
      <vt:lpstr>Year 3 has choices!</vt:lpstr>
      <vt:lpstr>Year 3 has choices!</vt:lpstr>
      <vt:lpstr>Third-year in psychology</vt:lpstr>
      <vt:lpstr>Third-year in psychology</vt:lpstr>
      <vt:lpstr>Third-year in psychology</vt:lpstr>
      <vt:lpstr>Third-year in psychology</vt:lpstr>
      <vt:lpstr>Third-year in psychology</vt:lpstr>
      <vt:lpstr>Where to find more information?</vt:lpstr>
      <vt:lpstr>PowerPoint Presentation</vt:lpstr>
      <vt:lpstr>The choice is yours!</vt:lpstr>
      <vt:lpstr>Reminder</vt:lpstr>
      <vt:lpstr>Exams in Y3: New Format</vt:lpstr>
      <vt:lpstr>Assessments in year 3</vt:lpstr>
      <vt:lpstr>Semester A Modules</vt:lpstr>
      <vt:lpstr>PSY314 criminal and forensic Psychology</vt:lpstr>
      <vt:lpstr>PSY324 Cognitive behavioural Therapy: An Introduction</vt:lpstr>
      <vt:lpstr>PSY326 working with vulnerable groups</vt:lpstr>
      <vt:lpstr>PSY333 Nature, nurture &amp; mental health</vt:lpstr>
      <vt:lpstr>Psy337 psychology of play &amp; games</vt:lpstr>
      <vt:lpstr>(NEW) PSY338 Child &amp; Adolescent Mental Health</vt:lpstr>
      <vt:lpstr>Semester B Modules</vt:lpstr>
      <vt:lpstr>PSY318 Business psychology</vt:lpstr>
      <vt:lpstr>PSY323 cognitive &amp; affective neuroscience</vt:lpstr>
      <vt:lpstr>PSY329 counselling psychology</vt:lpstr>
      <vt:lpstr>PSY336 Sports and Exercise Psychology</vt:lpstr>
      <vt:lpstr>Psy339 social development</vt:lpstr>
      <vt:lpstr>(NEW) PSY340 The Science of Consciousness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PSY313 Psychology of Creativity</dc:title>
  <dc:creator>S Echols</dc:creator>
  <cp:lastModifiedBy>Stephanie Echols</cp:lastModifiedBy>
  <cp:revision>23</cp:revision>
  <dcterms:created xsi:type="dcterms:W3CDTF">2021-03-16T09:00:00Z</dcterms:created>
  <dcterms:modified xsi:type="dcterms:W3CDTF">2024-03-14T10:47:34Z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2057-11.2.0.10017</vt:lpwstr>
  </property>
</Properties>
</file>