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5"/>
  </p:sldMasterIdLst>
  <p:notesMasterIdLst>
    <p:notesMasterId r:id="rId22"/>
  </p:notesMasterIdLst>
  <p:handoutMasterIdLst>
    <p:handoutMasterId r:id="rId23"/>
  </p:handoutMasterIdLst>
  <p:sldIdLst>
    <p:sldId id="373" r:id="rId6"/>
    <p:sldId id="374" r:id="rId7"/>
    <p:sldId id="375" r:id="rId8"/>
    <p:sldId id="496" r:id="rId9"/>
    <p:sldId id="489" r:id="rId10"/>
    <p:sldId id="585" r:id="rId11"/>
    <p:sldId id="586" r:id="rId12"/>
    <p:sldId id="587" r:id="rId13"/>
    <p:sldId id="588" r:id="rId14"/>
    <p:sldId id="600" r:id="rId15"/>
    <p:sldId id="590" r:id="rId16"/>
    <p:sldId id="601" r:id="rId17"/>
    <p:sldId id="602" r:id="rId18"/>
    <p:sldId id="599" r:id="rId19"/>
    <p:sldId id="469" r:id="rId20"/>
    <p:sldId id="311" r:id="rId21"/>
  </p:sldIdLst>
  <p:sldSz cx="12192000" cy="6858000"/>
  <p:notesSz cx="7099300" cy="102346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Nestorowicz" initials="NN" lastIdx="12" clrIdx="0">
    <p:extLst>
      <p:ext uri="{19B8F6BF-5375-455C-9EA6-DF929625EA0E}">
        <p15:presenceInfo xmlns:p15="http://schemas.microsoft.com/office/powerpoint/2012/main" userId="S-1-5-21-3570645096-2832039801-2519645296-232981" providerId="AD"/>
      </p:ext>
    </p:extLst>
  </p:cmAuthor>
  <p:cmAuthor id="2" name="Vicky Byers" initials="VB" lastIdx="33" clrIdx="1">
    <p:extLst>
      <p:ext uri="{19B8F6BF-5375-455C-9EA6-DF929625EA0E}">
        <p15:presenceInfo xmlns:p15="http://schemas.microsoft.com/office/powerpoint/2012/main" userId="S-1-5-21-3570645096-2832039801-2519645296-63948" providerId="AD"/>
      </p:ext>
    </p:extLst>
  </p:cmAuthor>
  <p:cmAuthor id="3" name="Paul Giuliani" initials="PG" lastIdx="3" clrIdx="2">
    <p:extLst>
      <p:ext uri="{19B8F6BF-5375-455C-9EA6-DF929625EA0E}">
        <p15:presenceInfo xmlns:p15="http://schemas.microsoft.com/office/powerpoint/2012/main" userId="S-1-5-21-3570645096-2832039801-2519645296-188271" providerId="AD"/>
      </p:ext>
    </p:extLst>
  </p:cmAuthor>
  <p:cmAuthor id="4" name="Natalie Nestorowicz" initials="NN [2]" lastIdx="6" clrIdx="3">
    <p:extLst>
      <p:ext uri="{19B8F6BF-5375-455C-9EA6-DF929625EA0E}">
        <p15:presenceInfo xmlns:p15="http://schemas.microsoft.com/office/powerpoint/2012/main" userId="S::ygw133@qmul.ac.uk::07bcc130-3aba-4c73-a024-d40e4d36d7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36F"/>
    <a:srgbClr val="0097AC"/>
    <a:srgbClr val="96BF4B"/>
    <a:srgbClr val="000000"/>
    <a:srgbClr val="BFBFBF"/>
    <a:srgbClr val="604A7B"/>
    <a:srgbClr val="FEB83E"/>
    <a:srgbClr val="3D789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DE853C-61EA-624B-AC6D-9DF8B518F8FA}" v="33" dt="2021-11-30T08:42:19.09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6339"/>
    <p:restoredTop sz="71072"/>
  </p:normalViewPr>
  <p:slideViewPr>
    <p:cSldViewPr snapToGrid="0" snapToObjects="1">
      <p:cViewPr varScale="1">
        <p:scale>
          <a:sx n="56" d="100"/>
          <a:sy n="56" d="100"/>
        </p:scale>
        <p:origin x="192" y="728"/>
      </p:cViewPr>
      <p:guideLst>
        <p:guide orient="horz" pos="2137"/>
        <p:guide pos="384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66" d="100"/>
          <a:sy n="66" d="100"/>
        </p:scale>
        <p:origin x="0" y="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Nestorowicz" userId="07bcc130-3aba-4c73-a024-d40e4d36d728" providerId="ADAL" clId="{E3E09BC0-8A32-324A-8B21-D76760BF366D}"/>
    <pc:docChg chg="custSel modSld">
      <pc:chgData name="Natalie Nestorowicz" userId="07bcc130-3aba-4c73-a024-d40e4d36d728" providerId="ADAL" clId="{E3E09BC0-8A32-324A-8B21-D76760BF366D}" dt="2021-06-30T16:22:12.394" v="64" actId="20577"/>
      <pc:docMkLst>
        <pc:docMk/>
      </pc:docMkLst>
      <pc:sldChg chg="modNotesTx">
        <pc:chgData name="Natalie Nestorowicz" userId="07bcc130-3aba-4c73-a024-d40e4d36d728" providerId="ADAL" clId="{E3E09BC0-8A32-324A-8B21-D76760BF366D}" dt="2021-06-30T10:25:08.666" v="63" actId="20577"/>
        <pc:sldMkLst>
          <pc:docMk/>
          <pc:sldMk cId="2549400263" sldId="375"/>
        </pc:sldMkLst>
      </pc:sldChg>
      <pc:sldChg chg="modSp mod modNotesTx">
        <pc:chgData name="Natalie Nestorowicz" userId="07bcc130-3aba-4c73-a024-d40e4d36d728" providerId="ADAL" clId="{E3E09BC0-8A32-324A-8B21-D76760BF366D}" dt="2021-06-30T16:22:12.394" v="64" actId="20577"/>
        <pc:sldMkLst>
          <pc:docMk/>
          <pc:sldMk cId="1677649300" sldId="402"/>
        </pc:sldMkLst>
        <pc:spChg chg="mod">
          <ac:chgData name="Natalie Nestorowicz" userId="07bcc130-3aba-4c73-a024-d40e4d36d728" providerId="ADAL" clId="{E3E09BC0-8A32-324A-8B21-D76760BF366D}" dt="2021-06-30T10:04:32.873" v="55" actId="20577"/>
          <ac:spMkLst>
            <pc:docMk/>
            <pc:sldMk cId="1677649300" sldId="402"/>
            <ac:spMk id="10" creationId="{678FD469-0642-794E-BE28-5CC84CF1A7CE}"/>
          </ac:spMkLst>
        </pc:spChg>
      </pc:sldChg>
      <pc:sldChg chg="modSp mod">
        <pc:chgData name="Natalie Nestorowicz" userId="07bcc130-3aba-4c73-a024-d40e4d36d728" providerId="ADAL" clId="{E3E09BC0-8A32-324A-8B21-D76760BF366D}" dt="2021-06-30T09:39:34.791" v="42" actId="1076"/>
        <pc:sldMkLst>
          <pc:docMk/>
          <pc:sldMk cId="795701721" sldId="559"/>
        </pc:sldMkLst>
        <pc:spChg chg="mod">
          <ac:chgData name="Natalie Nestorowicz" userId="07bcc130-3aba-4c73-a024-d40e4d36d728" providerId="ADAL" clId="{E3E09BC0-8A32-324A-8B21-D76760BF366D}" dt="2021-06-30T09:23:49.612" v="41" actId="20577"/>
          <ac:spMkLst>
            <pc:docMk/>
            <pc:sldMk cId="795701721" sldId="559"/>
            <ac:spMk id="2" creationId="{00000000-0000-0000-0000-000000000000}"/>
          </ac:spMkLst>
        </pc:spChg>
        <pc:spChg chg="mod">
          <ac:chgData name="Natalie Nestorowicz" userId="07bcc130-3aba-4c73-a024-d40e4d36d728" providerId="ADAL" clId="{E3E09BC0-8A32-324A-8B21-D76760BF366D}" dt="2021-06-30T09:39:34.791" v="42" actId="1076"/>
          <ac:spMkLst>
            <pc:docMk/>
            <pc:sldMk cId="795701721" sldId="559"/>
            <ac:spMk id="6" creationId="{66ADFE33-2338-45E8-BC75-414F2FC659E6}"/>
          </ac:spMkLst>
        </pc:spChg>
      </pc:sldChg>
      <pc:sldChg chg="modSp mod">
        <pc:chgData name="Natalie Nestorowicz" userId="07bcc130-3aba-4c73-a024-d40e4d36d728" providerId="ADAL" clId="{E3E09BC0-8A32-324A-8B21-D76760BF366D}" dt="2021-06-30T08:19:44.607" v="11" actId="20577"/>
        <pc:sldMkLst>
          <pc:docMk/>
          <pc:sldMk cId="2653724681" sldId="578"/>
        </pc:sldMkLst>
        <pc:spChg chg="mod">
          <ac:chgData name="Natalie Nestorowicz" userId="07bcc130-3aba-4c73-a024-d40e4d36d728" providerId="ADAL" clId="{E3E09BC0-8A32-324A-8B21-D76760BF366D}" dt="2021-06-30T08:19:44.607" v="11" actId="20577"/>
          <ac:spMkLst>
            <pc:docMk/>
            <pc:sldMk cId="2653724681" sldId="578"/>
            <ac:spMk id="2" creationId="{B30219F3-C23B-E94F-8F45-CC09D3377855}"/>
          </ac:spMkLst>
        </pc:spChg>
      </pc:sldChg>
    </pc:docChg>
  </pc:docChgLst>
  <pc:docChgLst>
    <pc:chgData name="Natalie Nestorowicz" userId="07bcc130-3aba-4c73-a024-d40e4d36d728" providerId="ADAL" clId="{8FA6BD36-57CF-4B66-8DF5-F756C9716E0D}"/>
    <pc:docChg chg="undo custSel addSld delSld modSld sldOrd">
      <pc:chgData name="Natalie Nestorowicz" userId="07bcc130-3aba-4c73-a024-d40e4d36d728" providerId="ADAL" clId="{8FA6BD36-57CF-4B66-8DF5-F756C9716E0D}" dt="2021-06-29T17:51:27.176" v="1901" actId="20577"/>
      <pc:docMkLst>
        <pc:docMk/>
      </pc:docMkLst>
      <pc:sldChg chg="modSp mod">
        <pc:chgData name="Natalie Nestorowicz" userId="07bcc130-3aba-4c73-a024-d40e4d36d728" providerId="ADAL" clId="{8FA6BD36-57CF-4B66-8DF5-F756C9716E0D}" dt="2021-06-29T17:25:18.417" v="1756" actId="12"/>
        <pc:sldMkLst>
          <pc:docMk/>
          <pc:sldMk cId="4054268421" sldId="326"/>
        </pc:sldMkLst>
        <pc:spChg chg="mod">
          <ac:chgData name="Natalie Nestorowicz" userId="07bcc130-3aba-4c73-a024-d40e4d36d728" providerId="ADAL" clId="{8FA6BD36-57CF-4B66-8DF5-F756C9716E0D}" dt="2021-06-29T17:25:18.417" v="1756" actId="12"/>
          <ac:spMkLst>
            <pc:docMk/>
            <pc:sldMk cId="4054268421" sldId="326"/>
            <ac:spMk id="2" creationId="{00000000-0000-0000-0000-000000000000}"/>
          </ac:spMkLst>
        </pc:spChg>
      </pc:sldChg>
      <pc:sldChg chg="modSp mod">
        <pc:chgData name="Natalie Nestorowicz" userId="07bcc130-3aba-4c73-a024-d40e4d36d728" providerId="ADAL" clId="{8FA6BD36-57CF-4B66-8DF5-F756C9716E0D}" dt="2021-06-29T10:34:53.618" v="16" actId="20577"/>
        <pc:sldMkLst>
          <pc:docMk/>
          <pc:sldMk cId="2957632271" sldId="374"/>
        </pc:sldMkLst>
        <pc:spChg chg="mod">
          <ac:chgData name="Natalie Nestorowicz" userId="07bcc130-3aba-4c73-a024-d40e4d36d728" providerId="ADAL" clId="{8FA6BD36-57CF-4B66-8DF5-F756C9716E0D}" dt="2021-06-29T10:34:53.618" v="16" actId="20577"/>
          <ac:spMkLst>
            <pc:docMk/>
            <pc:sldMk cId="2957632271" sldId="374"/>
            <ac:spMk id="5" creationId="{00000000-0000-0000-0000-000000000000}"/>
          </ac:spMkLst>
        </pc:spChg>
      </pc:sldChg>
      <pc:sldChg chg="modSp mod">
        <pc:chgData name="Natalie Nestorowicz" userId="07bcc130-3aba-4c73-a024-d40e4d36d728" providerId="ADAL" clId="{8FA6BD36-57CF-4B66-8DF5-F756C9716E0D}" dt="2021-06-29T17:28:37.727" v="1846" actId="20577"/>
        <pc:sldMkLst>
          <pc:docMk/>
          <pc:sldMk cId="2549400263" sldId="375"/>
        </pc:sldMkLst>
        <pc:spChg chg="mod">
          <ac:chgData name="Natalie Nestorowicz" userId="07bcc130-3aba-4c73-a024-d40e4d36d728" providerId="ADAL" clId="{8FA6BD36-57CF-4B66-8DF5-F756C9716E0D}" dt="2021-06-29T17:28:37.727" v="1846" actId="20577"/>
          <ac:spMkLst>
            <pc:docMk/>
            <pc:sldMk cId="2549400263" sldId="375"/>
            <ac:spMk id="7" creationId="{00000000-0000-0000-0000-000000000000}"/>
          </ac:spMkLst>
        </pc:spChg>
      </pc:sldChg>
      <pc:sldChg chg="del">
        <pc:chgData name="Natalie Nestorowicz" userId="07bcc130-3aba-4c73-a024-d40e4d36d728" providerId="ADAL" clId="{8FA6BD36-57CF-4B66-8DF5-F756C9716E0D}" dt="2021-06-29T16:40:36.972" v="916" actId="47"/>
        <pc:sldMkLst>
          <pc:docMk/>
          <pc:sldMk cId="3613735025" sldId="396"/>
        </pc:sldMkLst>
      </pc:sldChg>
      <pc:sldChg chg="modSp mod">
        <pc:chgData name="Natalie Nestorowicz" userId="07bcc130-3aba-4c73-a024-d40e4d36d728" providerId="ADAL" clId="{8FA6BD36-57CF-4B66-8DF5-F756C9716E0D}" dt="2021-06-29T17:51:27.176" v="1901" actId="20577"/>
        <pc:sldMkLst>
          <pc:docMk/>
          <pc:sldMk cId="1677649300" sldId="402"/>
        </pc:sldMkLst>
        <pc:spChg chg="mod">
          <ac:chgData name="Natalie Nestorowicz" userId="07bcc130-3aba-4c73-a024-d40e4d36d728" providerId="ADAL" clId="{8FA6BD36-57CF-4B66-8DF5-F756C9716E0D}" dt="2021-06-29T17:51:27.176" v="1901" actId="20577"/>
          <ac:spMkLst>
            <pc:docMk/>
            <pc:sldMk cId="1677649300" sldId="402"/>
            <ac:spMk id="10" creationId="{678FD469-0642-794E-BE28-5CC84CF1A7CE}"/>
          </ac:spMkLst>
        </pc:spChg>
      </pc:sldChg>
      <pc:sldChg chg="addSp delSp modSp add mod addCm delCm">
        <pc:chgData name="Natalie Nestorowicz" userId="07bcc130-3aba-4c73-a024-d40e4d36d728" providerId="ADAL" clId="{8FA6BD36-57CF-4B66-8DF5-F756C9716E0D}" dt="2021-06-29T17:23:52.091" v="1740" actId="1076"/>
        <pc:sldMkLst>
          <pc:docMk/>
          <pc:sldMk cId="3419021887" sldId="462"/>
        </pc:sldMkLst>
        <pc:spChg chg="mod">
          <ac:chgData name="Natalie Nestorowicz" userId="07bcc130-3aba-4c73-a024-d40e4d36d728" providerId="ADAL" clId="{8FA6BD36-57CF-4B66-8DF5-F756C9716E0D}" dt="2021-06-29T17:23:52.091" v="1740" actId="1076"/>
          <ac:spMkLst>
            <pc:docMk/>
            <pc:sldMk cId="3419021887" sldId="462"/>
            <ac:spMk id="2" creationId="{DCB449E7-681D-904B-AD58-E850C13F2E2D}"/>
          </ac:spMkLst>
        </pc:spChg>
        <pc:spChg chg="mod">
          <ac:chgData name="Natalie Nestorowicz" userId="07bcc130-3aba-4c73-a024-d40e4d36d728" providerId="ADAL" clId="{8FA6BD36-57CF-4B66-8DF5-F756C9716E0D}" dt="2021-06-29T17:22:42.506" v="1723" actId="1076"/>
          <ac:spMkLst>
            <pc:docMk/>
            <pc:sldMk cId="3419021887" sldId="462"/>
            <ac:spMk id="3" creationId="{47F4BAF4-0EA2-7C4C-80E0-9DB869E9C798}"/>
          </ac:spMkLst>
        </pc:spChg>
        <pc:spChg chg="add del mod">
          <ac:chgData name="Natalie Nestorowicz" userId="07bcc130-3aba-4c73-a024-d40e4d36d728" providerId="ADAL" clId="{8FA6BD36-57CF-4B66-8DF5-F756C9716E0D}" dt="2021-06-29T17:16:40.132" v="1638"/>
          <ac:spMkLst>
            <pc:docMk/>
            <pc:sldMk cId="3419021887" sldId="462"/>
            <ac:spMk id="4" creationId="{10C395F3-0C95-4B89-9D33-B395958D483A}"/>
          </ac:spMkLst>
        </pc:spChg>
        <pc:spChg chg="add del mod">
          <ac:chgData name="Natalie Nestorowicz" userId="07bcc130-3aba-4c73-a024-d40e4d36d728" providerId="ADAL" clId="{8FA6BD36-57CF-4B66-8DF5-F756C9716E0D}" dt="2021-06-29T17:17:16.629" v="1644"/>
          <ac:spMkLst>
            <pc:docMk/>
            <pc:sldMk cId="3419021887" sldId="462"/>
            <ac:spMk id="6" creationId="{1276BD82-016B-40D1-A2D2-0CA47E06E4DC}"/>
          </ac:spMkLst>
        </pc:spChg>
        <pc:spChg chg="add del mod">
          <ac:chgData name="Natalie Nestorowicz" userId="07bcc130-3aba-4c73-a024-d40e4d36d728" providerId="ADAL" clId="{8FA6BD36-57CF-4B66-8DF5-F756C9716E0D}" dt="2021-06-29T17:23:46.594" v="1739" actId="478"/>
          <ac:spMkLst>
            <pc:docMk/>
            <pc:sldMk cId="3419021887" sldId="462"/>
            <ac:spMk id="7" creationId="{BF34961C-D3D0-4E9C-B8D8-08FA72BDF98C}"/>
          </ac:spMkLst>
        </pc:spChg>
        <pc:picChg chg="mod">
          <ac:chgData name="Natalie Nestorowicz" userId="07bcc130-3aba-4c73-a024-d40e4d36d728" providerId="ADAL" clId="{8FA6BD36-57CF-4B66-8DF5-F756C9716E0D}" dt="2021-06-29T17:23:41.603" v="1738" actId="1076"/>
          <ac:picMkLst>
            <pc:docMk/>
            <pc:sldMk cId="3419021887" sldId="462"/>
            <ac:picMk id="5" creationId="{7181834A-DF6D-7A48-8BCF-33E067238026}"/>
          </ac:picMkLst>
        </pc:picChg>
      </pc:sldChg>
      <pc:sldChg chg="modSp add mod">
        <pc:chgData name="Natalie Nestorowicz" userId="07bcc130-3aba-4c73-a024-d40e4d36d728" providerId="ADAL" clId="{8FA6BD36-57CF-4B66-8DF5-F756C9716E0D}" dt="2021-06-29T17:26:05.100" v="1787" actId="20577"/>
        <pc:sldMkLst>
          <pc:docMk/>
          <pc:sldMk cId="910406152" sldId="463"/>
        </pc:sldMkLst>
        <pc:spChg chg="mod">
          <ac:chgData name="Natalie Nestorowicz" userId="07bcc130-3aba-4c73-a024-d40e4d36d728" providerId="ADAL" clId="{8FA6BD36-57CF-4B66-8DF5-F756C9716E0D}" dt="2021-06-29T17:26:05.100" v="1787" actId="20577"/>
          <ac:spMkLst>
            <pc:docMk/>
            <pc:sldMk cId="910406152" sldId="463"/>
            <ac:spMk id="2" creationId="{F2B32033-B58E-1740-82BA-395309F871A9}"/>
          </ac:spMkLst>
        </pc:spChg>
      </pc:sldChg>
      <pc:sldChg chg="modSp mod">
        <pc:chgData name="Natalie Nestorowicz" userId="07bcc130-3aba-4c73-a024-d40e4d36d728" providerId="ADAL" clId="{8FA6BD36-57CF-4B66-8DF5-F756C9716E0D}" dt="2021-06-29T17:25:08.656" v="1754" actId="12"/>
        <pc:sldMkLst>
          <pc:docMk/>
          <pc:sldMk cId="3331113109" sldId="469"/>
        </pc:sldMkLst>
        <pc:spChg chg="mod">
          <ac:chgData name="Natalie Nestorowicz" userId="07bcc130-3aba-4c73-a024-d40e4d36d728" providerId="ADAL" clId="{8FA6BD36-57CF-4B66-8DF5-F756C9716E0D}" dt="2021-06-29T17:25:08.656" v="1754" actId="12"/>
          <ac:spMkLst>
            <pc:docMk/>
            <pc:sldMk cId="3331113109" sldId="469"/>
            <ac:spMk id="2" creationId="{99BBDE0F-AA6D-E44F-AA2A-D7E480CBD46A}"/>
          </ac:spMkLst>
        </pc:spChg>
        <pc:picChg chg="mod">
          <ac:chgData name="Natalie Nestorowicz" userId="07bcc130-3aba-4c73-a024-d40e4d36d728" providerId="ADAL" clId="{8FA6BD36-57CF-4B66-8DF5-F756C9716E0D}" dt="2021-06-29T17:24:59.764" v="1752" actId="1076"/>
          <ac:picMkLst>
            <pc:docMk/>
            <pc:sldMk cId="3331113109" sldId="469"/>
            <ac:picMk id="6" creationId="{97C5F27C-5FEA-3D4A-B092-6A232761FB5A}"/>
          </ac:picMkLst>
        </pc:picChg>
      </pc:sldChg>
      <pc:sldChg chg="del">
        <pc:chgData name="Natalie Nestorowicz" userId="07bcc130-3aba-4c73-a024-d40e4d36d728" providerId="ADAL" clId="{8FA6BD36-57CF-4B66-8DF5-F756C9716E0D}" dt="2021-06-29T16:40:54.733" v="917" actId="47"/>
        <pc:sldMkLst>
          <pc:docMk/>
          <pc:sldMk cId="3351274488" sldId="471"/>
        </pc:sldMkLst>
      </pc:sldChg>
      <pc:sldChg chg="modSp mod ord">
        <pc:chgData name="Natalie Nestorowicz" userId="07bcc130-3aba-4c73-a024-d40e4d36d728" providerId="ADAL" clId="{8FA6BD36-57CF-4B66-8DF5-F756C9716E0D}" dt="2021-06-29T16:39:00.979" v="904" actId="1076"/>
        <pc:sldMkLst>
          <pc:docMk/>
          <pc:sldMk cId="1427366918" sldId="472"/>
        </pc:sldMkLst>
        <pc:spChg chg="mod">
          <ac:chgData name="Natalie Nestorowicz" userId="07bcc130-3aba-4c73-a024-d40e4d36d728" providerId="ADAL" clId="{8FA6BD36-57CF-4B66-8DF5-F756C9716E0D}" dt="2021-06-29T16:26:12.495" v="732" actId="20577"/>
          <ac:spMkLst>
            <pc:docMk/>
            <pc:sldMk cId="1427366918" sldId="472"/>
            <ac:spMk id="2" creationId="{C72D8670-16A1-3548-950C-EBFC3992BA62}"/>
          </ac:spMkLst>
        </pc:spChg>
        <pc:spChg chg="mod">
          <ac:chgData name="Natalie Nestorowicz" userId="07bcc130-3aba-4c73-a024-d40e4d36d728" providerId="ADAL" clId="{8FA6BD36-57CF-4B66-8DF5-F756C9716E0D}" dt="2021-06-29T16:23:31.532" v="638" actId="1076"/>
          <ac:spMkLst>
            <pc:docMk/>
            <pc:sldMk cId="1427366918" sldId="472"/>
            <ac:spMk id="3" creationId="{08BA29BB-FC19-AC46-B1A9-D654246C88D1}"/>
          </ac:spMkLst>
        </pc:spChg>
        <pc:spChg chg="mod">
          <ac:chgData name="Natalie Nestorowicz" userId="07bcc130-3aba-4c73-a024-d40e4d36d728" providerId="ADAL" clId="{8FA6BD36-57CF-4B66-8DF5-F756C9716E0D}" dt="2021-06-29T16:39:00.979" v="904" actId="1076"/>
          <ac:spMkLst>
            <pc:docMk/>
            <pc:sldMk cId="1427366918" sldId="472"/>
            <ac:spMk id="9" creationId="{5EB20D43-EE8E-CE4F-8E7E-FF77B850ABE3}"/>
          </ac:spMkLst>
        </pc:spChg>
        <pc:graphicFrameChg chg="mod">
          <ac:chgData name="Natalie Nestorowicz" userId="07bcc130-3aba-4c73-a024-d40e4d36d728" providerId="ADAL" clId="{8FA6BD36-57CF-4B66-8DF5-F756C9716E0D}" dt="2021-06-29T16:25:07.346" v="689" actId="1076"/>
          <ac:graphicFrameMkLst>
            <pc:docMk/>
            <pc:sldMk cId="1427366918" sldId="472"/>
            <ac:graphicFrameMk id="7" creationId="{7A5517DD-CB8B-AA47-9DBC-42261A3E57F6}"/>
          </ac:graphicFrameMkLst>
        </pc:graphicFrameChg>
      </pc:sldChg>
      <pc:sldChg chg="addSp delSp modSp mod">
        <pc:chgData name="Natalie Nestorowicz" userId="07bcc130-3aba-4c73-a024-d40e4d36d728" providerId="ADAL" clId="{8FA6BD36-57CF-4B66-8DF5-F756C9716E0D}" dt="2021-06-29T13:49:34.994" v="142" actId="478"/>
        <pc:sldMkLst>
          <pc:docMk/>
          <pc:sldMk cId="2351496595" sldId="489"/>
        </pc:sldMkLst>
        <pc:spChg chg="add del mod">
          <ac:chgData name="Natalie Nestorowicz" userId="07bcc130-3aba-4c73-a024-d40e4d36d728" providerId="ADAL" clId="{8FA6BD36-57CF-4B66-8DF5-F756C9716E0D}" dt="2021-06-29T13:49:34.994" v="142" actId="478"/>
          <ac:spMkLst>
            <pc:docMk/>
            <pc:sldMk cId="2351496595" sldId="489"/>
            <ac:spMk id="2" creationId="{96332C16-86B8-4AC2-BEA4-C52C06B16954}"/>
          </ac:spMkLst>
        </pc:spChg>
        <pc:spChg chg="mod">
          <ac:chgData name="Natalie Nestorowicz" userId="07bcc130-3aba-4c73-a024-d40e4d36d728" providerId="ADAL" clId="{8FA6BD36-57CF-4B66-8DF5-F756C9716E0D}" dt="2021-06-29T13:33:06.971" v="141" actId="1076"/>
          <ac:spMkLst>
            <pc:docMk/>
            <pc:sldMk cId="2351496595" sldId="489"/>
            <ac:spMk id="25" creationId="{FAD5B1BD-D98F-8D44-973E-BD3B818E9BCC}"/>
          </ac:spMkLst>
        </pc:spChg>
      </pc:sldChg>
      <pc:sldChg chg="addSp delSp modSp mod">
        <pc:chgData name="Natalie Nestorowicz" userId="07bcc130-3aba-4c73-a024-d40e4d36d728" providerId="ADAL" clId="{8FA6BD36-57CF-4B66-8DF5-F756C9716E0D}" dt="2021-06-29T17:11:21.108" v="1523" actId="20577"/>
        <pc:sldMkLst>
          <pc:docMk/>
          <pc:sldMk cId="795701721" sldId="559"/>
        </pc:sldMkLst>
        <pc:spChg chg="mod">
          <ac:chgData name="Natalie Nestorowicz" userId="07bcc130-3aba-4c73-a024-d40e4d36d728" providerId="ADAL" clId="{8FA6BD36-57CF-4B66-8DF5-F756C9716E0D}" dt="2021-06-29T17:11:21.108" v="1523" actId="20577"/>
          <ac:spMkLst>
            <pc:docMk/>
            <pc:sldMk cId="795701721" sldId="559"/>
            <ac:spMk id="2" creationId="{00000000-0000-0000-0000-000000000000}"/>
          </ac:spMkLst>
        </pc:spChg>
        <pc:spChg chg="mod">
          <ac:chgData name="Natalie Nestorowicz" userId="07bcc130-3aba-4c73-a024-d40e4d36d728" providerId="ADAL" clId="{8FA6BD36-57CF-4B66-8DF5-F756C9716E0D}" dt="2021-06-29T16:56:47.478" v="1254" actId="20577"/>
          <ac:spMkLst>
            <pc:docMk/>
            <pc:sldMk cId="795701721" sldId="559"/>
            <ac:spMk id="3" creationId="{00000000-0000-0000-0000-000000000000}"/>
          </ac:spMkLst>
        </pc:spChg>
        <pc:spChg chg="add del mod">
          <ac:chgData name="Natalie Nestorowicz" userId="07bcc130-3aba-4c73-a024-d40e4d36d728" providerId="ADAL" clId="{8FA6BD36-57CF-4B66-8DF5-F756C9716E0D}" dt="2021-06-29T16:47:31.530" v="957"/>
          <ac:spMkLst>
            <pc:docMk/>
            <pc:sldMk cId="795701721" sldId="559"/>
            <ac:spMk id="4" creationId="{77360580-4362-43CF-BE24-52C8B828690A}"/>
          </ac:spMkLst>
        </pc:spChg>
        <pc:spChg chg="add del mod">
          <ac:chgData name="Natalie Nestorowicz" userId="07bcc130-3aba-4c73-a024-d40e4d36d728" providerId="ADAL" clId="{8FA6BD36-57CF-4B66-8DF5-F756C9716E0D}" dt="2021-06-29T16:47:31.534" v="959"/>
          <ac:spMkLst>
            <pc:docMk/>
            <pc:sldMk cId="795701721" sldId="559"/>
            <ac:spMk id="5" creationId="{59F06669-9737-4C72-88B9-6BD286D6B0B0}"/>
          </ac:spMkLst>
        </pc:spChg>
        <pc:spChg chg="add mod">
          <ac:chgData name="Natalie Nestorowicz" userId="07bcc130-3aba-4c73-a024-d40e4d36d728" providerId="ADAL" clId="{8FA6BD36-57CF-4B66-8DF5-F756C9716E0D}" dt="2021-06-29T17:08:58.290" v="1503" actId="20577"/>
          <ac:spMkLst>
            <pc:docMk/>
            <pc:sldMk cId="795701721" sldId="559"/>
            <ac:spMk id="6" creationId="{66ADFE33-2338-45E8-BC75-414F2FC659E6}"/>
          </ac:spMkLst>
        </pc:spChg>
      </pc:sldChg>
      <pc:sldChg chg="addSp delSp modSp add del mod">
        <pc:chgData name="Natalie Nestorowicz" userId="07bcc130-3aba-4c73-a024-d40e4d36d728" providerId="ADAL" clId="{8FA6BD36-57CF-4B66-8DF5-F756C9716E0D}" dt="2021-06-29T16:37:59.356" v="838" actId="20577"/>
        <pc:sldMkLst>
          <pc:docMk/>
          <pc:sldMk cId="2653724681" sldId="578"/>
        </pc:sldMkLst>
        <pc:spChg chg="mod">
          <ac:chgData name="Natalie Nestorowicz" userId="07bcc130-3aba-4c73-a024-d40e4d36d728" providerId="ADAL" clId="{8FA6BD36-57CF-4B66-8DF5-F756C9716E0D}" dt="2021-06-29T16:37:59.356" v="838" actId="20577"/>
          <ac:spMkLst>
            <pc:docMk/>
            <pc:sldMk cId="2653724681" sldId="578"/>
            <ac:spMk id="2" creationId="{B30219F3-C23B-E94F-8F45-CC09D3377855}"/>
          </ac:spMkLst>
        </pc:spChg>
        <pc:spChg chg="mod">
          <ac:chgData name="Natalie Nestorowicz" userId="07bcc130-3aba-4c73-a024-d40e4d36d728" providerId="ADAL" clId="{8FA6BD36-57CF-4B66-8DF5-F756C9716E0D}" dt="2021-06-29T13:21:23.353" v="113" actId="14100"/>
          <ac:spMkLst>
            <pc:docMk/>
            <pc:sldMk cId="2653724681" sldId="578"/>
            <ac:spMk id="3" creationId="{758ED27D-C93A-AD42-8F41-831D6A22FCB6}"/>
          </ac:spMkLst>
        </pc:spChg>
        <pc:spChg chg="mod">
          <ac:chgData name="Natalie Nestorowicz" userId="07bcc130-3aba-4c73-a024-d40e4d36d728" providerId="ADAL" clId="{8FA6BD36-57CF-4B66-8DF5-F756C9716E0D}" dt="2021-06-29T16:24:50.055" v="687" actId="2711"/>
          <ac:spMkLst>
            <pc:docMk/>
            <pc:sldMk cId="2653724681" sldId="578"/>
            <ac:spMk id="4" creationId="{994D4242-BBCB-3140-995D-9DF5B613A48E}"/>
          </ac:spMkLst>
        </pc:spChg>
        <pc:spChg chg="add del mod">
          <ac:chgData name="Natalie Nestorowicz" userId="07bcc130-3aba-4c73-a024-d40e4d36d728" providerId="ADAL" clId="{8FA6BD36-57CF-4B66-8DF5-F756C9716E0D}" dt="2021-06-29T13:24:59.099" v="132" actId="478"/>
          <ac:spMkLst>
            <pc:docMk/>
            <pc:sldMk cId="2653724681" sldId="578"/>
            <ac:spMk id="7" creationId="{4C5ED896-FE34-424E-A4E8-D57CA964B817}"/>
          </ac:spMkLst>
        </pc:spChg>
        <pc:graphicFrameChg chg="add del mod">
          <ac:chgData name="Natalie Nestorowicz" userId="07bcc130-3aba-4c73-a024-d40e4d36d728" providerId="ADAL" clId="{8FA6BD36-57CF-4B66-8DF5-F756C9716E0D}" dt="2021-06-29T13:24:41.140" v="127" actId="3680"/>
          <ac:graphicFrameMkLst>
            <pc:docMk/>
            <pc:sldMk cId="2653724681" sldId="578"/>
            <ac:graphicFrameMk id="5" creationId="{1060274D-CF20-4700-B655-46B0CC66D384}"/>
          </ac:graphicFrameMkLst>
        </pc:graphicFrameChg>
        <pc:graphicFrameChg chg="add del mod modGraphic">
          <ac:chgData name="Natalie Nestorowicz" userId="07bcc130-3aba-4c73-a024-d40e4d36d728" providerId="ADAL" clId="{8FA6BD36-57CF-4B66-8DF5-F756C9716E0D}" dt="2021-06-29T16:17:48.493" v="513" actId="478"/>
          <ac:graphicFrameMkLst>
            <pc:docMk/>
            <pc:sldMk cId="2653724681" sldId="578"/>
            <ac:graphicFrameMk id="6" creationId="{CC2AD1FD-DA2F-4009-B12E-00A79357E7B9}"/>
          </ac:graphicFrameMkLst>
        </pc:graphicFrameChg>
        <pc:graphicFrameChg chg="add del mod modGraphic">
          <ac:chgData name="Natalie Nestorowicz" userId="07bcc130-3aba-4c73-a024-d40e4d36d728" providerId="ADAL" clId="{8FA6BD36-57CF-4B66-8DF5-F756C9716E0D}" dt="2021-06-29T16:10:01.418" v="388" actId="478"/>
          <ac:graphicFrameMkLst>
            <pc:docMk/>
            <pc:sldMk cId="2653724681" sldId="578"/>
            <ac:graphicFrameMk id="8" creationId="{31C39354-2BD9-4E6F-98D8-CF9E4470EA3B}"/>
          </ac:graphicFrameMkLst>
        </pc:graphicFrameChg>
      </pc:sldChg>
      <pc:sldChg chg="modSp mod">
        <pc:chgData name="Natalie Nestorowicz" userId="07bcc130-3aba-4c73-a024-d40e4d36d728" providerId="ADAL" clId="{8FA6BD36-57CF-4B66-8DF5-F756C9716E0D}" dt="2021-06-29T17:14:00.611" v="1549" actId="20577"/>
        <pc:sldMkLst>
          <pc:docMk/>
          <pc:sldMk cId="2658428843" sldId="584"/>
        </pc:sldMkLst>
        <pc:spChg chg="mod">
          <ac:chgData name="Natalie Nestorowicz" userId="07bcc130-3aba-4c73-a024-d40e4d36d728" providerId="ADAL" clId="{8FA6BD36-57CF-4B66-8DF5-F756C9716E0D}" dt="2021-06-29T17:14:00.611" v="1549" actId="20577"/>
          <ac:spMkLst>
            <pc:docMk/>
            <pc:sldMk cId="2658428843" sldId="584"/>
            <ac:spMk id="2" creationId="{3C2275E2-5282-8C4E-9B4C-F032F87A8E38}"/>
          </ac:spMkLst>
        </pc:spChg>
      </pc:sldChg>
      <pc:sldChg chg="del">
        <pc:chgData name="Natalie Nestorowicz" userId="07bcc130-3aba-4c73-a024-d40e4d36d728" providerId="ADAL" clId="{8FA6BD36-57CF-4B66-8DF5-F756C9716E0D}" dt="2021-06-29T16:40:23.176" v="909" actId="47"/>
        <pc:sldMkLst>
          <pc:docMk/>
          <pc:sldMk cId="1801863464" sldId="585"/>
        </pc:sldMkLst>
      </pc:sldChg>
      <pc:sldChg chg="del">
        <pc:chgData name="Natalie Nestorowicz" userId="07bcc130-3aba-4c73-a024-d40e4d36d728" providerId="ADAL" clId="{8FA6BD36-57CF-4B66-8DF5-F756C9716E0D}" dt="2021-06-29T16:40:24.566" v="910" actId="47"/>
        <pc:sldMkLst>
          <pc:docMk/>
          <pc:sldMk cId="3478896705" sldId="586"/>
        </pc:sldMkLst>
      </pc:sldChg>
      <pc:sldChg chg="del">
        <pc:chgData name="Natalie Nestorowicz" userId="07bcc130-3aba-4c73-a024-d40e4d36d728" providerId="ADAL" clId="{8FA6BD36-57CF-4B66-8DF5-F756C9716E0D}" dt="2021-06-29T16:40:26.255" v="911" actId="47"/>
        <pc:sldMkLst>
          <pc:docMk/>
          <pc:sldMk cId="3555293143" sldId="587"/>
        </pc:sldMkLst>
      </pc:sldChg>
      <pc:sldChg chg="del">
        <pc:chgData name="Natalie Nestorowicz" userId="07bcc130-3aba-4c73-a024-d40e4d36d728" providerId="ADAL" clId="{8FA6BD36-57CF-4B66-8DF5-F756C9716E0D}" dt="2021-06-29T16:40:27.449" v="912" actId="47"/>
        <pc:sldMkLst>
          <pc:docMk/>
          <pc:sldMk cId="3855869443" sldId="588"/>
        </pc:sldMkLst>
      </pc:sldChg>
      <pc:sldChg chg="del">
        <pc:chgData name="Natalie Nestorowicz" userId="07bcc130-3aba-4c73-a024-d40e4d36d728" providerId="ADAL" clId="{8FA6BD36-57CF-4B66-8DF5-F756C9716E0D}" dt="2021-06-29T16:40:36.286" v="915" actId="47"/>
        <pc:sldMkLst>
          <pc:docMk/>
          <pc:sldMk cId="903380211" sldId="589"/>
        </pc:sldMkLst>
      </pc:sldChg>
      <pc:sldChg chg="del">
        <pc:chgData name="Natalie Nestorowicz" userId="07bcc130-3aba-4c73-a024-d40e4d36d728" providerId="ADAL" clId="{8FA6BD36-57CF-4B66-8DF5-F756C9716E0D}" dt="2021-06-29T16:40:34.881" v="914" actId="47"/>
        <pc:sldMkLst>
          <pc:docMk/>
          <pc:sldMk cId="1437016509" sldId="590"/>
        </pc:sldMkLst>
      </pc:sldChg>
      <pc:sldChg chg="del">
        <pc:chgData name="Natalie Nestorowicz" userId="07bcc130-3aba-4c73-a024-d40e4d36d728" providerId="ADAL" clId="{8FA6BD36-57CF-4B66-8DF5-F756C9716E0D}" dt="2021-06-29T16:40:32.910" v="913" actId="47"/>
        <pc:sldMkLst>
          <pc:docMk/>
          <pc:sldMk cId="2367628782" sldId="591"/>
        </pc:sldMkLst>
      </pc:sldChg>
      <pc:sldChg chg="add del">
        <pc:chgData name="Natalie Nestorowicz" userId="07bcc130-3aba-4c73-a024-d40e4d36d728" providerId="ADAL" clId="{8FA6BD36-57CF-4B66-8DF5-F756C9716E0D}" dt="2021-06-29T16:39:55.388" v="906" actId="47"/>
        <pc:sldMkLst>
          <pc:docMk/>
          <pc:sldMk cId="2485936282" sldId="592"/>
        </pc:sldMkLst>
      </pc:sldChg>
    </pc:docChg>
  </pc:docChgLst>
  <pc:docChgLst>
    <pc:chgData name="Natalie Nestorowicz" userId="07bcc130-3aba-4c73-a024-d40e4d36d728" providerId="ADAL" clId="{C7DE853C-61EA-624B-AC6D-9DF8B518F8FA}"/>
    <pc:docChg chg="undo custSel addSld delSld modSld sldOrd">
      <pc:chgData name="Natalie Nestorowicz" userId="07bcc130-3aba-4c73-a024-d40e4d36d728" providerId="ADAL" clId="{C7DE853C-61EA-624B-AC6D-9DF8B518F8FA}" dt="2021-11-30T08:48:30.720" v="767" actId="1035"/>
      <pc:docMkLst>
        <pc:docMk/>
      </pc:docMkLst>
      <pc:sldChg chg="del">
        <pc:chgData name="Natalie Nestorowicz" userId="07bcc130-3aba-4c73-a024-d40e4d36d728" providerId="ADAL" clId="{C7DE853C-61EA-624B-AC6D-9DF8B518F8FA}" dt="2021-11-29T17:24:27.201" v="415" actId="2696"/>
        <pc:sldMkLst>
          <pc:docMk/>
          <pc:sldMk cId="4054268421" sldId="326"/>
        </pc:sldMkLst>
      </pc:sldChg>
      <pc:sldChg chg="modSp mod">
        <pc:chgData name="Natalie Nestorowicz" userId="07bcc130-3aba-4c73-a024-d40e4d36d728" providerId="ADAL" clId="{C7DE853C-61EA-624B-AC6D-9DF8B518F8FA}" dt="2021-11-29T12:51:12.199" v="75" actId="14100"/>
        <pc:sldMkLst>
          <pc:docMk/>
          <pc:sldMk cId="2957632271" sldId="374"/>
        </pc:sldMkLst>
        <pc:spChg chg="mod">
          <ac:chgData name="Natalie Nestorowicz" userId="07bcc130-3aba-4c73-a024-d40e4d36d728" providerId="ADAL" clId="{C7DE853C-61EA-624B-AC6D-9DF8B518F8FA}" dt="2021-11-29T12:51:12.199" v="75" actId="14100"/>
          <ac:spMkLst>
            <pc:docMk/>
            <pc:sldMk cId="2957632271" sldId="374"/>
            <ac:spMk id="5" creationId="{00000000-0000-0000-0000-000000000000}"/>
          </ac:spMkLst>
        </pc:spChg>
      </pc:sldChg>
      <pc:sldChg chg="modSp mod modNotesTx">
        <pc:chgData name="Natalie Nestorowicz" userId="07bcc130-3aba-4c73-a024-d40e4d36d728" providerId="ADAL" clId="{C7DE853C-61EA-624B-AC6D-9DF8B518F8FA}" dt="2021-11-30T07:49:24.912" v="704" actId="20577"/>
        <pc:sldMkLst>
          <pc:docMk/>
          <pc:sldMk cId="2549400263" sldId="375"/>
        </pc:sldMkLst>
        <pc:spChg chg="mod">
          <ac:chgData name="Natalie Nestorowicz" userId="07bcc130-3aba-4c73-a024-d40e4d36d728" providerId="ADAL" clId="{C7DE853C-61EA-624B-AC6D-9DF8B518F8FA}" dt="2021-11-30T07:49:24.912" v="704" actId="20577"/>
          <ac:spMkLst>
            <pc:docMk/>
            <pc:sldMk cId="2549400263" sldId="375"/>
            <ac:spMk id="7" creationId="{00000000-0000-0000-0000-000000000000}"/>
          </ac:spMkLst>
        </pc:spChg>
      </pc:sldChg>
      <pc:sldChg chg="del">
        <pc:chgData name="Natalie Nestorowicz" userId="07bcc130-3aba-4c73-a024-d40e4d36d728" providerId="ADAL" clId="{C7DE853C-61EA-624B-AC6D-9DF8B518F8FA}" dt="2021-11-29T12:53:15.368" v="76" actId="2696"/>
        <pc:sldMkLst>
          <pc:docMk/>
          <pc:sldMk cId="224571307" sldId="376"/>
        </pc:sldMkLst>
      </pc:sldChg>
      <pc:sldChg chg="add del">
        <pc:chgData name="Natalie Nestorowicz" userId="07bcc130-3aba-4c73-a024-d40e4d36d728" providerId="ADAL" clId="{C7DE853C-61EA-624B-AC6D-9DF8B518F8FA}" dt="2021-11-29T16:20:26.365" v="215" actId="2696"/>
        <pc:sldMkLst>
          <pc:docMk/>
          <pc:sldMk cId="3613735025" sldId="396"/>
        </pc:sldMkLst>
      </pc:sldChg>
      <pc:sldChg chg="del">
        <pc:chgData name="Natalie Nestorowicz" userId="07bcc130-3aba-4c73-a024-d40e4d36d728" providerId="ADAL" clId="{C7DE853C-61EA-624B-AC6D-9DF8B518F8FA}" dt="2021-11-29T16:58:15.999" v="400" actId="2696"/>
        <pc:sldMkLst>
          <pc:docMk/>
          <pc:sldMk cId="1677649300" sldId="402"/>
        </pc:sldMkLst>
      </pc:sldChg>
      <pc:sldChg chg="del">
        <pc:chgData name="Natalie Nestorowicz" userId="07bcc130-3aba-4c73-a024-d40e4d36d728" providerId="ADAL" clId="{C7DE853C-61EA-624B-AC6D-9DF8B518F8FA}" dt="2021-11-29T12:53:17.261" v="77" actId="2696"/>
        <pc:sldMkLst>
          <pc:docMk/>
          <pc:sldMk cId="199756264" sldId="460"/>
        </pc:sldMkLst>
      </pc:sldChg>
      <pc:sldChg chg="del">
        <pc:chgData name="Natalie Nestorowicz" userId="07bcc130-3aba-4c73-a024-d40e4d36d728" providerId="ADAL" clId="{C7DE853C-61EA-624B-AC6D-9DF8B518F8FA}" dt="2021-11-29T16:19:32.377" v="211" actId="2696"/>
        <pc:sldMkLst>
          <pc:docMk/>
          <pc:sldMk cId="3419021887" sldId="462"/>
        </pc:sldMkLst>
      </pc:sldChg>
      <pc:sldChg chg="del">
        <pc:chgData name="Natalie Nestorowicz" userId="07bcc130-3aba-4c73-a024-d40e4d36d728" providerId="ADAL" clId="{C7DE853C-61EA-624B-AC6D-9DF8B518F8FA}" dt="2021-11-29T16:20:30.435" v="216" actId="2696"/>
        <pc:sldMkLst>
          <pc:docMk/>
          <pc:sldMk cId="910406152" sldId="463"/>
        </pc:sldMkLst>
      </pc:sldChg>
      <pc:sldChg chg="modSp mod">
        <pc:chgData name="Natalie Nestorowicz" userId="07bcc130-3aba-4c73-a024-d40e4d36d728" providerId="ADAL" clId="{C7DE853C-61EA-624B-AC6D-9DF8B518F8FA}" dt="2021-11-29T17:33:19.296" v="625" actId="20577"/>
        <pc:sldMkLst>
          <pc:docMk/>
          <pc:sldMk cId="3331113109" sldId="469"/>
        </pc:sldMkLst>
        <pc:spChg chg="mod">
          <ac:chgData name="Natalie Nestorowicz" userId="07bcc130-3aba-4c73-a024-d40e4d36d728" providerId="ADAL" clId="{C7DE853C-61EA-624B-AC6D-9DF8B518F8FA}" dt="2021-11-29T17:33:19.296" v="625" actId="20577"/>
          <ac:spMkLst>
            <pc:docMk/>
            <pc:sldMk cId="3331113109" sldId="469"/>
            <ac:spMk id="2" creationId="{99BBDE0F-AA6D-E44F-AA2A-D7E480CBD46A}"/>
          </ac:spMkLst>
        </pc:spChg>
      </pc:sldChg>
      <pc:sldChg chg="del">
        <pc:chgData name="Natalie Nestorowicz" userId="07bcc130-3aba-4c73-a024-d40e4d36d728" providerId="ADAL" clId="{C7DE853C-61EA-624B-AC6D-9DF8B518F8FA}" dt="2021-11-29T12:53:57.083" v="79" actId="2696"/>
        <pc:sldMkLst>
          <pc:docMk/>
          <pc:sldMk cId="1427366918" sldId="472"/>
        </pc:sldMkLst>
      </pc:sldChg>
      <pc:sldChg chg="modSp add mod ord modNotesTx">
        <pc:chgData name="Natalie Nestorowicz" userId="07bcc130-3aba-4c73-a024-d40e4d36d728" providerId="ADAL" clId="{C7DE853C-61EA-624B-AC6D-9DF8B518F8FA}" dt="2021-11-30T07:49:49.938" v="709" actId="27636"/>
        <pc:sldMkLst>
          <pc:docMk/>
          <pc:sldMk cId="234419516" sldId="496"/>
        </pc:sldMkLst>
        <pc:spChg chg="mod">
          <ac:chgData name="Natalie Nestorowicz" userId="07bcc130-3aba-4c73-a024-d40e4d36d728" providerId="ADAL" clId="{C7DE853C-61EA-624B-AC6D-9DF8B518F8FA}" dt="2021-11-30T07:49:44.084" v="707" actId="1076"/>
          <ac:spMkLst>
            <pc:docMk/>
            <pc:sldMk cId="234419516" sldId="496"/>
            <ac:spMk id="5" creationId="{00000000-0000-0000-0000-000000000000}"/>
          </ac:spMkLst>
        </pc:spChg>
        <pc:spChg chg="mod">
          <ac:chgData name="Natalie Nestorowicz" userId="07bcc130-3aba-4c73-a024-d40e4d36d728" providerId="ADAL" clId="{C7DE853C-61EA-624B-AC6D-9DF8B518F8FA}" dt="2021-11-30T07:49:49.938" v="709" actId="27636"/>
          <ac:spMkLst>
            <pc:docMk/>
            <pc:sldMk cId="234419516" sldId="496"/>
            <ac:spMk id="7" creationId="{00000000-0000-0000-0000-000000000000}"/>
          </ac:spMkLst>
        </pc:spChg>
      </pc:sldChg>
      <pc:sldChg chg="del">
        <pc:chgData name="Natalie Nestorowicz" userId="07bcc130-3aba-4c73-a024-d40e4d36d728" providerId="ADAL" clId="{C7DE853C-61EA-624B-AC6D-9DF8B518F8FA}" dt="2021-11-29T12:53:57.913" v="80" actId="2696"/>
        <pc:sldMkLst>
          <pc:docMk/>
          <pc:sldMk cId="795701721" sldId="559"/>
        </pc:sldMkLst>
      </pc:sldChg>
      <pc:sldChg chg="del">
        <pc:chgData name="Natalie Nestorowicz" userId="07bcc130-3aba-4c73-a024-d40e4d36d728" providerId="ADAL" clId="{C7DE853C-61EA-624B-AC6D-9DF8B518F8FA}" dt="2021-11-29T12:53:56.292" v="78" actId="2696"/>
        <pc:sldMkLst>
          <pc:docMk/>
          <pc:sldMk cId="2653724681" sldId="578"/>
        </pc:sldMkLst>
      </pc:sldChg>
      <pc:sldChg chg="del">
        <pc:chgData name="Natalie Nestorowicz" userId="07bcc130-3aba-4c73-a024-d40e4d36d728" providerId="ADAL" clId="{C7DE853C-61EA-624B-AC6D-9DF8B518F8FA}" dt="2021-11-29T12:53:59.224" v="81" actId="2696"/>
        <pc:sldMkLst>
          <pc:docMk/>
          <pc:sldMk cId="2658428843" sldId="584"/>
        </pc:sldMkLst>
      </pc:sldChg>
      <pc:sldChg chg="add modNotesTx">
        <pc:chgData name="Natalie Nestorowicz" userId="07bcc130-3aba-4c73-a024-d40e4d36d728" providerId="ADAL" clId="{C7DE853C-61EA-624B-AC6D-9DF8B518F8FA}" dt="2021-11-29T17:33:58.108" v="627" actId="20577"/>
        <pc:sldMkLst>
          <pc:docMk/>
          <pc:sldMk cId="1801863464" sldId="585"/>
        </pc:sldMkLst>
      </pc:sldChg>
      <pc:sldChg chg="add">
        <pc:chgData name="Natalie Nestorowicz" userId="07bcc130-3aba-4c73-a024-d40e4d36d728" providerId="ADAL" clId="{C7DE853C-61EA-624B-AC6D-9DF8B518F8FA}" dt="2021-11-29T13:02:17.563" v="88"/>
        <pc:sldMkLst>
          <pc:docMk/>
          <pc:sldMk cId="3478896705" sldId="586"/>
        </pc:sldMkLst>
      </pc:sldChg>
      <pc:sldChg chg="addSp delSp modSp add mod modNotesTx">
        <pc:chgData name="Natalie Nestorowicz" userId="07bcc130-3aba-4c73-a024-d40e4d36d728" providerId="ADAL" clId="{C7DE853C-61EA-624B-AC6D-9DF8B518F8FA}" dt="2021-11-29T19:22:01.181" v="642" actId="20577"/>
        <pc:sldMkLst>
          <pc:docMk/>
          <pc:sldMk cId="3555293143" sldId="587"/>
        </pc:sldMkLst>
        <pc:spChg chg="mod">
          <ac:chgData name="Natalie Nestorowicz" userId="07bcc130-3aba-4c73-a024-d40e4d36d728" providerId="ADAL" clId="{C7DE853C-61EA-624B-AC6D-9DF8B518F8FA}" dt="2021-11-29T19:22:01.181" v="642" actId="20577"/>
          <ac:spMkLst>
            <pc:docMk/>
            <pc:sldMk cId="3555293143" sldId="587"/>
            <ac:spMk id="3" creationId="{901C58FD-A766-7F47-84D7-BFD9AE2EED1F}"/>
          </ac:spMkLst>
        </pc:spChg>
        <pc:graphicFrameChg chg="add del mod modGraphic">
          <ac:chgData name="Natalie Nestorowicz" userId="07bcc130-3aba-4c73-a024-d40e4d36d728" providerId="ADAL" clId="{C7DE853C-61EA-624B-AC6D-9DF8B518F8FA}" dt="2021-11-29T18:59:02.080" v="637" actId="14100"/>
          <ac:graphicFrameMkLst>
            <pc:docMk/>
            <pc:sldMk cId="3555293143" sldId="587"/>
            <ac:graphicFrameMk id="5" creationId="{837723C8-7E78-1F43-B2A3-17B961EDF043}"/>
          </ac:graphicFrameMkLst>
        </pc:graphicFrameChg>
      </pc:sldChg>
      <pc:sldChg chg="modSp add mod modNotesTx">
        <pc:chgData name="Natalie Nestorowicz" userId="07bcc130-3aba-4c73-a024-d40e4d36d728" providerId="ADAL" clId="{C7DE853C-61EA-624B-AC6D-9DF8B518F8FA}" dt="2021-11-29T17:34:12.633" v="629" actId="20577"/>
        <pc:sldMkLst>
          <pc:docMk/>
          <pc:sldMk cId="3855869443" sldId="588"/>
        </pc:sldMkLst>
        <pc:spChg chg="mod">
          <ac:chgData name="Natalie Nestorowicz" userId="07bcc130-3aba-4c73-a024-d40e4d36d728" providerId="ADAL" clId="{C7DE853C-61EA-624B-AC6D-9DF8B518F8FA}" dt="2021-11-29T17:27:40.493" v="482" actId="20577"/>
          <ac:spMkLst>
            <pc:docMk/>
            <pc:sldMk cId="3855869443" sldId="588"/>
            <ac:spMk id="2" creationId="{D9558147-1A2F-EC42-95F2-F838B3E2C8F8}"/>
          </ac:spMkLst>
        </pc:spChg>
      </pc:sldChg>
      <pc:sldChg chg="add del">
        <pc:chgData name="Natalie Nestorowicz" userId="07bcc130-3aba-4c73-a024-d40e4d36d728" providerId="ADAL" clId="{C7DE853C-61EA-624B-AC6D-9DF8B518F8FA}" dt="2021-11-29T16:20:21.152" v="213" actId="2696"/>
        <pc:sldMkLst>
          <pc:docMk/>
          <pc:sldMk cId="903380211" sldId="589"/>
        </pc:sldMkLst>
      </pc:sldChg>
      <pc:sldChg chg="modSp add mod modNotesTx">
        <pc:chgData name="Natalie Nestorowicz" userId="07bcc130-3aba-4c73-a024-d40e4d36d728" providerId="ADAL" clId="{C7DE853C-61EA-624B-AC6D-9DF8B518F8FA}" dt="2021-11-30T08:42:47.982" v="762" actId="20577"/>
        <pc:sldMkLst>
          <pc:docMk/>
          <pc:sldMk cId="1437016509" sldId="590"/>
        </pc:sldMkLst>
        <pc:spChg chg="mod">
          <ac:chgData name="Natalie Nestorowicz" userId="07bcc130-3aba-4c73-a024-d40e4d36d728" providerId="ADAL" clId="{C7DE853C-61EA-624B-AC6D-9DF8B518F8FA}" dt="2021-11-30T08:42:47.982" v="762" actId="20577"/>
          <ac:spMkLst>
            <pc:docMk/>
            <pc:sldMk cId="1437016509" sldId="590"/>
            <ac:spMk id="2" creationId="{C8F8E6AD-9326-C84E-AF03-A8171F038F9E}"/>
          </ac:spMkLst>
        </pc:spChg>
        <pc:spChg chg="mod">
          <ac:chgData name="Natalie Nestorowicz" userId="07bcc130-3aba-4c73-a024-d40e4d36d728" providerId="ADAL" clId="{C7DE853C-61EA-624B-AC6D-9DF8B518F8FA}" dt="2021-11-30T08:40:35.504" v="746" actId="1036"/>
          <ac:spMkLst>
            <pc:docMk/>
            <pc:sldMk cId="1437016509" sldId="590"/>
            <ac:spMk id="3" creationId="{94C33927-49DA-0E46-9C24-18B445A373D9}"/>
          </ac:spMkLst>
        </pc:spChg>
      </pc:sldChg>
      <pc:sldChg chg="add del">
        <pc:chgData name="Natalie Nestorowicz" userId="07bcc130-3aba-4c73-a024-d40e4d36d728" providerId="ADAL" clId="{C7DE853C-61EA-624B-AC6D-9DF8B518F8FA}" dt="2021-11-29T16:20:05.674" v="212" actId="2696"/>
        <pc:sldMkLst>
          <pc:docMk/>
          <pc:sldMk cId="2367628782" sldId="591"/>
        </pc:sldMkLst>
      </pc:sldChg>
      <pc:sldChg chg="add del">
        <pc:chgData name="Natalie Nestorowicz" userId="07bcc130-3aba-4c73-a024-d40e4d36d728" providerId="ADAL" clId="{C7DE853C-61EA-624B-AC6D-9DF8B518F8FA}" dt="2021-11-29T16:20:23.624" v="214" actId="2696"/>
        <pc:sldMkLst>
          <pc:docMk/>
          <pc:sldMk cId="198296278" sldId="596"/>
        </pc:sldMkLst>
      </pc:sldChg>
      <pc:sldChg chg="modSp add mod">
        <pc:chgData name="Natalie Nestorowicz" userId="07bcc130-3aba-4c73-a024-d40e4d36d728" providerId="ADAL" clId="{C7DE853C-61EA-624B-AC6D-9DF8B518F8FA}" dt="2021-11-29T17:32:35.294" v="623" actId="255"/>
        <pc:sldMkLst>
          <pc:docMk/>
          <pc:sldMk cId="3349358987" sldId="599"/>
        </pc:sldMkLst>
        <pc:spChg chg="mod">
          <ac:chgData name="Natalie Nestorowicz" userId="07bcc130-3aba-4c73-a024-d40e4d36d728" providerId="ADAL" clId="{C7DE853C-61EA-624B-AC6D-9DF8B518F8FA}" dt="2021-11-29T17:32:35.294" v="623" actId="255"/>
          <ac:spMkLst>
            <pc:docMk/>
            <pc:sldMk cId="3349358987" sldId="599"/>
            <ac:spMk id="2" creationId="{3C2275E2-5282-8C4E-9B4C-F032F87A8E38}"/>
          </ac:spMkLst>
        </pc:spChg>
        <pc:spChg chg="mod">
          <ac:chgData name="Natalie Nestorowicz" userId="07bcc130-3aba-4c73-a024-d40e4d36d728" providerId="ADAL" clId="{C7DE853C-61EA-624B-AC6D-9DF8B518F8FA}" dt="2021-11-29T17:31:03.715" v="600" actId="20577"/>
          <ac:spMkLst>
            <pc:docMk/>
            <pc:sldMk cId="3349358987" sldId="599"/>
            <ac:spMk id="3" creationId="{B817176E-54BF-7D48-9B52-2B7939D895E0}"/>
          </ac:spMkLst>
        </pc:spChg>
      </pc:sldChg>
      <pc:sldChg chg="add modNotesTx">
        <pc:chgData name="Natalie Nestorowicz" userId="07bcc130-3aba-4c73-a024-d40e4d36d728" providerId="ADAL" clId="{C7DE853C-61EA-624B-AC6D-9DF8B518F8FA}" dt="2021-11-29T17:34:15.929" v="630" actId="20577"/>
        <pc:sldMkLst>
          <pc:docMk/>
          <pc:sldMk cId="1031285799" sldId="600"/>
        </pc:sldMkLst>
      </pc:sldChg>
      <pc:sldChg chg="modSp add mod modNotesTx">
        <pc:chgData name="Natalie Nestorowicz" userId="07bcc130-3aba-4c73-a024-d40e4d36d728" providerId="ADAL" clId="{C7DE853C-61EA-624B-AC6D-9DF8B518F8FA}" dt="2021-11-30T08:48:30.720" v="767" actId="1035"/>
        <pc:sldMkLst>
          <pc:docMk/>
          <pc:sldMk cId="1968519580" sldId="601"/>
        </pc:sldMkLst>
        <pc:spChg chg="mod">
          <ac:chgData name="Natalie Nestorowicz" userId="07bcc130-3aba-4c73-a024-d40e4d36d728" providerId="ADAL" clId="{C7DE853C-61EA-624B-AC6D-9DF8B518F8FA}" dt="2021-11-30T08:48:30.720" v="767" actId="1035"/>
          <ac:spMkLst>
            <pc:docMk/>
            <pc:sldMk cId="1968519580" sldId="601"/>
            <ac:spMk id="2" creationId="{2EF09F85-EEF9-3045-8387-C36ACB9524E4}"/>
          </ac:spMkLst>
        </pc:spChg>
      </pc:sldChg>
      <pc:sldChg chg="modSp add mod modNotesTx">
        <pc:chgData name="Natalie Nestorowicz" userId="07bcc130-3aba-4c73-a024-d40e4d36d728" providerId="ADAL" clId="{C7DE853C-61EA-624B-AC6D-9DF8B518F8FA}" dt="2021-11-30T07:40:17.535" v="644" actId="20577"/>
        <pc:sldMkLst>
          <pc:docMk/>
          <pc:sldMk cId="351570028" sldId="602"/>
        </pc:sldMkLst>
        <pc:spChg chg="mod">
          <ac:chgData name="Natalie Nestorowicz" userId="07bcc130-3aba-4c73-a024-d40e4d36d728" providerId="ADAL" clId="{C7DE853C-61EA-624B-AC6D-9DF8B518F8FA}" dt="2021-11-30T07:40:17.535" v="644" actId="20577"/>
          <ac:spMkLst>
            <pc:docMk/>
            <pc:sldMk cId="351570028" sldId="602"/>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A61716-9ED4-0642-9A31-329D258AE15B}"/>
              </a:ext>
            </a:extLst>
          </p:cNvPr>
          <p:cNvSpPr>
            <a:spLocks noGrp="1"/>
          </p:cNvSpPr>
          <p:nvPr>
            <p:ph type="hdr" sz="quarter"/>
          </p:nvPr>
        </p:nvSpPr>
        <p:spPr>
          <a:xfrm>
            <a:off x="2" y="2"/>
            <a:ext cx="3076363" cy="513508"/>
          </a:xfrm>
          <a:prstGeom prst="rect">
            <a:avLst/>
          </a:prstGeom>
        </p:spPr>
        <p:txBody>
          <a:bodyPr vert="horz" lIns="94752" tIns="47377" rIns="94752" bIns="47377" rtlCol="0"/>
          <a:lstStyle>
            <a:lvl1pPr algn="l">
              <a:defRPr sz="1200"/>
            </a:lvl1pPr>
          </a:lstStyle>
          <a:p>
            <a:endParaRPr lang="en-US"/>
          </a:p>
        </p:txBody>
      </p:sp>
      <p:sp>
        <p:nvSpPr>
          <p:cNvPr id="3" name="Date Placeholder 2">
            <a:extLst>
              <a:ext uri="{FF2B5EF4-FFF2-40B4-BE49-F238E27FC236}">
                <a16:creationId xmlns:a16="http://schemas.microsoft.com/office/drawing/2014/main" id="{D65CF89C-AB76-EE48-B902-D3BA588F3716}"/>
              </a:ext>
            </a:extLst>
          </p:cNvPr>
          <p:cNvSpPr>
            <a:spLocks noGrp="1"/>
          </p:cNvSpPr>
          <p:nvPr>
            <p:ph type="dt" sz="quarter" idx="1"/>
          </p:nvPr>
        </p:nvSpPr>
        <p:spPr>
          <a:xfrm>
            <a:off x="4021296" y="2"/>
            <a:ext cx="3076363" cy="513508"/>
          </a:xfrm>
          <a:prstGeom prst="rect">
            <a:avLst/>
          </a:prstGeom>
        </p:spPr>
        <p:txBody>
          <a:bodyPr vert="horz" lIns="94752" tIns="47377" rIns="94752" bIns="47377" rtlCol="0"/>
          <a:lstStyle>
            <a:lvl1pPr algn="r">
              <a:defRPr sz="1200"/>
            </a:lvl1pPr>
          </a:lstStyle>
          <a:p>
            <a:fld id="{AF11D3CA-895E-914C-9EFC-80587028E7C3}" type="datetimeFigureOut">
              <a:rPr lang="en-US" smtClean="0"/>
              <a:t>11/30/21</a:t>
            </a:fld>
            <a:endParaRPr lang="en-US"/>
          </a:p>
        </p:txBody>
      </p:sp>
      <p:sp>
        <p:nvSpPr>
          <p:cNvPr id="4" name="Footer Placeholder 3">
            <a:extLst>
              <a:ext uri="{FF2B5EF4-FFF2-40B4-BE49-F238E27FC236}">
                <a16:creationId xmlns:a16="http://schemas.microsoft.com/office/drawing/2014/main" id="{948301A0-4D53-3D4B-BBDF-9211D5755DC8}"/>
              </a:ext>
            </a:extLst>
          </p:cNvPr>
          <p:cNvSpPr>
            <a:spLocks noGrp="1"/>
          </p:cNvSpPr>
          <p:nvPr>
            <p:ph type="ftr" sz="quarter" idx="2"/>
          </p:nvPr>
        </p:nvSpPr>
        <p:spPr>
          <a:xfrm>
            <a:off x="2" y="9721108"/>
            <a:ext cx="3076363" cy="513507"/>
          </a:xfrm>
          <a:prstGeom prst="rect">
            <a:avLst/>
          </a:prstGeom>
        </p:spPr>
        <p:txBody>
          <a:bodyPr vert="horz" lIns="94752" tIns="47377" rIns="94752" bIns="47377"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6DF420B-A690-D144-B178-6C36C370CEDA}"/>
              </a:ext>
            </a:extLst>
          </p:cNvPr>
          <p:cNvSpPr>
            <a:spLocks noGrp="1"/>
          </p:cNvSpPr>
          <p:nvPr>
            <p:ph type="sldNum" sz="quarter" idx="3"/>
          </p:nvPr>
        </p:nvSpPr>
        <p:spPr>
          <a:xfrm>
            <a:off x="4021296" y="9721108"/>
            <a:ext cx="3076363" cy="513507"/>
          </a:xfrm>
          <a:prstGeom prst="rect">
            <a:avLst/>
          </a:prstGeom>
        </p:spPr>
        <p:txBody>
          <a:bodyPr vert="horz" lIns="94752" tIns="47377" rIns="94752" bIns="47377" rtlCol="0" anchor="b"/>
          <a:lstStyle>
            <a:lvl1pPr algn="r">
              <a:defRPr sz="1200"/>
            </a:lvl1pPr>
          </a:lstStyle>
          <a:p>
            <a:fld id="{A2012834-223E-C047-AC78-72C4F1EB3EC7}" type="slidenum">
              <a:rPr lang="en-US" smtClean="0"/>
              <a:t>‹#›</a:t>
            </a:fld>
            <a:endParaRPr lang="en-US"/>
          </a:p>
        </p:txBody>
      </p:sp>
    </p:spTree>
    <p:extLst>
      <p:ext uri="{BB962C8B-B14F-4D97-AF65-F5344CB8AC3E}">
        <p14:creationId xmlns:p14="http://schemas.microsoft.com/office/powerpoint/2010/main" val="3152082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Shape 31"/>
          <p:cNvSpPr>
            <a:spLocks noGrp="1" noRot="1" noChangeAspect="1"/>
          </p:cNvSpPr>
          <p:nvPr>
            <p:ph type="sldImg"/>
          </p:nvPr>
        </p:nvSpPr>
        <p:spPr>
          <a:xfrm>
            <a:off x="138113" y="766763"/>
            <a:ext cx="6823075" cy="3838575"/>
          </a:xfrm>
          <a:prstGeom prst="rect">
            <a:avLst/>
          </a:prstGeom>
        </p:spPr>
        <p:txBody>
          <a:bodyPr lIns="94752" tIns="47377" rIns="94752" bIns="47377"/>
          <a:lstStyle/>
          <a:p>
            <a:endParaRPr/>
          </a:p>
        </p:txBody>
      </p:sp>
      <p:sp>
        <p:nvSpPr>
          <p:cNvPr id="32" name="Shape 32"/>
          <p:cNvSpPr>
            <a:spLocks noGrp="1"/>
          </p:cNvSpPr>
          <p:nvPr>
            <p:ph type="body" sz="quarter" idx="1"/>
          </p:nvPr>
        </p:nvSpPr>
        <p:spPr>
          <a:xfrm>
            <a:off x="946576" y="4861441"/>
            <a:ext cx="5206153" cy="4605576"/>
          </a:xfrm>
          <a:prstGeom prst="rect">
            <a:avLst/>
          </a:prstGeom>
        </p:spPr>
        <p:txBody>
          <a:bodyPr lIns="94752" tIns="47377" rIns="94752" bIns="47377"/>
          <a:lstStyle/>
          <a:p>
            <a:r>
              <a:rPr lang="en-GB"/>
              <a:t>Always use a title/intro slide at the start of your presentation. Choose the appropriate version by faculty or this slide version for professional services.</a:t>
            </a:r>
          </a:p>
          <a:p>
            <a:endParaRPr lang="en-GB"/>
          </a:p>
          <a:p>
            <a:r>
              <a:rPr lang="en-GB"/>
              <a:t>Title slide option 1 – blue background. Queen Mary logo version</a:t>
            </a:r>
          </a:p>
          <a:p>
            <a:endParaRPr/>
          </a:p>
        </p:txBody>
      </p:sp>
    </p:spTree>
    <p:extLst>
      <p:ext uri="{BB962C8B-B14F-4D97-AF65-F5344CB8AC3E}">
        <p14:creationId xmlns:p14="http://schemas.microsoft.com/office/powerpoint/2010/main" val="149248009"/>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0882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60686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1751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7973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03608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794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2733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871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6763"/>
            <a:ext cx="6823075" cy="3838575"/>
          </a:xfrm>
        </p:spPr>
      </p:sp>
      <p:sp>
        <p:nvSpPr>
          <p:cNvPr id="3" name="Notes Placeholder 2"/>
          <p:cNvSpPr>
            <a:spLocks noGrp="1"/>
          </p:cNvSpPr>
          <p:nvPr>
            <p:ph type="body" idx="1"/>
          </p:nvPr>
        </p:nvSpPr>
        <p:spPr/>
        <p:txBody>
          <a:bodyPr/>
          <a:lstStyle/>
          <a:p>
            <a:endParaRPr lang="en-GB" sz="4000" dirty="0"/>
          </a:p>
        </p:txBody>
      </p:sp>
    </p:spTree>
    <p:extLst>
      <p:ext uri="{BB962C8B-B14F-4D97-AF65-F5344CB8AC3E}">
        <p14:creationId xmlns:p14="http://schemas.microsoft.com/office/powerpoint/2010/main" val="1223194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6763"/>
            <a:ext cx="6823075" cy="3838575"/>
          </a:xfrm>
        </p:spPr>
      </p:sp>
      <p:sp>
        <p:nvSpPr>
          <p:cNvPr id="3" name="Notes Placeholder 2"/>
          <p:cNvSpPr>
            <a:spLocks noGrp="1"/>
          </p:cNvSpPr>
          <p:nvPr>
            <p:ph type="body" idx="1"/>
          </p:nvPr>
        </p:nvSpPr>
        <p:spPr/>
        <p:txBody>
          <a:bodyPr/>
          <a:lstStyle/>
          <a:p>
            <a:endParaRPr lang="en-GB" sz="1200" dirty="0">
              <a:effectLst/>
              <a:latin typeface="+mn-lt"/>
              <a:ea typeface="+mn-ea"/>
              <a:cs typeface="+mn-cs"/>
              <a:sym typeface="Calibri"/>
            </a:endParaRPr>
          </a:p>
        </p:txBody>
      </p:sp>
    </p:spTree>
    <p:extLst>
      <p:ext uri="{BB962C8B-B14F-4D97-AF65-F5344CB8AC3E}">
        <p14:creationId xmlns:p14="http://schemas.microsoft.com/office/powerpoint/2010/main" val="3487899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pPr marL="179196" indent="-179196" defTabSz="882305">
              <a:buFontTx/>
              <a:buChar char="-"/>
              <a:defRPr/>
            </a:pPr>
            <a:endParaRPr lang="nl-NL" sz="1300" dirty="0">
              <a:sym typeface="Wingdings" panose="05000000000000000000" pitchFamily="2" charset="2"/>
            </a:endParaRPr>
          </a:p>
        </p:txBody>
      </p:sp>
    </p:spTree>
    <p:extLst>
      <p:ext uri="{BB962C8B-B14F-4D97-AF65-F5344CB8AC3E}">
        <p14:creationId xmlns:p14="http://schemas.microsoft.com/office/powerpoint/2010/main" val="2272802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6763"/>
            <a:ext cx="6823075" cy="383857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79075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400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2267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0250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3490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05CD80-42B2-9749-81AD-5215A117E16E}"/>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E0EB2E18-B4C1-C848-AB93-D83DFAFA3B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6" y="2024063"/>
            <a:ext cx="9249976" cy="2458213"/>
          </a:xfrm>
          <a:prstGeom prst="rect">
            <a:avLst/>
          </a:prstGeom>
        </p:spPr>
      </p:pic>
    </p:spTree>
    <p:extLst>
      <p:ext uri="{BB962C8B-B14F-4D97-AF65-F5344CB8AC3E}">
        <p14:creationId xmlns:p14="http://schemas.microsoft.com/office/powerpoint/2010/main" val="1584791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581C02-7D6E-E646-8EB8-746BD0509DE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B0B24999-F7B7-C14A-9DC1-377918651B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Picture Placeholder 9">
            <a:extLst>
              <a:ext uri="{FF2B5EF4-FFF2-40B4-BE49-F238E27FC236}">
                <a16:creationId xmlns:a16="http://schemas.microsoft.com/office/drawing/2014/main" id="{13D6E0C0-DE43-624D-9873-0953E5462B7F}"/>
              </a:ext>
            </a:extLst>
          </p:cNvPr>
          <p:cNvSpPr>
            <a:spLocks noGrp="1"/>
          </p:cNvSpPr>
          <p:nvPr>
            <p:ph type="pic" sz="quarter" idx="10"/>
          </p:nvPr>
        </p:nvSpPr>
        <p:spPr>
          <a:xfrm>
            <a:off x="6132513" y="620712"/>
            <a:ext cx="5472112" cy="4213225"/>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7796710C-BEDC-8743-98D8-0AE64833C53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 Placeholder 6">
            <a:extLst>
              <a:ext uri="{FF2B5EF4-FFF2-40B4-BE49-F238E27FC236}">
                <a16:creationId xmlns:a16="http://schemas.microsoft.com/office/drawing/2014/main" id="{49B5274B-F1E3-464D-869F-C83399524533}"/>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2" name="Text Placeholder 11">
            <a:extLst>
              <a:ext uri="{FF2B5EF4-FFF2-40B4-BE49-F238E27FC236}">
                <a16:creationId xmlns:a16="http://schemas.microsoft.com/office/drawing/2014/main" id="{5389A5E1-7687-8E4C-B87F-5B0FB1B9EA91}"/>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4" name="Text Placeholder 13">
            <a:extLst>
              <a:ext uri="{FF2B5EF4-FFF2-40B4-BE49-F238E27FC236}">
                <a16:creationId xmlns:a16="http://schemas.microsoft.com/office/drawing/2014/main" id="{8E79C618-AEDD-1246-A088-10560B0DF68B}"/>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101097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5666D2-A6ED-254E-9583-A07A0C12FA8B}"/>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368FC36-A3BE-414D-B727-1365786F4D56}"/>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333F7C3A-F448-D944-9D88-3EDB6ABF3F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Picture Placeholder 9">
            <a:extLst>
              <a:ext uri="{FF2B5EF4-FFF2-40B4-BE49-F238E27FC236}">
                <a16:creationId xmlns:a16="http://schemas.microsoft.com/office/drawing/2014/main" id="{B452C283-08B5-2A41-B368-262A61122775}"/>
              </a:ext>
            </a:extLst>
          </p:cNvPr>
          <p:cNvSpPr>
            <a:spLocks noGrp="1"/>
          </p:cNvSpPr>
          <p:nvPr>
            <p:ph type="pic" sz="quarter" idx="10"/>
          </p:nvPr>
        </p:nvSpPr>
        <p:spPr>
          <a:xfrm>
            <a:off x="6132513" y="620712"/>
            <a:ext cx="5472112" cy="4213225"/>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215E1FD5-EB01-B14A-9CF4-A472DE6811F6}"/>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Placeholder 6">
            <a:extLst>
              <a:ext uri="{FF2B5EF4-FFF2-40B4-BE49-F238E27FC236}">
                <a16:creationId xmlns:a16="http://schemas.microsoft.com/office/drawing/2014/main" id="{89944E97-29D6-1742-960D-2EE3A37F8CAC}"/>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4" name="Text Placeholder 11">
            <a:extLst>
              <a:ext uri="{FF2B5EF4-FFF2-40B4-BE49-F238E27FC236}">
                <a16:creationId xmlns:a16="http://schemas.microsoft.com/office/drawing/2014/main" id="{EEEC1D6C-48FB-9E49-A002-D69275BD81E7}"/>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5" name="Text Placeholder 13">
            <a:extLst>
              <a:ext uri="{FF2B5EF4-FFF2-40B4-BE49-F238E27FC236}">
                <a16:creationId xmlns:a16="http://schemas.microsoft.com/office/drawing/2014/main" id="{B2EC4A56-356A-6049-8D7C-2D1FD1E36390}"/>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3266293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7B4EB4-4B4F-324B-9558-624E0CDF8F61}"/>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21641BB0-7E70-F240-9BAE-6DC84003ED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1" name="Rectangle 10">
            <a:extLst>
              <a:ext uri="{FF2B5EF4-FFF2-40B4-BE49-F238E27FC236}">
                <a16:creationId xmlns:a16="http://schemas.microsoft.com/office/drawing/2014/main" id="{FDE2F1A6-6229-2348-8F8C-E4A5D39D502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Placeholder 6">
            <a:extLst>
              <a:ext uri="{FF2B5EF4-FFF2-40B4-BE49-F238E27FC236}">
                <a16:creationId xmlns:a16="http://schemas.microsoft.com/office/drawing/2014/main" id="{BC881FF8-8525-B342-AE84-E7F5CD277A57}"/>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4" name="Text Placeholder 11">
            <a:extLst>
              <a:ext uri="{FF2B5EF4-FFF2-40B4-BE49-F238E27FC236}">
                <a16:creationId xmlns:a16="http://schemas.microsoft.com/office/drawing/2014/main" id="{78ADF989-5DE9-1E4D-B02B-9558A83FDADB}"/>
              </a:ext>
            </a:extLst>
          </p:cNvPr>
          <p:cNvSpPr>
            <a:spLocks noGrp="1"/>
          </p:cNvSpPr>
          <p:nvPr>
            <p:ph type="body" sz="quarter" idx="12" hasCustomPrompt="1"/>
          </p:nvPr>
        </p:nvSpPr>
        <p:spPr>
          <a:xfrm>
            <a:off x="1336675" y="1943100"/>
            <a:ext cx="3032125" cy="1219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5" name="Text Placeholder 13">
            <a:extLst>
              <a:ext uri="{FF2B5EF4-FFF2-40B4-BE49-F238E27FC236}">
                <a16:creationId xmlns:a16="http://schemas.microsoft.com/office/drawing/2014/main" id="{C47BFEAE-29C3-5347-BEEA-CBA6339A2694}"/>
              </a:ext>
            </a:extLst>
          </p:cNvPr>
          <p:cNvSpPr>
            <a:spLocks noGrp="1"/>
          </p:cNvSpPr>
          <p:nvPr>
            <p:ph type="body" sz="quarter" idx="13" hasCustomPrompt="1"/>
          </p:nvPr>
        </p:nvSpPr>
        <p:spPr>
          <a:xfrm>
            <a:off x="4498975" y="19605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
        <p:nvSpPr>
          <p:cNvPr id="16" name="Text Placeholder 13">
            <a:extLst>
              <a:ext uri="{FF2B5EF4-FFF2-40B4-BE49-F238E27FC236}">
                <a16:creationId xmlns:a16="http://schemas.microsoft.com/office/drawing/2014/main" id="{64824234-F469-4B47-BEB9-9277988240AA}"/>
              </a:ext>
            </a:extLst>
          </p:cNvPr>
          <p:cNvSpPr>
            <a:spLocks noGrp="1"/>
          </p:cNvSpPr>
          <p:nvPr>
            <p:ph type="body" sz="quarter" idx="14" hasCustomPrompt="1"/>
          </p:nvPr>
        </p:nvSpPr>
        <p:spPr>
          <a:xfrm>
            <a:off x="7596981" y="19478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1182336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104889-E310-9440-A808-5969E6D8A3BE}"/>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425256D-DC6A-E244-8A64-26848FBEAEDF}"/>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6B7E2299-C421-E849-832C-C478DFF362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9" name="Rectangle 8">
            <a:extLst>
              <a:ext uri="{FF2B5EF4-FFF2-40B4-BE49-F238E27FC236}">
                <a16:creationId xmlns:a16="http://schemas.microsoft.com/office/drawing/2014/main" id="{C588FBF5-C6D4-AF45-8EA9-D883C1D4ED9A}"/>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 Placeholder 6">
            <a:extLst>
              <a:ext uri="{FF2B5EF4-FFF2-40B4-BE49-F238E27FC236}">
                <a16:creationId xmlns:a16="http://schemas.microsoft.com/office/drawing/2014/main" id="{EF14F9BD-CF7E-A14F-838C-D6BD18657E2B}"/>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6" name="Text Placeholder 11">
            <a:extLst>
              <a:ext uri="{FF2B5EF4-FFF2-40B4-BE49-F238E27FC236}">
                <a16:creationId xmlns:a16="http://schemas.microsoft.com/office/drawing/2014/main" id="{D41D6A89-AA7B-BE4E-B35E-C25C6733ED2A}"/>
              </a:ext>
            </a:extLst>
          </p:cNvPr>
          <p:cNvSpPr>
            <a:spLocks noGrp="1"/>
          </p:cNvSpPr>
          <p:nvPr>
            <p:ph type="body" sz="quarter" idx="12" hasCustomPrompt="1"/>
          </p:nvPr>
        </p:nvSpPr>
        <p:spPr>
          <a:xfrm>
            <a:off x="1336675" y="1943100"/>
            <a:ext cx="3032125" cy="1219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7" name="Text Placeholder 13">
            <a:extLst>
              <a:ext uri="{FF2B5EF4-FFF2-40B4-BE49-F238E27FC236}">
                <a16:creationId xmlns:a16="http://schemas.microsoft.com/office/drawing/2014/main" id="{E576A71C-981D-7C40-B2C6-B469D9C900BA}"/>
              </a:ext>
            </a:extLst>
          </p:cNvPr>
          <p:cNvSpPr>
            <a:spLocks noGrp="1"/>
          </p:cNvSpPr>
          <p:nvPr>
            <p:ph type="body" sz="quarter" idx="13" hasCustomPrompt="1"/>
          </p:nvPr>
        </p:nvSpPr>
        <p:spPr>
          <a:xfrm>
            <a:off x="4498975" y="19605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
        <p:nvSpPr>
          <p:cNvPr id="18" name="Text Placeholder 13">
            <a:extLst>
              <a:ext uri="{FF2B5EF4-FFF2-40B4-BE49-F238E27FC236}">
                <a16:creationId xmlns:a16="http://schemas.microsoft.com/office/drawing/2014/main" id="{54BF2683-A99C-FC48-B981-1DEC56D08A2F}"/>
              </a:ext>
            </a:extLst>
          </p:cNvPr>
          <p:cNvSpPr>
            <a:spLocks noGrp="1"/>
          </p:cNvSpPr>
          <p:nvPr>
            <p:ph type="body" sz="quarter" idx="14" hasCustomPrompt="1"/>
          </p:nvPr>
        </p:nvSpPr>
        <p:spPr>
          <a:xfrm>
            <a:off x="7596981" y="19478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1641447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89452F-A641-194D-95A3-5A113CA1D013}"/>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205D391D-1B5D-4447-97E2-4EC1FE2C45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7" name="Rectangle 16">
            <a:extLst>
              <a:ext uri="{FF2B5EF4-FFF2-40B4-BE49-F238E27FC236}">
                <a16:creationId xmlns:a16="http://schemas.microsoft.com/office/drawing/2014/main" id="{191A0979-7D4B-A647-B0DE-00156C9C57E0}"/>
              </a:ext>
            </a:extLst>
          </p:cNvPr>
          <p:cNvSpPr/>
          <p:nvPr userDrawn="1"/>
        </p:nvSpPr>
        <p:spPr>
          <a:xfrm rot="5400000">
            <a:off x="2125474" y="1370338"/>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a:extLst>
              <a:ext uri="{FF2B5EF4-FFF2-40B4-BE49-F238E27FC236}">
                <a16:creationId xmlns:a16="http://schemas.microsoft.com/office/drawing/2014/main" id="{BAC0136F-29DC-2C41-BD7D-2517EDCD7667}"/>
              </a:ext>
            </a:extLst>
          </p:cNvPr>
          <p:cNvSpPr/>
          <p:nvPr userDrawn="1"/>
        </p:nvSpPr>
        <p:spPr>
          <a:xfrm rot="5400000">
            <a:off x="5259445" y="137083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25B38845-ADB9-0342-AAB9-2E4EAA0D32F2}"/>
              </a:ext>
            </a:extLst>
          </p:cNvPr>
          <p:cNvSpPr/>
          <p:nvPr userDrawn="1"/>
        </p:nvSpPr>
        <p:spPr>
          <a:xfrm rot="5400000">
            <a:off x="8377786" y="136672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a:extLst>
              <a:ext uri="{FF2B5EF4-FFF2-40B4-BE49-F238E27FC236}">
                <a16:creationId xmlns:a16="http://schemas.microsoft.com/office/drawing/2014/main" id="{67BF48F6-54EE-AE4B-BDBF-40902EBF0E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40955" y="2037890"/>
            <a:ext cx="1170193" cy="1117600"/>
          </a:xfrm>
          <a:prstGeom prst="rect">
            <a:avLst/>
          </a:prstGeom>
        </p:spPr>
      </p:pic>
      <p:pic>
        <p:nvPicPr>
          <p:cNvPr id="23" name="Picture 22">
            <a:extLst>
              <a:ext uri="{FF2B5EF4-FFF2-40B4-BE49-F238E27FC236}">
                <a16:creationId xmlns:a16="http://schemas.microsoft.com/office/drawing/2014/main" id="{96330656-4401-BC4A-A3DB-9EEFE78B168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57123" y="2037890"/>
            <a:ext cx="1182277" cy="1361863"/>
          </a:xfrm>
          <a:prstGeom prst="rect">
            <a:avLst/>
          </a:prstGeom>
        </p:spPr>
      </p:pic>
      <p:sp>
        <p:nvSpPr>
          <p:cNvPr id="15" name="Rectangle 14">
            <a:extLst>
              <a:ext uri="{FF2B5EF4-FFF2-40B4-BE49-F238E27FC236}">
                <a16:creationId xmlns:a16="http://schemas.microsoft.com/office/drawing/2014/main" id="{FEC6E8C8-BF63-6843-A024-E73CDB6D299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 Placeholder 6">
            <a:extLst>
              <a:ext uri="{FF2B5EF4-FFF2-40B4-BE49-F238E27FC236}">
                <a16:creationId xmlns:a16="http://schemas.microsoft.com/office/drawing/2014/main" id="{37E63347-E283-6840-B391-C47E84F46878}"/>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27" name="Text Placeholder 13">
            <a:extLst>
              <a:ext uri="{FF2B5EF4-FFF2-40B4-BE49-F238E27FC236}">
                <a16:creationId xmlns:a16="http://schemas.microsoft.com/office/drawing/2014/main" id="{828625AE-09B1-D34F-BB8D-B58F9331FDAA}"/>
              </a:ext>
            </a:extLst>
          </p:cNvPr>
          <p:cNvSpPr>
            <a:spLocks noGrp="1"/>
          </p:cNvSpPr>
          <p:nvPr>
            <p:ph type="body" sz="quarter" idx="13" hasCustomPrompt="1"/>
          </p:nvPr>
        </p:nvSpPr>
        <p:spPr>
          <a:xfrm>
            <a:off x="1351707" y="2274344"/>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sp>
        <p:nvSpPr>
          <p:cNvPr id="28" name="Text Placeholder 13">
            <a:extLst>
              <a:ext uri="{FF2B5EF4-FFF2-40B4-BE49-F238E27FC236}">
                <a16:creationId xmlns:a16="http://schemas.microsoft.com/office/drawing/2014/main" id="{C115E076-EF0E-8F44-837C-74097C62265B}"/>
              </a:ext>
            </a:extLst>
          </p:cNvPr>
          <p:cNvSpPr>
            <a:spLocks noGrp="1"/>
          </p:cNvSpPr>
          <p:nvPr>
            <p:ph type="body" sz="quarter" idx="14" hasCustomPrompt="1"/>
          </p:nvPr>
        </p:nvSpPr>
        <p:spPr>
          <a:xfrm>
            <a:off x="4507989" y="2261522"/>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sp>
        <p:nvSpPr>
          <p:cNvPr id="29" name="Text Placeholder 13">
            <a:extLst>
              <a:ext uri="{FF2B5EF4-FFF2-40B4-BE49-F238E27FC236}">
                <a16:creationId xmlns:a16="http://schemas.microsoft.com/office/drawing/2014/main" id="{7E3E1411-2CDA-8845-8F25-4F5A2780CF4F}"/>
              </a:ext>
            </a:extLst>
          </p:cNvPr>
          <p:cNvSpPr>
            <a:spLocks noGrp="1"/>
          </p:cNvSpPr>
          <p:nvPr>
            <p:ph type="body" sz="quarter" idx="15" hasCustomPrompt="1"/>
          </p:nvPr>
        </p:nvSpPr>
        <p:spPr>
          <a:xfrm>
            <a:off x="7593758" y="2271630"/>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pic>
        <p:nvPicPr>
          <p:cNvPr id="33" name="Picture 32">
            <a:extLst>
              <a:ext uri="{FF2B5EF4-FFF2-40B4-BE49-F238E27FC236}">
                <a16:creationId xmlns:a16="http://schemas.microsoft.com/office/drawing/2014/main" id="{A527EBE2-243A-7A42-BF8F-364BE1C4DBD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6984" y="2050590"/>
            <a:ext cx="1463416" cy="1025642"/>
          </a:xfrm>
          <a:prstGeom prst="rect">
            <a:avLst/>
          </a:prstGeom>
        </p:spPr>
      </p:pic>
    </p:spTree>
    <p:extLst>
      <p:ext uri="{BB962C8B-B14F-4D97-AF65-F5344CB8AC3E}">
        <p14:creationId xmlns:p14="http://schemas.microsoft.com/office/powerpoint/2010/main" val="2605431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6">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DB7C37-CDEF-3944-B36E-3455CC5A2A50}"/>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4B0FD92-383F-9843-9591-2B569F12AFE8}"/>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618C8CF2-6DBA-5B49-8C1E-F39A215EF9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Rectangle 6">
            <a:extLst>
              <a:ext uri="{FF2B5EF4-FFF2-40B4-BE49-F238E27FC236}">
                <a16:creationId xmlns:a16="http://schemas.microsoft.com/office/drawing/2014/main" id="{EDA92DDF-4BA2-A94D-863B-05D8277CD338}"/>
              </a:ext>
            </a:extLst>
          </p:cNvPr>
          <p:cNvSpPr/>
          <p:nvPr userDrawn="1"/>
        </p:nvSpPr>
        <p:spPr>
          <a:xfrm rot="5400000">
            <a:off x="2125474" y="1370338"/>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2D012E71-601A-C845-8AFD-D9B1774AE7B6}"/>
              </a:ext>
            </a:extLst>
          </p:cNvPr>
          <p:cNvSpPr/>
          <p:nvPr userDrawn="1"/>
        </p:nvSpPr>
        <p:spPr>
          <a:xfrm rot="5400000">
            <a:off x="5259445" y="137083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DB4DDD35-A310-4C40-9587-38137EE68E10}"/>
              </a:ext>
            </a:extLst>
          </p:cNvPr>
          <p:cNvSpPr/>
          <p:nvPr userDrawn="1"/>
        </p:nvSpPr>
        <p:spPr>
          <a:xfrm rot="5400000">
            <a:off x="8377786" y="136672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a:extLst>
              <a:ext uri="{FF2B5EF4-FFF2-40B4-BE49-F238E27FC236}">
                <a16:creationId xmlns:a16="http://schemas.microsoft.com/office/drawing/2014/main" id="{3A4D251A-36B7-994D-9EE0-1CE98F36E5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06984" y="2049463"/>
            <a:ext cx="1463416" cy="1025642"/>
          </a:xfrm>
          <a:prstGeom prst="rect">
            <a:avLst/>
          </a:prstGeom>
        </p:spPr>
      </p:pic>
      <p:sp>
        <p:nvSpPr>
          <p:cNvPr id="15" name="Rectangle 14">
            <a:extLst>
              <a:ext uri="{FF2B5EF4-FFF2-40B4-BE49-F238E27FC236}">
                <a16:creationId xmlns:a16="http://schemas.microsoft.com/office/drawing/2014/main" id="{17BCED3D-62D1-EE44-B4A1-CDDB8DCD9CA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 Placeholder 6">
            <a:extLst>
              <a:ext uri="{FF2B5EF4-FFF2-40B4-BE49-F238E27FC236}">
                <a16:creationId xmlns:a16="http://schemas.microsoft.com/office/drawing/2014/main" id="{2BF5ACA3-622D-664B-94D0-0FA7B02EEF01}"/>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8" name="Text Placeholder 13">
            <a:extLst>
              <a:ext uri="{FF2B5EF4-FFF2-40B4-BE49-F238E27FC236}">
                <a16:creationId xmlns:a16="http://schemas.microsoft.com/office/drawing/2014/main" id="{309E14AC-7A36-7843-BE58-A698E5769D93}"/>
              </a:ext>
            </a:extLst>
          </p:cNvPr>
          <p:cNvSpPr>
            <a:spLocks noGrp="1"/>
          </p:cNvSpPr>
          <p:nvPr>
            <p:ph type="body" sz="quarter" idx="13" hasCustomPrompt="1"/>
          </p:nvPr>
        </p:nvSpPr>
        <p:spPr>
          <a:xfrm>
            <a:off x="1351707" y="2274344"/>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sp>
        <p:nvSpPr>
          <p:cNvPr id="19" name="Text Placeholder 13">
            <a:extLst>
              <a:ext uri="{FF2B5EF4-FFF2-40B4-BE49-F238E27FC236}">
                <a16:creationId xmlns:a16="http://schemas.microsoft.com/office/drawing/2014/main" id="{0CFEFADE-A208-4F49-937E-29232D4FEAFA}"/>
              </a:ext>
            </a:extLst>
          </p:cNvPr>
          <p:cNvSpPr>
            <a:spLocks noGrp="1"/>
          </p:cNvSpPr>
          <p:nvPr>
            <p:ph type="body" sz="quarter" idx="14" hasCustomPrompt="1"/>
          </p:nvPr>
        </p:nvSpPr>
        <p:spPr>
          <a:xfrm>
            <a:off x="4507989" y="2261522"/>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sp>
        <p:nvSpPr>
          <p:cNvPr id="20" name="Text Placeholder 13">
            <a:extLst>
              <a:ext uri="{FF2B5EF4-FFF2-40B4-BE49-F238E27FC236}">
                <a16:creationId xmlns:a16="http://schemas.microsoft.com/office/drawing/2014/main" id="{1F60550C-E504-DA4D-8ED8-2F06E1E112FF}"/>
              </a:ext>
            </a:extLst>
          </p:cNvPr>
          <p:cNvSpPr>
            <a:spLocks noGrp="1"/>
          </p:cNvSpPr>
          <p:nvPr>
            <p:ph type="body" sz="quarter" idx="15" hasCustomPrompt="1"/>
          </p:nvPr>
        </p:nvSpPr>
        <p:spPr>
          <a:xfrm>
            <a:off x="7593758" y="2271630"/>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pic>
        <p:nvPicPr>
          <p:cNvPr id="24" name="Picture 23">
            <a:extLst>
              <a:ext uri="{FF2B5EF4-FFF2-40B4-BE49-F238E27FC236}">
                <a16:creationId xmlns:a16="http://schemas.microsoft.com/office/drawing/2014/main" id="{C1591FC9-98C8-AD40-A6D7-5A0642DE46B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40954" y="2018635"/>
            <a:ext cx="1237745" cy="1182116"/>
          </a:xfrm>
          <a:prstGeom prst="rect">
            <a:avLst/>
          </a:prstGeom>
        </p:spPr>
      </p:pic>
      <p:pic>
        <p:nvPicPr>
          <p:cNvPr id="26" name="Picture 25">
            <a:extLst>
              <a:ext uri="{FF2B5EF4-FFF2-40B4-BE49-F238E27FC236}">
                <a16:creationId xmlns:a16="http://schemas.microsoft.com/office/drawing/2014/main" id="{2D311B1B-BA06-2149-9BB7-7707DA8376D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28138" y="2025793"/>
            <a:ext cx="1122362" cy="1292847"/>
          </a:xfrm>
          <a:prstGeom prst="rect">
            <a:avLst/>
          </a:prstGeom>
        </p:spPr>
      </p:pic>
    </p:spTree>
    <p:extLst>
      <p:ext uri="{BB962C8B-B14F-4D97-AF65-F5344CB8AC3E}">
        <p14:creationId xmlns:p14="http://schemas.microsoft.com/office/powerpoint/2010/main" val="1711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BF4410F-8184-C04F-8B3F-C5747BB14E20}"/>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a:extLst>
              <a:ext uri="{FF2B5EF4-FFF2-40B4-BE49-F238E27FC236}">
                <a16:creationId xmlns:a16="http://schemas.microsoft.com/office/drawing/2014/main" id="{2B3D91E7-F7A6-CE49-A771-CED61399C7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Rectangle 9">
            <a:extLst>
              <a:ext uri="{FF2B5EF4-FFF2-40B4-BE49-F238E27FC236}">
                <a16:creationId xmlns:a16="http://schemas.microsoft.com/office/drawing/2014/main" id="{23C34139-DDC9-3247-8085-3AFF797E0621}"/>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13">
            <a:extLst>
              <a:ext uri="{FF2B5EF4-FFF2-40B4-BE49-F238E27FC236}">
                <a16:creationId xmlns:a16="http://schemas.microsoft.com/office/drawing/2014/main" id="{2183F2F5-E763-4F4F-A81A-2116A3BDD685}"/>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2" name="Text Placeholder 13">
            <a:extLst>
              <a:ext uri="{FF2B5EF4-FFF2-40B4-BE49-F238E27FC236}">
                <a16:creationId xmlns:a16="http://schemas.microsoft.com/office/drawing/2014/main" id="{89B94BEC-BB5B-014D-A6F8-54DBBA370456}"/>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9" name="Text Placeholder 13">
            <a:extLst>
              <a:ext uri="{FF2B5EF4-FFF2-40B4-BE49-F238E27FC236}">
                <a16:creationId xmlns:a16="http://schemas.microsoft.com/office/drawing/2014/main" id="{E2A211C9-AACA-3F46-8077-13B14E87A068}"/>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21" name="Text Placeholder 6">
            <a:extLst>
              <a:ext uri="{FF2B5EF4-FFF2-40B4-BE49-F238E27FC236}">
                <a16:creationId xmlns:a16="http://schemas.microsoft.com/office/drawing/2014/main" id="{29F765E7-B3CC-3E48-BC0D-10498B9AAA16}"/>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Tree>
    <p:extLst>
      <p:ext uri="{BB962C8B-B14F-4D97-AF65-F5344CB8AC3E}">
        <p14:creationId xmlns:p14="http://schemas.microsoft.com/office/powerpoint/2010/main" val="3511551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8">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1391269-D57D-EC4C-995D-4197E4BCAB24}"/>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68B034-A07B-4445-8EA4-75DE7390D836}"/>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87A2D795-2A6B-FE42-981B-CA1EFEE70E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Rectangle 9">
            <a:extLst>
              <a:ext uri="{FF2B5EF4-FFF2-40B4-BE49-F238E27FC236}">
                <a16:creationId xmlns:a16="http://schemas.microsoft.com/office/drawing/2014/main" id="{C4D77AE8-971B-7D4F-9150-0EBF3F9B79DC}"/>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 Placeholder 6">
            <a:extLst>
              <a:ext uri="{FF2B5EF4-FFF2-40B4-BE49-F238E27FC236}">
                <a16:creationId xmlns:a16="http://schemas.microsoft.com/office/drawing/2014/main" id="{D3BE87CD-0A46-ED47-BBAA-4FF893691014}"/>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7" name="Text Placeholder 13">
            <a:extLst>
              <a:ext uri="{FF2B5EF4-FFF2-40B4-BE49-F238E27FC236}">
                <a16:creationId xmlns:a16="http://schemas.microsoft.com/office/drawing/2014/main" id="{67A68F5B-7974-2942-9970-F95A19C9C5B3}"/>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8" name="Text Placeholder 13">
            <a:extLst>
              <a:ext uri="{FF2B5EF4-FFF2-40B4-BE49-F238E27FC236}">
                <a16:creationId xmlns:a16="http://schemas.microsoft.com/office/drawing/2014/main" id="{3BAE9D39-48EB-1A42-82CD-D3C78E936196}"/>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9" name="Text Placeholder 13">
            <a:extLst>
              <a:ext uri="{FF2B5EF4-FFF2-40B4-BE49-F238E27FC236}">
                <a16:creationId xmlns:a16="http://schemas.microsoft.com/office/drawing/2014/main" id="{3FC22EA5-6393-E140-848A-829151E8B6E9}"/>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Tree>
    <p:extLst>
      <p:ext uri="{BB962C8B-B14F-4D97-AF65-F5344CB8AC3E}">
        <p14:creationId xmlns:p14="http://schemas.microsoft.com/office/powerpoint/2010/main" val="3946991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9">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F35DFF-C8FE-6741-BE5A-79AC9547E42A}"/>
              </a:ext>
            </a:extLst>
          </p:cNvPr>
          <p:cNvSpPr/>
          <p:nvPr userDrawn="1"/>
        </p:nvSpPr>
        <p:spPr>
          <a:xfrm>
            <a:off x="0" y="6129716"/>
            <a:ext cx="12191999" cy="728284"/>
          </a:xfrm>
          <a:prstGeom prst="rect">
            <a:avLst/>
          </a:prstGeom>
          <a:gradFill flip="none" rotWithShape="1">
            <a:gsLst>
              <a:gs pos="0">
                <a:srgbClr val="17336F"/>
              </a:gs>
              <a:gs pos="97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C47AB407-3688-314D-A649-CB1F373004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Rectangle 9">
            <a:extLst>
              <a:ext uri="{FF2B5EF4-FFF2-40B4-BE49-F238E27FC236}">
                <a16:creationId xmlns:a16="http://schemas.microsoft.com/office/drawing/2014/main" id="{E588B99E-828C-A247-A336-8C5721CC6A25}"/>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D95AC530-BC4D-824F-95C5-E9B6A004341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2" name="Text Placeholder 13">
            <a:extLst>
              <a:ext uri="{FF2B5EF4-FFF2-40B4-BE49-F238E27FC236}">
                <a16:creationId xmlns:a16="http://schemas.microsoft.com/office/drawing/2014/main" id="{7226A07F-220B-C241-93C8-322762FCA822}"/>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3" name="Text Placeholder 13">
            <a:extLst>
              <a:ext uri="{FF2B5EF4-FFF2-40B4-BE49-F238E27FC236}">
                <a16:creationId xmlns:a16="http://schemas.microsoft.com/office/drawing/2014/main" id="{A561D07B-1A82-304D-AD5C-E1DF3010B7F9}"/>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4" name="Text Placeholder 13">
            <a:extLst>
              <a:ext uri="{FF2B5EF4-FFF2-40B4-BE49-F238E27FC236}">
                <a16:creationId xmlns:a16="http://schemas.microsoft.com/office/drawing/2014/main" id="{8EAC67F9-24B6-694F-8A22-6F2268140041}"/>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Tree>
    <p:extLst>
      <p:ext uri="{BB962C8B-B14F-4D97-AF65-F5344CB8AC3E}">
        <p14:creationId xmlns:p14="http://schemas.microsoft.com/office/powerpoint/2010/main" val="508557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E9B81D-CFF9-464E-8A79-A2B3E7D8D200}"/>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9AE5A0B-7B3A-FB47-A2A9-307241FC79A4}"/>
              </a:ext>
            </a:extLst>
          </p:cNvPr>
          <p:cNvSpPr/>
          <p:nvPr userDrawn="1"/>
        </p:nvSpPr>
        <p:spPr>
          <a:xfrm>
            <a:off x="0" y="6129716"/>
            <a:ext cx="12191999" cy="728284"/>
          </a:xfrm>
          <a:prstGeom prst="rect">
            <a:avLst/>
          </a:prstGeom>
          <a:gradFill flip="none" rotWithShape="1">
            <a:gsLst>
              <a:gs pos="0">
                <a:srgbClr val="17336F"/>
              </a:gs>
              <a:gs pos="97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EF1A1B74-867B-B14E-B66E-5083ED51EF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9" name="Rectangle 8">
            <a:extLst>
              <a:ext uri="{FF2B5EF4-FFF2-40B4-BE49-F238E27FC236}">
                <a16:creationId xmlns:a16="http://schemas.microsoft.com/office/drawing/2014/main" id="{3B20DDBD-E7C3-2A4E-AF70-267CA3509974}"/>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F2873485-505F-F843-B767-1CD87B19C58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2" name="Text Placeholder 11">
            <a:extLst>
              <a:ext uri="{FF2B5EF4-FFF2-40B4-BE49-F238E27FC236}">
                <a16:creationId xmlns:a16="http://schemas.microsoft.com/office/drawing/2014/main" id="{F1081B6B-EBC4-434C-917D-1594015C1678}"/>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3" name="Text Placeholder 13">
            <a:extLst>
              <a:ext uri="{FF2B5EF4-FFF2-40B4-BE49-F238E27FC236}">
                <a16:creationId xmlns:a16="http://schemas.microsoft.com/office/drawing/2014/main" id="{335C7777-EFCD-D647-B21B-C9EBC3D904ED}"/>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
        <p:nvSpPr>
          <p:cNvPr id="14" name="Text Placeholder 11">
            <a:extLst>
              <a:ext uri="{FF2B5EF4-FFF2-40B4-BE49-F238E27FC236}">
                <a16:creationId xmlns:a16="http://schemas.microsoft.com/office/drawing/2014/main" id="{F27EFC8E-2BDB-4C49-97A1-0229B91FA73B}"/>
              </a:ext>
            </a:extLst>
          </p:cNvPr>
          <p:cNvSpPr>
            <a:spLocks noGrp="1"/>
          </p:cNvSpPr>
          <p:nvPr>
            <p:ph type="body" sz="quarter" idx="14" hasCustomPrompt="1"/>
          </p:nvPr>
        </p:nvSpPr>
        <p:spPr>
          <a:xfrm>
            <a:off x="4498975" y="1939926"/>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5" name="Text Placeholder 13">
            <a:extLst>
              <a:ext uri="{FF2B5EF4-FFF2-40B4-BE49-F238E27FC236}">
                <a16:creationId xmlns:a16="http://schemas.microsoft.com/office/drawing/2014/main" id="{CCCC8DE0-5860-BB42-AB37-200D82CCDDA1}"/>
              </a:ext>
            </a:extLst>
          </p:cNvPr>
          <p:cNvSpPr>
            <a:spLocks noGrp="1"/>
          </p:cNvSpPr>
          <p:nvPr>
            <p:ph type="body" sz="quarter" idx="15" hasCustomPrompt="1"/>
          </p:nvPr>
        </p:nvSpPr>
        <p:spPr>
          <a:xfrm>
            <a:off x="4524375" y="2663826"/>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
        <p:nvSpPr>
          <p:cNvPr id="16" name="Text Placeholder 11">
            <a:extLst>
              <a:ext uri="{FF2B5EF4-FFF2-40B4-BE49-F238E27FC236}">
                <a16:creationId xmlns:a16="http://schemas.microsoft.com/office/drawing/2014/main" id="{F45B78F1-09FD-FC4F-8ECA-003422CECFC8}"/>
              </a:ext>
            </a:extLst>
          </p:cNvPr>
          <p:cNvSpPr>
            <a:spLocks noGrp="1"/>
          </p:cNvSpPr>
          <p:nvPr>
            <p:ph type="body" sz="quarter" idx="16" hasCustomPrompt="1"/>
          </p:nvPr>
        </p:nvSpPr>
        <p:spPr>
          <a:xfrm>
            <a:off x="7585422" y="1932123"/>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7" name="Text Placeholder 13">
            <a:extLst>
              <a:ext uri="{FF2B5EF4-FFF2-40B4-BE49-F238E27FC236}">
                <a16:creationId xmlns:a16="http://schemas.microsoft.com/office/drawing/2014/main" id="{D062B221-63BE-594D-ADAE-5A91F3176A39}"/>
              </a:ext>
            </a:extLst>
          </p:cNvPr>
          <p:cNvSpPr>
            <a:spLocks noGrp="1"/>
          </p:cNvSpPr>
          <p:nvPr>
            <p:ph type="body" sz="quarter" idx="17" hasCustomPrompt="1"/>
          </p:nvPr>
        </p:nvSpPr>
        <p:spPr>
          <a:xfrm>
            <a:off x="7610822" y="2656023"/>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400455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een Mary intro slide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2A28E-93DD-4C47-8E2D-106BD2D2B93A}"/>
              </a:ext>
            </a:extLst>
          </p:cNvPr>
          <p:cNvSpPr/>
          <p:nvPr userDrawn="1"/>
        </p:nvSpPr>
        <p:spPr>
          <a:xfrm>
            <a:off x="0" y="-7403"/>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1D358EF1-6636-3C4C-BAC5-6258078CE9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416"/>
            <a:ext cx="5281765" cy="1403647"/>
          </a:xfrm>
          <a:prstGeom prst="rect">
            <a:avLst/>
          </a:prstGeom>
        </p:spPr>
      </p:pic>
      <p:sp>
        <p:nvSpPr>
          <p:cNvPr id="9" name="Text Placeholder 6">
            <a:extLst>
              <a:ext uri="{FF2B5EF4-FFF2-40B4-BE49-F238E27FC236}">
                <a16:creationId xmlns:a16="http://schemas.microsoft.com/office/drawing/2014/main" id="{7195A221-D01C-CE4E-BA65-800C8E3B2EB7}"/>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a:t>[Title]</a:t>
            </a:r>
          </a:p>
        </p:txBody>
      </p:sp>
      <p:sp>
        <p:nvSpPr>
          <p:cNvPr id="10" name="Text Placeholder 11">
            <a:extLst>
              <a:ext uri="{FF2B5EF4-FFF2-40B4-BE49-F238E27FC236}">
                <a16:creationId xmlns:a16="http://schemas.microsoft.com/office/drawing/2014/main" id="{82BBB134-7F6E-D944-A43C-26D648826780}"/>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a:t>
            </a:r>
          </a:p>
        </p:txBody>
      </p:sp>
    </p:spTree>
    <p:extLst>
      <p:ext uri="{BB962C8B-B14F-4D97-AF65-F5344CB8AC3E}">
        <p14:creationId xmlns:p14="http://schemas.microsoft.com/office/powerpoint/2010/main" val="17983687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1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3B698F-0F3E-C748-84E4-D871295C360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5B7E1F80-014B-BC4D-AA53-2828E71786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Picture Placeholder 9">
            <a:extLst>
              <a:ext uri="{FF2B5EF4-FFF2-40B4-BE49-F238E27FC236}">
                <a16:creationId xmlns:a16="http://schemas.microsoft.com/office/drawing/2014/main" id="{2606E3EF-718A-0444-8FFB-5D954D45A138}"/>
              </a:ext>
            </a:extLst>
          </p:cNvPr>
          <p:cNvSpPr>
            <a:spLocks noGrp="1"/>
          </p:cNvSpPr>
          <p:nvPr>
            <p:ph type="pic" sz="quarter" idx="10"/>
          </p:nvPr>
        </p:nvSpPr>
        <p:spPr>
          <a:xfrm>
            <a:off x="6132513" y="620713"/>
            <a:ext cx="4587875" cy="4213225"/>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AB8FE17A-5721-D247-9056-5B08F50CC554}"/>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0EA621C5-876B-894E-B9CF-0E36339C351E}"/>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2" name="Text Placeholder 11">
            <a:extLst>
              <a:ext uri="{FF2B5EF4-FFF2-40B4-BE49-F238E27FC236}">
                <a16:creationId xmlns:a16="http://schemas.microsoft.com/office/drawing/2014/main" id="{FEABC900-4620-9444-AEC9-29EDCBB00E67}"/>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3" name="Text Placeholder 13">
            <a:extLst>
              <a:ext uri="{FF2B5EF4-FFF2-40B4-BE49-F238E27FC236}">
                <a16:creationId xmlns:a16="http://schemas.microsoft.com/office/drawing/2014/main" id="{63A5CA1E-0C10-DF4D-A22A-603AAF8F31A6}"/>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4073975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1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5CA0E9-2472-7D4E-8519-F6B01FFE6DFC}"/>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DC2D3DA-ADD0-6F47-A304-1A4C518C87CE}"/>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1D84CDB0-E405-7A40-A4D0-E4BC2E650D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Picture Placeholder 9">
            <a:extLst>
              <a:ext uri="{FF2B5EF4-FFF2-40B4-BE49-F238E27FC236}">
                <a16:creationId xmlns:a16="http://schemas.microsoft.com/office/drawing/2014/main" id="{7812AACE-9106-6D49-82CF-47CE255B9C08}"/>
              </a:ext>
            </a:extLst>
          </p:cNvPr>
          <p:cNvSpPr>
            <a:spLocks noGrp="1"/>
          </p:cNvSpPr>
          <p:nvPr>
            <p:ph type="pic" sz="quarter" idx="10"/>
          </p:nvPr>
        </p:nvSpPr>
        <p:spPr>
          <a:xfrm>
            <a:off x="6132513" y="620713"/>
            <a:ext cx="4587875" cy="4213225"/>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D059F631-C961-9546-AA65-EB3644254236}"/>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5BCA0759-3065-8049-99F7-FC378B730619}"/>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1" name="Text Placeholder 11">
            <a:extLst>
              <a:ext uri="{FF2B5EF4-FFF2-40B4-BE49-F238E27FC236}">
                <a16:creationId xmlns:a16="http://schemas.microsoft.com/office/drawing/2014/main" id="{477D0975-42B7-2D48-8DB4-5EE779442D29}"/>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2" name="Text Placeholder 13">
            <a:extLst>
              <a:ext uri="{FF2B5EF4-FFF2-40B4-BE49-F238E27FC236}">
                <a16:creationId xmlns:a16="http://schemas.microsoft.com/office/drawing/2014/main" id="{AD3E552E-76CC-CE4B-B4D4-17F87176A76E}"/>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676304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1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7DC6F2-F5D2-1646-9A08-63B9EC15220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1422B183-9669-FC4F-86B0-D8C1DF4955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2" name="Picture Placeholder 11">
            <a:extLst>
              <a:ext uri="{FF2B5EF4-FFF2-40B4-BE49-F238E27FC236}">
                <a16:creationId xmlns:a16="http://schemas.microsoft.com/office/drawing/2014/main" id="{661F1E14-6D2D-D647-8F54-86A9E4619A7E}"/>
              </a:ext>
            </a:extLst>
          </p:cNvPr>
          <p:cNvSpPr>
            <a:spLocks noGrp="1"/>
          </p:cNvSpPr>
          <p:nvPr>
            <p:ph type="pic" sz="quarter" idx="10"/>
          </p:nvPr>
        </p:nvSpPr>
        <p:spPr>
          <a:xfrm>
            <a:off x="6132513" y="0"/>
            <a:ext cx="6059487" cy="4833938"/>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03B287D4-0F73-364A-ADC1-3B4275B0BC1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04C4CEDE-56EA-DF4E-8AB2-9700AB506D66}"/>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1" name="Text Placeholder 11">
            <a:extLst>
              <a:ext uri="{FF2B5EF4-FFF2-40B4-BE49-F238E27FC236}">
                <a16:creationId xmlns:a16="http://schemas.microsoft.com/office/drawing/2014/main" id="{6E48C1AB-C4E7-2A47-9922-4EA2D3858B6E}"/>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3" name="Text Placeholder 13">
            <a:extLst>
              <a:ext uri="{FF2B5EF4-FFF2-40B4-BE49-F238E27FC236}">
                <a16:creationId xmlns:a16="http://schemas.microsoft.com/office/drawing/2014/main" id="{50A8832C-22D2-B046-B129-EB689EBBFDDB}"/>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4244930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1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7093BF-85EE-8E44-9160-71CAE90B8F32}"/>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066972-DE97-E049-B881-FA472CD5F09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A17E24E7-39AD-CC4E-A47C-F2BA74702F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Picture Placeholder 11">
            <a:extLst>
              <a:ext uri="{FF2B5EF4-FFF2-40B4-BE49-F238E27FC236}">
                <a16:creationId xmlns:a16="http://schemas.microsoft.com/office/drawing/2014/main" id="{AD566032-0CBA-C84F-871E-B869D9B5438B}"/>
              </a:ext>
            </a:extLst>
          </p:cNvPr>
          <p:cNvSpPr>
            <a:spLocks noGrp="1"/>
          </p:cNvSpPr>
          <p:nvPr>
            <p:ph type="pic" sz="quarter" idx="10"/>
          </p:nvPr>
        </p:nvSpPr>
        <p:spPr>
          <a:xfrm>
            <a:off x="6132513" y="0"/>
            <a:ext cx="6059487" cy="4833938"/>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CA7B591D-E2C6-9F49-9AAD-CA1C79CEB0B2}"/>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465BCC57-9A90-604E-A616-42CF4F63E59F}"/>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1" name="Text Placeholder 11">
            <a:extLst>
              <a:ext uri="{FF2B5EF4-FFF2-40B4-BE49-F238E27FC236}">
                <a16:creationId xmlns:a16="http://schemas.microsoft.com/office/drawing/2014/main" id="{A2D82CC2-CDB9-D146-BF4A-C812CF00E5AD}"/>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2" name="Text Placeholder 13">
            <a:extLst>
              <a:ext uri="{FF2B5EF4-FFF2-40B4-BE49-F238E27FC236}">
                <a16:creationId xmlns:a16="http://schemas.microsoft.com/office/drawing/2014/main" id="{5D219589-5E64-3547-9AFF-3E1B23E582D7}"/>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1701278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15">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B3C703D-A2FB-3C4D-9A05-63D285B51FC4}"/>
              </a:ext>
            </a:extLst>
          </p:cNvPr>
          <p:cNvSpPr>
            <a:spLocks noGrp="1"/>
          </p:cNvSpPr>
          <p:nvPr>
            <p:ph type="pic" sz="quarter" idx="10"/>
          </p:nvPr>
        </p:nvSpPr>
        <p:spPr>
          <a:xfrm>
            <a:off x="74141" y="2688"/>
            <a:ext cx="12117859" cy="6126650"/>
          </a:xfrm>
          <a:prstGeom prst="rect">
            <a:avLst/>
          </a:prstGeom>
          <a:solidFill>
            <a:schemeClr val="bg1">
              <a:lumMod val="85000"/>
            </a:schemeClr>
          </a:solidFill>
        </p:spPr>
        <p:txBody>
          <a:bodyPr/>
          <a:lstStyle/>
          <a:p>
            <a:endParaRPr lang="en-US"/>
          </a:p>
        </p:txBody>
      </p:sp>
      <p:sp>
        <p:nvSpPr>
          <p:cNvPr id="3" name="Rectangle 2">
            <a:extLst>
              <a:ext uri="{FF2B5EF4-FFF2-40B4-BE49-F238E27FC236}">
                <a16:creationId xmlns:a16="http://schemas.microsoft.com/office/drawing/2014/main" id="{43FF6DBD-FD6C-6144-BC11-B58E111EC888}"/>
              </a:ext>
            </a:extLst>
          </p:cNvPr>
          <p:cNvSpPr/>
          <p:nvPr userDrawn="1"/>
        </p:nvSpPr>
        <p:spPr>
          <a:xfrm>
            <a:off x="0" y="6129716"/>
            <a:ext cx="12191999" cy="728284"/>
          </a:xfrm>
          <a:prstGeom prst="rect">
            <a:avLst/>
          </a:prstGeom>
          <a:gradFill flip="none" rotWithShape="1">
            <a:gsLst>
              <a:gs pos="0">
                <a:srgbClr val="17336F"/>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AE2E62EA-B7D0-1D44-B889-3231F7B61F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8" name="Rectangle 7">
            <a:extLst>
              <a:ext uri="{FF2B5EF4-FFF2-40B4-BE49-F238E27FC236}">
                <a16:creationId xmlns:a16="http://schemas.microsoft.com/office/drawing/2014/main" id="{B637DFF5-68A6-B54A-9768-C05851DDD8DE}"/>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C0925939-DC64-644A-B4C5-646103AFEF9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1" name="Text Placeholder 11">
            <a:extLst>
              <a:ext uri="{FF2B5EF4-FFF2-40B4-BE49-F238E27FC236}">
                <a16:creationId xmlns:a16="http://schemas.microsoft.com/office/drawing/2014/main" id="{BCA9B5E0-F029-0845-BB7B-133BAE449332}"/>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2" name="Text Placeholder 13">
            <a:extLst>
              <a:ext uri="{FF2B5EF4-FFF2-40B4-BE49-F238E27FC236}">
                <a16:creationId xmlns:a16="http://schemas.microsoft.com/office/drawing/2014/main" id="{66D3520E-EC9E-8A43-A87E-9CA576F49DA3}"/>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4224774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16">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B149D7C-2392-0E4B-A0B8-4C013009C6CD}"/>
              </a:ext>
            </a:extLst>
          </p:cNvPr>
          <p:cNvSpPr>
            <a:spLocks noGrp="1"/>
          </p:cNvSpPr>
          <p:nvPr>
            <p:ph type="pic" sz="quarter" idx="10"/>
          </p:nvPr>
        </p:nvSpPr>
        <p:spPr>
          <a:xfrm>
            <a:off x="90616" y="2688"/>
            <a:ext cx="12101384" cy="6126650"/>
          </a:xfrm>
          <a:prstGeom prst="rect">
            <a:avLst/>
          </a:prstGeom>
          <a:solidFill>
            <a:schemeClr val="bg1">
              <a:lumMod val="85000"/>
            </a:schemeClr>
          </a:solidFill>
        </p:spPr>
        <p:txBody>
          <a:bodyPr/>
          <a:lstStyle/>
          <a:p>
            <a:endParaRPr lang="en-US"/>
          </a:p>
        </p:txBody>
      </p:sp>
      <p:sp>
        <p:nvSpPr>
          <p:cNvPr id="5" name="Rectangle 4">
            <a:extLst>
              <a:ext uri="{FF2B5EF4-FFF2-40B4-BE49-F238E27FC236}">
                <a16:creationId xmlns:a16="http://schemas.microsoft.com/office/drawing/2014/main" id="{54BAC939-FA06-2240-AE26-C0D1963B10F0}"/>
              </a:ext>
            </a:extLst>
          </p:cNvPr>
          <p:cNvSpPr/>
          <p:nvPr userDrawn="1"/>
        </p:nvSpPr>
        <p:spPr>
          <a:xfrm>
            <a:off x="0" y="6129716"/>
            <a:ext cx="12191999" cy="728284"/>
          </a:xfrm>
          <a:prstGeom prst="rect">
            <a:avLst/>
          </a:prstGeom>
          <a:gradFill flip="none" rotWithShape="1">
            <a:gsLst>
              <a:gs pos="0">
                <a:srgbClr val="17336F"/>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596FACC9-FEEA-0441-8825-67FE09ADB5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9" name="Rectangle 8">
            <a:extLst>
              <a:ext uri="{FF2B5EF4-FFF2-40B4-BE49-F238E27FC236}">
                <a16:creationId xmlns:a16="http://schemas.microsoft.com/office/drawing/2014/main" id="{BF0391BC-271E-4A49-9B5D-B6D09C473D8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 Placeholder 2">
            <a:extLst>
              <a:ext uri="{FF2B5EF4-FFF2-40B4-BE49-F238E27FC236}">
                <a16:creationId xmlns:a16="http://schemas.microsoft.com/office/drawing/2014/main" id="{3485F26D-468B-7244-B6AF-2620B80671FE}"/>
              </a:ext>
            </a:extLst>
          </p:cNvPr>
          <p:cNvSpPr>
            <a:spLocks noGrp="1"/>
          </p:cNvSpPr>
          <p:nvPr>
            <p:ph type="body" sz="quarter" idx="11" hasCustomPrompt="1"/>
          </p:nvPr>
        </p:nvSpPr>
        <p:spPr>
          <a:xfrm>
            <a:off x="1003300" y="1863725"/>
            <a:ext cx="10172700" cy="199707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6800" b="1">
                <a:latin typeface="Arial" panose="020B0604020202020204" pitchFamily="34" charset="0"/>
                <a:cs typeface="Arial" panose="020B0604020202020204" pitchFamily="34" charset="0"/>
              </a:defRPr>
            </a:lvl1pPr>
            <a:lvl2pPr marL="457200" indent="0">
              <a:buNone/>
              <a:defRPr/>
            </a:lvl2pPr>
          </a:lstStyle>
          <a:p>
            <a:pPr lvl="0"/>
            <a:r>
              <a:rPr lang="en-US"/>
              <a:t>[Impact heading line 1]</a:t>
            </a:r>
            <a:br>
              <a:rPr lang="en-US"/>
            </a:br>
            <a:r>
              <a:rPr lang="en-US"/>
              <a:t>[Impact heading line 2]</a:t>
            </a:r>
          </a:p>
        </p:txBody>
      </p:sp>
      <p:sp>
        <p:nvSpPr>
          <p:cNvPr id="2" name="TextBox 1">
            <a:extLst>
              <a:ext uri="{FF2B5EF4-FFF2-40B4-BE49-F238E27FC236}">
                <a16:creationId xmlns:a16="http://schemas.microsoft.com/office/drawing/2014/main" id="{72E743E1-B91C-6F42-B16E-5D566C4D228A}"/>
              </a:ext>
            </a:extLst>
          </p:cNvPr>
          <p:cNvSpPr txBox="1"/>
          <p:nvPr userDrawn="1"/>
        </p:nvSpPr>
        <p:spPr>
          <a:xfrm>
            <a:off x="1482436" y="4167455"/>
            <a:ext cx="5430982" cy="584775"/>
          </a:xfrm>
          <a:prstGeom prst="rect">
            <a:avLst/>
          </a:prstGeom>
          <a:noFill/>
        </p:spPr>
        <p:txBody>
          <a:bodyPr wrap="square" rtlCol="0">
            <a:spAutoFit/>
          </a:bodyPr>
          <a:lstStyle/>
          <a:p>
            <a:pPr marL="0" marR="0" lvl="0" indent="0" algn="l" defTabSz="914400" rtl="0" eaLnBrk="1" fontAlgn="auto" latinLnBrk="0" hangingPunct="0">
              <a:lnSpc>
                <a:spcPct val="80000"/>
              </a:lnSpc>
              <a:spcBef>
                <a:spcPts val="0"/>
              </a:spcBef>
              <a:spcAft>
                <a:spcPts val="0"/>
              </a:spcAft>
              <a:buClrTx/>
              <a:buSzTx/>
              <a:buFontTx/>
              <a:buNone/>
              <a:tabLst/>
              <a:defRPr/>
            </a:pPr>
            <a:r>
              <a:rPr lang="en-US"/>
              <a:t>Use this design for one line statements]</a:t>
            </a:r>
          </a:p>
          <a:p>
            <a:endParaRPr lang="en-US"/>
          </a:p>
        </p:txBody>
      </p:sp>
    </p:spTree>
    <p:extLst>
      <p:ext uri="{BB962C8B-B14F-4D97-AF65-F5344CB8AC3E}">
        <p14:creationId xmlns:p14="http://schemas.microsoft.com/office/powerpoint/2010/main" val="1207614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en Mary end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9FF9C4-5083-C44C-B2CE-0D67CE865EBE}"/>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261325E8-CEA1-2544-AFF2-9AFE8147A2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6" y="2024063"/>
            <a:ext cx="9249976" cy="2458213"/>
          </a:xfrm>
          <a:prstGeom prst="rect">
            <a:avLst/>
          </a:prstGeom>
        </p:spPr>
      </p:pic>
    </p:spTree>
    <p:extLst>
      <p:ext uri="{BB962C8B-B14F-4D97-AF65-F5344CB8AC3E}">
        <p14:creationId xmlns:p14="http://schemas.microsoft.com/office/powerpoint/2010/main" val="2975615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832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en Mary intro slide with partner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73229E-51B7-7046-949E-F60964D39160}"/>
              </a:ext>
            </a:extLst>
          </p:cNvPr>
          <p:cNvSpPr/>
          <p:nvPr userDrawn="1"/>
        </p:nvSpPr>
        <p:spPr>
          <a:xfrm>
            <a:off x="0" y="-7403"/>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3BF407A5-2D28-044D-AAAA-425FDFDB4863}"/>
              </a:ext>
            </a:extLst>
          </p:cNvPr>
          <p:cNvSpPr txBox="1"/>
          <p:nvPr userDrawn="1"/>
        </p:nvSpPr>
        <p:spPr>
          <a:xfrm>
            <a:off x="1370676" y="3421597"/>
            <a:ext cx="9251347" cy="535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spcAft>
                <a:spcPts val="2400"/>
              </a:spcAft>
              <a:defRPr sz="5000">
                <a:solidFill>
                  <a:srgbClr val="1C3079"/>
                </a:solidFill>
                <a:latin typeface="Source Sans Pro"/>
                <a:ea typeface="Source Sans Pro"/>
                <a:cs typeface="Source Sans Pro"/>
                <a:sym typeface="Source Sans Pro"/>
              </a:defRPr>
            </a:pPr>
            <a:endParaRPr lang="en-GB" sz="3600" b="0">
              <a:solidFill>
                <a:srgbClr val="FFFFFF"/>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06C759B-85E6-6444-A28C-46AE76E412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416"/>
            <a:ext cx="5281765" cy="1403647"/>
          </a:xfrm>
          <a:prstGeom prst="rect">
            <a:avLst/>
          </a:prstGeom>
        </p:spPr>
      </p:pic>
      <p:sp>
        <p:nvSpPr>
          <p:cNvPr id="11" name="Text Placeholder 6">
            <a:extLst>
              <a:ext uri="{FF2B5EF4-FFF2-40B4-BE49-F238E27FC236}">
                <a16:creationId xmlns:a16="http://schemas.microsoft.com/office/drawing/2014/main" id="{53FCD3C6-A736-A64B-9903-D6EF94454548}"/>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a:t>[Title]</a:t>
            </a:r>
          </a:p>
        </p:txBody>
      </p:sp>
      <p:sp>
        <p:nvSpPr>
          <p:cNvPr id="12" name="Text Placeholder 11">
            <a:extLst>
              <a:ext uri="{FF2B5EF4-FFF2-40B4-BE49-F238E27FC236}">
                <a16:creationId xmlns:a16="http://schemas.microsoft.com/office/drawing/2014/main" id="{80348B4C-2851-5240-B5B7-6C038655BA30}"/>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a:t>
            </a:r>
          </a:p>
        </p:txBody>
      </p:sp>
      <p:sp>
        <p:nvSpPr>
          <p:cNvPr id="4" name="Picture Placeholder 3">
            <a:extLst>
              <a:ext uri="{FF2B5EF4-FFF2-40B4-BE49-F238E27FC236}">
                <a16:creationId xmlns:a16="http://schemas.microsoft.com/office/drawing/2014/main" id="{F526D589-FFA6-5A42-B735-CAEA52177C02}"/>
              </a:ext>
            </a:extLst>
          </p:cNvPr>
          <p:cNvSpPr>
            <a:spLocks noGrp="1"/>
          </p:cNvSpPr>
          <p:nvPr>
            <p:ph type="pic" sz="quarter" idx="12" hasCustomPrompt="1"/>
          </p:nvPr>
        </p:nvSpPr>
        <p:spPr>
          <a:xfrm>
            <a:off x="1450975" y="5700713"/>
            <a:ext cx="1476375" cy="536575"/>
          </a:xfrm>
          <a:prstGeom prst="rect">
            <a:avLst/>
          </a:prstGeom>
          <a:solidFill>
            <a:schemeClr val="bg1"/>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800">
                <a:solidFill>
                  <a:schemeClr val="tx1"/>
                </a:solidFill>
                <a:latin typeface="Arial" panose="020B0604020202020204" pitchFamily="34" charset="0"/>
                <a:cs typeface="Arial" panose="020B0604020202020204" pitchFamily="34" charset="0"/>
              </a:rPr>
              <a:t>Position for Partner Brand logo (if </a:t>
            </a:r>
            <a:r>
              <a:rPr lang="en-US" sz="800" err="1">
                <a:solidFill>
                  <a:schemeClr val="tx1"/>
                </a:solidFill>
                <a:latin typeface="Arial" panose="020B0604020202020204" pitchFamily="34" charset="0"/>
                <a:cs typeface="Arial" panose="020B0604020202020204" pitchFamily="34" charset="0"/>
              </a:rPr>
              <a:t>req</a:t>
            </a:r>
            <a:r>
              <a:rPr lang="en-US" sz="80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3764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een Mary intro slide WHIT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38773A-544C-004C-B8E5-C118498FBDB6}"/>
              </a:ext>
            </a:extLst>
          </p:cNvPr>
          <p:cNvSpPr txBox="1"/>
          <p:nvPr userDrawn="1"/>
        </p:nvSpPr>
        <p:spPr>
          <a:xfrm>
            <a:off x="1369398" y="3417116"/>
            <a:ext cx="10458677" cy="535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spcAft>
                <a:spcPts val="2400"/>
              </a:spcAft>
              <a:defRPr sz="5000">
                <a:solidFill>
                  <a:srgbClr val="1C3079"/>
                </a:solidFill>
                <a:latin typeface="Source Sans Pro"/>
                <a:ea typeface="Source Sans Pro"/>
                <a:cs typeface="Source Sans Pro"/>
                <a:sym typeface="Source Sans Pro"/>
              </a:defRPr>
            </a:pPr>
            <a:endParaRPr lang="en-GB" sz="3600" b="0">
              <a:solidFill>
                <a:srgbClr val="17336F"/>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179CF77-92E9-7E40-A00D-D1ECFDC2823B}"/>
              </a:ext>
            </a:extLst>
          </p:cNvPr>
          <p:cNvSpPr/>
          <p:nvPr userDrawn="1"/>
        </p:nvSpPr>
        <p:spPr>
          <a:xfrm>
            <a:off x="-1" y="2688"/>
            <a:ext cx="153641"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a:extLst>
              <a:ext uri="{FF2B5EF4-FFF2-40B4-BE49-F238E27FC236}">
                <a16:creationId xmlns:a16="http://schemas.microsoft.com/office/drawing/2014/main" id="{E29B203B-68DE-B243-859C-24ED49D592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714"/>
            <a:ext cx="5295607" cy="1411329"/>
          </a:xfrm>
          <a:prstGeom prst="rect">
            <a:avLst/>
          </a:prstGeom>
        </p:spPr>
      </p:pic>
      <p:sp>
        <p:nvSpPr>
          <p:cNvPr id="7" name="Text Placeholder 6">
            <a:extLst>
              <a:ext uri="{FF2B5EF4-FFF2-40B4-BE49-F238E27FC236}">
                <a16:creationId xmlns:a16="http://schemas.microsoft.com/office/drawing/2014/main" id="{BEEDE5C2-A269-0947-922F-7D0BDA794734}"/>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a:t>[Title]</a:t>
            </a:r>
          </a:p>
        </p:txBody>
      </p:sp>
      <p:sp>
        <p:nvSpPr>
          <p:cNvPr id="12" name="Text Placeholder 11">
            <a:extLst>
              <a:ext uri="{FF2B5EF4-FFF2-40B4-BE49-F238E27FC236}">
                <a16:creationId xmlns:a16="http://schemas.microsoft.com/office/drawing/2014/main" id="{2299F151-D138-2F4D-AEBD-F6B79232D5D7}"/>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vl2pPr>
          </a:lstStyle>
          <a:p>
            <a:pPr lvl="0"/>
            <a:r>
              <a:rPr lang="en-US"/>
              <a:t>[sub title]</a:t>
            </a:r>
          </a:p>
        </p:txBody>
      </p:sp>
    </p:spTree>
    <p:extLst>
      <p:ext uri="{BB962C8B-B14F-4D97-AF65-F5344CB8AC3E}">
        <p14:creationId xmlns:p14="http://schemas.microsoft.com/office/powerpoint/2010/main" val="37275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en Mary intro slide IMAGE BACKGROUND">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B957C244-1AF0-1944-9648-F60732089731}"/>
              </a:ext>
            </a:extLst>
          </p:cNvPr>
          <p:cNvSpPr>
            <a:spLocks noGrp="1"/>
          </p:cNvSpPr>
          <p:nvPr>
            <p:ph type="pic" sz="quarter" idx="10"/>
          </p:nvPr>
        </p:nvSpPr>
        <p:spPr>
          <a:xfrm>
            <a:off x="0" y="0"/>
            <a:ext cx="12192000" cy="6858000"/>
          </a:xfrm>
          <a:prstGeom prst="rect">
            <a:avLst/>
          </a:prstGeom>
          <a:solidFill>
            <a:schemeClr val="bg1">
              <a:lumMod val="85000"/>
            </a:schemeClr>
          </a:solidFill>
        </p:spPr>
        <p:txBody>
          <a:bodyPr/>
          <a:lstStyle/>
          <a:p>
            <a:endParaRPr lang="en-US"/>
          </a:p>
        </p:txBody>
      </p:sp>
      <p:pic>
        <p:nvPicPr>
          <p:cNvPr id="5" name="Picture 4">
            <a:extLst>
              <a:ext uri="{FF2B5EF4-FFF2-40B4-BE49-F238E27FC236}">
                <a16:creationId xmlns:a16="http://schemas.microsoft.com/office/drawing/2014/main" id="{700D190A-1F8E-9F4D-919E-3A27D8941D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7154" y="620714"/>
            <a:ext cx="5289841" cy="1405794"/>
          </a:xfrm>
          <a:prstGeom prst="rect">
            <a:avLst/>
          </a:prstGeom>
        </p:spPr>
      </p:pic>
      <p:sp>
        <p:nvSpPr>
          <p:cNvPr id="6" name="Text Placeholder 6">
            <a:extLst>
              <a:ext uri="{FF2B5EF4-FFF2-40B4-BE49-F238E27FC236}">
                <a16:creationId xmlns:a16="http://schemas.microsoft.com/office/drawing/2014/main" id="{36C3AA20-8480-C547-924C-76952CCC75E3}"/>
              </a:ext>
            </a:extLst>
          </p:cNvPr>
          <p:cNvSpPr>
            <a:spLocks noGrp="1"/>
          </p:cNvSpPr>
          <p:nvPr>
            <p:ph type="body" sz="quarter" idx="11"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a:t>[Title]</a:t>
            </a:r>
          </a:p>
        </p:txBody>
      </p:sp>
      <p:sp>
        <p:nvSpPr>
          <p:cNvPr id="7" name="Text Placeholder 11">
            <a:extLst>
              <a:ext uri="{FF2B5EF4-FFF2-40B4-BE49-F238E27FC236}">
                <a16:creationId xmlns:a16="http://schemas.microsoft.com/office/drawing/2014/main" id="{7A5C0B4B-C0C1-AA45-953B-7364DEBEDECA}"/>
              </a:ext>
            </a:extLst>
          </p:cNvPr>
          <p:cNvSpPr>
            <a:spLocks noGrp="1"/>
          </p:cNvSpPr>
          <p:nvPr>
            <p:ph type="body" sz="quarter" idx="12"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a:t>
            </a:r>
          </a:p>
        </p:txBody>
      </p:sp>
    </p:spTree>
    <p:extLst>
      <p:ext uri="{BB962C8B-B14F-4D97-AF65-F5344CB8AC3E}">
        <p14:creationId xmlns:p14="http://schemas.microsoft.com/office/powerpoint/2010/main" val="1891892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1D9A1A-33F0-FA4F-A88F-406D51794B3F}"/>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256BAC16-84EC-ED45-AE71-F9DDD8F507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5" name="Rectangle 4">
            <a:extLst>
              <a:ext uri="{FF2B5EF4-FFF2-40B4-BE49-F238E27FC236}">
                <a16:creationId xmlns:a16="http://schemas.microsoft.com/office/drawing/2014/main" id="{22F9246A-6EC8-2E40-A09E-609D17C754E8}"/>
              </a:ext>
            </a:extLst>
          </p:cNvPr>
          <p:cNvSpPr/>
          <p:nvPr userDrawn="1"/>
        </p:nvSpPr>
        <p:spPr>
          <a:xfrm>
            <a:off x="-1" y="2688"/>
            <a:ext cx="153641"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Media Placeholder 7">
            <a:extLst>
              <a:ext uri="{FF2B5EF4-FFF2-40B4-BE49-F238E27FC236}">
                <a16:creationId xmlns:a16="http://schemas.microsoft.com/office/drawing/2014/main" id="{9092C02C-713E-AA46-889A-4E117D9A52B8}"/>
              </a:ext>
            </a:extLst>
          </p:cNvPr>
          <p:cNvSpPr>
            <a:spLocks noGrp="1"/>
          </p:cNvSpPr>
          <p:nvPr>
            <p:ph type="media" sz="quarter" idx="10"/>
          </p:nvPr>
        </p:nvSpPr>
        <p:spPr>
          <a:xfrm>
            <a:off x="1450975" y="1417638"/>
            <a:ext cx="9253538" cy="4365625"/>
          </a:xfrm>
          <a:prstGeom prst="rect">
            <a:avLst/>
          </a:prstGeom>
          <a:solidFill>
            <a:schemeClr val="bg1">
              <a:lumMod val="85000"/>
            </a:schemeClr>
          </a:solidFill>
        </p:spPr>
        <p:txBody>
          <a:bodyPr/>
          <a:lstStyle/>
          <a:p>
            <a:endParaRPr lang="en-US"/>
          </a:p>
        </p:txBody>
      </p:sp>
      <p:sp>
        <p:nvSpPr>
          <p:cNvPr id="7" name="Text Placeholder 6">
            <a:extLst>
              <a:ext uri="{FF2B5EF4-FFF2-40B4-BE49-F238E27FC236}">
                <a16:creationId xmlns:a16="http://schemas.microsoft.com/office/drawing/2014/main" id="{4AE7925A-78BE-334F-B7A3-BAC753AA68D9}"/>
              </a:ext>
            </a:extLst>
          </p:cNvPr>
          <p:cNvSpPr>
            <a:spLocks noGrp="1"/>
          </p:cNvSpPr>
          <p:nvPr>
            <p:ph type="body" sz="quarter" idx="11" hasCustomPrompt="1"/>
          </p:nvPr>
        </p:nvSpPr>
        <p:spPr>
          <a:xfrm>
            <a:off x="1450975" y="620713"/>
            <a:ext cx="7705725" cy="660400"/>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a:lvl2pPr>
          </a:lstStyle>
          <a:p>
            <a:pPr lvl="0"/>
            <a:r>
              <a:rPr lang="en-US"/>
              <a:t>[Video title]</a:t>
            </a:r>
          </a:p>
        </p:txBody>
      </p:sp>
    </p:spTree>
    <p:extLst>
      <p:ext uri="{BB962C8B-B14F-4D97-AF65-F5344CB8AC3E}">
        <p14:creationId xmlns:p14="http://schemas.microsoft.com/office/powerpoint/2010/main" val="26699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en Mary 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63FFB0-93C8-774B-BD5F-D4C23DF5AC8B}"/>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2131DADA-785F-444B-882D-6DB2F36C97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0996" y="625929"/>
            <a:ext cx="5233494" cy="1398814"/>
          </a:xfrm>
          <a:prstGeom prst="rect">
            <a:avLst/>
          </a:prstGeom>
        </p:spPr>
      </p:pic>
      <p:sp>
        <p:nvSpPr>
          <p:cNvPr id="6" name="Text Placeholder 6">
            <a:extLst>
              <a:ext uri="{FF2B5EF4-FFF2-40B4-BE49-F238E27FC236}">
                <a16:creationId xmlns:a16="http://schemas.microsoft.com/office/drawing/2014/main" id="{0F82510D-D65F-CB44-801A-ADEEEFE14C21}"/>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a:t>[section divider title]</a:t>
            </a:r>
          </a:p>
        </p:txBody>
      </p:sp>
      <p:sp>
        <p:nvSpPr>
          <p:cNvPr id="7" name="Text Placeholder 11">
            <a:extLst>
              <a:ext uri="{FF2B5EF4-FFF2-40B4-BE49-F238E27FC236}">
                <a16:creationId xmlns:a16="http://schemas.microsoft.com/office/drawing/2014/main" id="{0663489E-CE91-9943-9C8C-61A108690BB1}"/>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a:t>
            </a:r>
          </a:p>
        </p:txBody>
      </p:sp>
    </p:spTree>
    <p:extLst>
      <p:ext uri="{BB962C8B-B14F-4D97-AF65-F5344CB8AC3E}">
        <p14:creationId xmlns:p14="http://schemas.microsoft.com/office/powerpoint/2010/main" val="3956313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en Mary boilerplat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A8BAF1-938C-C242-9F6D-1EA02CAF0D68}"/>
              </a:ext>
            </a:extLst>
          </p:cNvPr>
          <p:cNvSpPr txBox="1"/>
          <p:nvPr userDrawn="1"/>
        </p:nvSpPr>
        <p:spPr>
          <a:xfrm>
            <a:off x="1404932" y="1902659"/>
            <a:ext cx="3081099" cy="43224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ct val="100000"/>
              </a:lnSpc>
            </a:pPr>
            <a:r>
              <a:rPr lang="en-GB" sz="2800" b="0">
                <a:solidFill>
                  <a:srgbClr val="17336F"/>
                </a:solidFill>
                <a:latin typeface="Arial" panose="020B0604020202020204" pitchFamily="34" charset="0"/>
                <a:cs typeface="Arial" panose="020B0604020202020204" pitchFamily="34" charset="0"/>
              </a:rPr>
              <a:t>At Queen Mary University of London, we believe that a diversity of ideas helps us achieve</a:t>
            </a:r>
            <a:br>
              <a:rPr lang="en-GB" sz="2800" b="0">
                <a:solidFill>
                  <a:srgbClr val="17336F"/>
                </a:solidFill>
                <a:latin typeface="Arial" panose="020B0604020202020204" pitchFamily="34" charset="0"/>
                <a:cs typeface="Arial" panose="020B0604020202020204" pitchFamily="34" charset="0"/>
              </a:rPr>
            </a:br>
            <a:r>
              <a:rPr lang="en-GB" sz="2800" b="0">
                <a:solidFill>
                  <a:srgbClr val="17336F"/>
                </a:solidFill>
                <a:latin typeface="Arial" panose="020B0604020202020204" pitchFamily="34" charset="0"/>
                <a:cs typeface="Arial" panose="020B0604020202020204" pitchFamily="34" charset="0"/>
              </a:rPr>
              <a:t>the previously unthinkable.</a:t>
            </a:r>
          </a:p>
          <a:p>
            <a:pPr>
              <a:lnSpc>
                <a:spcPct val="100000"/>
              </a:lnSpc>
            </a:pPr>
            <a:endParaRPr lang="en-GB" sz="2800" b="0">
              <a:solidFill>
                <a:srgbClr val="17336F"/>
              </a:solidFill>
              <a:latin typeface="Arial" panose="020B0604020202020204" pitchFamily="34" charset="0"/>
              <a:cs typeface="Arial" panose="020B0604020202020204" pitchFamily="34" charset="0"/>
            </a:endParaRPr>
          </a:p>
          <a:p>
            <a:pPr>
              <a:defRPr sz="3800">
                <a:solidFill>
                  <a:srgbClr val="1B2D7B"/>
                </a:solidFill>
                <a:latin typeface="Source Sans Pro"/>
                <a:ea typeface="Source Sans Pro"/>
                <a:cs typeface="Source Sans Pro"/>
                <a:sym typeface="Source Sans Pro"/>
              </a:defRPr>
            </a:pPr>
            <a:endParaRPr sz="2800">
              <a:solidFill>
                <a:srgbClr val="17336F"/>
              </a:solidFill>
            </a:endParaRPr>
          </a:p>
        </p:txBody>
      </p:sp>
      <p:sp>
        <p:nvSpPr>
          <p:cNvPr id="4" name="TextBox 3">
            <a:extLst>
              <a:ext uri="{FF2B5EF4-FFF2-40B4-BE49-F238E27FC236}">
                <a16:creationId xmlns:a16="http://schemas.microsoft.com/office/drawing/2014/main" id="{18769B15-A875-2848-97E2-291B77A11063}"/>
              </a:ext>
            </a:extLst>
          </p:cNvPr>
          <p:cNvSpPr txBox="1"/>
          <p:nvPr userDrawn="1"/>
        </p:nvSpPr>
        <p:spPr>
          <a:xfrm>
            <a:off x="4539819" y="1945644"/>
            <a:ext cx="6208863" cy="34778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ct val="100000"/>
              </a:lnSpc>
            </a:pPr>
            <a:r>
              <a:rPr lang="en-GB" sz="2000" b="0">
                <a:solidFill>
                  <a:schemeClr val="tx2">
                    <a:lumMod val="50000"/>
                  </a:schemeClr>
                </a:solidFill>
                <a:latin typeface="Arial" panose="020B0604020202020204" pitchFamily="34" charset="0"/>
                <a:cs typeface="Arial" panose="020B0604020202020204" pitchFamily="34" charset="0"/>
              </a:rPr>
              <a:t>Throughout our history, we’ve fostered social justice and improved lives through academic excellence. </a:t>
            </a:r>
            <a:br>
              <a:rPr lang="en-GB" sz="2000" b="0">
                <a:solidFill>
                  <a:schemeClr val="tx2">
                    <a:lumMod val="50000"/>
                  </a:schemeClr>
                </a:solidFill>
                <a:latin typeface="Arial" panose="020B0604020202020204" pitchFamily="34" charset="0"/>
                <a:cs typeface="Arial" panose="020B0604020202020204" pitchFamily="34" charset="0"/>
              </a:rPr>
            </a:br>
            <a:r>
              <a:rPr lang="en-GB" sz="2000" b="0">
                <a:solidFill>
                  <a:schemeClr val="tx2">
                    <a:lumMod val="50000"/>
                  </a:schemeClr>
                </a:solidFill>
                <a:latin typeface="Arial" panose="020B0604020202020204" pitchFamily="34" charset="0"/>
                <a:cs typeface="Arial" panose="020B0604020202020204" pitchFamily="34" charset="0"/>
              </a:rPr>
              <a:t>And we continue to live and breathe this spirit today, not because it’s simply ‘the right thing to do’ but for what it helps us achieve and the intellectual brilliance it delivers.</a:t>
            </a:r>
          </a:p>
          <a:p>
            <a:pPr>
              <a:lnSpc>
                <a:spcPct val="100000"/>
              </a:lnSpc>
            </a:pPr>
            <a:endParaRPr lang="en-GB" sz="2000" b="0">
              <a:solidFill>
                <a:schemeClr val="tx2">
                  <a:lumMod val="50000"/>
                </a:schemeClr>
              </a:solidFill>
              <a:latin typeface="Arial" panose="020B0604020202020204" pitchFamily="34" charset="0"/>
              <a:cs typeface="Arial" panose="020B0604020202020204" pitchFamily="34" charset="0"/>
            </a:endParaRPr>
          </a:p>
          <a:p>
            <a:pPr>
              <a:lnSpc>
                <a:spcPct val="100000"/>
              </a:lnSpc>
            </a:pPr>
            <a:r>
              <a:rPr lang="en-GB" sz="2000" b="0">
                <a:solidFill>
                  <a:schemeClr val="tx2">
                    <a:lumMod val="50000"/>
                  </a:schemeClr>
                </a:solidFill>
                <a:latin typeface="Arial" panose="020B0604020202020204" pitchFamily="34" charset="0"/>
                <a:cs typeface="Arial" panose="020B0604020202020204" pitchFamily="34" charset="0"/>
              </a:rPr>
              <a:t>We continue to embrace diversity of thought and opinion in everything we do, in the belief that when views collide, disciplines interact, and perspectives intersect, truly original thought takes form.</a:t>
            </a:r>
          </a:p>
        </p:txBody>
      </p:sp>
      <p:sp>
        <p:nvSpPr>
          <p:cNvPr id="5" name="TextBox 1">
            <a:extLst>
              <a:ext uri="{FF2B5EF4-FFF2-40B4-BE49-F238E27FC236}">
                <a16:creationId xmlns:a16="http://schemas.microsoft.com/office/drawing/2014/main" id="{FF45F9F3-8A34-FB44-8904-ACDF769146F4}"/>
              </a:ext>
            </a:extLst>
          </p:cNvPr>
          <p:cNvSpPr txBox="1"/>
          <p:nvPr userDrawn="1"/>
        </p:nvSpPr>
        <p:spPr>
          <a:xfrm>
            <a:off x="1379798" y="586836"/>
            <a:ext cx="9359380" cy="5668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3800">
                <a:solidFill>
                  <a:srgbClr val="1B2D7B"/>
                </a:solidFill>
                <a:latin typeface="Source Sans Pro"/>
                <a:ea typeface="Source Sans Pro"/>
                <a:cs typeface="Source Sans Pro"/>
                <a:sym typeface="Source Sans Pro"/>
              </a:defRPr>
            </a:pPr>
            <a:r>
              <a:rPr lang="en-GB">
                <a:solidFill>
                  <a:schemeClr val="tx1"/>
                </a:solidFill>
                <a:latin typeface="Arial" panose="020B0604020202020204" pitchFamily="34" charset="0"/>
                <a:cs typeface="Arial" panose="020B0604020202020204" pitchFamily="34" charset="0"/>
              </a:rPr>
              <a:t>Introduction to Queen Mary</a:t>
            </a:r>
            <a:endParaRPr>
              <a:solidFill>
                <a:schemeClr val="tx1"/>
              </a:solidFill>
            </a:endParaRPr>
          </a:p>
        </p:txBody>
      </p:sp>
      <p:sp>
        <p:nvSpPr>
          <p:cNvPr id="6" name="Rectangle 5">
            <a:extLst>
              <a:ext uri="{FF2B5EF4-FFF2-40B4-BE49-F238E27FC236}">
                <a16:creationId xmlns:a16="http://schemas.microsoft.com/office/drawing/2014/main" id="{4B34D2B8-D143-D84B-A8C5-B0260E0EB3D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44C2E8FE-C450-714B-A41A-D6AF1950AA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5" name="Rectangle 14">
            <a:extLst>
              <a:ext uri="{FF2B5EF4-FFF2-40B4-BE49-F238E27FC236}">
                <a16:creationId xmlns:a16="http://schemas.microsoft.com/office/drawing/2014/main" id="{C539D8BF-1D27-234B-BA4C-29F5AAACFEE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09255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33C7C4-8240-1D49-B4A5-D3132FA3B8A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C8ECE1C0-325D-C545-90BF-9D2CDBFE6C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6" name="Rectangle 5">
            <a:extLst>
              <a:ext uri="{FF2B5EF4-FFF2-40B4-BE49-F238E27FC236}">
                <a16:creationId xmlns:a16="http://schemas.microsoft.com/office/drawing/2014/main" id="{3C6538F9-1918-2140-8578-3520B96E4B1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 Placeholder 11">
            <a:extLst>
              <a:ext uri="{FF2B5EF4-FFF2-40B4-BE49-F238E27FC236}">
                <a16:creationId xmlns:a16="http://schemas.microsoft.com/office/drawing/2014/main" id="{62296392-260A-0E49-9E75-359D8CE713A5}"/>
              </a:ext>
            </a:extLst>
          </p:cNvPr>
          <p:cNvSpPr>
            <a:spLocks noGrp="1"/>
          </p:cNvSpPr>
          <p:nvPr>
            <p:ph type="body" sz="quarter" idx="12" hasCustomPrompt="1"/>
          </p:nvPr>
        </p:nvSpPr>
        <p:spPr>
          <a:xfrm>
            <a:off x="1336675" y="1943100"/>
            <a:ext cx="9367838" cy="3517174"/>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[add body or bullet text here]</a:t>
            </a:r>
          </a:p>
        </p:txBody>
      </p:sp>
      <p:sp>
        <p:nvSpPr>
          <p:cNvPr id="8" name="Text Placeholder 6">
            <a:extLst>
              <a:ext uri="{FF2B5EF4-FFF2-40B4-BE49-F238E27FC236}">
                <a16:creationId xmlns:a16="http://schemas.microsoft.com/office/drawing/2014/main" id="{7E77B857-528E-7A4A-8169-ABCFFD72DC8C}"/>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Tree>
    <p:extLst>
      <p:ext uri="{BB962C8B-B14F-4D97-AF65-F5344CB8AC3E}">
        <p14:creationId xmlns:p14="http://schemas.microsoft.com/office/powerpoint/2010/main" val="238462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731122"/>
      </p:ext>
    </p:extLst>
  </p:cSld>
  <p:clrMap bg1="lt1" tx1="dk1" bg2="lt2" tx2="dk2" accent1="accent1" accent2="accent2" accent3="accent3" accent4="accent4" accent5="accent5" accent6="accent6" hlink="hlink" folHlink="folHlink"/>
  <p:sldLayoutIdLst>
    <p:sldLayoutId id="2147483667" r:id="rId1"/>
    <p:sldLayoutId id="2147483708" r:id="rId2"/>
    <p:sldLayoutId id="2147483668" r:id="rId3"/>
    <p:sldLayoutId id="2147483669" r:id="rId4"/>
    <p:sldLayoutId id="2147483670" r:id="rId5"/>
    <p:sldLayoutId id="2147483680" r:id="rId6"/>
    <p:sldLayoutId id="2147483681" r:id="rId7"/>
    <p:sldLayoutId id="2147483685" r:id="rId8"/>
    <p:sldLayoutId id="2147483709" r:id="rId9"/>
    <p:sldLayoutId id="2147483687" r:id="rId10"/>
    <p:sldLayoutId id="2147483701" r:id="rId11"/>
    <p:sldLayoutId id="2147483688" r:id="rId12"/>
    <p:sldLayoutId id="2147483702" r:id="rId13"/>
    <p:sldLayoutId id="2147483689" r:id="rId14"/>
    <p:sldLayoutId id="2147483703" r:id="rId15"/>
    <p:sldLayoutId id="2147483699" r:id="rId16"/>
    <p:sldLayoutId id="2147483704" r:id="rId17"/>
    <p:sldLayoutId id="2147483690" r:id="rId18"/>
    <p:sldLayoutId id="2147483705" r:id="rId19"/>
    <p:sldLayoutId id="2147483692" r:id="rId20"/>
    <p:sldLayoutId id="2147483706" r:id="rId21"/>
    <p:sldLayoutId id="2147483693" r:id="rId22"/>
    <p:sldLayoutId id="2147483707" r:id="rId23"/>
    <p:sldLayoutId id="2147483694" r:id="rId24"/>
    <p:sldLayoutId id="2147483695" r:id="rId25"/>
    <p:sldLayoutId id="2147483696" r:id="rId26"/>
    <p:sldLayoutId id="2147483698"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p15:clr>
            <a:srgbClr val="F26B43"/>
          </p15:clr>
        </p15:guide>
        <p15:guide id="2" pos="914">
          <p15:clr>
            <a:srgbClr val="F26B43"/>
          </p15:clr>
        </p15:guide>
        <p15:guide id="3" pos="6743">
          <p15:clr>
            <a:srgbClr val="F26B43"/>
          </p15:clr>
        </p15:guide>
        <p15:guide id="4" pos="393">
          <p15:clr>
            <a:srgbClr val="F26B43"/>
          </p15:clr>
        </p15:guide>
        <p15:guide id="5" pos="7310">
          <p15:clr>
            <a:srgbClr val="F26B43"/>
          </p15:clr>
        </p15:guide>
        <p15:guide id="6" pos="1844">
          <p15:clr>
            <a:srgbClr val="F26B43"/>
          </p15:clr>
        </p15:guide>
        <p15:guide id="7" pos="1890">
          <p15:clr>
            <a:srgbClr val="F26B43"/>
          </p15:clr>
        </p15:guide>
        <p15:guide id="8" pos="2842">
          <p15:clr>
            <a:srgbClr val="F26B43"/>
          </p15:clr>
        </p15:guide>
        <p15:guide id="9" pos="2887">
          <p15:clr>
            <a:srgbClr val="F26B43"/>
          </p15:clr>
        </p15:guide>
        <p15:guide id="10" pos="3817">
          <p15:clr>
            <a:srgbClr val="F26B43"/>
          </p15:clr>
        </p15:guide>
        <p15:guide id="11" pos="3863">
          <p15:clr>
            <a:srgbClr val="F26B43"/>
          </p15:clr>
        </p15:guide>
        <p15:guide id="12" pos="4793">
          <p15:clr>
            <a:srgbClr val="F26B43"/>
          </p15:clr>
        </p15:guide>
        <p15:guide id="13" pos="4838">
          <p15:clr>
            <a:srgbClr val="F26B43"/>
          </p15:clr>
        </p15:guide>
        <p15:guide id="14" pos="5768">
          <p15:clr>
            <a:srgbClr val="F26B43"/>
          </p15:clr>
        </p15:guide>
        <p15:guide id="15" pos="5813">
          <p15:clr>
            <a:srgbClr val="F26B43"/>
          </p15:clr>
        </p15:guide>
        <p15:guide id="16" orient="horz" pos="3929">
          <p15:clr>
            <a:srgbClr val="F26B43"/>
          </p15:clr>
        </p15:guide>
        <p15:guide id="17" orient="horz" pos="3090">
          <p15:clr>
            <a:srgbClr val="F26B43"/>
          </p15:clr>
        </p15:guide>
        <p15:guide id="18" orient="horz" pos="3045">
          <p15:clr>
            <a:srgbClr val="F26B43"/>
          </p15:clr>
        </p15:guide>
        <p15:guide id="19" orient="horz" pos="164">
          <p15:clr>
            <a:srgbClr val="F26B43"/>
          </p15:clr>
        </p15:guide>
        <p15:guide id="20" orient="horz" pos="1230">
          <p15:clr>
            <a:srgbClr val="F26B43"/>
          </p15:clr>
        </p15:guide>
        <p15:guide id="21" orient="horz" pos="1275">
          <p15:clr>
            <a:srgbClr val="F26B43"/>
          </p15:clr>
        </p15:guide>
        <p15:guide id="22" orient="horz" pos="2137">
          <p15:clr>
            <a:srgbClr val="F26B43"/>
          </p15:clr>
        </p15:guide>
        <p15:guide id="23" orient="horz" pos="218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ec.europa.eu/research/mariecurieactions/"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hyperlink" Target="https://qmulprod.sharepoint.com/sites/JRMO-EU-Unit-Portal/SitePages/JRMO-EU-Unit.aspxhttps:/qmulprod.sharepoint.com/sites/JRMO-EU-Unit-Portal/SitePages/JRMO-EU-Unit.aspx" TargetMode="External"/><Relationship Id="rId5" Type="http://schemas.openxmlformats.org/officeDocument/2006/relationships/hyperlink" Target="https://www.ukro.ac.uk/mariecurie/Pages/events.aspx" TargetMode="External"/><Relationship Id="rId4" Type="http://schemas.openxmlformats.org/officeDocument/2006/relationships/hyperlink" Target="https://qmulprod.sharepoint.com/sites/JRMO-EU-Unit-Portal/SitePages/Horizon-Europe-Work-programmes-%E2%80%93-what-to-look-for-.aspx"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twitter.com/EuQmul"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hyperlink" Target="https://qmulprod.sharepoint.com/sites/JRMO-EU-Unit-Porta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hyperlink" Target="https://qmulprod.sharepoint.com/sites/JRMO-EU-Unit-Portal/SitePages/Past-Webinars.aspx" TargetMode="External"/><Relationship Id="rId3" Type="http://schemas.openxmlformats.org/officeDocument/2006/relationships/hyperlink" Target="http://erc.europa.eu/" TargetMode="External"/><Relationship Id="rId7" Type="http://schemas.openxmlformats.org/officeDocument/2006/relationships/hyperlink" Target="https://qmulprod.sharepoint.com/sites/JRMO-EU-Unit-Portal/SitePages/European-Research-Council-in-Horizon-Europe.aspx"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hyperlink" Target="https://www.ukro.ac.uk/erc/Pages/events.aspx" TargetMode="External"/><Relationship Id="rId5" Type="http://schemas.openxmlformats.org/officeDocument/2006/relationships/hyperlink" Target="http://www.ukro.ac.uk/erc" TargetMode="External"/><Relationship Id="rId4" Type="http://schemas.openxmlformats.org/officeDocument/2006/relationships/hyperlink" Target="https://www.youtube.com/watch?v=xbFbzkVWgCU&amp;list=PLtv6FnsXqnXAYRk6HCErwMxwML0ZKoMc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146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866817-41BD-2042-B84D-D657082C059F}"/>
              </a:ext>
            </a:extLst>
          </p:cNvPr>
          <p:cNvSpPr>
            <a:spLocks noGrp="1"/>
          </p:cNvSpPr>
          <p:nvPr>
            <p:ph type="body" sz="quarter" idx="12"/>
          </p:nvPr>
        </p:nvSpPr>
        <p:spPr>
          <a:xfrm>
            <a:off x="1158081" y="1397000"/>
            <a:ext cx="9875837" cy="3517174"/>
          </a:xfrm>
        </p:spPr>
        <p:txBody>
          <a:bodyPr/>
          <a:lstStyle/>
          <a:p>
            <a:pPr>
              <a:lnSpc>
                <a:spcPct val="100000"/>
              </a:lnSpc>
              <a:spcBef>
                <a:spcPts val="0"/>
              </a:spcBef>
            </a:pPr>
            <a:r>
              <a:rPr lang="en-US" sz="2600" dirty="0">
                <a:solidFill>
                  <a:schemeClr val="tx1"/>
                </a:solidFill>
                <a:latin typeface="+mn-lt"/>
              </a:rPr>
              <a:t>Key features:</a:t>
            </a:r>
          </a:p>
          <a:p>
            <a:pPr>
              <a:lnSpc>
                <a:spcPct val="100000"/>
              </a:lnSpc>
              <a:spcBef>
                <a:spcPts val="0"/>
              </a:spcBef>
            </a:pPr>
            <a:endParaRPr lang="en-US" sz="2600" dirty="0">
              <a:solidFill>
                <a:schemeClr val="tx1"/>
              </a:solidFill>
              <a:latin typeface="+mn-lt"/>
            </a:endParaRPr>
          </a:p>
          <a:p>
            <a:pPr marL="342900" indent="-342900">
              <a:lnSpc>
                <a:spcPct val="100000"/>
              </a:lnSpc>
              <a:spcBef>
                <a:spcPts val="0"/>
              </a:spcBef>
              <a:buFont typeface="Arial" panose="020B0604020202020204" pitchFamily="34" charset="0"/>
              <a:buChar char="•"/>
            </a:pPr>
            <a:r>
              <a:rPr lang="en-US" sz="2600" dirty="0">
                <a:solidFill>
                  <a:schemeClr val="tx1"/>
                </a:solidFill>
                <a:latin typeface="+mn-lt"/>
              </a:rPr>
              <a:t>completely </a:t>
            </a:r>
            <a:r>
              <a:rPr lang="en-US" sz="2600" b="1" dirty="0">
                <a:solidFill>
                  <a:schemeClr val="tx1"/>
                </a:solidFill>
                <a:latin typeface="+mn-lt"/>
              </a:rPr>
              <a:t>bottom-up </a:t>
            </a:r>
            <a:r>
              <a:rPr lang="en-US" sz="2600" dirty="0">
                <a:solidFill>
                  <a:schemeClr val="tx1"/>
                </a:solidFill>
                <a:latin typeface="+mn-lt"/>
              </a:rPr>
              <a:t>and open to all areas of research </a:t>
            </a:r>
          </a:p>
          <a:p>
            <a:pPr marL="342900" indent="-342900">
              <a:lnSpc>
                <a:spcPct val="100000"/>
              </a:lnSpc>
              <a:spcBef>
                <a:spcPts val="0"/>
              </a:spcBef>
              <a:buFont typeface="Arial" panose="020B0604020202020204" pitchFamily="34" charset="0"/>
              <a:buChar char="•"/>
            </a:pPr>
            <a:r>
              <a:rPr lang="en-US" sz="2600" dirty="0">
                <a:solidFill>
                  <a:schemeClr val="tx1"/>
                </a:solidFill>
                <a:latin typeface="+mn-lt"/>
              </a:rPr>
              <a:t>support the </a:t>
            </a:r>
            <a:r>
              <a:rPr lang="en-US" sz="2600" b="1" dirty="0">
                <a:solidFill>
                  <a:schemeClr val="tx1"/>
                </a:solidFill>
                <a:latin typeface="+mn-lt"/>
              </a:rPr>
              <a:t>training and career development </a:t>
            </a:r>
            <a:r>
              <a:rPr lang="en-US" sz="2600" dirty="0">
                <a:solidFill>
                  <a:schemeClr val="tx1"/>
                </a:solidFill>
                <a:latin typeface="+mn-lt"/>
              </a:rPr>
              <a:t>of researchers through </a:t>
            </a:r>
            <a:r>
              <a:rPr lang="en-US" sz="2600" b="1" dirty="0">
                <a:solidFill>
                  <a:schemeClr val="tx1"/>
                </a:solidFill>
                <a:latin typeface="+mn-lt"/>
              </a:rPr>
              <a:t>mobility between countries and sectors.</a:t>
            </a:r>
          </a:p>
          <a:p>
            <a:pPr>
              <a:lnSpc>
                <a:spcPct val="100000"/>
              </a:lnSpc>
              <a:spcBef>
                <a:spcPts val="0"/>
              </a:spcBef>
            </a:pPr>
            <a:endParaRPr lang="en-US" sz="2600" dirty="0">
              <a:solidFill>
                <a:schemeClr val="tx1"/>
              </a:solidFill>
              <a:latin typeface="+mn-lt"/>
            </a:endParaRPr>
          </a:p>
          <a:p>
            <a:pPr>
              <a:lnSpc>
                <a:spcPct val="100000"/>
              </a:lnSpc>
              <a:spcBef>
                <a:spcPts val="0"/>
              </a:spcBef>
            </a:pPr>
            <a:r>
              <a:rPr lang="en-US" sz="2600" dirty="0">
                <a:solidFill>
                  <a:schemeClr val="tx1"/>
                </a:solidFill>
                <a:latin typeface="+mn-lt"/>
              </a:rPr>
              <a:t>Two most popular MSCA schemes:</a:t>
            </a:r>
          </a:p>
          <a:p>
            <a:pPr>
              <a:lnSpc>
                <a:spcPct val="100000"/>
              </a:lnSpc>
              <a:spcBef>
                <a:spcPts val="0"/>
              </a:spcBef>
            </a:pPr>
            <a:endParaRPr lang="en-US" sz="2600" dirty="0">
              <a:solidFill>
                <a:schemeClr val="tx1"/>
              </a:solidFill>
              <a:latin typeface="+mn-lt"/>
            </a:endParaRPr>
          </a:p>
          <a:p>
            <a:pPr marL="342900" indent="-342900">
              <a:lnSpc>
                <a:spcPct val="100000"/>
              </a:lnSpc>
              <a:spcBef>
                <a:spcPts val="0"/>
              </a:spcBef>
              <a:buFont typeface="Arial" panose="020B0604020202020204" pitchFamily="34" charset="0"/>
              <a:buChar char="•"/>
            </a:pPr>
            <a:r>
              <a:rPr lang="en-US" sz="2600" dirty="0">
                <a:solidFill>
                  <a:schemeClr val="tx1"/>
                </a:solidFill>
                <a:latin typeface="+mn-lt"/>
              </a:rPr>
              <a:t>MSCA Doctoral Networks (formerly known as ITN in H2020) </a:t>
            </a:r>
          </a:p>
          <a:p>
            <a:pPr marL="342900" indent="-342900">
              <a:lnSpc>
                <a:spcPct val="100000"/>
              </a:lnSpc>
              <a:spcBef>
                <a:spcPts val="0"/>
              </a:spcBef>
              <a:buFont typeface="Arial" panose="020B0604020202020204" pitchFamily="34" charset="0"/>
              <a:buChar char="•"/>
            </a:pPr>
            <a:r>
              <a:rPr lang="en-US" sz="2600" dirty="0">
                <a:solidFill>
                  <a:schemeClr val="tx1"/>
                </a:solidFill>
                <a:latin typeface="+mn-lt"/>
              </a:rPr>
              <a:t>MSCA Postdoctoral Fellowships (formerly known as Individual Fellowships in H2020) </a:t>
            </a:r>
          </a:p>
        </p:txBody>
      </p:sp>
      <p:sp>
        <p:nvSpPr>
          <p:cNvPr id="3" name="Text Placeholder 2">
            <a:extLst>
              <a:ext uri="{FF2B5EF4-FFF2-40B4-BE49-F238E27FC236}">
                <a16:creationId xmlns:a16="http://schemas.microsoft.com/office/drawing/2014/main" id="{6298D870-22E7-D24A-A423-507755A7C26D}"/>
              </a:ext>
            </a:extLst>
          </p:cNvPr>
          <p:cNvSpPr>
            <a:spLocks noGrp="1"/>
          </p:cNvSpPr>
          <p:nvPr>
            <p:ph type="body" sz="quarter" idx="11"/>
          </p:nvPr>
        </p:nvSpPr>
        <p:spPr>
          <a:xfrm>
            <a:off x="1336675" y="519113"/>
            <a:ext cx="10550525" cy="877887"/>
          </a:xfrm>
        </p:spPr>
        <p:txBody>
          <a:bodyPr/>
          <a:lstStyle/>
          <a:p>
            <a:r>
              <a:rPr lang="en-GB" sz="4000" dirty="0">
                <a:ea typeface="Source Sans Pro Light" panose="020B0403030403020204" pitchFamily="34" charset="0"/>
              </a:rPr>
              <a:t>Marie </a:t>
            </a:r>
            <a:r>
              <a:rPr lang="en-GB" sz="4000" dirty="0" err="1">
                <a:ea typeface="Source Sans Pro Light" panose="020B0403030403020204" pitchFamily="34" charset="0"/>
              </a:rPr>
              <a:t>Sklodowska</a:t>
            </a:r>
            <a:r>
              <a:rPr lang="en-GB" sz="4000" dirty="0">
                <a:ea typeface="Source Sans Pro Light" panose="020B0403030403020204" pitchFamily="34" charset="0"/>
              </a:rPr>
              <a:t>-Curie Actions (MSCA)</a:t>
            </a:r>
            <a:endParaRPr lang="en-US" dirty="0"/>
          </a:p>
          <a:p>
            <a:endParaRPr lang="en-US" altLang="en-US" sz="4000" b="0" dirty="0">
              <a:solidFill>
                <a:schemeClr val="bg1"/>
              </a:solidFill>
              <a:sym typeface="Arial" panose="020B0604020202020204" pitchFamily="34" charset="0"/>
            </a:endParaRPr>
          </a:p>
        </p:txBody>
      </p:sp>
    </p:spTree>
    <p:extLst>
      <p:ext uri="{BB962C8B-B14F-4D97-AF65-F5344CB8AC3E}">
        <p14:creationId xmlns:p14="http://schemas.microsoft.com/office/powerpoint/2010/main" val="1031285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F8E6AD-9326-C84E-AF03-A8171F038F9E}"/>
              </a:ext>
            </a:extLst>
          </p:cNvPr>
          <p:cNvSpPr>
            <a:spLocks noGrp="1"/>
          </p:cNvSpPr>
          <p:nvPr>
            <p:ph type="body" sz="quarter" idx="12"/>
          </p:nvPr>
        </p:nvSpPr>
        <p:spPr>
          <a:xfrm>
            <a:off x="408384" y="897016"/>
            <a:ext cx="11783616" cy="5315525"/>
          </a:xfrm>
        </p:spPr>
        <p:txBody>
          <a:bodyPr/>
          <a:lstStyle/>
          <a:p>
            <a:r>
              <a:rPr lang="en-GB" sz="2000" dirty="0">
                <a:solidFill>
                  <a:schemeClr val="tx1"/>
                </a:solidFill>
                <a:latin typeface="+mn-lt"/>
              </a:rPr>
              <a:t>Key features:</a:t>
            </a:r>
          </a:p>
          <a:p>
            <a:pPr marL="342900" indent="-342900">
              <a:buFont typeface="Arial" panose="020B0604020202020204" pitchFamily="34" charset="0"/>
              <a:buChar char="•"/>
            </a:pPr>
            <a:r>
              <a:rPr lang="en-GB" sz="2000" dirty="0">
                <a:solidFill>
                  <a:schemeClr val="tx1"/>
                </a:solidFill>
                <a:latin typeface="+mn-lt"/>
              </a:rPr>
              <a:t>Aim to support joint research training and doctoral programmes in collaboration between the academic and non-academic sectors to train a new generation of creative and innovative early career researchers</a:t>
            </a:r>
          </a:p>
          <a:p>
            <a:pPr marL="342900" indent="-342900">
              <a:buFont typeface="Arial" panose="020B0604020202020204" pitchFamily="34" charset="0"/>
              <a:buChar char="•"/>
            </a:pPr>
            <a:r>
              <a:rPr lang="en-GB" sz="2000" dirty="0">
                <a:solidFill>
                  <a:schemeClr val="tx1"/>
                </a:solidFill>
                <a:latin typeface="+mn-lt"/>
              </a:rPr>
              <a:t>Mobility is key – intersectoral, interdisciplinary and international</a:t>
            </a:r>
          </a:p>
          <a:p>
            <a:pPr marL="342900" indent="-342900">
              <a:buFont typeface="Arial" panose="020B0604020202020204" pitchFamily="34" charset="0"/>
              <a:buChar char="•"/>
            </a:pPr>
            <a:r>
              <a:rPr lang="en-GB" sz="2000" dirty="0">
                <a:solidFill>
                  <a:schemeClr val="tx1"/>
                </a:solidFill>
                <a:latin typeface="+mn-lt"/>
              </a:rPr>
              <a:t>Consortium of at least three independent legal entities, each established in a different EU Member State or Horizon Europe Associated Country and with at least one of them established in an EU Member State</a:t>
            </a:r>
          </a:p>
          <a:p>
            <a:pPr marL="342900" indent="-342900">
              <a:buFont typeface="Arial" panose="020B0604020202020204" pitchFamily="34" charset="0"/>
              <a:buChar char="•"/>
            </a:pPr>
            <a:r>
              <a:rPr lang="en-GB" sz="2000" dirty="0">
                <a:solidFill>
                  <a:schemeClr val="tx1"/>
                </a:solidFill>
                <a:latin typeface="+mn-lt"/>
              </a:rPr>
              <a:t>Full funding for 10-15 PhD students (depending on doctoral network type) for up to 36 months including living, mobility and family allowances. Project maximum is 48 months</a:t>
            </a:r>
          </a:p>
          <a:p>
            <a:r>
              <a:rPr lang="en-GB" sz="2000" dirty="0">
                <a:solidFill>
                  <a:schemeClr val="tx1"/>
                </a:solidFill>
                <a:latin typeface="+mn-lt"/>
              </a:rPr>
              <a:t>Eligibility </a:t>
            </a:r>
            <a:r>
              <a:rPr lang="en-US" sz="2000" dirty="0">
                <a:solidFill>
                  <a:schemeClr val="tx1"/>
                </a:solidFill>
                <a:latin typeface="+mn-lt"/>
              </a:rPr>
              <a:t>: </a:t>
            </a:r>
          </a:p>
          <a:p>
            <a:pPr marL="342900" indent="-342900">
              <a:buFont typeface="Arial" panose="020B0604020202020204" pitchFamily="34" charset="0"/>
              <a:buChar char="•"/>
            </a:pPr>
            <a:r>
              <a:rPr lang="en-US" sz="2000" dirty="0">
                <a:solidFill>
                  <a:schemeClr val="tx1"/>
                </a:solidFill>
                <a:latin typeface="+mn-lt"/>
              </a:rPr>
              <a:t>Early-Stage Researcher (ESR) not already in possession of a doctoral degree and enrolled on a PhD </a:t>
            </a:r>
            <a:r>
              <a:rPr lang="en-US" sz="2000" dirty="0" err="1">
                <a:solidFill>
                  <a:schemeClr val="tx1"/>
                </a:solidFill>
                <a:latin typeface="+mn-lt"/>
              </a:rPr>
              <a:t>programme</a:t>
            </a:r>
            <a:r>
              <a:rPr lang="en-US" sz="2000" dirty="0">
                <a:solidFill>
                  <a:schemeClr val="tx1"/>
                </a:solidFill>
                <a:latin typeface="+mn-lt"/>
              </a:rPr>
              <a:t>. </a:t>
            </a:r>
          </a:p>
          <a:p>
            <a:pPr marL="342900" indent="-342900">
              <a:buFont typeface="Arial" panose="020B0604020202020204" pitchFamily="34" charset="0"/>
              <a:buChar char="•"/>
            </a:pPr>
            <a:r>
              <a:rPr lang="en-US" sz="2000" dirty="0">
                <a:solidFill>
                  <a:schemeClr val="tx1"/>
                </a:solidFill>
                <a:latin typeface="+mn-lt"/>
              </a:rPr>
              <a:t>Researchers of any nationality </a:t>
            </a:r>
            <a:r>
              <a:rPr lang="en-US" sz="2000" u="sng" dirty="0">
                <a:solidFill>
                  <a:schemeClr val="tx1"/>
                </a:solidFill>
                <a:latin typeface="+mn-lt"/>
              </a:rPr>
              <a:t>but</a:t>
            </a:r>
            <a:r>
              <a:rPr lang="en-US" sz="2000" dirty="0">
                <a:solidFill>
                  <a:schemeClr val="tx1"/>
                </a:solidFill>
                <a:latin typeface="+mn-lt"/>
              </a:rPr>
              <a:t> they may not have resided or carried out their main activity (work, studies etc.) in the country of their (main) host </a:t>
            </a:r>
            <a:r>
              <a:rPr lang="en-US" sz="2000" dirty="0" err="1">
                <a:solidFill>
                  <a:schemeClr val="tx1"/>
                </a:solidFill>
                <a:latin typeface="+mn-lt"/>
              </a:rPr>
              <a:t>organisation</a:t>
            </a:r>
            <a:r>
              <a:rPr lang="en-US" sz="2000" dirty="0">
                <a:solidFill>
                  <a:schemeClr val="tx1"/>
                </a:solidFill>
                <a:latin typeface="+mn-lt"/>
              </a:rPr>
              <a:t> for more than 12 months in the 36 months immediately before the recruitment date.</a:t>
            </a:r>
          </a:p>
          <a:p>
            <a:r>
              <a:rPr lang="en-US" sz="2000" dirty="0">
                <a:solidFill>
                  <a:schemeClr val="tx1"/>
                </a:solidFill>
                <a:latin typeface="+mn-lt"/>
              </a:rPr>
              <a:t>					next call opens 3 May 2022, </a:t>
            </a:r>
            <a:r>
              <a:rPr lang="en-US" sz="2000" b="1" dirty="0">
                <a:solidFill>
                  <a:srgbClr val="FF0000"/>
                </a:solidFill>
                <a:latin typeface="+mn-lt"/>
              </a:rPr>
              <a:t>Deadline: 15 November 2022</a:t>
            </a:r>
          </a:p>
          <a:p>
            <a:pPr marL="342900" indent="-342900">
              <a:buFont typeface="Arial" panose="020B0604020202020204" pitchFamily="34" charset="0"/>
              <a:buChar char="•"/>
            </a:pPr>
            <a:endParaRPr lang="en-US" sz="2000" dirty="0">
              <a:solidFill>
                <a:schemeClr val="tx1"/>
              </a:solidFill>
              <a:latin typeface="+mn-lt"/>
            </a:endParaRPr>
          </a:p>
        </p:txBody>
      </p:sp>
      <p:sp>
        <p:nvSpPr>
          <p:cNvPr id="3" name="Text Placeholder 2">
            <a:extLst>
              <a:ext uri="{FF2B5EF4-FFF2-40B4-BE49-F238E27FC236}">
                <a16:creationId xmlns:a16="http://schemas.microsoft.com/office/drawing/2014/main" id="{94C33927-49DA-0E46-9C24-18B445A373D9}"/>
              </a:ext>
            </a:extLst>
          </p:cNvPr>
          <p:cNvSpPr>
            <a:spLocks noGrp="1"/>
          </p:cNvSpPr>
          <p:nvPr>
            <p:ph type="body" sz="quarter" idx="11"/>
          </p:nvPr>
        </p:nvSpPr>
        <p:spPr>
          <a:xfrm>
            <a:off x="408384" y="261175"/>
            <a:ext cx="10421938" cy="877887"/>
          </a:xfrm>
        </p:spPr>
        <p:txBody>
          <a:bodyPr/>
          <a:lstStyle/>
          <a:p>
            <a:r>
              <a:rPr lang="en-US" altLang="en-US" sz="4000" dirty="0">
                <a:sym typeface="Arial" panose="020B0604020202020204" pitchFamily="34" charset="0"/>
              </a:rPr>
              <a:t>MSCA Doctoral Networks (formerly ITN)</a:t>
            </a:r>
            <a:endParaRPr lang="en-US" dirty="0"/>
          </a:p>
        </p:txBody>
      </p:sp>
    </p:spTree>
    <p:extLst>
      <p:ext uri="{BB962C8B-B14F-4D97-AF65-F5344CB8AC3E}">
        <p14:creationId xmlns:p14="http://schemas.microsoft.com/office/powerpoint/2010/main" val="1437016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F09F85-EEF9-3045-8387-C36ACB9524E4}"/>
              </a:ext>
            </a:extLst>
          </p:cNvPr>
          <p:cNvSpPr>
            <a:spLocks noGrp="1"/>
          </p:cNvSpPr>
          <p:nvPr>
            <p:ph type="body" sz="quarter" idx="12"/>
          </p:nvPr>
        </p:nvSpPr>
        <p:spPr>
          <a:xfrm>
            <a:off x="652463" y="1132363"/>
            <a:ext cx="10887075" cy="4851400"/>
          </a:xfrm>
        </p:spPr>
        <p:txBody>
          <a:bodyPr/>
          <a:lstStyle/>
          <a:p>
            <a:pPr defTabSz="666750">
              <a:spcBef>
                <a:spcPts val="700"/>
              </a:spcBef>
            </a:pPr>
            <a:r>
              <a:rPr lang="en-US" altLang="en-US" sz="2000" dirty="0">
                <a:solidFill>
                  <a:srgbClr val="1D2A70"/>
                </a:solidFill>
                <a:latin typeface="+mn-lt"/>
              </a:rPr>
              <a:t>Key features:</a:t>
            </a:r>
          </a:p>
          <a:p>
            <a:pPr marL="342900" indent="-342900" defTabSz="666750">
              <a:spcBef>
                <a:spcPts val="700"/>
              </a:spcBef>
              <a:buFont typeface="Arial" panose="020B0604020202020204" pitchFamily="34" charset="0"/>
              <a:buChar char="•"/>
            </a:pPr>
            <a:r>
              <a:rPr lang="en-US" altLang="en-US" sz="2000" dirty="0">
                <a:solidFill>
                  <a:srgbClr val="1D2A70"/>
                </a:solidFill>
                <a:latin typeface="+mn-lt"/>
              </a:rPr>
              <a:t>Aim to support mobility and career development of researchers in and outside academia.</a:t>
            </a:r>
          </a:p>
          <a:p>
            <a:pPr marL="342900" indent="-342900" defTabSz="666750">
              <a:spcBef>
                <a:spcPts val="700"/>
              </a:spcBef>
              <a:buFont typeface="Arial" panose="020B0604020202020204" pitchFamily="34" charset="0"/>
              <a:buChar char="•"/>
            </a:pPr>
            <a:r>
              <a:rPr lang="en-US" altLang="en-US" sz="2000" dirty="0">
                <a:solidFill>
                  <a:srgbClr val="1D2A70"/>
                </a:solidFill>
                <a:latin typeface="+mn-lt"/>
              </a:rPr>
              <a:t>European Fellowships: 12-24 months </a:t>
            </a:r>
          </a:p>
          <a:p>
            <a:pPr marL="342900" indent="-342900" defTabSz="666750">
              <a:spcBef>
                <a:spcPts val="700"/>
              </a:spcBef>
              <a:buFont typeface="Arial" panose="020B0604020202020204" pitchFamily="34" charset="0"/>
              <a:buChar char="•"/>
            </a:pPr>
            <a:r>
              <a:rPr lang="en-US" altLang="en-US" sz="2000" dirty="0">
                <a:solidFill>
                  <a:srgbClr val="1D2A70"/>
                </a:solidFill>
                <a:latin typeface="+mn-lt"/>
              </a:rPr>
              <a:t>Global Fellowships: 24-36 months (12-24 outgoing phase &amp; 12 months mandatory return phase in Europe) </a:t>
            </a:r>
          </a:p>
          <a:p>
            <a:pPr marL="342900" indent="-342900" defTabSz="666750">
              <a:spcBef>
                <a:spcPts val="700"/>
              </a:spcBef>
              <a:buFont typeface="Arial" panose="020B0604020202020204" pitchFamily="34" charset="0"/>
              <a:buChar char="•"/>
            </a:pPr>
            <a:r>
              <a:rPr lang="en-US" altLang="en-US" sz="2000" dirty="0">
                <a:solidFill>
                  <a:srgbClr val="1D2A70"/>
                </a:solidFill>
                <a:latin typeface="+mn-lt"/>
              </a:rPr>
              <a:t>Secondments worldwide up to 1/3 of the fellowship duration with an optional additional placement of up to 6 months in a non-academic European </a:t>
            </a:r>
            <a:r>
              <a:rPr lang="en-US" altLang="en-US" sz="2000" dirty="0" err="1">
                <a:solidFill>
                  <a:srgbClr val="1D2A70"/>
                </a:solidFill>
                <a:latin typeface="+mn-lt"/>
              </a:rPr>
              <a:t>organisation</a:t>
            </a:r>
            <a:r>
              <a:rPr lang="en-US" altLang="en-US" sz="2000" dirty="0">
                <a:solidFill>
                  <a:srgbClr val="1D2A70"/>
                </a:solidFill>
                <a:latin typeface="+mn-lt"/>
              </a:rPr>
              <a:t> at the end of the fellowship applicable to both European and Global PF </a:t>
            </a:r>
          </a:p>
          <a:p>
            <a:pPr defTabSz="666750">
              <a:spcBef>
                <a:spcPts val="700"/>
              </a:spcBef>
            </a:pPr>
            <a:r>
              <a:rPr lang="en-US" altLang="en-US" sz="2000" dirty="0">
                <a:solidFill>
                  <a:srgbClr val="1D2A70"/>
                </a:solidFill>
                <a:latin typeface="+mn-lt"/>
              </a:rPr>
              <a:t>Eligibility : </a:t>
            </a:r>
          </a:p>
          <a:p>
            <a:pPr marL="342900" indent="-342900" defTabSz="666750">
              <a:spcBef>
                <a:spcPts val="700"/>
              </a:spcBef>
              <a:buFont typeface="Arial" panose="020B0604020202020204" pitchFamily="34" charset="0"/>
              <a:buChar char="•"/>
            </a:pPr>
            <a:r>
              <a:rPr lang="en-US" altLang="en-US" sz="2000" dirty="0">
                <a:solidFill>
                  <a:srgbClr val="1D2A70"/>
                </a:solidFill>
                <a:latin typeface="+mn-lt"/>
              </a:rPr>
              <a:t>A PhD at the time of submission, with no more no-more than 8 years of full-time research experience after PhD </a:t>
            </a:r>
          </a:p>
          <a:p>
            <a:pPr marL="342900" indent="-342900" defTabSz="666750">
              <a:spcBef>
                <a:spcPts val="700"/>
              </a:spcBef>
              <a:buFont typeface="Arial" panose="020B0604020202020204" pitchFamily="34" charset="0"/>
              <a:buChar char="•"/>
            </a:pPr>
            <a:r>
              <a:rPr lang="en-US" altLang="en-US" sz="2000" dirty="0">
                <a:solidFill>
                  <a:srgbClr val="1D2A70"/>
                </a:solidFill>
                <a:latin typeface="+mn-lt"/>
              </a:rPr>
              <a:t>Researchers of any nationality </a:t>
            </a:r>
            <a:r>
              <a:rPr lang="en-US" altLang="en-US" sz="2000" u="sng" dirty="0">
                <a:solidFill>
                  <a:srgbClr val="1D2A70"/>
                </a:solidFill>
                <a:latin typeface="+mn-lt"/>
              </a:rPr>
              <a:t>but</a:t>
            </a:r>
            <a:r>
              <a:rPr lang="en-US" altLang="en-US" sz="2000" dirty="0">
                <a:solidFill>
                  <a:srgbClr val="1D2A70"/>
                </a:solidFill>
                <a:latin typeface="+mn-lt"/>
              </a:rPr>
              <a:t> may not have resided or carried out their main activity (work, studies etc.) in the country of their (main) host </a:t>
            </a:r>
            <a:r>
              <a:rPr lang="en-US" altLang="en-US" sz="2000" dirty="0" err="1">
                <a:solidFill>
                  <a:srgbClr val="1D2A70"/>
                </a:solidFill>
                <a:latin typeface="+mn-lt"/>
              </a:rPr>
              <a:t>organisation</a:t>
            </a:r>
            <a:r>
              <a:rPr lang="en-US" altLang="en-US" sz="2000" dirty="0">
                <a:solidFill>
                  <a:srgbClr val="1D2A70"/>
                </a:solidFill>
                <a:latin typeface="+mn-lt"/>
              </a:rPr>
              <a:t> for more than 12 months in the 36 months immediately before the call deadline.</a:t>
            </a:r>
          </a:p>
          <a:p>
            <a:pPr defTabSz="666750">
              <a:spcBef>
                <a:spcPts val="700"/>
              </a:spcBef>
            </a:pPr>
            <a:r>
              <a:rPr lang="en-US" altLang="en-US" sz="2000" dirty="0">
                <a:solidFill>
                  <a:srgbClr val="1D2A70"/>
                </a:solidFill>
                <a:latin typeface="+mn-lt"/>
              </a:rPr>
              <a:t>						next call opens 13 April 2022, </a:t>
            </a:r>
            <a:r>
              <a:rPr lang="en-US" altLang="en-US" sz="2000" b="1" dirty="0">
                <a:solidFill>
                  <a:srgbClr val="FF0000"/>
                </a:solidFill>
                <a:latin typeface="+mn-lt"/>
              </a:rPr>
              <a:t>Deadline: 14 September 2022</a:t>
            </a:r>
          </a:p>
        </p:txBody>
      </p:sp>
      <p:sp>
        <p:nvSpPr>
          <p:cNvPr id="3" name="Text Placeholder 2">
            <a:extLst>
              <a:ext uri="{FF2B5EF4-FFF2-40B4-BE49-F238E27FC236}">
                <a16:creationId xmlns:a16="http://schemas.microsoft.com/office/drawing/2014/main" id="{918A4C12-28F0-9244-8BEF-4BC1DDFEE358}"/>
              </a:ext>
            </a:extLst>
          </p:cNvPr>
          <p:cNvSpPr>
            <a:spLocks noGrp="1"/>
          </p:cNvSpPr>
          <p:nvPr>
            <p:ph type="body" sz="quarter" idx="11"/>
          </p:nvPr>
        </p:nvSpPr>
        <p:spPr>
          <a:xfrm>
            <a:off x="652462" y="368776"/>
            <a:ext cx="9921875" cy="877887"/>
          </a:xfrm>
        </p:spPr>
        <p:txBody>
          <a:bodyPr/>
          <a:lstStyle/>
          <a:p>
            <a:r>
              <a:rPr lang="en-GB" sz="3600" dirty="0">
                <a:ea typeface="Source Sans Pro Light" panose="020B0403030403020204" pitchFamily="34" charset="0"/>
              </a:rPr>
              <a:t>MSCA Postdoctoral Fellowship (formerly IF)</a:t>
            </a:r>
            <a:endParaRPr lang="en-US" dirty="0"/>
          </a:p>
        </p:txBody>
      </p:sp>
    </p:spTree>
    <p:extLst>
      <p:ext uri="{BB962C8B-B14F-4D97-AF65-F5344CB8AC3E}">
        <p14:creationId xmlns:p14="http://schemas.microsoft.com/office/powerpoint/2010/main" val="1968519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44576" y="1326783"/>
            <a:ext cx="11391479" cy="3517174"/>
          </a:xfrm>
        </p:spPr>
        <p:txBody>
          <a:bodyPr/>
          <a:lstStyle/>
          <a:p>
            <a:endParaRPr lang="en-US" altLang="en-US" sz="2000" dirty="0">
              <a:solidFill>
                <a:srgbClr val="002569"/>
              </a:solidFill>
              <a:latin typeface="+mn-lt"/>
            </a:endParaRPr>
          </a:p>
          <a:p>
            <a:endParaRPr lang="en-GB" sz="2000" dirty="0">
              <a:latin typeface="+mn-lt"/>
            </a:endParaRPr>
          </a:p>
        </p:txBody>
      </p:sp>
      <p:sp>
        <p:nvSpPr>
          <p:cNvPr id="3" name="Text Placeholder 2"/>
          <p:cNvSpPr>
            <a:spLocks noGrp="1"/>
          </p:cNvSpPr>
          <p:nvPr>
            <p:ph type="body" sz="quarter" idx="11"/>
          </p:nvPr>
        </p:nvSpPr>
        <p:spPr>
          <a:xfrm>
            <a:off x="644577" y="422989"/>
            <a:ext cx="6340032" cy="877887"/>
          </a:xfrm>
        </p:spPr>
        <p:txBody>
          <a:bodyPr/>
          <a:lstStyle/>
          <a:p>
            <a:r>
              <a:rPr lang="en-GB" dirty="0"/>
              <a:t>MSCA PF – Why apply?</a:t>
            </a:r>
          </a:p>
        </p:txBody>
      </p:sp>
      <p:sp>
        <p:nvSpPr>
          <p:cNvPr id="7" name="TextBox 6"/>
          <p:cNvSpPr txBox="1"/>
          <p:nvPr/>
        </p:nvSpPr>
        <p:spPr>
          <a:xfrm>
            <a:off x="1647140" y="5152023"/>
            <a:ext cx="8897720" cy="1134670"/>
          </a:xfrm>
          <a:prstGeom prst="rect">
            <a:avLst/>
          </a:prstGeom>
          <a:noFill/>
        </p:spPr>
        <p:txBody>
          <a:bodyPr wrap="square" rtlCol="0">
            <a:spAutoFit/>
          </a:bodyPr>
          <a:lstStyle/>
          <a:p>
            <a:pPr lvl="1" indent="-76200">
              <a:spcBef>
                <a:spcPts val="200"/>
              </a:spcBef>
            </a:pPr>
            <a:r>
              <a:rPr lang="en-US" altLang="en-US" dirty="0">
                <a:solidFill>
                  <a:srgbClr val="002569"/>
                </a:solidFill>
                <a:latin typeface="+mn-lt"/>
                <a:cs typeface="Arial" panose="020B0604020202020204" pitchFamily="34" charset="0"/>
              </a:rPr>
              <a:t>UK Success rate (2020) average = 15,4% - Europe-wide success rate (14% average) </a:t>
            </a:r>
          </a:p>
          <a:p>
            <a:pPr lvl="1" indent="-76200">
              <a:spcBef>
                <a:spcPts val="200"/>
              </a:spcBef>
            </a:pPr>
            <a:r>
              <a:rPr lang="en-US" altLang="en-US" dirty="0"/>
              <a:t>QMUL 69 fellowships to date, </a:t>
            </a:r>
            <a:r>
              <a:rPr lang="en-GB" dirty="0"/>
              <a:t>ranked 9th in the UK and 18th in Europe </a:t>
            </a:r>
            <a:endParaRPr lang="en-US" altLang="en-US" dirty="0">
              <a:solidFill>
                <a:srgbClr val="6FBFB7"/>
              </a:solidFill>
              <a:latin typeface="+mn-lt"/>
              <a:cs typeface="Arial" panose="020B0604020202020204" pitchFamily="34" charset="0"/>
            </a:endParaRPr>
          </a:p>
          <a:p>
            <a:pPr lvl="1" indent="-76200">
              <a:spcBef>
                <a:spcPts val="200"/>
              </a:spcBef>
            </a:pPr>
            <a:r>
              <a:rPr lang="en-US" altLang="en-US" i="1" dirty="0">
                <a:solidFill>
                  <a:srgbClr val="993366"/>
                </a:solidFill>
                <a:latin typeface="+mn-lt"/>
                <a:cs typeface="Arial" panose="020B0604020202020204" pitchFamily="34" charset="0"/>
              </a:rPr>
              <a:t>*UK most successful country in IF 2020 with 311 awards!</a:t>
            </a:r>
          </a:p>
          <a:p>
            <a:endParaRPr lang="en-GB" dirty="0">
              <a:latin typeface="+mn-lt"/>
            </a:endParaRPr>
          </a:p>
        </p:txBody>
      </p:sp>
      <p:graphicFrame>
        <p:nvGraphicFramePr>
          <p:cNvPr id="5" name="Table 5">
            <a:extLst>
              <a:ext uri="{FF2B5EF4-FFF2-40B4-BE49-F238E27FC236}">
                <a16:creationId xmlns:a16="http://schemas.microsoft.com/office/drawing/2014/main" id="{4886BD5B-E82A-454B-B4FF-39F931818A44}"/>
              </a:ext>
            </a:extLst>
          </p:cNvPr>
          <p:cNvGraphicFramePr>
            <a:graphicFrameLocks noGrp="1"/>
          </p:cNvGraphicFramePr>
          <p:nvPr/>
        </p:nvGraphicFramePr>
        <p:xfrm>
          <a:off x="644576" y="1271299"/>
          <a:ext cx="11014024" cy="3718560"/>
        </p:xfrm>
        <a:graphic>
          <a:graphicData uri="http://schemas.openxmlformats.org/drawingml/2006/table">
            <a:tbl>
              <a:tblPr firstRow="1" bandRow="1">
                <a:tableStyleId>{5940675A-B579-460E-94D1-54222C63F5DA}</a:tableStyleId>
              </a:tblPr>
              <a:tblGrid>
                <a:gridCol w="5507012">
                  <a:extLst>
                    <a:ext uri="{9D8B030D-6E8A-4147-A177-3AD203B41FA5}">
                      <a16:colId xmlns:a16="http://schemas.microsoft.com/office/drawing/2014/main" val="1359937432"/>
                    </a:ext>
                  </a:extLst>
                </a:gridCol>
                <a:gridCol w="5507012">
                  <a:extLst>
                    <a:ext uri="{9D8B030D-6E8A-4147-A177-3AD203B41FA5}">
                      <a16:colId xmlns:a16="http://schemas.microsoft.com/office/drawing/2014/main" val="316849592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b="1" dirty="0">
                          <a:solidFill>
                            <a:srgbClr val="002569"/>
                          </a:solidFill>
                          <a:latin typeface="+mn-lt"/>
                        </a:rPr>
                        <a:t>For supervisors/departments: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000" b="1" dirty="0">
                        <a:solidFill>
                          <a:srgbClr val="002569"/>
                        </a:solidFill>
                        <a:latin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dirty="0">
                          <a:solidFill>
                            <a:srgbClr val="002569"/>
                          </a:solidFill>
                          <a:cs typeface="Arial" panose="020B0604020202020204" pitchFamily="34" charset="0"/>
                        </a:rPr>
                        <a:t>Opportunity to recruit best &amp; most talented researchers from across the world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dirty="0">
                          <a:solidFill>
                            <a:srgbClr val="002569"/>
                          </a:solidFill>
                          <a:cs typeface="Arial" panose="020B0604020202020204" pitchFamily="34" charset="0"/>
                        </a:rPr>
                        <a:t>share/transfer knowledge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dirty="0">
                          <a:solidFill>
                            <a:srgbClr val="002569"/>
                          </a:solidFill>
                          <a:cs typeface="Arial" panose="020B0604020202020204" pitchFamily="34" charset="0"/>
                        </a:rPr>
                        <a:t>build up international collaborations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dirty="0">
                          <a:solidFill>
                            <a:srgbClr val="002569"/>
                          </a:solidFill>
                          <a:cs typeface="Arial" panose="020B0604020202020204" pitchFamily="34" charset="0"/>
                        </a:rPr>
                        <a:t>create new interdisciplinary/intersectoral links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dirty="0">
                          <a:solidFill>
                            <a:srgbClr val="002569"/>
                          </a:solidFill>
                          <a:cs typeface="Arial" panose="020B0604020202020204" pitchFamily="34" charset="0"/>
                        </a:rPr>
                        <a:t>raise international profile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dirty="0">
                          <a:solidFill>
                            <a:srgbClr val="002569"/>
                          </a:solidFill>
                          <a:cs typeface="Arial" panose="020B0604020202020204" pitchFamily="34" charset="0"/>
                        </a:rPr>
                        <a:t>fully funded PDRA with additional administrative budget for the host institution </a:t>
                      </a:r>
                      <a:endParaRPr lang="en-US" altLang="en-US" sz="2000" b="1" i="1" dirty="0">
                        <a:solidFill>
                          <a:srgbClr val="002569"/>
                        </a:solidFill>
                        <a:cs typeface="Arial" panose="020B0604020202020204" pitchFamily="34" charset="0"/>
                      </a:endParaRPr>
                    </a:p>
                  </a:txBody>
                  <a:tcPr>
                    <a:noFill/>
                  </a:tcPr>
                </a:tc>
                <a:tc>
                  <a:txBody>
                    <a:bodyPr/>
                    <a:lstStyle/>
                    <a:p>
                      <a:r>
                        <a:rPr lang="en-US" altLang="en-US" sz="2000" b="1" dirty="0">
                          <a:solidFill>
                            <a:srgbClr val="002569"/>
                          </a:solidFill>
                          <a:latin typeface="+mn-lt"/>
                        </a:rPr>
                        <a:t>For the fellow:</a:t>
                      </a:r>
                    </a:p>
                    <a:p>
                      <a:endParaRPr lang="en-US" altLang="en-US" sz="2000" b="1" dirty="0">
                        <a:solidFill>
                          <a:srgbClr val="002569"/>
                        </a:solidFill>
                        <a:latin typeface="+mn-lt"/>
                      </a:endParaRPr>
                    </a:p>
                    <a:p>
                      <a:pPr marL="342900" indent="-342900">
                        <a:buFont typeface="Arial" panose="020B0604020202020204" pitchFamily="34" charset="0"/>
                        <a:buChar char="•"/>
                      </a:pPr>
                      <a:r>
                        <a:rPr lang="en-US" altLang="en-US" sz="2000" dirty="0">
                          <a:solidFill>
                            <a:srgbClr val="002569"/>
                          </a:solidFill>
                          <a:cs typeface="Arial" panose="020B0604020202020204" pitchFamily="34" charset="0"/>
                        </a:rPr>
                        <a:t>Good salary for fellow and research budget</a:t>
                      </a:r>
                    </a:p>
                    <a:p>
                      <a:pPr marL="342900" indent="-342900">
                        <a:buFont typeface="Arial" panose="020B0604020202020204" pitchFamily="34" charset="0"/>
                        <a:buChar char="•"/>
                      </a:pPr>
                      <a:r>
                        <a:rPr lang="en-US" altLang="en-US" sz="2000" dirty="0">
                          <a:solidFill>
                            <a:srgbClr val="002569"/>
                          </a:solidFill>
                          <a:cs typeface="Arial" panose="020B0604020202020204" pitchFamily="34" charset="0"/>
                        </a:rPr>
                        <a:t>‘Bottom up’ = any research topic</a:t>
                      </a:r>
                    </a:p>
                    <a:p>
                      <a:pPr marL="342900" indent="-342900">
                        <a:buFont typeface="Arial" panose="020B0604020202020204" pitchFamily="34" charset="0"/>
                        <a:buChar char="•"/>
                      </a:pPr>
                      <a:r>
                        <a:rPr lang="en-US" altLang="en-US" sz="2000" dirty="0">
                          <a:solidFill>
                            <a:srgbClr val="002569"/>
                          </a:solidFill>
                          <a:cs typeface="Arial" panose="020B0604020202020204" pitchFamily="34" charset="0"/>
                        </a:rPr>
                        <a:t>Exposure to different research environment and culture via host and leading academic supervisor and their labs/research groups </a:t>
                      </a:r>
                    </a:p>
                    <a:p>
                      <a:pPr marL="342900" indent="-342900">
                        <a:buFont typeface="Arial" panose="020B0604020202020204" pitchFamily="34" charset="0"/>
                        <a:buChar char="•"/>
                      </a:pPr>
                      <a:r>
                        <a:rPr lang="en-US" altLang="en-US" sz="2000" dirty="0">
                          <a:solidFill>
                            <a:srgbClr val="002569"/>
                          </a:solidFill>
                          <a:cs typeface="Arial" panose="020B0604020202020204" pitchFamily="34" charset="0"/>
                        </a:rPr>
                        <a:t>Option for secondment/short visits, build international relationships</a:t>
                      </a:r>
                    </a:p>
                    <a:p>
                      <a:pPr marL="342900" indent="-342900">
                        <a:buFont typeface="Arial" panose="020B0604020202020204" pitchFamily="34" charset="0"/>
                        <a:buChar char="•"/>
                      </a:pPr>
                      <a:r>
                        <a:rPr lang="en-US" altLang="en-US" sz="2000" dirty="0">
                          <a:solidFill>
                            <a:srgbClr val="002569"/>
                          </a:solidFill>
                          <a:cs typeface="Arial" panose="020B0604020202020204" pitchFamily="34" charset="0"/>
                        </a:rPr>
                        <a:t>Enhanced career development and employability</a:t>
                      </a:r>
                    </a:p>
                    <a:p>
                      <a:endParaRPr lang="en-US" dirty="0"/>
                    </a:p>
                  </a:txBody>
                  <a:tcPr>
                    <a:noFill/>
                  </a:tcPr>
                </a:tc>
                <a:extLst>
                  <a:ext uri="{0D108BD9-81ED-4DB2-BD59-A6C34878D82A}">
                    <a16:rowId xmlns:a16="http://schemas.microsoft.com/office/drawing/2014/main" val="3431831236"/>
                  </a:ext>
                </a:extLst>
              </a:tr>
            </a:tbl>
          </a:graphicData>
        </a:graphic>
      </p:graphicFrame>
    </p:spTree>
    <p:extLst>
      <p:ext uri="{BB962C8B-B14F-4D97-AF65-F5344CB8AC3E}">
        <p14:creationId xmlns:p14="http://schemas.microsoft.com/office/powerpoint/2010/main" val="351570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2275E2-5282-8C4E-9B4C-F032F87A8E38}"/>
              </a:ext>
            </a:extLst>
          </p:cNvPr>
          <p:cNvSpPr>
            <a:spLocks noGrp="1"/>
          </p:cNvSpPr>
          <p:nvPr>
            <p:ph type="body" sz="quarter" idx="12"/>
          </p:nvPr>
        </p:nvSpPr>
        <p:spPr>
          <a:xfrm>
            <a:off x="525122" y="1220289"/>
            <a:ext cx="11141756" cy="4791529"/>
          </a:xfrm>
        </p:spPr>
        <p:txBody>
          <a:bodyPr/>
          <a:lstStyle/>
          <a:p>
            <a:pPr marL="342900" indent="-342900">
              <a:buFont typeface="Arial" panose="020B0604020202020204" pitchFamily="34" charset="0"/>
              <a:buChar char="•"/>
            </a:pPr>
            <a:r>
              <a:rPr lang="en-GB" sz="2400" dirty="0">
                <a:solidFill>
                  <a:schemeClr val="tx1"/>
                </a:solidFill>
                <a:latin typeface="+mn-lt"/>
              </a:rPr>
              <a:t>MSCA website: </a:t>
            </a:r>
            <a:r>
              <a:rPr lang="en-GB" sz="2400" dirty="0">
                <a:solidFill>
                  <a:schemeClr val="tx1"/>
                </a:solidFill>
                <a:latin typeface="+mn-lt"/>
                <a:hlinkClick r:id="rId3"/>
              </a:rPr>
              <a:t>https://ec.europa.eu/research/mariecurieactions/</a:t>
            </a:r>
            <a:endParaRPr lang="en-GB" sz="2400" dirty="0">
              <a:solidFill>
                <a:schemeClr val="tx1"/>
              </a:solidFill>
              <a:latin typeface="+mn-lt"/>
              <a:hlinkClick r:id="rId4"/>
            </a:endParaRPr>
          </a:p>
          <a:p>
            <a:pPr marL="342900" indent="-342900" fontAlgn="base">
              <a:lnSpc>
                <a:spcPct val="100000"/>
              </a:lnSpc>
              <a:spcBef>
                <a:spcPct val="20000"/>
              </a:spcBef>
              <a:spcAft>
                <a:spcPct val="0"/>
              </a:spcAft>
              <a:buFont typeface="Arial" panose="020B0604020202020204" pitchFamily="34" charset="0"/>
              <a:buChar char="•"/>
              <a:defRPr/>
            </a:pPr>
            <a:r>
              <a:rPr lang="en-GB" sz="2400" dirty="0">
                <a:solidFill>
                  <a:schemeClr val="tx1"/>
                </a:solidFill>
                <a:latin typeface="+mn-lt"/>
              </a:rPr>
              <a:t>URKO Webinars on MSCA schemes (recordings and presentation slides available): </a:t>
            </a:r>
            <a:r>
              <a:rPr lang="en-GB" sz="2400" dirty="0">
                <a:solidFill>
                  <a:schemeClr val="tx1"/>
                </a:solidFill>
                <a:latin typeface="+mn-lt"/>
                <a:hlinkClick r:id="rId5"/>
              </a:rPr>
              <a:t>https://www.ukro.ac.uk/mariecurie/Pages/events.aspx</a:t>
            </a:r>
            <a:endParaRPr lang="en-GB" sz="2400" dirty="0">
              <a:solidFill>
                <a:srgbClr val="4F81BD">
                  <a:lumMod val="50000"/>
                </a:srgbClr>
              </a:solidFill>
              <a:latin typeface="+mn-lt"/>
            </a:endParaRPr>
          </a:p>
          <a:p>
            <a:pPr marL="342900" indent="-342900">
              <a:buFont typeface="Arial" panose="020B0604020202020204" pitchFamily="34" charset="0"/>
              <a:buChar char="•"/>
            </a:pPr>
            <a:r>
              <a:rPr lang="en-GB" sz="2400" dirty="0">
                <a:solidFill>
                  <a:schemeClr val="tx1"/>
                </a:solidFill>
                <a:latin typeface="+mn-lt"/>
              </a:rPr>
              <a:t>JRMO EU Unit SharePoint Portal with MSCA Resources (proposal template,  guidance notes, etc.): </a:t>
            </a:r>
          </a:p>
          <a:p>
            <a:r>
              <a:rPr lang="en-GB" sz="2400" dirty="0">
                <a:solidFill>
                  <a:schemeClr val="tx1"/>
                </a:solidFill>
                <a:latin typeface="+mn-lt"/>
              </a:rPr>
              <a:t>Next steps:</a:t>
            </a:r>
          </a:p>
          <a:p>
            <a:pPr marL="342900" indent="-342900">
              <a:buFont typeface="Arial" panose="020B0604020202020204" pitchFamily="34" charset="0"/>
              <a:buChar char="•"/>
            </a:pPr>
            <a:r>
              <a:rPr lang="en-GB" sz="2400" dirty="0">
                <a:solidFill>
                  <a:schemeClr val="tx1"/>
                </a:solidFill>
                <a:latin typeface="+mn-lt"/>
                <a:hlinkClick r:id="rId4"/>
              </a:rPr>
              <a:t>READ Horizon Europe MSCA (2021-22) work programme </a:t>
            </a:r>
            <a:endParaRPr lang="en-GB" sz="2400" dirty="0">
              <a:solidFill>
                <a:schemeClr val="tx1"/>
              </a:solidFill>
              <a:latin typeface="+mn-lt"/>
            </a:endParaRPr>
          </a:p>
          <a:p>
            <a:pPr marL="342900" indent="-342900">
              <a:buFont typeface="Arial" panose="020B0604020202020204" pitchFamily="34" charset="0"/>
              <a:buChar char="•"/>
            </a:pPr>
            <a:r>
              <a:rPr lang="en-GB" sz="2400" dirty="0">
                <a:solidFill>
                  <a:schemeClr val="tx1"/>
                </a:solidFill>
                <a:latin typeface="+mn-lt"/>
              </a:rPr>
              <a:t>Watch EC and UKRO recordings and webinars slides</a:t>
            </a:r>
          </a:p>
          <a:p>
            <a:pPr marL="342900" indent="-342900">
              <a:buFont typeface="Arial" panose="020B0604020202020204" pitchFamily="34" charset="0"/>
              <a:buChar char="•"/>
            </a:pPr>
            <a:r>
              <a:rPr lang="en-GB" sz="2400" dirty="0">
                <a:solidFill>
                  <a:schemeClr val="tx1"/>
                </a:solidFill>
                <a:latin typeface="+mn-lt"/>
              </a:rPr>
              <a:t>Plan your research &amp; training project as against EC template criteria, use EC templates for proposal – draft early!</a:t>
            </a:r>
          </a:p>
          <a:p>
            <a:pPr marL="285750" indent="-285750">
              <a:buFont typeface="Arial" panose="020B0604020202020204" pitchFamily="34" charset="0"/>
              <a:buChar char="•"/>
            </a:pPr>
            <a:r>
              <a:rPr lang="en-US" sz="2400" dirty="0">
                <a:solidFill>
                  <a:schemeClr val="tx1"/>
                </a:solidFill>
                <a:latin typeface="+mn-lt"/>
              </a:rPr>
              <a:t>CONTACT </a:t>
            </a:r>
            <a:r>
              <a:rPr lang="en-US" sz="2400" dirty="0">
                <a:solidFill>
                  <a:schemeClr val="tx1"/>
                </a:solidFill>
                <a:latin typeface="+mn-lt"/>
                <a:hlinkClick r:id="rId6"/>
              </a:rPr>
              <a:t>EU Unit </a:t>
            </a:r>
            <a:r>
              <a:rPr lang="en-US" sz="2400" dirty="0">
                <a:solidFill>
                  <a:schemeClr val="tx1"/>
                </a:solidFill>
                <a:latin typeface="+mn-lt"/>
              </a:rPr>
              <a:t>to discuss your proposal idea and eligibility queries etc.</a:t>
            </a:r>
          </a:p>
          <a:p>
            <a:endParaRPr lang="en-US" sz="1500" dirty="0"/>
          </a:p>
        </p:txBody>
      </p:sp>
      <p:sp>
        <p:nvSpPr>
          <p:cNvPr id="3" name="Text Placeholder 2">
            <a:extLst>
              <a:ext uri="{FF2B5EF4-FFF2-40B4-BE49-F238E27FC236}">
                <a16:creationId xmlns:a16="http://schemas.microsoft.com/office/drawing/2014/main" id="{B817176E-54BF-7D48-9B52-2B7939D895E0}"/>
              </a:ext>
            </a:extLst>
          </p:cNvPr>
          <p:cNvSpPr>
            <a:spLocks noGrp="1"/>
          </p:cNvSpPr>
          <p:nvPr>
            <p:ph type="body" sz="quarter" idx="11"/>
          </p:nvPr>
        </p:nvSpPr>
        <p:spPr>
          <a:xfrm>
            <a:off x="797832" y="342402"/>
            <a:ext cx="9064625" cy="877887"/>
          </a:xfrm>
        </p:spPr>
        <p:txBody>
          <a:bodyPr/>
          <a:lstStyle/>
          <a:p>
            <a:r>
              <a:rPr lang="en-US" dirty="0"/>
              <a:t>MSCA Resources &amp; next steps</a:t>
            </a:r>
          </a:p>
        </p:txBody>
      </p:sp>
    </p:spTree>
    <p:extLst>
      <p:ext uri="{BB962C8B-B14F-4D97-AF65-F5344CB8AC3E}">
        <p14:creationId xmlns:p14="http://schemas.microsoft.com/office/powerpoint/2010/main" val="3349358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BBDE0F-AA6D-E44F-AA2A-D7E480CBD46A}"/>
              </a:ext>
            </a:extLst>
          </p:cNvPr>
          <p:cNvSpPr>
            <a:spLocks noGrp="1"/>
          </p:cNvSpPr>
          <p:nvPr>
            <p:ph type="body" sz="quarter" idx="12"/>
          </p:nvPr>
        </p:nvSpPr>
        <p:spPr>
          <a:xfrm>
            <a:off x="667658" y="1051770"/>
            <a:ext cx="9607719" cy="4917019"/>
          </a:xfrm>
        </p:spPr>
        <p:txBody>
          <a:bodyPr/>
          <a:lstStyle/>
          <a:p>
            <a:endParaRPr lang="en-US" sz="3000" b="1" dirty="0">
              <a:solidFill>
                <a:schemeClr val="tx1"/>
              </a:solidFill>
              <a:latin typeface="+mn-lt"/>
              <a:cs typeface="Futura Medium" panose="020B0602020204020303" pitchFamily="34" charset="-79"/>
            </a:endParaRPr>
          </a:p>
          <a:p>
            <a:r>
              <a:rPr lang="en-US" sz="3000" b="1" dirty="0">
                <a:solidFill>
                  <a:schemeClr val="tx1"/>
                </a:solidFill>
                <a:latin typeface="+mn-lt"/>
                <a:cs typeface="Futura Medium" panose="020B0602020204020303" pitchFamily="34" charset="-79"/>
              </a:rPr>
              <a:t>Visit our JRMO EU Unit Portal</a:t>
            </a:r>
          </a:p>
          <a:p>
            <a:pPr marL="342900" indent="-342900">
              <a:buFont typeface="Arial" panose="020B0604020202020204" pitchFamily="34" charset="0"/>
              <a:buChar char="•"/>
            </a:pPr>
            <a:r>
              <a:rPr lang="en-US" sz="2400" dirty="0">
                <a:solidFill>
                  <a:schemeClr val="tx1"/>
                </a:solidFill>
                <a:latin typeface="+mn-lt"/>
                <a:cs typeface="Futura Medium" panose="020B0602020204020303" pitchFamily="34" charset="-79"/>
              </a:rPr>
              <a:t>Open European Funding Calls</a:t>
            </a:r>
          </a:p>
          <a:p>
            <a:pPr marL="342900" indent="-342900">
              <a:buFont typeface="Arial" panose="020B0604020202020204" pitchFamily="34" charset="0"/>
              <a:buChar char="•"/>
            </a:pPr>
            <a:r>
              <a:rPr lang="en-US" sz="2400" dirty="0">
                <a:solidFill>
                  <a:schemeClr val="tx1"/>
                </a:solidFill>
                <a:latin typeface="+mn-lt"/>
                <a:cs typeface="Futura Medium" panose="020B0602020204020303" pitchFamily="34" charset="-79"/>
              </a:rPr>
              <a:t>Horizon Europe overview</a:t>
            </a:r>
          </a:p>
          <a:p>
            <a:pPr marL="342900" indent="-342900">
              <a:buFont typeface="Arial" panose="020B0604020202020204" pitchFamily="34" charset="0"/>
              <a:buChar char="•"/>
            </a:pPr>
            <a:r>
              <a:rPr lang="en-US" sz="2400" dirty="0">
                <a:solidFill>
                  <a:schemeClr val="tx1"/>
                </a:solidFill>
                <a:latin typeface="+mn-lt"/>
                <a:cs typeface="Futura Medium" panose="020B0602020204020303" pitchFamily="34" charset="-79"/>
              </a:rPr>
              <a:t>Work </a:t>
            </a:r>
            <a:r>
              <a:rPr lang="en-US" sz="2400" dirty="0" err="1">
                <a:solidFill>
                  <a:schemeClr val="tx1"/>
                </a:solidFill>
                <a:latin typeface="+mn-lt"/>
                <a:cs typeface="Futura Medium" panose="020B0602020204020303" pitchFamily="34" charset="-79"/>
              </a:rPr>
              <a:t>programmes</a:t>
            </a:r>
            <a:r>
              <a:rPr lang="en-US" sz="2400" dirty="0">
                <a:solidFill>
                  <a:schemeClr val="tx1"/>
                </a:solidFill>
                <a:latin typeface="+mn-lt"/>
                <a:cs typeface="Futura Medium" panose="020B0602020204020303" pitchFamily="34" charset="-79"/>
              </a:rPr>
              <a:t> with call topics</a:t>
            </a:r>
          </a:p>
          <a:p>
            <a:pPr marL="342900" indent="-342900">
              <a:buFont typeface="Arial" panose="020B0604020202020204" pitchFamily="34" charset="0"/>
              <a:buChar char="•"/>
            </a:pPr>
            <a:r>
              <a:rPr lang="en-US" sz="2400" dirty="0">
                <a:solidFill>
                  <a:schemeClr val="tx1"/>
                </a:solidFill>
                <a:latin typeface="+mn-lt"/>
                <a:cs typeface="Futura Medium" panose="020B0602020204020303" pitchFamily="34" charset="-79"/>
              </a:rPr>
              <a:t>Guidance notes</a:t>
            </a:r>
          </a:p>
          <a:p>
            <a:pPr marL="342900" indent="-342900">
              <a:buFont typeface="Arial" panose="020B0604020202020204" pitchFamily="34" charset="0"/>
              <a:buChar char="•"/>
            </a:pPr>
            <a:r>
              <a:rPr lang="en-US" sz="2400" dirty="0">
                <a:solidFill>
                  <a:schemeClr val="tx1"/>
                </a:solidFill>
                <a:latin typeface="+mn-lt"/>
                <a:cs typeface="Futura Medium" panose="020B0602020204020303" pitchFamily="34" charset="-79"/>
              </a:rPr>
              <a:t>News &amp; events</a:t>
            </a:r>
          </a:p>
          <a:p>
            <a:pPr marL="342900" indent="-342900">
              <a:buFont typeface="Arial" panose="020B0604020202020204" pitchFamily="34" charset="0"/>
              <a:buChar char="•"/>
            </a:pPr>
            <a:r>
              <a:rPr lang="en-US" sz="2400" dirty="0">
                <a:solidFill>
                  <a:schemeClr val="tx1"/>
                </a:solidFill>
                <a:latin typeface="+mn-lt"/>
                <a:cs typeface="Futura Medium" panose="020B0602020204020303" pitchFamily="34" charset="-79"/>
              </a:rPr>
              <a:t>Past &amp; future webinars</a:t>
            </a:r>
          </a:p>
          <a:p>
            <a:pPr marL="342900" indent="-342900">
              <a:buFont typeface="Arial" panose="020B0604020202020204" pitchFamily="34" charset="0"/>
              <a:buChar char="•"/>
            </a:pPr>
            <a:r>
              <a:rPr lang="en-US" sz="2400" dirty="0">
                <a:solidFill>
                  <a:schemeClr val="tx1"/>
                </a:solidFill>
                <a:latin typeface="+mn-lt"/>
                <a:cs typeface="Futura Medium" panose="020B0602020204020303" pitchFamily="34" charset="-79"/>
              </a:rPr>
              <a:t>Follow us on Twitter </a:t>
            </a:r>
            <a:r>
              <a:rPr lang="en-US" sz="2400" dirty="0">
                <a:solidFill>
                  <a:schemeClr val="tx1"/>
                </a:solidFill>
                <a:latin typeface="+mn-lt"/>
                <a:cs typeface="Futura Medium" panose="020B0602020204020303" pitchFamily="34" charset="-79"/>
                <a:hlinkClick r:id="rId3"/>
              </a:rPr>
              <a:t>@EUQmul</a:t>
            </a:r>
            <a:endParaRPr lang="en-US" sz="2400" dirty="0">
              <a:solidFill>
                <a:schemeClr val="tx1"/>
              </a:solidFill>
              <a:latin typeface="+mn-lt"/>
              <a:cs typeface="Futura Medium" panose="020B0602020204020303" pitchFamily="34" charset="-79"/>
            </a:endParaRPr>
          </a:p>
          <a:p>
            <a:pPr marL="342900" indent="-342900">
              <a:buFont typeface="Arial" panose="020B0604020202020204" pitchFamily="34" charset="0"/>
              <a:buChar char="•"/>
            </a:pPr>
            <a:endParaRPr lang="en-US" sz="2000" b="1" dirty="0">
              <a:solidFill>
                <a:schemeClr val="tx1"/>
              </a:solidFill>
              <a:latin typeface="+mn-lt"/>
              <a:cs typeface="Futura Medium" panose="020B0602020204020303" pitchFamily="34" charset="-79"/>
            </a:endParaRPr>
          </a:p>
          <a:p>
            <a:r>
              <a:rPr lang="en-US" sz="2000" dirty="0">
                <a:solidFill>
                  <a:schemeClr val="tx1"/>
                </a:solidFill>
                <a:latin typeface="+mn-lt"/>
              </a:rPr>
              <a:t>JRMO EU Unit Portal: </a:t>
            </a:r>
            <a:r>
              <a:rPr lang="en-US" sz="2000" dirty="0">
                <a:solidFill>
                  <a:schemeClr val="tx1"/>
                </a:solidFill>
                <a:latin typeface="+mn-lt"/>
                <a:cs typeface="Futura Medium" panose="020B0602020204020303" pitchFamily="34" charset="-79"/>
                <a:hlinkClick r:id="rId4"/>
              </a:rPr>
              <a:t>https://qmulprod.sharepoint.com/sites/JRMO-EU-Unit-Portal/</a:t>
            </a:r>
            <a:endParaRPr lang="en-US" sz="2000" dirty="0">
              <a:solidFill>
                <a:schemeClr val="tx1"/>
              </a:solidFill>
              <a:latin typeface="+mn-lt"/>
              <a:cs typeface="Futura Medium" panose="020B0602020204020303" pitchFamily="34" charset="-79"/>
            </a:endParaRPr>
          </a:p>
        </p:txBody>
      </p:sp>
      <p:sp>
        <p:nvSpPr>
          <p:cNvPr id="3" name="Text Placeholder 2">
            <a:extLst>
              <a:ext uri="{FF2B5EF4-FFF2-40B4-BE49-F238E27FC236}">
                <a16:creationId xmlns:a16="http://schemas.microsoft.com/office/drawing/2014/main" id="{7C125FE8-A093-5B4D-8D62-0C7BC18744A1}"/>
              </a:ext>
            </a:extLst>
          </p:cNvPr>
          <p:cNvSpPr>
            <a:spLocks noGrp="1"/>
          </p:cNvSpPr>
          <p:nvPr>
            <p:ph type="body" sz="quarter" idx="11"/>
          </p:nvPr>
        </p:nvSpPr>
        <p:spPr>
          <a:xfrm>
            <a:off x="667658" y="519112"/>
            <a:ext cx="10186670" cy="877887"/>
          </a:xfrm>
        </p:spPr>
        <p:txBody>
          <a:bodyPr/>
          <a:lstStyle/>
          <a:p>
            <a:r>
              <a:rPr lang="en-US" dirty="0">
                <a:latin typeface="+mn-lt"/>
              </a:rPr>
              <a:t>Where to find more information and updates?</a:t>
            </a:r>
          </a:p>
        </p:txBody>
      </p:sp>
      <p:pic>
        <p:nvPicPr>
          <p:cNvPr id="6" name="Picture 5" descr="Graphical user interface, website&#10;&#10;Description automatically generated">
            <a:extLst>
              <a:ext uri="{FF2B5EF4-FFF2-40B4-BE49-F238E27FC236}">
                <a16:creationId xmlns:a16="http://schemas.microsoft.com/office/drawing/2014/main" id="{97C5F27C-5FEA-3D4A-B092-6A232761FB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9984" y="1051770"/>
            <a:ext cx="5232399" cy="4511117"/>
          </a:xfrm>
          <a:prstGeom prst="rect">
            <a:avLst/>
          </a:prstGeom>
        </p:spPr>
      </p:pic>
    </p:spTree>
    <p:extLst>
      <p:ext uri="{BB962C8B-B14F-4D97-AF65-F5344CB8AC3E}">
        <p14:creationId xmlns:p14="http://schemas.microsoft.com/office/powerpoint/2010/main" val="3331113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t>Thank you for your attention!</a:t>
            </a:r>
          </a:p>
        </p:txBody>
      </p:sp>
    </p:spTree>
    <p:extLst>
      <p:ext uri="{BB962C8B-B14F-4D97-AF65-F5344CB8AC3E}">
        <p14:creationId xmlns:p14="http://schemas.microsoft.com/office/powerpoint/2010/main" val="75808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95634" y="2495501"/>
            <a:ext cx="10648285" cy="725487"/>
          </a:xfrm>
        </p:spPr>
        <p:txBody>
          <a:bodyPr/>
          <a:lstStyle/>
          <a:p>
            <a:r>
              <a:rPr lang="en-GB" dirty="0">
                <a:latin typeface="+mn-lt"/>
              </a:rPr>
              <a:t>EU research funding Horizon Europe</a:t>
            </a:r>
          </a:p>
        </p:txBody>
      </p:sp>
      <p:sp>
        <p:nvSpPr>
          <p:cNvPr id="5" name="Text Placeholder 4"/>
          <p:cNvSpPr>
            <a:spLocks noGrp="1"/>
          </p:cNvSpPr>
          <p:nvPr>
            <p:ph type="body" sz="quarter" idx="11"/>
          </p:nvPr>
        </p:nvSpPr>
        <p:spPr>
          <a:xfrm>
            <a:off x="995634" y="4937760"/>
            <a:ext cx="5235832" cy="1361828"/>
          </a:xfrm>
        </p:spPr>
        <p:txBody>
          <a:bodyPr/>
          <a:lstStyle/>
          <a:p>
            <a:pPr>
              <a:spcBef>
                <a:spcPts val="300"/>
              </a:spcBef>
              <a:spcAft>
                <a:spcPts val="300"/>
              </a:spcAft>
            </a:pPr>
            <a:r>
              <a:rPr lang="en-GB" sz="2000" dirty="0">
                <a:latin typeface="+mn-lt"/>
              </a:rPr>
              <a:t>30 November 2021</a:t>
            </a:r>
            <a:endParaRPr lang="en-GB" sz="2000" i="1" dirty="0">
              <a:latin typeface="+mn-lt"/>
            </a:endParaRPr>
          </a:p>
          <a:p>
            <a:pPr>
              <a:spcBef>
                <a:spcPts val="300"/>
              </a:spcBef>
              <a:spcAft>
                <a:spcPts val="300"/>
              </a:spcAft>
            </a:pPr>
            <a:r>
              <a:rPr lang="en-GB" sz="2000" i="1" dirty="0">
                <a:latin typeface="+mn-lt"/>
              </a:rPr>
              <a:t>Natalie </a:t>
            </a:r>
            <a:r>
              <a:rPr lang="en-GB" sz="2000" i="1" dirty="0" err="1">
                <a:latin typeface="+mn-lt"/>
              </a:rPr>
              <a:t>Nestorowicz</a:t>
            </a:r>
            <a:r>
              <a:rPr lang="en-GB" sz="2000" i="1" dirty="0">
                <a:latin typeface="+mn-lt"/>
              </a:rPr>
              <a:t> (EU Pre-Award Officer)</a:t>
            </a:r>
          </a:p>
          <a:p>
            <a:pPr>
              <a:spcBef>
                <a:spcPts val="300"/>
              </a:spcBef>
              <a:spcAft>
                <a:spcPts val="300"/>
              </a:spcAft>
            </a:pPr>
            <a:r>
              <a:rPr lang="fr-FR" sz="2000" i="1" dirty="0">
                <a:latin typeface="+mn-lt"/>
              </a:rPr>
              <a:t>Grant </a:t>
            </a:r>
            <a:r>
              <a:rPr lang="fr-FR" sz="2000" i="1" dirty="0" err="1">
                <a:latin typeface="+mn-lt"/>
              </a:rPr>
              <a:t>funding</a:t>
            </a:r>
            <a:r>
              <a:rPr lang="fr-FR" sz="2000" i="1" dirty="0">
                <a:latin typeface="+mn-lt"/>
              </a:rPr>
              <a:t> </a:t>
            </a:r>
            <a:r>
              <a:rPr lang="fr-FR" sz="2000" i="1" dirty="0" err="1">
                <a:latin typeface="+mn-lt"/>
              </a:rPr>
              <a:t>event</a:t>
            </a:r>
            <a:r>
              <a:rPr lang="fr-FR" sz="2000" i="1" dirty="0">
                <a:latin typeface="+mn-lt"/>
              </a:rPr>
              <a:t> @ </a:t>
            </a:r>
            <a:r>
              <a:rPr lang="fr-FR" sz="2000" i="1" dirty="0" err="1">
                <a:latin typeface="+mn-lt"/>
              </a:rPr>
              <a:t>School</a:t>
            </a:r>
            <a:r>
              <a:rPr lang="fr-FR" sz="2000" i="1" dirty="0">
                <a:latin typeface="+mn-lt"/>
              </a:rPr>
              <a:t> of </a:t>
            </a:r>
            <a:r>
              <a:rPr lang="fr-FR" sz="2000" i="1" dirty="0" err="1">
                <a:latin typeface="+mn-lt"/>
              </a:rPr>
              <a:t>Mathematical</a:t>
            </a:r>
            <a:r>
              <a:rPr lang="fr-FR" sz="2000" i="1" dirty="0">
                <a:latin typeface="+mn-lt"/>
              </a:rPr>
              <a:t> Sciences </a:t>
            </a:r>
          </a:p>
          <a:p>
            <a:pPr>
              <a:spcBef>
                <a:spcPts val="300"/>
              </a:spcBef>
              <a:spcAft>
                <a:spcPts val="300"/>
              </a:spcAft>
            </a:pPr>
            <a:endParaRPr lang="en-GB" sz="2000" i="1" dirty="0">
              <a:latin typeface="+mn-lt"/>
            </a:endParaRPr>
          </a:p>
        </p:txBody>
      </p:sp>
      <p:pic>
        <p:nvPicPr>
          <p:cNvPr id="1026" name="Picture 2" descr="grafik-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1466" y="3302756"/>
            <a:ext cx="4964899" cy="299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632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863345" y="1602208"/>
            <a:ext cx="10465309" cy="3653584"/>
          </a:xfrm>
        </p:spPr>
        <p:txBody>
          <a:bodyPr/>
          <a:lstStyle/>
          <a:p>
            <a:pPr marL="457200" indent="-457200">
              <a:buFont typeface="Wingdings" panose="05000000000000000000" pitchFamily="2" charset="2"/>
              <a:buChar char="Ø"/>
            </a:pPr>
            <a:r>
              <a:rPr lang="en-GB" sz="3200" dirty="0">
                <a:solidFill>
                  <a:schemeClr val="tx1"/>
                </a:solidFill>
                <a:latin typeface="+mn-lt"/>
                <a:ea typeface="Source Sans Pro Light" panose="020B0403030403020204" pitchFamily="34" charset="0"/>
              </a:rPr>
              <a:t>QM and UK performance under Horizon 2020 (2014-2020)</a:t>
            </a:r>
          </a:p>
          <a:p>
            <a:pPr marL="457200" indent="-457200">
              <a:buFont typeface="Wingdings" panose="05000000000000000000" pitchFamily="2" charset="2"/>
              <a:buChar char="Ø"/>
            </a:pPr>
            <a:r>
              <a:rPr lang="en-GB" sz="3200" dirty="0">
                <a:solidFill>
                  <a:schemeClr val="tx1"/>
                </a:solidFill>
                <a:latin typeface="+mn-lt"/>
                <a:ea typeface="Source Sans Pro Light" panose="020B0403030403020204" pitchFamily="34" charset="0"/>
              </a:rPr>
              <a:t>Overview of Horizon Europe (2021-27) </a:t>
            </a:r>
          </a:p>
          <a:p>
            <a:pPr marL="914400" lvl="1" indent="-457200">
              <a:buFont typeface="Wingdings" panose="05000000000000000000" pitchFamily="2" charset="2"/>
              <a:buChar char="Ø"/>
            </a:pPr>
            <a:r>
              <a:rPr lang="en-GB" sz="3200" dirty="0">
                <a:solidFill>
                  <a:schemeClr val="tx1"/>
                </a:solidFill>
                <a:latin typeface="+mn-lt"/>
                <a:cs typeface="+mn-cs"/>
              </a:rPr>
              <a:t>Structure</a:t>
            </a:r>
          </a:p>
          <a:p>
            <a:pPr marL="914400" lvl="1" indent="-457200">
              <a:buFont typeface="Wingdings" panose="05000000000000000000" pitchFamily="2" charset="2"/>
              <a:buChar char="Ø"/>
            </a:pPr>
            <a:r>
              <a:rPr lang="en-GB" sz="3200" dirty="0"/>
              <a:t>Funding Opportunities (Bottom-up)</a:t>
            </a:r>
          </a:p>
          <a:p>
            <a:pPr marL="1600200" lvl="2" indent="-457200">
              <a:buFont typeface="Wingdings" panose="05000000000000000000" pitchFamily="2" charset="2"/>
              <a:buChar char="Ø"/>
            </a:pPr>
            <a:r>
              <a:rPr lang="en-GB" sz="3200" dirty="0"/>
              <a:t>European Research Council (ERC)</a:t>
            </a:r>
          </a:p>
          <a:p>
            <a:pPr marL="1600200" lvl="2" indent="-457200">
              <a:buFont typeface="Wingdings" panose="05000000000000000000" pitchFamily="2" charset="2"/>
              <a:buChar char="Ø"/>
            </a:pPr>
            <a:r>
              <a:rPr lang="en-GB" sz="3200" dirty="0"/>
              <a:t>Marie Curie </a:t>
            </a:r>
            <a:r>
              <a:rPr lang="en-GB" sz="3200" dirty="0" err="1"/>
              <a:t>Sklodowska</a:t>
            </a:r>
            <a:r>
              <a:rPr lang="en-GB" sz="3200" dirty="0"/>
              <a:t> Actions (MSCA)</a:t>
            </a:r>
          </a:p>
          <a:p>
            <a:pPr marL="457200" indent="-457200">
              <a:buFont typeface="Wingdings" panose="05000000000000000000" pitchFamily="2" charset="2"/>
              <a:buChar char="Ø"/>
            </a:pPr>
            <a:r>
              <a:rPr lang="en-US" altLang="en-US" sz="3200" dirty="0">
                <a:solidFill>
                  <a:schemeClr val="tx1"/>
                </a:solidFill>
                <a:latin typeface="+mn-lt"/>
                <a:cs typeface="+mn-cs"/>
              </a:rPr>
              <a:t>Additional Resources</a:t>
            </a:r>
          </a:p>
          <a:p>
            <a:pPr marL="457200" indent="-457200">
              <a:buFont typeface="Wingdings" panose="05000000000000000000" pitchFamily="2" charset="2"/>
              <a:buChar char="Ø"/>
            </a:pPr>
            <a:endParaRPr lang="en-US" altLang="en-US" sz="3000" dirty="0">
              <a:solidFill>
                <a:schemeClr val="tx1"/>
              </a:solidFill>
              <a:latin typeface="+mn-lt"/>
              <a:cs typeface="+mn-cs"/>
            </a:endParaRPr>
          </a:p>
        </p:txBody>
      </p:sp>
      <p:sp>
        <p:nvSpPr>
          <p:cNvPr id="6" name="Text Placeholder 5"/>
          <p:cNvSpPr>
            <a:spLocks noGrp="1"/>
          </p:cNvSpPr>
          <p:nvPr>
            <p:ph type="body" sz="quarter" idx="11"/>
          </p:nvPr>
        </p:nvSpPr>
        <p:spPr>
          <a:xfrm>
            <a:off x="1087554" y="485384"/>
            <a:ext cx="4608513" cy="877887"/>
          </a:xfrm>
        </p:spPr>
        <p:txBody>
          <a:bodyPr/>
          <a:lstStyle/>
          <a:p>
            <a:r>
              <a:rPr lang="en-GB" dirty="0"/>
              <a:t>Overview</a:t>
            </a:r>
          </a:p>
        </p:txBody>
      </p:sp>
    </p:spTree>
    <p:extLst>
      <p:ext uri="{BB962C8B-B14F-4D97-AF65-F5344CB8AC3E}">
        <p14:creationId xmlns:p14="http://schemas.microsoft.com/office/powerpoint/2010/main" val="2549400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45690" y="519113"/>
            <a:ext cx="10589035" cy="705004"/>
          </a:xfrm>
        </p:spPr>
        <p:txBody>
          <a:bodyPr>
            <a:normAutofit/>
          </a:bodyPr>
          <a:lstStyle/>
          <a:p>
            <a:r>
              <a:rPr lang="en-GB" dirty="0">
                <a:solidFill>
                  <a:schemeClr val="tx1">
                    <a:lumMod val="75000"/>
                  </a:schemeClr>
                </a:solidFill>
                <a:latin typeface="+mn-lt"/>
              </a:rPr>
              <a:t>QM and UK performance under H2020 Awards</a:t>
            </a:r>
          </a:p>
        </p:txBody>
      </p:sp>
      <p:sp>
        <p:nvSpPr>
          <p:cNvPr id="7" name="Text Placeholder 1"/>
          <p:cNvSpPr>
            <a:spLocks noGrp="1"/>
          </p:cNvSpPr>
          <p:nvPr>
            <p:ph type="body" sz="quarter" idx="13"/>
          </p:nvPr>
        </p:nvSpPr>
        <p:spPr>
          <a:xfrm>
            <a:off x="545690" y="871615"/>
            <a:ext cx="11073710" cy="5052935"/>
          </a:xfrm>
        </p:spPr>
        <p:txBody>
          <a:bodyPr>
            <a:normAutofit lnSpcReduction="10000"/>
          </a:bodyPr>
          <a:lstStyle/>
          <a:p>
            <a:pPr marL="0" indent="0">
              <a:buNone/>
            </a:pPr>
            <a:endParaRPr lang="en-GB" sz="2800" b="1" dirty="0">
              <a:solidFill>
                <a:schemeClr val="tx1"/>
              </a:solidFill>
              <a:latin typeface="+mn-lt"/>
            </a:endParaRPr>
          </a:p>
          <a:p>
            <a:pPr marL="0" indent="0">
              <a:buNone/>
            </a:pPr>
            <a:endParaRPr lang="en-GB" sz="2800" b="1" dirty="0">
              <a:solidFill>
                <a:schemeClr val="tx1"/>
              </a:solidFill>
              <a:latin typeface="+mn-lt"/>
            </a:endParaRPr>
          </a:p>
          <a:p>
            <a:pPr marL="0" indent="0">
              <a:buNone/>
            </a:pPr>
            <a:r>
              <a:rPr lang="en-GB" sz="2800" b="1" dirty="0">
                <a:solidFill>
                  <a:schemeClr val="tx1"/>
                </a:solidFill>
                <a:latin typeface="+mn-lt"/>
              </a:rPr>
              <a:t>QMUL H2020 awards total €63.47m to date:</a:t>
            </a:r>
          </a:p>
          <a:p>
            <a:pPr lvl="1"/>
            <a:r>
              <a:rPr lang="en-GB" sz="2800" dirty="0">
                <a:solidFill>
                  <a:schemeClr val="tx1"/>
                </a:solidFill>
                <a:latin typeface="+mn-lt"/>
              </a:rPr>
              <a:t>€21.44m under European Research Council frontier research (investigator driven). </a:t>
            </a:r>
          </a:p>
          <a:p>
            <a:pPr lvl="1"/>
            <a:r>
              <a:rPr lang="en-GB" sz="2800" dirty="0">
                <a:solidFill>
                  <a:schemeClr val="tx1"/>
                </a:solidFill>
                <a:latin typeface="+mn-lt"/>
              </a:rPr>
              <a:t>€9.4m Marie </a:t>
            </a:r>
            <a:r>
              <a:rPr lang="en-GB" sz="2800" dirty="0" err="1">
                <a:solidFill>
                  <a:schemeClr val="tx1"/>
                </a:solidFill>
                <a:latin typeface="+mn-lt"/>
              </a:rPr>
              <a:t>Skłodowska</a:t>
            </a:r>
            <a:r>
              <a:rPr lang="en-GB" sz="2800" dirty="0">
                <a:solidFill>
                  <a:schemeClr val="tx1"/>
                </a:solidFill>
                <a:latin typeface="+mn-lt"/>
              </a:rPr>
              <a:t>-Curie Actions (MSCA) awards for doctoral training networks (EU partners required)</a:t>
            </a:r>
          </a:p>
          <a:p>
            <a:pPr lvl="1"/>
            <a:r>
              <a:rPr lang="en-GB" sz="2800" dirty="0">
                <a:solidFill>
                  <a:schemeClr val="tx1"/>
                </a:solidFill>
                <a:latin typeface="+mn-lt"/>
              </a:rPr>
              <a:t>€13m for individual post doc fellowships. </a:t>
            </a:r>
          </a:p>
          <a:p>
            <a:pPr lvl="1"/>
            <a:r>
              <a:rPr lang="en-GB" sz="2800" dirty="0">
                <a:solidFill>
                  <a:schemeClr val="tx1"/>
                </a:solidFill>
                <a:latin typeface="+mn-lt"/>
              </a:rPr>
              <a:t>€17.8m under R&amp;D collaborative schemes (policy-driven call topics). Health most successful, followed by ICT and advanced materials. </a:t>
            </a:r>
          </a:p>
          <a:p>
            <a:pPr marL="0" indent="0">
              <a:buNone/>
            </a:pPr>
            <a:endParaRPr lang="en-GB" sz="2800" b="1" dirty="0">
              <a:solidFill>
                <a:schemeClr val="tx1"/>
              </a:solidFill>
              <a:latin typeface="+mn-lt"/>
            </a:endParaRPr>
          </a:p>
          <a:p>
            <a:pPr marL="0" indent="0">
              <a:buNone/>
            </a:pPr>
            <a:r>
              <a:rPr lang="en-GB" sz="2800" b="1" dirty="0">
                <a:solidFill>
                  <a:schemeClr val="tx1"/>
                </a:solidFill>
                <a:latin typeface="+mn-lt"/>
              </a:rPr>
              <a:t>UK overall success rate: 14.75%, awarded €7.14bn, 9,802 participations</a:t>
            </a:r>
          </a:p>
          <a:p>
            <a:pPr marL="0" indent="0">
              <a:buNone/>
            </a:pPr>
            <a:endParaRPr lang="en-GB" sz="2800" dirty="0"/>
          </a:p>
        </p:txBody>
      </p:sp>
    </p:spTree>
    <p:extLst>
      <p:ext uri="{BB962C8B-B14F-4D97-AF65-F5344CB8AC3E}">
        <p14:creationId xmlns:p14="http://schemas.microsoft.com/office/powerpoint/2010/main" val="234419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65516" y="286291"/>
            <a:ext cx="10699253" cy="877887"/>
          </a:xfrm>
        </p:spPr>
        <p:txBody>
          <a:bodyPr/>
          <a:lstStyle/>
          <a:p>
            <a:r>
              <a:rPr lang="en-GB" dirty="0"/>
              <a:t>Horizon Europe structure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5531" y="1072878"/>
            <a:ext cx="7566213" cy="5044032"/>
          </a:xfrm>
          <a:prstGeom prst="rect">
            <a:avLst/>
          </a:prstGeom>
        </p:spPr>
      </p:pic>
      <p:sp>
        <p:nvSpPr>
          <p:cNvPr id="9" name="Oval 8"/>
          <p:cNvSpPr/>
          <p:nvPr/>
        </p:nvSpPr>
        <p:spPr>
          <a:xfrm>
            <a:off x="4352431" y="2076597"/>
            <a:ext cx="2312411" cy="20531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FF0000"/>
                </a:solidFill>
              </a:ln>
            </a:endParaRPr>
          </a:p>
        </p:txBody>
      </p:sp>
      <p:cxnSp>
        <p:nvCxnSpPr>
          <p:cNvPr id="11" name="Straight Arrow Connector 10"/>
          <p:cNvCxnSpPr>
            <a:cxnSpLocks/>
          </p:cNvCxnSpPr>
          <p:nvPr/>
        </p:nvCxnSpPr>
        <p:spPr>
          <a:xfrm flipV="1">
            <a:off x="6664842" y="1596490"/>
            <a:ext cx="2847649" cy="917542"/>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4747" y="3020625"/>
            <a:ext cx="1605855" cy="1569660"/>
          </a:xfrm>
          <a:prstGeom prst="rect">
            <a:avLst/>
          </a:prstGeom>
          <a:noFill/>
        </p:spPr>
        <p:txBody>
          <a:bodyPr wrap="square" rtlCol="0">
            <a:spAutoFit/>
          </a:bodyPr>
          <a:lstStyle/>
          <a:p>
            <a:r>
              <a:rPr lang="en-GB" dirty="0">
                <a:solidFill>
                  <a:srgbClr val="000000"/>
                </a:solidFill>
              </a:rPr>
              <a:t>Scientific excellence</a:t>
            </a:r>
          </a:p>
          <a:p>
            <a:r>
              <a:rPr lang="en-GB" dirty="0">
                <a:solidFill>
                  <a:srgbClr val="000000"/>
                </a:solidFill>
              </a:rPr>
              <a:t>researcher dev &amp; mobility</a:t>
            </a:r>
          </a:p>
          <a:p>
            <a:r>
              <a:rPr lang="en-GB" dirty="0">
                <a:solidFill>
                  <a:srgbClr val="000000"/>
                </a:solidFill>
              </a:rPr>
              <a:t>€24.9bn</a:t>
            </a:r>
            <a:endParaRPr lang="en-GB" dirty="0">
              <a:solidFill>
                <a:srgbClr val="FF0000"/>
              </a:solidFill>
            </a:endParaRPr>
          </a:p>
        </p:txBody>
      </p:sp>
      <p:pic>
        <p:nvPicPr>
          <p:cNvPr id="24" name="Picture 23">
            <a:extLst>
              <a:ext uri="{FF2B5EF4-FFF2-40B4-BE49-F238E27FC236}">
                <a16:creationId xmlns:a16="http://schemas.microsoft.com/office/drawing/2014/main" id="{6C49D946-565C-CD4F-A327-85C60BEF56D1}"/>
              </a:ext>
            </a:extLst>
          </p:cNvPr>
          <p:cNvPicPr>
            <a:picLocks noChangeAspect="1"/>
          </p:cNvPicPr>
          <p:nvPr/>
        </p:nvPicPr>
        <p:blipFill>
          <a:blip r:embed="rId4"/>
          <a:stretch>
            <a:fillRect/>
          </a:stretch>
        </p:blipFill>
        <p:spPr>
          <a:xfrm>
            <a:off x="418547" y="1882470"/>
            <a:ext cx="1071841" cy="1135641"/>
          </a:xfrm>
          <a:prstGeom prst="rect">
            <a:avLst/>
          </a:prstGeom>
        </p:spPr>
      </p:pic>
      <p:sp>
        <p:nvSpPr>
          <p:cNvPr id="25" name="TextBox 24">
            <a:extLst>
              <a:ext uri="{FF2B5EF4-FFF2-40B4-BE49-F238E27FC236}">
                <a16:creationId xmlns:a16="http://schemas.microsoft.com/office/drawing/2014/main" id="{FAD5B1BD-D98F-8D44-973E-BD3B818E9BCC}"/>
              </a:ext>
            </a:extLst>
          </p:cNvPr>
          <p:cNvSpPr txBox="1"/>
          <p:nvPr/>
        </p:nvSpPr>
        <p:spPr>
          <a:xfrm>
            <a:off x="9510712" y="1323356"/>
            <a:ext cx="2740104" cy="830997"/>
          </a:xfrm>
          <a:prstGeom prst="rect">
            <a:avLst/>
          </a:prstGeom>
          <a:noFill/>
        </p:spPr>
        <p:txBody>
          <a:bodyPr wrap="square" rtlCol="0">
            <a:spAutoFit/>
          </a:bodyPr>
          <a:lstStyle/>
          <a:p>
            <a:r>
              <a:rPr lang="en-GB" dirty="0">
                <a:solidFill>
                  <a:srgbClr val="FF0000"/>
                </a:solidFill>
              </a:rPr>
              <a:t>POLICY DRIVEN</a:t>
            </a:r>
          </a:p>
          <a:p>
            <a:r>
              <a:rPr lang="en-GB" dirty="0">
                <a:solidFill>
                  <a:srgbClr val="FF0000"/>
                </a:solidFill>
              </a:rPr>
              <a:t>R&amp;D collaborative calls €53.8bn </a:t>
            </a:r>
          </a:p>
        </p:txBody>
      </p:sp>
      <p:pic>
        <p:nvPicPr>
          <p:cNvPr id="26" name="Picture 25">
            <a:extLst>
              <a:ext uri="{FF2B5EF4-FFF2-40B4-BE49-F238E27FC236}">
                <a16:creationId xmlns:a16="http://schemas.microsoft.com/office/drawing/2014/main" id="{12D1F15F-26A2-2747-9261-6AEA2776E58C}"/>
              </a:ext>
            </a:extLst>
          </p:cNvPr>
          <p:cNvPicPr>
            <a:picLocks noChangeAspect="1"/>
          </p:cNvPicPr>
          <p:nvPr/>
        </p:nvPicPr>
        <p:blipFill>
          <a:blip r:embed="rId5"/>
          <a:stretch>
            <a:fillRect/>
          </a:stretch>
        </p:blipFill>
        <p:spPr>
          <a:xfrm>
            <a:off x="9818057" y="61181"/>
            <a:ext cx="1230943" cy="1257133"/>
          </a:xfrm>
          <a:prstGeom prst="rect">
            <a:avLst/>
          </a:prstGeom>
        </p:spPr>
      </p:pic>
      <p:sp>
        <p:nvSpPr>
          <p:cNvPr id="27" name="TextBox 26">
            <a:extLst>
              <a:ext uri="{FF2B5EF4-FFF2-40B4-BE49-F238E27FC236}">
                <a16:creationId xmlns:a16="http://schemas.microsoft.com/office/drawing/2014/main" id="{F18A97A2-EA60-5D4C-94BF-CBD6107C6E68}"/>
              </a:ext>
            </a:extLst>
          </p:cNvPr>
          <p:cNvSpPr txBox="1"/>
          <p:nvPr/>
        </p:nvSpPr>
        <p:spPr>
          <a:xfrm>
            <a:off x="9291744" y="4202410"/>
            <a:ext cx="2348215" cy="757130"/>
          </a:xfrm>
          <a:prstGeom prst="rect">
            <a:avLst/>
          </a:prstGeom>
          <a:noFill/>
        </p:spPr>
        <p:txBody>
          <a:bodyPr wrap="square" rtlCol="0">
            <a:spAutoFit/>
          </a:bodyPr>
          <a:lstStyle/>
          <a:p>
            <a:r>
              <a:rPr lang="en-GB" sz="1800" dirty="0"/>
              <a:t>Scale up </a:t>
            </a:r>
          </a:p>
          <a:p>
            <a:r>
              <a:rPr lang="en-GB" sz="1800" dirty="0"/>
              <a:t>innovative tech</a:t>
            </a:r>
          </a:p>
          <a:p>
            <a:r>
              <a:rPr lang="en-GB" sz="1800" dirty="0">
                <a:solidFill>
                  <a:srgbClr val="00B0F0"/>
                </a:solidFill>
              </a:rPr>
              <a:t>€13.4bn</a:t>
            </a:r>
          </a:p>
        </p:txBody>
      </p:sp>
      <p:cxnSp>
        <p:nvCxnSpPr>
          <p:cNvPr id="28" name="Straight Arrow Connector 27">
            <a:extLst>
              <a:ext uri="{FF2B5EF4-FFF2-40B4-BE49-F238E27FC236}">
                <a16:creationId xmlns:a16="http://schemas.microsoft.com/office/drawing/2014/main" id="{A2DE46D0-762D-7549-9C4F-39AAC249FE0D}"/>
              </a:ext>
            </a:extLst>
          </p:cNvPr>
          <p:cNvCxnSpPr>
            <a:cxnSpLocks/>
          </p:cNvCxnSpPr>
          <p:nvPr/>
        </p:nvCxnSpPr>
        <p:spPr>
          <a:xfrm flipH="1">
            <a:off x="1361265" y="1949181"/>
            <a:ext cx="1097643" cy="1070187"/>
          </a:xfrm>
          <a:prstGeom prst="straightConnector1">
            <a:avLst/>
          </a:prstGeom>
          <a:ln w="2222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06B834D-DD4C-D741-97BA-FC616DD8F3DE}"/>
              </a:ext>
            </a:extLst>
          </p:cNvPr>
          <p:cNvCxnSpPr>
            <a:cxnSpLocks/>
          </p:cNvCxnSpPr>
          <p:nvPr/>
        </p:nvCxnSpPr>
        <p:spPr>
          <a:xfrm>
            <a:off x="8368986" y="5012167"/>
            <a:ext cx="1141726" cy="473267"/>
          </a:xfrm>
          <a:prstGeom prst="straightConnector1">
            <a:avLst/>
          </a:prstGeom>
          <a:ln w="127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130A54A-746E-CF42-B9F8-8D4B201E5C28}"/>
              </a:ext>
            </a:extLst>
          </p:cNvPr>
          <p:cNvSpPr txBox="1"/>
          <p:nvPr/>
        </p:nvSpPr>
        <p:spPr>
          <a:xfrm>
            <a:off x="9472891" y="5428494"/>
            <a:ext cx="2740104" cy="762645"/>
          </a:xfrm>
          <a:prstGeom prst="rect">
            <a:avLst/>
          </a:prstGeom>
          <a:noFill/>
        </p:spPr>
        <p:txBody>
          <a:bodyPr wrap="square" rtlCol="0">
            <a:spAutoFit/>
          </a:bodyPr>
          <a:lstStyle/>
          <a:p>
            <a:r>
              <a:rPr lang="en-GB" sz="1800" dirty="0">
                <a:solidFill>
                  <a:schemeClr val="accent2">
                    <a:lumMod val="75000"/>
                  </a:schemeClr>
                </a:solidFill>
                <a:latin typeface="+mn-lt"/>
              </a:rPr>
              <a:t>R&amp;I capacity building re lower performing countries </a:t>
            </a:r>
          </a:p>
        </p:txBody>
      </p:sp>
      <p:cxnSp>
        <p:nvCxnSpPr>
          <p:cNvPr id="41" name="Straight Arrow Connector 40">
            <a:extLst>
              <a:ext uri="{FF2B5EF4-FFF2-40B4-BE49-F238E27FC236}">
                <a16:creationId xmlns:a16="http://schemas.microsoft.com/office/drawing/2014/main" id="{6047A14C-603B-E247-84CF-674FF913EFAC}"/>
              </a:ext>
            </a:extLst>
          </p:cNvPr>
          <p:cNvCxnSpPr>
            <a:cxnSpLocks/>
          </p:cNvCxnSpPr>
          <p:nvPr/>
        </p:nvCxnSpPr>
        <p:spPr>
          <a:xfrm>
            <a:off x="8587953" y="1963768"/>
            <a:ext cx="1431647" cy="2261812"/>
          </a:xfrm>
          <a:prstGeom prst="straightConnector1">
            <a:avLst/>
          </a:prstGeom>
          <a:ln w="22225">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83A8A0BF-A1BA-3C41-B4F9-02260CC2D618}"/>
              </a:ext>
            </a:extLst>
          </p:cNvPr>
          <p:cNvPicPr>
            <a:picLocks noChangeAspect="1"/>
          </p:cNvPicPr>
          <p:nvPr/>
        </p:nvPicPr>
        <p:blipFill>
          <a:blip r:embed="rId4"/>
          <a:stretch>
            <a:fillRect/>
          </a:stretch>
        </p:blipFill>
        <p:spPr>
          <a:xfrm>
            <a:off x="11096285" y="4166532"/>
            <a:ext cx="1071841" cy="1135641"/>
          </a:xfrm>
          <a:prstGeom prst="rect">
            <a:avLst/>
          </a:prstGeom>
        </p:spPr>
      </p:pic>
    </p:spTree>
    <p:extLst>
      <p:ext uri="{BB962C8B-B14F-4D97-AF65-F5344CB8AC3E}">
        <p14:creationId xmlns:p14="http://schemas.microsoft.com/office/powerpoint/2010/main" val="2351496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D16B49-8718-7F46-AFA7-6F2DDAE40520}"/>
              </a:ext>
            </a:extLst>
          </p:cNvPr>
          <p:cNvSpPr>
            <a:spLocks noGrp="1"/>
          </p:cNvSpPr>
          <p:nvPr>
            <p:ph type="body" sz="quarter" idx="12"/>
          </p:nvPr>
        </p:nvSpPr>
        <p:spPr>
          <a:xfrm>
            <a:off x="732661" y="958056"/>
            <a:ext cx="9839136" cy="4594178"/>
          </a:xfrm>
        </p:spPr>
        <p:txBody>
          <a:bodyPr/>
          <a:lstStyle/>
          <a:p>
            <a:pPr>
              <a:lnSpc>
                <a:spcPct val="100000"/>
              </a:lnSpc>
            </a:pPr>
            <a:endParaRPr lang="en-GB" sz="1800" dirty="0">
              <a:solidFill>
                <a:schemeClr val="tx1"/>
              </a:solidFill>
              <a:latin typeface="+mn-lt"/>
            </a:endParaRPr>
          </a:p>
          <a:p>
            <a:pPr marL="285750" indent="-285750">
              <a:lnSpc>
                <a:spcPct val="100000"/>
              </a:lnSpc>
              <a:buFont typeface="Arial" panose="020B0604020202020204" pitchFamily="34" charset="0"/>
              <a:buChar char="•"/>
            </a:pPr>
            <a:r>
              <a:rPr lang="en-GB" sz="2000" dirty="0">
                <a:solidFill>
                  <a:schemeClr val="tx1"/>
                </a:solidFill>
                <a:latin typeface="+mn-lt"/>
              </a:rPr>
              <a:t>Established to fund </a:t>
            </a:r>
            <a:r>
              <a:rPr lang="en-GB" sz="2000" b="1" dirty="0">
                <a:solidFill>
                  <a:schemeClr val="tx1"/>
                </a:solidFill>
                <a:latin typeface="+mn-lt"/>
              </a:rPr>
              <a:t>the highest quality research in Europe in any research area.</a:t>
            </a:r>
          </a:p>
          <a:p>
            <a:pPr marL="285750" indent="-285750">
              <a:lnSpc>
                <a:spcPct val="100000"/>
              </a:lnSpc>
              <a:buFont typeface="Arial" panose="020B0604020202020204" pitchFamily="34" charset="0"/>
              <a:buChar char="•"/>
            </a:pPr>
            <a:r>
              <a:rPr lang="en-GB" sz="2000" dirty="0">
                <a:solidFill>
                  <a:schemeClr val="tx1"/>
                </a:solidFill>
                <a:latin typeface="+mn-lt"/>
              </a:rPr>
              <a:t>Encourages researchers to </a:t>
            </a:r>
            <a:r>
              <a:rPr lang="en-GB" sz="2000" b="1" dirty="0">
                <a:solidFill>
                  <a:schemeClr val="tx1"/>
                </a:solidFill>
                <a:latin typeface="+mn-lt"/>
              </a:rPr>
              <a:t>go beyond established frontiers of knowledge </a:t>
            </a:r>
            <a:r>
              <a:rPr lang="en-GB" sz="2000" dirty="0">
                <a:solidFill>
                  <a:schemeClr val="tx1"/>
                </a:solidFill>
                <a:latin typeface="+mn-lt"/>
              </a:rPr>
              <a:t>and          undertake multidisciplinary, highly ambitions, innovative research. </a:t>
            </a:r>
          </a:p>
          <a:p>
            <a:pPr marL="285750" indent="-285750">
              <a:lnSpc>
                <a:spcPct val="100000"/>
              </a:lnSpc>
              <a:buFont typeface="Arial" panose="020B0604020202020204" pitchFamily="34" charset="0"/>
              <a:buChar char="•"/>
            </a:pPr>
            <a:r>
              <a:rPr lang="en-GB" sz="2000" dirty="0">
                <a:solidFill>
                  <a:schemeClr val="tx1"/>
                </a:solidFill>
                <a:latin typeface="+mn-lt"/>
              </a:rPr>
              <a:t>No mobility or nationality requirements</a:t>
            </a:r>
          </a:p>
          <a:p>
            <a:pPr marL="285750" indent="-285750">
              <a:lnSpc>
                <a:spcPct val="100000"/>
              </a:lnSpc>
              <a:buFont typeface="Arial" panose="020B0604020202020204" pitchFamily="34" charset="0"/>
              <a:buChar char="•"/>
            </a:pPr>
            <a:r>
              <a:rPr lang="en-GB" sz="2000" dirty="0">
                <a:solidFill>
                  <a:schemeClr val="tx1"/>
                </a:solidFill>
                <a:latin typeface="+mn-lt"/>
              </a:rPr>
              <a:t>No need for multi-national partnerships or consortium  -&gt; PI works on a research topic of own choice, with a team of own choice </a:t>
            </a:r>
          </a:p>
          <a:p>
            <a:pPr marL="285750" indent="-285750">
              <a:lnSpc>
                <a:spcPct val="100000"/>
              </a:lnSpc>
              <a:buFont typeface="Arial" panose="020B0604020202020204" pitchFamily="34" charset="0"/>
              <a:buChar char="•"/>
            </a:pPr>
            <a:r>
              <a:rPr lang="en-GB" sz="2000" dirty="0">
                <a:solidFill>
                  <a:schemeClr val="tx1"/>
                </a:solidFill>
                <a:latin typeface="+mn-lt"/>
              </a:rPr>
              <a:t>Need one host organization located in the EU Member State (MS) or Associated Country (AC)</a:t>
            </a:r>
          </a:p>
          <a:p>
            <a:pPr marL="285750" indent="-285750">
              <a:lnSpc>
                <a:spcPct val="100000"/>
              </a:lnSpc>
              <a:buFont typeface="Arial" panose="020B0604020202020204" pitchFamily="34" charset="0"/>
              <a:buChar char="•"/>
            </a:pPr>
            <a:r>
              <a:rPr lang="en-GB" sz="2000" dirty="0">
                <a:solidFill>
                  <a:schemeClr val="tx1"/>
                </a:solidFill>
                <a:latin typeface="+mn-lt"/>
                <a:cs typeface="Futura Medium" panose="020B0602020204020303" pitchFamily="34" charset="-79"/>
              </a:rPr>
              <a:t>Provides </a:t>
            </a:r>
            <a:r>
              <a:rPr lang="en-GB" sz="2000" b="1" dirty="0">
                <a:solidFill>
                  <a:schemeClr val="tx1"/>
                </a:solidFill>
                <a:latin typeface="+mn-lt"/>
                <a:cs typeface="Futura Medium" panose="020B0602020204020303" pitchFamily="34" charset="-79"/>
              </a:rPr>
              <a:t>attractive, long-term funding up to 5 years </a:t>
            </a:r>
            <a:r>
              <a:rPr lang="en-GB" sz="2000" dirty="0">
                <a:solidFill>
                  <a:schemeClr val="tx1"/>
                </a:solidFill>
                <a:latin typeface="+mn-lt"/>
                <a:cs typeface="Futura Medium" panose="020B0602020204020303" pitchFamily="34" charset="-79"/>
              </a:rPr>
              <a:t>for PI to gain financial autonomy and attract top team members </a:t>
            </a:r>
          </a:p>
          <a:p>
            <a:pPr marL="285750" indent="-285750">
              <a:lnSpc>
                <a:spcPct val="100000"/>
              </a:lnSpc>
              <a:buFont typeface="Arial" panose="020B0604020202020204" pitchFamily="34" charset="0"/>
              <a:buChar char="•"/>
            </a:pPr>
            <a:endParaRPr lang="en-GB" sz="800" b="1" i="1" dirty="0">
              <a:solidFill>
                <a:schemeClr val="accent5"/>
              </a:solidFill>
              <a:latin typeface="+mn-lt"/>
            </a:endParaRPr>
          </a:p>
          <a:p>
            <a:r>
              <a:rPr lang="en-GB" b="1" i="1" dirty="0">
                <a:solidFill>
                  <a:schemeClr val="accent5"/>
                </a:solidFill>
                <a:latin typeface="+mn-lt"/>
              </a:rPr>
              <a:t>	BOTTOM-UP, CURIOSITY-LED EXCELLENT RESEARCH</a:t>
            </a:r>
            <a:endParaRPr lang="en-GB" i="1" dirty="0">
              <a:solidFill>
                <a:schemeClr val="accent5"/>
              </a:solidFill>
              <a:latin typeface="+mn-lt"/>
            </a:endParaRPr>
          </a:p>
          <a:p>
            <a:pPr>
              <a:lnSpc>
                <a:spcPct val="100000"/>
              </a:lnSpc>
            </a:pPr>
            <a:endParaRPr lang="en-US" sz="1800" dirty="0">
              <a:solidFill>
                <a:schemeClr val="tx1"/>
              </a:solidFill>
              <a:latin typeface="+mn-lt"/>
            </a:endParaRPr>
          </a:p>
        </p:txBody>
      </p:sp>
      <p:sp>
        <p:nvSpPr>
          <p:cNvPr id="3" name="Text Placeholder 2">
            <a:extLst>
              <a:ext uri="{FF2B5EF4-FFF2-40B4-BE49-F238E27FC236}">
                <a16:creationId xmlns:a16="http://schemas.microsoft.com/office/drawing/2014/main" id="{6F0A7184-CAF4-DB41-9B8E-F7C8DF61535A}"/>
              </a:ext>
            </a:extLst>
          </p:cNvPr>
          <p:cNvSpPr>
            <a:spLocks noGrp="1"/>
          </p:cNvSpPr>
          <p:nvPr>
            <p:ph type="body" sz="quarter" idx="11"/>
          </p:nvPr>
        </p:nvSpPr>
        <p:spPr>
          <a:xfrm>
            <a:off x="1036424" y="519113"/>
            <a:ext cx="8380531" cy="877887"/>
          </a:xfrm>
        </p:spPr>
        <p:txBody>
          <a:bodyPr/>
          <a:lstStyle/>
          <a:p>
            <a:r>
              <a:rPr lang="en-GB" dirty="0"/>
              <a:t>European Research Council (ERC) </a:t>
            </a:r>
            <a:endParaRPr lang="en-US" dirty="0"/>
          </a:p>
        </p:txBody>
      </p:sp>
      <p:pic>
        <p:nvPicPr>
          <p:cNvPr id="4" name="Picture 3">
            <a:extLst>
              <a:ext uri="{FF2B5EF4-FFF2-40B4-BE49-F238E27FC236}">
                <a16:creationId xmlns:a16="http://schemas.microsoft.com/office/drawing/2014/main" id="{C107B00B-43D7-5843-A672-53DF4D952FE0}"/>
              </a:ext>
            </a:extLst>
          </p:cNvPr>
          <p:cNvPicPr>
            <a:picLocks noChangeAspect="1"/>
          </p:cNvPicPr>
          <p:nvPr/>
        </p:nvPicPr>
        <p:blipFill>
          <a:blip r:embed="rId3"/>
          <a:stretch>
            <a:fillRect/>
          </a:stretch>
        </p:blipFill>
        <p:spPr>
          <a:xfrm>
            <a:off x="9718937" y="519113"/>
            <a:ext cx="2272775" cy="2302812"/>
          </a:xfrm>
          <a:prstGeom prst="rect">
            <a:avLst/>
          </a:prstGeom>
        </p:spPr>
      </p:pic>
    </p:spTree>
    <p:extLst>
      <p:ext uri="{BB962C8B-B14F-4D97-AF65-F5344CB8AC3E}">
        <p14:creationId xmlns:p14="http://schemas.microsoft.com/office/powerpoint/2010/main" val="1801863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A5B8A0-9799-454E-9C36-2C749F7B6E35}"/>
              </a:ext>
            </a:extLst>
          </p:cNvPr>
          <p:cNvSpPr>
            <a:spLocks noGrp="1"/>
          </p:cNvSpPr>
          <p:nvPr>
            <p:ph type="body" sz="quarter" idx="11"/>
          </p:nvPr>
        </p:nvSpPr>
        <p:spPr>
          <a:xfrm>
            <a:off x="1336674" y="519113"/>
            <a:ext cx="10332161" cy="877887"/>
          </a:xfrm>
        </p:spPr>
        <p:txBody>
          <a:bodyPr/>
          <a:lstStyle/>
          <a:p>
            <a:r>
              <a:rPr lang="en-GB" dirty="0"/>
              <a:t>ERC Grant Schemes</a:t>
            </a:r>
            <a:endParaRPr lang="en-US" dirty="0"/>
          </a:p>
        </p:txBody>
      </p:sp>
      <p:pic>
        <p:nvPicPr>
          <p:cNvPr id="5" name="Picture 4">
            <a:extLst>
              <a:ext uri="{FF2B5EF4-FFF2-40B4-BE49-F238E27FC236}">
                <a16:creationId xmlns:a16="http://schemas.microsoft.com/office/drawing/2014/main" id="{3F8EEC31-684E-BD48-BD85-27D7A0BB3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450" y="1152087"/>
            <a:ext cx="6927396" cy="4915926"/>
          </a:xfrm>
          <a:prstGeom prst="rect">
            <a:avLst/>
          </a:prstGeom>
        </p:spPr>
      </p:pic>
    </p:spTree>
    <p:extLst>
      <p:ext uri="{BB962C8B-B14F-4D97-AF65-F5344CB8AC3E}">
        <p14:creationId xmlns:p14="http://schemas.microsoft.com/office/powerpoint/2010/main" val="3478896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1C58FD-A766-7F47-84D7-BFD9AE2EED1F}"/>
              </a:ext>
            </a:extLst>
          </p:cNvPr>
          <p:cNvSpPr>
            <a:spLocks noGrp="1"/>
          </p:cNvSpPr>
          <p:nvPr>
            <p:ph type="body" sz="quarter" idx="11"/>
          </p:nvPr>
        </p:nvSpPr>
        <p:spPr>
          <a:xfrm>
            <a:off x="1187447" y="518845"/>
            <a:ext cx="9159875" cy="877887"/>
          </a:xfrm>
        </p:spPr>
        <p:txBody>
          <a:bodyPr/>
          <a:lstStyle/>
          <a:p>
            <a:r>
              <a:rPr lang="en-US" dirty="0"/>
              <a:t>ERC Deadlines </a:t>
            </a:r>
            <a:r>
              <a:rPr lang="en-US"/>
              <a:t>in 2022</a:t>
            </a:r>
            <a:endParaRPr lang="en-US" dirty="0"/>
          </a:p>
        </p:txBody>
      </p:sp>
      <p:graphicFrame>
        <p:nvGraphicFramePr>
          <p:cNvPr id="5" name="Table 5">
            <a:extLst>
              <a:ext uri="{FF2B5EF4-FFF2-40B4-BE49-F238E27FC236}">
                <a16:creationId xmlns:a16="http://schemas.microsoft.com/office/drawing/2014/main" id="{837723C8-7E78-1F43-B2A3-17B961EDF043}"/>
              </a:ext>
            </a:extLst>
          </p:cNvPr>
          <p:cNvGraphicFramePr>
            <a:graphicFrameLocks noGrp="1"/>
          </p:cNvGraphicFramePr>
          <p:nvPr>
            <p:extLst>
              <p:ext uri="{D42A27DB-BD31-4B8C-83A1-F6EECF244321}">
                <p14:modId xmlns:p14="http://schemas.microsoft.com/office/powerpoint/2010/main" val="1540842052"/>
              </p:ext>
            </p:extLst>
          </p:nvPr>
        </p:nvGraphicFramePr>
        <p:xfrm>
          <a:off x="1187446" y="1498600"/>
          <a:ext cx="7149732" cy="3880226"/>
        </p:xfrm>
        <a:graphic>
          <a:graphicData uri="http://schemas.openxmlformats.org/drawingml/2006/table">
            <a:tbl>
              <a:tblPr firstRow="1" bandRow="1">
                <a:tableStyleId>{7DF18680-E054-41AD-8BC1-D1AEF772440D}</a:tableStyleId>
              </a:tblPr>
              <a:tblGrid>
                <a:gridCol w="1787433">
                  <a:extLst>
                    <a:ext uri="{9D8B030D-6E8A-4147-A177-3AD203B41FA5}">
                      <a16:colId xmlns:a16="http://schemas.microsoft.com/office/drawing/2014/main" val="457662940"/>
                    </a:ext>
                  </a:extLst>
                </a:gridCol>
                <a:gridCol w="1787433">
                  <a:extLst>
                    <a:ext uri="{9D8B030D-6E8A-4147-A177-3AD203B41FA5}">
                      <a16:colId xmlns:a16="http://schemas.microsoft.com/office/drawing/2014/main" val="335840320"/>
                    </a:ext>
                  </a:extLst>
                </a:gridCol>
                <a:gridCol w="1787433">
                  <a:extLst>
                    <a:ext uri="{9D8B030D-6E8A-4147-A177-3AD203B41FA5}">
                      <a16:colId xmlns:a16="http://schemas.microsoft.com/office/drawing/2014/main" val="3029808071"/>
                    </a:ext>
                  </a:extLst>
                </a:gridCol>
                <a:gridCol w="1787433">
                  <a:extLst>
                    <a:ext uri="{9D8B030D-6E8A-4147-A177-3AD203B41FA5}">
                      <a16:colId xmlns:a16="http://schemas.microsoft.com/office/drawing/2014/main" val="4280655208"/>
                    </a:ext>
                  </a:extLst>
                </a:gridCol>
              </a:tblGrid>
              <a:tr h="806410">
                <a:tc>
                  <a:txBody>
                    <a:bodyPr/>
                    <a:lstStyle/>
                    <a:p>
                      <a:endParaRPr lang="en-US" sz="2000" b="1" dirty="0">
                        <a:solidFill>
                          <a:schemeClr val="bg1"/>
                        </a:solidFill>
                        <a:latin typeface="+mn-lt"/>
                      </a:endParaRPr>
                    </a:p>
                  </a:txBody>
                  <a:tcPr>
                    <a:solidFill>
                      <a:schemeClr val="accent5"/>
                    </a:solidFill>
                  </a:tcPr>
                </a:tc>
                <a:tc>
                  <a:txBody>
                    <a:bodyPr/>
                    <a:lstStyle/>
                    <a:p>
                      <a:r>
                        <a:rPr lang="en-US" sz="2000" b="1" dirty="0">
                          <a:latin typeface="+mn-lt"/>
                        </a:rPr>
                        <a:t>Starting Grant</a:t>
                      </a:r>
                    </a:p>
                  </a:txBody>
                  <a:tcPr/>
                </a:tc>
                <a:tc>
                  <a:txBody>
                    <a:bodyPr/>
                    <a:lstStyle/>
                    <a:p>
                      <a:r>
                        <a:rPr lang="en-US" sz="2000" b="1" dirty="0">
                          <a:latin typeface="+mn-lt"/>
                        </a:rPr>
                        <a:t>Consolidator Grant</a:t>
                      </a:r>
                    </a:p>
                  </a:txBody>
                  <a:tcPr/>
                </a:tc>
                <a:tc>
                  <a:txBody>
                    <a:bodyPr/>
                    <a:lstStyle/>
                    <a:p>
                      <a:r>
                        <a:rPr lang="en-US" sz="2000" b="1" dirty="0">
                          <a:latin typeface="+mn-lt"/>
                        </a:rPr>
                        <a:t>Advanced Grant</a:t>
                      </a:r>
                    </a:p>
                  </a:txBody>
                  <a:tcPr/>
                </a:tc>
                <a:extLst>
                  <a:ext uri="{0D108BD9-81ED-4DB2-BD59-A6C34878D82A}">
                    <a16:rowId xmlns:a16="http://schemas.microsoft.com/office/drawing/2014/main" val="3981646273"/>
                  </a:ext>
                </a:extLst>
              </a:tr>
              <a:tr h="768454">
                <a:tc>
                  <a:txBody>
                    <a:bodyPr/>
                    <a:lstStyle/>
                    <a:p>
                      <a:r>
                        <a:rPr lang="en-US" sz="2000" b="1" dirty="0">
                          <a:solidFill>
                            <a:schemeClr val="bg1"/>
                          </a:solidFill>
                          <a:latin typeface="+mn-lt"/>
                        </a:rPr>
                        <a:t>Work </a:t>
                      </a:r>
                      <a:r>
                        <a:rPr lang="en-US" sz="2000" b="1" dirty="0" err="1">
                          <a:solidFill>
                            <a:schemeClr val="bg1"/>
                          </a:solidFill>
                          <a:latin typeface="+mn-lt"/>
                        </a:rPr>
                        <a:t>Programme</a:t>
                      </a:r>
                      <a:endParaRPr lang="en-US" sz="2000" b="1" dirty="0">
                        <a:solidFill>
                          <a:schemeClr val="bg1"/>
                        </a:solidFill>
                        <a:latin typeface="+mn-lt"/>
                      </a:endParaRPr>
                    </a:p>
                  </a:txBody>
                  <a:tcPr>
                    <a:solidFill>
                      <a:schemeClr val="accent5"/>
                    </a:solidFill>
                  </a:tcPr>
                </a:tc>
                <a:tc>
                  <a:txBody>
                    <a:bodyPr/>
                    <a:lstStyle/>
                    <a:p>
                      <a:r>
                        <a:rPr lang="en-US" sz="2000" b="1" dirty="0">
                          <a:latin typeface="+mn-lt"/>
                        </a:rPr>
                        <a:t>2022</a:t>
                      </a:r>
                    </a:p>
                  </a:txBody>
                  <a:tcPr/>
                </a:tc>
                <a:tc>
                  <a:txBody>
                    <a:bodyPr/>
                    <a:lstStyle/>
                    <a:p>
                      <a:r>
                        <a:rPr lang="en-US" sz="2000" b="1" dirty="0">
                          <a:latin typeface="+mn-lt"/>
                        </a:rPr>
                        <a:t>2022</a:t>
                      </a:r>
                    </a:p>
                  </a:txBody>
                  <a:tcPr/>
                </a:tc>
                <a:tc>
                  <a:txBody>
                    <a:bodyPr/>
                    <a:lstStyle/>
                    <a:p>
                      <a:r>
                        <a:rPr lang="en-US" sz="2000" b="1" dirty="0">
                          <a:latin typeface="+mn-lt"/>
                        </a:rPr>
                        <a:t>2022</a:t>
                      </a:r>
                    </a:p>
                  </a:txBody>
                  <a:tcPr/>
                </a:tc>
                <a:extLst>
                  <a:ext uri="{0D108BD9-81ED-4DB2-BD59-A6C34878D82A}">
                    <a16:rowId xmlns:a16="http://schemas.microsoft.com/office/drawing/2014/main" val="605766052"/>
                  </a:ext>
                </a:extLst>
              </a:tr>
              <a:tr h="768454">
                <a:tc>
                  <a:txBody>
                    <a:bodyPr/>
                    <a:lstStyle/>
                    <a:p>
                      <a:r>
                        <a:rPr lang="en-US" sz="2000" b="1" dirty="0">
                          <a:solidFill>
                            <a:schemeClr val="bg1"/>
                          </a:solidFill>
                          <a:latin typeface="+mn-lt"/>
                        </a:rPr>
                        <a:t>Call opens</a:t>
                      </a:r>
                    </a:p>
                  </a:txBody>
                  <a:tcPr>
                    <a:solidFill>
                      <a:schemeClr val="accent5"/>
                    </a:solidFill>
                  </a:tcPr>
                </a:tc>
                <a:tc>
                  <a:txBody>
                    <a:bodyPr/>
                    <a:lstStyle/>
                    <a:p>
                      <a:r>
                        <a:rPr lang="en-US" sz="2000" b="1" dirty="0">
                          <a:latin typeface="+mn-lt"/>
                        </a:rPr>
                        <a:t>23/09/2021</a:t>
                      </a:r>
                    </a:p>
                  </a:txBody>
                  <a:tcPr/>
                </a:tc>
                <a:tc>
                  <a:txBody>
                    <a:bodyPr/>
                    <a:lstStyle/>
                    <a:p>
                      <a:r>
                        <a:rPr lang="en-US" sz="2000" b="1" dirty="0">
                          <a:latin typeface="+mn-lt"/>
                        </a:rPr>
                        <a:t>19/10/2021</a:t>
                      </a:r>
                    </a:p>
                  </a:txBody>
                  <a:tcPr/>
                </a:tc>
                <a:tc>
                  <a:txBody>
                    <a:bodyPr/>
                    <a:lstStyle/>
                    <a:p>
                      <a:r>
                        <a:rPr lang="en-US" sz="2000" b="1" dirty="0">
                          <a:latin typeface="+mn-lt"/>
                        </a:rPr>
                        <a:t>20/01/2022</a:t>
                      </a:r>
                    </a:p>
                  </a:txBody>
                  <a:tcPr/>
                </a:tc>
                <a:extLst>
                  <a:ext uri="{0D108BD9-81ED-4DB2-BD59-A6C34878D82A}">
                    <a16:rowId xmlns:a16="http://schemas.microsoft.com/office/drawing/2014/main" val="4287012078"/>
                  </a:ext>
                </a:extLst>
              </a:tr>
              <a:tr h="768454">
                <a:tc>
                  <a:txBody>
                    <a:bodyPr/>
                    <a:lstStyle/>
                    <a:p>
                      <a:r>
                        <a:rPr lang="en-US" sz="2000" b="1" dirty="0">
                          <a:solidFill>
                            <a:schemeClr val="bg1"/>
                          </a:solidFill>
                          <a:latin typeface="+mn-lt"/>
                        </a:rPr>
                        <a:t>Call Deadline</a:t>
                      </a:r>
                    </a:p>
                  </a:txBody>
                  <a:tcPr>
                    <a:solidFill>
                      <a:schemeClr val="accent5"/>
                    </a:solidFill>
                  </a:tcPr>
                </a:tc>
                <a:tc>
                  <a:txBody>
                    <a:bodyPr/>
                    <a:lstStyle/>
                    <a:p>
                      <a:r>
                        <a:rPr lang="en-US" sz="2000" b="1" dirty="0">
                          <a:latin typeface="+mn-lt"/>
                        </a:rPr>
                        <a:t>13/01/2022</a:t>
                      </a:r>
                    </a:p>
                  </a:txBody>
                  <a:tcPr/>
                </a:tc>
                <a:tc>
                  <a:txBody>
                    <a:bodyPr/>
                    <a:lstStyle/>
                    <a:p>
                      <a:r>
                        <a:rPr lang="en-US" sz="2000" b="1" dirty="0">
                          <a:latin typeface="+mn-lt"/>
                        </a:rPr>
                        <a:t>17/03/2022</a:t>
                      </a:r>
                    </a:p>
                  </a:txBody>
                  <a:tcPr/>
                </a:tc>
                <a:tc>
                  <a:txBody>
                    <a:bodyPr/>
                    <a:lstStyle/>
                    <a:p>
                      <a:r>
                        <a:rPr lang="en-US" sz="2000" b="1" dirty="0">
                          <a:latin typeface="+mn-lt"/>
                        </a:rPr>
                        <a:t>28/04/2022</a:t>
                      </a:r>
                    </a:p>
                  </a:txBody>
                  <a:tcPr/>
                </a:tc>
                <a:extLst>
                  <a:ext uri="{0D108BD9-81ED-4DB2-BD59-A6C34878D82A}">
                    <a16:rowId xmlns:a16="http://schemas.microsoft.com/office/drawing/2014/main" val="3193512031"/>
                  </a:ext>
                </a:extLst>
              </a:tr>
              <a:tr h="768454">
                <a:tc>
                  <a:txBody>
                    <a:bodyPr/>
                    <a:lstStyle/>
                    <a:p>
                      <a:r>
                        <a:rPr lang="en-US" sz="2000" b="1" dirty="0">
                          <a:solidFill>
                            <a:schemeClr val="bg1"/>
                          </a:solidFill>
                          <a:latin typeface="+mn-lt"/>
                        </a:rPr>
                        <a:t>Budget </a:t>
                      </a:r>
                      <a:r>
                        <a:rPr kumimoji="0" lang="en-US" altLang="en-US" sz="2000" u="none" strike="noStrike" cap="none" normalizeH="0" baseline="0" dirty="0">
                          <a:ln>
                            <a:noFill/>
                          </a:ln>
                          <a:solidFill>
                            <a:srgbClr val="FFFFFF"/>
                          </a:solidFill>
                          <a:effectLst/>
                          <a:latin typeface="Arial" panose="020B0604020202020204" pitchFamily="34" charset="0"/>
                          <a:cs typeface="Arial" panose="020B0604020202020204" pitchFamily="34" charset="0"/>
                          <a:sym typeface="Helvetica" panose="020B0604020202020204" pitchFamily="34" charset="0"/>
                        </a:rPr>
                        <a:t>€M</a:t>
                      </a:r>
                      <a:endParaRPr lang="en-US" sz="2000" b="1" dirty="0">
                        <a:solidFill>
                          <a:schemeClr val="bg1"/>
                        </a:solidFill>
                        <a:latin typeface="+mn-lt"/>
                      </a:endParaRPr>
                    </a:p>
                  </a:txBody>
                  <a:tcPr>
                    <a:solidFill>
                      <a:schemeClr val="accent5"/>
                    </a:solidFill>
                  </a:tcPr>
                </a:tc>
                <a:tc>
                  <a:txBody>
                    <a:bodyPr/>
                    <a:lstStyle/>
                    <a:p>
                      <a:r>
                        <a:rPr lang="en-US" sz="2000" b="1" dirty="0">
                          <a:latin typeface="+mn-lt"/>
                        </a:rPr>
                        <a:t>757</a:t>
                      </a:r>
                    </a:p>
                  </a:txBody>
                  <a:tcPr/>
                </a:tc>
                <a:tc>
                  <a:txBody>
                    <a:bodyPr/>
                    <a:lstStyle/>
                    <a:p>
                      <a:r>
                        <a:rPr lang="en-US" sz="2000" b="1" dirty="0">
                          <a:latin typeface="+mn-lt"/>
                        </a:rPr>
                        <a:t>784</a:t>
                      </a:r>
                    </a:p>
                  </a:txBody>
                  <a:tcPr/>
                </a:tc>
                <a:tc>
                  <a:txBody>
                    <a:bodyPr/>
                    <a:lstStyle/>
                    <a:p>
                      <a:r>
                        <a:rPr lang="en-US" sz="2000" b="1" dirty="0">
                          <a:latin typeface="+mn-lt"/>
                        </a:rPr>
                        <a:t>561</a:t>
                      </a:r>
                    </a:p>
                  </a:txBody>
                  <a:tcPr/>
                </a:tc>
                <a:extLst>
                  <a:ext uri="{0D108BD9-81ED-4DB2-BD59-A6C34878D82A}">
                    <a16:rowId xmlns:a16="http://schemas.microsoft.com/office/drawing/2014/main" val="961168523"/>
                  </a:ext>
                </a:extLst>
              </a:tr>
            </a:tbl>
          </a:graphicData>
        </a:graphic>
      </p:graphicFrame>
    </p:spTree>
    <p:extLst>
      <p:ext uri="{BB962C8B-B14F-4D97-AF65-F5344CB8AC3E}">
        <p14:creationId xmlns:p14="http://schemas.microsoft.com/office/powerpoint/2010/main" val="3555293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558147-1A2F-EC42-95F2-F838B3E2C8F8}"/>
              </a:ext>
            </a:extLst>
          </p:cNvPr>
          <p:cNvSpPr>
            <a:spLocks noGrp="1"/>
          </p:cNvSpPr>
          <p:nvPr>
            <p:ph type="body" sz="quarter" idx="12"/>
          </p:nvPr>
        </p:nvSpPr>
        <p:spPr>
          <a:xfrm>
            <a:off x="359569" y="1109663"/>
            <a:ext cx="11472862" cy="3517174"/>
          </a:xfrm>
        </p:spPr>
        <p:txBody>
          <a:bodyPr/>
          <a:lstStyle/>
          <a:p>
            <a:pPr marL="342900" lvl="0" indent="-342900" fontAlgn="base">
              <a:lnSpc>
                <a:spcPct val="100000"/>
              </a:lnSpc>
              <a:spcBef>
                <a:spcPct val="20000"/>
              </a:spcBef>
              <a:spcAft>
                <a:spcPct val="0"/>
              </a:spcAft>
              <a:buFont typeface="Arial" panose="020B0604020202020204" pitchFamily="34" charset="0"/>
              <a:buChar char="•"/>
              <a:defRPr/>
            </a:pPr>
            <a:r>
              <a:rPr lang="en-GB" sz="2000" dirty="0">
                <a:solidFill>
                  <a:schemeClr val="tx1"/>
                </a:solidFill>
                <a:latin typeface="Calibri"/>
              </a:rPr>
              <a:t>ERC website: </a:t>
            </a:r>
            <a:r>
              <a:rPr lang="en-GB" sz="2000" dirty="0">
                <a:solidFill>
                  <a:srgbClr val="4F81BD">
                    <a:lumMod val="50000"/>
                  </a:srgbClr>
                </a:solidFill>
                <a:latin typeface="Calibri"/>
                <a:hlinkClick r:id="rId3"/>
              </a:rPr>
              <a:t>http://erc.europa.eu/</a:t>
            </a:r>
            <a:r>
              <a:rPr lang="en-GB" sz="2000" dirty="0">
                <a:solidFill>
                  <a:srgbClr val="4F81BD">
                    <a:lumMod val="50000"/>
                  </a:srgbClr>
                </a:solidFill>
                <a:latin typeface="Calibri"/>
              </a:rPr>
              <a:t> </a:t>
            </a:r>
          </a:p>
          <a:p>
            <a:pPr marL="342900" lvl="0" indent="-342900" fontAlgn="base">
              <a:lnSpc>
                <a:spcPct val="100000"/>
              </a:lnSpc>
              <a:spcBef>
                <a:spcPct val="20000"/>
              </a:spcBef>
              <a:spcAft>
                <a:spcPct val="0"/>
              </a:spcAft>
              <a:buFont typeface="Arial" panose="020B0604020202020204" pitchFamily="34" charset="0"/>
              <a:buChar char="•"/>
              <a:defRPr/>
            </a:pPr>
            <a:r>
              <a:rPr lang="en-US" sz="2000" dirty="0">
                <a:solidFill>
                  <a:schemeClr val="tx1"/>
                </a:solidFill>
                <a:latin typeface="Calibri"/>
              </a:rPr>
              <a:t>ERC Classes videos on how to apply to the ERC</a:t>
            </a:r>
            <a:r>
              <a:rPr lang="en-GB" sz="2000" dirty="0">
                <a:solidFill>
                  <a:schemeClr val="tx1"/>
                </a:solidFill>
                <a:latin typeface="Calibri"/>
              </a:rPr>
              <a:t>: </a:t>
            </a:r>
            <a:r>
              <a:rPr lang="en-GB" sz="2000" dirty="0">
                <a:solidFill>
                  <a:srgbClr val="4F81BD">
                    <a:lumMod val="50000"/>
                  </a:srgbClr>
                </a:solidFill>
                <a:latin typeface="Calibri"/>
                <a:hlinkClick r:id="rId4"/>
              </a:rPr>
              <a:t>https://www.youtube.com/watch?v=xbFbzkVWgCU&amp;list=PLtv6FnsXqnXAYRk6HCErwMxwML0ZKoMcy</a:t>
            </a:r>
            <a:r>
              <a:rPr lang="en-GB" sz="2000" dirty="0">
                <a:solidFill>
                  <a:srgbClr val="4F81BD">
                    <a:lumMod val="50000"/>
                  </a:srgbClr>
                </a:solidFill>
                <a:latin typeface="Calibri"/>
              </a:rPr>
              <a:t> </a:t>
            </a:r>
          </a:p>
          <a:p>
            <a:pPr lvl="0" fontAlgn="base">
              <a:lnSpc>
                <a:spcPct val="100000"/>
              </a:lnSpc>
              <a:spcBef>
                <a:spcPct val="20000"/>
              </a:spcBef>
              <a:spcAft>
                <a:spcPct val="0"/>
              </a:spcAft>
              <a:defRPr/>
            </a:pPr>
            <a:endParaRPr lang="en-GB" sz="2000" dirty="0">
              <a:solidFill>
                <a:srgbClr val="4F81BD">
                  <a:lumMod val="50000"/>
                </a:srgbClr>
              </a:solidFill>
              <a:latin typeface="Calibri"/>
            </a:endParaRPr>
          </a:p>
          <a:p>
            <a:pPr marL="342900" lvl="0" indent="-342900" fontAlgn="base">
              <a:lnSpc>
                <a:spcPct val="100000"/>
              </a:lnSpc>
              <a:spcBef>
                <a:spcPct val="20000"/>
              </a:spcBef>
              <a:spcAft>
                <a:spcPct val="0"/>
              </a:spcAft>
              <a:buFont typeface="Arial" panose="020B0604020202020204" pitchFamily="34" charset="0"/>
              <a:buChar char="•"/>
              <a:defRPr/>
            </a:pPr>
            <a:r>
              <a:rPr lang="en-GB" sz="2000" dirty="0">
                <a:solidFill>
                  <a:schemeClr val="tx1"/>
                </a:solidFill>
                <a:latin typeface="Calibri"/>
              </a:rPr>
              <a:t>UK Research Office National Contact Point for ERC: </a:t>
            </a:r>
            <a:r>
              <a:rPr lang="en-GB" sz="2000" dirty="0">
                <a:solidFill>
                  <a:srgbClr val="4F81BD">
                    <a:lumMod val="50000"/>
                  </a:srgbClr>
                </a:solidFill>
                <a:latin typeface="Calibri"/>
                <a:hlinkClick r:id="rId5"/>
              </a:rPr>
              <a:t>www.ukro.ac.uk/erc</a:t>
            </a:r>
            <a:r>
              <a:rPr lang="en-GB" sz="2000" dirty="0">
                <a:solidFill>
                  <a:srgbClr val="4F81BD">
                    <a:lumMod val="50000"/>
                  </a:srgbClr>
                </a:solidFill>
                <a:latin typeface="Calibri"/>
              </a:rPr>
              <a:t> </a:t>
            </a:r>
          </a:p>
          <a:p>
            <a:pPr marL="342900" lvl="0" indent="-342900" fontAlgn="base">
              <a:lnSpc>
                <a:spcPct val="100000"/>
              </a:lnSpc>
              <a:spcBef>
                <a:spcPct val="20000"/>
              </a:spcBef>
              <a:spcAft>
                <a:spcPct val="0"/>
              </a:spcAft>
              <a:buFont typeface="Arial" panose="020B0604020202020204" pitchFamily="34" charset="0"/>
              <a:buChar char="•"/>
              <a:defRPr/>
            </a:pPr>
            <a:r>
              <a:rPr lang="en-GB" sz="2000" dirty="0">
                <a:solidFill>
                  <a:schemeClr val="tx1"/>
                </a:solidFill>
                <a:latin typeface="Calibri"/>
              </a:rPr>
              <a:t>URKO Webinars on ERC schemes (recordings and presentation slides available): </a:t>
            </a:r>
            <a:r>
              <a:rPr lang="en-GB" sz="2000" dirty="0">
                <a:solidFill>
                  <a:schemeClr val="tx1"/>
                </a:solidFill>
                <a:latin typeface="Calibri"/>
                <a:hlinkClick r:id="rId6"/>
              </a:rPr>
              <a:t>https://www.ukro.ac.uk/erc/Pages/events.aspx</a:t>
            </a:r>
            <a:endParaRPr lang="en-GB" sz="2000" dirty="0">
              <a:solidFill>
                <a:schemeClr val="tx1"/>
              </a:solidFill>
              <a:latin typeface="Calibri"/>
            </a:endParaRPr>
          </a:p>
          <a:p>
            <a:pPr lvl="0" fontAlgn="base">
              <a:lnSpc>
                <a:spcPct val="100000"/>
              </a:lnSpc>
              <a:spcBef>
                <a:spcPct val="20000"/>
              </a:spcBef>
              <a:spcAft>
                <a:spcPct val="0"/>
              </a:spcAft>
              <a:defRPr/>
            </a:pPr>
            <a:endParaRPr lang="en-GB" sz="2000" dirty="0">
              <a:solidFill>
                <a:schemeClr val="tx1"/>
              </a:solidFill>
              <a:latin typeface="Calibri"/>
            </a:endParaRPr>
          </a:p>
          <a:p>
            <a:pPr marL="342900" lvl="0" indent="-342900" fontAlgn="base">
              <a:lnSpc>
                <a:spcPct val="100000"/>
              </a:lnSpc>
              <a:spcBef>
                <a:spcPct val="20000"/>
              </a:spcBef>
              <a:spcAft>
                <a:spcPct val="0"/>
              </a:spcAft>
              <a:buFont typeface="Arial" panose="020B0604020202020204" pitchFamily="34" charset="0"/>
              <a:buChar char="•"/>
              <a:defRPr/>
            </a:pPr>
            <a:r>
              <a:rPr lang="en-GB" sz="2000" dirty="0">
                <a:solidFill>
                  <a:schemeClr val="tx1"/>
                </a:solidFill>
                <a:latin typeface="Calibri"/>
              </a:rPr>
              <a:t>JRMO EU Unit SharePoint Portal with ERC Resources (FAQ, proposal template, guidance notes, etc.): </a:t>
            </a:r>
            <a:r>
              <a:rPr lang="en-GB" sz="2000" dirty="0">
                <a:solidFill>
                  <a:schemeClr val="tx1"/>
                </a:solidFill>
                <a:latin typeface="Calibri"/>
                <a:hlinkClick r:id="rId7"/>
              </a:rPr>
              <a:t>https://qmulprod.sharepoint.com/sites/JRMO-EU-Unit-Portal/SitePages/European-Research-Council-in-Horizon-Europe.aspx</a:t>
            </a:r>
            <a:endParaRPr lang="en-GB" sz="2000" dirty="0">
              <a:solidFill>
                <a:schemeClr val="tx1"/>
              </a:solidFill>
              <a:latin typeface="Calibri"/>
            </a:endParaRPr>
          </a:p>
          <a:p>
            <a:pPr marL="342900" indent="-342900" fontAlgn="base">
              <a:lnSpc>
                <a:spcPct val="100000"/>
              </a:lnSpc>
              <a:spcBef>
                <a:spcPct val="20000"/>
              </a:spcBef>
              <a:spcAft>
                <a:spcPct val="0"/>
              </a:spcAft>
              <a:buFont typeface="Arial" panose="020B0604020202020204" pitchFamily="34" charset="0"/>
              <a:buChar char="•"/>
              <a:defRPr/>
            </a:pPr>
            <a:r>
              <a:rPr lang="en-GB" sz="2000" dirty="0">
                <a:solidFill>
                  <a:schemeClr val="tx1"/>
                </a:solidFill>
                <a:latin typeface="Calibri"/>
              </a:rPr>
              <a:t>EU Unit Webinar ‘How to prepare a competitive bid with Panel of QM ERC grant holders’ : </a:t>
            </a:r>
            <a:r>
              <a:rPr lang="en-GB" sz="2000" dirty="0">
                <a:solidFill>
                  <a:schemeClr val="tx1"/>
                </a:solidFill>
                <a:latin typeface="Calibri"/>
                <a:hlinkClick r:id="rId8"/>
              </a:rPr>
              <a:t>https://qmulprod.sharepoint.com/sites/JRMO-EU-Unit-Portal/SitePages/Past-Webinars.aspx</a:t>
            </a:r>
            <a:endParaRPr lang="en-GB" sz="2000" dirty="0">
              <a:solidFill>
                <a:schemeClr val="tx1"/>
              </a:solidFill>
              <a:latin typeface="Calibri"/>
            </a:endParaRPr>
          </a:p>
          <a:p>
            <a:pPr marL="342900" indent="-342900" fontAlgn="base">
              <a:lnSpc>
                <a:spcPct val="100000"/>
              </a:lnSpc>
              <a:spcBef>
                <a:spcPct val="20000"/>
              </a:spcBef>
              <a:spcAft>
                <a:spcPct val="0"/>
              </a:spcAft>
              <a:buFont typeface="Arial" panose="020B0604020202020204" pitchFamily="34" charset="0"/>
              <a:buChar char="•"/>
              <a:defRPr/>
            </a:pPr>
            <a:endParaRPr lang="en-GB" sz="2000" dirty="0">
              <a:solidFill>
                <a:schemeClr val="tx1"/>
              </a:solidFill>
              <a:latin typeface="Calibri"/>
            </a:endParaRPr>
          </a:p>
          <a:p>
            <a:endParaRPr lang="en-US" dirty="0"/>
          </a:p>
        </p:txBody>
      </p:sp>
      <p:sp>
        <p:nvSpPr>
          <p:cNvPr id="3" name="Text Placeholder 2">
            <a:extLst>
              <a:ext uri="{FF2B5EF4-FFF2-40B4-BE49-F238E27FC236}">
                <a16:creationId xmlns:a16="http://schemas.microsoft.com/office/drawing/2014/main" id="{CEF1C9C1-5282-CC44-8779-F93238D26F47}"/>
              </a:ext>
            </a:extLst>
          </p:cNvPr>
          <p:cNvSpPr>
            <a:spLocks noGrp="1"/>
          </p:cNvSpPr>
          <p:nvPr>
            <p:ph type="body" sz="quarter" idx="11"/>
          </p:nvPr>
        </p:nvSpPr>
        <p:spPr>
          <a:xfrm>
            <a:off x="684213" y="360363"/>
            <a:ext cx="6969125" cy="877887"/>
          </a:xfrm>
        </p:spPr>
        <p:txBody>
          <a:bodyPr/>
          <a:lstStyle/>
          <a:p>
            <a:r>
              <a:rPr lang="en-US" dirty="0"/>
              <a:t>ERC Resources</a:t>
            </a:r>
          </a:p>
        </p:txBody>
      </p:sp>
    </p:spTree>
    <p:extLst>
      <p:ext uri="{BB962C8B-B14F-4D97-AF65-F5344CB8AC3E}">
        <p14:creationId xmlns:p14="http://schemas.microsoft.com/office/powerpoint/2010/main" val="3855869443"/>
      </p:ext>
    </p:extLst>
  </p:cSld>
  <p:clrMapOvr>
    <a:masterClrMapping/>
  </p:clrMapOvr>
</p:sld>
</file>

<file path=ppt/theme/theme1.xml><?xml version="1.0" encoding="utf-8"?>
<a:theme xmlns:a="http://schemas.openxmlformats.org/drawingml/2006/main" name="Office Theme">
  <a:themeElements>
    <a:clrScheme name="QMUL colour palette">
      <a:dk1>
        <a:srgbClr val="253967"/>
      </a:dk1>
      <a:lt1>
        <a:srgbClr val="FFFFFF"/>
      </a:lt1>
      <a:dk2>
        <a:srgbClr val="32706A"/>
      </a:dk2>
      <a:lt2>
        <a:srgbClr val="C5A539"/>
      </a:lt2>
      <a:accent1>
        <a:srgbClr val="C2632C"/>
      </a:accent1>
      <a:accent2>
        <a:srgbClr val="6F2A6E"/>
      </a:accent2>
      <a:accent3>
        <a:srgbClr val="AD2D27"/>
      </a:accent3>
      <a:accent4>
        <a:srgbClr val="3B768E"/>
      </a:accent4>
      <a:accent5>
        <a:srgbClr val="F08E34"/>
      </a:accent5>
      <a:accent6>
        <a:srgbClr val="459CDD"/>
      </a:accent6>
      <a:hlink>
        <a:srgbClr val="5BB5C3"/>
      </a:hlink>
      <a:folHlink>
        <a:srgbClr val="FDEC4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QMUL Document" ma:contentTypeID="0x0101005EA864BF41DF8A41860E925F5B29BCF5007CB031B09312734891FED7F060418D36" ma:contentTypeVersion="35" ma:contentTypeDescription="" ma:contentTypeScope="" ma:versionID="0132f7ab19921b57014916e49fa9b38c">
  <xsd:schema xmlns:xsd="http://www.w3.org/2001/XMLSchema" xmlns:xs="http://www.w3.org/2001/XMLSchema" xmlns:p="http://schemas.microsoft.com/office/2006/metadata/properties" xmlns:ns1="http://schemas.microsoft.com/sharepoint/v3" xmlns:ns2="d5efd484-15aa-41a0-83f6-0646502cb6d6" xmlns:ns3="45ae7f3d-bcd0-4e4b-af93-f03a9fbb19b5" xmlns:ns4="6649982f-b66b-4072-8006-4697fed55f9d" targetNamespace="http://schemas.microsoft.com/office/2006/metadata/properties" ma:root="true" ma:fieldsID="d6803546dc5cea3a48939782141a9a2d" ns1:_="" ns2:_="" ns3:_="" ns4:_="">
    <xsd:import namespace="http://schemas.microsoft.com/sharepoint/v3"/>
    <xsd:import namespace="d5efd484-15aa-41a0-83f6-0646502cb6d6"/>
    <xsd:import namespace="45ae7f3d-bcd0-4e4b-af93-f03a9fbb19b5"/>
    <xsd:import namespace="6649982f-b66b-4072-8006-4697fed55f9d"/>
    <xsd:element name="properties">
      <xsd:complexType>
        <xsd:sequence>
          <xsd:element name="documentManagement">
            <xsd:complexType>
              <xsd:all>
                <xsd:element ref="ns1:QMULDocumentStatusTaxHTField0" minOccurs="0"/>
                <xsd:element ref="ns1:QMULDepartmentTaxHTField0" minOccurs="0"/>
                <xsd:element ref="ns1:QMULSchoolTaxHTField0" minOccurs="0"/>
                <xsd:element ref="ns1:QMULDocumentTypeTaxHTField0" minOccurs="0"/>
                <xsd:element ref="ns1:QMULLocationTaxHTField0" minOccurs="0"/>
                <xsd:element ref="ns1:QMULInformationClassificationTaxHTField0" minOccurs="0"/>
                <xsd:element ref="ns1:QMULAcademicYear" minOccurs="0"/>
                <xsd:element ref="ns1:QMULProject" minOccurs="0"/>
                <xsd:element ref="ns1:QMULReviewDate" minOccurs="0"/>
                <xsd:element ref="ns1:QMULOwner" minOccurs="0"/>
                <xsd:element ref="ns2:TaxKeywordTaxHTField" minOccurs="0"/>
                <xsd:element ref="ns2:TaxCatchAll" minOccurs="0"/>
                <xsd:element ref="ns2:TaxCatchAllLabel" minOccurs="0"/>
                <xsd:element ref="ns3:MediaServiceMetadata" minOccurs="0"/>
                <xsd:element ref="ns3:MediaServiceFastMetadata" minOccurs="0"/>
                <xsd:element ref="ns4:SharedWithUsers" minOccurs="0"/>
                <xsd:element ref="ns4:SharedWithDetail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QMULDocumentStatusTaxHTField0" ma:index="8" nillable="true" ma:taxonomy="true" ma:internalName="QMULDocumentStatusTaxHTField0" ma:taxonomyFieldName="QMULDocumentStatus" ma:displayName="Document Status" ma:default="" ma:fieldId="{083bdfb7-9f4e-4bc9-b582-62ed6b950f9e}" ma:sspId="9c18f9b8-5ae4-4f0b-a238-a922c51e2dda" ma:termSetId="780aba48-6c17-4ca0-84b9-f0207a095630" ma:anchorId="00000000-0000-0000-0000-000000000000" ma:open="false" ma:isKeyword="false">
      <xsd:complexType>
        <xsd:sequence>
          <xsd:element ref="pc:Terms" minOccurs="0" maxOccurs="1"/>
        </xsd:sequence>
      </xsd:complexType>
    </xsd:element>
    <xsd:element name="QMULDepartmentTaxHTField0" ma:index="10" nillable="true" ma:taxonomy="true" ma:internalName="QMULDepartmentTaxHTField0" ma:taxonomyFieldName="QMULDepartment" ma:displayName="Department" ma:readOnly="false" ma:default="" ma:fieldId="{2a7d89f9-5f8e-4c42-ab4f-aa1fc3002ea0}" ma:sspId="9c18f9b8-5ae4-4f0b-a238-a922c51e2dda" ma:termSetId="28874c57-2df5-45e8-a804-d15afc96d4ee" ma:anchorId="00000000-0000-0000-0000-000000000000" ma:open="false" ma:isKeyword="false">
      <xsd:complexType>
        <xsd:sequence>
          <xsd:element ref="pc:Terms" minOccurs="0" maxOccurs="1"/>
        </xsd:sequence>
      </xsd:complexType>
    </xsd:element>
    <xsd:element name="QMULSchoolTaxHTField0" ma:index="12" nillable="true" ma:taxonomy="true" ma:internalName="QMULSchoolTaxHTField0" ma:taxonomyFieldName="QMULSchool" ma:displayName="School" ma:readOnly="false" ma:default="" ma:fieldId="{46346f8e-3161-4021-8b14-3dcca2e3ca8d}" ma:sspId="9c18f9b8-5ae4-4f0b-a238-a922c51e2dda" ma:termSetId="0f9f7e9f-7d6b-4cae-9193-a3e3200f87de" ma:anchorId="00000000-0000-0000-0000-000000000000" ma:open="false" ma:isKeyword="false">
      <xsd:complexType>
        <xsd:sequence>
          <xsd:element ref="pc:Terms" minOccurs="0" maxOccurs="1"/>
        </xsd:sequence>
      </xsd:complexType>
    </xsd:element>
    <xsd:element name="QMULDocumentTypeTaxHTField0" ma:index="14" nillable="true" ma:taxonomy="true" ma:internalName="QMULDocumentTypeTaxHTField0" ma:taxonomyFieldName="QMULDocumentType" ma:displayName="Document Type" ma:default="" ma:fieldId="{2596c3af-0d77-4ea4-a15d-d3f71457b096}" ma:sspId="9c18f9b8-5ae4-4f0b-a238-a922c51e2dda" ma:termSetId="8ec3f1bd-c4f8-46a7-ae88-878ed3be39d1" ma:anchorId="00000000-0000-0000-0000-000000000000" ma:open="false" ma:isKeyword="false">
      <xsd:complexType>
        <xsd:sequence>
          <xsd:element ref="pc:Terms" minOccurs="0" maxOccurs="1"/>
        </xsd:sequence>
      </xsd:complexType>
    </xsd:element>
    <xsd:element name="QMULLocationTaxHTField0" ma:index="16" nillable="true" ma:taxonomy="true" ma:internalName="QMULLocationTaxHTField0" ma:taxonomyFieldName="QMULLocation" ma:displayName="Location" ma:default="" ma:fieldId="{29b985f4-a05e-4f39-b5da-e9fb81ddaa79}" ma:sspId="9c18f9b8-5ae4-4f0b-a238-a922c51e2dda" ma:termSetId="5327f1c4-618f-4317-b197-fc29da39fa66" ma:anchorId="00000000-0000-0000-0000-000000000000" ma:open="false" ma:isKeyword="false">
      <xsd:complexType>
        <xsd:sequence>
          <xsd:element ref="pc:Terms" minOccurs="0" maxOccurs="1"/>
        </xsd:sequence>
      </xsd:complexType>
    </xsd:element>
    <xsd:element name="QMULInformationClassificationTaxHTField0" ma:index="18" nillable="true" ma:taxonomy="true" ma:internalName="QMULInformationClassificationTaxHTField0" ma:taxonomyFieldName="QMULInformationClassification" ma:displayName="Information Classification" ma:default="1;#Protect|9124d8d9-0c1c-41e9-aa14-aba001e9a028" ma:fieldId="{57b3469a-2ea1-4a06-a2d1-c99ce62a5d6f}" ma:sspId="9c18f9b8-5ae4-4f0b-a238-a922c51e2dda" ma:termSetId="a3d7b326-4e5e-4e73-95fa-6245adfab113" ma:anchorId="00000000-0000-0000-0000-000000000000" ma:open="false" ma:isKeyword="false">
      <xsd:complexType>
        <xsd:sequence>
          <xsd:element ref="pc:Terms" minOccurs="0" maxOccurs="1"/>
        </xsd:sequence>
      </xsd:complexType>
    </xsd:element>
    <xsd:element name="QMULAcademicYear" ma:index="20" nillable="true" ma:displayName="Academic Year" ma:decimals="0" ma:internalName="QMULAcademicYear" ma:percentage="FALSE">
      <xsd:simpleType>
        <xsd:restriction base="dms:Number">
          <xsd:maxInclusive value="9999"/>
          <xsd:minInclusive value="1000"/>
        </xsd:restriction>
      </xsd:simpleType>
    </xsd:element>
    <xsd:element name="QMULProject" ma:index="21" nillable="true" ma:displayName="Project" ma:internalName="QMULProject">
      <xsd:simpleType>
        <xsd:restriction base="dms:Text">
          <xsd:maxLength value="255"/>
        </xsd:restriction>
      </xsd:simpleType>
    </xsd:element>
    <xsd:element name="QMULReviewDate" ma:index="22" nillable="true" ma:displayName="Review Date" ma:format="DateOnly" ma:internalName="QMULReviewDate">
      <xsd:simpleType>
        <xsd:restriction base="dms:DateTime"/>
      </xsd:simpleType>
    </xsd:element>
    <xsd:element name="QMULOwner" ma:index="23" nillable="true" ma:displayName="Owner" ma:list="UserInfo" ma:SharePointGroup="0" ma:internalName="QMUL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5efd484-15aa-41a0-83f6-0646502cb6d6" elementFormDefault="qualified">
    <xsd:import namespace="http://schemas.microsoft.com/office/2006/documentManagement/types"/>
    <xsd:import namespace="http://schemas.microsoft.com/office/infopath/2007/PartnerControls"/>
    <xsd:element name="TaxKeywordTaxHTField" ma:index="24" nillable="true" ma:taxonomy="true" ma:internalName="TaxKeywordTaxHTField" ma:taxonomyFieldName="TaxKeyword" ma:displayName="Enterprise Keywords" ma:fieldId="{23f27201-bee3-471e-b2e7-b64fd8b7ca38}" ma:taxonomyMulti="true" ma:sspId="9c18f9b8-5ae4-4f0b-a238-a922c51e2dda" ma:termSetId="00000000-0000-0000-0000-000000000000" ma:anchorId="00000000-0000-0000-0000-000000000000" ma:open="true" ma:isKeyword="true">
      <xsd:complexType>
        <xsd:sequence>
          <xsd:element ref="pc:Terms" minOccurs="0" maxOccurs="1"/>
        </xsd:sequence>
      </xsd:complexType>
    </xsd:element>
    <xsd:element name="TaxCatchAll" ma:index="26" nillable="true" ma:displayName="Taxonomy Catch All Column" ma:hidden="true" ma:list="{f1856949-2707-400f-b3a4-ae52b63dd120}" ma:internalName="TaxCatchAll" ma:showField="CatchAllData" ma:web="6649982f-b66b-4072-8006-4697fed55f9d">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f1856949-2707-400f-b3a4-ae52b63dd120}" ma:internalName="TaxCatchAllLabel" ma:readOnly="true" ma:showField="CatchAllDataLabel" ma:web="6649982f-b66b-4072-8006-4697fed55f9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5ae7f3d-bcd0-4e4b-af93-f03a9fbb19b5"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KeyPoints" ma:index="32" nillable="true" ma:displayName="MediaServiceAutoKeyPoints" ma:hidden="true" ma:internalName="MediaServiceAutoKeyPoints" ma:readOnly="true">
      <xsd:simpleType>
        <xsd:restriction base="dms:Note"/>
      </xsd:simpleType>
    </xsd:element>
    <xsd:element name="MediaServiceKeyPoints" ma:index="33" nillable="true" ma:displayName="KeyPoints" ma:internalName="MediaServiceKeyPoints" ma:readOnly="true">
      <xsd:simpleType>
        <xsd:restriction base="dms:Note">
          <xsd:maxLength value="255"/>
        </xsd:restriction>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DateTaken" ma:index="37" nillable="true" ma:displayName="MediaServiceDateTaken" ma:hidden="true" ma:internalName="MediaServiceDateTaken" ma:readOnly="true">
      <xsd:simpleType>
        <xsd:restriction base="dms:Text"/>
      </xsd:simpleType>
    </xsd:element>
    <xsd:element name="MediaServiceOCR" ma:index="38" nillable="true" ma:displayName="Extracted Text" ma:internalName="MediaServiceOCR" ma:readOnly="true">
      <xsd:simpleType>
        <xsd:restriction base="dms:Note">
          <xsd:maxLength value="255"/>
        </xsd:restriction>
      </xsd:simpleType>
    </xsd:element>
    <xsd:element name="MediaServiceLocation" ma:index="3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49982f-b66b-4072-8006-4697fed55f9d"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QMULInformationClassificationTaxHTField0 xmlns="http://schemas.microsoft.com/sharepoint/v3">
      <Terms xmlns="http://schemas.microsoft.com/office/infopath/2007/PartnerControls">
        <TermInfo xmlns="http://schemas.microsoft.com/office/infopath/2007/PartnerControls">
          <TermName xmlns="http://schemas.microsoft.com/office/infopath/2007/PartnerControls">Protect</TermName>
          <TermId xmlns="http://schemas.microsoft.com/office/infopath/2007/PartnerControls">9124d8d9-0c1c-41e9-aa14-aba001e9a028</TermId>
        </TermInfo>
      </Terms>
    </QMULInformationClassificationTaxHTField0>
    <TaxKeywordTaxHTField xmlns="d5efd484-15aa-41a0-83f6-0646502cb6d6">
      <Terms xmlns="http://schemas.microsoft.com/office/infopath/2007/PartnerControls"/>
    </TaxKeywordTaxHTField>
    <TaxCatchAll xmlns="d5efd484-15aa-41a0-83f6-0646502cb6d6">
      <Value>1</Value>
    </TaxCatchAll>
    <QMULSchoolTaxHTField0 xmlns="http://schemas.microsoft.com/sharepoint/v3">
      <Terms xmlns="http://schemas.microsoft.com/office/infopath/2007/PartnerControls"/>
    </QMULSchoolTaxHTField0>
    <QMULDocumentTypeTaxHTField0 xmlns="http://schemas.microsoft.com/sharepoint/v3">
      <Terms xmlns="http://schemas.microsoft.com/office/infopath/2007/PartnerControls"/>
    </QMULDocumentTypeTaxHTField0>
    <QMULReviewDate xmlns="http://schemas.microsoft.com/sharepoint/v3" xsi:nil="true"/>
    <QMULOwner xmlns="http://schemas.microsoft.com/sharepoint/v3">
      <UserInfo>
        <DisplayName/>
        <AccountId xsi:nil="true"/>
        <AccountType/>
      </UserInfo>
    </QMULOwner>
    <QMULDepartmentTaxHTField0 xmlns="http://schemas.microsoft.com/sharepoint/v3">
      <Terms xmlns="http://schemas.microsoft.com/office/infopath/2007/PartnerControls"/>
    </QMULDepartmentTaxHTField0>
    <QMULAcademicYear xmlns="http://schemas.microsoft.com/sharepoint/v3" xsi:nil="true"/>
    <QMULLocationTaxHTField0 xmlns="http://schemas.microsoft.com/sharepoint/v3">
      <Terms xmlns="http://schemas.microsoft.com/office/infopath/2007/PartnerControls"/>
    </QMULLocationTaxHTField0>
    <QMULDocumentStatusTaxHTField0 xmlns="http://schemas.microsoft.com/sharepoint/v3">
      <Terms xmlns="http://schemas.microsoft.com/office/infopath/2007/PartnerControls"/>
    </QMULDocumentStatusTaxHTField0>
    <QMULProject xmlns="http://schemas.microsoft.com/sharepoint/v3" xsi:nil="true"/>
  </documentManagement>
</p:properties>
</file>

<file path=customXml/item3.xml><?xml version="1.0" encoding="utf-8"?>
<?mso-contentType ?>
<SharedContentType xmlns="Microsoft.SharePoint.Taxonomy.ContentTypeSync" SourceId="9c18f9b8-5ae4-4f0b-a238-a922c51e2dda" ContentTypeId="0x0101005EA864BF41DF8A41860E925F5B29BCF5"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420EA5-4BE1-44A7-80F3-17078B79CD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5efd484-15aa-41a0-83f6-0646502cb6d6"/>
    <ds:schemaRef ds:uri="45ae7f3d-bcd0-4e4b-af93-f03a9fbb19b5"/>
    <ds:schemaRef ds:uri="6649982f-b66b-4072-8006-4697fed55f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05AAF8-5A5F-442B-BDC4-511A60C8A3AC}">
  <ds:schemaRefs>
    <ds:schemaRef ds:uri="6649982f-b66b-4072-8006-4697fed55f9d"/>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http://purl.org/dc/elements/1.1/"/>
    <ds:schemaRef ds:uri="45ae7f3d-bcd0-4e4b-af93-f03a9fbb19b5"/>
    <ds:schemaRef ds:uri="d5efd484-15aa-41a0-83f6-0646502cb6d6"/>
    <ds:schemaRef ds:uri="http://schemas.microsoft.com/sharepoint/v3"/>
    <ds:schemaRef ds:uri="http://www.w3.org/XML/1998/namespace"/>
  </ds:schemaRefs>
</ds:datastoreItem>
</file>

<file path=customXml/itemProps3.xml><?xml version="1.0" encoding="utf-8"?>
<ds:datastoreItem xmlns:ds="http://schemas.openxmlformats.org/officeDocument/2006/customXml" ds:itemID="{8C62505D-D189-4375-822F-2FA4291E0B0C}">
  <ds:schemaRefs>
    <ds:schemaRef ds:uri="Microsoft.SharePoint.Taxonomy.ContentTypeSync"/>
  </ds:schemaRefs>
</ds:datastoreItem>
</file>

<file path=customXml/itemProps4.xml><?xml version="1.0" encoding="utf-8"?>
<ds:datastoreItem xmlns:ds="http://schemas.openxmlformats.org/officeDocument/2006/customXml" ds:itemID="{CE9509C2-5706-4504-9E84-1B930EAC29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13613</TotalTime>
  <Words>1262</Words>
  <Application>Microsoft Macintosh PowerPoint</Application>
  <PresentationFormat>Widescreen</PresentationFormat>
  <Paragraphs>143</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Source Sans Pro</vt:lpstr>
      <vt:lpstr>Trade Gothic LT Std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Kristian Hibberd</dc:creator>
  <cp:lastModifiedBy>Natalie Nestorowicz</cp:lastModifiedBy>
  <cp:revision>108</cp:revision>
  <cp:lastPrinted>2020-01-30T10:11:47Z</cp:lastPrinted>
  <dcterms:modified xsi:type="dcterms:W3CDTF">2021-11-30T08:48:59Z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0x0101005EA864BF41DF8A41860E925F5B29BCF5007CB031B09312734891FED7F060418D36</vt:lpwstr>
  </property>
  <property fmtid="{D5CDD505-2E9C-101B-9397-08002B2CF9AE}" pid="3" name="Order">
    <vt:r8>115200</vt:r8>
  </property>
  <property fmtid="{D5CDD505-2E9C-101B-9397-08002B2CF9AE}" pid="4" name="QMULSchool">
    <vt:lpwstr/>
  </property>
  <property fmtid="{D5CDD505-2E9C-101B-9397-08002B2CF9AE}" pid="5" name="TaxKeyword">
    <vt:lpwstr/>
  </property>
  <property fmtid="{D5CDD505-2E9C-101B-9397-08002B2CF9AE}" pid="6" name="QMULDocumentStatus">
    <vt:lpwstr/>
  </property>
  <property fmtid="{D5CDD505-2E9C-101B-9397-08002B2CF9AE}" pid="7" name="xd_Signature">
    <vt:bool>false</vt:bool>
  </property>
  <property fmtid="{D5CDD505-2E9C-101B-9397-08002B2CF9AE}" pid="8" name="xd_ProgID">
    <vt:lpwstr/>
  </property>
  <property fmtid="{D5CDD505-2E9C-101B-9397-08002B2CF9AE}" pid="9" name="QMULInformationClassification">
    <vt:lpwstr>1;#Protect|9124d8d9-0c1c-41e9-aa14-aba001e9a028</vt:lpwstr>
  </property>
  <property fmtid="{D5CDD505-2E9C-101B-9397-08002B2CF9AE}" pid="10" name="QMULLocation">
    <vt:lpwstr/>
  </property>
  <property fmtid="{D5CDD505-2E9C-101B-9397-08002B2CF9AE}" pid="11" name="QMULDepartment">
    <vt:lpwstr/>
  </property>
  <property fmtid="{D5CDD505-2E9C-101B-9397-08002B2CF9AE}" pid="12" name="QMULDocumentType">
    <vt:lpwstr/>
  </property>
  <property fmtid="{D5CDD505-2E9C-101B-9397-08002B2CF9AE}" pid="13" name="ComplianceAssetId">
    <vt:lpwstr/>
  </property>
  <property fmtid="{D5CDD505-2E9C-101B-9397-08002B2CF9AE}" pid="14" name="TemplateUrl">
    <vt:lpwstr/>
  </property>
  <property fmtid="{D5CDD505-2E9C-101B-9397-08002B2CF9AE}" pid="15" name="TaxCatchAll">
    <vt:lpwstr>1;#</vt:lpwstr>
  </property>
  <property fmtid="{D5CDD505-2E9C-101B-9397-08002B2CF9AE}" pid="16" name="QMULOwner">
    <vt:lpwstr/>
  </property>
  <property fmtid="{D5CDD505-2E9C-101B-9397-08002B2CF9AE}" pid="17" name="QMULInformationClassificationTaxHTField0">
    <vt:lpwstr>Protect|9124d8d9-0c1c-41e9-aa14-aba001e9a028</vt:lpwstr>
  </property>
</Properties>
</file>