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3.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Masters/notesMaster1.xml" ContentType="application/vnd.openxmlformats-officedocument.presentationml.notesMaster+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charts/chart3.xml" ContentType="application/vnd.openxmlformats-officedocument.drawingml.chart+xml"/>
  <Override PartName="/ppt/charts/colors3.xml" ContentType="application/vnd.ms-office.chartcolorstyle+xml"/>
  <Override PartName="/ppt/charts/style3.xml" ContentType="application/vnd.ms-office.chartstyl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6" r:id="rId1"/>
    <p:sldMasterId id="2147483843" r:id="rId2"/>
  </p:sldMasterIdLst>
  <p:notesMasterIdLst>
    <p:notesMasterId r:id="rId11"/>
  </p:notesMasterIdLst>
  <p:handoutMasterIdLst>
    <p:handoutMasterId r:id="rId12"/>
  </p:handoutMasterIdLst>
  <p:sldIdLst>
    <p:sldId id="311" r:id="rId3"/>
    <p:sldId id="313" r:id="rId4"/>
    <p:sldId id="330" r:id="rId5"/>
    <p:sldId id="314" r:id="rId6"/>
    <p:sldId id="331" r:id="rId7"/>
    <p:sldId id="317" r:id="rId8"/>
    <p:sldId id="332" r:id="rId9"/>
    <p:sldId id="328" r:id="rId10"/>
  </p:sldIdLst>
  <p:sldSz cx="9144000" cy="5143500" type="screen16x9"/>
  <p:notesSz cx="6858000" cy="9144000"/>
  <p:defaultText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DD0B69D-9948-46F3-B07D-8BF81D90CAFD}">
          <p14:sldIdLst>
            <p14:sldId id="311"/>
            <p14:sldId id="313"/>
            <p14:sldId id="330"/>
            <p14:sldId id="314"/>
            <p14:sldId id="331"/>
            <p14:sldId id="317"/>
            <p14:sldId id="332"/>
            <p14:sldId id="328"/>
          </p14:sldIdLst>
        </p14:section>
        <p14:section name="Untitled Section" id="{BC207CB5-D627-4B15-B03B-ED7A53E19D7E}">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008C"/>
    <a:srgbClr val="1C3D74"/>
    <a:srgbClr val="2DB8C5"/>
    <a:srgbClr val="73B82B"/>
    <a:srgbClr val="F18500"/>
    <a:srgbClr val="10746A"/>
    <a:srgbClr val="8D3786"/>
    <a:srgbClr val="CDA60C"/>
    <a:srgbClr val="2DB862"/>
    <a:srgbClr val="0096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94343" autoAdjust="0"/>
  </p:normalViewPr>
  <p:slideViewPr>
    <p:cSldViewPr snapToGrid="0" snapToObjects="1">
      <p:cViewPr varScale="1">
        <p:scale>
          <a:sx n="85" d="100"/>
          <a:sy n="85" d="100"/>
        </p:scale>
        <p:origin x="60" y="6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55" d="100"/>
          <a:sy n="55" d="100"/>
        </p:scale>
        <p:origin x="2604"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r>
              <a:rPr lang="en-US" sz="1400" b="1" i="0" dirty="0">
                <a:solidFill>
                  <a:srgbClr val="001B71"/>
                </a:solidFill>
                <a:latin typeface="Arial" panose="020B0604020202020204" pitchFamily="34" charset="0"/>
                <a:cs typeface="Arial" panose="020B0604020202020204" pitchFamily="34" charset="0"/>
              </a:rPr>
              <a:t>Example</a:t>
            </a:r>
          </a:p>
        </c:rich>
      </c:tx>
      <c:layout>
        <c:manualLayout>
          <c:xMode val="edge"/>
          <c:yMode val="edge"/>
          <c:x val="0.30859996977948773"/>
          <c:y val="1.4467262737367422E-3"/>
        </c:manualLayout>
      </c:layout>
      <c:overlay val="0"/>
      <c:spPr>
        <a:noFill/>
        <a:ln>
          <a:noFill/>
        </a:ln>
        <a:effectLst/>
      </c:spPr>
      <c:txPr>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5.5009355875836059E-2"/>
          <c:y val="0.13986788302602043"/>
          <c:w val="0.67931177666812181"/>
          <c:h val="0.76021553992215929"/>
        </c:manualLayout>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CA9-4D25-9A08-E785591F912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CA9-4D25-9A08-E785591F912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CA9-4D25-9A08-E785591F912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CA9-4D25-9A08-E785591F912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CA9-4D25-9A08-E785591F912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CA9-4D25-9A08-E785591F912F}"/>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CCA9-4D25-9A08-E785591F912F}"/>
              </c:ext>
            </c:extLst>
          </c:dPt>
          <c:cat>
            <c:strRef>
              <c:f>Sheet1!$A$2:$A$8</c:f>
              <c:strCache>
                <c:ptCount val="7"/>
                <c:pt idx="0">
                  <c:v>Lorem ipsum</c:v>
                </c:pt>
                <c:pt idx="1">
                  <c:v>Lorem ipsum</c:v>
                </c:pt>
                <c:pt idx="2">
                  <c:v>Lorem ipsum</c:v>
                </c:pt>
                <c:pt idx="3">
                  <c:v>Lorem ipsum</c:v>
                </c:pt>
                <c:pt idx="4">
                  <c:v>Lorem ipsum</c:v>
                </c:pt>
                <c:pt idx="5">
                  <c:v>Lorem ipsum</c:v>
                </c:pt>
                <c:pt idx="6">
                  <c:v>Lorem ipsum</c:v>
                </c:pt>
              </c:strCache>
            </c:strRef>
          </c:cat>
          <c:val>
            <c:numRef>
              <c:f>Sheet1!$B$2:$B$8</c:f>
              <c:numCache>
                <c:formatCode>General</c:formatCode>
                <c:ptCount val="7"/>
                <c:pt idx="0">
                  <c:v>8</c:v>
                </c:pt>
                <c:pt idx="1">
                  <c:v>6</c:v>
                </c:pt>
                <c:pt idx="2">
                  <c:v>4</c:v>
                </c:pt>
                <c:pt idx="3">
                  <c:v>3</c:v>
                </c:pt>
                <c:pt idx="4">
                  <c:v>2</c:v>
                </c:pt>
                <c:pt idx="5">
                  <c:v>1</c:v>
                </c:pt>
                <c:pt idx="6">
                  <c:v>0.5</c:v>
                </c:pt>
              </c:numCache>
            </c:numRef>
          </c:val>
          <c:extLst>
            <c:ext xmlns:c16="http://schemas.microsoft.com/office/drawing/2014/chart" uri="{C3380CC4-5D6E-409C-BE32-E72D297353CC}">
              <c16:uniqueId val="{0000000E-CCA9-4D25-9A08-E785591F912F}"/>
            </c:ext>
          </c:extLst>
        </c:ser>
        <c:dLbls>
          <c:showLegendKey val="0"/>
          <c:showVal val="0"/>
          <c:showCatName val="0"/>
          <c:showSerName val="0"/>
          <c:showPercent val="0"/>
          <c:showBubbleSize val="0"/>
          <c:showLeaderLines val="1"/>
        </c:dLbls>
        <c:firstSliceAng val="0"/>
        <c:holeSize val="64"/>
      </c:doughnutChart>
      <c:spPr>
        <a:no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2"/>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3"/>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4"/>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5"/>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6"/>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69977572318967052"/>
          <c:y val="0.1928179891354784"/>
          <c:w val="0.30022436435136202"/>
          <c:h val="0.65283604829086761"/>
        </c:manualLayout>
      </c:layout>
      <c:overlay val="0"/>
      <c:spPr>
        <a:noFill/>
        <a:ln>
          <a:noFill/>
        </a:ln>
        <a:effectLst/>
      </c:spPr>
      <c:txPr>
        <a:bodyPr rot="0" spcFirstLastPara="1" vertOverflow="ellipsis" vert="horz" wrap="square" anchor="ctr" anchorCtr="1"/>
        <a:lstStyle/>
        <a:p>
          <a:pPr>
            <a:defRPr sz="1800" b="0" i="0" u="none" strike="noStrike" kern="1200" baseline="0">
              <a:solidFill>
                <a:srgbClr val="001B71"/>
              </a:solidFill>
              <a:latin typeface="Frutiger 55 Roman" pitchFamily="2" charset="0"/>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r>
              <a:rPr lang="en-US" sz="1400" b="1" i="0" dirty="0">
                <a:solidFill>
                  <a:srgbClr val="001B71"/>
                </a:solidFill>
                <a:latin typeface="Arial" panose="020B0604020202020204" pitchFamily="34" charset="0"/>
                <a:cs typeface="Arial" panose="020B0604020202020204" pitchFamily="34" charset="0"/>
              </a:rPr>
              <a:t>Example</a:t>
            </a:r>
          </a:p>
        </c:rich>
      </c:tx>
      <c:layout>
        <c:manualLayout>
          <c:xMode val="edge"/>
          <c:yMode val="edge"/>
          <c:x val="0.34416114174553275"/>
          <c:y val="1.4062543327461475E-2"/>
        </c:manualLayout>
      </c:layout>
      <c:overlay val="0"/>
      <c:spPr>
        <a:noFill/>
        <a:ln>
          <a:noFill/>
        </a:ln>
        <a:effectLst/>
      </c:spPr>
      <c:txPr>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3.7531567990058079E-2"/>
          <c:y val="0.11931885404850991"/>
          <c:w val="0.63197913902634784"/>
          <c:h val="0.65308987739149349"/>
        </c:manualLayout>
      </c:layout>
      <c:barChart>
        <c:barDir val="col"/>
        <c:grouping val="clustered"/>
        <c:varyColors val="1"/>
        <c:ser>
          <c:idx val="0"/>
          <c:order val="0"/>
          <c:tx>
            <c:strRef>
              <c:f>Sheet1!$B$1</c:f>
              <c:strCache>
                <c:ptCount val="1"/>
                <c:pt idx="0">
                  <c:v>Sales</c:v>
                </c:pt>
              </c:strCache>
            </c:strRef>
          </c:tx>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3151-495A-8996-44DF7C239E04}"/>
              </c:ext>
            </c:extLst>
          </c:dPt>
          <c:dPt>
            <c:idx val="1"/>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3-3151-495A-8996-44DF7C239E04}"/>
              </c:ext>
            </c:extLst>
          </c:dPt>
          <c:dPt>
            <c:idx val="2"/>
            <c:invertIfNegative val="0"/>
            <c:bubble3D val="0"/>
            <c:spPr>
              <a:solidFill>
                <a:schemeClr val="accent3"/>
              </a:solidFill>
              <a:ln w="19050">
                <a:solidFill>
                  <a:schemeClr val="lt1"/>
                </a:solidFill>
              </a:ln>
              <a:effectLst/>
            </c:spPr>
            <c:extLst>
              <c:ext xmlns:c16="http://schemas.microsoft.com/office/drawing/2014/chart" uri="{C3380CC4-5D6E-409C-BE32-E72D297353CC}">
                <c16:uniqueId val="{00000005-3151-495A-8996-44DF7C239E04}"/>
              </c:ext>
            </c:extLst>
          </c:dPt>
          <c:dPt>
            <c:idx val="3"/>
            <c:invertIfNegative val="0"/>
            <c:bubble3D val="0"/>
            <c:spPr>
              <a:solidFill>
                <a:schemeClr val="accent4"/>
              </a:solidFill>
              <a:ln w="19050">
                <a:solidFill>
                  <a:schemeClr val="lt1"/>
                </a:solidFill>
              </a:ln>
              <a:effectLst/>
            </c:spPr>
            <c:extLst>
              <c:ext xmlns:c16="http://schemas.microsoft.com/office/drawing/2014/chart" uri="{C3380CC4-5D6E-409C-BE32-E72D297353CC}">
                <c16:uniqueId val="{00000007-3151-495A-8996-44DF7C239E04}"/>
              </c:ext>
            </c:extLst>
          </c:dPt>
          <c:dPt>
            <c:idx val="4"/>
            <c:invertIfNegative val="0"/>
            <c:bubble3D val="0"/>
            <c:spPr>
              <a:solidFill>
                <a:schemeClr val="accent5"/>
              </a:solidFill>
              <a:ln w="19050">
                <a:solidFill>
                  <a:schemeClr val="lt1"/>
                </a:solidFill>
              </a:ln>
              <a:effectLst/>
            </c:spPr>
            <c:extLst>
              <c:ext xmlns:c16="http://schemas.microsoft.com/office/drawing/2014/chart" uri="{C3380CC4-5D6E-409C-BE32-E72D297353CC}">
                <c16:uniqueId val="{00000009-3151-495A-8996-44DF7C239E04}"/>
              </c:ext>
            </c:extLst>
          </c:dPt>
          <c:dPt>
            <c:idx val="5"/>
            <c:invertIfNegative val="0"/>
            <c:bubble3D val="0"/>
            <c:spPr>
              <a:solidFill>
                <a:schemeClr val="accent6"/>
              </a:solidFill>
              <a:ln w="19050">
                <a:solidFill>
                  <a:schemeClr val="lt1"/>
                </a:solidFill>
              </a:ln>
              <a:effectLst/>
            </c:spPr>
            <c:extLst>
              <c:ext xmlns:c16="http://schemas.microsoft.com/office/drawing/2014/chart" uri="{C3380CC4-5D6E-409C-BE32-E72D297353CC}">
                <c16:uniqueId val="{0000000B-3151-495A-8996-44DF7C239E04}"/>
              </c:ext>
            </c:extLst>
          </c:dPt>
          <c:dPt>
            <c:idx val="6"/>
            <c:invertIfNegative val="0"/>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3151-495A-8996-44DF7C239E04}"/>
              </c:ext>
            </c:extLst>
          </c:dPt>
          <c:cat>
            <c:strRef>
              <c:f>Sheet1!$A$2:$A$8</c:f>
              <c:strCache>
                <c:ptCount val="7"/>
                <c:pt idx="0">
                  <c:v>Lorem ipsum</c:v>
                </c:pt>
                <c:pt idx="1">
                  <c:v>Lorem ipsum</c:v>
                </c:pt>
                <c:pt idx="2">
                  <c:v>Lorem ipsum</c:v>
                </c:pt>
                <c:pt idx="3">
                  <c:v>Lorem ipsum</c:v>
                </c:pt>
                <c:pt idx="4">
                  <c:v>Lorem ipsum</c:v>
                </c:pt>
                <c:pt idx="5">
                  <c:v>Lorem ipsum</c:v>
                </c:pt>
                <c:pt idx="6">
                  <c:v>Lorem ipsum</c:v>
                </c:pt>
              </c:strCache>
            </c:strRef>
          </c:cat>
          <c:val>
            <c:numRef>
              <c:f>Sheet1!$B$2:$B$8</c:f>
              <c:numCache>
                <c:formatCode>General</c:formatCode>
                <c:ptCount val="7"/>
                <c:pt idx="0">
                  <c:v>0.5</c:v>
                </c:pt>
                <c:pt idx="1">
                  <c:v>1.5</c:v>
                </c:pt>
                <c:pt idx="2">
                  <c:v>2.5</c:v>
                </c:pt>
                <c:pt idx="3">
                  <c:v>3.5</c:v>
                </c:pt>
                <c:pt idx="4">
                  <c:v>4.5</c:v>
                </c:pt>
                <c:pt idx="5">
                  <c:v>5.5</c:v>
                </c:pt>
                <c:pt idx="6">
                  <c:v>6</c:v>
                </c:pt>
              </c:numCache>
            </c:numRef>
          </c:val>
          <c:extLst>
            <c:ext xmlns:c16="http://schemas.microsoft.com/office/drawing/2014/chart" uri="{C3380CC4-5D6E-409C-BE32-E72D297353CC}">
              <c16:uniqueId val="{0000000E-3151-495A-8996-44DF7C239E04}"/>
            </c:ext>
          </c:extLst>
        </c:ser>
        <c:dLbls>
          <c:showLegendKey val="0"/>
          <c:showVal val="0"/>
          <c:showCatName val="0"/>
          <c:showSerName val="0"/>
          <c:showPercent val="0"/>
          <c:showBubbleSize val="0"/>
        </c:dLbls>
        <c:gapWidth val="150"/>
        <c:axId val="853237616"/>
        <c:axId val="774982448"/>
      </c:barChart>
      <c:valAx>
        <c:axId val="774982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1B71"/>
                </a:solidFill>
                <a:latin typeface="Frutiger 55 Roman" pitchFamily="2" charset="0"/>
                <a:ea typeface="+mn-ea"/>
                <a:cs typeface="+mn-cs"/>
              </a:defRPr>
            </a:pPr>
            <a:endParaRPr lang="en-US"/>
          </a:p>
        </c:txPr>
        <c:crossAx val="853237616"/>
        <c:crosses val="autoZero"/>
        <c:crossBetween val="between"/>
      </c:valAx>
      <c:catAx>
        <c:axId val="853237616"/>
        <c:scaling>
          <c:orientation val="minMax"/>
        </c:scaling>
        <c:delete val="0"/>
        <c:axPos val="b"/>
        <c:numFmt formatCode="General" sourceLinked="1"/>
        <c:majorTickMark val="out"/>
        <c:minorTickMark val="none"/>
        <c:tickLblPos val="low"/>
        <c:spPr>
          <a:noFill/>
          <a:ln w="6350" cap="flat" cmpd="sng" algn="ctr">
            <a:solidFill>
              <a:schemeClr val="dk1"/>
            </a:solidFill>
            <a:prstDash val="solid"/>
            <a:miter lim="800000"/>
          </a:ln>
          <a:effectLst/>
        </c:spPr>
        <c:txPr>
          <a:bodyPr rot="540000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774982448"/>
        <c:crosses val="autoZero"/>
        <c:auto val="1"/>
        <c:lblAlgn val="ctr"/>
        <c:lblOffset val="100"/>
        <c:noMultiLvlLbl val="0"/>
      </c:catAx>
      <c:spPr>
        <a:no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2"/>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3"/>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4"/>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5"/>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6"/>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72056497372130657"/>
          <c:y val="0.23026675851480399"/>
          <c:w val="0.24631125718087762"/>
          <c:h val="0.60697960708651189"/>
        </c:manualLayout>
      </c:layout>
      <c:overlay val="0"/>
      <c:spPr>
        <a:noFill/>
        <a:ln>
          <a:noFill/>
        </a:ln>
        <a:effectLst/>
      </c:spPr>
      <c:txPr>
        <a:bodyPr rot="0" spcFirstLastPara="1" vertOverflow="ellipsis" vert="horz" wrap="square" anchor="ctr" anchorCtr="1"/>
        <a:lstStyle/>
        <a:p>
          <a:pPr>
            <a:defRPr sz="1800" b="0" i="0" u="none" strike="noStrike" kern="1200" baseline="0">
              <a:solidFill>
                <a:srgbClr val="001B71"/>
              </a:solidFill>
              <a:latin typeface="Frutiger 55 Roman" pitchFamily="2" charset="0"/>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r>
              <a:rPr lang="en-US" sz="1400" b="1" i="0" dirty="0">
                <a:solidFill>
                  <a:srgbClr val="001B71"/>
                </a:solidFill>
                <a:latin typeface="Arial" panose="020B0604020202020204" pitchFamily="34" charset="0"/>
                <a:cs typeface="Arial" panose="020B0604020202020204" pitchFamily="34" charset="0"/>
              </a:rPr>
              <a:t>Example</a:t>
            </a:r>
          </a:p>
        </c:rich>
      </c:tx>
      <c:layout>
        <c:manualLayout>
          <c:xMode val="edge"/>
          <c:yMode val="edge"/>
          <c:x val="0.39648043799212601"/>
          <c:y val="1.4062499134934847E-2"/>
        </c:manualLayout>
      </c:layout>
      <c:overlay val="0"/>
      <c:spPr>
        <a:noFill/>
        <a:ln>
          <a:noFill/>
        </a:ln>
        <a:effectLst/>
      </c:spPr>
      <c:txPr>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8017085530237922"/>
          <c:y val="0.11931885404850991"/>
          <c:w val="0.59848297447332355"/>
          <c:h val="0.80052066313077841"/>
        </c:manualLayout>
      </c:layout>
      <c:barChart>
        <c:barDir val="bar"/>
        <c:grouping val="clustered"/>
        <c:varyColors val="1"/>
        <c:ser>
          <c:idx val="0"/>
          <c:order val="0"/>
          <c:tx>
            <c:strRef>
              <c:f>Sheet1!$B$1</c:f>
              <c:strCache>
                <c:ptCount val="1"/>
                <c:pt idx="0">
                  <c:v>Sales</c:v>
                </c:pt>
              </c:strCache>
            </c:strRef>
          </c:tx>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4E79-46EC-ACD0-05064C0E4F15}"/>
              </c:ext>
            </c:extLst>
          </c:dPt>
          <c:dPt>
            <c:idx val="1"/>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3-4E79-46EC-ACD0-05064C0E4F15}"/>
              </c:ext>
            </c:extLst>
          </c:dPt>
          <c:dPt>
            <c:idx val="2"/>
            <c:invertIfNegative val="0"/>
            <c:bubble3D val="0"/>
            <c:spPr>
              <a:solidFill>
                <a:schemeClr val="accent3"/>
              </a:solidFill>
              <a:ln w="19050">
                <a:solidFill>
                  <a:schemeClr val="lt1"/>
                </a:solidFill>
              </a:ln>
              <a:effectLst/>
            </c:spPr>
            <c:extLst>
              <c:ext xmlns:c16="http://schemas.microsoft.com/office/drawing/2014/chart" uri="{C3380CC4-5D6E-409C-BE32-E72D297353CC}">
                <c16:uniqueId val="{00000005-4E79-46EC-ACD0-05064C0E4F15}"/>
              </c:ext>
            </c:extLst>
          </c:dPt>
          <c:dPt>
            <c:idx val="3"/>
            <c:invertIfNegative val="0"/>
            <c:bubble3D val="0"/>
            <c:spPr>
              <a:solidFill>
                <a:schemeClr val="accent4"/>
              </a:solidFill>
              <a:ln w="19050">
                <a:solidFill>
                  <a:schemeClr val="lt1"/>
                </a:solidFill>
              </a:ln>
              <a:effectLst/>
            </c:spPr>
            <c:extLst>
              <c:ext xmlns:c16="http://schemas.microsoft.com/office/drawing/2014/chart" uri="{C3380CC4-5D6E-409C-BE32-E72D297353CC}">
                <c16:uniqueId val="{00000007-4E79-46EC-ACD0-05064C0E4F15}"/>
              </c:ext>
            </c:extLst>
          </c:dPt>
          <c:dPt>
            <c:idx val="4"/>
            <c:invertIfNegative val="0"/>
            <c:bubble3D val="0"/>
            <c:spPr>
              <a:solidFill>
                <a:schemeClr val="accent5"/>
              </a:solidFill>
              <a:ln w="19050">
                <a:solidFill>
                  <a:schemeClr val="lt1"/>
                </a:solidFill>
              </a:ln>
              <a:effectLst/>
            </c:spPr>
            <c:extLst>
              <c:ext xmlns:c16="http://schemas.microsoft.com/office/drawing/2014/chart" uri="{C3380CC4-5D6E-409C-BE32-E72D297353CC}">
                <c16:uniqueId val="{00000009-4E79-46EC-ACD0-05064C0E4F15}"/>
              </c:ext>
            </c:extLst>
          </c:dPt>
          <c:dPt>
            <c:idx val="5"/>
            <c:invertIfNegative val="0"/>
            <c:bubble3D val="0"/>
            <c:spPr>
              <a:solidFill>
                <a:schemeClr val="accent6"/>
              </a:solidFill>
              <a:ln w="19050">
                <a:solidFill>
                  <a:schemeClr val="lt1"/>
                </a:solidFill>
              </a:ln>
              <a:effectLst/>
            </c:spPr>
            <c:extLst>
              <c:ext xmlns:c16="http://schemas.microsoft.com/office/drawing/2014/chart" uri="{C3380CC4-5D6E-409C-BE32-E72D297353CC}">
                <c16:uniqueId val="{0000000B-4E79-46EC-ACD0-05064C0E4F15}"/>
              </c:ext>
            </c:extLst>
          </c:dPt>
          <c:dPt>
            <c:idx val="6"/>
            <c:invertIfNegative val="0"/>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4E79-46EC-ACD0-05064C0E4F15}"/>
              </c:ext>
            </c:extLst>
          </c:dPt>
          <c:cat>
            <c:strRef>
              <c:f>Sheet1!$A$2:$A$8</c:f>
              <c:strCache>
                <c:ptCount val="7"/>
                <c:pt idx="0">
                  <c:v>Lorem ipsum</c:v>
                </c:pt>
                <c:pt idx="1">
                  <c:v>Lorem ipsum</c:v>
                </c:pt>
                <c:pt idx="2">
                  <c:v>Lorem ipsum</c:v>
                </c:pt>
                <c:pt idx="3">
                  <c:v>Lorem ipsum</c:v>
                </c:pt>
                <c:pt idx="4">
                  <c:v>Lorem ipsum</c:v>
                </c:pt>
                <c:pt idx="5">
                  <c:v>Lorem ipsum</c:v>
                </c:pt>
                <c:pt idx="6">
                  <c:v>Lorem ipsum</c:v>
                </c:pt>
              </c:strCache>
            </c:strRef>
          </c:cat>
          <c:val>
            <c:numRef>
              <c:f>Sheet1!$B$2:$B$8</c:f>
              <c:numCache>
                <c:formatCode>General</c:formatCode>
                <c:ptCount val="7"/>
                <c:pt idx="0">
                  <c:v>7</c:v>
                </c:pt>
                <c:pt idx="1">
                  <c:v>6</c:v>
                </c:pt>
                <c:pt idx="2">
                  <c:v>5</c:v>
                </c:pt>
                <c:pt idx="3">
                  <c:v>4</c:v>
                </c:pt>
                <c:pt idx="4">
                  <c:v>3</c:v>
                </c:pt>
                <c:pt idx="5">
                  <c:v>2</c:v>
                </c:pt>
                <c:pt idx="6">
                  <c:v>1</c:v>
                </c:pt>
              </c:numCache>
            </c:numRef>
          </c:val>
          <c:extLst>
            <c:ext xmlns:c16="http://schemas.microsoft.com/office/drawing/2014/chart" uri="{C3380CC4-5D6E-409C-BE32-E72D297353CC}">
              <c16:uniqueId val="{0000000E-4E79-46EC-ACD0-05064C0E4F15}"/>
            </c:ext>
          </c:extLst>
        </c:ser>
        <c:dLbls>
          <c:showLegendKey val="0"/>
          <c:showVal val="0"/>
          <c:showCatName val="0"/>
          <c:showSerName val="0"/>
          <c:showPercent val="0"/>
          <c:showBubbleSize val="0"/>
        </c:dLbls>
        <c:gapWidth val="79"/>
        <c:axId val="853237616"/>
        <c:axId val="774982448"/>
      </c:barChart>
      <c:valAx>
        <c:axId val="7749824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1B71"/>
                </a:solidFill>
                <a:latin typeface="Frutiger 55 Roman" pitchFamily="2" charset="0"/>
                <a:ea typeface="+mn-ea"/>
                <a:cs typeface="+mn-cs"/>
              </a:defRPr>
            </a:pPr>
            <a:endParaRPr lang="en-US"/>
          </a:p>
        </c:txPr>
        <c:crossAx val="853237616"/>
        <c:crosses val="autoZero"/>
        <c:crossBetween val="between"/>
      </c:valAx>
      <c:catAx>
        <c:axId val="85323761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01B71"/>
                </a:solidFill>
                <a:latin typeface="+mj-lt"/>
                <a:ea typeface="+mn-ea"/>
                <a:cs typeface="+mn-cs"/>
              </a:defRPr>
            </a:pPr>
            <a:endParaRPr lang="en-US"/>
          </a:p>
        </c:txPr>
        <c:crossAx val="774982448"/>
        <c:crosses val="autoZero"/>
        <c:auto val="1"/>
        <c:lblAlgn val="ctr"/>
        <c:lblOffset val="100"/>
        <c:noMultiLvlLbl val="0"/>
      </c:catAx>
      <c:spPr>
        <a:no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2"/>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3"/>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4"/>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5"/>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6"/>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72396512040726835"/>
          <c:y val="9.6391868962480462E-2"/>
          <c:w val="0.2760348679438433"/>
          <c:h val="0.80923730636217983"/>
        </c:manualLayout>
      </c:layout>
      <c:overlay val="0"/>
      <c:spPr>
        <a:noFill/>
        <a:ln>
          <a:noFill/>
        </a:ln>
        <a:effectLst/>
      </c:spPr>
      <c:txPr>
        <a:bodyPr rot="0" spcFirstLastPara="1" vertOverflow="ellipsis" vert="horz" wrap="square" anchor="ctr" anchorCtr="1"/>
        <a:lstStyle/>
        <a:p>
          <a:pPr>
            <a:defRPr sz="1800" b="0" i="0" u="none" strike="noStrike" kern="1200" baseline="0">
              <a:solidFill>
                <a:srgbClr val="001B71"/>
              </a:solidFill>
              <a:latin typeface="Frutiger 55 Roman" pitchFamily="2" charset="0"/>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9664FB5-82AF-48A4-80F1-9AEEE0DF4B0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CF0742E-D5E1-4FF3-A442-958EA2A7869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D066F8-4FE9-4315-A56E-3EA256F5907F}" type="datetimeFigureOut">
              <a:rPr lang="en-GB" smtClean="0"/>
              <a:t>07/01/2022</a:t>
            </a:fld>
            <a:endParaRPr lang="en-GB"/>
          </a:p>
        </p:txBody>
      </p:sp>
      <p:sp>
        <p:nvSpPr>
          <p:cNvPr id="4" name="Footer Placeholder 3">
            <a:extLst>
              <a:ext uri="{FF2B5EF4-FFF2-40B4-BE49-F238E27FC236}">
                <a16:creationId xmlns:a16="http://schemas.microsoft.com/office/drawing/2014/main" id="{A1F2F771-FAFF-4FF6-AE5C-96F43E8CB7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8EB88F3-0CB9-4921-9214-BFA9C4B8084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F73B9F-E786-4DE9-B054-AF2D3B642399}" type="slidenum">
              <a:rPr lang="en-GB" smtClean="0"/>
              <a:t>‹#›</a:t>
            </a:fld>
            <a:endParaRPr lang="en-GB"/>
          </a:p>
        </p:txBody>
      </p:sp>
    </p:spTree>
    <p:extLst>
      <p:ext uri="{BB962C8B-B14F-4D97-AF65-F5344CB8AC3E}">
        <p14:creationId xmlns:p14="http://schemas.microsoft.com/office/powerpoint/2010/main" val="3935115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AD6F77-CFCE-A445-8E2C-54D16F9EECCC}" type="datetimeFigureOut">
              <a:rPr lang="en-US" smtClean="0"/>
              <a:t>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942D00-D33B-6747-961F-9152114FB45F}" type="slidenum">
              <a:rPr lang="en-US" smtClean="0"/>
              <a:t>‹#›</a:t>
            </a:fld>
            <a:endParaRPr lang="en-US"/>
          </a:p>
        </p:txBody>
      </p:sp>
    </p:spTree>
    <p:extLst>
      <p:ext uri="{BB962C8B-B14F-4D97-AF65-F5344CB8AC3E}">
        <p14:creationId xmlns:p14="http://schemas.microsoft.com/office/powerpoint/2010/main" val="2981403554"/>
      </p:ext>
    </p:extLst>
  </p:cSld>
  <p:clrMap bg1="lt1" tx1="dk1" bg2="lt2" tx2="dk2" accent1="accent1" accent2="accent2" accent3="accent3" accent4="accent4" accent5="accent5" accent6="accent6" hlink="hlink" folHlink="folHlink"/>
  <p:notesStyle>
    <a:lvl1pPr marL="0" algn="l" defTabSz="685783" rtl="0" eaLnBrk="1" latinLnBrk="0" hangingPunct="1">
      <a:defRPr sz="900" kern="1200">
        <a:solidFill>
          <a:schemeClr val="tx1"/>
        </a:solidFill>
        <a:latin typeface="+mn-lt"/>
        <a:ea typeface="+mn-ea"/>
        <a:cs typeface="+mn-cs"/>
      </a:defRPr>
    </a:lvl1pPr>
    <a:lvl2pPr marL="342892" algn="l" defTabSz="685783" rtl="0" eaLnBrk="1" latinLnBrk="0" hangingPunct="1">
      <a:defRPr sz="900" kern="1200">
        <a:solidFill>
          <a:schemeClr val="tx1"/>
        </a:solidFill>
        <a:latin typeface="+mn-lt"/>
        <a:ea typeface="+mn-ea"/>
        <a:cs typeface="+mn-cs"/>
      </a:defRPr>
    </a:lvl2pPr>
    <a:lvl3pPr marL="685783" algn="l" defTabSz="685783" rtl="0" eaLnBrk="1" latinLnBrk="0" hangingPunct="1">
      <a:defRPr sz="900" kern="1200">
        <a:solidFill>
          <a:schemeClr val="tx1"/>
        </a:solidFill>
        <a:latin typeface="+mn-lt"/>
        <a:ea typeface="+mn-ea"/>
        <a:cs typeface="+mn-cs"/>
      </a:defRPr>
    </a:lvl3pPr>
    <a:lvl4pPr marL="1028675" algn="l" defTabSz="685783" rtl="0" eaLnBrk="1" latinLnBrk="0" hangingPunct="1">
      <a:defRPr sz="900" kern="1200">
        <a:solidFill>
          <a:schemeClr val="tx1"/>
        </a:solidFill>
        <a:latin typeface="+mn-lt"/>
        <a:ea typeface="+mn-ea"/>
        <a:cs typeface="+mn-cs"/>
      </a:defRPr>
    </a:lvl4pPr>
    <a:lvl5pPr marL="1371566" algn="l" defTabSz="685783" rtl="0" eaLnBrk="1" latinLnBrk="0" hangingPunct="1">
      <a:defRPr sz="900" kern="1200">
        <a:solidFill>
          <a:schemeClr val="tx1"/>
        </a:solidFill>
        <a:latin typeface="+mn-lt"/>
        <a:ea typeface="+mn-ea"/>
        <a:cs typeface="+mn-cs"/>
      </a:defRPr>
    </a:lvl5pPr>
    <a:lvl6pPr marL="1714457" algn="l" defTabSz="685783" rtl="0" eaLnBrk="1" latinLnBrk="0" hangingPunct="1">
      <a:defRPr sz="900" kern="1200">
        <a:solidFill>
          <a:schemeClr val="tx1"/>
        </a:solidFill>
        <a:latin typeface="+mn-lt"/>
        <a:ea typeface="+mn-ea"/>
        <a:cs typeface="+mn-cs"/>
      </a:defRPr>
    </a:lvl6pPr>
    <a:lvl7pPr marL="2057348" algn="l" defTabSz="685783" rtl="0" eaLnBrk="1" latinLnBrk="0" hangingPunct="1">
      <a:defRPr sz="900" kern="1200">
        <a:solidFill>
          <a:schemeClr val="tx1"/>
        </a:solidFill>
        <a:latin typeface="+mn-lt"/>
        <a:ea typeface="+mn-ea"/>
        <a:cs typeface="+mn-cs"/>
      </a:defRPr>
    </a:lvl7pPr>
    <a:lvl8pPr marL="2400240" algn="l" defTabSz="685783" rtl="0" eaLnBrk="1" latinLnBrk="0" hangingPunct="1">
      <a:defRPr sz="900" kern="1200">
        <a:solidFill>
          <a:schemeClr val="tx1"/>
        </a:solidFill>
        <a:latin typeface="+mn-lt"/>
        <a:ea typeface="+mn-ea"/>
        <a:cs typeface="+mn-cs"/>
      </a:defRPr>
    </a:lvl8pPr>
    <a:lvl9pPr marL="2743132" algn="l" defTabSz="685783"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383838"/>
                </a:solidFill>
                <a:effectLst/>
                <a:latin typeface="Lato" panose="020F0502020204030203" pitchFamily="34" charset="0"/>
              </a:rPr>
              <a:t>Basic research is experimental or theoretical work undertaken primarily to acquire new knowledge of the underlying foundation of phenomena and observable facts, without any particular application or use in view.</a:t>
            </a:r>
          </a:p>
          <a:p>
            <a:pPr algn="l"/>
            <a:r>
              <a:rPr lang="en-GB" b="0" i="0" dirty="0">
                <a:solidFill>
                  <a:srgbClr val="383838"/>
                </a:solidFill>
                <a:effectLst/>
                <a:latin typeface="Lato" panose="020F0502020204030203" pitchFamily="34" charset="0"/>
              </a:rPr>
              <a:t>Applied research is also original investigation undertaken in order to acquire new knowledge. It is, however, directed primarily towards a specific practical aim or objective.</a:t>
            </a:r>
          </a:p>
          <a:p>
            <a:pPr algn="l"/>
            <a:r>
              <a:rPr lang="en-GB" b="0" i="0" dirty="0">
                <a:solidFill>
                  <a:srgbClr val="383838"/>
                </a:solidFill>
                <a:effectLst/>
                <a:latin typeface="Lato" panose="020F0502020204030203" pitchFamily="34" charset="0"/>
              </a:rPr>
              <a:t>Experimental development is systematic work, drawing on existing knowledge gained from research and/or practical experience, which is directed to producing new materials, products or devices, to installing new processes, systems and services, or to improving substantially those already produced or installed. R&amp;D covers both formal R&amp;D in R&amp;D units and informal or occasional R&amp;D in other units.</a:t>
            </a:r>
          </a:p>
          <a:p>
            <a:pPr algn="l"/>
            <a:r>
              <a:rPr lang="en-GB" b="0" i="0" dirty="0">
                <a:solidFill>
                  <a:srgbClr val="383838"/>
                </a:solidFill>
                <a:effectLst/>
                <a:latin typeface="Lato" panose="020F0502020204030203" pitchFamily="34" charset="0"/>
              </a:rPr>
              <a:t>R&amp;D must be distinguished from a wide range of activities relating to R&amp;D with a scientific and technological basis; such activities are excluded from the definition of R&amp;D unless they are carried out solely or primarily for R&amp;D purposes. Pure R&amp;D activities should have an element of novelty and the resolution of scientific and/or technological uncertainty, i.e. when the solution to a problem is not readily apparent to someone familiar with the basic stock of common knowledge and techniques for the area concerned.</a:t>
            </a:r>
          </a:p>
          <a:p>
            <a:endParaRPr lang="en-GB" dirty="0"/>
          </a:p>
        </p:txBody>
      </p:sp>
      <p:sp>
        <p:nvSpPr>
          <p:cNvPr id="4" name="Slide Number Placeholder 3"/>
          <p:cNvSpPr>
            <a:spLocks noGrp="1"/>
          </p:cNvSpPr>
          <p:nvPr>
            <p:ph type="sldNum" sz="quarter" idx="5"/>
          </p:nvPr>
        </p:nvSpPr>
        <p:spPr/>
        <p:txBody>
          <a:bodyPr/>
          <a:lstStyle/>
          <a:p>
            <a:fld id="{00942D00-D33B-6747-961F-9152114FB45F}" type="slidenum">
              <a:rPr lang="en-US" smtClean="0"/>
              <a:t>1</a:t>
            </a:fld>
            <a:endParaRPr lang="en-US"/>
          </a:p>
        </p:txBody>
      </p:sp>
    </p:spTree>
    <p:extLst>
      <p:ext uri="{BB962C8B-B14F-4D97-AF65-F5344CB8AC3E}">
        <p14:creationId xmlns:p14="http://schemas.microsoft.com/office/powerpoint/2010/main" val="4133811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6_Content slide 3">
    <p:spTree>
      <p:nvGrpSpPr>
        <p:cNvPr id="1" name=""/>
        <p:cNvGrpSpPr/>
        <p:nvPr/>
      </p:nvGrpSpPr>
      <p:grpSpPr>
        <a:xfrm>
          <a:off x="0" y="0"/>
          <a:ext cx="0" cy="0"/>
          <a:chOff x="0" y="0"/>
          <a:chExt cx="0" cy="0"/>
        </a:xfrm>
      </p:grpSpPr>
      <p:sp>
        <p:nvSpPr>
          <p:cNvPr id="13"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7" name="Text Placeholder 2">
            <a:extLst>
              <a:ext uri="{FF2B5EF4-FFF2-40B4-BE49-F238E27FC236}">
                <a16:creationId xmlns:a16="http://schemas.microsoft.com/office/drawing/2014/main" id="{BF9F98BB-2095-434E-97D1-3636B7E7563C}"/>
              </a:ext>
            </a:extLst>
          </p:cNvPr>
          <p:cNvSpPr>
            <a:spLocks noGrp="1"/>
          </p:cNvSpPr>
          <p:nvPr>
            <p:ph type="body" sz="quarter" idx="13" hasCustomPrompt="1"/>
          </p:nvPr>
        </p:nvSpPr>
        <p:spPr>
          <a:xfrm>
            <a:off x="186596" y="1311275"/>
            <a:ext cx="867209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marL="0" indent="0">
              <a:buNone/>
            </a:pPr>
            <a:endParaRPr lang="en-US" dirty="0"/>
          </a:p>
        </p:txBody>
      </p:sp>
    </p:spTree>
    <p:extLst>
      <p:ext uri="{BB962C8B-B14F-4D97-AF65-F5344CB8AC3E}">
        <p14:creationId xmlns:p14="http://schemas.microsoft.com/office/powerpoint/2010/main" val="23164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1 column text + image + caption">
    <p:spTree>
      <p:nvGrpSpPr>
        <p:cNvPr id="1" name=""/>
        <p:cNvGrpSpPr/>
        <p:nvPr/>
      </p:nvGrpSpPr>
      <p:grpSpPr>
        <a:xfrm>
          <a:off x="0" y="0"/>
          <a:ext cx="0" cy="0"/>
          <a:chOff x="0" y="0"/>
          <a:chExt cx="0" cy="0"/>
        </a:xfrm>
      </p:grpSpPr>
      <p:sp>
        <p:nvSpPr>
          <p:cNvPr id="13" name="Picture Placeholder 5">
            <a:extLst>
              <a:ext uri="{FF2B5EF4-FFF2-40B4-BE49-F238E27FC236}">
                <a16:creationId xmlns:a16="http://schemas.microsoft.com/office/drawing/2014/main" id="{EBDDE399-7978-8146-B813-A0B3CFED1CCE}"/>
              </a:ext>
            </a:extLst>
          </p:cNvPr>
          <p:cNvSpPr>
            <a:spLocks noGrp="1"/>
          </p:cNvSpPr>
          <p:nvPr>
            <p:ph type="pic" sz="quarter" idx="24" hasCustomPrompt="1"/>
          </p:nvPr>
        </p:nvSpPr>
        <p:spPr>
          <a:xfrm>
            <a:off x="2496620" y="1309603"/>
            <a:ext cx="6380681" cy="280837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14"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2496620" y="4176072"/>
            <a:ext cx="6380680"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0"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6" name="Text Placeholder 2">
            <a:extLst>
              <a:ext uri="{FF2B5EF4-FFF2-40B4-BE49-F238E27FC236}">
                <a16:creationId xmlns:a16="http://schemas.microsoft.com/office/drawing/2014/main" id="{57C490C0-3F42-428E-9663-C0315B61F18B}"/>
              </a:ext>
            </a:extLst>
          </p:cNvPr>
          <p:cNvSpPr>
            <a:spLocks noGrp="1"/>
          </p:cNvSpPr>
          <p:nvPr>
            <p:ph type="body" sz="quarter" idx="13" hasCustomPrompt="1"/>
          </p:nvPr>
        </p:nvSpPr>
        <p:spPr>
          <a:xfrm>
            <a:off x="186597" y="1311275"/>
            <a:ext cx="212629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2473945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 hero image + caption">
    <p:spTree>
      <p:nvGrpSpPr>
        <p:cNvPr id="1" name=""/>
        <p:cNvGrpSpPr/>
        <p:nvPr/>
      </p:nvGrpSpPr>
      <p:grpSpPr>
        <a:xfrm>
          <a:off x="0" y="0"/>
          <a:ext cx="0" cy="0"/>
          <a:chOff x="0" y="0"/>
          <a:chExt cx="0" cy="0"/>
        </a:xfrm>
      </p:grpSpPr>
      <p:sp>
        <p:nvSpPr>
          <p:cNvPr id="7" name="Picture Placeholder 5">
            <a:extLst>
              <a:ext uri="{FF2B5EF4-FFF2-40B4-BE49-F238E27FC236}">
                <a16:creationId xmlns:a16="http://schemas.microsoft.com/office/drawing/2014/main" id="{FA0FF9DD-FA38-C644-8804-531A719824B2}"/>
              </a:ext>
            </a:extLst>
          </p:cNvPr>
          <p:cNvSpPr>
            <a:spLocks noGrp="1"/>
          </p:cNvSpPr>
          <p:nvPr>
            <p:ph type="pic" sz="quarter" idx="24" hasCustomPrompt="1"/>
          </p:nvPr>
        </p:nvSpPr>
        <p:spPr>
          <a:xfrm>
            <a:off x="287339" y="1322601"/>
            <a:ext cx="8578850" cy="2792301"/>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10"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287339" y="4177950"/>
            <a:ext cx="8578850"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2"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Tree>
    <p:extLst>
      <p:ext uri="{BB962C8B-B14F-4D97-AF65-F5344CB8AC3E}">
        <p14:creationId xmlns:p14="http://schemas.microsoft.com/office/powerpoint/2010/main" val="3461591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ro image + caption">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EBDDE399-7978-8146-B813-A0B3CFED1CCE}"/>
              </a:ext>
            </a:extLst>
          </p:cNvPr>
          <p:cNvSpPr>
            <a:spLocks noGrp="1"/>
          </p:cNvSpPr>
          <p:nvPr>
            <p:ph type="pic" sz="quarter" idx="24" hasCustomPrompt="1"/>
          </p:nvPr>
        </p:nvSpPr>
        <p:spPr>
          <a:xfrm>
            <a:off x="279400" y="250826"/>
            <a:ext cx="8597901" cy="3867149"/>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6"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287339" y="4177950"/>
            <a:ext cx="8578850"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Tree>
    <p:extLst>
      <p:ext uri="{BB962C8B-B14F-4D97-AF65-F5344CB8AC3E}">
        <p14:creationId xmlns:p14="http://schemas.microsoft.com/office/powerpoint/2010/main" val="2436586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D0557C50-0B31-9348-AF2A-301002B74889}"/>
              </a:ext>
            </a:extLst>
          </p:cNvPr>
          <p:cNvGrpSpPr/>
          <p:nvPr userDrawn="1"/>
        </p:nvGrpSpPr>
        <p:grpSpPr>
          <a:xfrm>
            <a:off x="203484" y="1234649"/>
            <a:ext cx="2219675" cy="1349665"/>
            <a:chOff x="1985262" y="1786188"/>
            <a:chExt cx="3594613" cy="2579532"/>
          </a:xfrm>
        </p:grpSpPr>
        <p:sp>
          <p:nvSpPr>
            <p:cNvPr id="36" name="TextBox 35">
              <a:extLst>
                <a:ext uri="{FF2B5EF4-FFF2-40B4-BE49-F238E27FC236}">
                  <a16:creationId xmlns:a16="http://schemas.microsoft.com/office/drawing/2014/main" id="{B0759468-3783-DD45-AC2F-7E3842278B7D}"/>
                </a:ext>
              </a:extLst>
            </p:cNvPr>
            <p:cNvSpPr txBox="1"/>
            <p:nvPr/>
          </p:nvSpPr>
          <p:spPr>
            <a:xfrm>
              <a:off x="2401825" y="1786188"/>
              <a:ext cx="2677754" cy="1470585"/>
            </a:xfrm>
            <a:prstGeom prst="rect">
              <a:avLst/>
            </a:prstGeom>
            <a:noFill/>
          </p:spPr>
          <p:txBody>
            <a:bodyPr wrap="square" rtlCol="0">
              <a:spAutoFit/>
            </a:bodyPr>
            <a:lstStyle/>
            <a:p>
              <a:pPr algn="ctr"/>
              <a:r>
                <a:rPr lang="en-US" sz="4400" b="1" dirty="0">
                  <a:solidFill>
                    <a:srgbClr val="2DB8C5"/>
                  </a:solidFill>
                  <a:latin typeface="Arial" panose="020B0604020202020204" pitchFamily="34" charset="0"/>
                  <a:cs typeface="Arial" panose="020B0604020202020204" pitchFamily="34" charset="0"/>
                </a:rPr>
                <a:t>19%</a:t>
              </a:r>
            </a:p>
          </p:txBody>
        </p:sp>
        <p:cxnSp>
          <p:nvCxnSpPr>
            <p:cNvPr id="37" name="Straight Connector 36">
              <a:extLst>
                <a:ext uri="{FF2B5EF4-FFF2-40B4-BE49-F238E27FC236}">
                  <a16:creationId xmlns:a16="http://schemas.microsoft.com/office/drawing/2014/main" id="{7499D1F6-6F64-E045-A629-F16A8AF17DEB}"/>
                </a:ext>
              </a:extLst>
            </p:cNvPr>
            <p:cNvCxnSpPr/>
            <p:nvPr/>
          </p:nvCxnSpPr>
          <p:spPr>
            <a:xfrm flipV="1">
              <a:off x="2114979" y="3256871"/>
              <a:ext cx="3407805" cy="10321"/>
            </a:xfrm>
            <a:prstGeom prst="line">
              <a:avLst/>
            </a:prstGeom>
            <a:ln w="28575">
              <a:solidFill>
                <a:srgbClr val="2DB8C5"/>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49D3155A-02B7-9146-95B9-2D706BFA7810}"/>
                </a:ext>
              </a:extLst>
            </p:cNvPr>
            <p:cNvSpPr txBox="1"/>
            <p:nvPr/>
          </p:nvSpPr>
          <p:spPr>
            <a:xfrm>
              <a:off x="1985262" y="3500871"/>
              <a:ext cx="3594613" cy="864849"/>
            </a:xfrm>
            <a:prstGeom prst="rect">
              <a:avLst/>
            </a:prstGeom>
            <a:noFill/>
          </p:spPr>
          <p:txBody>
            <a:bodyPr wrap="square" rtlCol="0">
              <a:spAutoFit/>
            </a:bodyPr>
            <a:lstStyle/>
            <a:p>
              <a:pPr algn="ctr"/>
              <a:r>
                <a:rPr lang="en-US" sz="1400" dirty="0">
                  <a:solidFill>
                    <a:srgbClr val="2DB8C5"/>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dirty="0">
                  <a:solidFill>
                    <a:srgbClr val="2DB8C5"/>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grpSp>
        <p:nvGrpSpPr>
          <p:cNvPr id="52" name="Group 51">
            <a:extLst>
              <a:ext uri="{FF2B5EF4-FFF2-40B4-BE49-F238E27FC236}">
                <a16:creationId xmlns:a16="http://schemas.microsoft.com/office/drawing/2014/main" id="{D0557C50-0B31-9348-AF2A-301002B74889}"/>
              </a:ext>
            </a:extLst>
          </p:cNvPr>
          <p:cNvGrpSpPr/>
          <p:nvPr userDrawn="1"/>
        </p:nvGrpSpPr>
        <p:grpSpPr>
          <a:xfrm>
            <a:off x="3299430" y="1210655"/>
            <a:ext cx="2156489" cy="1349665"/>
            <a:chOff x="1985262" y="1786188"/>
            <a:chExt cx="3594613" cy="2579532"/>
          </a:xfrm>
        </p:grpSpPr>
        <p:sp>
          <p:nvSpPr>
            <p:cNvPr id="53" name="TextBox 52">
              <a:extLst>
                <a:ext uri="{FF2B5EF4-FFF2-40B4-BE49-F238E27FC236}">
                  <a16:creationId xmlns:a16="http://schemas.microsoft.com/office/drawing/2014/main" id="{B0759468-3783-DD45-AC2F-7E3842278B7D}"/>
                </a:ext>
              </a:extLst>
            </p:cNvPr>
            <p:cNvSpPr txBox="1"/>
            <p:nvPr/>
          </p:nvSpPr>
          <p:spPr>
            <a:xfrm>
              <a:off x="2401825" y="1786188"/>
              <a:ext cx="2677754" cy="1526203"/>
            </a:xfrm>
            <a:prstGeom prst="rect">
              <a:avLst/>
            </a:prstGeom>
            <a:noFill/>
          </p:spPr>
          <p:txBody>
            <a:bodyPr wrap="square" rtlCol="0">
              <a:spAutoFit/>
            </a:bodyPr>
            <a:lstStyle/>
            <a:p>
              <a:pPr algn="ctr"/>
              <a:r>
                <a:rPr lang="en-US" sz="4400" b="1" dirty="0">
                  <a:solidFill>
                    <a:srgbClr val="8D3786"/>
                  </a:solidFill>
                  <a:latin typeface="Arial" panose="020B0604020202020204" pitchFamily="34" charset="0"/>
                  <a:cs typeface="Arial" panose="020B0604020202020204" pitchFamily="34" charset="0"/>
                </a:rPr>
                <a:t>19%</a:t>
              </a:r>
            </a:p>
          </p:txBody>
        </p:sp>
        <p:cxnSp>
          <p:nvCxnSpPr>
            <p:cNvPr id="54" name="Straight Connector 53">
              <a:extLst>
                <a:ext uri="{FF2B5EF4-FFF2-40B4-BE49-F238E27FC236}">
                  <a16:creationId xmlns:a16="http://schemas.microsoft.com/office/drawing/2014/main" id="{7499D1F6-6F64-E045-A629-F16A8AF17DEB}"/>
                </a:ext>
              </a:extLst>
            </p:cNvPr>
            <p:cNvCxnSpPr/>
            <p:nvPr/>
          </p:nvCxnSpPr>
          <p:spPr>
            <a:xfrm flipV="1">
              <a:off x="2114979" y="3256871"/>
              <a:ext cx="3407806" cy="10321"/>
            </a:xfrm>
            <a:prstGeom prst="line">
              <a:avLst/>
            </a:prstGeom>
            <a:ln w="28575">
              <a:solidFill>
                <a:srgbClr val="8D3786"/>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49D3155A-02B7-9146-95B9-2D706BFA7810}"/>
                </a:ext>
              </a:extLst>
            </p:cNvPr>
            <p:cNvSpPr txBox="1"/>
            <p:nvPr/>
          </p:nvSpPr>
          <p:spPr>
            <a:xfrm>
              <a:off x="1985262" y="3500872"/>
              <a:ext cx="3594613" cy="864848"/>
            </a:xfrm>
            <a:prstGeom prst="rect">
              <a:avLst/>
            </a:prstGeom>
            <a:noFill/>
          </p:spPr>
          <p:txBody>
            <a:bodyPr wrap="square" rtlCol="0">
              <a:spAutoFit/>
            </a:bodyPr>
            <a:lstStyle/>
            <a:p>
              <a:pPr algn="ctr"/>
              <a:r>
                <a:rPr lang="en-US" sz="1400" dirty="0">
                  <a:solidFill>
                    <a:srgbClr val="8D3786"/>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dirty="0">
                  <a:solidFill>
                    <a:srgbClr val="8D3786"/>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grpSp>
        <p:nvGrpSpPr>
          <p:cNvPr id="56" name="Group 55">
            <a:extLst>
              <a:ext uri="{FF2B5EF4-FFF2-40B4-BE49-F238E27FC236}">
                <a16:creationId xmlns:a16="http://schemas.microsoft.com/office/drawing/2014/main" id="{D0557C50-0B31-9348-AF2A-301002B74889}"/>
              </a:ext>
            </a:extLst>
          </p:cNvPr>
          <p:cNvGrpSpPr/>
          <p:nvPr userDrawn="1"/>
        </p:nvGrpSpPr>
        <p:grpSpPr>
          <a:xfrm>
            <a:off x="6395376" y="1210655"/>
            <a:ext cx="2184743" cy="1349665"/>
            <a:chOff x="1985262" y="1786188"/>
            <a:chExt cx="3594613" cy="2579532"/>
          </a:xfrm>
        </p:grpSpPr>
        <p:sp>
          <p:nvSpPr>
            <p:cNvPr id="57" name="TextBox 56">
              <a:extLst>
                <a:ext uri="{FF2B5EF4-FFF2-40B4-BE49-F238E27FC236}">
                  <a16:creationId xmlns:a16="http://schemas.microsoft.com/office/drawing/2014/main" id="{B0759468-3783-DD45-AC2F-7E3842278B7D}"/>
                </a:ext>
              </a:extLst>
            </p:cNvPr>
            <p:cNvSpPr txBox="1"/>
            <p:nvPr/>
          </p:nvSpPr>
          <p:spPr>
            <a:xfrm>
              <a:off x="2401825" y="1786188"/>
              <a:ext cx="2677754" cy="1526203"/>
            </a:xfrm>
            <a:prstGeom prst="rect">
              <a:avLst/>
            </a:prstGeom>
            <a:noFill/>
          </p:spPr>
          <p:txBody>
            <a:bodyPr wrap="square" rtlCol="0">
              <a:spAutoFit/>
            </a:bodyPr>
            <a:lstStyle/>
            <a:p>
              <a:pPr algn="ctr"/>
              <a:r>
                <a:rPr lang="en-US" sz="4400" b="1" dirty="0">
                  <a:solidFill>
                    <a:srgbClr val="10746A"/>
                  </a:solidFill>
                  <a:latin typeface="Arial" panose="020B0604020202020204" pitchFamily="34" charset="0"/>
                  <a:cs typeface="Arial" panose="020B0604020202020204" pitchFamily="34" charset="0"/>
                </a:rPr>
                <a:t>19%</a:t>
              </a:r>
            </a:p>
          </p:txBody>
        </p:sp>
        <p:cxnSp>
          <p:nvCxnSpPr>
            <p:cNvPr id="58" name="Straight Connector 57">
              <a:extLst>
                <a:ext uri="{FF2B5EF4-FFF2-40B4-BE49-F238E27FC236}">
                  <a16:creationId xmlns:a16="http://schemas.microsoft.com/office/drawing/2014/main" id="{7499D1F6-6F64-E045-A629-F16A8AF17DEB}"/>
                </a:ext>
              </a:extLst>
            </p:cNvPr>
            <p:cNvCxnSpPr/>
            <p:nvPr/>
          </p:nvCxnSpPr>
          <p:spPr>
            <a:xfrm flipV="1">
              <a:off x="2114979" y="3256871"/>
              <a:ext cx="3407804" cy="10321"/>
            </a:xfrm>
            <a:prstGeom prst="line">
              <a:avLst/>
            </a:prstGeom>
            <a:ln w="28575">
              <a:solidFill>
                <a:srgbClr val="10746A"/>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49D3155A-02B7-9146-95B9-2D706BFA7810}"/>
                </a:ext>
              </a:extLst>
            </p:cNvPr>
            <p:cNvSpPr txBox="1"/>
            <p:nvPr/>
          </p:nvSpPr>
          <p:spPr>
            <a:xfrm>
              <a:off x="1985262" y="3500872"/>
              <a:ext cx="3594613" cy="864848"/>
            </a:xfrm>
            <a:prstGeom prst="rect">
              <a:avLst/>
            </a:prstGeom>
            <a:noFill/>
          </p:spPr>
          <p:txBody>
            <a:bodyPr wrap="square" rtlCol="0">
              <a:spAutoFit/>
            </a:bodyPr>
            <a:lstStyle/>
            <a:p>
              <a:pPr algn="ctr"/>
              <a:r>
                <a:rPr lang="en-US" sz="1400" dirty="0">
                  <a:solidFill>
                    <a:srgbClr val="10746A"/>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dirty="0">
                  <a:solidFill>
                    <a:srgbClr val="10746A"/>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grpSp>
        <p:nvGrpSpPr>
          <p:cNvPr id="60" name="Group 59">
            <a:extLst>
              <a:ext uri="{FF2B5EF4-FFF2-40B4-BE49-F238E27FC236}">
                <a16:creationId xmlns:a16="http://schemas.microsoft.com/office/drawing/2014/main" id="{D0557C50-0B31-9348-AF2A-301002B74889}"/>
              </a:ext>
            </a:extLst>
          </p:cNvPr>
          <p:cNvGrpSpPr/>
          <p:nvPr userDrawn="1"/>
        </p:nvGrpSpPr>
        <p:grpSpPr>
          <a:xfrm>
            <a:off x="1800890" y="2785639"/>
            <a:ext cx="2268189" cy="1349665"/>
            <a:chOff x="1985262" y="1786188"/>
            <a:chExt cx="3594613" cy="2579532"/>
          </a:xfrm>
        </p:grpSpPr>
        <p:sp>
          <p:nvSpPr>
            <p:cNvPr id="61" name="TextBox 60">
              <a:extLst>
                <a:ext uri="{FF2B5EF4-FFF2-40B4-BE49-F238E27FC236}">
                  <a16:creationId xmlns:a16="http://schemas.microsoft.com/office/drawing/2014/main" id="{B0759468-3783-DD45-AC2F-7E3842278B7D}"/>
                </a:ext>
              </a:extLst>
            </p:cNvPr>
            <p:cNvSpPr txBox="1"/>
            <p:nvPr/>
          </p:nvSpPr>
          <p:spPr>
            <a:xfrm>
              <a:off x="2401825" y="1786188"/>
              <a:ext cx="2677754" cy="1470585"/>
            </a:xfrm>
            <a:prstGeom prst="rect">
              <a:avLst/>
            </a:prstGeom>
            <a:noFill/>
          </p:spPr>
          <p:txBody>
            <a:bodyPr wrap="square" rtlCol="0">
              <a:spAutoFit/>
            </a:bodyPr>
            <a:lstStyle/>
            <a:p>
              <a:pPr algn="ctr"/>
              <a:r>
                <a:rPr lang="en-US" sz="4400" b="1" dirty="0">
                  <a:solidFill>
                    <a:srgbClr val="F18500"/>
                  </a:solidFill>
                  <a:latin typeface="Arial" panose="020B0604020202020204" pitchFamily="34" charset="0"/>
                  <a:cs typeface="Arial" panose="020B0604020202020204" pitchFamily="34" charset="0"/>
                </a:rPr>
                <a:t>19%</a:t>
              </a:r>
            </a:p>
          </p:txBody>
        </p:sp>
        <p:cxnSp>
          <p:nvCxnSpPr>
            <p:cNvPr id="62" name="Straight Connector 61">
              <a:extLst>
                <a:ext uri="{FF2B5EF4-FFF2-40B4-BE49-F238E27FC236}">
                  <a16:creationId xmlns:a16="http://schemas.microsoft.com/office/drawing/2014/main" id="{7499D1F6-6F64-E045-A629-F16A8AF17DEB}"/>
                </a:ext>
              </a:extLst>
            </p:cNvPr>
            <p:cNvCxnSpPr/>
            <p:nvPr/>
          </p:nvCxnSpPr>
          <p:spPr>
            <a:xfrm flipV="1">
              <a:off x="2114979" y="3256871"/>
              <a:ext cx="3407805" cy="10321"/>
            </a:xfrm>
            <a:prstGeom prst="line">
              <a:avLst/>
            </a:prstGeom>
            <a:ln w="28575">
              <a:solidFill>
                <a:srgbClr val="F18500"/>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49D3155A-02B7-9146-95B9-2D706BFA7810}"/>
                </a:ext>
              </a:extLst>
            </p:cNvPr>
            <p:cNvSpPr txBox="1"/>
            <p:nvPr/>
          </p:nvSpPr>
          <p:spPr>
            <a:xfrm>
              <a:off x="1985262" y="3500872"/>
              <a:ext cx="3594613" cy="864848"/>
            </a:xfrm>
            <a:prstGeom prst="rect">
              <a:avLst/>
            </a:prstGeom>
            <a:noFill/>
          </p:spPr>
          <p:txBody>
            <a:bodyPr wrap="square" rtlCol="0">
              <a:spAutoFit/>
            </a:bodyPr>
            <a:lstStyle/>
            <a:p>
              <a:pPr algn="ctr"/>
              <a:r>
                <a:rPr lang="en-US" sz="1400" dirty="0">
                  <a:solidFill>
                    <a:srgbClr val="F18500"/>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dirty="0">
                  <a:solidFill>
                    <a:srgbClr val="F18500"/>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grpSp>
        <p:nvGrpSpPr>
          <p:cNvPr id="64" name="Group 63">
            <a:extLst>
              <a:ext uri="{FF2B5EF4-FFF2-40B4-BE49-F238E27FC236}">
                <a16:creationId xmlns:a16="http://schemas.microsoft.com/office/drawing/2014/main" id="{D0557C50-0B31-9348-AF2A-301002B74889}"/>
              </a:ext>
            </a:extLst>
          </p:cNvPr>
          <p:cNvGrpSpPr/>
          <p:nvPr userDrawn="1"/>
        </p:nvGrpSpPr>
        <p:grpSpPr>
          <a:xfrm>
            <a:off x="4949634" y="2785639"/>
            <a:ext cx="2289366" cy="1349665"/>
            <a:chOff x="1985262" y="1786188"/>
            <a:chExt cx="3594613" cy="2579532"/>
          </a:xfrm>
        </p:grpSpPr>
        <p:sp>
          <p:nvSpPr>
            <p:cNvPr id="65" name="TextBox 64">
              <a:extLst>
                <a:ext uri="{FF2B5EF4-FFF2-40B4-BE49-F238E27FC236}">
                  <a16:creationId xmlns:a16="http://schemas.microsoft.com/office/drawing/2014/main" id="{B0759468-3783-DD45-AC2F-7E3842278B7D}"/>
                </a:ext>
              </a:extLst>
            </p:cNvPr>
            <p:cNvSpPr txBox="1"/>
            <p:nvPr/>
          </p:nvSpPr>
          <p:spPr>
            <a:xfrm>
              <a:off x="2401825" y="1786188"/>
              <a:ext cx="2677753" cy="1470585"/>
            </a:xfrm>
            <a:prstGeom prst="rect">
              <a:avLst/>
            </a:prstGeom>
            <a:noFill/>
          </p:spPr>
          <p:txBody>
            <a:bodyPr wrap="square" rtlCol="0">
              <a:spAutoFit/>
            </a:bodyPr>
            <a:lstStyle/>
            <a:p>
              <a:pPr algn="ctr"/>
              <a:r>
                <a:rPr lang="en-US" sz="4400" b="1" dirty="0">
                  <a:solidFill>
                    <a:srgbClr val="73B82B"/>
                  </a:solidFill>
                  <a:latin typeface="Arial" panose="020B0604020202020204" pitchFamily="34" charset="0"/>
                  <a:cs typeface="Arial" panose="020B0604020202020204" pitchFamily="34" charset="0"/>
                </a:rPr>
                <a:t>19%</a:t>
              </a:r>
            </a:p>
          </p:txBody>
        </p:sp>
        <p:cxnSp>
          <p:nvCxnSpPr>
            <p:cNvPr id="66" name="Straight Connector 65">
              <a:extLst>
                <a:ext uri="{FF2B5EF4-FFF2-40B4-BE49-F238E27FC236}">
                  <a16:creationId xmlns:a16="http://schemas.microsoft.com/office/drawing/2014/main" id="{7499D1F6-6F64-E045-A629-F16A8AF17DEB}"/>
                </a:ext>
              </a:extLst>
            </p:cNvPr>
            <p:cNvCxnSpPr/>
            <p:nvPr/>
          </p:nvCxnSpPr>
          <p:spPr>
            <a:xfrm flipV="1">
              <a:off x="2114979" y="3271937"/>
              <a:ext cx="3407805" cy="10321"/>
            </a:xfrm>
            <a:prstGeom prst="line">
              <a:avLst/>
            </a:prstGeom>
            <a:ln w="28575">
              <a:solidFill>
                <a:srgbClr val="73B82B"/>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49D3155A-02B7-9146-95B9-2D706BFA7810}"/>
                </a:ext>
              </a:extLst>
            </p:cNvPr>
            <p:cNvSpPr txBox="1"/>
            <p:nvPr/>
          </p:nvSpPr>
          <p:spPr>
            <a:xfrm>
              <a:off x="1985262" y="3500872"/>
              <a:ext cx="3594613" cy="864848"/>
            </a:xfrm>
            <a:prstGeom prst="rect">
              <a:avLst/>
            </a:prstGeom>
            <a:noFill/>
          </p:spPr>
          <p:txBody>
            <a:bodyPr wrap="square" rtlCol="0">
              <a:spAutoFit/>
            </a:bodyPr>
            <a:lstStyle/>
            <a:p>
              <a:pPr algn="ctr"/>
              <a:r>
                <a:rPr lang="en-US" sz="1400" dirty="0">
                  <a:solidFill>
                    <a:srgbClr val="73B82B"/>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dirty="0">
                  <a:solidFill>
                    <a:srgbClr val="73B82B"/>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sp>
        <p:nvSpPr>
          <p:cNvPr id="23" name="Content Placeholder 2"/>
          <p:cNvSpPr>
            <a:spLocks noGrp="1"/>
          </p:cNvSpPr>
          <p:nvPr>
            <p:ph sz="quarter" idx="10" hasCustomPrompt="1"/>
          </p:nvPr>
        </p:nvSpPr>
        <p:spPr>
          <a:xfrm>
            <a:off x="186596" y="211096"/>
            <a:ext cx="8672097" cy="1171575"/>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Tree>
    <p:extLst>
      <p:ext uri="{BB962C8B-B14F-4D97-AF65-F5344CB8AC3E}">
        <p14:creationId xmlns:p14="http://schemas.microsoft.com/office/powerpoint/2010/main" val="2476875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ontent slide 3">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4348A56A-D03E-7C4E-AE8E-F896E6A5A11B}"/>
              </a:ext>
            </a:extLst>
          </p:cNvPr>
          <p:cNvGraphicFramePr/>
          <p:nvPr userDrawn="1">
            <p:extLst>
              <p:ext uri="{D42A27DB-BD31-4B8C-83A1-F6EECF244321}">
                <p14:modId xmlns:p14="http://schemas.microsoft.com/office/powerpoint/2010/main" val="286463332"/>
              </p:ext>
            </p:extLst>
          </p:nvPr>
        </p:nvGraphicFramePr>
        <p:xfrm>
          <a:off x="2925649" y="1218723"/>
          <a:ext cx="4923808" cy="3149179"/>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5" name="Text Placeholder 2">
            <a:extLst>
              <a:ext uri="{FF2B5EF4-FFF2-40B4-BE49-F238E27FC236}">
                <a16:creationId xmlns:a16="http://schemas.microsoft.com/office/drawing/2014/main" id="{A91CD518-0B4F-4DDD-8245-74B5057E9664}"/>
              </a:ext>
            </a:extLst>
          </p:cNvPr>
          <p:cNvSpPr>
            <a:spLocks noGrp="1"/>
          </p:cNvSpPr>
          <p:nvPr>
            <p:ph type="body" sz="quarter" idx="13" hasCustomPrompt="1"/>
          </p:nvPr>
        </p:nvSpPr>
        <p:spPr>
          <a:xfrm>
            <a:off x="186597" y="1311275"/>
            <a:ext cx="229662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2583801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ontent slide 3">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ADE844C2-66A4-7347-BB76-EF1AA2EFEA89}"/>
              </a:ext>
            </a:extLst>
          </p:cNvPr>
          <p:cNvGraphicFramePr/>
          <p:nvPr userDrawn="1">
            <p:extLst>
              <p:ext uri="{D42A27DB-BD31-4B8C-83A1-F6EECF244321}">
                <p14:modId xmlns:p14="http://schemas.microsoft.com/office/powerpoint/2010/main" val="1544693725"/>
              </p:ext>
            </p:extLst>
          </p:nvPr>
        </p:nvGraphicFramePr>
        <p:xfrm>
          <a:off x="3380198" y="1259540"/>
          <a:ext cx="5003514" cy="3295755"/>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6" name="Text Placeholder 2">
            <a:extLst>
              <a:ext uri="{FF2B5EF4-FFF2-40B4-BE49-F238E27FC236}">
                <a16:creationId xmlns:a16="http://schemas.microsoft.com/office/drawing/2014/main" id="{796BE319-1C15-41CC-A596-E46D2BF7CC74}"/>
              </a:ext>
            </a:extLst>
          </p:cNvPr>
          <p:cNvSpPr>
            <a:spLocks noGrp="1"/>
          </p:cNvSpPr>
          <p:nvPr>
            <p:ph type="body" sz="quarter" idx="13" hasCustomPrompt="1"/>
          </p:nvPr>
        </p:nvSpPr>
        <p:spPr>
          <a:xfrm>
            <a:off x="186597" y="1311275"/>
            <a:ext cx="229662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2970813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ontent slide 3">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EF8E69A5-8A32-3B48-8662-8A79DC2E0921}"/>
              </a:ext>
            </a:extLst>
          </p:cNvPr>
          <p:cNvGraphicFramePr/>
          <p:nvPr userDrawn="1">
            <p:extLst>
              <p:ext uri="{D42A27DB-BD31-4B8C-83A1-F6EECF244321}">
                <p14:modId xmlns:p14="http://schemas.microsoft.com/office/powerpoint/2010/main" val="3268563056"/>
              </p:ext>
            </p:extLst>
          </p:nvPr>
        </p:nvGraphicFramePr>
        <p:xfrm>
          <a:off x="2586555" y="1209354"/>
          <a:ext cx="5804951" cy="3027488"/>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5" name="Text Placeholder 2">
            <a:extLst>
              <a:ext uri="{FF2B5EF4-FFF2-40B4-BE49-F238E27FC236}">
                <a16:creationId xmlns:a16="http://schemas.microsoft.com/office/drawing/2014/main" id="{020285F8-6946-46F6-9325-70AD32F1D6C8}"/>
              </a:ext>
            </a:extLst>
          </p:cNvPr>
          <p:cNvSpPr>
            <a:spLocks noGrp="1"/>
          </p:cNvSpPr>
          <p:nvPr>
            <p:ph type="body" sz="quarter" idx="13" hasCustomPrompt="1"/>
          </p:nvPr>
        </p:nvSpPr>
        <p:spPr>
          <a:xfrm>
            <a:off x="186597" y="1311275"/>
            <a:ext cx="229662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33148262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Content slide 3">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AFD6674-8208-4117-92B8-8BA50FAB180F}"/>
              </a:ext>
            </a:extLst>
          </p:cNvPr>
          <p:cNvGraphicFramePr>
            <a:graphicFrameLocks noGrp="1"/>
          </p:cNvGraphicFramePr>
          <p:nvPr userDrawn="1">
            <p:extLst>
              <p:ext uri="{D42A27DB-BD31-4B8C-83A1-F6EECF244321}">
                <p14:modId xmlns:p14="http://schemas.microsoft.com/office/powerpoint/2010/main" val="2266213361"/>
              </p:ext>
            </p:extLst>
          </p:nvPr>
        </p:nvGraphicFramePr>
        <p:xfrm>
          <a:off x="287338" y="1689652"/>
          <a:ext cx="7137192" cy="1106344"/>
        </p:xfrm>
        <a:graphic>
          <a:graphicData uri="http://schemas.openxmlformats.org/drawingml/2006/table">
            <a:tbl>
              <a:tblPr firstRow="1" bandRow="1">
                <a:tableStyleId>{5C22544A-7EE6-4342-B048-85BDC9FD1C3A}</a:tableStyleId>
              </a:tblPr>
              <a:tblGrid>
                <a:gridCol w="1189532">
                  <a:extLst>
                    <a:ext uri="{9D8B030D-6E8A-4147-A177-3AD203B41FA5}">
                      <a16:colId xmlns:a16="http://schemas.microsoft.com/office/drawing/2014/main" val="3822116847"/>
                    </a:ext>
                  </a:extLst>
                </a:gridCol>
                <a:gridCol w="1189532">
                  <a:extLst>
                    <a:ext uri="{9D8B030D-6E8A-4147-A177-3AD203B41FA5}">
                      <a16:colId xmlns:a16="http://schemas.microsoft.com/office/drawing/2014/main" val="1796008628"/>
                    </a:ext>
                  </a:extLst>
                </a:gridCol>
                <a:gridCol w="1189532">
                  <a:extLst>
                    <a:ext uri="{9D8B030D-6E8A-4147-A177-3AD203B41FA5}">
                      <a16:colId xmlns:a16="http://schemas.microsoft.com/office/drawing/2014/main" val="3879958063"/>
                    </a:ext>
                  </a:extLst>
                </a:gridCol>
                <a:gridCol w="1189532">
                  <a:extLst>
                    <a:ext uri="{9D8B030D-6E8A-4147-A177-3AD203B41FA5}">
                      <a16:colId xmlns:a16="http://schemas.microsoft.com/office/drawing/2014/main" val="3650332254"/>
                    </a:ext>
                  </a:extLst>
                </a:gridCol>
                <a:gridCol w="1189532">
                  <a:extLst>
                    <a:ext uri="{9D8B030D-6E8A-4147-A177-3AD203B41FA5}">
                      <a16:colId xmlns:a16="http://schemas.microsoft.com/office/drawing/2014/main" val="3035283889"/>
                    </a:ext>
                  </a:extLst>
                </a:gridCol>
                <a:gridCol w="1189532">
                  <a:extLst>
                    <a:ext uri="{9D8B030D-6E8A-4147-A177-3AD203B41FA5}">
                      <a16:colId xmlns:a16="http://schemas.microsoft.com/office/drawing/2014/main" val="2593290401"/>
                    </a:ext>
                  </a:extLst>
                </a:gridCol>
              </a:tblGrid>
              <a:tr h="276586">
                <a:tc>
                  <a:txBody>
                    <a:bodyPr/>
                    <a:lstStyle/>
                    <a:p>
                      <a:pPr algn="ctr"/>
                      <a:r>
                        <a:rPr lang="en-US" sz="800" b="0" i="0" dirty="0">
                          <a:latin typeface="+mj-lt"/>
                        </a:rPr>
                        <a:t>XXXXXXXXXXXXX</a:t>
                      </a: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a:t>
                      </a:r>
                      <a:endParaRPr lang="en-US" sz="800" dirty="0">
                        <a:latin typeface="+mj-lt"/>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extLst>
                  <a:ext uri="{0D108BD9-81ED-4DB2-BD59-A6C34878D82A}">
                    <a16:rowId xmlns:a16="http://schemas.microsoft.com/office/drawing/2014/main" val="1577180098"/>
                  </a:ext>
                </a:extLst>
              </a:tr>
              <a:tr h="276586">
                <a:tc>
                  <a:txBody>
                    <a:bodyPr/>
                    <a:lstStyle/>
                    <a:p>
                      <a:pPr algn="ct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001B71"/>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001B7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extLst>
                  <a:ext uri="{0D108BD9-81ED-4DB2-BD59-A6C34878D82A}">
                    <a16:rowId xmlns:a16="http://schemas.microsoft.com/office/drawing/2014/main" val="988255196"/>
                  </a:ext>
                </a:extLst>
              </a:tr>
              <a:tr h="2765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001B71"/>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001B71"/>
                      </a:solidFill>
                      <a:prstDash val="solid"/>
                      <a:round/>
                      <a:headEnd type="none" w="med" len="med"/>
                      <a:tailEnd type="none" w="med" len="med"/>
                    </a:lnT>
                    <a:lnB w="12700" cap="flat" cmpd="sng" algn="ctr">
                      <a:solidFill>
                        <a:srgbClr val="001B7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extLst>
                  <a:ext uri="{0D108BD9-81ED-4DB2-BD59-A6C34878D82A}">
                    <a16:rowId xmlns:a16="http://schemas.microsoft.com/office/drawing/2014/main" val="3377887121"/>
                  </a:ext>
                </a:extLst>
              </a:tr>
              <a:tr h="2765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001B71"/>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001B71"/>
                      </a:solidFill>
                      <a:prstDash val="solid"/>
                      <a:round/>
                      <a:headEnd type="none" w="med" len="med"/>
                      <a:tailEnd type="none" w="med" len="med"/>
                    </a:lnT>
                    <a:lnB w="12700" cap="flat" cmpd="sng" algn="ctr">
                      <a:solidFill>
                        <a:srgbClr val="001B7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algn="ct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extLst>
                  <a:ext uri="{0D108BD9-81ED-4DB2-BD59-A6C34878D82A}">
                    <a16:rowId xmlns:a16="http://schemas.microsoft.com/office/drawing/2014/main" val="2157991891"/>
                  </a:ext>
                </a:extLst>
              </a:tr>
            </a:tbl>
          </a:graphicData>
        </a:graphic>
      </p:graphicFrame>
      <p:graphicFrame>
        <p:nvGraphicFramePr>
          <p:cNvPr id="6" name="Table 5">
            <a:extLst>
              <a:ext uri="{FF2B5EF4-FFF2-40B4-BE49-F238E27FC236}">
                <a16:creationId xmlns:a16="http://schemas.microsoft.com/office/drawing/2014/main" id="{485AC98B-3184-4158-8DB1-FD0896BAEA5C}"/>
              </a:ext>
            </a:extLst>
          </p:cNvPr>
          <p:cNvGraphicFramePr>
            <a:graphicFrameLocks noGrp="1"/>
          </p:cNvGraphicFramePr>
          <p:nvPr userDrawn="1">
            <p:extLst>
              <p:ext uri="{D42A27DB-BD31-4B8C-83A1-F6EECF244321}">
                <p14:modId xmlns:p14="http://schemas.microsoft.com/office/powerpoint/2010/main" val="2248348035"/>
              </p:ext>
            </p:extLst>
          </p:nvPr>
        </p:nvGraphicFramePr>
        <p:xfrm>
          <a:off x="287338" y="3153802"/>
          <a:ext cx="7137192" cy="1106344"/>
        </p:xfrm>
        <a:graphic>
          <a:graphicData uri="http://schemas.openxmlformats.org/drawingml/2006/table">
            <a:tbl>
              <a:tblPr firstRow="1" bandRow="1">
                <a:tableStyleId>{5C22544A-7EE6-4342-B048-85BDC9FD1C3A}</a:tableStyleId>
              </a:tblPr>
              <a:tblGrid>
                <a:gridCol w="1189532">
                  <a:extLst>
                    <a:ext uri="{9D8B030D-6E8A-4147-A177-3AD203B41FA5}">
                      <a16:colId xmlns:a16="http://schemas.microsoft.com/office/drawing/2014/main" val="3822116847"/>
                    </a:ext>
                  </a:extLst>
                </a:gridCol>
                <a:gridCol w="1189532">
                  <a:extLst>
                    <a:ext uri="{9D8B030D-6E8A-4147-A177-3AD203B41FA5}">
                      <a16:colId xmlns:a16="http://schemas.microsoft.com/office/drawing/2014/main" val="1796008628"/>
                    </a:ext>
                  </a:extLst>
                </a:gridCol>
                <a:gridCol w="1189532">
                  <a:extLst>
                    <a:ext uri="{9D8B030D-6E8A-4147-A177-3AD203B41FA5}">
                      <a16:colId xmlns:a16="http://schemas.microsoft.com/office/drawing/2014/main" val="3879958063"/>
                    </a:ext>
                  </a:extLst>
                </a:gridCol>
                <a:gridCol w="1189532">
                  <a:extLst>
                    <a:ext uri="{9D8B030D-6E8A-4147-A177-3AD203B41FA5}">
                      <a16:colId xmlns:a16="http://schemas.microsoft.com/office/drawing/2014/main" val="3650332254"/>
                    </a:ext>
                  </a:extLst>
                </a:gridCol>
                <a:gridCol w="1189532">
                  <a:extLst>
                    <a:ext uri="{9D8B030D-6E8A-4147-A177-3AD203B41FA5}">
                      <a16:colId xmlns:a16="http://schemas.microsoft.com/office/drawing/2014/main" val="3035283889"/>
                    </a:ext>
                  </a:extLst>
                </a:gridCol>
                <a:gridCol w="1189532">
                  <a:extLst>
                    <a:ext uri="{9D8B030D-6E8A-4147-A177-3AD203B41FA5}">
                      <a16:colId xmlns:a16="http://schemas.microsoft.com/office/drawing/2014/main" val="2593290401"/>
                    </a:ext>
                  </a:extLst>
                </a:gridCol>
              </a:tblGrid>
              <a:tr h="276586">
                <a:tc>
                  <a:txBody>
                    <a:bodyPr/>
                    <a:lstStyle/>
                    <a:p>
                      <a:pPr algn="ctr"/>
                      <a:r>
                        <a:rPr lang="en-US" sz="800" b="0" i="0" dirty="0">
                          <a:latin typeface="+mj-lt"/>
                        </a:rPr>
                        <a:t>XXXXXXXXXXXXX</a:t>
                      </a:r>
                    </a:p>
                  </a:txBody>
                  <a:tcPr marL="32707" marR="32707" marT="49061" marB="49061" anchor="ctr">
                    <a:lnL w="12700" cap="flat" cmpd="sng" algn="ctr">
                      <a:solidFill>
                        <a:srgbClr val="2DB8C5"/>
                      </a:solidFill>
                      <a:prstDash val="solid"/>
                      <a:round/>
                      <a:headEnd type="none" w="med" len="med"/>
                      <a:tailEnd type="none" w="med" len="med"/>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a:t>
                      </a:r>
                      <a:endParaRPr lang="en-US" sz="800" dirty="0">
                        <a:latin typeface="+mj-lt"/>
                      </a:endParaRPr>
                    </a:p>
                  </a:txBody>
                  <a:tcPr marL="32707" marR="32707" marT="49061" marB="49061" anchor="ctr">
                    <a:lnL w="12700" cmpd="sng">
                      <a:noFill/>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mpd="sng">
                      <a:noFill/>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mpd="sng">
                      <a:noFill/>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mpd="sng">
                      <a:noFill/>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mpd="sng">
                      <a:noFill/>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extLst>
                  <a:ext uri="{0D108BD9-81ED-4DB2-BD59-A6C34878D82A}">
                    <a16:rowId xmlns:a16="http://schemas.microsoft.com/office/drawing/2014/main" val="1577180098"/>
                  </a:ext>
                </a:extLst>
              </a:tr>
              <a:tr h="276586">
                <a:tc>
                  <a:txBody>
                    <a:bodyPr/>
                    <a:lstStyle/>
                    <a:p>
                      <a:pPr algn="ct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8255196"/>
                  </a:ext>
                </a:extLst>
              </a:tr>
              <a:tr h="2765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7887121"/>
                  </a:ext>
                </a:extLst>
              </a:tr>
              <a:tr h="2765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57991891"/>
                  </a:ext>
                </a:extLst>
              </a:tr>
            </a:tbl>
          </a:graphicData>
        </a:graphic>
      </p:graphicFrame>
      <p:sp>
        <p:nvSpPr>
          <p:cNvPr id="10"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7" name="Text Placeholder 2">
            <a:extLst>
              <a:ext uri="{FF2B5EF4-FFF2-40B4-BE49-F238E27FC236}">
                <a16:creationId xmlns:a16="http://schemas.microsoft.com/office/drawing/2014/main" id="{3ABA65EC-BE67-47F1-855B-E0BFD2EA8CE3}"/>
              </a:ext>
            </a:extLst>
          </p:cNvPr>
          <p:cNvSpPr>
            <a:spLocks noGrp="1"/>
          </p:cNvSpPr>
          <p:nvPr>
            <p:ph type="body" sz="quarter" idx="13" hasCustomPrompt="1"/>
          </p:nvPr>
        </p:nvSpPr>
        <p:spPr>
          <a:xfrm>
            <a:off x="186596" y="1311275"/>
            <a:ext cx="867209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p:txBody>
      </p:sp>
    </p:spTree>
    <p:extLst>
      <p:ext uri="{BB962C8B-B14F-4D97-AF65-F5344CB8AC3E}">
        <p14:creationId xmlns:p14="http://schemas.microsoft.com/office/powerpoint/2010/main" val="3833570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End slide_Logo">
    <p:bg>
      <p:bgPr>
        <a:solidFill>
          <a:srgbClr val="1C3D74"/>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F016AB-50EC-D145-8FEE-4F74E8E3B1D6}"/>
              </a:ext>
            </a:extLst>
          </p:cNvPr>
          <p:cNvPicPr>
            <a:picLocks noChangeAspect="1"/>
          </p:cNvPicPr>
          <p:nvPr userDrawn="1"/>
        </p:nvPicPr>
        <p:blipFill>
          <a:blip r:embed="rId2"/>
          <a:stretch>
            <a:fillRect/>
          </a:stretch>
        </p:blipFill>
        <p:spPr>
          <a:xfrm>
            <a:off x="2126987" y="1954746"/>
            <a:ext cx="4335556" cy="1158812"/>
          </a:xfrm>
          <a:prstGeom prst="rect">
            <a:avLst/>
          </a:prstGeom>
        </p:spPr>
      </p:pic>
    </p:spTree>
    <p:extLst>
      <p:ext uri="{BB962C8B-B14F-4D97-AF65-F5344CB8AC3E}">
        <p14:creationId xmlns:p14="http://schemas.microsoft.com/office/powerpoint/2010/main" val="34040250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End slide_Logo">
    <p:bg>
      <p:bgPr>
        <a:solidFill>
          <a:srgbClr val="1C3D74"/>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F016AB-50EC-D145-8FEE-4F74E8E3B1D6}"/>
              </a:ext>
            </a:extLst>
          </p:cNvPr>
          <p:cNvPicPr>
            <a:picLocks noChangeAspect="1"/>
          </p:cNvPicPr>
          <p:nvPr userDrawn="1"/>
        </p:nvPicPr>
        <p:blipFill>
          <a:blip r:embed="rId2"/>
          <a:stretch>
            <a:fillRect/>
          </a:stretch>
        </p:blipFill>
        <p:spPr>
          <a:xfrm>
            <a:off x="2126986" y="3228967"/>
            <a:ext cx="4335556" cy="1158812"/>
          </a:xfrm>
          <a:prstGeom prst="rect">
            <a:avLst/>
          </a:prstGeom>
        </p:spPr>
      </p:pic>
      <p:sp>
        <p:nvSpPr>
          <p:cNvPr id="2" name="TextBox 1">
            <a:extLst>
              <a:ext uri="{FF2B5EF4-FFF2-40B4-BE49-F238E27FC236}">
                <a16:creationId xmlns:a16="http://schemas.microsoft.com/office/drawing/2014/main" id="{AF811C00-D549-464E-ADFA-3C1836754071}"/>
              </a:ext>
            </a:extLst>
          </p:cNvPr>
          <p:cNvSpPr txBox="1"/>
          <p:nvPr userDrawn="1"/>
        </p:nvSpPr>
        <p:spPr>
          <a:xfrm>
            <a:off x="3282511" y="1820461"/>
            <a:ext cx="2770419" cy="646331"/>
          </a:xfrm>
          <a:prstGeom prst="rect">
            <a:avLst/>
          </a:prstGeom>
          <a:noFill/>
        </p:spPr>
        <p:txBody>
          <a:bodyPr wrap="square" rtlCol="0">
            <a:spAutoFit/>
          </a:bodyPr>
          <a:lstStyle/>
          <a:p>
            <a:pPr algn="l"/>
            <a:r>
              <a:rPr lang="en-GB" sz="3600" b="1" dirty="0">
                <a:solidFill>
                  <a:schemeClr val="bg1"/>
                </a:solidFill>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2263592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slide 3">
    <p:spTree>
      <p:nvGrpSpPr>
        <p:cNvPr id="1" name=""/>
        <p:cNvGrpSpPr/>
        <p:nvPr/>
      </p:nvGrpSpPr>
      <p:grpSpPr>
        <a:xfrm>
          <a:off x="0" y="0"/>
          <a:ext cx="0" cy="0"/>
          <a:chOff x="0" y="0"/>
          <a:chExt cx="0" cy="0"/>
        </a:xfrm>
      </p:grpSpPr>
      <p:sp>
        <p:nvSpPr>
          <p:cNvPr id="13"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7" name="Text Placeholder 2">
            <a:extLst>
              <a:ext uri="{FF2B5EF4-FFF2-40B4-BE49-F238E27FC236}">
                <a16:creationId xmlns:a16="http://schemas.microsoft.com/office/drawing/2014/main" id="{BF9F98BB-2095-434E-97D1-3636B7E7563C}"/>
              </a:ext>
            </a:extLst>
          </p:cNvPr>
          <p:cNvSpPr>
            <a:spLocks noGrp="1"/>
          </p:cNvSpPr>
          <p:nvPr>
            <p:ph type="body" sz="quarter" idx="13" hasCustomPrompt="1"/>
          </p:nvPr>
        </p:nvSpPr>
        <p:spPr>
          <a:xfrm>
            <a:off x="186596" y="1311275"/>
            <a:ext cx="4277455"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marL="0" indent="0">
              <a:buNone/>
            </a:pPr>
            <a:endParaRPr lang="en-US" dirty="0"/>
          </a:p>
        </p:txBody>
      </p:sp>
      <p:sp>
        <p:nvSpPr>
          <p:cNvPr id="9" name="Text Placeholder 2">
            <a:extLst>
              <a:ext uri="{FF2B5EF4-FFF2-40B4-BE49-F238E27FC236}">
                <a16:creationId xmlns:a16="http://schemas.microsoft.com/office/drawing/2014/main" id="{35C7A6F9-784D-428C-B9C4-650A70FFC077}"/>
              </a:ext>
            </a:extLst>
          </p:cNvPr>
          <p:cNvSpPr>
            <a:spLocks noGrp="1"/>
          </p:cNvSpPr>
          <p:nvPr>
            <p:ph type="body" sz="quarter" idx="14" hasCustomPrompt="1"/>
          </p:nvPr>
        </p:nvSpPr>
        <p:spPr>
          <a:xfrm>
            <a:off x="4580865" y="1311275"/>
            <a:ext cx="4277455"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p:txBody>
      </p:sp>
    </p:spTree>
    <p:extLst>
      <p:ext uri="{BB962C8B-B14F-4D97-AF65-F5344CB8AC3E}">
        <p14:creationId xmlns:p14="http://schemas.microsoft.com/office/powerpoint/2010/main" val="31022035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End slide_Logo">
    <p:bg>
      <p:bgPr>
        <a:solidFill>
          <a:srgbClr val="1C3D74"/>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F016AB-50EC-D145-8FEE-4F74E8E3B1D6}"/>
              </a:ext>
            </a:extLst>
          </p:cNvPr>
          <p:cNvPicPr>
            <a:picLocks noChangeAspect="1"/>
          </p:cNvPicPr>
          <p:nvPr userDrawn="1"/>
        </p:nvPicPr>
        <p:blipFill>
          <a:blip r:embed="rId2"/>
          <a:stretch>
            <a:fillRect/>
          </a:stretch>
        </p:blipFill>
        <p:spPr>
          <a:xfrm>
            <a:off x="2126986" y="1954745"/>
            <a:ext cx="4335556" cy="1158812"/>
          </a:xfrm>
          <a:prstGeom prst="rect">
            <a:avLst/>
          </a:prstGeom>
        </p:spPr>
      </p:pic>
    </p:spTree>
    <p:extLst>
      <p:ext uri="{BB962C8B-B14F-4D97-AF65-F5344CB8AC3E}">
        <p14:creationId xmlns:p14="http://schemas.microsoft.com/office/powerpoint/2010/main" val="429369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6C74048-C75E-FD4A-A2F0-C36E16C2A344}"/>
              </a:ext>
            </a:extLst>
          </p:cNvPr>
          <p:cNvSpPr>
            <a:spLocks noGrp="1"/>
          </p:cNvSpPr>
          <p:nvPr>
            <p:ph type="pic" sz="quarter" idx="11" hasCustomPrompt="1"/>
          </p:nvPr>
        </p:nvSpPr>
        <p:spPr>
          <a:xfrm>
            <a:off x="4679950" y="1311276"/>
            <a:ext cx="4186238" cy="2791997"/>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9" name="Text Placeholder 8">
            <a:extLst>
              <a:ext uri="{FF2B5EF4-FFF2-40B4-BE49-F238E27FC236}">
                <a16:creationId xmlns:a16="http://schemas.microsoft.com/office/drawing/2014/main" id="{C8558A91-5849-F74E-9FFB-8BB3E3F86F0C}"/>
              </a:ext>
            </a:extLst>
          </p:cNvPr>
          <p:cNvSpPr>
            <a:spLocks noGrp="1"/>
          </p:cNvSpPr>
          <p:nvPr>
            <p:ph type="body" sz="quarter" idx="12" hasCustomPrompt="1"/>
          </p:nvPr>
        </p:nvSpPr>
        <p:spPr>
          <a:xfrm>
            <a:off x="4679950" y="4176072"/>
            <a:ext cx="4186238" cy="87954"/>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1"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7" name="Text Placeholder 2">
            <a:extLst>
              <a:ext uri="{FF2B5EF4-FFF2-40B4-BE49-F238E27FC236}">
                <a16:creationId xmlns:a16="http://schemas.microsoft.com/office/drawing/2014/main" id="{00C9E275-0734-425E-938B-16131D4657EE}"/>
              </a:ext>
            </a:extLst>
          </p:cNvPr>
          <p:cNvSpPr>
            <a:spLocks noGrp="1"/>
          </p:cNvSpPr>
          <p:nvPr>
            <p:ph type="body" sz="quarter" idx="13" hasCustomPrompt="1"/>
          </p:nvPr>
        </p:nvSpPr>
        <p:spPr>
          <a:xfrm>
            <a:off x="186596" y="1311275"/>
            <a:ext cx="4385404"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90828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2">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6C74048-C75E-FD4A-A2F0-C36E16C2A344}"/>
              </a:ext>
            </a:extLst>
          </p:cNvPr>
          <p:cNvSpPr>
            <a:spLocks noGrp="1"/>
          </p:cNvSpPr>
          <p:nvPr>
            <p:ph type="pic" sz="quarter" idx="11" hasCustomPrompt="1"/>
          </p:nvPr>
        </p:nvSpPr>
        <p:spPr>
          <a:xfrm>
            <a:off x="6767512" y="1311276"/>
            <a:ext cx="2098675" cy="2773707"/>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13" name="Text Placeholder 8">
            <a:extLst>
              <a:ext uri="{FF2B5EF4-FFF2-40B4-BE49-F238E27FC236}">
                <a16:creationId xmlns:a16="http://schemas.microsoft.com/office/drawing/2014/main" id="{C8558A91-5849-F74E-9FFB-8BB3E3F86F0C}"/>
              </a:ext>
            </a:extLst>
          </p:cNvPr>
          <p:cNvSpPr>
            <a:spLocks noGrp="1"/>
          </p:cNvSpPr>
          <p:nvPr>
            <p:ph type="body" sz="quarter" idx="12" hasCustomPrompt="1"/>
          </p:nvPr>
        </p:nvSpPr>
        <p:spPr>
          <a:xfrm>
            <a:off x="6767512" y="4176072"/>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0"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3" name="Text Placeholder 2">
            <a:extLst>
              <a:ext uri="{FF2B5EF4-FFF2-40B4-BE49-F238E27FC236}">
                <a16:creationId xmlns:a16="http://schemas.microsoft.com/office/drawing/2014/main" id="{9602840F-CF0A-4B0C-876C-214741C51912}"/>
              </a:ext>
            </a:extLst>
          </p:cNvPr>
          <p:cNvSpPr>
            <a:spLocks noGrp="1"/>
          </p:cNvSpPr>
          <p:nvPr>
            <p:ph type="body" sz="quarter" idx="13" hasCustomPrompt="1"/>
          </p:nvPr>
        </p:nvSpPr>
        <p:spPr>
          <a:xfrm>
            <a:off x="186596" y="1311275"/>
            <a:ext cx="6447286"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1516180862"/>
      </p:ext>
    </p:extLst>
  </p:cSld>
  <p:clrMapOvr>
    <a:masterClrMapping/>
  </p:clrMapOvr>
  <p:extLst>
    <p:ext uri="{DCECCB84-F9BA-43D5-87BE-67443E8EF086}">
      <p15:sldGuideLst xmlns:p15="http://schemas.microsoft.com/office/powerpoint/2012/main">
        <p15:guide id="1" pos="4195">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3 ">
    <p:spTree>
      <p:nvGrpSpPr>
        <p:cNvPr id="1" name=""/>
        <p:cNvGrpSpPr/>
        <p:nvPr/>
      </p:nvGrpSpPr>
      <p:grpSpPr>
        <a:xfrm>
          <a:off x="0" y="0"/>
          <a:ext cx="0" cy="0"/>
          <a:chOff x="0" y="0"/>
          <a:chExt cx="0" cy="0"/>
        </a:xfrm>
      </p:grpSpPr>
      <p:sp>
        <p:nvSpPr>
          <p:cNvPr id="9" name="Picture Placeholder 5">
            <a:extLst>
              <a:ext uri="{FF2B5EF4-FFF2-40B4-BE49-F238E27FC236}">
                <a16:creationId xmlns:a16="http://schemas.microsoft.com/office/drawing/2014/main" id="{EBDDE399-7978-8146-B813-A0B3CFED1CCE}"/>
              </a:ext>
            </a:extLst>
          </p:cNvPr>
          <p:cNvSpPr>
            <a:spLocks noGrp="1"/>
          </p:cNvSpPr>
          <p:nvPr>
            <p:ph type="pic" sz="quarter" idx="14" hasCustomPrompt="1"/>
          </p:nvPr>
        </p:nvSpPr>
        <p:spPr>
          <a:xfrm>
            <a:off x="6767512"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11" name="Picture Placeholder 5">
            <a:extLst>
              <a:ext uri="{FF2B5EF4-FFF2-40B4-BE49-F238E27FC236}">
                <a16:creationId xmlns:a16="http://schemas.microsoft.com/office/drawing/2014/main" id="{6D51F31A-86D2-8C4F-A1A9-C88372B37B39}"/>
              </a:ext>
            </a:extLst>
          </p:cNvPr>
          <p:cNvSpPr>
            <a:spLocks noGrp="1"/>
          </p:cNvSpPr>
          <p:nvPr>
            <p:ph type="pic" sz="quarter" idx="16" hasCustomPrompt="1"/>
          </p:nvPr>
        </p:nvSpPr>
        <p:spPr>
          <a:xfrm>
            <a:off x="6767513" y="1311274"/>
            <a:ext cx="2098675"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17" name="Text Placeholder 8">
            <a:extLst>
              <a:ext uri="{FF2B5EF4-FFF2-40B4-BE49-F238E27FC236}">
                <a16:creationId xmlns:a16="http://schemas.microsoft.com/office/drawing/2014/main" id="{C8558A91-5849-F74E-9FFB-8BB3E3F86F0C}"/>
              </a:ext>
            </a:extLst>
          </p:cNvPr>
          <p:cNvSpPr>
            <a:spLocks noGrp="1"/>
          </p:cNvSpPr>
          <p:nvPr>
            <p:ph type="body" sz="quarter" idx="12" hasCustomPrompt="1"/>
          </p:nvPr>
        </p:nvSpPr>
        <p:spPr>
          <a:xfrm>
            <a:off x="6767511" y="2607606"/>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8" name="Text Placeholder 8">
            <a:extLst>
              <a:ext uri="{FF2B5EF4-FFF2-40B4-BE49-F238E27FC236}">
                <a16:creationId xmlns:a16="http://schemas.microsoft.com/office/drawing/2014/main" id="{C8558A91-5849-F74E-9FFB-8BB3E3F86F0C}"/>
              </a:ext>
            </a:extLst>
          </p:cNvPr>
          <p:cNvSpPr>
            <a:spLocks noGrp="1"/>
          </p:cNvSpPr>
          <p:nvPr>
            <p:ph type="body" sz="quarter" idx="17" hasCustomPrompt="1"/>
          </p:nvPr>
        </p:nvSpPr>
        <p:spPr>
          <a:xfrm>
            <a:off x="6767513" y="4176072"/>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3"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10" name="Text Placeholder 2">
            <a:extLst>
              <a:ext uri="{FF2B5EF4-FFF2-40B4-BE49-F238E27FC236}">
                <a16:creationId xmlns:a16="http://schemas.microsoft.com/office/drawing/2014/main" id="{739CEF63-09E5-47AB-B122-292E3DA7266B}"/>
              </a:ext>
            </a:extLst>
          </p:cNvPr>
          <p:cNvSpPr>
            <a:spLocks noGrp="1"/>
          </p:cNvSpPr>
          <p:nvPr>
            <p:ph type="body" sz="quarter" idx="13" hasCustomPrompt="1"/>
          </p:nvPr>
        </p:nvSpPr>
        <p:spPr>
          <a:xfrm>
            <a:off x="186596" y="1311275"/>
            <a:ext cx="6447286"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184004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4">
    <p:spTree>
      <p:nvGrpSpPr>
        <p:cNvPr id="1" name=""/>
        <p:cNvGrpSpPr/>
        <p:nvPr/>
      </p:nvGrpSpPr>
      <p:grpSpPr>
        <a:xfrm>
          <a:off x="0" y="0"/>
          <a:ext cx="0" cy="0"/>
          <a:chOff x="0" y="0"/>
          <a:chExt cx="0" cy="0"/>
        </a:xfrm>
      </p:grpSpPr>
      <p:sp>
        <p:nvSpPr>
          <p:cNvPr id="14" name="Picture Placeholder 5">
            <a:extLst>
              <a:ext uri="{FF2B5EF4-FFF2-40B4-BE49-F238E27FC236}">
                <a16:creationId xmlns:a16="http://schemas.microsoft.com/office/drawing/2014/main" id="{DE942392-5A1D-4B43-9FC3-CF83A59FC53E}"/>
              </a:ext>
            </a:extLst>
          </p:cNvPr>
          <p:cNvSpPr>
            <a:spLocks noGrp="1"/>
          </p:cNvSpPr>
          <p:nvPr>
            <p:ph type="pic" sz="quarter" idx="16" hasCustomPrompt="1"/>
          </p:nvPr>
        </p:nvSpPr>
        <p:spPr>
          <a:xfrm>
            <a:off x="6767513" y="1311275"/>
            <a:ext cx="2098675"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18" name="Picture Placeholder 5">
            <a:extLst>
              <a:ext uri="{FF2B5EF4-FFF2-40B4-BE49-F238E27FC236}">
                <a16:creationId xmlns:a16="http://schemas.microsoft.com/office/drawing/2014/main" id="{FA0FF9DD-FA38-C644-8804-531A719824B2}"/>
              </a:ext>
            </a:extLst>
          </p:cNvPr>
          <p:cNvSpPr>
            <a:spLocks noGrp="1"/>
          </p:cNvSpPr>
          <p:nvPr>
            <p:ph type="pic" sz="quarter" idx="20" hasCustomPrompt="1"/>
          </p:nvPr>
        </p:nvSpPr>
        <p:spPr>
          <a:xfrm>
            <a:off x="4572001" y="1322602"/>
            <a:ext cx="2098675"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4" name="Text Placeholder 8">
            <a:extLst>
              <a:ext uri="{FF2B5EF4-FFF2-40B4-BE49-F238E27FC236}">
                <a16:creationId xmlns:a16="http://schemas.microsoft.com/office/drawing/2014/main" id="{C8558A91-5849-F74E-9FFB-8BB3E3F86F0C}"/>
              </a:ext>
            </a:extLst>
          </p:cNvPr>
          <p:cNvSpPr>
            <a:spLocks noGrp="1"/>
          </p:cNvSpPr>
          <p:nvPr>
            <p:ph type="body" sz="quarter" idx="12" hasCustomPrompt="1"/>
          </p:nvPr>
        </p:nvSpPr>
        <p:spPr>
          <a:xfrm>
            <a:off x="6767511" y="2607606"/>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25" name="Text Placeholder 8">
            <a:extLst>
              <a:ext uri="{FF2B5EF4-FFF2-40B4-BE49-F238E27FC236}">
                <a16:creationId xmlns:a16="http://schemas.microsoft.com/office/drawing/2014/main" id="{C8558A91-5849-F74E-9FFB-8BB3E3F86F0C}"/>
              </a:ext>
            </a:extLst>
          </p:cNvPr>
          <p:cNvSpPr>
            <a:spLocks noGrp="1"/>
          </p:cNvSpPr>
          <p:nvPr>
            <p:ph type="body" sz="quarter" idx="17" hasCustomPrompt="1"/>
          </p:nvPr>
        </p:nvSpPr>
        <p:spPr>
          <a:xfrm>
            <a:off x="6767513" y="4176072"/>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26" name="Picture Placeholder 5">
            <a:extLst>
              <a:ext uri="{FF2B5EF4-FFF2-40B4-BE49-F238E27FC236}">
                <a16:creationId xmlns:a16="http://schemas.microsoft.com/office/drawing/2014/main" id="{EBDDE399-7978-8146-B813-A0B3CFED1CCE}"/>
              </a:ext>
            </a:extLst>
          </p:cNvPr>
          <p:cNvSpPr>
            <a:spLocks noGrp="1"/>
          </p:cNvSpPr>
          <p:nvPr>
            <p:ph type="pic" sz="quarter" idx="14" hasCustomPrompt="1"/>
          </p:nvPr>
        </p:nvSpPr>
        <p:spPr>
          <a:xfrm>
            <a:off x="6767512"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7" name="Picture Placeholder 5">
            <a:extLst>
              <a:ext uri="{FF2B5EF4-FFF2-40B4-BE49-F238E27FC236}">
                <a16:creationId xmlns:a16="http://schemas.microsoft.com/office/drawing/2014/main" id="{EBDDE399-7978-8146-B813-A0B3CFED1CCE}"/>
              </a:ext>
            </a:extLst>
          </p:cNvPr>
          <p:cNvSpPr>
            <a:spLocks noGrp="1"/>
          </p:cNvSpPr>
          <p:nvPr>
            <p:ph type="pic" sz="quarter" idx="21" hasCustomPrompt="1"/>
          </p:nvPr>
        </p:nvSpPr>
        <p:spPr>
          <a:xfrm>
            <a:off x="4572001"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8" name="Text Placeholder 8">
            <a:extLst>
              <a:ext uri="{FF2B5EF4-FFF2-40B4-BE49-F238E27FC236}">
                <a16:creationId xmlns:a16="http://schemas.microsoft.com/office/drawing/2014/main" id="{C8558A91-5849-F74E-9FFB-8BB3E3F86F0C}"/>
              </a:ext>
            </a:extLst>
          </p:cNvPr>
          <p:cNvSpPr>
            <a:spLocks noGrp="1"/>
          </p:cNvSpPr>
          <p:nvPr>
            <p:ph type="body" sz="quarter" idx="22" hasCustomPrompt="1"/>
          </p:nvPr>
        </p:nvSpPr>
        <p:spPr>
          <a:xfrm>
            <a:off x="4571999" y="2607606"/>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29" name="Text Placeholder 8">
            <a:extLst>
              <a:ext uri="{FF2B5EF4-FFF2-40B4-BE49-F238E27FC236}">
                <a16:creationId xmlns:a16="http://schemas.microsoft.com/office/drawing/2014/main" id="{C8558A91-5849-F74E-9FFB-8BB3E3F86F0C}"/>
              </a:ext>
            </a:extLst>
          </p:cNvPr>
          <p:cNvSpPr>
            <a:spLocks noGrp="1"/>
          </p:cNvSpPr>
          <p:nvPr>
            <p:ph type="body" sz="quarter" idx="23" hasCustomPrompt="1"/>
          </p:nvPr>
        </p:nvSpPr>
        <p:spPr>
          <a:xfrm>
            <a:off x="4571999" y="4173000"/>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9"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12" name="Text Placeholder 2">
            <a:extLst>
              <a:ext uri="{FF2B5EF4-FFF2-40B4-BE49-F238E27FC236}">
                <a16:creationId xmlns:a16="http://schemas.microsoft.com/office/drawing/2014/main" id="{A5E523E2-4C7B-424A-8715-BA3BD5E8B973}"/>
              </a:ext>
            </a:extLst>
          </p:cNvPr>
          <p:cNvSpPr>
            <a:spLocks noGrp="1"/>
          </p:cNvSpPr>
          <p:nvPr>
            <p:ph type="body" sz="quarter" idx="13" hasCustomPrompt="1"/>
          </p:nvPr>
        </p:nvSpPr>
        <p:spPr>
          <a:xfrm>
            <a:off x="186597" y="1311275"/>
            <a:ext cx="4288564"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147593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5">
    <p:spTree>
      <p:nvGrpSpPr>
        <p:cNvPr id="1" name=""/>
        <p:cNvGrpSpPr/>
        <p:nvPr/>
      </p:nvGrpSpPr>
      <p:grpSpPr>
        <a:xfrm>
          <a:off x="0" y="0"/>
          <a:ext cx="0" cy="0"/>
          <a:chOff x="0" y="0"/>
          <a:chExt cx="0" cy="0"/>
        </a:xfrm>
      </p:grpSpPr>
      <p:sp>
        <p:nvSpPr>
          <p:cNvPr id="21" name="Picture Placeholder 5">
            <a:extLst>
              <a:ext uri="{FF2B5EF4-FFF2-40B4-BE49-F238E27FC236}">
                <a16:creationId xmlns:a16="http://schemas.microsoft.com/office/drawing/2014/main" id="{FA0FF9DD-FA38-C644-8804-531A719824B2}"/>
              </a:ext>
            </a:extLst>
          </p:cNvPr>
          <p:cNvSpPr>
            <a:spLocks noGrp="1"/>
          </p:cNvSpPr>
          <p:nvPr>
            <p:ph type="pic" sz="quarter" idx="20" hasCustomPrompt="1"/>
          </p:nvPr>
        </p:nvSpPr>
        <p:spPr>
          <a:xfrm>
            <a:off x="4572001" y="1322602"/>
            <a:ext cx="2098675"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2" name="Picture Placeholder 5">
            <a:extLst>
              <a:ext uri="{FF2B5EF4-FFF2-40B4-BE49-F238E27FC236}">
                <a16:creationId xmlns:a16="http://schemas.microsoft.com/office/drawing/2014/main" id="{EBDDE399-7978-8146-B813-A0B3CFED1CCE}"/>
              </a:ext>
            </a:extLst>
          </p:cNvPr>
          <p:cNvSpPr>
            <a:spLocks noGrp="1"/>
          </p:cNvSpPr>
          <p:nvPr>
            <p:ph type="pic" sz="quarter" idx="21" hasCustomPrompt="1"/>
          </p:nvPr>
        </p:nvSpPr>
        <p:spPr>
          <a:xfrm>
            <a:off x="4572001"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3" name="Text Placeholder 8">
            <a:extLst>
              <a:ext uri="{FF2B5EF4-FFF2-40B4-BE49-F238E27FC236}">
                <a16:creationId xmlns:a16="http://schemas.microsoft.com/office/drawing/2014/main" id="{C8558A91-5849-F74E-9FFB-8BB3E3F86F0C}"/>
              </a:ext>
            </a:extLst>
          </p:cNvPr>
          <p:cNvSpPr>
            <a:spLocks noGrp="1"/>
          </p:cNvSpPr>
          <p:nvPr>
            <p:ph type="body" sz="quarter" idx="22" hasCustomPrompt="1"/>
          </p:nvPr>
        </p:nvSpPr>
        <p:spPr>
          <a:xfrm>
            <a:off x="4571999" y="2607606"/>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24" name="Text Placeholder 8">
            <a:extLst>
              <a:ext uri="{FF2B5EF4-FFF2-40B4-BE49-F238E27FC236}">
                <a16:creationId xmlns:a16="http://schemas.microsoft.com/office/drawing/2014/main" id="{C8558A91-5849-F74E-9FFB-8BB3E3F86F0C}"/>
              </a:ext>
            </a:extLst>
          </p:cNvPr>
          <p:cNvSpPr>
            <a:spLocks noGrp="1"/>
          </p:cNvSpPr>
          <p:nvPr>
            <p:ph type="body" sz="quarter" idx="23" hasCustomPrompt="1"/>
          </p:nvPr>
        </p:nvSpPr>
        <p:spPr>
          <a:xfrm>
            <a:off x="4571999" y="4173000"/>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33" name="Picture Placeholder 5">
            <a:extLst>
              <a:ext uri="{FF2B5EF4-FFF2-40B4-BE49-F238E27FC236}">
                <a16:creationId xmlns:a16="http://schemas.microsoft.com/office/drawing/2014/main" id="{FA0FF9DD-FA38-C644-8804-531A719824B2}"/>
              </a:ext>
            </a:extLst>
          </p:cNvPr>
          <p:cNvSpPr>
            <a:spLocks noGrp="1"/>
          </p:cNvSpPr>
          <p:nvPr>
            <p:ph type="pic" sz="quarter" idx="24" hasCustomPrompt="1"/>
          </p:nvPr>
        </p:nvSpPr>
        <p:spPr>
          <a:xfrm>
            <a:off x="6767513" y="1322601"/>
            <a:ext cx="2098675" cy="2792301"/>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34"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6767512" y="4177950"/>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6"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10" name="Text Placeholder 2">
            <a:extLst>
              <a:ext uri="{FF2B5EF4-FFF2-40B4-BE49-F238E27FC236}">
                <a16:creationId xmlns:a16="http://schemas.microsoft.com/office/drawing/2014/main" id="{7216A11E-B4A5-4F26-9049-F166D72D6258}"/>
              </a:ext>
            </a:extLst>
          </p:cNvPr>
          <p:cNvSpPr>
            <a:spLocks noGrp="1"/>
          </p:cNvSpPr>
          <p:nvPr>
            <p:ph type="body" sz="quarter" idx="13" hasCustomPrompt="1"/>
          </p:nvPr>
        </p:nvSpPr>
        <p:spPr>
          <a:xfrm>
            <a:off x="186597" y="1311275"/>
            <a:ext cx="4288564"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2869923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6">
    <p:spTree>
      <p:nvGrpSpPr>
        <p:cNvPr id="1" name=""/>
        <p:cNvGrpSpPr/>
        <p:nvPr/>
      </p:nvGrpSpPr>
      <p:grpSpPr>
        <a:xfrm>
          <a:off x="0" y="0"/>
          <a:ext cx="0" cy="0"/>
          <a:chOff x="0" y="0"/>
          <a:chExt cx="0" cy="0"/>
        </a:xfrm>
      </p:grpSpPr>
      <p:sp>
        <p:nvSpPr>
          <p:cNvPr id="21" name="Picture Placeholder 5">
            <a:extLst>
              <a:ext uri="{FF2B5EF4-FFF2-40B4-BE49-F238E27FC236}">
                <a16:creationId xmlns:a16="http://schemas.microsoft.com/office/drawing/2014/main" id="{FA0FF9DD-FA38-C644-8804-531A719824B2}"/>
              </a:ext>
            </a:extLst>
          </p:cNvPr>
          <p:cNvSpPr>
            <a:spLocks noGrp="1"/>
          </p:cNvSpPr>
          <p:nvPr>
            <p:ph type="pic" sz="quarter" idx="20" hasCustomPrompt="1"/>
          </p:nvPr>
        </p:nvSpPr>
        <p:spPr>
          <a:xfrm>
            <a:off x="4572001" y="1322602"/>
            <a:ext cx="4305300"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2" name="Text Placeholder 8">
            <a:extLst>
              <a:ext uri="{FF2B5EF4-FFF2-40B4-BE49-F238E27FC236}">
                <a16:creationId xmlns:a16="http://schemas.microsoft.com/office/drawing/2014/main" id="{C8558A91-5849-F74E-9FFB-8BB3E3F86F0C}"/>
              </a:ext>
            </a:extLst>
          </p:cNvPr>
          <p:cNvSpPr>
            <a:spLocks noGrp="1"/>
          </p:cNvSpPr>
          <p:nvPr>
            <p:ph type="body" sz="quarter" idx="22" hasCustomPrompt="1"/>
          </p:nvPr>
        </p:nvSpPr>
        <p:spPr>
          <a:xfrm>
            <a:off x="4571999" y="2607606"/>
            <a:ext cx="4305302"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23" name="Picture Placeholder 5">
            <a:extLst>
              <a:ext uri="{FF2B5EF4-FFF2-40B4-BE49-F238E27FC236}">
                <a16:creationId xmlns:a16="http://schemas.microsoft.com/office/drawing/2014/main" id="{EBDDE399-7978-8146-B813-A0B3CFED1CCE}"/>
              </a:ext>
            </a:extLst>
          </p:cNvPr>
          <p:cNvSpPr>
            <a:spLocks noGrp="1"/>
          </p:cNvSpPr>
          <p:nvPr>
            <p:ph type="pic" sz="quarter" idx="21" hasCustomPrompt="1"/>
          </p:nvPr>
        </p:nvSpPr>
        <p:spPr>
          <a:xfrm>
            <a:off x="4572001"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4" name="Text Placeholder 8">
            <a:extLst>
              <a:ext uri="{FF2B5EF4-FFF2-40B4-BE49-F238E27FC236}">
                <a16:creationId xmlns:a16="http://schemas.microsoft.com/office/drawing/2014/main" id="{C8558A91-5849-F74E-9FFB-8BB3E3F86F0C}"/>
              </a:ext>
            </a:extLst>
          </p:cNvPr>
          <p:cNvSpPr>
            <a:spLocks noGrp="1"/>
          </p:cNvSpPr>
          <p:nvPr>
            <p:ph type="body" sz="quarter" idx="23" hasCustomPrompt="1"/>
          </p:nvPr>
        </p:nvSpPr>
        <p:spPr>
          <a:xfrm>
            <a:off x="4571999" y="4173000"/>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25" name="Picture Placeholder 5">
            <a:extLst>
              <a:ext uri="{FF2B5EF4-FFF2-40B4-BE49-F238E27FC236}">
                <a16:creationId xmlns:a16="http://schemas.microsoft.com/office/drawing/2014/main" id="{EBDDE399-7978-8146-B813-A0B3CFED1CCE}"/>
              </a:ext>
            </a:extLst>
          </p:cNvPr>
          <p:cNvSpPr>
            <a:spLocks noGrp="1"/>
          </p:cNvSpPr>
          <p:nvPr>
            <p:ph type="pic" sz="quarter" idx="24" hasCustomPrompt="1"/>
          </p:nvPr>
        </p:nvSpPr>
        <p:spPr>
          <a:xfrm>
            <a:off x="6778626" y="2877213"/>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6"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6778624" y="4176072"/>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5"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10" name="Text Placeholder 2">
            <a:extLst>
              <a:ext uri="{FF2B5EF4-FFF2-40B4-BE49-F238E27FC236}">
                <a16:creationId xmlns:a16="http://schemas.microsoft.com/office/drawing/2014/main" id="{11A76B9A-C73D-41F4-848B-7B422BD2540C}"/>
              </a:ext>
            </a:extLst>
          </p:cNvPr>
          <p:cNvSpPr>
            <a:spLocks noGrp="1"/>
          </p:cNvSpPr>
          <p:nvPr>
            <p:ph type="body" sz="quarter" idx="13" hasCustomPrompt="1"/>
          </p:nvPr>
        </p:nvSpPr>
        <p:spPr>
          <a:xfrm>
            <a:off x="186597" y="1311275"/>
            <a:ext cx="4288564"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336850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2 column text + image + caption 1">
    <p:spTree>
      <p:nvGrpSpPr>
        <p:cNvPr id="1" name=""/>
        <p:cNvGrpSpPr/>
        <p:nvPr/>
      </p:nvGrpSpPr>
      <p:grpSpPr>
        <a:xfrm>
          <a:off x="0" y="0"/>
          <a:ext cx="0" cy="0"/>
          <a:chOff x="0" y="0"/>
          <a:chExt cx="0" cy="0"/>
        </a:xfrm>
      </p:grpSpPr>
      <p:sp>
        <p:nvSpPr>
          <p:cNvPr id="19" name="Picture Placeholder 5">
            <a:extLst>
              <a:ext uri="{FF2B5EF4-FFF2-40B4-BE49-F238E27FC236}">
                <a16:creationId xmlns:a16="http://schemas.microsoft.com/office/drawing/2014/main" id="{FA0FF9DD-FA38-C644-8804-531A719824B2}"/>
              </a:ext>
            </a:extLst>
          </p:cNvPr>
          <p:cNvSpPr>
            <a:spLocks noGrp="1"/>
          </p:cNvSpPr>
          <p:nvPr>
            <p:ph type="pic" sz="quarter" idx="24" hasCustomPrompt="1"/>
          </p:nvPr>
        </p:nvSpPr>
        <p:spPr>
          <a:xfrm>
            <a:off x="6102847" y="1322601"/>
            <a:ext cx="2763341" cy="2792301"/>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0"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6102847" y="4177950"/>
            <a:ext cx="2763341"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1"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9" name="Text Placeholder 2">
            <a:extLst>
              <a:ext uri="{FF2B5EF4-FFF2-40B4-BE49-F238E27FC236}">
                <a16:creationId xmlns:a16="http://schemas.microsoft.com/office/drawing/2014/main" id="{6B742EC7-0905-4619-9932-945C15BD9FB8}"/>
              </a:ext>
            </a:extLst>
          </p:cNvPr>
          <p:cNvSpPr>
            <a:spLocks noGrp="1"/>
          </p:cNvSpPr>
          <p:nvPr>
            <p:ph type="body" sz="quarter" idx="26" hasCustomPrompt="1"/>
          </p:nvPr>
        </p:nvSpPr>
        <p:spPr>
          <a:xfrm>
            <a:off x="3144721" y="1311275"/>
            <a:ext cx="285455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marL="457200" indent="0">
              <a:buFont typeface="Arial" panose="020B0604020202020204" pitchFamily="34" charset="0"/>
              <a:buNone/>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p:txBody>
      </p:sp>
      <p:sp>
        <p:nvSpPr>
          <p:cNvPr id="8" name="Text Placeholder 2">
            <a:extLst>
              <a:ext uri="{FF2B5EF4-FFF2-40B4-BE49-F238E27FC236}">
                <a16:creationId xmlns:a16="http://schemas.microsoft.com/office/drawing/2014/main" id="{E839734A-FE59-489D-8235-3CE5E3DE21EF}"/>
              </a:ext>
            </a:extLst>
          </p:cNvPr>
          <p:cNvSpPr>
            <a:spLocks noGrp="1"/>
          </p:cNvSpPr>
          <p:nvPr>
            <p:ph type="body" sz="quarter" idx="27" hasCustomPrompt="1"/>
          </p:nvPr>
        </p:nvSpPr>
        <p:spPr>
          <a:xfrm>
            <a:off x="186595" y="1311275"/>
            <a:ext cx="285455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3371719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23B30F1-BEAB-1D48-98D9-E0838B9BE62A}"/>
              </a:ext>
            </a:extLst>
          </p:cNvPr>
          <p:cNvPicPr>
            <a:picLocks noChangeAspect="1"/>
          </p:cNvPicPr>
          <p:nvPr userDrawn="1"/>
        </p:nvPicPr>
        <p:blipFill rotWithShape="1">
          <a:blip r:embed="rId20"/>
          <a:srcRect t="86937"/>
          <a:stretch/>
        </p:blipFill>
        <p:spPr>
          <a:xfrm>
            <a:off x="0" y="4471626"/>
            <a:ext cx="9144000" cy="671874"/>
          </a:xfrm>
          <a:prstGeom prst="rect">
            <a:avLst/>
          </a:prstGeom>
        </p:spPr>
      </p:pic>
      <p:pic>
        <p:nvPicPr>
          <p:cNvPr id="10" name="Picture 9">
            <a:extLst>
              <a:ext uri="{FF2B5EF4-FFF2-40B4-BE49-F238E27FC236}">
                <a16:creationId xmlns:a16="http://schemas.microsoft.com/office/drawing/2014/main" id="{F674CA67-DD21-8043-AD24-58925882A109}"/>
              </a:ext>
            </a:extLst>
          </p:cNvPr>
          <p:cNvPicPr>
            <a:picLocks noChangeAspect="1"/>
          </p:cNvPicPr>
          <p:nvPr userDrawn="1"/>
        </p:nvPicPr>
        <p:blipFill>
          <a:blip r:embed="rId21">
            <a:alphaModFix/>
          </a:blip>
          <a:stretch>
            <a:fillRect/>
          </a:stretch>
        </p:blipFill>
        <p:spPr>
          <a:xfrm>
            <a:off x="298188" y="4539884"/>
            <a:ext cx="1760102" cy="470442"/>
          </a:xfrm>
          <a:prstGeom prst="rect">
            <a:avLst/>
          </a:prstGeom>
        </p:spPr>
      </p:pic>
      <p:sp>
        <p:nvSpPr>
          <p:cNvPr id="13" name="TextBox 12">
            <a:extLst>
              <a:ext uri="{FF2B5EF4-FFF2-40B4-BE49-F238E27FC236}">
                <a16:creationId xmlns:a16="http://schemas.microsoft.com/office/drawing/2014/main" id="{5EFACAD1-D0A6-9749-A5C6-07C38D8E6F7D}"/>
              </a:ext>
            </a:extLst>
          </p:cNvPr>
          <p:cNvSpPr txBox="1"/>
          <p:nvPr userDrawn="1"/>
        </p:nvSpPr>
        <p:spPr>
          <a:xfrm>
            <a:off x="7926850" y="4846638"/>
            <a:ext cx="939338" cy="138499"/>
          </a:xfrm>
          <a:prstGeom prst="rect">
            <a:avLst/>
          </a:prstGeom>
          <a:noFill/>
        </p:spPr>
        <p:txBody>
          <a:bodyPr wrap="square" lIns="0" tIns="0" rIns="0" bIns="0" rtlCol="0">
            <a:spAutoFit/>
          </a:bodyPr>
          <a:lstStyle/>
          <a:p>
            <a:pPr algn="r"/>
            <a:fld id="{A98891B2-5225-5C40-A770-7C3A43B5E5B1}" type="slidenum">
              <a:rPr lang="en-US" sz="900" b="0" i="0" smtClean="0">
                <a:solidFill>
                  <a:schemeClr val="bg1"/>
                </a:solidFill>
                <a:latin typeface="Arial" panose="020B0604020202020204" pitchFamily="34" charset="0"/>
                <a:cs typeface="Arial" panose="020B0604020202020204" pitchFamily="34" charset="0"/>
              </a:rPr>
              <a:pPr algn="r"/>
              <a:t>‹#›</a:t>
            </a:fld>
            <a:endParaRPr lang="en-US" sz="900" b="0" i="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695733"/>
      </p:ext>
    </p:extLst>
  </p:cSld>
  <p:clrMap bg1="lt1" tx1="dk1" bg2="lt2" tx2="dk2" accent1="accent1" accent2="accent2" accent3="accent3" accent4="accent4" accent5="accent5" accent6="accent6" hlink="hlink" folHlink="folHlink"/>
  <p:sldLayoutIdLst>
    <p:sldLayoutId id="2147483885"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 id="2147483879" r:id="rId13"/>
    <p:sldLayoutId id="2147483880" r:id="rId14"/>
    <p:sldLayoutId id="2147483881" r:id="rId15"/>
    <p:sldLayoutId id="2147483882" r:id="rId16"/>
    <p:sldLayoutId id="2147483883" r:id="rId17"/>
    <p:sldLayoutId id="2147483886"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686">
          <p15:clr>
            <a:srgbClr val="F26B43"/>
          </p15:clr>
        </p15:guide>
        <p15:guide id="2" pos="18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3466171"/>
      </p:ext>
    </p:extLst>
  </p:cSld>
  <p:clrMap bg1="lt1" tx1="dk1" bg2="lt2" tx2="dk2" accent1="accent1" accent2="accent2" accent3="accent3" accent4="accent4" accent5="accent5" accent6="accent6" hlink="hlink" folHlink="folHlink"/>
  <p:sldLayoutIdLst>
    <p:sldLayoutId id="2147483844" r:id="rId1"/>
    <p:sldLayoutId id="21474838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ecd-ilibrary.org/science-and-technology/frascati-manual-2015_9789264239012-e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qmul.ac.uk/research/facilities-and-resource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hyperlink" Target="mailto:j.chamberlain@qmul.ac.uk" TargetMode="External"/><Relationship Id="rId2" Type="http://schemas.openxmlformats.org/officeDocument/2006/relationships/hyperlink" Target="mailto:a.shaw@qmul.ac.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AEDA77-8F3F-47A3-8EBA-AA9DD1898281}"/>
              </a:ext>
            </a:extLst>
          </p:cNvPr>
          <p:cNvSpPr>
            <a:spLocks noGrp="1"/>
          </p:cNvSpPr>
          <p:nvPr>
            <p:ph sz="quarter" idx="10"/>
          </p:nvPr>
        </p:nvSpPr>
        <p:spPr/>
        <p:txBody>
          <a:bodyPr/>
          <a:lstStyle/>
          <a:p>
            <a:r>
              <a:rPr lang="en-GB" dirty="0"/>
              <a:t>The Consultancy service at QMUL</a:t>
            </a:r>
          </a:p>
        </p:txBody>
      </p:sp>
      <p:sp>
        <p:nvSpPr>
          <p:cNvPr id="3" name="Text Placeholder 2">
            <a:extLst>
              <a:ext uri="{FF2B5EF4-FFF2-40B4-BE49-F238E27FC236}">
                <a16:creationId xmlns:a16="http://schemas.microsoft.com/office/drawing/2014/main" id="{157F46D0-1335-4AD6-8CA3-97DF3ACBEDF6}"/>
              </a:ext>
            </a:extLst>
          </p:cNvPr>
          <p:cNvSpPr>
            <a:spLocks noGrp="1"/>
          </p:cNvSpPr>
          <p:nvPr>
            <p:ph type="body" sz="quarter" idx="13"/>
          </p:nvPr>
        </p:nvSpPr>
        <p:spPr>
          <a:xfrm>
            <a:off x="186596" y="696911"/>
            <a:ext cx="8672097" cy="3567907"/>
          </a:xfrm>
        </p:spPr>
        <p:txBody>
          <a:bodyPr/>
          <a:lstStyle/>
          <a:p>
            <a:pPr lvl="1"/>
            <a:r>
              <a:rPr lang="en-GB" dirty="0"/>
              <a:t>Consultancy is one of the ways staff at QMUL can engage with business, industry, government and non-profits</a:t>
            </a:r>
          </a:p>
          <a:p>
            <a:pPr lvl="1"/>
            <a:r>
              <a:rPr lang="en-GB" dirty="0"/>
              <a:t>Consultancy is the provision of expert advice. It is not creation of new knowledge </a:t>
            </a:r>
          </a:p>
          <a:p>
            <a:pPr lvl="1"/>
            <a:r>
              <a:rPr lang="en-GB" dirty="0"/>
              <a:t>We base Consultancy on the definition from </a:t>
            </a:r>
            <a:r>
              <a:rPr lang="en-GB" dirty="0">
                <a:hlinkClick r:id="rId3"/>
              </a:rPr>
              <a:t>The Frascati Manual</a:t>
            </a:r>
            <a:r>
              <a:rPr lang="en-GB" dirty="0"/>
              <a:t>. At its simplest, research is original investigation to create new knowledge whereas consultancy is the application of existing </a:t>
            </a:r>
            <a:r>
              <a:rPr lang="en-GB"/>
              <a:t>know how</a:t>
            </a:r>
            <a:endParaRPr lang="en-GB" dirty="0"/>
          </a:p>
          <a:p>
            <a:pPr lvl="1"/>
            <a:r>
              <a:rPr lang="en-GB" dirty="0"/>
              <a:t>The Consultancy service is a mode to enable expertise of QMUL to be put into action</a:t>
            </a:r>
          </a:p>
          <a:p>
            <a:pPr lvl="1"/>
            <a:r>
              <a:rPr lang="en-GB" dirty="0"/>
              <a:t>QMUL has recently formalised its consultancy service to facilitate and support staff in undertaking consultancy</a:t>
            </a:r>
          </a:p>
        </p:txBody>
      </p:sp>
    </p:spTree>
    <p:extLst>
      <p:ext uri="{BB962C8B-B14F-4D97-AF65-F5344CB8AC3E}">
        <p14:creationId xmlns:p14="http://schemas.microsoft.com/office/powerpoint/2010/main" val="2161285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78E443-28F0-4258-A5D5-6883EE7753B0}"/>
              </a:ext>
            </a:extLst>
          </p:cNvPr>
          <p:cNvSpPr>
            <a:spLocks noGrp="1"/>
          </p:cNvSpPr>
          <p:nvPr>
            <p:ph sz="quarter" idx="10"/>
          </p:nvPr>
        </p:nvSpPr>
        <p:spPr/>
        <p:txBody>
          <a:bodyPr/>
          <a:lstStyle/>
          <a:p>
            <a:r>
              <a:rPr lang="en-GB" dirty="0"/>
              <a:t>QMUL’s Consultancy Policy &amp; Practice</a:t>
            </a:r>
          </a:p>
        </p:txBody>
      </p:sp>
      <p:sp>
        <p:nvSpPr>
          <p:cNvPr id="3" name="Text Placeholder 2">
            <a:extLst>
              <a:ext uri="{FF2B5EF4-FFF2-40B4-BE49-F238E27FC236}">
                <a16:creationId xmlns:a16="http://schemas.microsoft.com/office/drawing/2014/main" id="{F4505E50-A24B-4A35-81F6-DC65C5D2D4F1}"/>
              </a:ext>
            </a:extLst>
          </p:cNvPr>
          <p:cNvSpPr>
            <a:spLocks noGrp="1"/>
          </p:cNvSpPr>
          <p:nvPr>
            <p:ph type="body" sz="quarter" idx="13"/>
          </p:nvPr>
        </p:nvSpPr>
        <p:spPr>
          <a:xfrm>
            <a:off x="186595" y="702002"/>
            <a:ext cx="8672097" cy="3748553"/>
          </a:xfrm>
        </p:spPr>
        <p:txBody>
          <a:bodyPr/>
          <a:lstStyle/>
          <a:p>
            <a:r>
              <a:rPr lang="en-GB" dirty="0">
                <a:latin typeface="+mn-lt"/>
              </a:rPr>
              <a:t>QMUL’s Senior Executive Team agreed the Consultancy Policy and Process in 2021 to provide a framework and process for consultancy to be undertaken across Queen Mary. Key features include</a:t>
            </a:r>
            <a:r>
              <a:rPr lang="en-US" dirty="0">
                <a:latin typeface="+mn-lt"/>
              </a:rPr>
              <a:t>:</a:t>
            </a:r>
          </a:p>
          <a:p>
            <a:pPr lvl="1">
              <a:spcAft>
                <a:spcPts val="800"/>
              </a:spcAft>
            </a:pPr>
            <a:r>
              <a:rPr lang="en-GB" dirty="0">
                <a:effectLst/>
                <a:latin typeface="+mn-lt"/>
                <a:ea typeface="Calibri" panose="020F0502020204030204" pitchFamily="34" charset="0"/>
                <a:cs typeface="Times New Roman" panose="02020603050405020304" pitchFamily="18" charset="0"/>
              </a:rPr>
              <a:t>Up to 30 days per annum consultancy can be undertaken by a staff member (with School/Institute approval)</a:t>
            </a:r>
          </a:p>
          <a:p>
            <a:pPr lvl="1">
              <a:spcAft>
                <a:spcPts val="800"/>
              </a:spcAft>
            </a:pPr>
            <a:r>
              <a:rPr lang="en-GB" dirty="0">
                <a:effectLst/>
                <a:latin typeface="+mn-lt"/>
                <a:ea typeface="Calibri" panose="020F0502020204030204" pitchFamily="34" charset="0"/>
                <a:cs typeface="Times New Roman" panose="02020603050405020304" pitchFamily="18" charset="0"/>
              </a:rPr>
              <a:t>Longer term consultancy projects are considered subject to approval by Schools/Institutes, capacity and work commitments</a:t>
            </a:r>
          </a:p>
          <a:p>
            <a:pPr lvl="1">
              <a:spcAft>
                <a:spcPts val="800"/>
              </a:spcAft>
            </a:pPr>
            <a:r>
              <a:rPr lang="en-GB" dirty="0">
                <a:effectLst/>
                <a:latin typeface="+mn-lt"/>
                <a:ea typeface="Calibri" panose="020F0502020204030204" pitchFamily="34" charset="0"/>
                <a:cs typeface="Times New Roman" panose="02020603050405020304" pitchFamily="18" charset="0"/>
              </a:rPr>
              <a:t>Consultancy is profit making. Consultancy fee rates are established by staff costs and building a profit margin to fee rates</a:t>
            </a:r>
          </a:p>
          <a:p>
            <a:pPr lvl="1">
              <a:spcAft>
                <a:spcPts val="800"/>
              </a:spcAft>
            </a:pPr>
            <a:r>
              <a:rPr lang="en-GB" dirty="0">
                <a:effectLst/>
                <a:latin typeface="+mn-lt"/>
                <a:ea typeface="Calibri" panose="020F0502020204030204" pitchFamily="34" charset="0"/>
                <a:cs typeface="Times New Roman" panose="02020603050405020304" pitchFamily="18" charset="0"/>
              </a:rPr>
              <a:t>Profit is split using a formula to deliver to the academic, School/Institute and QMUL</a:t>
            </a:r>
          </a:p>
          <a:p>
            <a:pPr lvl="1">
              <a:spcAft>
                <a:spcPts val="800"/>
              </a:spcAft>
            </a:pPr>
            <a:r>
              <a:rPr lang="en-GB" dirty="0">
                <a:effectLst/>
                <a:latin typeface="+mn-lt"/>
                <a:ea typeface="Calibri" panose="020F0502020204030204" pitchFamily="34" charset="0"/>
                <a:cs typeface="Times New Roman" panose="02020603050405020304" pitchFamily="18" charset="0"/>
              </a:rPr>
              <a:t>Consultancy may be undertaken in addition to normal duties for which additional payment in addition to normal salary may be made, or may be part of normal duties for which no additional payment is made</a:t>
            </a:r>
          </a:p>
        </p:txBody>
      </p:sp>
    </p:spTree>
    <p:extLst>
      <p:ext uri="{BB962C8B-B14F-4D97-AF65-F5344CB8AC3E}">
        <p14:creationId xmlns:p14="http://schemas.microsoft.com/office/powerpoint/2010/main" val="3081771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GB" dirty="0"/>
              <a:t>Developing &amp; supporting consultancy projects</a:t>
            </a:r>
          </a:p>
        </p:txBody>
      </p:sp>
      <p:sp>
        <p:nvSpPr>
          <p:cNvPr id="3" name="Text Placeholder 2"/>
          <p:cNvSpPr>
            <a:spLocks noGrp="1"/>
          </p:cNvSpPr>
          <p:nvPr>
            <p:ph type="body" sz="quarter" idx="13"/>
          </p:nvPr>
        </p:nvSpPr>
        <p:spPr>
          <a:xfrm>
            <a:off x="186596" y="708917"/>
            <a:ext cx="8464244" cy="3555108"/>
          </a:xfrm>
        </p:spPr>
        <p:txBody>
          <a:bodyPr/>
          <a:lstStyle/>
          <a:p>
            <a:pPr marL="0" indent="0">
              <a:buNone/>
            </a:pPr>
            <a:r>
              <a:rPr lang="en-GB" dirty="0"/>
              <a:t>QMUL has staff in the business development team dedicated to supporting consultancy. The team will:</a:t>
            </a:r>
          </a:p>
          <a:p>
            <a:r>
              <a:rPr lang="en-GB" dirty="0"/>
              <a:t>Support colleagues to understand how to identify and develop their consultancy potential</a:t>
            </a:r>
          </a:p>
          <a:p>
            <a:r>
              <a:rPr lang="en-GB" dirty="0"/>
              <a:t>Help to generate leads with companies and organisations with potential to fund consultancy</a:t>
            </a:r>
          </a:p>
          <a:p>
            <a:r>
              <a:rPr lang="en-GB" dirty="0"/>
              <a:t>Enable supplier registration on procurement platforms and private company procurement systems, and encourage academic colleagues to register for updates related to their expertise.</a:t>
            </a:r>
          </a:p>
          <a:p>
            <a:r>
              <a:rPr lang="en-GB" dirty="0"/>
              <a:t>Shape definition and scope of project, commercial costing and pricing in line with QM pricing policy</a:t>
            </a:r>
          </a:p>
          <a:p>
            <a:r>
              <a:rPr lang="en-GB" dirty="0"/>
              <a:t>Confidentiality agreements in place to facilitate discussion with organisations</a:t>
            </a:r>
          </a:p>
          <a:p>
            <a:r>
              <a:rPr lang="en-GB" dirty="0"/>
              <a:t>Manage and mitigate risks through, credit checks, ethics and risk assessment, institutional insurance cover</a:t>
            </a:r>
          </a:p>
          <a:p>
            <a:r>
              <a:rPr lang="en-GB" dirty="0"/>
              <a:t>Review and agree legal contract terms, arranging invoicing and payment.</a:t>
            </a:r>
          </a:p>
          <a:p>
            <a:endParaRPr lang="en-GB" dirty="0"/>
          </a:p>
          <a:p>
            <a:endParaRPr lang="en-GB" dirty="0"/>
          </a:p>
        </p:txBody>
      </p:sp>
    </p:spTree>
    <p:extLst>
      <p:ext uri="{BB962C8B-B14F-4D97-AF65-F5344CB8AC3E}">
        <p14:creationId xmlns:p14="http://schemas.microsoft.com/office/powerpoint/2010/main" val="3921875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78E443-28F0-4258-A5D5-6883EE7753B0}"/>
              </a:ext>
            </a:extLst>
          </p:cNvPr>
          <p:cNvSpPr>
            <a:spLocks noGrp="1"/>
          </p:cNvSpPr>
          <p:nvPr>
            <p:ph sz="quarter" idx="10"/>
          </p:nvPr>
        </p:nvSpPr>
        <p:spPr>
          <a:xfrm>
            <a:off x="186596" y="262397"/>
            <a:ext cx="8672097" cy="1021874"/>
          </a:xfrm>
        </p:spPr>
        <p:txBody>
          <a:bodyPr/>
          <a:lstStyle/>
          <a:p>
            <a:r>
              <a:rPr lang="en-GB" dirty="0"/>
              <a:t>Financials &amp; approvals</a:t>
            </a:r>
          </a:p>
          <a:p>
            <a:endParaRPr lang="en-GB" dirty="0"/>
          </a:p>
        </p:txBody>
      </p:sp>
      <p:sp>
        <p:nvSpPr>
          <p:cNvPr id="3" name="Text Placeholder 2">
            <a:extLst>
              <a:ext uri="{FF2B5EF4-FFF2-40B4-BE49-F238E27FC236}">
                <a16:creationId xmlns:a16="http://schemas.microsoft.com/office/drawing/2014/main" id="{F4505E50-A24B-4A35-81F6-DC65C5D2D4F1}"/>
              </a:ext>
            </a:extLst>
          </p:cNvPr>
          <p:cNvSpPr>
            <a:spLocks noGrp="1"/>
          </p:cNvSpPr>
          <p:nvPr>
            <p:ph type="body" sz="quarter" idx="13"/>
          </p:nvPr>
        </p:nvSpPr>
        <p:spPr>
          <a:xfrm>
            <a:off x="186595" y="441789"/>
            <a:ext cx="8672097" cy="3914453"/>
          </a:xfrm>
        </p:spPr>
        <p:txBody>
          <a:bodyPr/>
          <a:lstStyle/>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We advise on consultancy prices based on a fee rate</a:t>
            </a:r>
          </a:p>
          <a:p>
            <a:r>
              <a:rPr lang="en-US" dirty="0">
                <a:solidFill>
                  <a:schemeClr val="tx1"/>
                </a:solidFill>
                <a:latin typeface="Arial" panose="020B0604020202020204" pitchFamily="34" charset="0"/>
                <a:cs typeface="Arial" panose="020B0604020202020204" pitchFamily="34" charset="0"/>
              </a:rPr>
              <a:t>Fee rates are fully priced to exceed the cost to QM and generate a surplus</a:t>
            </a:r>
            <a:endParaRPr lang="en-GB" dirty="0"/>
          </a:p>
          <a:p>
            <a:r>
              <a:rPr lang="en-GB" dirty="0"/>
              <a:t>Consultancy projects are able to enhance academic income and provide a surplus to Schools/Institutes and QMUL</a:t>
            </a:r>
          </a:p>
          <a:p>
            <a:r>
              <a:rPr lang="en-GB" dirty="0"/>
              <a:t>Pricing includes the value of academic expertise, and when appropriate facilities including </a:t>
            </a:r>
            <a:r>
              <a:rPr lang="en-US" dirty="0">
                <a:solidFill>
                  <a:schemeClr val="tx1"/>
                </a:solidFill>
                <a:latin typeface="Arial" panose="020B0604020202020204" pitchFamily="34" charset="0"/>
                <a:cs typeface="Arial" panose="020B0604020202020204" pitchFamily="34" charset="0"/>
              </a:rPr>
              <a:t>facility management staff</a:t>
            </a:r>
            <a:r>
              <a:rPr lang="en-GB" dirty="0">
                <a:latin typeface="Arial" panose="020B0604020202020204" pitchFamily="34" charset="0"/>
                <a:cs typeface="Arial" panose="020B0604020202020204" pitchFamily="34" charset="0"/>
              </a:rPr>
              <a:t> </a:t>
            </a:r>
          </a:p>
          <a:p>
            <a:r>
              <a:rPr lang="en-GB" dirty="0"/>
              <a:t>Consultancy managers will seek approval of project and the price charged from Heads of Schools/Institutes or their delegated managers, before we proceed to contract. </a:t>
            </a:r>
          </a:p>
          <a:p>
            <a:pPr marL="0" indent="0">
              <a:buNone/>
            </a:pP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267248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78E443-28F0-4258-A5D5-6883EE7753B0}"/>
              </a:ext>
            </a:extLst>
          </p:cNvPr>
          <p:cNvSpPr>
            <a:spLocks noGrp="1"/>
          </p:cNvSpPr>
          <p:nvPr>
            <p:ph sz="quarter" idx="10"/>
          </p:nvPr>
        </p:nvSpPr>
        <p:spPr/>
        <p:txBody>
          <a:bodyPr/>
          <a:lstStyle/>
          <a:p>
            <a:r>
              <a:rPr lang="en-GB" dirty="0"/>
              <a:t>Benefits to QMUL</a:t>
            </a:r>
          </a:p>
        </p:txBody>
      </p:sp>
      <p:sp>
        <p:nvSpPr>
          <p:cNvPr id="3" name="Text Placeholder 2">
            <a:extLst>
              <a:ext uri="{FF2B5EF4-FFF2-40B4-BE49-F238E27FC236}">
                <a16:creationId xmlns:a16="http://schemas.microsoft.com/office/drawing/2014/main" id="{F4505E50-A24B-4A35-81F6-DC65C5D2D4F1}"/>
              </a:ext>
            </a:extLst>
          </p:cNvPr>
          <p:cNvSpPr>
            <a:spLocks noGrp="1"/>
          </p:cNvSpPr>
          <p:nvPr>
            <p:ph type="body" sz="quarter" idx="13"/>
          </p:nvPr>
        </p:nvSpPr>
        <p:spPr>
          <a:xfrm>
            <a:off x="186596" y="647272"/>
            <a:ext cx="8437453" cy="3406537"/>
          </a:xfrm>
        </p:spPr>
        <p:txBody>
          <a:bodyPr/>
          <a:lstStyle/>
          <a:p>
            <a:pPr marL="0" indent="0">
              <a:buNone/>
            </a:pPr>
            <a:endParaRPr lang="en-GB" b="1" dirty="0">
              <a:sym typeface="Calibri"/>
            </a:endParaRPr>
          </a:p>
          <a:p>
            <a:pPr marL="342900" indent="-342900">
              <a:buFont typeface="+mj-lt"/>
              <a:buAutoNum type="arabicPeriod"/>
            </a:pPr>
            <a:r>
              <a:rPr lang="en-GB" dirty="0">
                <a:latin typeface="Arial" panose="020B0604020202020204" pitchFamily="34" charset="0"/>
                <a:cs typeface="Arial" panose="020B0604020202020204" pitchFamily="34" charset="0"/>
              </a:rPr>
              <a:t>Enable expertise to be made available to increase reputation building and profile of Queen Mary</a:t>
            </a:r>
          </a:p>
          <a:p>
            <a:pPr marL="342900" indent="-342900">
              <a:buFont typeface="+mj-lt"/>
              <a:buAutoNum type="arabicPeriod"/>
            </a:pPr>
            <a:r>
              <a:rPr lang="en-GB" dirty="0">
                <a:latin typeface="Arial" panose="020B0604020202020204" pitchFamily="34" charset="0"/>
                <a:cs typeface="Arial" panose="020B0604020202020204" pitchFamily="34" charset="0"/>
              </a:rPr>
              <a:t>Develop commercial income  as a parallel strand to research and enrich intellectual activity and improve utilisation of  </a:t>
            </a:r>
            <a:r>
              <a:rPr lang="en-GB" dirty="0">
                <a:latin typeface="Arial" panose="020B0604020202020204" pitchFamily="34" charset="0"/>
                <a:cs typeface="Arial" panose="020B0604020202020204" pitchFamily="34" charset="0"/>
                <a:hlinkClick r:id="rId2"/>
              </a:rPr>
              <a:t>Facilities </a:t>
            </a:r>
            <a:endParaRPr lang="en-GB" dirty="0">
              <a:latin typeface="Arial" panose="020B0604020202020204" pitchFamily="34" charset="0"/>
              <a:cs typeface="Arial" panose="020B0604020202020204" pitchFamily="34" charset="0"/>
            </a:endParaRPr>
          </a:p>
          <a:p>
            <a:pPr marL="342900" indent="-342900">
              <a:buFont typeface="+mj-lt"/>
              <a:buAutoNum type="arabicPeriod"/>
            </a:pPr>
            <a:r>
              <a:rPr lang="en-GB" dirty="0">
                <a:latin typeface="Arial" panose="020B0604020202020204" pitchFamily="34" charset="0"/>
                <a:cs typeface="Arial" panose="020B0604020202020204" pitchFamily="34" charset="0"/>
              </a:rPr>
              <a:t>Extend the research and knowledge base of the institution: consultancy often leads on to other forms of partnership including research projects</a:t>
            </a:r>
          </a:p>
          <a:p>
            <a:pPr marL="342900" indent="-342900">
              <a:buFont typeface="+mj-lt"/>
              <a:buAutoNum type="arabicPeriod"/>
            </a:pPr>
            <a:r>
              <a:rPr lang="en-GB" dirty="0">
                <a:latin typeface="Arial" panose="020B0604020202020204" pitchFamily="34" charset="0"/>
                <a:cs typeface="Arial" panose="020B0604020202020204" pitchFamily="34" charset="0"/>
              </a:rPr>
              <a:t>Improve knowledge of the relationships which exist with companies and organisations seeking specialist services </a:t>
            </a:r>
          </a:p>
          <a:p>
            <a:pPr marL="342900" indent="-342900">
              <a:buFont typeface="+mj-lt"/>
              <a:buAutoNum type="arabicPeriod"/>
            </a:pPr>
            <a:r>
              <a:rPr lang="en-GB" dirty="0">
                <a:latin typeface="Arial" panose="020B0604020202020204" pitchFamily="34" charset="0"/>
                <a:cs typeface="Arial" panose="020B0604020202020204" pitchFamily="34" charset="0"/>
              </a:rPr>
              <a:t>Marketing benefits: providing useful contacts, marketing opportunities and reputation through  published case studies, and wider university network.</a:t>
            </a:r>
          </a:p>
          <a:p>
            <a:pPr marL="342900" indent="-342900">
              <a:buFont typeface="+mj-lt"/>
              <a:buAutoNum type="arabicPeriod"/>
            </a:pPr>
            <a:r>
              <a:rPr lang="en-GB" dirty="0">
                <a:latin typeface="Arial" panose="020B0604020202020204" pitchFamily="34" charset="0"/>
                <a:cs typeface="Arial" panose="020B0604020202020204" pitchFamily="34" charset="0"/>
              </a:rPr>
              <a:t>Financial: enhanced income for participants, diversifying sources of university income.</a:t>
            </a:r>
          </a:p>
        </p:txBody>
      </p:sp>
    </p:spTree>
    <p:extLst>
      <p:ext uri="{BB962C8B-B14F-4D97-AF65-F5344CB8AC3E}">
        <p14:creationId xmlns:p14="http://schemas.microsoft.com/office/powerpoint/2010/main" val="3776669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78E443-28F0-4258-A5D5-6883EE7753B0}"/>
              </a:ext>
            </a:extLst>
          </p:cNvPr>
          <p:cNvSpPr>
            <a:spLocks noGrp="1"/>
          </p:cNvSpPr>
          <p:nvPr>
            <p:ph sz="quarter" idx="10"/>
          </p:nvPr>
        </p:nvSpPr>
        <p:spPr>
          <a:xfrm>
            <a:off x="186596" y="262397"/>
            <a:ext cx="8672097" cy="682826"/>
          </a:xfrm>
        </p:spPr>
        <p:txBody>
          <a:bodyPr/>
          <a:lstStyle/>
          <a:p>
            <a:r>
              <a:rPr lang="en-GB" dirty="0"/>
              <a:t>Forward Look</a:t>
            </a:r>
          </a:p>
        </p:txBody>
      </p:sp>
      <p:sp>
        <p:nvSpPr>
          <p:cNvPr id="3" name="Text Placeholder 2">
            <a:extLst>
              <a:ext uri="{FF2B5EF4-FFF2-40B4-BE49-F238E27FC236}">
                <a16:creationId xmlns:a16="http://schemas.microsoft.com/office/drawing/2014/main" id="{F4505E50-A24B-4A35-81F6-DC65C5D2D4F1}"/>
              </a:ext>
            </a:extLst>
          </p:cNvPr>
          <p:cNvSpPr>
            <a:spLocks noGrp="1"/>
          </p:cNvSpPr>
          <p:nvPr>
            <p:ph type="body" sz="quarter" idx="13"/>
          </p:nvPr>
        </p:nvSpPr>
        <p:spPr>
          <a:xfrm>
            <a:off x="186596" y="796925"/>
            <a:ext cx="8672097" cy="2952750"/>
          </a:xfrm>
        </p:spPr>
        <p:txBody>
          <a:bodyPr/>
          <a:lstStyle/>
          <a:p>
            <a:pPr marL="0" indent="0">
              <a:buNone/>
            </a:pPr>
            <a:r>
              <a:rPr lang="en-GB" dirty="0"/>
              <a:t>This year we intend to:</a:t>
            </a:r>
          </a:p>
          <a:p>
            <a:r>
              <a:rPr lang="en-GB" dirty="0"/>
              <a:t>Raise the profile of academic expertise and facilities available at Queen Mary</a:t>
            </a:r>
          </a:p>
          <a:p>
            <a:r>
              <a:rPr lang="en-GB" dirty="0"/>
              <a:t>Support colleagues who may not have undertaken consultancy previously to scope and shape projects, through a combination of  information sessions</a:t>
            </a:r>
          </a:p>
          <a:p>
            <a:r>
              <a:rPr lang="en-GB" dirty="0"/>
              <a:t>Ask to join School wide meetings to raise awareness of the consultancy service at Queen Mary</a:t>
            </a:r>
          </a:p>
          <a:p>
            <a:r>
              <a:rPr lang="en-GB" dirty="0"/>
              <a:t>Generate leads with companies and organisations</a:t>
            </a:r>
          </a:p>
          <a:p>
            <a:r>
              <a:rPr lang="en-GB" dirty="0"/>
              <a:t>Assist academic colleagues to manage successful delivery with colleagues in finance and HR.</a:t>
            </a:r>
          </a:p>
          <a:p>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377985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09754ED-78C5-4777-BE8B-BE7B753A94F9}"/>
              </a:ext>
            </a:extLst>
          </p:cNvPr>
          <p:cNvSpPr>
            <a:spLocks noGrp="1"/>
          </p:cNvSpPr>
          <p:nvPr>
            <p:ph sz="quarter" idx="10"/>
          </p:nvPr>
        </p:nvSpPr>
        <p:spPr/>
        <p:txBody>
          <a:bodyPr/>
          <a:lstStyle/>
          <a:p>
            <a:r>
              <a:rPr lang="en-GB" dirty="0"/>
              <a:t>QMUL Consultancy polices</a:t>
            </a:r>
          </a:p>
        </p:txBody>
      </p:sp>
      <p:sp>
        <p:nvSpPr>
          <p:cNvPr id="6" name="Text Placeholder 5">
            <a:extLst>
              <a:ext uri="{FF2B5EF4-FFF2-40B4-BE49-F238E27FC236}">
                <a16:creationId xmlns:a16="http://schemas.microsoft.com/office/drawing/2014/main" id="{DAE525EE-4C18-4705-BD55-2E2CE87FEB51}"/>
              </a:ext>
            </a:extLst>
          </p:cNvPr>
          <p:cNvSpPr>
            <a:spLocks noGrp="1"/>
          </p:cNvSpPr>
          <p:nvPr>
            <p:ph type="body" sz="quarter" idx="13"/>
          </p:nvPr>
        </p:nvSpPr>
        <p:spPr/>
        <p:txBody>
          <a:bodyPr/>
          <a:lstStyle/>
          <a:p>
            <a:r>
              <a:rPr lang="en-GB" dirty="0">
                <a:latin typeface="+mn-lt"/>
              </a:rPr>
              <a:t>Consultancy policy: </a:t>
            </a:r>
          </a:p>
          <a:p>
            <a:endParaRPr lang="en-GB" dirty="0">
              <a:latin typeface="+mn-lt"/>
            </a:endParaRPr>
          </a:p>
          <a:p>
            <a:r>
              <a:rPr lang="en-GB" dirty="0">
                <a:latin typeface="+mn-lt"/>
              </a:rPr>
              <a:t>Managing Consultancy Projects:</a:t>
            </a:r>
          </a:p>
        </p:txBody>
      </p:sp>
      <p:graphicFrame>
        <p:nvGraphicFramePr>
          <p:cNvPr id="3" name="Object 2">
            <a:extLst>
              <a:ext uri="{FF2B5EF4-FFF2-40B4-BE49-F238E27FC236}">
                <a16:creationId xmlns:a16="http://schemas.microsoft.com/office/drawing/2014/main" id="{D2B97ECD-7523-46FF-899A-0C7D05B54883}"/>
              </a:ext>
            </a:extLst>
          </p:cNvPr>
          <p:cNvGraphicFramePr>
            <a:graphicFrameLocks noChangeAspect="1"/>
          </p:cNvGraphicFramePr>
          <p:nvPr>
            <p:extLst>
              <p:ext uri="{D42A27DB-BD31-4B8C-83A1-F6EECF244321}">
                <p14:modId xmlns:p14="http://schemas.microsoft.com/office/powerpoint/2010/main" val="932863992"/>
              </p:ext>
            </p:extLst>
          </p:nvPr>
        </p:nvGraphicFramePr>
        <p:xfrm>
          <a:off x="2128838" y="1311275"/>
          <a:ext cx="914400" cy="792163"/>
        </p:xfrm>
        <a:graphic>
          <a:graphicData uri="http://schemas.openxmlformats.org/presentationml/2006/ole">
            <mc:AlternateContent xmlns:mc="http://schemas.openxmlformats.org/markup-compatibility/2006">
              <mc:Choice xmlns:v="urn:schemas-microsoft-com:vml" Requires="v">
                <p:oleObj spid="_x0000_s1056" name="Acrobat Document" showAsIcon="1" r:id="rId3" imgW="914400" imgH="792360" progId="AcroExch.Document.DC">
                  <p:embed/>
                </p:oleObj>
              </mc:Choice>
              <mc:Fallback>
                <p:oleObj name="Acrobat Document" showAsIcon="1" r:id="rId3" imgW="914400" imgH="792360" progId="AcroExch.Document.DC">
                  <p:embed/>
                  <p:pic>
                    <p:nvPicPr>
                      <p:cNvPr id="0" name=""/>
                      <p:cNvPicPr/>
                      <p:nvPr/>
                    </p:nvPicPr>
                    <p:blipFill>
                      <a:blip r:embed="rId4"/>
                      <a:stretch>
                        <a:fillRect/>
                      </a:stretch>
                    </p:blipFill>
                    <p:spPr>
                      <a:xfrm>
                        <a:off x="2128838" y="1311275"/>
                        <a:ext cx="914400" cy="792163"/>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05EFDD40-3B7F-4786-9A55-EFA306CB12DC}"/>
              </a:ext>
            </a:extLst>
          </p:cNvPr>
          <p:cNvGraphicFramePr>
            <a:graphicFrameLocks noChangeAspect="1"/>
          </p:cNvGraphicFramePr>
          <p:nvPr>
            <p:extLst>
              <p:ext uri="{D42A27DB-BD31-4B8C-83A1-F6EECF244321}">
                <p14:modId xmlns:p14="http://schemas.microsoft.com/office/powerpoint/2010/main" val="2606844656"/>
              </p:ext>
            </p:extLst>
          </p:nvPr>
        </p:nvGraphicFramePr>
        <p:xfrm>
          <a:off x="2128838" y="2465783"/>
          <a:ext cx="914400" cy="792163"/>
        </p:xfrm>
        <a:graphic>
          <a:graphicData uri="http://schemas.openxmlformats.org/presentationml/2006/ole">
            <mc:AlternateContent xmlns:mc="http://schemas.openxmlformats.org/markup-compatibility/2006">
              <mc:Choice xmlns:v="urn:schemas-microsoft-com:vml" Requires="v">
                <p:oleObj spid="_x0000_s1057" name="Acrobat Document" showAsIcon="1" r:id="rId5" imgW="914400" imgH="792360" progId="AcroExch.Document.DC">
                  <p:embed/>
                </p:oleObj>
              </mc:Choice>
              <mc:Fallback>
                <p:oleObj name="Acrobat Document" showAsIcon="1" r:id="rId5" imgW="914400" imgH="792360" progId="AcroExch.Document.DC">
                  <p:embed/>
                  <p:pic>
                    <p:nvPicPr>
                      <p:cNvPr id="0" name=""/>
                      <p:cNvPicPr/>
                      <p:nvPr/>
                    </p:nvPicPr>
                    <p:blipFill>
                      <a:blip r:embed="rId6"/>
                      <a:stretch>
                        <a:fillRect/>
                      </a:stretch>
                    </p:blipFill>
                    <p:spPr>
                      <a:xfrm>
                        <a:off x="2128838" y="2465783"/>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3779814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GB" dirty="0"/>
              <a:t>Consultancy contacts</a:t>
            </a:r>
          </a:p>
        </p:txBody>
      </p:sp>
      <p:sp>
        <p:nvSpPr>
          <p:cNvPr id="3" name="Text Placeholder 2"/>
          <p:cNvSpPr>
            <a:spLocks noGrp="1"/>
          </p:cNvSpPr>
          <p:nvPr>
            <p:ph type="body" sz="quarter" idx="13"/>
          </p:nvPr>
        </p:nvSpPr>
        <p:spPr>
          <a:xfrm>
            <a:off x="186596" y="786338"/>
            <a:ext cx="6840928" cy="2952750"/>
          </a:xfrm>
        </p:spPr>
        <p:txBody>
          <a:bodyPr/>
          <a:lstStyle/>
          <a:p>
            <a:pPr marL="0" indent="0">
              <a:buNone/>
            </a:pPr>
            <a:r>
              <a:rPr lang="en-GB" dirty="0"/>
              <a:t>If you would like to learn more about consultancy or you have a consultancy project, please contact:</a:t>
            </a:r>
          </a:p>
          <a:p>
            <a:r>
              <a:rPr lang="en-GB" dirty="0"/>
              <a:t>Andrew Shaw, </a:t>
            </a:r>
            <a:r>
              <a:rPr lang="en-GB"/>
              <a:t>Consultancy Manager:  </a:t>
            </a:r>
            <a:r>
              <a:rPr lang="en-GB" dirty="0">
                <a:hlinkClick r:id="rId2"/>
              </a:rPr>
              <a:t>a.shaw@qmul.ac.uk</a:t>
            </a:r>
            <a:endParaRPr lang="en-GB" dirty="0"/>
          </a:p>
          <a:p>
            <a:r>
              <a:rPr lang="en-GB" dirty="0"/>
              <a:t>Joanne Chamberlain, Senior Business Development Manager S&amp;E </a:t>
            </a:r>
            <a:r>
              <a:rPr lang="en-GB" dirty="0">
                <a:hlinkClick r:id="rId3"/>
              </a:rPr>
              <a:t>j.chamberlain@qmul.ac.uk</a:t>
            </a:r>
            <a:endParaRPr lang="en-GB" dirty="0"/>
          </a:p>
          <a:p>
            <a:endParaRPr lang="en-GB" dirty="0"/>
          </a:p>
        </p:txBody>
      </p:sp>
    </p:spTree>
    <p:extLst>
      <p:ext uri="{BB962C8B-B14F-4D97-AF65-F5344CB8AC3E}">
        <p14:creationId xmlns:p14="http://schemas.microsoft.com/office/powerpoint/2010/main" val="1783170642"/>
      </p:ext>
    </p:extLst>
  </p:cSld>
  <p:clrMapOvr>
    <a:masterClrMapping/>
  </p:clrMapOvr>
</p:sld>
</file>

<file path=ppt/theme/theme1.xml><?xml version="1.0" encoding="utf-8"?>
<a:theme xmlns:a="http://schemas.openxmlformats.org/drawingml/2006/main" name="1_Custom Design">
  <a:themeElements>
    <a:clrScheme name="Queen Mary">
      <a:dk1>
        <a:srgbClr val="21386A"/>
      </a:dk1>
      <a:lt1>
        <a:sysClr val="window" lastClr="FFFFFF"/>
      </a:lt1>
      <a:dk2>
        <a:srgbClr val="21386A"/>
      </a:dk2>
      <a:lt2>
        <a:srgbClr val="D8D8D8"/>
      </a:lt2>
      <a:accent1>
        <a:srgbClr val="123181"/>
      </a:accent1>
      <a:accent2>
        <a:srgbClr val="792273"/>
      </a:accent2>
      <a:accent3>
        <a:srgbClr val="2DB8C5"/>
      </a:accent3>
      <a:accent4>
        <a:srgbClr val="CDA60C"/>
      </a:accent4>
      <a:accent5>
        <a:srgbClr val="BD1C1C"/>
      </a:accent5>
      <a:accent6>
        <a:srgbClr val="73B82B"/>
      </a:accent6>
      <a:hlink>
        <a:srgbClr val="E6007E"/>
      </a:hlink>
      <a:folHlink>
        <a:srgbClr val="2DB8C5"/>
      </a:folHlink>
    </a:clrScheme>
    <a:fontScheme name="Queen Mar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B787B261100946998E182AE101C6E6" ma:contentTypeVersion="11" ma:contentTypeDescription="Create a new document." ma:contentTypeScope="" ma:versionID="dabfbd040a3ca492fd60f3b0a3be16bd">
  <xsd:schema xmlns:xsd="http://www.w3.org/2001/XMLSchema" xmlns:xs="http://www.w3.org/2001/XMLSchema" xmlns:p="http://schemas.microsoft.com/office/2006/metadata/properties" xmlns:ns2="afc99984-a5ed-4626-94bf-8b4c636231e7" xmlns:ns3="652a354a-9d87-4343-aacf-63db8a273c5a" targetNamespace="http://schemas.microsoft.com/office/2006/metadata/properties" ma:root="true" ma:fieldsID="09c398191b372ae355387d3de3f8a637" ns2:_="" ns3:_="">
    <xsd:import namespace="afc99984-a5ed-4626-94bf-8b4c636231e7"/>
    <xsd:import namespace="652a354a-9d87-4343-aacf-63db8a273c5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c99984-a5ed-4626-94bf-8b4c636231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52a354a-9d87-4343-aacf-63db8a273c5a"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5882737-3BB8-4F3D-B44C-613E583A9C56}"/>
</file>

<file path=customXml/itemProps2.xml><?xml version="1.0" encoding="utf-8"?>
<ds:datastoreItem xmlns:ds="http://schemas.openxmlformats.org/officeDocument/2006/customXml" ds:itemID="{33942ED1-B2C3-4041-90F2-B2CACBCD3307}"/>
</file>

<file path=customXml/itemProps3.xml><?xml version="1.0" encoding="utf-8"?>
<ds:datastoreItem xmlns:ds="http://schemas.openxmlformats.org/officeDocument/2006/customXml" ds:itemID="{8BFBEEB2-C3E8-4AD0-8DE3-85395249129D}"/>
</file>

<file path=docProps/app.xml><?xml version="1.0" encoding="utf-8"?>
<Properties xmlns="http://schemas.openxmlformats.org/officeDocument/2006/extended-properties" xmlns:vt="http://schemas.openxmlformats.org/officeDocument/2006/docPropsVTypes">
  <Template>Office Theme</Template>
  <TotalTime>2173</TotalTime>
  <Words>903</Words>
  <Application>Microsoft Office PowerPoint</Application>
  <PresentationFormat>On-screen Show (16:9)</PresentationFormat>
  <Paragraphs>57</Paragraphs>
  <Slides>8</Slides>
  <Notes>1</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8" baseType="lpstr">
      <vt:lpstr>4 Text</vt:lpstr>
      <vt:lpstr>Arial</vt:lpstr>
      <vt:lpstr>Calibri</vt:lpstr>
      <vt:lpstr>Channel 4 Chadwick</vt:lpstr>
      <vt:lpstr>Frutiger-Light</vt:lpstr>
      <vt:lpstr>Lato</vt:lpstr>
      <vt:lpstr>Times New Roman</vt:lpstr>
      <vt:lpstr>1_Custom Design</vt:lpstr>
      <vt:lpstr>2_Custom Design</vt:lpstr>
      <vt:lpstr>Acrobat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J</dc:creator>
  <cp:lastModifiedBy>Sarah Condron</cp:lastModifiedBy>
  <cp:revision>150</cp:revision>
  <dcterms:created xsi:type="dcterms:W3CDTF">2020-06-18T12:08:25Z</dcterms:created>
  <dcterms:modified xsi:type="dcterms:W3CDTF">2022-01-07T11:01:08Z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0x01010059B787B261100946998E182AE101C6E6</vt:lpwstr>
  </property>
</Properties>
</file>