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7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9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5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8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8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6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4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6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9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5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7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5CD21-3ECD-D644-BA93-CB1E94245AA7}" type="datetimeFigureOut">
              <a:rPr lang="en-US" smtClean="0"/>
              <a:t>01/10/2014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46E9-2B92-354B-AF63-2D6C7955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7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7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Gillian Ritchie</dc:creator>
  <cp:lastModifiedBy>Gillian Ritchie</cp:lastModifiedBy>
  <cp:revision>1</cp:revision>
  <dcterms:created xsi:type="dcterms:W3CDTF">2014-10-01T21:15:32Z</dcterms:created>
  <dcterms:modified xsi:type="dcterms:W3CDTF">2014-10-01T21:15:59Z</dcterms:modified>
</cp:coreProperties>
</file>