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2" r:id="rId4"/>
  </p:sldMasterIdLst>
  <p:notesMasterIdLst>
    <p:notesMasterId r:id="rId21"/>
  </p:notesMasterIdLst>
  <p:sldIdLst>
    <p:sldId id="256" r:id="rId5"/>
    <p:sldId id="257" r:id="rId6"/>
    <p:sldId id="260" r:id="rId7"/>
    <p:sldId id="262" r:id="rId8"/>
    <p:sldId id="264" r:id="rId9"/>
    <p:sldId id="266" r:id="rId10"/>
    <p:sldId id="267" r:id="rId11"/>
    <p:sldId id="268" r:id="rId12"/>
    <p:sldId id="270" r:id="rId13"/>
    <p:sldId id="269" r:id="rId14"/>
    <p:sldId id="272" r:id="rId15"/>
    <p:sldId id="271" r:id="rId16"/>
    <p:sldId id="265" r:id="rId17"/>
    <p:sldId id="279" r:id="rId18"/>
    <p:sldId id="284" r:id="rId19"/>
    <p:sldId id="28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0987F75-8ED5-4258-A252-BAEE6B4C9380}" v="3" dt="2024-10-13T18:16:23.80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16" autoAdjust="0"/>
    <p:restoredTop sz="87255" autoAdjust="0"/>
  </p:normalViewPr>
  <p:slideViewPr>
    <p:cSldViewPr snapToGrid="0">
      <p:cViewPr varScale="1">
        <p:scale>
          <a:sx n="56" d="100"/>
          <a:sy n="56" d="100"/>
        </p:scale>
        <p:origin x="1028"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len Allde" userId="aa2167e8-16e7-44cb-b0e4-1386f0c48d36" providerId="ADAL" clId="{03F1827C-8B57-4848-8478-82BF729AF337}"/>
    <pc:docChg chg="undo custSel addSld delSld modSld sldOrd">
      <pc:chgData name="Ellen Allde" userId="aa2167e8-16e7-44cb-b0e4-1386f0c48d36" providerId="ADAL" clId="{03F1827C-8B57-4848-8478-82BF729AF337}" dt="2023-10-15T21:57:23.755" v="4950" actId="1076"/>
      <pc:docMkLst>
        <pc:docMk/>
      </pc:docMkLst>
      <pc:sldChg chg="modSp">
        <pc:chgData name="Ellen Allde" userId="aa2167e8-16e7-44cb-b0e4-1386f0c48d36" providerId="ADAL" clId="{03F1827C-8B57-4848-8478-82BF729AF337}" dt="2023-10-15T14:45:18.099" v="0"/>
        <pc:sldMkLst>
          <pc:docMk/>
          <pc:sldMk cId="60507590" sldId="256"/>
        </pc:sldMkLst>
        <pc:spChg chg="mod">
          <ac:chgData name="Ellen Allde" userId="aa2167e8-16e7-44cb-b0e4-1386f0c48d36" providerId="ADAL" clId="{03F1827C-8B57-4848-8478-82BF729AF337}" dt="2023-10-15T14:45:18.099" v="0"/>
          <ac:spMkLst>
            <pc:docMk/>
            <pc:sldMk cId="60507590" sldId="256"/>
            <ac:spMk id="2" creationId="{00000000-0000-0000-0000-000000000000}"/>
          </ac:spMkLst>
        </pc:spChg>
        <pc:spChg chg="mod">
          <ac:chgData name="Ellen Allde" userId="aa2167e8-16e7-44cb-b0e4-1386f0c48d36" providerId="ADAL" clId="{03F1827C-8B57-4848-8478-82BF729AF337}" dt="2023-10-15T14:45:18.099" v="0"/>
          <ac:spMkLst>
            <pc:docMk/>
            <pc:sldMk cId="60507590" sldId="256"/>
            <ac:spMk id="3" creationId="{00000000-0000-0000-0000-000000000000}"/>
          </ac:spMkLst>
        </pc:spChg>
      </pc:sldChg>
      <pc:sldChg chg="delSp modSp del mod">
        <pc:chgData name="Ellen Allde" userId="aa2167e8-16e7-44cb-b0e4-1386f0c48d36" providerId="ADAL" clId="{03F1827C-8B57-4848-8478-82BF729AF337}" dt="2023-10-15T15:54:02.899" v="4" actId="47"/>
        <pc:sldMkLst>
          <pc:docMk/>
          <pc:sldMk cId="3015618738" sldId="257"/>
        </pc:sldMkLst>
        <pc:spChg chg="mod">
          <ac:chgData name="Ellen Allde" userId="aa2167e8-16e7-44cb-b0e4-1386f0c48d36" providerId="ADAL" clId="{03F1827C-8B57-4848-8478-82BF729AF337}" dt="2023-10-15T14:45:18.099" v="0"/>
          <ac:spMkLst>
            <pc:docMk/>
            <pc:sldMk cId="3015618738" sldId="257"/>
            <ac:spMk id="2" creationId="{00000000-0000-0000-0000-000000000000}"/>
          </ac:spMkLst>
        </pc:spChg>
        <pc:spChg chg="del mod">
          <ac:chgData name="Ellen Allde" userId="aa2167e8-16e7-44cb-b0e4-1386f0c48d36" providerId="ADAL" clId="{03F1827C-8B57-4848-8478-82BF729AF337}" dt="2023-10-15T15:53:41.904" v="2" actId="478"/>
          <ac:spMkLst>
            <pc:docMk/>
            <pc:sldMk cId="3015618738" sldId="257"/>
            <ac:spMk id="3" creationId="{00000000-0000-0000-0000-000000000000}"/>
          </ac:spMkLst>
        </pc:spChg>
        <pc:spChg chg="mod">
          <ac:chgData name="Ellen Allde" userId="aa2167e8-16e7-44cb-b0e4-1386f0c48d36" providerId="ADAL" clId="{03F1827C-8B57-4848-8478-82BF729AF337}" dt="2023-10-15T14:45:18.099" v="0"/>
          <ac:spMkLst>
            <pc:docMk/>
            <pc:sldMk cId="3015618738" sldId="257"/>
            <ac:spMk id="4" creationId="{00000000-0000-0000-0000-000000000000}"/>
          </ac:spMkLst>
        </pc:spChg>
        <pc:spChg chg="del mod">
          <ac:chgData name="Ellen Allde" userId="aa2167e8-16e7-44cb-b0e4-1386f0c48d36" providerId="ADAL" clId="{03F1827C-8B57-4848-8478-82BF729AF337}" dt="2023-10-15T15:53:43.875" v="3" actId="478"/>
          <ac:spMkLst>
            <pc:docMk/>
            <pc:sldMk cId="3015618738" sldId="257"/>
            <ac:spMk id="5" creationId="{00000000-0000-0000-0000-000000000000}"/>
          </ac:spMkLst>
        </pc:spChg>
      </pc:sldChg>
      <pc:sldChg chg="addSp delSp modSp mod ord">
        <pc:chgData name="Ellen Allde" userId="aa2167e8-16e7-44cb-b0e4-1386f0c48d36" providerId="ADAL" clId="{03F1827C-8B57-4848-8478-82BF729AF337}" dt="2023-10-15T21:56:17.085" v="4895" actId="1076"/>
        <pc:sldMkLst>
          <pc:docMk/>
          <pc:sldMk cId="3905215949" sldId="257"/>
        </pc:sldMkLst>
        <pc:spChg chg="mod">
          <ac:chgData name="Ellen Allde" userId="aa2167e8-16e7-44cb-b0e4-1386f0c48d36" providerId="ADAL" clId="{03F1827C-8B57-4848-8478-82BF729AF337}" dt="2023-10-15T15:56:33.137" v="124" actId="1076"/>
          <ac:spMkLst>
            <pc:docMk/>
            <pc:sldMk cId="3905215949" sldId="257"/>
            <ac:spMk id="5" creationId="{00000000-0000-0000-0000-000000000000}"/>
          </ac:spMkLst>
        </pc:spChg>
        <pc:picChg chg="del">
          <ac:chgData name="Ellen Allde" userId="aa2167e8-16e7-44cb-b0e4-1386f0c48d36" providerId="ADAL" clId="{03F1827C-8B57-4848-8478-82BF729AF337}" dt="2023-10-15T15:54:12.654" v="7" actId="478"/>
          <ac:picMkLst>
            <pc:docMk/>
            <pc:sldMk cId="3905215949" sldId="257"/>
            <ac:picMk id="7" creationId="{98CB6129-0F5D-FA3B-FE59-640D66D3D071}"/>
          </ac:picMkLst>
        </pc:picChg>
        <pc:picChg chg="add mod">
          <ac:chgData name="Ellen Allde" userId="aa2167e8-16e7-44cb-b0e4-1386f0c48d36" providerId="ADAL" clId="{03F1827C-8B57-4848-8478-82BF729AF337}" dt="2023-10-15T21:56:17.085" v="4895" actId="1076"/>
          <ac:picMkLst>
            <pc:docMk/>
            <pc:sldMk cId="3905215949" sldId="257"/>
            <ac:picMk id="8" creationId="{75360C05-D05D-94DB-0B12-B7674600032F}"/>
          </ac:picMkLst>
        </pc:picChg>
      </pc:sldChg>
      <pc:sldChg chg="delSp modSp del mod">
        <pc:chgData name="Ellen Allde" userId="aa2167e8-16e7-44cb-b0e4-1386f0c48d36" providerId="ADAL" clId="{03F1827C-8B57-4848-8478-82BF729AF337}" dt="2023-10-15T21:01:12.737" v="4770" actId="47"/>
        <pc:sldMkLst>
          <pc:docMk/>
          <pc:sldMk cId="1933477526" sldId="258"/>
        </pc:sldMkLst>
        <pc:spChg chg="del">
          <ac:chgData name="Ellen Allde" userId="aa2167e8-16e7-44cb-b0e4-1386f0c48d36" providerId="ADAL" clId="{03F1827C-8B57-4848-8478-82BF729AF337}" dt="2023-10-15T15:53:30.592" v="1" actId="478"/>
          <ac:spMkLst>
            <pc:docMk/>
            <pc:sldMk cId="1933477526" sldId="258"/>
            <ac:spMk id="15" creationId="{00000000-0000-0000-0000-000000000000}"/>
          </ac:spMkLst>
        </pc:spChg>
        <pc:picChg chg="mod">
          <ac:chgData name="Ellen Allde" userId="aa2167e8-16e7-44cb-b0e4-1386f0c48d36" providerId="ADAL" clId="{03F1827C-8B57-4848-8478-82BF729AF337}" dt="2023-10-15T16:13:58.771" v="372" actId="14100"/>
          <ac:picMkLst>
            <pc:docMk/>
            <pc:sldMk cId="1933477526" sldId="258"/>
            <ac:picMk id="5" creationId="{00000000-0000-0000-0000-000000000000}"/>
          </ac:picMkLst>
        </pc:picChg>
        <pc:cxnChg chg="mod">
          <ac:chgData name="Ellen Allde" userId="aa2167e8-16e7-44cb-b0e4-1386f0c48d36" providerId="ADAL" clId="{03F1827C-8B57-4848-8478-82BF729AF337}" dt="2023-10-15T16:13:58.771" v="372" actId="14100"/>
          <ac:cxnSpMkLst>
            <pc:docMk/>
            <pc:sldMk cId="1933477526" sldId="258"/>
            <ac:cxnSpMk id="17" creationId="{00000000-0000-0000-0000-000000000000}"/>
          </ac:cxnSpMkLst>
        </pc:cxnChg>
        <pc:cxnChg chg="mod">
          <ac:chgData name="Ellen Allde" userId="aa2167e8-16e7-44cb-b0e4-1386f0c48d36" providerId="ADAL" clId="{03F1827C-8B57-4848-8478-82BF729AF337}" dt="2023-10-15T16:13:58.771" v="372" actId="14100"/>
          <ac:cxnSpMkLst>
            <pc:docMk/>
            <pc:sldMk cId="1933477526" sldId="258"/>
            <ac:cxnSpMk id="21" creationId="{00000000-0000-0000-0000-000000000000}"/>
          </ac:cxnSpMkLst>
        </pc:cxnChg>
        <pc:cxnChg chg="mod">
          <ac:chgData name="Ellen Allde" userId="aa2167e8-16e7-44cb-b0e4-1386f0c48d36" providerId="ADAL" clId="{03F1827C-8B57-4848-8478-82BF729AF337}" dt="2023-10-15T16:13:58.771" v="372" actId="14100"/>
          <ac:cxnSpMkLst>
            <pc:docMk/>
            <pc:sldMk cId="1933477526" sldId="258"/>
            <ac:cxnSpMk id="23" creationId="{00000000-0000-0000-0000-000000000000}"/>
          </ac:cxnSpMkLst>
        </pc:cxnChg>
        <pc:cxnChg chg="mod">
          <ac:chgData name="Ellen Allde" userId="aa2167e8-16e7-44cb-b0e4-1386f0c48d36" providerId="ADAL" clId="{03F1827C-8B57-4848-8478-82BF729AF337}" dt="2023-10-15T16:13:58.771" v="372" actId="14100"/>
          <ac:cxnSpMkLst>
            <pc:docMk/>
            <pc:sldMk cId="1933477526" sldId="258"/>
            <ac:cxnSpMk id="25" creationId="{00000000-0000-0000-0000-000000000000}"/>
          </ac:cxnSpMkLst>
        </pc:cxnChg>
        <pc:cxnChg chg="mod">
          <ac:chgData name="Ellen Allde" userId="aa2167e8-16e7-44cb-b0e4-1386f0c48d36" providerId="ADAL" clId="{03F1827C-8B57-4848-8478-82BF729AF337}" dt="2023-10-15T16:13:58.771" v="372" actId="14100"/>
          <ac:cxnSpMkLst>
            <pc:docMk/>
            <pc:sldMk cId="1933477526" sldId="258"/>
            <ac:cxnSpMk id="26" creationId="{00000000-0000-0000-0000-000000000000}"/>
          </ac:cxnSpMkLst>
        </pc:cxnChg>
        <pc:cxnChg chg="mod">
          <ac:chgData name="Ellen Allde" userId="aa2167e8-16e7-44cb-b0e4-1386f0c48d36" providerId="ADAL" clId="{03F1827C-8B57-4848-8478-82BF729AF337}" dt="2023-10-15T16:13:58.771" v="372" actId="14100"/>
          <ac:cxnSpMkLst>
            <pc:docMk/>
            <pc:sldMk cId="1933477526" sldId="258"/>
            <ac:cxnSpMk id="28" creationId="{00000000-0000-0000-0000-000000000000}"/>
          </ac:cxnSpMkLst>
        </pc:cxnChg>
      </pc:sldChg>
      <pc:sldChg chg="add ord">
        <pc:chgData name="Ellen Allde" userId="aa2167e8-16e7-44cb-b0e4-1386f0c48d36" providerId="ADAL" clId="{03F1827C-8B57-4848-8478-82BF729AF337}" dt="2023-10-15T15:56:16.926" v="122"/>
        <pc:sldMkLst>
          <pc:docMk/>
          <pc:sldMk cId="4267145142" sldId="260"/>
        </pc:sldMkLst>
      </pc:sldChg>
      <pc:sldChg chg="addSp delSp modSp add mod">
        <pc:chgData name="Ellen Allde" userId="aa2167e8-16e7-44cb-b0e4-1386f0c48d36" providerId="ADAL" clId="{03F1827C-8B57-4848-8478-82BF729AF337}" dt="2023-10-15T19:48:57.573" v="4400" actId="21"/>
        <pc:sldMkLst>
          <pc:docMk/>
          <pc:sldMk cId="4140776519" sldId="262"/>
        </pc:sldMkLst>
        <pc:spChg chg="mod">
          <ac:chgData name="Ellen Allde" userId="aa2167e8-16e7-44cb-b0e4-1386f0c48d36" providerId="ADAL" clId="{03F1827C-8B57-4848-8478-82BF729AF337}" dt="2023-10-15T15:57:44.595" v="130" actId="20577"/>
          <ac:spMkLst>
            <pc:docMk/>
            <pc:sldMk cId="4140776519" sldId="262"/>
            <ac:spMk id="2" creationId="{F35E9351-6F1F-8F08-AB15-21D2CE310BCB}"/>
          </ac:spMkLst>
        </pc:spChg>
        <pc:spChg chg="mod">
          <ac:chgData name="Ellen Allde" userId="aa2167e8-16e7-44cb-b0e4-1386f0c48d36" providerId="ADAL" clId="{03F1827C-8B57-4848-8478-82BF729AF337}" dt="2023-10-15T15:58:06.786" v="131"/>
          <ac:spMkLst>
            <pc:docMk/>
            <pc:sldMk cId="4140776519" sldId="262"/>
            <ac:spMk id="4" creationId="{A3E67C13-83ED-2E29-9CC6-7500477E6B3C}"/>
          </ac:spMkLst>
        </pc:spChg>
        <pc:spChg chg="mod">
          <ac:chgData name="Ellen Allde" userId="aa2167e8-16e7-44cb-b0e4-1386f0c48d36" providerId="ADAL" clId="{03F1827C-8B57-4848-8478-82BF729AF337}" dt="2023-10-15T19:48:35.408" v="4396" actId="20577"/>
          <ac:spMkLst>
            <pc:docMk/>
            <pc:sldMk cId="4140776519" sldId="262"/>
            <ac:spMk id="5" creationId="{5A040F13-0986-2A7C-2D0A-65C9D333D817}"/>
          </ac:spMkLst>
        </pc:spChg>
        <pc:spChg chg="del">
          <ac:chgData name="Ellen Allde" userId="aa2167e8-16e7-44cb-b0e4-1386f0c48d36" providerId="ADAL" clId="{03F1827C-8B57-4848-8478-82BF729AF337}" dt="2023-10-15T16:03:48.149" v="170" actId="478"/>
          <ac:spMkLst>
            <pc:docMk/>
            <pc:sldMk cId="4140776519" sldId="262"/>
            <ac:spMk id="6" creationId="{DB047831-A04E-A1E7-12EA-3BB8374D0A7E}"/>
          </ac:spMkLst>
        </pc:spChg>
        <pc:spChg chg="add del">
          <ac:chgData name="Ellen Allde" userId="aa2167e8-16e7-44cb-b0e4-1386f0c48d36" providerId="ADAL" clId="{03F1827C-8B57-4848-8478-82BF729AF337}" dt="2023-10-15T15:58:12.519" v="133" actId="22"/>
          <ac:spMkLst>
            <pc:docMk/>
            <pc:sldMk cId="4140776519" sldId="262"/>
            <ac:spMk id="7" creationId="{1FE1855A-9AF6-4A67-AA19-D60EA754A155}"/>
          </ac:spMkLst>
        </pc:spChg>
        <pc:spChg chg="add del mod">
          <ac:chgData name="Ellen Allde" userId="aa2167e8-16e7-44cb-b0e4-1386f0c48d36" providerId="ADAL" clId="{03F1827C-8B57-4848-8478-82BF729AF337}" dt="2023-10-15T19:48:57.573" v="4400" actId="21"/>
          <ac:spMkLst>
            <pc:docMk/>
            <pc:sldMk cId="4140776519" sldId="262"/>
            <ac:spMk id="8" creationId="{A6DD4ECD-A6A2-FAAB-3D79-49DAE845A52B}"/>
          </ac:spMkLst>
        </pc:spChg>
      </pc:sldChg>
      <pc:sldChg chg="addSp delSp modSp add mod delAnim modAnim">
        <pc:chgData name="Ellen Allde" userId="aa2167e8-16e7-44cb-b0e4-1386f0c48d36" providerId="ADAL" clId="{03F1827C-8B57-4848-8478-82BF729AF337}" dt="2023-10-15T20:30:30.607" v="4769" actId="1076"/>
        <pc:sldMkLst>
          <pc:docMk/>
          <pc:sldMk cId="244541188" sldId="264"/>
        </pc:sldMkLst>
        <pc:spChg chg="mod">
          <ac:chgData name="Ellen Allde" userId="aa2167e8-16e7-44cb-b0e4-1386f0c48d36" providerId="ADAL" clId="{03F1827C-8B57-4848-8478-82BF729AF337}" dt="2023-10-15T16:04:10.168" v="189" actId="20577"/>
          <ac:spMkLst>
            <pc:docMk/>
            <pc:sldMk cId="244541188" sldId="264"/>
            <ac:spMk id="3" creationId="{0AE355F5-04BE-624F-8100-3A507C5F6DAD}"/>
          </ac:spMkLst>
        </pc:spChg>
        <pc:spChg chg="del mod">
          <ac:chgData name="Ellen Allde" userId="aa2167e8-16e7-44cb-b0e4-1386f0c48d36" providerId="ADAL" clId="{03F1827C-8B57-4848-8478-82BF729AF337}" dt="2023-10-15T16:08:58.225" v="222" actId="478"/>
          <ac:spMkLst>
            <pc:docMk/>
            <pc:sldMk cId="244541188" sldId="264"/>
            <ac:spMk id="4" creationId="{32DD0004-AA54-742B-1EDE-EBEF3F77E38A}"/>
          </ac:spMkLst>
        </pc:spChg>
        <pc:spChg chg="add del mod">
          <ac:chgData name="Ellen Allde" userId="aa2167e8-16e7-44cb-b0e4-1386f0c48d36" providerId="ADAL" clId="{03F1827C-8B57-4848-8478-82BF729AF337}" dt="2023-10-15T16:09:02.203" v="223" actId="478"/>
          <ac:spMkLst>
            <pc:docMk/>
            <pc:sldMk cId="244541188" sldId="264"/>
            <ac:spMk id="5" creationId="{93C84613-7AFA-5690-D524-7DDA59CC73BD}"/>
          </ac:spMkLst>
        </pc:spChg>
        <pc:spChg chg="add mod">
          <ac:chgData name="Ellen Allde" userId="aa2167e8-16e7-44cb-b0e4-1386f0c48d36" providerId="ADAL" clId="{03F1827C-8B57-4848-8478-82BF729AF337}" dt="2023-10-15T19:59:45.721" v="4489" actId="404"/>
          <ac:spMkLst>
            <pc:docMk/>
            <pc:sldMk cId="244541188" sldId="264"/>
            <ac:spMk id="6" creationId="{63E965D2-0DD7-44CC-7DA7-077180014BCB}"/>
          </ac:spMkLst>
        </pc:spChg>
        <pc:spChg chg="mod">
          <ac:chgData name="Ellen Allde" userId="aa2167e8-16e7-44cb-b0e4-1386f0c48d36" providerId="ADAL" clId="{03F1827C-8B57-4848-8478-82BF729AF337}" dt="2023-10-15T16:09:07.830" v="224" actId="1076"/>
          <ac:spMkLst>
            <pc:docMk/>
            <pc:sldMk cId="244541188" sldId="264"/>
            <ac:spMk id="7" creationId="{2C10F1CB-5384-0F9A-B622-B310CA9FFA58}"/>
          </ac:spMkLst>
        </pc:spChg>
        <pc:spChg chg="add mod">
          <ac:chgData name="Ellen Allde" userId="aa2167e8-16e7-44cb-b0e4-1386f0c48d36" providerId="ADAL" clId="{03F1827C-8B57-4848-8478-82BF729AF337}" dt="2023-10-15T20:05:32.104" v="4559" actId="313"/>
          <ac:spMkLst>
            <pc:docMk/>
            <pc:sldMk cId="244541188" sldId="264"/>
            <ac:spMk id="8" creationId="{2420781D-1721-994B-77F1-2C385FFB6867}"/>
          </ac:spMkLst>
        </pc:spChg>
        <pc:spChg chg="add mod">
          <ac:chgData name="Ellen Allde" userId="aa2167e8-16e7-44cb-b0e4-1386f0c48d36" providerId="ADAL" clId="{03F1827C-8B57-4848-8478-82BF729AF337}" dt="2023-10-15T20:10:39.529" v="4625" actId="20577"/>
          <ac:spMkLst>
            <pc:docMk/>
            <pc:sldMk cId="244541188" sldId="264"/>
            <ac:spMk id="9" creationId="{9C9C5438-C592-FFFB-88B6-5F76BD09A32C}"/>
          </ac:spMkLst>
        </pc:spChg>
        <pc:spChg chg="mod">
          <ac:chgData name="Ellen Allde" userId="aa2167e8-16e7-44cb-b0e4-1386f0c48d36" providerId="ADAL" clId="{03F1827C-8B57-4848-8478-82BF729AF337}" dt="2023-10-15T16:10:00.283" v="279" actId="1076"/>
          <ac:spMkLst>
            <pc:docMk/>
            <pc:sldMk cId="244541188" sldId="264"/>
            <ac:spMk id="10" creationId="{A998B059-C1DF-ECB2-51CE-9216AF14457D}"/>
          </ac:spMkLst>
        </pc:spChg>
        <pc:spChg chg="add mod">
          <ac:chgData name="Ellen Allde" userId="aa2167e8-16e7-44cb-b0e4-1386f0c48d36" providerId="ADAL" clId="{03F1827C-8B57-4848-8478-82BF729AF337}" dt="2023-10-15T20:30:30.607" v="4769" actId="1076"/>
          <ac:spMkLst>
            <pc:docMk/>
            <pc:sldMk cId="244541188" sldId="264"/>
            <ac:spMk id="11" creationId="{737B6D81-ADC0-6B71-D695-47CFBE91DFA7}"/>
          </ac:spMkLst>
        </pc:spChg>
        <pc:spChg chg="add mod">
          <ac:chgData name="Ellen Allde" userId="aa2167e8-16e7-44cb-b0e4-1386f0c48d36" providerId="ADAL" clId="{03F1827C-8B57-4848-8478-82BF729AF337}" dt="2023-10-15T20:30:25.753" v="4768" actId="1076"/>
          <ac:spMkLst>
            <pc:docMk/>
            <pc:sldMk cId="244541188" sldId="264"/>
            <ac:spMk id="12" creationId="{746646E2-A737-664D-EF78-0D00B286C463}"/>
          </ac:spMkLst>
        </pc:spChg>
        <pc:spChg chg="del">
          <ac:chgData name="Ellen Allde" userId="aa2167e8-16e7-44cb-b0e4-1386f0c48d36" providerId="ADAL" clId="{03F1827C-8B57-4848-8478-82BF729AF337}" dt="2023-10-15T19:49:05.495" v="4403" actId="478"/>
          <ac:spMkLst>
            <pc:docMk/>
            <pc:sldMk cId="244541188" sldId="264"/>
            <ac:spMk id="14" creationId="{4B58C3FF-E615-DE0D-76C5-2D29B7EA558C}"/>
          </ac:spMkLst>
        </pc:spChg>
        <pc:spChg chg="del">
          <ac:chgData name="Ellen Allde" userId="aa2167e8-16e7-44cb-b0e4-1386f0c48d36" providerId="ADAL" clId="{03F1827C-8B57-4848-8478-82BF729AF337}" dt="2023-10-15T16:10:03.761" v="280" actId="478"/>
          <ac:spMkLst>
            <pc:docMk/>
            <pc:sldMk cId="244541188" sldId="264"/>
            <ac:spMk id="15" creationId="{4BEA55D2-305A-358F-7DFD-D036CF45CEEA}"/>
          </ac:spMkLst>
        </pc:spChg>
      </pc:sldChg>
      <pc:sldChg chg="modSp add mod">
        <pc:chgData name="Ellen Allde" userId="aa2167e8-16e7-44cb-b0e4-1386f0c48d36" providerId="ADAL" clId="{03F1827C-8B57-4848-8478-82BF729AF337}" dt="2023-10-15T19:43:46.780" v="4341" actId="20577"/>
        <pc:sldMkLst>
          <pc:docMk/>
          <pc:sldMk cId="2179839292" sldId="265"/>
        </pc:sldMkLst>
        <pc:spChg chg="mod">
          <ac:chgData name="Ellen Allde" userId="aa2167e8-16e7-44cb-b0e4-1386f0c48d36" providerId="ADAL" clId="{03F1827C-8B57-4848-8478-82BF729AF337}" dt="2023-10-15T19:43:46.780" v="4341" actId="20577"/>
          <ac:spMkLst>
            <pc:docMk/>
            <pc:sldMk cId="2179839292" sldId="265"/>
            <ac:spMk id="2" creationId="{A7FD3861-D25A-3242-6BF8-FD02A204A236}"/>
          </ac:spMkLst>
        </pc:spChg>
      </pc:sldChg>
      <pc:sldChg chg="addSp modSp new mod ord">
        <pc:chgData name="Ellen Allde" userId="aa2167e8-16e7-44cb-b0e4-1386f0c48d36" providerId="ADAL" clId="{03F1827C-8B57-4848-8478-82BF729AF337}" dt="2023-10-15T21:49:05.387" v="4892" actId="20577"/>
        <pc:sldMkLst>
          <pc:docMk/>
          <pc:sldMk cId="1350513497" sldId="266"/>
        </pc:sldMkLst>
        <pc:spChg chg="mod">
          <ac:chgData name="Ellen Allde" userId="aa2167e8-16e7-44cb-b0e4-1386f0c48d36" providerId="ADAL" clId="{03F1827C-8B57-4848-8478-82BF729AF337}" dt="2023-10-15T16:19:01.281" v="487" actId="207"/>
          <ac:spMkLst>
            <pc:docMk/>
            <pc:sldMk cId="1350513497" sldId="266"/>
            <ac:spMk id="2" creationId="{CEB61A05-0045-0D22-4A86-38D580297964}"/>
          </ac:spMkLst>
        </pc:spChg>
        <pc:spChg chg="mod">
          <ac:chgData name="Ellen Allde" userId="aa2167e8-16e7-44cb-b0e4-1386f0c48d36" providerId="ADAL" clId="{03F1827C-8B57-4848-8478-82BF729AF337}" dt="2023-10-15T16:20:11.964" v="508" actId="1076"/>
          <ac:spMkLst>
            <pc:docMk/>
            <pc:sldMk cId="1350513497" sldId="266"/>
            <ac:spMk id="3" creationId="{0B334D0F-0110-D607-D766-C0B80365B8D9}"/>
          </ac:spMkLst>
        </pc:spChg>
        <pc:spChg chg="mod">
          <ac:chgData name="Ellen Allde" userId="aa2167e8-16e7-44cb-b0e4-1386f0c48d36" providerId="ADAL" clId="{03F1827C-8B57-4848-8478-82BF729AF337}" dt="2023-10-15T16:20:22.343" v="512" actId="1076"/>
          <ac:spMkLst>
            <pc:docMk/>
            <pc:sldMk cId="1350513497" sldId="266"/>
            <ac:spMk id="4" creationId="{B67FFD6F-3DC6-58EF-EE50-B4E0AEF04EB4}"/>
          </ac:spMkLst>
        </pc:spChg>
        <pc:spChg chg="mod">
          <ac:chgData name="Ellen Allde" userId="aa2167e8-16e7-44cb-b0e4-1386f0c48d36" providerId="ADAL" clId="{03F1827C-8B57-4848-8478-82BF729AF337}" dt="2023-10-15T16:20:34.426" v="513" actId="1076"/>
          <ac:spMkLst>
            <pc:docMk/>
            <pc:sldMk cId="1350513497" sldId="266"/>
            <ac:spMk id="5" creationId="{85E582E9-DD34-575C-B5AF-A2F1F1605901}"/>
          </ac:spMkLst>
        </pc:spChg>
        <pc:spChg chg="mod">
          <ac:chgData name="Ellen Allde" userId="aa2167e8-16e7-44cb-b0e4-1386f0c48d36" providerId="ADAL" clId="{03F1827C-8B57-4848-8478-82BF729AF337}" dt="2023-10-15T16:20:41.565" v="514" actId="1076"/>
          <ac:spMkLst>
            <pc:docMk/>
            <pc:sldMk cId="1350513497" sldId="266"/>
            <ac:spMk id="6" creationId="{F286BEDB-B5A2-6AB5-79EE-1C1316DAED8E}"/>
          </ac:spMkLst>
        </pc:spChg>
        <pc:spChg chg="add mod">
          <ac:chgData name="Ellen Allde" userId="aa2167e8-16e7-44cb-b0e4-1386f0c48d36" providerId="ADAL" clId="{03F1827C-8B57-4848-8478-82BF729AF337}" dt="2023-10-15T16:23:23.367" v="667" actId="20577"/>
          <ac:spMkLst>
            <pc:docMk/>
            <pc:sldMk cId="1350513497" sldId="266"/>
            <ac:spMk id="7" creationId="{ED0B0EDD-B71A-ED1E-37CC-5F278B86449A}"/>
          </ac:spMkLst>
        </pc:spChg>
        <pc:spChg chg="add mod">
          <ac:chgData name="Ellen Allde" userId="aa2167e8-16e7-44cb-b0e4-1386f0c48d36" providerId="ADAL" clId="{03F1827C-8B57-4848-8478-82BF729AF337}" dt="2023-10-15T21:49:05.387" v="4892" actId="20577"/>
          <ac:spMkLst>
            <pc:docMk/>
            <pc:sldMk cId="1350513497" sldId="266"/>
            <ac:spMk id="8" creationId="{28C66083-60BC-BCF0-F783-A78FC9F7F933}"/>
          </ac:spMkLst>
        </pc:spChg>
        <pc:spChg chg="add mod">
          <ac:chgData name="Ellen Allde" userId="aa2167e8-16e7-44cb-b0e4-1386f0c48d36" providerId="ADAL" clId="{03F1827C-8B57-4848-8478-82BF729AF337}" dt="2023-10-15T16:37:27.573" v="816" actId="20577"/>
          <ac:spMkLst>
            <pc:docMk/>
            <pc:sldMk cId="1350513497" sldId="266"/>
            <ac:spMk id="9" creationId="{942800A5-AF82-E3B5-D024-6D4481BB5AFB}"/>
          </ac:spMkLst>
        </pc:spChg>
        <pc:spChg chg="add mod">
          <ac:chgData name="Ellen Allde" userId="aa2167e8-16e7-44cb-b0e4-1386f0c48d36" providerId="ADAL" clId="{03F1827C-8B57-4848-8478-82BF729AF337}" dt="2023-10-15T16:38:42.237" v="1041" actId="1076"/>
          <ac:spMkLst>
            <pc:docMk/>
            <pc:sldMk cId="1350513497" sldId="266"/>
            <ac:spMk id="10" creationId="{9F11632E-1B98-6000-633A-0C2B3C538E12}"/>
          </ac:spMkLst>
        </pc:spChg>
      </pc:sldChg>
      <pc:sldChg chg="addSp delSp modSp new mod">
        <pc:chgData name="Ellen Allde" userId="aa2167e8-16e7-44cb-b0e4-1386f0c48d36" providerId="ADAL" clId="{03F1827C-8B57-4848-8478-82BF729AF337}" dt="2023-10-15T16:48:36.002" v="1690" actId="122"/>
        <pc:sldMkLst>
          <pc:docMk/>
          <pc:sldMk cId="880208239" sldId="267"/>
        </pc:sldMkLst>
        <pc:spChg chg="mod">
          <ac:chgData name="Ellen Allde" userId="aa2167e8-16e7-44cb-b0e4-1386f0c48d36" providerId="ADAL" clId="{03F1827C-8B57-4848-8478-82BF729AF337}" dt="2023-10-15T16:40:55.632" v="1217" actId="404"/>
          <ac:spMkLst>
            <pc:docMk/>
            <pc:sldMk cId="880208239" sldId="267"/>
            <ac:spMk id="2" creationId="{27C615B3-E188-31ED-F970-8752D53DF1B4}"/>
          </ac:spMkLst>
        </pc:spChg>
        <pc:spChg chg="mod">
          <ac:chgData name="Ellen Allde" userId="aa2167e8-16e7-44cb-b0e4-1386f0c48d36" providerId="ADAL" clId="{03F1827C-8B57-4848-8478-82BF729AF337}" dt="2023-10-15T16:48:27.925" v="1686" actId="122"/>
          <ac:spMkLst>
            <pc:docMk/>
            <pc:sldMk cId="880208239" sldId="267"/>
            <ac:spMk id="3" creationId="{574D5531-E24E-DF8F-C95A-91CBCF5A761F}"/>
          </ac:spMkLst>
        </pc:spChg>
        <pc:spChg chg="mod">
          <ac:chgData name="Ellen Allde" userId="aa2167e8-16e7-44cb-b0e4-1386f0c48d36" providerId="ADAL" clId="{03F1827C-8B57-4848-8478-82BF729AF337}" dt="2023-10-15T16:48:29.714" v="1687" actId="122"/>
          <ac:spMkLst>
            <pc:docMk/>
            <pc:sldMk cId="880208239" sldId="267"/>
            <ac:spMk id="4" creationId="{1BC01036-CB03-0C22-4DEB-17647C39087C}"/>
          </ac:spMkLst>
        </pc:spChg>
        <pc:spChg chg="mod">
          <ac:chgData name="Ellen Allde" userId="aa2167e8-16e7-44cb-b0e4-1386f0c48d36" providerId="ADAL" clId="{03F1827C-8B57-4848-8478-82BF729AF337}" dt="2023-10-15T16:44:48.628" v="1641" actId="113"/>
          <ac:spMkLst>
            <pc:docMk/>
            <pc:sldMk cId="880208239" sldId="267"/>
            <ac:spMk id="5" creationId="{D14824C6-6771-EAFA-9293-B1DA9A8C403B}"/>
          </ac:spMkLst>
        </pc:spChg>
        <pc:spChg chg="mod">
          <ac:chgData name="Ellen Allde" userId="aa2167e8-16e7-44cb-b0e4-1386f0c48d36" providerId="ADAL" clId="{03F1827C-8B57-4848-8478-82BF729AF337}" dt="2023-10-15T16:44:53.309" v="1644" actId="113"/>
          <ac:spMkLst>
            <pc:docMk/>
            <pc:sldMk cId="880208239" sldId="267"/>
            <ac:spMk id="6" creationId="{A217434A-F71C-16B1-E407-7FCDD67E6136}"/>
          </ac:spMkLst>
        </pc:spChg>
        <pc:spChg chg="mod">
          <ac:chgData name="Ellen Allde" userId="aa2167e8-16e7-44cb-b0e4-1386f0c48d36" providerId="ADAL" clId="{03F1827C-8B57-4848-8478-82BF729AF337}" dt="2023-10-15T16:48:36.002" v="1690" actId="122"/>
          <ac:spMkLst>
            <pc:docMk/>
            <pc:sldMk cId="880208239" sldId="267"/>
            <ac:spMk id="7" creationId="{1971E5CE-87E1-7741-9584-6D3C87F2F783}"/>
          </ac:spMkLst>
        </pc:spChg>
        <pc:spChg chg="mod">
          <ac:chgData name="Ellen Allde" userId="aa2167e8-16e7-44cb-b0e4-1386f0c48d36" providerId="ADAL" clId="{03F1827C-8B57-4848-8478-82BF729AF337}" dt="2023-10-15T16:48:31.582" v="1688" actId="122"/>
          <ac:spMkLst>
            <pc:docMk/>
            <pc:sldMk cId="880208239" sldId="267"/>
            <ac:spMk id="8" creationId="{6554949E-D5C5-EDE0-A2D6-828FFE752FFB}"/>
          </ac:spMkLst>
        </pc:spChg>
        <pc:spChg chg="del mod">
          <ac:chgData name="Ellen Allde" userId="aa2167e8-16e7-44cb-b0e4-1386f0c48d36" providerId="ADAL" clId="{03F1827C-8B57-4848-8478-82BF729AF337}" dt="2023-10-15T16:45:00.586" v="1647" actId="478"/>
          <ac:spMkLst>
            <pc:docMk/>
            <pc:sldMk cId="880208239" sldId="267"/>
            <ac:spMk id="9" creationId="{ED74647A-37CE-69DD-DB7E-B3C1487A7531}"/>
          </ac:spMkLst>
        </pc:spChg>
        <pc:spChg chg="mod">
          <ac:chgData name="Ellen Allde" userId="aa2167e8-16e7-44cb-b0e4-1386f0c48d36" providerId="ADAL" clId="{03F1827C-8B57-4848-8478-82BF729AF337}" dt="2023-10-15T16:48:16.147" v="1685" actId="14100"/>
          <ac:spMkLst>
            <pc:docMk/>
            <pc:sldMk cId="880208239" sldId="267"/>
            <ac:spMk id="10" creationId="{063EA341-0C37-FED6-A071-A4C795D6D7BF}"/>
          </ac:spMkLst>
        </pc:spChg>
        <pc:spChg chg="del">
          <ac:chgData name="Ellen Allde" userId="aa2167e8-16e7-44cb-b0e4-1386f0c48d36" providerId="ADAL" clId="{03F1827C-8B57-4848-8478-82BF729AF337}" dt="2023-10-15T16:39:13.052" v="1045" actId="478"/>
          <ac:spMkLst>
            <pc:docMk/>
            <pc:sldMk cId="880208239" sldId="267"/>
            <ac:spMk id="11" creationId="{23D423F1-907A-DFAE-F83D-B21080BE442C}"/>
          </ac:spMkLst>
        </pc:spChg>
        <pc:spChg chg="add mod">
          <ac:chgData name="Ellen Allde" userId="aa2167e8-16e7-44cb-b0e4-1386f0c48d36" providerId="ADAL" clId="{03F1827C-8B57-4848-8478-82BF729AF337}" dt="2023-10-15T16:48:33.910" v="1689" actId="122"/>
          <ac:spMkLst>
            <pc:docMk/>
            <pc:sldMk cId="880208239" sldId="267"/>
            <ac:spMk id="12" creationId="{C8EE8048-1457-9145-15D6-34347ACB482B}"/>
          </ac:spMkLst>
        </pc:spChg>
        <pc:spChg chg="add mod">
          <ac:chgData name="Ellen Allde" userId="aa2167e8-16e7-44cb-b0e4-1386f0c48d36" providerId="ADAL" clId="{03F1827C-8B57-4848-8478-82BF729AF337}" dt="2023-10-15T16:46:32.535" v="1666" actId="1076"/>
          <ac:spMkLst>
            <pc:docMk/>
            <pc:sldMk cId="880208239" sldId="267"/>
            <ac:spMk id="13" creationId="{86073447-2963-C130-BDAE-809206A2DDBD}"/>
          </ac:spMkLst>
        </pc:spChg>
      </pc:sldChg>
      <pc:sldChg chg="addSp delSp modSp add mod ord">
        <pc:chgData name="Ellen Allde" userId="aa2167e8-16e7-44cb-b0e4-1386f0c48d36" providerId="ADAL" clId="{03F1827C-8B57-4848-8478-82BF729AF337}" dt="2023-10-15T16:57:46.407" v="1864" actId="27636"/>
        <pc:sldMkLst>
          <pc:docMk/>
          <pc:sldMk cId="1438396681" sldId="268"/>
        </pc:sldMkLst>
        <pc:spChg chg="mod">
          <ac:chgData name="Ellen Allde" userId="aa2167e8-16e7-44cb-b0e4-1386f0c48d36" providerId="ADAL" clId="{03F1827C-8B57-4848-8478-82BF729AF337}" dt="2023-10-15T16:49:30.919" v="1752" actId="27636"/>
          <ac:spMkLst>
            <pc:docMk/>
            <pc:sldMk cId="1438396681" sldId="268"/>
            <ac:spMk id="3" creationId="{0B334D0F-0110-D607-D766-C0B80365B8D9}"/>
          </ac:spMkLst>
        </pc:spChg>
        <pc:spChg chg="del">
          <ac:chgData name="Ellen Allde" userId="aa2167e8-16e7-44cb-b0e4-1386f0c48d36" providerId="ADAL" clId="{03F1827C-8B57-4848-8478-82BF729AF337}" dt="2023-10-15T16:49:08.562" v="1694" actId="478"/>
          <ac:spMkLst>
            <pc:docMk/>
            <pc:sldMk cId="1438396681" sldId="268"/>
            <ac:spMk id="4" creationId="{B67FFD6F-3DC6-58EF-EE50-B4E0AEF04EB4}"/>
          </ac:spMkLst>
        </pc:spChg>
        <pc:spChg chg="del mod">
          <ac:chgData name="Ellen Allde" userId="aa2167e8-16e7-44cb-b0e4-1386f0c48d36" providerId="ADAL" clId="{03F1827C-8B57-4848-8478-82BF729AF337}" dt="2023-10-15T16:49:13.833" v="1697" actId="478"/>
          <ac:spMkLst>
            <pc:docMk/>
            <pc:sldMk cId="1438396681" sldId="268"/>
            <ac:spMk id="5" creationId="{85E582E9-DD34-575C-B5AF-A2F1F1605901}"/>
          </ac:spMkLst>
        </pc:spChg>
        <pc:spChg chg="del">
          <ac:chgData name="Ellen Allde" userId="aa2167e8-16e7-44cb-b0e4-1386f0c48d36" providerId="ADAL" clId="{03F1827C-8B57-4848-8478-82BF729AF337}" dt="2023-10-15T16:49:17.681" v="1699" actId="478"/>
          <ac:spMkLst>
            <pc:docMk/>
            <pc:sldMk cId="1438396681" sldId="268"/>
            <ac:spMk id="6" creationId="{F286BEDB-B5A2-6AB5-79EE-1C1316DAED8E}"/>
          </ac:spMkLst>
        </pc:spChg>
        <pc:spChg chg="mod">
          <ac:chgData name="Ellen Allde" userId="aa2167e8-16e7-44cb-b0e4-1386f0c48d36" providerId="ADAL" clId="{03F1827C-8B57-4848-8478-82BF729AF337}" dt="2023-10-15T16:56:14.390" v="1753"/>
          <ac:spMkLst>
            <pc:docMk/>
            <pc:sldMk cId="1438396681" sldId="268"/>
            <ac:spMk id="7" creationId="{ED0B0EDD-B71A-ED1E-37CC-5F278B86449A}"/>
          </ac:spMkLst>
        </pc:spChg>
        <pc:spChg chg="mod">
          <ac:chgData name="Ellen Allde" userId="aa2167e8-16e7-44cb-b0e4-1386f0c48d36" providerId="ADAL" clId="{03F1827C-8B57-4848-8478-82BF729AF337}" dt="2023-10-15T16:56:20.169" v="1754"/>
          <ac:spMkLst>
            <pc:docMk/>
            <pc:sldMk cId="1438396681" sldId="268"/>
            <ac:spMk id="8" creationId="{28C66083-60BC-BCF0-F783-A78FC9F7F933}"/>
          </ac:spMkLst>
        </pc:spChg>
        <pc:spChg chg="mod">
          <ac:chgData name="Ellen Allde" userId="aa2167e8-16e7-44cb-b0e4-1386f0c48d36" providerId="ADAL" clId="{03F1827C-8B57-4848-8478-82BF729AF337}" dt="2023-10-15T16:56:25.767" v="1755"/>
          <ac:spMkLst>
            <pc:docMk/>
            <pc:sldMk cId="1438396681" sldId="268"/>
            <ac:spMk id="9" creationId="{942800A5-AF82-E3B5-D024-6D4481BB5AFB}"/>
          </ac:spMkLst>
        </pc:spChg>
        <pc:spChg chg="mod">
          <ac:chgData name="Ellen Allde" userId="aa2167e8-16e7-44cb-b0e4-1386f0c48d36" providerId="ADAL" clId="{03F1827C-8B57-4848-8478-82BF729AF337}" dt="2023-10-15T16:56:34.610" v="1759" actId="1076"/>
          <ac:spMkLst>
            <pc:docMk/>
            <pc:sldMk cId="1438396681" sldId="268"/>
            <ac:spMk id="10" creationId="{9F11632E-1B98-6000-633A-0C2B3C538E12}"/>
          </ac:spMkLst>
        </pc:spChg>
        <pc:spChg chg="add del mod">
          <ac:chgData name="Ellen Allde" userId="aa2167e8-16e7-44cb-b0e4-1386f0c48d36" providerId="ADAL" clId="{03F1827C-8B57-4848-8478-82BF729AF337}" dt="2023-10-15T16:49:09.861" v="1695" actId="478"/>
          <ac:spMkLst>
            <pc:docMk/>
            <pc:sldMk cId="1438396681" sldId="268"/>
            <ac:spMk id="12" creationId="{4A97218E-190A-2305-FEA1-D59B49E9C124}"/>
          </ac:spMkLst>
        </pc:spChg>
        <pc:spChg chg="add del mod">
          <ac:chgData name="Ellen Allde" userId="aa2167e8-16e7-44cb-b0e4-1386f0c48d36" providerId="ADAL" clId="{03F1827C-8B57-4848-8478-82BF729AF337}" dt="2023-10-15T16:49:15.766" v="1698" actId="478"/>
          <ac:spMkLst>
            <pc:docMk/>
            <pc:sldMk cId="1438396681" sldId="268"/>
            <ac:spMk id="14" creationId="{363BF511-5395-D98D-171E-8B3BB0D95C7E}"/>
          </ac:spMkLst>
        </pc:spChg>
        <pc:spChg chg="add del mod">
          <ac:chgData name="Ellen Allde" userId="aa2167e8-16e7-44cb-b0e4-1386f0c48d36" providerId="ADAL" clId="{03F1827C-8B57-4848-8478-82BF729AF337}" dt="2023-10-15T16:49:19.499" v="1700" actId="478"/>
          <ac:spMkLst>
            <pc:docMk/>
            <pc:sldMk cId="1438396681" sldId="268"/>
            <ac:spMk id="16" creationId="{2F0160A8-6667-2EFC-DF0A-3AE94BF1BAB7}"/>
          </ac:spMkLst>
        </pc:spChg>
        <pc:spChg chg="add mod">
          <ac:chgData name="Ellen Allde" userId="aa2167e8-16e7-44cb-b0e4-1386f0c48d36" providerId="ADAL" clId="{03F1827C-8B57-4848-8478-82BF729AF337}" dt="2023-10-15T16:56:47.675" v="1763" actId="1076"/>
          <ac:spMkLst>
            <pc:docMk/>
            <pc:sldMk cId="1438396681" sldId="268"/>
            <ac:spMk id="17" creationId="{67ACE1BA-8E89-031F-7471-4B0EB25B9920}"/>
          </ac:spMkLst>
        </pc:spChg>
        <pc:spChg chg="add mod">
          <ac:chgData name="Ellen Allde" userId="aa2167e8-16e7-44cb-b0e4-1386f0c48d36" providerId="ADAL" clId="{03F1827C-8B57-4848-8478-82BF729AF337}" dt="2023-10-15T16:57:46.407" v="1864" actId="27636"/>
          <ac:spMkLst>
            <pc:docMk/>
            <pc:sldMk cId="1438396681" sldId="268"/>
            <ac:spMk id="18" creationId="{A1A08ED7-8769-7F74-AFFB-9CE1C07CB67C}"/>
          </ac:spMkLst>
        </pc:spChg>
      </pc:sldChg>
      <pc:sldChg chg="addSp delSp modSp new mod">
        <pc:chgData name="Ellen Allde" userId="aa2167e8-16e7-44cb-b0e4-1386f0c48d36" providerId="ADAL" clId="{03F1827C-8B57-4848-8478-82BF729AF337}" dt="2023-10-15T17:14:46.355" v="2822" actId="20577"/>
        <pc:sldMkLst>
          <pc:docMk/>
          <pc:sldMk cId="491388536" sldId="269"/>
        </pc:sldMkLst>
        <pc:spChg chg="mod">
          <ac:chgData name="Ellen Allde" userId="aa2167e8-16e7-44cb-b0e4-1386f0c48d36" providerId="ADAL" clId="{03F1827C-8B57-4848-8478-82BF729AF337}" dt="2023-10-15T17:13:52.612" v="2775" actId="1076"/>
          <ac:spMkLst>
            <pc:docMk/>
            <pc:sldMk cId="491388536" sldId="269"/>
            <ac:spMk id="2" creationId="{19388944-4554-F502-88D9-8EABD86D2BBC}"/>
          </ac:spMkLst>
        </pc:spChg>
        <pc:spChg chg="del">
          <ac:chgData name="Ellen Allde" userId="aa2167e8-16e7-44cb-b0e4-1386f0c48d36" providerId="ADAL" clId="{03F1827C-8B57-4848-8478-82BF729AF337}" dt="2023-10-15T16:58:36.091" v="1867" actId="478"/>
          <ac:spMkLst>
            <pc:docMk/>
            <pc:sldMk cId="491388536" sldId="269"/>
            <ac:spMk id="3" creationId="{39B118CA-D6A2-B386-7041-70DC0140D692}"/>
          </ac:spMkLst>
        </pc:spChg>
        <pc:spChg chg="del">
          <ac:chgData name="Ellen Allde" userId="aa2167e8-16e7-44cb-b0e4-1386f0c48d36" providerId="ADAL" clId="{03F1827C-8B57-4848-8478-82BF729AF337}" dt="2023-10-15T16:58:36.091" v="1867" actId="478"/>
          <ac:spMkLst>
            <pc:docMk/>
            <pc:sldMk cId="491388536" sldId="269"/>
            <ac:spMk id="4" creationId="{886E94E6-7CA2-0A3E-E936-9A742D655C7E}"/>
          </ac:spMkLst>
        </pc:spChg>
        <pc:spChg chg="del">
          <ac:chgData name="Ellen Allde" userId="aa2167e8-16e7-44cb-b0e4-1386f0c48d36" providerId="ADAL" clId="{03F1827C-8B57-4848-8478-82BF729AF337}" dt="2023-10-15T16:58:36.091" v="1867" actId="478"/>
          <ac:spMkLst>
            <pc:docMk/>
            <pc:sldMk cId="491388536" sldId="269"/>
            <ac:spMk id="5" creationId="{6845C756-B3FC-88C9-8073-C0DE0B6E6639}"/>
          </ac:spMkLst>
        </pc:spChg>
        <pc:spChg chg="del">
          <ac:chgData name="Ellen Allde" userId="aa2167e8-16e7-44cb-b0e4-1386f0c48d36" providerId="ADAL" clId="{03F1827C-8B57-4848-8478-82BF729AF337}" dt="2023-10-15T16:58:34.400" v="1866" actId="478"/>
          <ac:spMkLst>
            <pc:docMk/>
            <pc:sldMk cId="491388536" sldId="269"/>
            <ac:spMk id="6" creationId="{CF27F397-A803-A124-D833-611F832CDF43}"/>
          </ac:spMkLst>
        </pc:spChg>
        <pc:spChg chg="del">
          <ac:chgData name="Ellen Allde" userId="aa2167e8-16e7-44cb-b0e4-1386f0c48d36" providerId="ADAL" clId="{03F1827C-8B57-4848-8478-82BF729AF337}" dt="2023-10-15T16:58:34.400" v="1866" actId="478"/>
          <ac:spMkLst>
            <pc:docMk/>
            <pc:sldMk cId="491388536" sldId="269"/>
            <ac:spMk id="7" creationId="{36F17645-7683-DACD-5AF0-C4B8B984A653}"/>
          </ac:spMkLst>
        </pc:spChg>
        <pc:spChg chg="del">
          <ac:chgData name="Ellen Allde" userId="aa2167e8-16e7-44cb-b0e4-1386f0c48d36" providerId="ADAL" clId="{03F1827C-8B57-4848-8478-82BF729AF337}" dt="2023-10-15T16:58:34.400" v="1866" actId="478"/>
          <ac:spMkLst>
            <pc:docMk/>
            <pc:sldMk cId="491388536" sldId="269"/>
            <ac:spMk id="8" creationId="{69817E02-F8F0-CBA2-1790-F8609FFB11D5}"/>
          </ac:spMkLst>
        </pc:spChg>
        <pc:spChg chg="del">
          <ac:chgData name="Ellen Allde" userId="aa2167e8-16e7-44cb-b0e4-1386f0c48d36" providerId="ADAL" clId="{03F1827C-8B57-4848-8478-82BF729AF337}" dt="2023-10-15T16:58:34.400" v="1866" actId="478"/>
          <ac:spMkLst>
            <pc:docMk/>
            <pc:sldMk cId="491388536" sldId="269"/>
            <ac:spMk id="9" creationId="{B5CB2D76-F500-6CB3-C857-616C427E1132}"/>
          </ac:spMkLst>
        </pc:spChg>
        <pc:spChg chg="del">
          <ac:chgData name="Ellen Allde" userId="aa2167e8-16e7-44cb-b0e4-1386f0c48d36" providerId="ADAL" clId="{03F1827C-8B57-4848-8478-82BF729AF337}" dt="2023-10-15T16:58:34.400" v="1866" actId="478"/>
          <ac:spMkLst>
            <pc:docMk/>
            <pc:sldMk cId="491388536" sldId="269"/>
            <ac:spMk id="10" creationId="{1F449362-7D78-58D4-00C5-84154006F18A}"/>
          </ac:spMkLst>
        </pc:spChg>
        <pc:spChg chg="del">
          <ac:chgData name="Ellen Allde" userId="aa2167e8-16e7-44cb-b0e4-1386f0c48d36" providerId="ADAL" clId="{03F1827C-8B57-4848-8478-82BF729AF337}" dt="2023-10-15T16:58:34.400" v="1866" actId="478"/>
          <ac:spMkLst>
            <pc:docMk/>
            <pc:sldMk cId="491388536" sldId="269"/>
            <ac:spMk id="11" creationId="{09718C35-86B6-D02D-687E-D3E66C356D9A}"/>
          </ac:spMkLst>
        </pc:spChg>
        <pc:graphicFrameChg chg="add mod modGraphic">
          <ac:chgData name="Ellen Allde" userId="aa2167e8-16e7-44cb-b0e4-1386f0c48d36" providerId="ADAL" clId="{03F1827C-8B57-4848-8478-82BF729AF337}" dt="2023-10-15T17:14:46.355" v="2822" actId="20577"/>
          <ac:graphicFrameMkLst>
            <pc:docMk/>
            <pc:sldMk cId="491388536" sldId="269"/>
            <ac:graphicFrameMk id="12" creationId="{11165F87-BE2A-5704-82F9-113892C9CA77}"/>
          </ac:graphicFrameMkLst>
        </pc:graphicFrameChg>
      </pc:sldChg>
      <pc:sldChg chg="addSp delSp modSp add mod ord modAnim">
        <pc:chgData name="Ellen Allde" userId="aa2167e8-16e7-44cb-b0e4-1386f0c48d36" providerId="ADAL" clId="{03F1827C-8B57-4848-8478-82BF729AF337}" dt="2023-10-15T19:44:01.395" v="4342"/>
        <pc:sldMkLst>
          <pc:docMk/>
          <pc:sldMk cId="2972822166" sldId="270"/>
        </pc:sldMkLst>
        <pc:spChg chg="mod">
          <ac:chgData name="Ellen Allde" userId="aa2167e8-16e7-44cb-b0e4-1386f0c48d36" providerId="ADAL" clId="{03F1827C-8B57-4848-8478-82BF729AF337}" dt="2023-10-15T17:16:01.747" v="2829" actId="20577"/>
          <ac:spMkLst>
            <pc:docMk/>
            <pc:sldMk cId="2972822166" sldId="270"/>
            <ac:spMk id="2" creationId="{27C615B3-E188-31ED-F970-8752D53DF1B4}"/>
          </ac:spMkLst>
        </pc:spChg>
        <pc:spChg chg="mod">
          <ac:chgData name="Ellen Allde" userId="aa2167e8-16e7-44cb-b0e4-1386f0c48d36" providerId="ADAL" clId="{03F1827C-8B57-4848-8478-82BF729AF337}" dt="2023-10-15T17:16:32.877" v="2866" actId="313"/>
          <ac:spMkLst>
            <pc:docMk/>
            <pc:sldMk cId="2972822166" sldId="270"/>
            <ac:spMk id="3" creationId="{574D5531-E24E-DF8F-C95A-91CBCF5A761F}"/>
          </ac:spMkLst>
        </pc:spChg>
        <pc:spChg chg="mod">
          <ac:chgData name="Ellen Allde" userId="aa2167e8-16e7-44cb-b0e4-1386f0c48d36" providerId="ADAL" clId="{03F1827C-8B57-4848-8478-82BF729AF337}" dt="2023-10-15T17:17:14.867" v="2979" actId="27636"/>
          <ac:spMkLst>
            <pc:docMk/>
            <pc:sldMk cId="2972822166" sldId="270"/>
            <ac:spMk id="4" creationId="{1BC01036-CB03-0C22-4DEB-17647C39087C}"/>
          </ac:spMkLst>
        </pc:spChg>
        <pc:spChg chg="del mod">
          <ac:chgData name="Ellen Allde" userId="aa2167e8-16e7-44cb-b0e4-1386f0c48d36" providerId="ADAL" clId="{03F1827C-8B57-4848-8478-82BF729AF337}" dt="2023-10-15T17:16:23.506" v="2831" actId="478"/>
          <ac:spMkLst>
            <pc:docMk/>
            <pc:sldMk cId="2972822166" sldId="270"/>
            <ac:spMk id="5" creationId="{D14824C6-6771-EAFA-9293-B1DA9A8C403B}"/>
          </ac:spMkLst>
        </pc:spChg>
        <pc:spChg chg="del">
          <ac:chgData name="Ellen Allde" userId="aa2167e8-16e7-44cb-b0e4-1386f0c48d36" providerId="ADAL" clId="{03F1827C-8B57-4848-8478-82BF729AF337}" dt="2023-10-15T17:16:57.673" v="2927" actId="478"/>
          <ac:spMkLst>
            <pc:docMk/>
            <pc:sldMk cId="2972822166" sldId="270"/>
            <ac:spMk id="6" creationId="{A217434A-F71C-16B1-E407-7FCDD67E6136}"/>
          </ac:spMkLst>
        </pc:spChg>
        <pc:spChg chg="mod">
          <ac:chgData name="Ellen Allde" userId="aa2167e8-16e7-44cb-b0e4-1386f0c48d36" providerId="ADAL" clId="{03F1827C-8B57-4848-8478-82BF729AF337}" dt="2023-10-15T17:17:20.026" v="2980" actId="1076"/>
          <ac:spMkLst>
            <pc:docMk/>
            <pc:sldMk cId="2972822166" sldId="270"/>
            <ac:spMk id="7" creationId="{1971E5CE-87E1-7741-9584-6D3C87F2F783}"/>
          </ac:spMkLst>
        </pc:spChg>
        <pc:spChg chg="mod">
          <ac:chgData name="Ellen Allde" userId="aa2167e8-16e7-44cb-b0e4-1386f0c48d36" providerId="ADAL" clId="{03F1827C-8B57-4848-8478-82BF729AF337}" dt="2023-10-15T17:20:10.985" v="3344" actId="27636"/>
          <ac:spMkLst>
            <pc:docMk/>
            <pc:sldMk cId="2972822166" sldId="270"/>
            <ac:spMk id="8" creationId="{6554949E-D5C5-EDE0-A2D6-828FFE752FFB}"/>
          </ac:spMkLst>
        </pc:spChg>
        <pc:spChg chg="mod">
          <ac:chgData name="Ellen Allde" userId="aa2167e8-16e7-44cb-b0e4-1386f0c48d36" providerId="ADAL" clId="{03F1827C-8B57-4848-8478-82BF729AF337}" dt="2023-10-15T17:20:14.669" v="3345" actId="14100"/>
          <ac:spMkLst>
            <pc:docMk/>
            <pc:sldMk cId="2972822166" sldId="270"/>
            <ac:spMk id="10" creationId="{063EA341-0C37-FED6-A071-A4C795D6D7BF}"/>
          </ac:spMkLst>
        </pc:spChg>
        <pc:spChg chg="add del mod">
          <ac:chgData name="Ellen Allde" userId="aa2167e8-16e7-44cb-b0e4-1386f0c48d36" providerId="ADAL" clId="{03F1827C-8B57-4848-8478-82BF729AF337}" dt="2023-10-15T17:16:24.824" v="2832" actId="478"/>
          <ac:spMkLst>
            <pc:docMk/>
            <pc:sldMk cId="2972822166" sldId="270"/>
            <ac:spMk id="11" creationId="{B773F41E-BD2E-8CCB-A3D4-CD05433046B4}"/>
          </ac:spMkLst>
        </pc:spChg>
        <pc:spChg chg="mod">
          <ac:chgData name="Ellen Allde" userId="aa2167e8-16e7-44cb-b0e4-1386f0c48d36" providerId="ADAL" clId="{03F1827C-8B57-4848-8478-82BF729AF337}" dt="2023-10-15T17:17:37.014" v="3014" actId="1076"/>
          <ac:spMkLst>
            <pc:docMk/>
            <pc:sldMk cId="2972822166" sldId="270"/>
            <ac:spMk id="12" creationId="{C8EE8048-1457-9145-15D6-34347ACB482B}"/>
          </ac:spMkLst>
        </pc:spChg>
        <pc:spChg chg="mod">
          <ac:chgData name="Ellen Allde" userId="aa2167e8-16e7-44cb-b0e4-1386f0c48d36" providerId="ADAL" clId="{03F1827C-8B57-4848-8478-82BF729AF337}" dt="2023-10-15T17:17:57.284" v="3021" actId="27636"/>
          <ac:spMkLst>
            <pc:docMk/>
            <pc:sldMk cId="2972822166" sldId="270"/>
            <ac:spMk id="13" creationId="{86073447-2963-C130-BDAE-809206A2DDBD}"/>
          </ac:spMkLst>
        </pc:spChg>
        <pc:spChg chg="add del mod">
          <ac:chgData name="Ellen Allde" userId="aa2167e8-16e7-44cb-b0e4-1386f0c48d36" providerId="ADAL" clId="{03F1827C-8B57-4848-8478-82BF729AF337}" dt="2023-10-15T17:17:01.013" v="2928" actId="478"/>
          <ac:spMkLst>
            <pc:docMk/>
            <pc:sldMk cId="2972822166" sldId="270"/>
            <ac:spMk id="15" creationId="{3E0C8318-890E-4583-27D3-4DCC85A8F8CC}"/>
          </ac:spMkLst>
        </pc:spChg>
        <pc:spChg chg="add mod">
          <ac:chgData name="Ellen Allde" userId="aa2167e8-16e7-44cb-b0e4-1386f0c48d36" providerId="ADAL" clId="{03F1827C-8B57-4848-8478-82BF729AF337}" dt="2023-10-15T17:18:39.999" v="3098" actId="27636"/>
          <ac:spMkLst>
            <pc:docMk/>
            <pc:sldMk cId="2972822166" sldId="270"/>
            <ac:spMk id="16" creationId="{7E1F156D-1C33-BFA5-CDA0-C19777544F76}"/>
          </ac:spMkLst>
        </pc:spChg>
        <pc:spChg chg="add mod">
          <ac:chgData name="Ellen Allde" userId="aa2167e8-16e7-44cb-b0e4-1386f0c48d36" providerId="ADAL" clId="{03F1827C-8B57-4848-8478-82BF729AF337}" dt="2023-10-15T17:22:02.408" v="3499" actId="207"/>
          <ac:spMkLst>
            <pc:docMk/>
            <pc:sldMk cId="2972822166" sldId="270"/>
            <ac:spMk id="17" creationId="{0C3178E0-EC31-80A5-A01E-D43D212D9587}"/>
          </ac:spMkLst>
        </pc:spChg>
      </pc:sldChg>
      <pc:sldChg chg="addSp delSp modSp new mod modAnim">
        <pc:chgData name="Ellen Allde" userId="aa2167e8-16e7-44cb-b0e4-1386f0c48d36" providerId="ADAL" clId="{03F1827C-8B57-4848-8478-82BF729AF337}" dt="2023-10-15T19:43:34.345" v="4337"/>
        <pc:sldMkLst>
          <pc:docMk/>
          <pc:sldMk cId="3736731463" sldId="271"/>
        </pc:sldMkLst>
        <pc:spChg chg="del mod">
          <ac:chgData name="Ellen Allde" userId="aa2167e8-16e7-44cb-b0e4-1386f0c48d36" providerId="ADAL" clId="{03F1827C-8B57-4848-8478-82BF729AF337}" dt="2023-10-15T17:35:31.512" v="3852" actId="478"/>
          <ac:spMkLst>
            <pc:docMk/>
            <pc:sldMk cId="3736731463" sldId="271"/>
            <ac:spMk id="2" creationId="{1C4FE63F-35C7-E568-5E30-A761D9079C8A}"/>
          </ac:spMkLst>
        </pc:spChg>
        <pc:spChg chg="del">
          <ac:chgData name="Ellen Allde" userId="aa2167e8-16e7-44cb-b0e4-1386f0c48d36" providerId="ADAL" clId="{03F1827C-8B57-4848-8478-82BF729AF337}" dt="2023-10-15T17:31:38.689" v="3502" actId="478"/>
          <ac:spMkLst>
            <pc:docMk/>
            <pc:sldMk cId="3736731463" sldId="271"/>
            <ac:spMk id="3" creationId="{F633F599-BA13-67E8-60A7-17D561DF7A77}"/>
          </ac:spMkLst>
        </pc:spChg>
        <pc:spChg chg="del">
          <ac:chgData name="Ellen Allde" userId="aa2167e8-16e7-44cb-b0e4-1386f0c48d36" providerId="ADAL" clId="{03F1827C-8B57-4848-8478-82BF729AF337}" dt="2023-10-15T17:31:38.689" v="3502" actId="478"/>
          <ac:spMkLst>
            <pc:docMk/>
            <pc:sldMk cId="3736731463" sldId="271"/>
            <ac:spMk id="4" creationId="{4CDA6C47-2E01-679F-DEC5-B15467D6E437}"/>
          </ac:spMkLst>
        </pc:spChg>
        <pc:spChg chg="del">
          <ac:chgData name="Ellen Allde" userId="aa2167e8-16e7-44cb-b0e4-1386f0c48d36" providerId="ADAL" clId="{03F1827C-8B57-4848-8478-82BF729AF337}" dt="2023-10-15T17:31:38.689" v="3502" actId="478"/>
          <ac:spMkLst>
            <pc:docMk/>
            <pc:sldMk cId="3736731463" sldId="271"/>
            <ac:spMk id="5" creationId="{A57C9A00-A172-223E-B0B7-B45A41FEB962}"/>
          </ac:spMkLst>
        </pc:spChg>
        <pc:spChg chg="del">
          <ac:chgData name="Ellen Allde" userId="aa2167e8-16e7-44cb-b0e4-1386f0c48d36" providerId="ADAL" clId="{03F1827C-8B57-4848-8478-82BF729AF337}" dt="2023-10-15T17:31:38.689" v="3502" actId="478"/>
          <ac:spMkLst>
            <pc:docMk/>
            <pc:sldMk cId="3736731463" sldId="271"/>
            <ac:spMk id="6" creationId="{A232BABF-88E1-006F-77C2-70477F203DE1}"/>
          </ac:spMkLst>
        </pc:spChg>
        <pc:spChg chg="add mod">
          <ac:chgData name="Ellen Allde" userId="aa2167e8-16e7-44cb-b0e4-1386f0c48d36" providerId="ADAL" clId="{03F1827C-8B57-4848-8478-82BF729AF337}" dt="2023-10-15T19:42:35.685" v="4240" actId="1076"/>
          <ac:spMkLst>
            <pc:docMk/>
            <pc:sldMk cId="3736731463" sldId="271"/>
            <ac:spMk id="7" creationId="{228090D4-874B-D47A-2CBF-20E1A4057AAC}"/>
          </ac:spMkLst>
        </pc:spChg>
        <pc:spChg chg="add mod">
          <ac:chgData name="Ellen Allde" userId="aa2167e8-16e7-44cb-b0e4-1386f0c48d36" providerId="ADAL" clId="{03F1827C-8B57-4848-8478-82BF729AF337}" dt="2023-10-15T19:42:38.789" v="4241" actId="1076"/>
          <ac:spMkLst>
            <pc:docMk/>
            <pc:sldMk cId="3736731463" sldId="271"/>
            <ac:spMk id="8" creationId="{2FBC52C3-4C92-34C5-2293-C96DB11D32F0}"/>
          </ac:spMkLst>
        </pc:spChg>
        <pc:spChg chg="add mod">
          <ac:chgData name="Ellen Allde" userId="aa2167e8-16e7-44cb-b0e4-1386f0c48d36" providerId="ADAL" clId="{03F1827C-8B57-4848-8478-82BF729AF337}" dt="2023-10-15T19:41:19.848" v="4076" actId="20577"/>
          <ac:spMkLst>
            <pc:docMk/>
            <pc:sldMk cId="3736731463" sldId="271"/>
            <ac:spMk id="9" creationId="{C0D87470-6C17-9879-14F0-FBAFB1008E77}"/>
          </ac:spMkLst>
        </pc:spChg>
        <pc:spChg chg="add mod">
          <ac:chgData name="Ellen Allde" userId="aa2167e8-16e7-44cb-b0e4-1386f0c48d36" providerId="ADAL" clId="{03F1827C-8B57-4848-8478-82BF729AF337}" dt="2023-10-15T19:42:42.140" v="4242" actId="1076"/>
          <ac:spMkLst>
            <pc:docMk/>
            <pc:sldMk cId="3736731463" sldId="271"/>
            <ac:spMk id="10" creationId="{0154BC86-8B4D-6D4D-1D84-644316ABD4E0}"/>
          </ac:spMkLst>
        </pc:spChg>
        <pc:spChg chg="add mod">
          <ac:chgData name="Ellen Allde" userId="aa2167e8-16e7-44cb-b0e4-1386f0c48d36" providerId="ADAL" clId="{03F1827C-8B57-4848-8478-82BF729AF337}" dt="2023-10-15T19:42:59.345" v="4333" actId="20577"/>
          <ac:spMkLst>
            <pc:docMk/>
            <pc:sldMk cId="3736731463" sldId="271"/>
            <ac:spMk id="11" creationId="{21852A01-B449-3758-A2FF-A3A5DC6C33B4}"/>
          </ac:spMkLst>
        </pc:spChg>
      </pc:sldChg>
      <pc:sldChg chg="delSp modSp new mod">
        <pc:chgData name="Ellen Allde" userId="aa2167e8-16e7-44cb-b0e4-1386f0c48d36" providerId="ADAL" clId="{03F1827C-8B57-4848-8478-82BF729AF337}" dt="2023-10-15T17:49:43.045" v="3983" actId="14100"/>
        <pc:sldMkLst>
          <pc:docMk/>
          <pc:sldMk cId="128609828" sldId="272"/>
        </pc:sldMkLst>
        <pc:spChg chg="mod">
          <ac:chgData name="Ellen Allde" userId="aa2167e8-16e7-44cb-b0e4-1386f0c48d36" providerId="ADAL" clId="{03F1827C-8B57-4848-8478-82BF729AF337}" dt="2023-10-15T17:46:49.275" v="3899" actId="404"/>
          <ac:spMkLst>
            <pc:docMk/>
            <pc:sldMk cId="128609828" sldId="272"/>
            <ac:spMk id="2" creationId="{31B143DB-3E81-39E2-77C0-BF8209B13FD0}"/>
          </ac:spMkLst>
        </pc:spChg>
        <pc:spChg chg="del">
          <ac:chgData name="Ellen Allde" userId="aa2167e8-16e7-44cb-b0e4-1386f0c48d36" providerId="ADAL" clId="{03F1827C-8B57-4848-8478-82BF729AF337}" dt="2023-10-15T17:46:21.489" v="3859" actId="478"/>
          <ac:spMkLst>
            <pc:docMk/>
            <pc:sldMk cId="128609828" sldId="272"/>
            <ac:spMk id="3" creationId="{43F73F8D-C3DD-3320-AD7C-1C474B7AAE0E}"/>
          </ac:spMkLst>
        </pc:spChg>
        <pc:spChg chg="mod">
          <ac:chgData name="Ellen Allde" userId="aa2167e8-16e7-44cb-b0e4-1386f0c48d36" providerId="ADAL" clId="{03F1827C-8B57-4848-8478-82BF729AF337}" dt="2023-10-15T17:48:17.695" v="3966" actId="14100"/>
          <ac:spMkLst>
            <pc:docMk/>
            <pc:sldMk cId="128609828" sldId="272"/>
            <ac:spMk id="4" creationId="{7839D740-B883-6ADA-D698-562D2CFE6EEE}"/>
          </ac:spMkLst>
        </pc:spChg>
        <pc:spChg chg="mod">
          <ac:chgData name="Ellen Allde" userId="aa2167e8-16e7-44cb-b0e4-1386f0c48d36" providerId="ADAL" clId="{03F1827C-8B57-4848-8478-82BF729AF337}" dt="2023-10-15T17:49:43.045" v="3983" actId="14100"/>
          <ac:spMkLst>
            <pc:docMk/>
            <pc:sldMk cId="128609828" sldId="272"/>
            <ac:spMk id="5" creationId="{034B06AA-31ED-B171-1E11-34BE389F7B79}"/>
          </ac:spMkLst>
        </pc:spChg>
        <pc:spChg chg="mod">
          <ac:chgData name="Ellen Allde" userId="aa2167e8-16e7-44cb-b0e4-1386f0c48d36" providerId="ADAL" clId="{03F1827C-8B57-4848-8478-82BF729AF337}" dt="2023-10-15T17:49:40.468" v="3982" actId="1076"/>
          <ac:spMkLst>
            <pc:docMk/>
            <pc:sldMk cId="128609828" sldId="272"/>
            <ac:spMk id="6" creationId="{62D7B1B8-5D27-9AE6-9ED8-13C97E027C80}"/>
          </ac:spMkLst>
        </pc:spChg>
        <pc:spChg chg="mod">
          <ac:chgData name="Ellen Allde" userId="aa2167e8-16e7-44cb-b0e4-1386f0c48d36" providerId="ADAL" clId="{03F1827C-8B57-4848-8478-82BF729AF337}" dt="2023-10-15T17:49:30.194" v="3980" actId="14100"/>
          <ac:spMkLst>
            <pc:docMk/>
            <pc:sldMk cId="128609828" sldId="272"/>
            <ac:spMk id="7" creationId="{8E52E34A-FCFB-5E79-B483-284274DEAD5F}"/>
          </ac:spMkLst>
        </pc:spChg>
        <pc:spChg chg="del mod">
          <ac:chgData name="Ellen Allde" userId="aa2167e8-16e7-44cb-b0e4-1386f0c48d36" providerId="ADAL" clId="{03F1827C-8B57-4848-8478-82BF729AF337}" dt="2023-10-15T17:46:53.588" v="3900" actId="478"/>
          <ac:spMkLst>
            <pc:docMk/>
            <pc:sldMk cId="128609828" sldId="272"/>
            <ac:spMk id="8" creationId="{F3C2B047-EF4D-4450-A9F9-C6939DADC37F}"/>
          </ac:spMkLst>
        </pc:spChg>
        <pc:spChg chg="del mod">
          <ac:chgData name="Ellen Allde" userId="aa2167e8-16e7-44cb-b0e4-1386f0c48d36" providerId="ADAL" clId="{03F1827C-8B57-4848-8478-82BF729AF337}" dt="2023-10-15T17:46:53.588" v="3900" actId="478"/>
          <ac:spMkLst>
            <pc:docMk/>
            <pc:sldMk cId="128609828" sldId="272"/>
            <ac:spMk id="9" creationId="{46D9EB0F-0CA3-0AF6-40FB-37795E24F54A}"/>
          </ac:spMkLst>
        </pc:spChg>
      </pc:sldChg>
      <pc:sldChg chg="new del">
        <pc:chgData name="Ellen Allde" userId="aa2167e8-16e7-44cb-b0e4-1386f0c48d36" providerId="ADAL" clId="{03F1827C-8B57-4848-8478-82BF729AF337}" dt="2023-10-15T17:38:33.946" v="3857" actId="47"/>
        <pc:sldMkLst>
          <pc:docMk/>
          <pc:sldMk cId="2664948510" sldId="272"/>
        </pc:sldMkLst>
      </pc:sldChg>
      <pc:sldChg chg="delSp add mod">
        <pc:chgData name="Ellen Allde" userId="aa2167e8-16e7-44cb-b0e4-1386f0c48d36" providerId="ADAL" clId="{03F1827C-8B57-4848-8478-82BF729AF337}" dt="2023-10-15T21:08:30.830" v="4880" actId="478"/>
        <pc:sldMkLst>
          <pc:docMk/>
          <pc:sldMk cId="299292981" sldId="279"/>
        </pc:sldMkLst>
        <pc:spChg chg="del">
          <ac:chgData name="Ellen Allde" userId="aa2167e8-16e7-44cb-b0e4-1386f0c48d36" providerId="ADAL" clId="{03F1827C-8B57-4848-8478-82BF729AF337}" dt="2023-10-15T21:08:28.994" v="4879" actId="478"/>
          <ac:spMkLst>
            <pc:docMk/>
            <pc:sldMk cId="299292981" sldId="279"/>
            <ac:spMk id="4" creationId="{47883AAB-A602-33A5-66B9-13C2214BAD65}"/>
          </ac:spMkLst>
        </pc:spChg>
        <pc:spChg chg="del">
          <ac:chgData name="Ellen Allde" userId="aa2167e8-16e7-44cb-b0e4-1386f0c48d36" providerId="ADAL" clId="{03F1827C-8B57-4848-8478-82BF729AF337}" dt="2023-10-15T21:08:30.830" v="4880" actId="478"/>
          <ac:spMkLst>
            <pc:docMk/>
            <pc:sldMk cId="299292981" sldId="279"/>
            <ac:spMk id="5" creationId="{A757C837-EC89-4CA8-0D22-EB4B5D003345}"/>
          </ac:spMkLst>
        </pc:spChg>
      </pc:sldChg>
      <pc:sldChg chg="modSp add mod">
        <pc:chgData name="Ellen Allde" userId="aa2167e8-16e7-44cb-b0e4-1386f0c48d36" providerId="ADAL" clId="{03F1827C-8B57-4848-8478-82BF729AF337}" dt="2023-10-15T21:07:51.859" v="4872" actId="1076"/>
        <pc:sldMkLst>
          <pc:docMk/>
          <pc:sldMk cId="3804364442" sldId="283"/>
        </pc:sldMkLst>
        <pc:spChg chg="mod">
          <ac:chgData name="Ellen Allde" userId="aa2167e8-16e7-44cb-b0e4-1386f0c48d36" providerId="ADAL" clId="{03F1827C-8B57-4848-8478-82BF729AF337}" dt="2023-10-15T21:07:43.060" v="4870" actId="20577"/>
          <ac:spMkLst>
            <pc:docMk/>
            <pc:sldMk cId="3804364442" sldId="283"/>
            <ac:spMk id="2" creationId="{FB6069EE-E417-2999-A98E-83E3D8F7BB31}"/>
          </ac:spMkLst>
        </pc:spChg>
        <pc:spChg chg="mod">
          <ac:chgData name="Ellen Allde" userId="aa2167e8-16e7-44cb-b0e4-1386f0c48d36" providerId="ADAL" clId="{03F1827C-8B57-4848-8478-82BF729AF337}" dt="2023-10-15T21:07:51.859" v="4872" actId="1076"/>
          <ac:spMkLst>
            <pc:docMk/>
            <pc:sldMk cId="3804364442" sldId="283"/>
            <ac:spMk id="4" creationId="{14AB7A36-750D-B3E2-491B-506FD415655D}"/>
          </ac:spMkLst>
        </pc:spChg>
      </pc:sldChg>
      <pc:sldChg chg="addSp delSp modSp add mod ord">
        <pc:chgData name="Ellen Allde" userId="aa2167e8-16e7-44cb-b0e4-1386f0c48d36" providerId="ADAL" clId="{03F1827C-8B57-4848-8478-82BF729AF337}" dt="2023-10-15T21:57:23.755" v="4950" actId="1076"/>
        <pc:sldMkLst>
          <pc:docMk/>
          <pc:sldMk cId="288145526" sldId="284"/>
        </pc:sldMkLst>
        <pc:spChg chg="mod">
          <ac:chgData name="Ellen Allde" userId="aa2167e8-16e7-44cb-b0e4-1386f0c48d36" providerId="ADAL" clId="{03F1827C-8B57-4848-8478-82BF729AF337}" dt="2023-10-15T21:08:01.750" v="4873" actId="20577"/>
          <ac:spMkLst>
            <pc:docMk/>
            <pc:sldMk cId="288145526" sldId="284"/>
            <ac:spMk id="2" creationId="{EF33CC56-4556-BB7B-8A6A-E312F5128BE5}"/>
          </ac:spMkLst>
        </pc:spChg>
        <pc:spChg chg="del">
          <ac:chgData name="Ellen Allde" userId="aa2167e8-16e7-44cb-b0e4-1386f0c48d36" providerId="ADAL" clId="{03F1827C-8B57-4848-8478-82BF729AF337}" dt="2023-10-15T21:08:17.306" v="4875" actId="478"/>
          <ac:spMkLst>
            <pc:docMk/>
            <pc:sldMk cId="288145526" sldId="284"/>
            <ac:spMk id="4" creationId="{A626BCD0-ED1E-BC41-D01B-09C28A3947D2}"/>
          </ac:spMkLst>
        </pc:spChg>
        <pc:spChg chg="mod">
          <ac:chgData name="Ellen Allde" userId="aa2167e8-16e7-44cb-b0e4-1386f0c48d36" providerId="ADAL" clId="{03F1827C-8B57-4848-8478-82BF729AF337}" dt="2023-10-15T21:08:08.691" v="4874" actId="20577"/>
          <ac:spMkLst>
            <pc:docMk/>
            <pc:sldMk cId="288145526" sldId="284"/>
            <ac:spMk id="5" creationId="{7BD92D9D-20EF-2D02-132D-2E359DCB98E4}"/>
          </ac:spMkLst>
        </pc:spChg>
        <pc:spChg chg="add del mod">
          <ac:chgData name="Ellen Allde" userId="aa2167e8-16e7-44cb-b0e4-1386f0c48d36" providerId="ADAL" clId="{03F1827C-8B57-4848-8478-82BF729AF337}" dt="2023-10-15T21:08:19.024" v="4876" actId="478"/>
          <ac:spMkLst>
            <pc:docMk/>
            <pc:sldMk cId="288145526" sldId="284"/>
            <ac:spMk id="6" creationId="{BB6AEEFF-F849-D525-86BB-56B0225F7791}"/>
          </ac:spMkLst>
        </pc:spChg>
        <pc:spChg chg="add mod">
          <ac:chgData name="Ellen Allde" userId="aa2167e8-16e7-44cb-b0e4-1386f0c48d36" providerId="ADAL" clId="{03F1827C-8B57-4848-8478-82BF729AF337}" dt="2023-10-15T21:57:23.755" v="4950" actId="1076"/>
          <ac:spMkLst>
            <pc:docMk/>
            <pc:sldMk cId="288145526" sldId="284"/>
            <ac:spMk id="7" creationId="{3466D51E-0C78-0E75-259E-7E36F4B6144F}"/>
          </ac:spMkLst>
        </pc:spChg>
      </pc:sldChg>
      <pc:sldChg chg="add del">
        <pc:chgData name="Ellen Allde" userId="aa2167e8-16e7-44cb-b0e4-1386f0c48d36" providerId="ADAL" clId="{03F1827C-8B57-4848-8478-82BF729AF337}" dt="2023-10-15T21:04:04.658" v="4773"/>
        <pc:sldMkLst>
          <pc:docMk/>
          <pc:sldMk cId="495934792" sldId="284"/>
        </pc:sldMkLst>
      </pc:sldChg>
    </pc:docChg>
  </pc:docChgLst>
  <pc:docChgLst>
    <pc:chgData name="Ellen Allde" userId="aa2167e8-16e7-44cb-b0e4-1386f0c48d36" providerId="ADAL" clId="{90987F75-8ED5-4258-A252-BAEE6B4C9380}"/>
    <pc:docChg chg="custSel modSld">
      <pc:chgData name="Ellen Allde" userId="aa2167e8-16e7-44cb-b0e4-1386f0c48d36" providerId="ADAL" clId="{90987F75-8ED5-4258-A252-BAEE6B4C9380}" dt="2024-10-13T21:32:48.285" v="475" actId="20577"/>
      <pc:docMkLst>
        <pc:docMk/>
      </pc:docMkLst>
      <pc:sldChg chg="modSp mod">
        <pc:chgData name="Ellen Allde" userId="aa2167e8-16e7-44cb-b0e4-1386f0c48d36" providerId="ADAL" clId="{90987F75-8ED5-4258-A252-BAEE6B4C9380}" dt="2024-10-13T15:37:33.074" v="3" actId="20577"/>
        <pc:sldMkLst>
          <pc:docMk/>
          <pc:sldMk cId="60507590" sldId="256"/>
        </pc:sldMkLst>
        <pc:spChg chg="mod">
          <ac:chgData name="Ellen Allde" userId="aa2167e8-16e7-44cb-b0e4-1386f0c48d36" providerId="ADAL" clId="{90987F75-8ED5-4258-A252-BAEE6B4C9380}" dt="2024-10-13T15:37:33.074" v="3" actId="20577"/>
          <ac:spMkLst>
            <pc:docMk/>
            <pc:sldMk cId="60507590" sldId="256"/>
            <ac:spMk id="3" creationId="{00000000-0000-0000-0000-000000000000}"/>
          </ac:spMkLst>
        </pc:spChg>
      </pc:sldChg>
      <pc:sldChg chg="delSp mod">
        <pc:chgData name="Ellen Allde" userId="aa2167e8-16e7-44cb-b0e4-1386f0c48d36" providerId="ADAL" clId="{90987F75-8ED5-4258-A252-BAEE6B4C9380}" dt="2024-10-13T15:37:38.790" v="4" actId="478"/>
        <pc:sldMkLst>
          <pc:docMk/>
          <pc:sldMk cId="3905215949" sldId="257"/>
        </pc:sldMkLst>
        <pc:picChg chg="del">
          <ac:chgData name="Ellen Allde" userId="aa2167e8-16e7-44cb-b0e4-1386f0c48d36" providerId="ADAL" clId="{90987F75-8ED5-4258-A252-BAEE6B4C9380}" dt="2024-10-13T15:37:38.790" v="4" actId="478"/>
          <ac:picMkLst>
            <pc:docMk/>
            <pc:sldMk cId="3905215949" sldId="257"/>
            <ac:picMk id="8" creationId="{75360C05-D05D-94DB-0B12-B7674600032F}"/>
          </ac:picMkLst>
        </pc:picChg>
      </pc:sldChg>
      <pc:sldChg chg="addSp delSp modSp mod modNotesTx">
        <pc:chgData name="Ellen Allde" userId="aa2167e8-16e7-44cb-b0e4-1386f0c48d36" providerId="ADAL" clId="{90987F75-8ED5-4258-A252-BAEE6B4C9380}" dt="2024-10-13T18:17:24.876" v="346" actId="1076"/>
        <pc:sldMkLst>
          <pc:docMk/>
          <pc:sldMk cId="244541188" sldId="264"/>
        </pc:sldMkLst>
        <pc:spChg chg="add del mod">
          <ac:chgData name="Ellen Allde" userId="aa2167e8-16e7-44cb-b0e4-1386f0c48d36" providerId="ADAL" clId="{90987F75-8ED5-4258-A252-BAEE6B4C9380}" dt="2024-10-13T18:16:53.267" v="338" actId="478"/>
          <ac:spMkLst>
            <pc:docMk/>
            <pc:sldMk cId="244541188" sldId="264"/>
            <ac:spMk id="2" creationId="{9E5EC389-E51C-DBDC-0909-43C3842FA327}"/>
          </ac:spMkLst>
        </pc:spChg>
        <pc:spChg chg="add mod">
          <ac:chgData name="Ellen Allde" userId="aa2167e8-16e7-44cb-b0e4-1386f0c48d36" providerId="ADAL" clId="{90987F75-8ED5-4258-A252-BAEE6B4C9380}" dt="2024-10-13T18:17:19.286" v="345" actId="1076"/>
          <ac:spMkLst>
            <pc:docMk/>
            <pc:sldMk cId="244541188" sldId="264"/>
            <ac:spMk id="4" creationId="{4D2F75E2-A377-0B6A-157A-F839974FC376}"/>
          </ac:spMkLst>
        </pc:spChg>
        <pc:spChg chg="mod">
          <ac:chgData name="Ellen Allde" userId="aa2167e8-16e7-44cb-b0e4-1386f0c48d36" providerId="ADAL" clId="{90987F75-8ED5-4258-A252-BAEE6B4C9380}" dt="2024-10-13T18:17:08.775" v="341" actId="1076"/>
          <ac:spMkLst>
            <pc:docMk/>
            <pc:sldMk cId="244541188" sldId="264"/>
            <ac:spMk id="7" creationId="{2C10F1CB-5384-0F9A-B622-B310CA9FFA58}"/>
          </ac:spMkLst>
        </pc:spChg>
        <pc:spChg chg="mod">
          <ac:chgData name="Ellen Allde" userId="aa2167e8-16e7-44cb-b0e4-1386f0c48d36" providerId="ADAL" clId="{90987F75-8ED5-4258-A252-BAEE6B4C9380}" dt="2024-10-13T17:17:37.680" v="5" actId="114"/>
          <ac:spMkLst>
            <pc:docMk/>
            <pc:sldMk cId="244541188" sldId="264"/>
            <ac:spMk id="8" creationId="{2420781D-1721-994B-77F1-2C385FFB6867}"/>
          </ac:spMkLst>
        </pc:spChg>
        <pc:spChg chg="mod">
          <ac:chgData name="Ellen Allde" userId="aa2167e8-16e7-44cb-b0e4-1386f0c48d36" providerId="ADAL" clId="{90987F75-8ED5-4258-A252-BAEE6B4C9380}" dt="2024-10-13T18:17:12.009" v="342" actId="1076"/>
          <ac:spMkLst>
            <pc:docMk/>
            <pc:sldMk cId="244541188" sldId="264"/>
            <ac:spMk id="9" creationId="{9C9C5438-C592-FFFB-88B6-5F76BD09A32C}"/>
          </ac:spMkLst>
        </pc:spChg>
        <pc:spChg chg="mod">
          <ac:chgData name="Ellen Allde" userId="aa2167e8-16e7-44cb-b0e4-1386f0c48d36" providerId="ADAL" clId="{90987F75-8ED5-4258-A252-BAEE6B4C9380}" dt="2024-10-13T18:17:14.491" v="343" actId="1076"/>
          <ac:spMkLst>
            <pc:docMk/>
            <pc:sldMk cId="244541188" sldId="264"/>
            <ac:spMk id="10" creationId="{A998B059-C1DF-ECB2-51CE-9216AF14457D}"/>
          </ac:spMkLst>
        </pc:spChg>
        <pc:spChg chg="mod">
          <ac:chgData name="Ellen Allde" userId="aa2167e8-16e7-44cb-b0e4-1386f0c48d36" providerId="ADAL" clId="{90987F75-8ED5-4258-A252-BAEE6B4C9380}" dt="2024-10-13T18:17:24.876" v="346" actId="1076"/>
          <ac:spMkLst>
            <pc:docMk/>
            <pc:sldMk cId="244541188" sldId="264"/>
            <ac:spMk id="11" creationId="{737B6D81-ADC0-6B71-D695-47CFBE91DFA7}"/>
          </ac:spMkLst>
        </pc:spChg>
        <pc:spChg chg="mod">
          <ac:chgData name="Ellen Allde" userId="aa2167e8-16e7-44cb-b0e4-1386f0c48d36" providerId="ADAL" clId="{90987F75-8ED5-4258-A252-BAEE6B4C9380}" dt="2024-10-13T18:16:40.679" v="334" actId="20577"/>
          <ac:spMkLst>
            <pc:docMk/>
            <pc:sldMk cId="244541188" sldId="264"/>
            <ac:spMk id="12" creationId="{746646E2-A737-664D-EF78-0D00B286C463}"/>
          </ac:spMkLst>
        </pc:spChg>
      </pc:sldChg>
      <pc:sldChg chg="modSp mod">
        <pc:chgData name="Ellen Allde" userId="aa2167e8-16e7-44cb-b0e4-1386f0c48d36" providerId="ADAL" clId="{90987F75-8ED5-4258-A252-BAEE6B4C9380}" dt="2024-10-13T21:32:48.285" v="475" actId="20577"/>
        <pc:sldMkLst>
          <pc:docMk/>
          <pc:sldMk cId="1350513497" sldId="266"/>
        </pc:sldMkLst>
        <pc:spChg chg="mod">
          <ac:chgData name="Ellen Allde" userId="aa2167e8-16e7-44cb-b0e4-1386f0c48d36" providerId="ADAL" clId="{90987F75-8ED5-4258-A252-BAEE6B4C9380}" dt="2024-10-13T21:12:20.935" v="449" actId="14100"/>
          <ac:spMkLst>
            <pc:docMk/>
            <pc:sldMk cId="1350513497" sldId="266"/>
            <ac:spMk id="7" creationId="{ED0B0EDD-B71A-ED1E-37CC-5F278B86449A}"/>
          </ac:spMkLst>
        </pc:spChg>
        <pc:spChg chg="mod">
          <ac:chgData name="Ellen Allde" userId="aa2167e8-16e7-44cb-b0e4-1386f0c48d36" providerId="ADAL" clId="{90987F75-8ED5-4258-A252-BAEE6B4C9380}" dt="2024-10-13T21:12:24.075" v="450" actId="14100"/>
          <ac:spMkLst>
            <pc:docMk/>
            <pc:sldMk cId="1350513497" sldId="266"/>
            <ac:spMk id="8" creationId="{28C66083-60BC-BCF0-F783-A78FC9F7F933}"/>
          </ac:spMkLst>
        </pc:spChg>
        <pc:spChg chg="mod">
          <ac:chgData name="Ellen Allde" userId="aa2167e8-16e7-44cb-b0e4-1386f0c48d36" providerId="ADAL" clId="{90987F75-8ED5-4258-A252-BAEE6B4C9380}" dt="2024-10-13T21:12:26.726" v="451" actId="14100"/>
          <ac:spMkLst>
            <pc:docMk/>
            <pc:sldMk cId="1350513497" sldId="266"/>
            <ac:spMk id="9" creationId="{942800A5-AF82-E3B5-D024-6D4481BB5AFB}"/>
          </ac:spMkLst>
        </pc:spChg>
        <pc:spChg chg="mod">
          <ac:chgData name="Ellen Allde" userId="aa2167e8-16e7-44cb-b0e4-1386f0c48d36" providerId="ADAL" clId="{90987F75-8ED5-4258-A252-BAEE6B4C9380}" dt="2024-10-13T21:32:48.285" v="475" actId="20577"/>
          <ac:spMkLst>
            <pc:docMk/>
            <pc:sldMk cId="1350513497" sldId="266"/>
            <ac:spMk id="10" creationId="{9F11632E-1B98-6000-633A-0C2B3C538E12}"/>
          </ac:spMkLst>
        </pc:spChg>
      </pc:sldChg>
      <pc:sldChg chg="modSp mod">
        <pc:chgData name="Ellen Allde" userId="aa2167e8-16e7-44cb-b0e4-1386f0c48d36" providerId="ADAL" clId="{90987F75-8ED5-4258-A252-BAEE6B4C9380}" dt="2024-10-13T17:21:53.952" v="7" actId="20577"/>
        <pc:sldMkLst>
          <pc:docMk/>
          <pc:sldMk cId="3804364442" sldId="283"/>
        </pc:sldMkLst>
        <pc:spChg chg="mod">
          <ac:chgData name="Ellen Allde" userId="aa2167e8-16e7-44cb-b0e4-1386f0c48d36" providerId="ADAL" clId="{90987F75-8ED5-4258-A252-BAEE6B4C9380}" dt="2024-10-13T17:21:53.952" v="7" actId="20577"/>
          <ac:spMkLst>
            <pc:docMk/>
            <pc:sldMk cId="3804364442" sldId="283"/>
            <ac:spMk id="4" creationId="{14AB7A36-750D-B3E2-491B-506FD415655D}"/>
          </ac:spMkLst>
        </pc:spChg>
      </pc:sldChg>
      <pc:sldChg chg="modSp mod">
        <pc:chgData name="Ellen Allde" userId="aa2167e8-16e7-44cb-b0e4-1386f0c48d36" providerId="ADAL" clId="{90987F75-8ED5-4258-A252-BAEE6B4C9380}" dt="2024-10-13T17:22:47.348" v="11" actId="20577"/>
        <pc:sldMkLst>
          <pc:docMk/>
          <pc:sldMk cId="288145526" sldId="284"/>
        </pc:sldMkLst>
        <pc:spChg chg="mod">
          <ac:chgData name="Ellen Allde" userId="aa2167e8-16e7-44cb-b0e4-1386f0c48d36" providerId="ADAL" clId="{90987F75-8ED5-4258-A252-BAEE6B4C9380}" dt="2024-10-13T17:22:47.348" v="11" actId="20577"/>
          <ac:spMkLst>
            <pc:docMk/>
            <pc:sldMk cId="288145526" sldId="284"/>
            <ac:spMk id="5" creationId="{7BD92D9D-20EF-2D02-132D-2E359DCB98E4}"/>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75B8ED-91EF-4C65-A2B3-DA721D103CD1}" type="datetimeFigureOut">
              <a:rPr lang="en-GB" smtClean="0"/>
              <a:t>13/10/2024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E29E420-8ACE-4D3E-8002-C89C7979E332}" type="slidenum">
              <a:rPr lang="en-GB" smtClean="0"/>
              <a:t>‹#›</a:t>
            </a:fld>
            <a:endParaRPr lang="en-GB"/>
          </a:p>
        </p:txBody>
      </p:sp>
    </p:spTree>
    <p:extLst>
      <p:ext uri="{BB962C8B-B14F-4D97-AF65-F5344CB8AC3E}">
        <p14:creationId xmlns:p14="http://schemas.microsoft.com/office/powerpoint/2010/main" val="30668609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Refugee status is declaratory, not constitutive; the consequences of this legal status come from formal definition but as soon as you satisfy the criteria you are a refugee</a:t>
            </a:r>
          </a:p>
        </p:txBody>
      </p:sp>
      <p:sp>
        <p:nvSpPr>
          <p:cNvPr id="4" name="Slide Number Placeholder 3"/>
          <p:cNvSpPr>
            <a:spLocks noGrp="1"/>
          </p:cNvSpPr>
          <p:nvPr>
            <p:ph type="sldNum" sz="quarter" idx="5"/>
          </p:nvPr>
        </p:nvSpPr>
        <p:spPr/>
        <p:txBody>
          <a:bodyPr/>
          <a:lstStyle/>
          <a:p>
            <a:fld id="{B8FF8E6C-EC51-4594-A969-92DB41788F45}" type="slidenum">
              <a:rPr lang="en-GB" smtClean="0"/>
              <a:t>3</a:t>
            </a:fld>
            <a:endParaRPr lang="en-GB"/>
          </a:p>
        </p:txBody>
      </p:sp>
    </p:spTree>
    <p:extLst>
      <p:ext uri="{BB962C8B-B14F-4D97-AF65-F5344CB8AC3E}">
        <p14:creationId xmlns:p14="http://schemas.microsoft.com/office/powerpoint/2010/main" val="35091510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If we were taking on the idea of liberal nationalists why is this important? If we were taking on the idea of liberal internationalists why is this important? Cosmopolitanism? Postcolonialism?</a:t>
            </a:r>
          </a:p>
        </p:txBody>
      </p:sp>
      <p:sp>
        <p:nvSpPr>
          <p:cNvPr id="4" name="Slide Number Placeholder 3"/>
          <p:cNvSpPr>
            <a:spLocks noGrp="1"/>
          </p:cNvSpPr>
          <p:nvPr>
            <p:ph type="sldNum" sz="quarter" idx="5"/>
          </p:nvPr>
        </p:nvSpPr>
        <p:spPr/>
        <p:txBody>
          <a:bodyPr/>
          <a:lstStyle/>
          <a:p>
            <a:fld id="{B8FF8E6C-EC51-4594-A969-92DB41788F45}" type="slidenum">
              <a:rPr lang="en-GB" smtClean="0"/>
              <a:t>4</a:t>
            </a:fld>
            <a:endParaRPr lang="en-GB"/>
          </a:p>
        </p:txBody>
      </p:sp>
    </p:spTree>
    <p:extLst>
      <p:ext uri="{BB962C8B-B14F-4D97-AF65-F5344CB8AC3E}">
        <p14:creationId xmlns:p14="http://schemas.microsoft.com/office/powerpoint/2010/main" val="39972805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Mambwe (USCA, 8</a:t>
            </a:r>
            <a:r>
              <a:rPr lang="en-GB" baseline="30000" dirty="0"/>
              <a:t>th</a:t>
            </a:r>
            <a:r>
              <a:rPr lang="en-GB" dirty="0"/>
              <a:t> Cir., 2009) – subjective intention or personal </a:t>
            </a:r>
            <a:r>
              <a:rPr lang="en-GB" dirty="0" err="1"/>
              <a:t>motivationn</a:t>
            </a:r>
            <a:r>
              <a:rPr lang="en-GB" dirty="0"/>
              <a:t> &gt; DV, sexual violence</a:t>
            </a:r>
          </a:p>
          <a:p>
            <a:r>
              <a:rPr lang="en-GB" dirty="0"/>
              <a:t>QD art 9(3)</a:t>
            </a:r>
          </a:p>
        </p:txBody>
      </p:sp>
      <p:sp>
        <p:nvSpPr>
          <p:cNvPr id="4" name="Slide Number Placeholder 3"/>
          <p:cNvSpPr>
            <a:spLocks noGrp="1"/>
          </p:cNvSpPr>
          <p:nvPr>
            <p:ph type="sldNum" sz="quarter" idx="5"/>
          </p:nvPr>
        </p:nvSpPr>
        <p:spPr/>
        <p:txBody>
          <a:bodyPr/>
          <a:lstStyle/>
          <a:p>
            <a:fld id="{9E29E420-8ACE-4D3E-8002-C89C7979E332}" type="slidenum">
              <a:rPr lang="en-GB" smtClean="0"/>
              <a:t>5</a:t>
            </a:fld>
            <a:endParaRPr lang="en-GB"/>
          </a:p>
        </p:txBody>
      </p:sp>
    </p:spTree>
    <p:extLst>
      <p:ext uri="{BB962C8B-B14F-4D97-AF65-F5344CB8AC3E}">
        <p14:creationId xmlns:p14="http://schemas.microsoft.com/office/powerpoint/2010/main" val="6834113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1/3 world’s refugees living in state not bound grant refugee rights under the 51/67, additional previous challenge of those countries that also not bound by the two core HR treaties, ICCPR and ICESCR &gt;now 98% in countries bound by both</a:t>
            </a:r>
          </a:p>
        </p:txBody>
      </p:sp>
      <p:sp>
        <p:nvSpPr>
          <p:cNvPr id="4" name="Slide Number Placeholder 3"/>
          <p:cNvSpPr>
            <a:spLocks noGrp="1"/>
          </p:cNvSpPr>
          <p:nvPr>
            <p:ph type="sldNum" sz="quarter" idx="5"/>
          </p:nvPr>
        </p:nvSpPr>
        <p:spPr/>
        <p:txBody>
          <a:bodyPr/>
          <a:lstStyle/>
          <a:p>
            <a:fld id="{B8FF8E6C-EC51-4594-A969-92DB41788F45}" type="slidenum">
              <a:rPr lang="en-GB" smtClean="0"/>
              <a:t>13</a:t>
            </a:fld>
            <a:endParaRPr lang="en-GB"/>
          </a:p>
        </p:txBody>
      </p:sp>
    </p:spTree>
    <p:extLst>
      <p:ext uri="{BB962C8B-B14F-4D97-AF65-F5344CB8AC3E}">
        <p14:creationId xmlns:p14="http://schemas.microsoft.com/office/powerpoint/2010/main" val="3617870842"/>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clrChange>
              <a:clrFrom>
                <a:srgbClr val="000000">
                  <a:alpha val="0"/>
                </a:srgbClr>
              </a:clrFrom>
              <a:clrTo>
                <a:srgbClr val="000000">
                  <a:alpha val="0"/>
                </a:srgbClr>
              </a:clrTo>
            </a:clrChange>
            <a:duotone>
              <a:prstClr val="black"/>
              <a:schemeClr val="accent5">
                <a:tint val="45000"/>
                <a:satMod val="400000"/>
              </a:schemeClr>
            </a:duotone>
            <a:extLst>
              <a:ext uri="{BEBA8EAE-BF5A-486C-A8C5-ECC9F3942E4B}">
                <a14:imgProps xmlns:a14="http://schemas.microsoft.com/office/drawing/2010/main">
                  <a14:imgLayer r:embed="rId3">
                    <a14:imgEffect>
                      <a14:backgroundRemoval t="1805" b="89474" l="500" r="97600">
                        <a14:foregroundMark x1="55900" y1="3008" x2="62900" y2="48120"/>
                        <a14:foregroundMark x1="63000" y1="48120" x2="8800" y2="62556"/>
                        <a14:foregroundMark x1="5700" y1="2406" x2="8500" y2="79549"/>
                        <a14:foregroundMark x1="55900" y1="63008" x2="99700" y2="75789"/>
                        <a14:foregroundMark x1="2600" y1="2256" x2="4200" y2="83008"/>
                        <a14:backgroundMark x1="62900" y1="1053" x2="73600" y2="40752"/>
                        <a14:backgroundMark x1="81900" y1="40752" x2="99400" y2="61654"/>
                        <a14:backgroundMark x1="77200" y1="42105" x2="90700" y2="50075"/>
                        <a14:backgroundMark x1="67300" y1="16992" x2="51900" y2="150"/>
                        <a14:backgroundMark x1="48400" y1="4060" x2="60900" y2="9624"/>
                        <a14:backgroundMark x1="46700" y1="7970" x2="59000" y2="7218"/>
                        <a14:backgroundMark x1="54300" y1="9023" x2="66000" y2="22707"/>
                        <a14:backgroundMark x1="20400" y1="5564" x2="100" y2="5414"/>
                        <a14:backgroundMark x1="6000" y1="4662" x2="200" y2="8271"/>
                        <a14:backgroundMark x1="5000" y1="3459" x2="700" y2="4211"/>
                        <a14:backgroundMark x1="55600" y1="9173" x2="60200" y2="11429"/>
                        <a14:backgroundMark x1="58800" y1="3910" x2="53800" y2="7519"/>
                        <a14:backgroundMark x1="58000" y1="12180" x2="53000" y2="1353"/>
                        <a14:backgroundMark x1="58700" y1="2707" x2="53100" y2="7820"/>
                        <a14:backgroundMark x1="55800" y1="9023" x2="59300" y2="13233"/>
                        <a14:backgroundMark x1="51500" y1="5865" x2="59700" y2="16541"/>
                        <a14:backgroundMark x1="60900" y1="14286" x2="51600" y2="2256"/>
                        <a14:backgroundMark x1="60400" y1="4060" x2="54900" y2="9173"/>
                      </a14:backgroundRemoval>
                    </a14:imgEffect>
                    <a14:imgEffect>
                      <a14:colorTemperature colorTemp="4700"/>
                    </a14:imgEffect>
                    <a14:imgEffect>
                      <a14:saturation sat="77000"/>
                    </a14:imgEffect>
                  </a14:imgLayer>
                </a14:imgProps>
              </a:ext>
              <a:ext uri="{28A0092B-C50C-407E-A947-70E740481C1C}">
                <a14:useLocalDpi xmlns:a14="http://schemas.microsoft.com/office/drawing/2010/main" val="0"/>
              </a:ext>
            </a:extLst>
          </a:blip>
          <a:srcRect l="1545" t="3963" r="299" b="6003"/>
          <a:stretch/>
        </p:blipFill>
        <p:spPr>
          <a:xfrm>
            <a:off x="0" y="1"/>
            <a:ext cx="11242923" cy="6858000"/>
          </a:xfrm>
          <a:prstGeom prst="rect">
            <a:avLst/>
          </a:prstGeom>
        </p:spPr>
      </p:pic>
      <p:sp>
        <p:nvSpPr>
          <p:cNvPr id="2254" name="Graphic 2252">
            <a:extLst>
              <a:ext uri="{FF2B5EF4-FFF2-40B4-BE49-F238E27FC236}">
                <a16:creationId xmlns:a16="http://schemas.microsoft.com/office/drawing/2014/main" id="{69BCFBD4-357B-44B0-8542-876EC536B5A8}"/>
              </a:ext>
            </a:extLst>
          </p:cNvPr>
          <p:cNvSpPr/>
          <p:nvPr/>
        </p:nvSpPr>
        <p:spPr>
          <a:xfrm>
            <a:off x="6101459" y="1111082"/>
            <a:ext cx="5622702" cy="3082004"/>
          </a:xfrm>
          <a:custGeom>
            <a:avLst/>
            <a:gdLst>
              <a:gd name="connsiteX0" fmla="*/ 5622703 w 5622702"/>
              <a:gd name="connsiteY0" fmla="*/ 3082004 h 3082004"/>
              <a:gd name="connsiteX1" fmla="*/ 0 w 5622702"/>
              <a:gd name="connsiteY1" fmla="*/ 3082004 h 3082004"/>
              <a:gd name="connsiteX2" fmla="*/ 0 w 5622702"/>
              <a:gd name="connsiteY2" fmla="*/ 0 h 3082004"/>
              <a:gd name="connsiteX3" fmla="*/ 4946237 w 5622702"/>
              <a:gd name="connsiteY3" fmla="*/ 0 h 3082004"/>
              <a:gd name="connsiteX4" fmla="*/ 5622703 w 5622702"/>
              <a:gd name="connsiteY4" fmla="*/ 970121 h 30820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22702" h="3082004">
                <a:moveTo>
                  <a:pt x="5622703" y="3082004"/>
                </a:moveTo>
                <a:lnTo>
                  <a:pt x="0" y="3082004"/>
                </a:lnTo>
                <a:lnTo>
                  <a:pt x="0" y="0"/>
                </a:lnTo>
                <a:lnTo>
                  <a:pt x="4946237" y="0"/>
                </a:lnTo>
                <a:lnTo>
                  <a:pt x="5622703" y="970121"/>
                </a:lnTo>
                <a:close/>
              </a:path>
            </a:pathLst>
          </a:custGeom>
          <a:solidFill>
            <a:schemeClr val="accent1">
              <a:lumMod val="75000"/>
            </a:schemeClr>
          </a:solidFill>
          <a:ln w="57150" cap="flat">
            <a:solidFill>
              <a:schemeClr val="tx1"/>
            </a:solidFill>
            <a:prstDash val="solid"/>
            <a:miter/>
          </a:ln>
        </p:spPr>
        <p:txBody>
          <a:bodyPr rtlCol="0" anchor="ctr"/>
          <a:lstStyle/>
          <a:p>
            <a:endParaRPr lang="en-US"/>
          </a:p>
        </p:txBody>
      </p:sp>
      <p:sp>
        <p:nvSpPr>
          <p:cNvPr id="2" name="Title 1">
            <a:extLst>
              <a:ext uri="{FF2B5EF4-FFF2-40B4-BE49-F238E27FC236}">
                <a16:creationId xmlns:a16="http://schemas.microsoft.com/office/drawing/2014/main" id="{6C25C416-A3A2-4CF9-9532-2C0BFB51CFDF}"/>
              </a:ext>
            </a:extLst>
          </p:cNvPr>
          <p:cNvSpPr>
            <a:spLocks noGrp="1"/>
          </p:cNvSpPr>
          <p:nvPr>
            <p:ph type="ctrTitle"/>
          </p:nvPr>
        </p:nvSpPr>
        <p:spPr>
          <a:xfrm>
            <a:off x="6366123" y="1713983"/>
            <a:ext cx="4236720" cy="1356360"/>
          </a:xfrm>
        </p:spPr>
        <p:txBody>
          <a:bodyPr anchor="b">
            <a:noAutofit/>
          </a:bodyPr>
          <a:lstStyle>
            <a:lvl1pPr algn="l">
              <a:defRPr sz="4000" spc="150" baseline="0">
                <a:solidFill>
                  <a:schemeClr val="accent3"/>
                </a:solidFill>
              </a:defRPr>
            </a:lvl1pPr>
          </a:lstStyle>
          <a:p>
            <a:r>
              <a:rPr lang="en-US"/>
              <a:t>Click to edit Master title style</a:t>
            </a:r>
          </a:p>
        </p:txBody>
      </p:sp>
      <p:sp>
        <p:nvSpPr>
          <p:cNvPr id="3" name="Subtitle 2">
            <a:extLst>
              <a:ext uri="{FF2B5EF4-FFF2-40B4-BE49-F238E27FC236}">
                <a16:creationId xmlns:a16="http://schemas.microsoft.com/office/drawing/2014/main" id="{43D32955-BB06-40DE-A14A-2170FD41AD52}"/>
              </a:ext>
            </a:extLst>
          </p:cNvPr>
          <p:cNvSpPr>
            <a:spLocks noGrp="1"/>
          </p:cNvSpPr>
          <p:nvPr>
            <p:ph type="subTitle" idx="1"/>
          </p:nvPr>
        </p:nvSpPr>
        <p:spPr>
          <a:xfrm>
            <a:off x="6366123" y="3281194"/>
            <a:ext cx="4876800" cy="701040"/>
          </a:xfrm>
        </p:spPr>
        <p:txBody>
          <a:bodyPr>
            <a:normAutofit/>
          </a:bodyPr>
          <a:lstStyle>
            <a:lvl1pPr marL="0" indent="0" algn="l">
              <a:buNone/>
              <a:defRPr sz="2000">
                <a:solidFill>
                  <a:schemeClr val="accent3"/>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pic>
        <p:nvPicPr>
          <p:cNvPr id="6" name="Picture 5" descr="A black background with red text&#10;&#10;Description automatically generated">
            <a:extLst>
              <a:ext uri="{FF2B5EF4-FFF2-40B4-BE49-F238E27FC236}">
                <a16:creationId xmlns:a16="http://schemas.microsoft.com/office/drawing/2014/main" id="{70B70BDF-16D4-70D1-6B8D-474508150527}"/>
              </a:ext>
            </a:extLst>
          </p:cNvPr>
          <p:cNvPicPr>
            <a:picLocks noChangeAspect="1"/>
          </p:cNvPicPr>
          <p:nvPr/>
        </p:nvPicPr>
        <p:blipFill>
          <a:blip r:embed="rId4"/>
          <a:stretch>
            <a:fillRect/>
          </a:stretch>
        </p:blipFill>
        <p:spPr>
          <a:xfrm>
            <a:off x="8912810" y="213044"/>
            <a:ext cx="2857500" cy="762000"/>
          </a:xfrm>
          <a:prstGeom prst="rect">
            <a:avLst/>
          </a:prstGeom>
        </p:spPr>
      </p:pic>
    </p:spTree>
    <p:extLst>
      <p:ext uri="{BB962C8B-B14F-4D97-AF65-F5344CB8AC3E}">
        <p14:creationId xmlns:p14="http://schemas.microsoft.com/office/powerpoint/2010/main" val="15501469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ff center 3 column">
    <p:bg>
      <p:bgPr>
        <a:solidFill>
          <a:schemeClr val="accent1"/>
        </a:solidFill>
        <a:effectLst/>
      </p:bgPr>
    </p:bg>
    <p:spTree>
      <p:nvGrpSpPr>
        <p:cNvPr id="1" name=""/>
        <p:cNvGrpSpPr/>
        <p:nvPr/>
      </p:nvGrpSpPr>
      <p:grpSpPr>
        <a:xfrm>
          <a:off x="0" y="0"/>
          <a:ext cx="0" cy="0"/>
          <a:chOff x="0" y="0"/>
          <a:chExt cx="0" cy="0"/>
        </a:xfrm>
      </p:grpSpPr>
      <p:sp>
        <p:nvSpPr>
          <p:cNvPr id="39" name="Freeform: Shape 38">
            <a:extLst>
              <a:ext uri="{FF2B5EF4-FFF2-40B4-BE49-F238E27FC236}">
                <a16:creationId xmlns:a16="http://schemas.microsoft.com/office/drawing/2014/main" id="{D3999B5D-DD3E-440D-9CAD-B5729B1F5866}"/>
              </a:ext>
              <a:ext uri="{C183D7F6-B498-43B3-948B-1728B52AA6E4}">
                <adec:decorative xmlns:adec="http://schemas.microsoft.com/office/drawing/2017/decorative" val="1"/>
              </a:ext>
            </a:extLst>
          </p:cNvPr>
          <p:cNvSpPr/>
          <p:nvPr/>
        </p:nvSpPr>
        <p:spPr>
          <a:xfrm>
            <a:off x="3746500" y="847724"/>
            <a:ext cx="7607300" cy="4618567"/>
          </a:xfrm>
          <a:custGeom>
            <a:avLst/>
            <a:gdLst>
              <a:gd name="connsiteX0" fmla="*/ 0 w 7607300"/>
              <a:gd name="connsiteY0" fmla="*/ 0 h 4618567"/>
              <a:gd name="connsiteX1" fmla="*/ 6931057 w 7607300"/>
              <a:gd name="connsiteY1" fmla="*/ 0 h 4618567"/>
              <a:gd name="connsiteX2" fmla="*/ 7607300 w 7607300"/>
              <a:gd name="connsiteY2" fmla="*/ 969857 h 4618567"/>
              <a:gd name="connsiteX3" fmla="*/ 7607300 w 7607300"/>
              <a:gd name="connsiteY3" fmla="*/ 4618567 h 4618567"/>
              <a:gd name="connsiteX4" fmla="*/ 0 w 7607300"/>
              <a:gd name="connsiteY4" fmla="*/ 4618567 h 4618567"/>
              <a:gd name="connsiteX5" fmla="*/ 0 w 7607300"/>
              <a:gd name="connsiteY5" fmla="*/ 0 h 4618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07300" h="4618567">
                <a:moveTo>
                  <a:pt x="0" y="0"/>
                </a:moveTo>
                <a:lnTo>
                  <a:pt x="6931057" y="0"/>
                </a:lnTo>
                <a:lnTo>
                  <a:pt x="7607300" y="969857"/>
                </a:lnTo>
                <a:lnTo>
                  <a:pt x="7607300" y="4618567"/>
                </a:lnTo>
                <a:lnTo>
                  <a:pt x="0" y="4618567"/>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5A04209-1490-4760-89A8-DA0FCF8CD421}"/>
              </a:ext>
            </a:extLst>
          </p:cNvPr>
          <p:cNvSpPr>
            <a:spLocks noGrp="1"/>
          </p:cNvSpPr>
          <p:nvPr>
            <p:ph type="title"/>
          </p:nvPr>
        </p:nvSpPr>
        <p:spPr>
          <a:xfrm>
            <a:off x="4194630" y="1376934"/>
            <a:ext cx="6286500" cy="954665"/>
          </a:xfrm>
        </p:spPr>
        <p:txBody>
          <a:bodyPr anchor="t">
            <a:no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94" name="Picture Placeholder 93">
            <a:extLst>
              <a:ext uri="{FF2B5EF4-FFF2-40B4-BE49-F238E27FC236}">
                <a16:creationId xmlns:a16="http://schemas.microsoft.com/office/drawing/2014/main" id="{0AA575C6-F404-4452-8BA6-9B841156DCBC}"/>
              </a:ext>
            </a:extLst>
          </p:cNvPr>
          <p:cNvSpPr>
            <a:spLocks noGrp="1"/>
          </p:cNvSpPr>
          <p:nvPr>
            <p:ph type="pic" sz="quarter" idx="21"/>
          </p:nvPr>
        </p:nvSpPr>
        <p:spPr>
          <a:xfrm>
            <a:off x="0" y="312738"/>
            <a:ext cx="6307138" cy="5761037"/>
          </a:xfrm>
          <a:custGeom>
            <a:avLst/>
            <a:gdLst>
              <a:gd name="connsiteX0" fmla="*/ 0 w 6307138"/>
              <a:gd name="connsiteY0" fmla="*/ 0 h 5761037"/>
              <a:gd name="connsiteX1" fmla="*/ 6307138 w 6307138"/>
              <a:gd name="connsiteY1" fmla="*/ 0 h 5761037"/>
              <a:gd name="connsiteX2" fmla="*/ 6307138 w 6307138"/>
              <a:gd name="connsiteY2" fmla="*/ 534372 h 5761037"/>
              <a:gd name="connsiteX3" fmla="*/ 3756374 w 6307138"/>
              <a:gd name="connsiteY3" fmla="*/ 534372 h 5761037"/>
              <a:gd name="connsiteX4" fmla="*/ 3756374 w 6307138"/>
              <a:gd name="connsiteY4" fmla="*/ 5152939 h 5761037"/>
              <a:gd name="connsiteX5" fmla="*/ 6307138 w 6307138"/>
              <a:gd name="connsiteY5" fmla="*/ 5152939 h 5761037"/>
              <a:gd name="connsiteX6" fmla="*/ 6307138 w 6307138"/>
              <a:gd name="connsiteY6" fmla="*/ 5761037 h 5761037"/>
              <a:gd name="connsiteX7" fmla="*/ 0 w 6307138"/>
              <a:gd name="connsiteY7" fmla="*/ 5761037 h 5761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07138" h="5761037">
                <a:moveTo>
                  <a:pt x="0" y="0"/>
                </a:moveTo>
                <a:lnTo>
                  <a:pt x="6307138" y="0"/>
                </a:lnTo>
                <a:lnTo>
                  <a:pt x="6307138" y="534372"/>
                </a:lnTo>
                <a:lnTo>
                  <a:pt x="3756374" y="534372"/>
                </a:lnTo>
                <a:lnTo>
                  <a:pt x="3756374" y="5152939"/>
                </a:lnTo>
                <a:lnTo>
                  <a:pt x="6307138" y="5152939"/>
                </a:lnTo>
                <a:lnTo>
                  <a:pt x="6307138" y="5761037"/>
                </a:lnTo>
                <a:lnTo>
                  <a:pt x="0" y="5761037"/>
                </a:lnTo>
                <a:close/>
              </a:path>
            </a:pathLst>
          </a:custGeom>
        </p:spPr>
        <p:txBody>
          <a:bodyPr wrap="square">
            <a:noAutofit/>
          </a:bodyPr>
          <a:lstStyle>
            <a:lvl1pPr>
              <a:defRPr>
                <a:solidFill>
                  <a:schemeClr val="tx1">
                    <a:lumMod val="75000"/>
                    <a:lumOff val="25000"/>
                  </a:schemeClr>
                </a:solidFill>
              </a:defRPr>
            </a:lvl1pPr>
          </a:lstStyle>
          <a:p>
            <a:r>
              <a:rPr lang="en-US"/>
              <a:t>Click icon to add picture</a:t>
            </a:r>
            <a:endParaRPr lang="en-US" dirty="0"/>
          </a:p>
        </p:txBody>
      </p:sp>
      <p:sp>
        <p:nvSpPr>
          <p:cNvPr id="35" name="Text Placeholder 2">
            <a:extLst>
              <a:ext uri="{FF2B5EF4-FFF2-40B4-BE49-F238E27FC236}">
                <a16:creationId xmlns:a16="http://schemas.microsoft.com/office/drawing/2014/main" id="{10E880DB-95D7-4969-9DD2-C2090E165371}"/>
              </a:ext>
            </a:extLst>
          </p:cNvPr>
          <p:cNvSpPr>
            <a:spLocks noGrp="1"/>
          </p:cNvSpPr>
          <p:nvPr>
            <p:ph type="body" idx="15"/>
          </p:nvPr>
        </p:nvSpPr>
        <p:spPr>
          <a:xfrm>
            <a:off x="4185172" y="3169390"/>
            <a:ext cx="1731374" cy="322461"/>
          </a:xfrm>
        </p:spPr>
        <p:txBody>
          <a:bodyPr anchor="ctr">
            <a:noAutofit/>
          </a:bodyPr>
          <a:lstStyle>
            <a:lvl1pPr marL="0" indent="0" algn="l">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Content Placeholder 3">
            <a:extLst>
              <a:ext uri="{FF2B5EF4-FFF2-40B4-BE49-F238E27FC236}">
                <a16:creationId xmlns:a16="http://schemas.microsoft.com/office/drawing/2014/main" id="{65A96E9D-1B01-4D6D-9A9C-DB83F59A8A8F}"/>
              </a:ext>
            </a:extLst>
          </p:cNvPr>
          <p:cNvSpPr>
            <a:spLocks noGrp="1"/>
          </p:cNvSpPr>
          <p:nvPr>
            <p:ph sz="half" idx="2"/>
          </p:nvPr>
        </p:nvSpPr>
        <p:spPr>
          <a:xfrm>
            <a:off x="4185172" y="3666992"/>
            <a:ext cx="1731374" cy="1280758"/>
          </a:xfrm>
        </p:spPr>
        <p:txBody>
          <a:bodyPr>
            <a:normAutofit/>
          </a:bodyPr>
          <a:lstStyle>
            <a:lvl1pPr marL="171450" indent="-171450" algn="l">
              <a:lnSpc>
                <a:spcPts val="1600"/>
              </a:lnSpc>
              <a:buFont typeface="Arial" panose="020B0604020202020204" pitchFamily="34" charset="0"/>
              <a:buChar char="•"/>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67A83A4D-1993-41B1-ABDC-2564EE8D4323}"/>
              </a:ext>
            </a:extLst>
          </p:cNvPr>
          <p:cNvSpPr>
            <a:spLocks noGrp="1"/>
          </p:cNvSpPr>
          <p:nvPr>
            <p:ph type="body" sz="quarter" idx="16"/>
          </p:nvPr>
        </p:nvSpPr>
        <p:spPr>
          <a:xfrm>
            <a:off x="6319238" y="3169390"/>
            <a:ext cx="1739900" cy="322461"/>
          </a:xfrm>
        </p:spPr>
        <p:txBody>
          <a:bodyPr anchor="ctr">
            <a:noAutofit/>
          </a:bodyPr>
          <a:lstStyle>
            <a:lvl1pPr marL="0" indent="0" algn="l">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5">
            <a:extLst>
              <a:ext uri="{FF2B5EF4-FFF2-40B4-BE49-F238E27FC236}">
                <a16:creationId xmlns:a16="http://schemas.microsoft.com/office/drawing/2014/main" id="{BEA413AF-616B-49D9-BA78-1DCA8B719C05}"/>
              </a:ext>
            </a:extLst>
          </p:cNvPr>
          <p:cNvSpPr>
            <a:spLocks noGrp="1"/>
          </p:cNvSpPr>
          <p:nvPr>
            <p:ph sz="quarter" idx="4"/>
          </p:nvPr>
        </p:nvSpPr>
        <p:spPr>
          <a:xfrm>
            <a:off x="6319238" y="3666992"/>
            <a:ext cx="1739900" cy="1280758"/>
          </a:xfrm>
        </p:spPr>
        <p:txBody>
          <a:bodyPr>
            <a:normAutofit/>
          </a:bodyPr>
          <a:lstStyle>
            <a:lvl1pPr marL="171450" indent="-171450" algn="l">
              <a:lnSpc>
                <a:spcPts val="1600"/>
              </a:lnSpc>
              <a:buFont typeface="Arial" panose="020B0604020202020204" pitchFamily="34" charset="0"/>
              <a:buChar char="•"/>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98A7D035-69C5-4547-BFF5-6E6ADAC35579}"/>
              </a:ext>
            </a:extLst>
          </p:cNvPr>
          <p:cNvSpPr>
            <a:spLocks noGrp="1"/>
          </p:cNvSpPr>
          <p:nvPr>
            <p:ph type="body" sz="quarter" idx="17"/>
          </p:nvPr>
        </p:nvSpPr>
        <p:spPr>
          <a:xfrm>
            <a:off x="8461830" y="3184165"/>
            <a:ext cx="1739900" cy="322461"/>
          </a:xfrm>
        </p:spPr>
        <p:txBody>
          <a:bodyPr anchor="ctr">
            <a:noAutofit/>
          </a:bodyPr>
          <a:lstStyle>
            <a:lvl1pPr marL="0" indent="0" algn="l">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8" name="Content Placeholder 5">
            <a:extLst>
              <a:ext uri="{FF2B5EF4-FFF2-40B4-BE49-F238E27FC236}">
                <a16:creationId xmlns:a16="http://schemas.microsoft.com/office/drawing/2014/main" id="{CC903F88-C057-4E47-885D-471F9220E000}"/>
              </a:ext>
            </a:extLst>
          </p:cNvPr>
          <p:cNvSpPr>
            <a:spLocks noGrp="1"/>
          </p:cNvSpPr>
          <p:nvPr>
            <p:ph sz="quarter" idx="14"/>
          </p:nvPr>
        </p:nvSpPr>
        <p:spPr>
          <a:xfrm>
            <a:off x="8461830" y="3681767"/>
            <a:ext cx="1739900" cy="1280758"/>
          </a:xfrm>
        </p:spPr>
        <p:txBody>
          <a:bodyPr>
            <a:normAutofit/>
          </a:bodyPr>
          <a:lstStyle>
            <a:lvl1pPr marL="171450" indent="-171450" algn="l">
              <a:lnSpc>
                <a:spcPts val="1600"/>
              </a:lnSpc>
              <a:buFont typeface="Arial" panose="020B0604020202020204" pitchFamily="34" charset="0"/>
              <a:buChar char="•"/>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 name="Date Placeholder 2">
            <a:extLst>
              <a:ext uri="{FF2B5EF4-FFF2-40B4-BE49-F238E27FC236}">
                <a16:creationId xmlns:a16="http://schemas.microsoft.com/office/drawing/2014/main" id="{F0773438-50D6-47F3-A7A3-D72E1990C47D}"/>
              </a:ext>
            </a:extLst>
          </p:cNvPr>
          <p:cNvSpPr>
            <a:spLocks noGrp="1"/>
          </p:cNvSpPr>
          <p:nvPr>
            <p:ph type="dt" sz="half" idx="10"/>
          </p:nvPr>
        </p:nvSpPr>
        <p:spPr/>
        <p:txBody>
          <a:bodyPr/>
          <a:lstStyle>
            <a:lvl1pPr>
              <a:defRPr>
                <a:solidFill>
                  <a:schemeClr val="accent1">
                    <a:lumMod val="40000"/>
                    <a:lumOff val="60000"/>
                  </a:schemeClr>
                </a:solidFill>
              </a:defRPr>
            </a:lvl1pPr>
          </a:lstStyle>
          <a:p>
            <a:fld id="{FD180D31-A49A-47F9-860D-D9D3D9E38AF6}" type="datetimeFigureOut">
              <a:rPr lang="en-GB" smtClean="0"/>
              <a:t>13/10/2024</a:t>
            </a:fld>
            <a:endParaRPr lang="en-GB"/>
          </a:p>
        </p:txBody>
      </p:sp>
      <p:sp>
        <p:nvSpPr>
          <p:cNvPr id="4" name="Footer Placeholder 3">
            <a:extLst>
              <a:ext uri="{FF2B5EF4-FFF2-40B4-BE49-F238E27FC236}">
                <a16:creationId xmlns:a16="http://schemas.microsoft.com/office/drawing/2014/main" id="{8FFD22F3-413A-4C9D-969B-29E5BDDE76CD}"/>
              </a:ext>
            </a:extLst>
          </p:cNvPr>
          <p:cNvSpPr>
            <a:spLocks noGrp="1"/>
          </p:cNvSpPr>
          <p:nvPr>
            <p:ph type="ftr" sz="quarter" idx="11"/>
          </p:nvPr>
        </p:nvSpPr>
        <p:spPr/>
        <p:txBody>
          <a:bodyPr/>
          <a:lstStyle>
            <a:lvl1pPr>
              <a:defRPr>
                <a:solidFill>
                  <a:schemeClr val="accent1">
                    <a:lumMod val="40000"/>
                    <a:lumOff val="60000"/>
                  </a:schemeClr>
                </a:solidFill>
              </a:defRPr>
            </a:lvl1pPr>
          </a:lstStyle>
          <a:p>
            <a:endParaRPr lang="en-GB"/>
          </a:p>
        </p:txBody>
      </p:sp>
      <p:sp>
        <p:nvSpPr>
          <p:cNvPr id="5" name="Slide Number Placeholder 4">
            <a:extLst>
              <a:ext uri="{FF2B5EF4-FFF2-40B4-BE49-F238E27FC236}">
                <a16:creationId xmlns:a16="http://schemas.microsoft.com/office/drawing/2014/main" id="{30C28DCB-BBFF-4236-B0CF-57F49F122CD7}"/>
              </a:ext>
            </a:extLst>
          </p:cNvPr>
          <p:cNvSpPr>
            <a:spLocks noGrp="1"/>
          </p:cNvSpPr>
          <p:nvPr>
            <p:ph type="sldNum" sz="quarter" idx="12"/>
          </p:nvPr>
        </p:nvSpPr>
        <p:spPr/>
        <p:txBody>
          <a:bodyPr/>
          <a:lstStyle>
            <a:lvl1pPr>
              <a:defRPr>
                <a:solidFill>
                  <a:schemeClr val="accent1">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619339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mparison 2 column">
    <p:bg>
      <p:bgRef idx="1001">
        <a:schemeClr val="bg2"/>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838199" y="1114421"/>
            <a:ext cx="10514011" cy="823913"/>
          </a:xfrm>
        </p:spPr>
        <p:txBody>
          <a:bodyPr>
            <a:normAutofit/>
          </a:bodyPr>
          <a:lstStyle>
            <a:lvl1pPr algn="ctr">
              <a:defRPr sz="3600" spc="150" baseline="0">
                <a:solidFill>
                  <a:schemeClr val="tx1">
                    <a:lumMod val="75000"/>
                    <a:lumOff val="25000"/>
                  </a:schemeClr>
                </a:solidFill>
              </a:defRPr>
            </a:lvl1pPr>
          </a:lstStyle>
          <a:p>
            <a:r>
              <a:rPr lang="en-US"/>
              <a:t>Click to edit Master title style</a:t>
            </a:r>
            <a:endParaRPr lang="en-US" dirty="0"/>
          </a:p>
        </p:txBody>
      </p:sp>
      <p:sp>
        <p:nvSpPr>
          <p:cNvPr id="15" name="Content Placeholder 14">
            <a:extLst>
              <a:ext uri="{FF2B5EF4-FFF2-40B4-BE49-F238E27FC236}">
                <a16:creationId xmlns:a16="http://schemas.microsoft.com/office/drawing/2014/main" id="{EDDC5831-05A2-450D-80B6-C0B23E4F3F80}"/>
              </a:ext>
            </a:extLst>
          </p:cNvPr>
          <p:cNvSpPr>
            <a:spLocks noGrp="1"/>
          </p:cNvSpPr>
          <p:nvPr>
            <p:ph sz="quarter" idx="15"/>
          </p:nvPr>
        </p:nvSpPr>
        <p:spPr>
          <a:xfrm>
            <a:off x="2239259" y="3139575"/>
            <a:ext cx="3397920" cy="673502"/>
          </a:xfrm>
        </p:spPr>
        <p:txBody>
          <a:bodyPr anchor="ctr">
            <a:noAutofit/>
          </a:bodyPr>
          <a:lstStyle>
            <a:lvl1pPr marL="0" indent="0" algn="l">
              <a:buNone/>
              <a:defRPr sz="1800" spc="150" baseline="0">
                <a:solidFill>
                  <a:schemeClr val="tx1">
                    <a:lumMod val="75000"/>
                    <a:lumOff val="25000"/>
                  </a:schemeClr>
                </a:solidFill>
                <a:latin typeface="+mj-lt"/>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A91BC8B9-8F2B-4131-A090-0ACBEEE80BB7}"/>
              </a:ext>
            </a:extLst>
          </p:cNvPr>
          <p:cNvSpPr>
            <a:spLocks noGrp="1"/>
          </p:cNvSpPr>
          <p:nvPr>
            <p:ph sz="half" idx="2"/>
          </p:nvPr>
        </p:nvSpPr>
        <p:spPr>
          <a:xfrm>
            <a:off x="2240036" y="3977641"/>
            <a:ext cx="3393388" cy="1925824"/>
          </a:xfrm>
        </p:spPr>
        <p:txBody>
          <a:bodyPr>
            <a:normAutofit/>
          </a:bodyPr>
          <a:lstStyle>
            <a:lvl1pPr marL="0" indent="0" algn="l">
              <a:lnSpc>
                <a:spcPts val="1600"/>
              </a:lnSpc>
              <a:buFontTx/>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17" name="Content Placeholder 14">
            <a:extLst>
              <a:ext uri="{FF2B5EF4-FFF2-40B4-BE49-F238E27FC236}">
                <a16:creationId xmlns:a16="http://schemas.microsoft.com/office/drawing/2014/main" id="{29C2C2C1-0172-4B4B-8C16-A2C93ADD8D8A}"/>
              </a:ext>
            </a:extLst>
          </p:cNvPr>
          <p:cNvSpPr>
            <a:spLocks noGrp="1"/>
          </p:cNvSpPr>
          <p:nvPr>
            <p:ph sz="quarter" idx="17"/>
          </p:nvPr>
        </p:nvSpPr>
        <p:spPr>
          <a:xfrm>
            <a:off x="6553200" y="3139575"/>
            <a:ext cx="3399539" cy="673502"/>
          </a:xfrm>
        </p:spPr>
        <p:txBody>
          <a:bodyPr anchor="ctr">
            <a:noAutofit/>
          </a:bodyPr>
          <a:lstStyle>
            <a:lvl1pPr marL="0" indent="0" algn="l">
              <a:buNone/>
              <a:defRPr sz="1800" spc="150" baseline="0">
                <a:solidFill>
                  <a:schemeClr val="tx1">
                    <a:lumMod val="75000"/>
                    <a:lumOff val="25000"/>
                  </a:schemeClr>
                </a:solidFill>
                <a:latin typeface="+mj-lt"/>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0596ED23-22F0-421E-849C-630BEABF8BD0}"/>
              </a:ext>
            </a:extLst>
          </p:cNvPr>
          <p:cNvSpPr>
            <a:spLocks noGrp="1"/>
          </p:cNvSpPr>
          <p:nvPr>
            <p:ph sz="quarter" idx="4"/>
          </p:nvPr>
        </p:nvSpPr>
        <p:spPr>
          <a:xfrm>
            <a:off x="6554823" y="3977641"/>
            <a:ext cx="3375402" cy="1925824"/>
          </a:xfrm>
        </p:spPr>
        <p:txBody>
          <a:bodyPr>
            <a:normAutofit/>
          </a:bodyPr>
          <a:lstStyle>
            <a:lvl1pPr marL="0" indent="0" algn="l">
              <a:lnSpc>
                <a:spcPts val="1600"/>
              </a:lnSpc>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a:lstStyle/>
          <a:p>
            <a:fld id="{FD180D31-A49A-47F9-860D-D9D3D9E38AF6}" type="datetimeFigureOut">
              <a:rPr lang="en-GB" smtClean="0"/>
              <a:t>13/10/2024</a:t>
            </a:fld>
            <a:endParaRPr lang="en-GB"/>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a:lstStyle/>
          <a:p>
            <a:fld id="{1832B330-102A-4698-B2D4-C53482970F9E}" type="slidenum">
              <a:rPr lang="en-GB" smtClean="0"/>
              <a:t>‹#›</a:t>
            </a:fld>
            <a:endParaRPr lang="en-GB"/>
          </a:p>
        </p:txBody>
      </p:sp>
    </p:spTree>
    <p:extLst>
      <p:ext uri="{BB962C8B-B14F-4D97-AF65-F5344CB8AC3E}">
        <p14:creationId xmlns:p14="http://schemas.microsoft.com/office/powerpoint/2010/main" val="1125878803"/>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ur Competition graphic">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8A2F2A-C30D-48A6-87D0-6DBD60B397F2}"/>
              </a:ext>
            </a:extLst>
          </p:cNvPr>
          <p:cNvSpPr>
            <a:spLocks noGrp="1"/>
          </p:cNvSpPr>
          <p:nvPr>
            <p:ph type="title"/>
          </p:nvPr>
        </p:nvSpPr>
        <p:spPr>
          <a:xfrm>
            <a:off x="838200" y="365126"/>
            <a:ext cx="10515600" cy="1135486"/>
          </a:xfrm>
        </p:spPr>
        <p:txBody>
          <a:bodyPr>
            <a:normAutofit/>
          </a:bodyPr>
          <a:lstStyle>
            <a:lvl1pPr>
              <a:defRPr lang="en-US" sz="3600" kern="1200" cap="none" spc="150" baseline="0" dirty="0">
                <a:solidFill>
                  <a:schemeClr val="bg1"/>
                </a:solidFill>
                <a:latin typeface="+mj-lt"/>
                <a:ea typeface="+mn-ea"/>
                <a:cs typeface="+mn-cs"/>
              </a:defRPr>
            </a:lvl1pPr>
          </a:lstStyle>
          <a:p>
            <a:r>
              <a:rPr lang="en-US"/>
              <a:t>Click to edit Master title style</a:t>
            </a:r>
            <a:endParaRPr lang="en-US" dirty="0"/>
          </a:p>
        </p:txBody>
      </p:sp>
      <p:sp>
        <p:nvSpPr>
          <p:cNvPr id="32" name="Text Placeholder 14">
            <a:extLst>
              <a:ext uri="{FF2B5EF4-FFF2-40B4-BE49-F238E27FC236}">
                <a16:creationId xmlns:a16="http://schemas.microsoft.com/office/drawing/2014/main" id="{68E86424-D329-4314-90E5-3475B98D2DDA}"/>
              </a:ext>
            </a:extLst>
          </p:cNvPr>
          <p:cNvSpPr>
            <a:spLocks noGrp="1"/>
          </p:cNvSpPr>
          <p:nvPr>
            <p:ph type="body" sz="quarter" idx="15" hasCustomPrompt="1"/>
          </p:nvPr>
        </p:nvSpPr>
        <p:spPr>
          <a:xfrm>
            <a:off x="5242517" y="1599947"/>
            <a:ext cx="1706965" cy="492025"/>
          </a:xfrm>
          <a:prstGeom prst="rect">
            <a:avLst/>
          </a:prstGeom>
        </p:spPr>
        <p:txBody>
          <a:bodyPr anchor="ctr">
            <a:normAutofit/>
          </a:bodyPr>
          <a:lstStyle>
            <a:lvl1pPr marL="0" indent="0" algn="ctr">
              <a:lnSpc>
                <a:spcPct val="100000"/>
              </a:lnSpc>
              <a:buNone/>
              <a:defRPr sz="1400" cap="none" spc="0" baseline="0">
                <a:solidFill>
                  <a:schemeClr val="accent3"/>
                </a:solidFill>
                <a:latin typeface="+mj-lt"/>
              </a:defRPr>
            </a:lvl1pPr>
          </a:lstStyle>
          <a:p>
            <a:pPr lvl="0"/>
            <a:r>
              <a:rPr lang="en-US" dirty="0"/>
              <a:t>Click to add name</a:t>
            </a:r>
          </a:p>
        </p:txBody>
      </p:sp>
      <p:sp>
        <p:nvSpPr>
          <p:cNvPr id="40" name="Text Placeholder 14">
            <a:extLst>
              <a:ext uri="{FF2B5EF4-FFF2-40B4-BE49-F238E27FC236}">
                <a16:creationId xmlns:a16="http://schemas.microsoft.com/office/drawing/2014/main" id="{64DB45FF-E618-4122-91A4-A6E4F2B7FCA0}"/>
              </a:ext>
            </a:extLst>
          </p:cNvPr>
          <p:cNvSpPr>
            <a:spLocks noGrp="1"/>
          </p:cNvSpPr>
          <p:nvPr>
            <p:ph type="body" sz="quarter" idx="20" hasCustomPrompt="1"/>
          </p:nvPr>
        </p:nvSpPr>
        <p:spPr>
          <a:xfrm>
            <a:off x="3738732" y="2378452"/>
            <a:ext cx="1183179" cy="492025"/>
          </a:xfrm>
          <a:prstGeom prst="rect">
            <a:avLst/>
          </a:prstGeom>
        </p:spPr>
        <p:txBody>
          <a:bodyPr anchor="ctr">
            <a:noAutofit/>
          </a:bodyPr>
          <a:lstStyle>
            <a:lvl1pPr marL="0" indent="0" algn="ctr">
              <a:lnSpc>
                <a:spcPct val="100000"/>
              </a:lnSpc>
              <a:buNone/>
              <a:defRPr sz="1050" cap="none" spc="0" baseline="0">
                <a:solidFill>
                  <a:schemeClr val="accent1">
                    <a:lumMod val="40000"/>
                    <a:lumOff val="60000"/>
                  </a:schemeClr>
                </a:solidFill>
                <a:latin typeface="+mn-lt"/>
              </a:defRPr>
            </a:lvl1pPr>
          </a:lstStyle>
          <a:p>
            <a:pPr lvl="0"/>
            <a:r>
              <a:rPr lang="en-US" dirty="0"/>
              <a:t>Click to add name</a:t>
            </a:r>
          </a:p>
        </p:txBody>
      </p:sp>
      <p:sp>
        <p:nvSpPr>
          <p:cNvPr id="54" name="Text Placeholder 14">
            <a:extLst>
              <a:ext uri="{FF2B5EF4-FFF2-40B4-BE49-F238E27FC236}">
                <a16:creationId xmlns:a16="http://schemas.microsoft.com/office/drawing/2014/main" id="{9D03616C-C870-402E-9CD2-D61A8C881CE6}"/>
              </a:ext>
            </a:extLst>
          </p:cNvPr>
          <p:cNvSpPr>
            <a:spLocks noGrp="1"/>
          </p:cNvSpPr>
          <p:nvPr>
            <p:ph type="body" sz="quarter" idx="26" hasCustomPrompt="1"/>
          </p:nvPr>
        </p:nvSpPr>
        <p:spPr>
          <a:xfrm>
            <a:off x="6758897" y="2169263"/>
            <a:ext cx="1706965" cy="1048575"/>
          </a:xfrm>
          <a:prstGeom prst="rect">
            <a:avLst/>
          </a:prstGeom>
        </p:spPr>
        <p:txBody>
          <a:bodyPr anchor="ctr">
            <a:noAutofit/>
          </a:bodyPr>
          <a:lstStyle>
            <a:lvl1pPr marL="0" indent="0" algn="ctr">
              <a:lnSpc>
                <a:spcPct val="100000"/>
              </a:lnSpc>
              <a:buNone/>
              <a:defRPr sz="1600" b="1" cap="none" spc="0" baseline="0">
                <a:solidFill>
                  <a:schemeClr val="bg1"/>
                </a:solidFill>
                <a:latin typeface="+mn-lt"/>
              </a:defRPr>
            </a:lvl1pPr>
          </a:lstStyle>
          <a:p>
            <a:pPr lvl="0"/>
            <a:r>
              <a:rPr lang="en-US" dirty="0"/>
              <a:t>Click to add name</a:t>
            </a:r>
          </a:p>
        </p:txBody>
      </p:sp>
      <p:sp>
        <p:nvSpPr>
          <p:cNvPr id="49" name="Text Placeholder 14">
            <a:extLst>
              <a:ext uri="{FF2B5EF4-FFF2-40B4-BE49-F238E27FC236}">
                <a16:creationId xmlns:a16="http://schemas.microsoft.com/office/drawing/2014/main" id="{1EFBBB7D-BA85-47E3-B62F-AA1F2F44FB51}"/>
              </a:ext>
            </a:extLst>
          </p:cNvPr>
          <p:cNvSpPr>
            <a:spLocks noGrp="1"/>
          </p:cNvSpPr>
          <p:nvPr>
            <p:ph type="body" sz="quarter" idx="25" hasCustomPrompt="1"/>
          </p:nvPr>
        </p:nvSpPr>
        <p:spPr>
          <a:xfrm>
            <a:off x="2364990" y="3528829"/>
            <a:ext cx="1393863" cy="492025"/>
          </a:xfrm>
          <a:prstGeom prst="rect">
            <a:avLst/>
          </a:prstGeom>
        </p:spPr>
        <p:txBody>
          <a:bodyPr anchor="ctr">
            <a:noAutofit/>
          </a:bodyPr>
          <a:lstStyle>
            <a:lvl1pPr marL="0" indent="0" algn="ctr">
              <a:lnSpc>
                <a:spcPct val="100000"/>
              </a:lnSpc>
              <a:buNone/>
              <a:defRPr sz="1400" cap="none" spc="0" baseline="0">
                <a:solidFill>
                  <a:schemeClr val="accent3"/>
                </a:solidFill>
                <a:latin typeface="+mj-lt"/>
              </a:defRPr>
            </a:lvl1pPr>
          </a:lstStyle>
          <a:p>
            <a:pPr lvl="0"/>
            <a:r>
              <a:rPr lang="en-US" dirty="0"/>
              <a:t>Click to add name</a:t>
            </a:r>
          </a:p>
        </p:txBody>
      </p:sp>
      <p:sp>
        <p:nvSpPr>
          <p:cNvPr id="38" name="Text Placeholder 14">
            <a:extLst>
              <a:ext uri="{FF2B5EF4-FFF2-40B4-BE49-F238E27FC236}">
                <a16:creationId xmlns:a16="http://schemas.microsoft.com/office/drawing/2014/main" id="{956FCC53-780F-4831-91B6-1F8A24502CB9}"/>
              </a:ext>
            </a:extLst>
          </p:cNvPr>
          <p:cNvSpPr>
            <a:spLocks noGrp="1"/>
          </p:cNvSpPr>
          <p:nvPr>
            <p:ph type="body" sz="quarter" idx="19" hasCustomPrompt="1"/>
          </p:nvPr>
        </p:nvSpPr>
        <p:spPr>
          <a:xfrm>
            <a:off x="8446329" y="3528829"/>
            <a:ext cx="1380681" cy="492025"/>
          </a:xfrm>
          <a:prstGeom prst="rect">
            <a:avLst/>
          </a:prstGeom>
        </p:spPr>
        <p:txBody>
          <a:bodyPr anchor="ctr">
            <a:noAutofit/>
          </a:bodyPr>
          <a:lstStyle>
            <a:lvl1pPr marL="0" indent="0" algn="ctr">
              <a:lnSpc>
                <a:spcPct val="100000"/>
              </a:lnSpc>
              <a:buNone/>
              <a:defRPr sz="1400" cap="none" spc="0" baseline="0">
                <a:solidFill>
                  <a:schemeClr val="accent3"/>
                </a:solidFill>
                <a:latin typeface="+mj-lt"/>
              </a:defRPr>
            </a:lvl1pPr>
          </a:lstStyle>
          <a:p>
            <a:pPr lvl="0"/>
            <a:r>
              <a:rPr lang="en-US" dirty="0"/>
              <a:t>Click to add name</a:t>
            </a:r>
          </a:p>
        </p:txBody>
      </p:sp>
      <p:sp>
        <p:nvSpPr>
          <p:cNvPr id="44" name="Text Placeholder 14">
            <a:extLst>
              <a:ext uri="{FF2B5EF4-FFF2-40B4-BE49-F238E27FC236}">
                <a16:creationId xmlns:a16="http://schemas.microsoft.com/office/drawing/2014/main" id="{5A939BCA-4047-481F-B0C2-85F9AFDDFAFF}"/>
              </a:ext>
            </a:extLst>
          </p:cNvPr>
          <p:cNvSpPr>
            <a:spLocks noGrp="1"/>
          </p:cNvSpPr>
          <p:nvPr>
            <p:ph type="body" sz="quarter" idx="22" hasCustomPrompt="1"/>
          </p:nvPr>
        </p:nvSpPr>
        <p:spPr>
          <a:xfrm>
            <a:off x="2637747" y="4634331"/>
            <a:ext cx="1183179" cy="492025"/>
          </a:xfrm>
          <a:prstGeom prst="rect">
            <a:avLst/>
          </a:prstGeom>
        </p:spPr>
        <p:txBody>
          <a:bodyPr anchor="ctr">
            <a:noAutofit/>
          </a:bodyPr>
          <a:lstStyle>
            <a:lvl1pPr marL="0" indent="0" algn="ctr">
              <a:lnSpc>
                <a:spcPct val="100000"/>
              </a:lnSpc>
              <a:buNone/>
              <a:defRPr sz="1050" cap="none" spc="0" baseline="0">
                <a:solidFill>
                  <a:schemeClr val="accent1">
                    <a:lumMod val="40000"/>
                    <a:lumOff val="60000"/>
                  </a:schemeClr>
                </a:solidFill>
                <a:latin typeface="+mn-lt"/>
              </a:defRPr>
            </a:lvl1pPr>
          </a:lstStyle>
          <a:p>
            <a:pPr lvl="0"/>
            <a:r>
              <a:rPr lang="en-US" dirty="0"/>
              <a:t>Click to add name</a:t>
            </a:r>
          </a:p>
        </p:txBody>
      </p:sp>
      <p:sp>
        <p:nvSpPr>
          <p:cNvPr id="42" name="Text Placeholder 14">
            <a:extLst>
              <a:ext uri="{FF2B5EF4-FFF2-40B4-BE49-F238E27FC236}">
                <a16:creationId xmlns:a16="http://schemas.microsoft.com/office/drawing/2014/main" id="{EEACD572-F95D-4ABE-9CC6-03D3CAF89EBF}"/>
              </a:ext>
            </a:extLst>
          </p:cNvPr>
          <p:cNvSpPr>
            <a:spLocks noGrp="1"/>
          </p:cNvSpPr>
          <p:nvPr>
            <p:ph type="body" sz="quarter" idx="21" hasCustomPrompt="1"/>
          </p:nvPr>
        </p:nvSpPr>
        <p:spPr>
          <a:xfrm>
            <a:off x="4175224" y="4459860"/>
            <a:ext cx="1183179" cy="492025"/>
          </a:xfrm>
          <a:prstGeom prst="rect">
            <a:avLst/>
          </a:prstGeom>
        </p:spPr>
        <p:txBody>
          <a:bodyPr anchor="ctr">
            <a:noAutofit/>
          </a:bodyPr>
          <a:lstStyle>
            <a:lvl1pPr marL="0" indent="0" algn="ctr">
              <a:lnSpc>
                <a:spcPct val="100000"/>
              </a:lnSpc>
              <a:buNone/>
              <a:defRPr sz="1050" cap="none" spc="0" baseline="0">
                <a:solidFill>
                  <a:schemeClr val="accent1">
                    <a:lumMod val="40000"/>
                    <a:lumOff val="60000"/>
                  </a:schemeClr>
                </a:solidFill>
                <a:latin typeface="+mn-lt"/>
              </a:defRPr>
            </a:lvl1pPr>
          </a:lstStyle>
          <a:p>
            <a:pPr lvl="0"/>
            <a:r>
              <a:rPr lang="en-US" dirty="0"/>
              <a:t>Click to add name</a:t>
            </a:r>
          </a:p>
        </p:txBody>
      </p:sp>
      <p:sp>
        <p:nvSpPr>
          <p:cNvPr id="46" name="Text Placeholder 14">
            <a:extLst>
              <a:ext uri="{FF2B5EF4-FFF2-40B4-BE49-F238E27FC236}">
                <a16:creationId xmlns:a16="http://schemas.microsoft.com/office/drawing/2014/main" id="{F21A51C9-DB80-45BF-8C5D-A0236927289E}"/>
              </a:ext>
            </a:extLst>
          </p:cNvPr>
          <p:cNvSpPr>
            <a:spLocks noGrp="1"/>
          </p:cNvSpPr>
          <p:nvPr>
            <p:ph type="body" sz="quarter" idx="23" hasCustomPrompt="1"/>
          </p:nvPr>
        </p:nvSpPr>
        <p:spPr>
          <a:xfrm>
            <a:off x="6552714" y="4321788"/>
            <a:ext cx="1183179" cy="492025"/>
          </a:xfrm>
          <a:prstGeom prst="rect">
            <a:avLst/>
          </a:prstGeom>
        </p:spPr>
        <p:txBody>
          <a:bodyPr anchor="ctr">
            <a:noAutofit/>
          </a:bodyPr>
          <a:lstStyle>
            <a:lvl1pPr marL="0" indent="0" algn="ctr">
              <a:lnSpc>
                <a:spcPct val="100000"/>
              </a:lnSpc>
              <a:buNone/>
              <a:defRPr sz="1050" cap="none" spc="0" baseline="0">
                <a:solidFill>
                  <a:schemeClr val="accent1">
                    <a:lumMod val="40000"/>
                    <a:lumOff val="60000"/>
                  </a:schemeClr>
                </a:solidFill>
                <a:latin typeface="+mn-lt"/>
              </a:defRPr>
            </a:lvl1pPr>
          </a:lstStyle>
          <a:p>
            <a:pPr lvl="0"/>
            <a:r>
              <a:rPr lang="en-US" dirty="0"/>
              <a:t>Click to add name</a:t>
            </a:r>
          </a:p>
        </p:txBody>
      </p:sp>
      <p:sp>
        <p:nvSpPr>
          <p:cNvPr id="34" name="Text Placeholder 14">
            <a:extLst>
              <a:ext uri="{FF2B5EF4-FFF2-40B4-BE49-F238E27FC236}">
                <a16:creationId xmlns:a16="http://schemas.microsoft.com/office/drawing/2014/main" id="{AAF01185-D17F-4327-A264-7BA944344077}"/>
              </a:ext>
            </a:extLst>
          </p:cNvPr>
          <p:cNvSpPr>
            <a:spLocks noGrp="1"/>
          </p:cNvSpPr>
          <p:nvPr>
            <p:ph type="body" sz="quarter" idx="17" hasCustomPrompt="1"/>
          </p:nvPr>
        </p:nvSpPr>
        <p:spPr>
          <a:xfrm>
            <a:off x="5242517" y="5468790"/>
            <a:ext cx="1706965" cy="492025"/>
          </a:xfrm>
          <a:prstGeom prst="rect">
            <a:avLst/>
          </a:prstGeom>
        </p:spPr>
        <p:txBody>
          <a:bodyPr anchor="ctr">
            <a:normAutofit/>
          </a:bodyPr>
          <a:lstStyle>
            <a:lvl1pPr marL="0" indent="0" algn="ctr">
              <a:lnSpc>
                <a:spcPct val="100000"/>
              </a:lnSpc>
              <a:buNone/>
              <a:defRPr sz="1400" cap="none" spc="0" baseline="0">
                <a:solidFill>
                  <a:schemeClr val="accent3"/>
                </a:solidFill>
                <a:latin typeface="+mj-lt"/>
              </a:defRPr>
            </a:lvl1pPr>
          </a:lstStyle>
          <a:p>
            <a:pPr lvl="0"/>
            <a:r>
              <a:rPr lang="en-US" dirty="0"/>
              <a:t>Click to add name</a:t>
            </a:r>
          </a:p>
        </p:txBody>
      </p:sp>
      <p:sp>
        <p:nvSpPr>
          <p:cNvPr id="48" name="Text Placeholder 14">
            <a:extLst>
              <a:ext uri="{FF2B5EF4-FFF2-40B4-BE49-F238E27FC236}">
                <a16:creationId xmlns:a16="http://schemas.microsoft.com/office/drawing/2014/main" id="{0F026DA0-6868-4098-AA73-18F8CB275090}"/>
              </a:ext>
            </a:extLst>
          </p:cNvPr>
          <p:cNvSpPr>
            <a:spLocks noGrp="1"/>
          </p:cNvSpPr>
          <p:nvPr>
            <p:ph type="body" sz="quarter" idx="24" hasCustomPrompt="1"/>
          </p:nvPr>
        </p:nvSpPr>
        <p:spPr>
          <a:xfrm>
            <a:off x="7801857" y="5195673"/>
            <a:ext cx="1183179" cy="492025"/>
          </a:xfrm>
          <a:prstGeom prst="rect">
            <a:avLst/>
          </a:prstGeom>
        </p:spPr>
        <p:txBody>
          <a:bodyPr anchor="ctr">
            <a:noAutofit/>
          </a:bodyPr>
          <a:lstStyle>
            <a:lvl1pPr marL="0" indent="0" algn="ctr">
              <a:lnSpc>
                <a:spcPct val="100000"/>
              </a:lnSpc>
              <a:buNone/>
              <a:defRPr sz="1050" cap="none" spc="0" baseline="0">
                <a:solidFill>
                  <a:schemeClr val="accent1">
                    <a:lumMod val="40000"/>
                    <a:lumOff val="60000"/>
                  </a:schemeClr>
                </a:solidFill>
                <a:latin typeface="+mn-lt"/>
              </a:defRPr>
            </a:lvl1pPr>
          </a:lstStyle>
          <a:p>
            <a:pPr lvl="0"/>
            <a:r>
              <a:rPr lang="en-US" dirty="0"/>
              <a:t>Click to add name</a:t>
            </a:r>
          </a:p>
        </p:txBody>
      </p:sp>
      <p:cxnSp>
        <p:nvCxnSpPr>
          <p:cNvPr id="17" name="Straight Connector 16">
            <a:extLst>
              <a:ext uri="{FF2B5EF4-FFF2-40B4-BE49-F238E27FC236}">
                <a16:creationId xmlns:a16="http://schemas.microsoft.com/office/drawing/2014/main" id="{C6886378-0368-485F-8D6E-3C9CB4C63C1F}"/>
              </a:ext>
              <a:ext uri="{C183D7F6-B498-43B3-948B-1728B52AA6E4}">
                <adec:decorative xmlns:adec="http://schemas.microsoft.com/office/drawing/2017/decorative" val="1"/>
              </a:ext>
            </a:extLst>
          </p:cNvPr>
          <p:cNvCxnSpPr>
            <a:cxnSpLocks/>
          </p:cNvCxnSpPr>
          <p:nvPr/>
        </p:nvCxnSpPr>
        <p:spPr>
          <a:xfrm>
            <a:off x="3762680" y="3774842"/>
            <a:ext cx="4683649" cy="0"/>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58EB2C4E-9EF3-4CC7-9BDE-ED5598CCBF65}"/>
              </a:ext>
              <a:ext uri="{C183D7F6-B498-43B3-948B-1728B52AA6E4}">
                <adec:decorative xmlns:adec="http://schemas.microsoft.com/office/drawing/2017/decorative" val="1"/>
              </a:ext>
            </a:extLst>
          </p:cNvPr>
          <p:cNvCxnSpPr>
            <a:cxnSpLocks/>
          </p:cNvCxnSpPr>
          <p:nvPr/>
        </p:nvCxnSpPr>
        <p:spPr>
          <a:xfrm flipV="1">
            <a:off x="6096000" y="2091972"/>
            <a:ext cx="4678" cy="3376818"/>
          </a:xfrm>
          <a:prstGeom prst="line">
            <a:avLst/>
          </a:prstGeom>
          <a:ln>
            <a:solidFill>
              <a:schemeClr val="accent3"/>
            </a:solidFill>
          </a:ln>
        </p:spPr>
        <p:style>
          <a:lnRef idx="1">
            <a:schemeClr val="accent1"/>
          </a:lnRef>
          <a:fillRef idx="0">
            <a:schemeClr val="accent1"/>
          </a:fillRef>
          <a:effectRef idx="0">
            <a:schemeClr val="accent1"/>
          </a:effectRef>
          <a:fontRef idx="minor">
            <a:schemeClr val="tx1"/>
          </a:fontRef>
        </p:style>
      </p:cxnSp>
      <p:sp>
        <p:nvSpPr>
          <p:cNvPr id="424" name="Date Placeholder 2">
            <a:extLst>
              <a:ext uri="{FF2B5EF4-FFF2-40B4-BE49-F238E27FC236}">
                <a16:creationId xmlns:a16="http://schemas.microsoft.com/office/drawing/2014/main" id="{D21A89EE-094A-492D-8CB0-D5FC02735A70}"/>
              </a:ext>
            </a:extLst>
          </p:cNvPr>
          <p:cNvSpPr>
            <a:spLocks noGrp="1"/>
          </p:cNvSpPr>
          <p:nvPr>
            <p:ph type="dt" sz="half" idx="10"/>
          </p:nvPr>
        </p:nvSpPr>
        <p:spPr>
          <a:xfrm>
            <a:off x="838200" y="6356350"/>
            <a:ext cx="2743200" cy="365125"/>
          </a:xfrm>
        </p:spPr>
        <p:txBody>
          <a:bodyPr/>
          <a:lstStyle>
            <a:lvl1pPr>
              <a:defRPr>
                <a:solidFill>
                  <a:schemeClr val="accent1">
                    <a:lumMod val="40000"/>
                    <a:lumOff val="60000"/>
                  </a:schemeClr>
                </a:solidFill>
              </a:defRPr>
            </a:lvl1pPr>
          </a:lstStyle>
          <a:p>
            <a:fld id="{FD180D31-A49A-47F9-860D-D9D3D9E38AF6}" type="datetimeFigureOut">
              <a:rPr lang="en-GB" smtClean="0"/>
              <a:t>13/10/2024</a:t>
            </a:fld>
            <a:endParaRPr lang="en-GB"/>
          </a:p>
        </p:txBody>
      </p:sp>
      <p:sp>
        <p:nvSpPr>
          <p:cNvPr id="425" name="Footer Placeholder 3">
            <a:extLst>
              <a:ext uri="{FF2B5EF4-FFF2-40B4-BE49-F238E27FC236}">
                <a16:creationId xmlns:a16="http://schemas.microsoft.com/office/drawing/2014/main" id="{CC8A40D1-7AEE-4538-88A3-FA4CFAB16C5D}"/>
              </a:ext>
            </a:extLst>
          </p:cNvPr>
          <p:cNvSpPr>
            <a:spLocks noGrp="1"/>
          </p:cNvSpPr>
          <p:nvPr>
            <p:ph type="ftr" sz="quarter" idx="11"/>
          </p:nvPr>
        </p:nvSpPr>
        <p:spPr>
          <a:xfrm>
            <a:off x="4038600" y="6356350"/>
            <a:ext cx="4114800" cy="365125"/>
          </a:xfrm>
        </p:spPr>
        <p:txBody>
          <a:bodyPr/>
          <a:lstStyle>
            <a:lvl1pPr>
              <a:defRPr>
                <a:solidFill>
                  <a:schemeClr val="accent1">
                    <a:lumMod val="40000"/>
                    <a:lumOff val="60000"/>
                  </a:schemeClr>
                </a:solidFill>
              </a:defRPr>
            </a:lvl1pPr>
          </a:lstStyle>
          <a:p>
            <a:endParaRPr lang="en-GB"/>
          </a:p>
        </p:txBody>
      </p:sp>
      <p:sp>
        <p:nvSpPr>
          <p:cNvPr id="426" name="Slide Number Placeholder 4">
            <a:extLst>
              <a:ext uri="{FF2B5EF4-FFF2-40B4-BE49-F238E27FC236}">
                <a16:creationId xmlns:a16="http://schemas.microsoft.com/office/drawing/2014/main" id="{A2777658-1F58-462F-BDF4-3C27BC882754}"/>
              </a:ext>
            </a:extLst>
          </p:cNvPr>
          <p:cNvSpPr>
            <a:spLocks noGrp="1"/>
          </p:cNvSpPr>
          <p:nvPr>
            <p:ph type="sldNum" sz="quarter" idx="27"/>
          </p:nvPr>
        </p:nvSpPr>
        <p:spPr>
          <a:xfrm>
            <a:off x="8610600" y="6356350"/>
            <a:ext cx="2743200" cy="365125"/>
          </a:xfrm>
        </p:spPr>
        <p:txBody>
          <a:bodyPr/>
          <a:lstStyle>
            <a:lvl1pPr>
              <a:defRPr>
                <a:solidFill>
                  <a:schemeClr val="accent1">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5688469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and 3 column right aligned">
    <p:bg>
      <p:bgPr>
        <a:solidFill>
          <a:schemeClr val="accent1"/>
        </a:solidFill>
        <a:effectLst/>
      </p:bgPr>
    </p:bg>
    <p:spTree>
      <p:nvGrpSpPr>
        <p:cNvPr id="1" name=""/>
        <p:cNvGrpSpPr/>
        <p:nvPr/>
      </p:nvGrpSpPr>
      <p:grpSpPr>
        <a:xfrm>
          <a:off x="0" y="0"/>
          <a:ext cx="0" cy="0"/>
          <a:chOff x="0" y="0"/>
          <a:chExt cx="0" cy="0"/>
        </a:xfrm>
      </p:grpSpPr>
      <p:sp>
        <p:nvSpPr>
          <p:cNvPr id="101" name="Picture Placeholder 100">
            <a:extLst>
              <a:ext uri="{FF2B5EF4-FFF2-40B4-BE49-F238E27FC236}">
                <a16:creationId xmlns:a16="http://schemas.microsoft.com/office/drawing/2014/main" id="{29C76076-EE09-49D9-8F97-1DE748F72E09}"/>
              </a:ext>
            </a:extLst>
          </p:cNvPr>
          <p:cNvSpPr>
            <a:spLocks noGrp="1"/>
          </p:cNvSpPr>
          <p:nvPr>
            <p:ph type="pic" sz="quarter" idx="21"/>
          </p:nvPr>
        </p:nvSpPr>
        <p:spPr>
          <a:xfrm>
            <a:off x="0" y="312738"/>
            <a:ext cx="6307138" cy="5761037"/>
          </a:xfrm>
          <a:custGeom>
            <a:avLst/>
            <a:gdLst>
              <a:gd name="connsiteX0" fmla="*/ 0 w 6307138"/>
              <a:gd name="connsiteY0" fmla="*/ 0 h 5761037"/>
              <a:gd name="connsiteX1" fmla="*/ 6307138 w 6307138"/>
              <a:gd name="connsiteY1" fmla="*/ 0 h 5761037"/>
              <a:gd name="connsiteX2" fmla="*/ 6307138 w 6307138"/>
              <a:gd name="connsiteY2" fmla="*/ 534372 h 5761037"/>
              <a:gd name="connsiteX3" fmla="*/ 3756374 w 6307138"/>
              <a:gd name="connsiteY3" fmla="*/ 534372 h 5761037"/>
              <a:gd name="connsiteX4" fmla="*/ 3756374 w 6307138"/>
              <a:gd name="connsiteY4" fmla="*/ 5152939 h 5761037"/>
              <a:gd name="connsiteX5" fmla="*/ 6307138 w 6307138"/>
              <a:gd name="connsiteY5" fmla="*/ 5152939 h 5761037"/>
              <a:gd name="connsiteX6" fmla="*/ 6307138 w 6307138"/>
              <a:gd name="connsiteY6" fmla="*/ 5761037 h 5761037"/>
              <a:gd name="connsiteX7" fmla="*/ 0 w 6307138"/>
              <a:gd name="connsiteY7" fmla="*/ 5761037 h 57610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307138" h="5761037">
                <a:moveTo>
                  <a:pt x="0" y="0"/>
                </a:moveTo>
                <a:lnTo>
                  <a:pt x="6307138" y="0"/>
                </a:lnTo>
                <a:lnTo>
                  <a:pt x="6307138" y="534372"/>
                </a:lnTo>
                <a:lnTo>
                  <a:pt x="3756374" y="534372"/>
                </a:lnTo>
                <a:lnTo>
                  <a:pt x="3756374" y="5152939"/>
                </a:lnTo>
                <a:lnTo>
                  <a:pt x="6307138" y="5152939"/>
                </a:lnTo>
                <a:lnTo>
                  <a:pt x="6307138" y="5761037"/>
                </a:lnTo>
                <a:lnTo>
                  <a:pt x="0" y="5761037"/>
                </a:lnTo>
                <a:close/>
              </a:path>
            </a:pathLst>
          </a:custGeom>
        </p:spPr>
        <p:txBody>
          <a:bodyPr wrap="square">
            <a:noAutofit/>
          </a:bodyPr>
          <a:lstStyle/>
          <a:p>
            <a:r>
              <a:rPr lang="en-US"/>
              <a:t>Click icon to add picture</a:t>
            </a:r>
            <a:endParaRPr lang="en-US" dirty="0"/>
          </a:p>
        </p:txBody>
      </p:sp>
      <p:sp>
        <p:nvSpPr>
          <p:cNvPr id="39" name="Freeform: Shape 38">
            <a:extLst>
              <a:ext uri="{FF2B5EF4-FFF2-40B4-BE49-F238E27FC236}">
                <a16:creationId xmlns:a16="http://schemas.microsoft.com/office/drawing/2014/main" id="{D3999B5D-DD3E-440D-9CAD-B5729B1F5866}"/>
              </a:ext>
              <a:ext uri="{C183D7F6-B498-43B3-948B-1728B52AA6E4}">
                <adec:decorative xmlns:adec="http://schemas.microsoft.com/office/drawing/2017/decorative" val="1"/>
              </a:ext>
            </a:extLst>
          </p:cNvPr>
          <p:cNvSpPr/>
          <p:nvPr/>
        </p:nvSpPr>
        <p:spPr>
          <a:xfrm>
            <a:off x="3746500" y="847724"/>
            <a:ext cx="7607300" cy="4618567"/>
          </a:xfrm>
          <a:custGeom>
            <a:avLst/>
            <a:gdLst>
              <a:gd name="connsiteX0" fmla="*/ 0 w 7607300"/>
              <a:gd name="connsiteY0" fmla="*/ 0 h 4618567"/>
              <a:gd name="connsiteX1" fmla="*/ 6931057 w 7607300"/>
              <a:gd name="connsiteY1" fmla="*/ 0 h 4618567"/>
              <a:gd name="connsiteX2" fmla="*/ 7607300 w 7607300"/>
              <a:gd name="connsiteY2" fmla="*/ 969857 h 4618567"/>
              <a:gd name="connsiteX3" fmla="*/ 7607300 w 7607300"/>
              <a:gd name="connsiteY3" fmla="*/ 4618567 h 4618567"/>
              <a:gd name="connsiteX4" fmla="*/ 0 w 7607300"/>
              <a:gd name="connsiteY4" fmla="*/ 4618567 h 4618567"/>
              <a:gd name="connsiteX5" fmla="*/ 0 w 7607300"/>
              <a:gd name="connsiteY5" fmla="*/ 0 h 46185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607300" h="4618567">
                <a:moveTo>
                  <a:pt x="0" y="0"/>
                </a:moveTo>
                <a:lnTo>
                  <a:pt x="6931057" y="0"/>
                </a:lnTo>
                <a:lnTo>
                  <a:pt x="7607300" y="969857"/>
                </a:lnTo>
                <a:lnTo>
                  <a:pt x="7607300" y="4618567"/>
                </a:lnTo>
                <a:lnTo>
                  <a:pt x="0" y="4618567"/>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55A04209-1490-4760-89A8-DA0FCF8CD421}"/>
              </a:ext>
            </a:extLst>
          </p:cNvPr>
          <p:cNvSpPr>
            <a:spLocks noGrp="1"/>
          </p:cNvSpPr>
          <p:nvPr>
            <p:ph type="title"/>
          </p:nvPr>
        </p:nvSpPr>
        <p:spPr>
          <a:xfrm>
            <a:off x="4140200" y="1376934"/>
            <a:ext cx="6286500" cy="954665"/>
          </a:xfrm>
        </p:spPr>
        <p:txBody>
          <a:bodyPr anchor="t">
            <a:no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35" name="Text Placeholder 2">
            <a:extLst>
              <a:ext uri="{FF2B5EF4-FFF2-40B4-BE49-F238E27FC236}">
                <a16:creationId xmlns:a16="http://schemas.microsoft.com/office/drawing/2014/main" id="{10E880DB-95D7-4969-9DD2-C2090E165371}"/>
              </a:ext>
            </a:extLst>
          </p:cNvPr>
          <p:cNvSpPr>
            <a:spLocks noGrp="1"/>
          </p:cNvSpPr>
          <p:nvPr>
            <p:ph type="body" idx="15"/>
          </p:nvPr>
        </p:nvSpPr>
        <p:spPr>
          <a:xfrm>
            <a:off x="4130742" y="2951098"/>
            <a:ext cx="1731374" cy="322461"/>
          </a:xfrm>
        </p:spPr>
        <p:txBody>
          <a:bodyPr lIns="0" rIns="0" anchor="ctr">
            <a:noAutofit/>
          </a:bodyPr>
          <a:lstStyle>
            <a:lvl1pPr marL="0" indent="0" algn="l">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4" name="Text Placeholder 2">
            <a:extLst>
              <a:ext uri="{FF2B5EF4-FFF2-40B4-BE49-F238E27FC236}">
                <a16:creationId xmlns:a16="http://schemas.microsoft.com/office/drawing/2014/main" id="{0C95BE2B-BDE8-4490-8A78-A37C63A228BF}"/>
              </a:ext>
            </a:extLst>
          </p:cNvPr>
          <p:cNvSpPr>
            <a:spLocks noGrp="1"/>
          </p:cNvSpPr>
          <p:nvPr>
            <p:ph type="body" idx="18"/>
          </p:nvPr>
        </p:nvSpPr>
        <p:spPr>
          <a:xfrm>
            <a:off x="4130742" y="3199566"/>
            <a:ext cx="1731374" cy="322461"/>
          </a:xfrm>
        </p:spPr>
        <p:txBody>
          <a:bodyPr lIns="0" rIns="0" anchor="ctr">
            <a:noAutofit/>
          </a:bodyPr>
          <a:lstStyle>
            <a:lvl1pPr marL="0" indent="0" algn="l">
              <a:buNone/>
              <a:defRPr sz="1400" b="0" spc="10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5" name="Content Placeholder 3">
            <a:extLst>
              <a:ext uri="{FF2B5EF4-FFF2-40B4-BE49-F238E27FC236}">
                <a16:creationId xmlns:a16="http://schemas.microsoft.com/office/drawing/2014/main" id="{65A96E9D-1B01-4D6D-9A9C-DB83F59A8A8F}"/>
              </a:ext>
            </a:extLst>
          </p:cNvPr>
          <p:cNvSpPr>
            <a:spLocks noGrp="1"/>
          </p:cNvSpPr>
          <p:nvPr>
            <p:ph sz="half" idx="2"/>
          </p:nvPr>
        </p:nvSpPr>
        <p:spPr>
          <a:xfrm>
            <a:off x="4130742" y="3666992"/>
            <a:ext cx="1731374" cy="1280758"/>
          </a:xfrm>
        </p:spPr>
        <p:txBody>
          <a:bodyPr lIns="0" rIns="0">
            <a:normAutofit/>
          </a:bodyPr>
          <a:lstStyle>
            <a:lvl1pPr marL="0" indent="0" algn="l">
              <a:lnSpc>
                <a:spcPts val="1600"/>
              </a:lnSpc>
              <a:buFont typeface="Arial" panose="020B0604020202020204" pitchFamily="34" charset="0"/>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6" name="Text Placeholder 4">
            <a:extLst>
              <a:ext uri="{FF2B5EF4-FFF2-40B4-BE49-F238E27FC236}">
                <a16:creationId xmlns:a16="http://schemas.microsoft.com/office/drawing/2014/main" id="{67A83A4D-1993-41B1-ABDC-2564EE8D4323}"/>
              </a:ext>
            </a:extLst>
          </p:cNvPr>
          <p:cNvSpPr>
            <a:spLocks noGrp="1"/>
          </p:cNvSpPr>
          <p:nvPr>
            <p:ph type="body" sz="quarter" idx="16"/>
          </p:nvPr>
        </p:nvSpPr>
        <p:spPr>
          <a:xfrm>
            <a:off x="6264808" y="2951098"/>
            <a:ext cx="1739900" cy="322461"/>
          </a:xfrm>
        </p:spPr>
        <p:txBody>
          <a:bodyPr lIns="0" rIns="0" anchor="ctr">
            <a:noAutofit/>
          </a:bodyPr>
          <a:lstStyle>
            <a:lvl1pPr marL="0" indent="0" algn="l">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5" name="Text Placeholder 4">
            <a:extLst>
              <a:ext uri="{FF2B5EF4-FFF2-40B4-BE49-F238E27FC236}">
                <a16:creationId xmlns:a16="http://schemas.microsoft.com/office/drawing/2014/main" id="{9B33AA80-5551-461E-B365-75CA9FA3556E}"/>
              </a:ext>
            </a:extLst>
          </p:cNvPr>
          <p:cNvSpPr>
            <a:spLocks noGrp="1"/>
          </p:cNvSpPr>
          <p:nvPr>
            <p:ph type="body" sz="quarter" idx="19"/>
          </p:nvPr>
        </p:nvSpPr>
        <p:spPr>
          <a:xfrm>
            <a:off x="6264808" y="3199566"/>
            <a:ext cx="1739900" cy="322461"/>
          </a:xfrm>
        </p:spPr>
        <p:txBody>
          <a:bodyPr lIns="0" rIns="0" anchor="ctr">
            <a:noAutofit/>
          </a:bodyPr>
          <a:lstStyle>
            <a:lvl1pPr marL="0" indent="0" algn="l">
              <a:buNone/>
              <a:defRPr sz="1400" b="0" spc="10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7" name="Content Placeholder 5">
            <a:extLst>
              <a:ext uri="{FF2B5EF4-FFF2-40B4-BE49-F238E27FC236}">
                <a16:creationId xmlns:a16="http://schemas.microsoft.com/office/drawing/2014/main" id="{BEA413AF-616B-49D9-BA78-1DCA8B719C05}"/>
              </a:ext>
            </a:extLst>
          </p:cNvPr>
          <p:cNvSpPr>
            <a:spLocks noGrp="1"/>
          </p:cNvSpPr>
          <p:nvPr>
            <p:ph sz="quarter" idx="4"/>
          </p:nvPr>
        </p:nvSpPr>
        <p:spPr>
          <a:xfrm>
            <a:off x="6264808" y="3666992"/>
            <a:ext cx="1739900" cy="1280758"/>
          </a:xfrm>
        </p:spPr>
        <p:txBody>
          <a:bodyPr lIns="0" rIns="0">
            <a:normAutofit/>
          </a:bodyPr>
          <a:lstStyle>
            <a:lvl1pPr marL="0" indent="0" algn="l">
              <a:lnSpc>
                <a:spcPts val="1600"/>
              </a:lnSpc>
              <a:buFont typeface="Arial" panose="020B0604020202020204" pitchFamily="34" charset="0"/>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7" name="Text Placeholder 4">
            <a:extLst>
              <a:ext uri="{FF2B5EF4-FFF2-40B4-BE49-F238E27FC236}">
                <a16:creationId xmlns:a16="http://schemas.microsoft.com/office/drawing/2014/main" id="{98A7D035-69C5-4547-BFF5-6E6ADAC35579}"/>
              </a:ext>
            </a:extLst>
          </p:cNvPr>
          <p:cNvSpPr>
            <a:spLocks noGrp="1"/>
          </p:cNvSpPr>
          <p:nvPr>
            <p:ph type="body" sz="quarter" idx="17"/>
          </p:nvPr>
        </p:nvSpPr>
        <p:spPr>
          <a:xfrm>
            <a:off x="8407400" y="2965873"/>
            <a:ext cx="1739900" cy="322461"/>
          </a:xfrm>
        </p:spPr>
        <p:txBody>
          <a:bodyPr lIns="0" rIns="0" anchor="ctr">
            <a:noAutofit/>
          </a:bodyPr>
          <a:lstStyle>
            <a:lvl1pPr marL="0" indent="0" algn="l">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96" name="Text Placeholder 4">
            <a:extLst>
              <a:ext uri="{FF2B5EF4-FFF2-40B4-BE49-F238E27FC236}">
                <a16:creationId xmlns:a16="http://schemas.microsoft.com/office/drawing/2014/main" id="{F5B87B64-45E7-4DFD-B41B-F9B18412763C}"/>
              </a:ext>
            </a:extLst>
          </p:cNvPr>
          <p:cNvSpPr>
            <a:spLocks noGrp="1"/>
          </p:cNvSpPr>
          <p:nvPr>
            <p:ph type="body" sz="quarter" idx="20"/>
          </p:nvPr>
        </p:nvSpPr>
        <p:spPr>
          <a:xfrm>
            <a:off x="8407400" y="3214341"/>
            <a:ext cx="1739900" cy="322461"/>
          </a:xfrm>
        </p:spPr>
        <p:txBody>
          <a:bodyPr lIns="0" rIns="0" anchor="ctr">
            <a:noAutofit/>
          </a:bodyPr>
          <a:lstStyle>
            <a:lvl1pPr marL="0" indent="0" algn="l">
              <a:buNone/>
              <a:defRPr sz="1400" b="0" spc="10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8" name="Content Placeholder 5">
            <a:extLst>
              <a:ext uri="{FF2B5EF4-FFF2-40B4-BE49-F238E27FC236}">
                <a16:creationId xmlns:a16="http://schemas.microsoft.com/office/drawing/2014/main" id="{CC903F88-C057-4E47-885D-471F9220E000}"/>
              </a:ext>
            </a:extLst>
          </p:cNvPr>
          <p:cNvSpPr>
            <a:spLocks noGrp="1"/>
          </p:cNvSpPr>
          <p:nvPr>
            <p:ph sz="quarter" idx="14"/>
          </p:nvPr>
        </p:nvSpPr>
        <p:spPr>
          <a:xfrm>
            <a:off x="8407400" y="3681767"/>
            <a:ext cx="1739900" cy="1280758"/>
          </a:xfrm>
        </p:spPr>
        <p:txBody>
          <a:bodyPr lIns="0" rIns="0">
            <a:normAutofit/>
          </a:bodyPr>
          <a:lstStyle>
            <a:lvl1pPr marL="0" indent="0" algn="l">
              <a:lnSpc>
                <a:spcPts val="1600"/>
              </a:lnSpc>
              <a:buFont typeface="Arial" panose="020B0604020202020204" pitchFamily="34" charset="0"/>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 name="Date Placeholder 2">
            <a:extLst>
              <a:ext uri="{FF2B5EF4-FFF2-40B4-BE49-F238E27FC236}">
                <a16:creationId xmlns:a16="http://schemas.microsoft.com/office/drawing/2014/main" id="{F0773438-50D6-47F3-A7A3-D72E1990C47D}"/>
              </a:ext>
            </a:extLst>
          </p:cNvPr>
          <p:cNvSpPr>
            <a:spLocks noGrp="1"/>
          </p:cNvSpPr>
          <p:nvPr>
            <p:ph type="dt" sz="half" idx="10"/>
          </p:nvPr>
        </p:nvSpPr>
        <p:spPr/>
        <p:txBody>
          <a:bodyPr/>
          <a:lstStyle>
            <a:lvl1pPr>
              <a:defRPr>
                <a:solidFill>
                  <a:schemeClr val="accent1">
                    <a:lumMod val="40000"/>
                    <a:lumOff val="60000"/>
                  </a:schemeClr>
                </a:solidFill>
              </a:defRPr>
            </a:lvl1pPr>
          </a:lstStyle>
          <a:p>
            <a:fld id="{FD180D31-A49A-47F9-860D-D9D3D9E38AF6}" type="datetimeFigureOut">
              <a:rPr lang="en-GB" smtClean="0"/>
              <a:t>13/10/2024</a:t>
            </a:fld>
            <a:endParaRPr lang="en-GB"/>
          </a:p>
        </p:txBody>
      </p:sp>
      <p:sp>
        <p:nvSpPr>
          <p:cNvPr id="4" name="Footer Placeholder 3">
            <a:extLst>
              <a:ext uri="{FF2B5EF4-FFF2-40B4-BE49-F238E27FC236}">
                <a16:creationId xmlns:a16="http://schemas.microsoft.com/office/drawing/2014/main" id="{8FFD22F3-413A-4C9D-969B-29E5BDDE76CD}"/>
              </a:ext>
            </a:extLst>
          </p:cNvPr>
          <p:cNvSpPr>
            <a:spLocks noGrp="1"/>
          </p:cNvSpPr>
          <p:nvPr>
            <p:ph type="ftr" sz="quarter" idx="11"/>
          </p:nvPr>
        </p:nvSpPr>
        <p:spPr/>
        <p:txBody>
          <a:bodyPr/>
          <a:lstStyle>
            <a:lvl1pPr>
              <a:defRPr>
                <a:solidFill>
                  <a:schemeClr val="accent1">
                    <a:lumMod val="40000"/>
                    <a:lumOff val="60000"/>
                  </a:schemeClr>
                </a:solidFill>
              </a:defRPr>
            </a:lvl1pPr>
          </a:lstStyle>
          <a:p>
            <a:endParaRPr lang="en-GB"/>
          </a:p>
        </p:txBody>
      </p:sp>
      <p:sp>
        <p:nvSpPr>
          <p:cNvPr id="5" name="Slide Number Placeholder 4">
            <a:extLst>
              <a:ext uri="{FF2B5EF4-FFF2-40B4-BE49-F238E27FC236}">
                <a16:creationId xmlns:a16="http://schemas.microsoft.com/office/drawing/2014/main" id="{30C28DCB-BBFF-4236-B0CF-57F49F122CD7}"/>
              </a:ext>
            </a:extLst>
          </p:cNvPr>
          <p:cNvSpPr>
            <a:spLocks noGrp="1"/>
          </p:cNvSpPr>
          <p:nvPr>
            <p:ph type="sldNum" sz="quarter" idx="12"/>
          </p:nvPr>
        </p:nvSpPr>
        <p:spPr/>
        <p:txBody>
          <a:bodyPr/>
          <a:lstStyle>
            <a:lvl1pPr>
              <a:defRPr>
                <a:solidFill>
                  <a:schemeClr val="accent1">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3472392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action metrics">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CA106-0FC3-4FE9-9338-4AC3D15608E5}"/>
              </a:ext>
            </a:extLst>
          </p:cNvPr>
          <p:cNvSpPr>
            <a:spLocks noGrp="1"/>
          </p:cNvSpPr>
          <p:nvPr>
            <p:ph type="title"/>
          </p:nvPr>
        </p:nvSpPr>
        <p:spPr/>
        <p:txBody>
          <a:bodyPr>
            <a:norm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9" name="Text Placeholder 8">
            <a:extLst>
              <a:ext uri="{FF2B5EF4-FFF2-40B4-BE49-F238E27FC236}">
                <a16:creationId xmlns:a16="http://schemas.microsoft.com/office/drawing/2014/main" id="{81B2989D-0853-4660-BFFF-A25AB0CDF165}"/>
              </a:ext>
            </a:extLst>
          </p:cNvPr>
          <p:cNvSpPr>
            <a:spLocks noGrp="1"/>
          </p:cNvSpPr>
          <p:nvPr>
            <p:ph type="body" sz="quarter" idx="13"/>
          </p:nvPr>
        </p:nvSpPr>
        <p:spPr>
          <a:xfrm>
            <a:off x="838200" y="2273300"/>
            <a:ext cx="5905500" cy="584199"/>
          </a:xfrm>
        </p:spPr>
        <p:txBody>
          <a:bodyPr>
            <a:normAutofit/>
          </a:bodyPr>
          <a:lstStyle>
            <a:lvl1pPr marL="0" indent="0">
              <a:buNone/>
              <a:defRPr sz="2000" spc="150" baseline="0">
                <a:solidFill>
                  <a:schemeClr val="tx1">
                    <a:lumMod val="75000"/>
                    <a:lumOff val="25000"/>
                  </a:schemeClr>
                </a:solidFill>
                <a:latin typeface="+mj-lt"/>
              </a:defRPr>
            </a:lvl1pPr>
          </a:lstStyle>
          <a:p>
            <a:pPr lvl="0"/>
            <a:r>
              <a:rPr lang="en-US"/>
              <a:t>Click to edit Master text styles</a:t>
            </a:r>
          </a:p>
        </p:txBody>
      </p:sp>
      <p:sp>
        <p:nvSpPr>
          <p:cNvPr id="3" name="Content Placeholder 2">
            <a:extLst>
              <a:ext uri="{FF2B5EF4-FFF2-40B4-BE49-F238E27FC236}">
                <a16:creationId xmlns:a16="http://schemas.microsoft.com/office/drawing/2014/main" id="{02BF6510-D603-481E-B685-9095150A2891}"/>
              </a:ext>
            </a:extLst>
          </p:cNvPr>
          <p:cNvSpPr>
            <a:spLocks noGrp="1"/>
          </p:cNvSpPr>
          <p:nvPr>
            <p:ph sz="half" idx="1"/>
          </p:nvPr>
        </p:nvSpPr>
        <p:spPr>
          <a:xfrm>
            <a:off x="838200" y="2857499"/>
            <a:ext cx="5905500" cy="3319463"/>
          </a:xfrm>
        </p:spPr>
        <p:txBody>
          <a:bodyPr/>
          <a:lstStyle>
            <a:lvl1pPr>
              <a:lnSpc>
                <a:spcPct val="100000"/>
              </a:lnSpc>
              <a:defRPr>
                <a:solidFill>
                  <a:schemeClr val="tx1">
                    <a:lumMod val="75000"/>
                    <a:lumOff val="25000"/>
                  </a:schemeClr>
                </a:solidFill>
              </a:defRPr>
            </a:lvl1pPr>
            <a:lvl2pPr>
              <a:lnSpc>
                <a:spcPct val="100000"/>
              </a:lnSpc>
              <a:defRPr>
                <a:solidFill>
                  <a:schemeClr val="tx1">
                    <a:lumMod val="75000"/>
                    <a:lumOff val="25000"/>
                  </a:schemeClr>
                </a:solidFill>
              </a:defRPr>
            </a:lvl2pPr>
            <a:lvl3pPr>
              <a:lnSpc>
                <a:spcPct val="100000"/>
              </a:lnSpc>
              <a:defRPr>
                <a:solidFill>
                  <a:schemeClr val="tx1">
                    <a:lumMod val="75000"/>
                    <a:lumOff val="25000"/>
                  </a:schemeClr>
                </a:solidFill>
              </a:defRPr>
            </a:lvl3pPr>
            <a:lvl4pPr>
              <a:lnSpc>
                <a:spcPct val="100000"/>
              </a:lnSpc>
              <a:defRPr>
                <a:solidFill>
                  <a:schemeClr val="tx1">
                    <a:lumMod val="75000"/>
                    <a:lumOff val="25000"/>
                  </a:schemeClr>
                </a:solidFill>
              </a:defRPr>
            </a:lvl4pPr>
            <a:lvl5pPr>
              <a:lnSpc>
                <a:spcPct val="100000"/>
              </a:lnSpc>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ext Placeholder 8">
            <a:extLst>
              <a:ext uri="{FF2B5EF4-FFF2-40B4-BE49-F238E27FC236}">
                <a16:creationId xmlns:a16="http://schemas.microsoft.com/office/drawing/2014/main" id="{C899B63C-D7F8-401B-9585-82BA700D5236}"/>
              </a:ext>
            </a:extLst>
          </p:cNvPr>
          <p:cNvSpPr>
            <a:spLocks noGrp="1"/>
          </p:cNvSpPr>
          <p:nvPr>
            <p:ph type="body" sz="quarter" idx="14"/>
          </p:nvPr>
        </p:nvSpPr>
        <p:spPr>
          <a:xfrm>
            <a:off x="7239000" y="2273300"/>
            <a:ext cx="4114800" cy="584199"/>
          </a:xfrm>
        </p:spPr>
        <p:txBody>
          <a:bodyPr>
            <a:normAutofit/>
          </a:bodyPr>
          <a:lstStyle>
            <a:lvl1pPr marL="0" indent="0">
              <a:buNone/>
              <a:defRPr sz="2000" spc="150" baseline="0">
                <a:solidFill>
                  <a:schemeClr val="tx1">
                    <a:lumMod val="75000"/>
                    <a:lumOff val="25000"/>
                  </a:schemeClr>
                </a:solidFill>
                <a:latin typeface="+mj-lt"/>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9A743757-ABC3-44BF-87D3-5E323E9B00D9}"/>
              </a:ext>
            </a:extLst>
          </p:cNvPr>
          <p:cNvSpPr>
            <a:spLocks noGrp="1"/>
          </p:cNvSpPr>
          <p:nvPr>
            <p:ph sz="half" idx="2"/>
          </p:nvPr>
        </p:nvSpPr>
        <p:spPr>
          <a:xfrm>
            <a:off x="7239000" y="2857499"/>
            <a:ext cx="4114800" cy="3319463"/>
          </a:xfrm>
        </p:spPr>
        <p:txBody>
          <a:bodyPr/>
          <a:lstStyle>
            <a:lvl1pPr>
              <a:lnSpc>
                <a:spcPct val="100000"/>
              </a:lnSpc>
              <a:defRPr>
                <a:solidFill>
                  <a:schemeClr val="tx1">
                    <a:lumMod val="75000"/>
                    <a:lumOff val="25000"/>
                  </a:schemeClr>
                </a:solidFill>
              </a:defRPr>
            </a:lvl1pPr>
            <a:lvl2pPr>
              <a:lnSpc>
                <a:spcPct val="100000"/>
              </a:lnSpc>
              <a:defRPr>
                <a:solidFill>
                  <a:schemeClr val="tx1">
                    <a:lumMod val="75000"/>
                    <a:lumOff val="25000"/>
                  </a:schemeClr>
                </a:solidFill>
              </a:defRPr>
            </a:lvl2pPr>
            <a:lvl3pPr>
              <a:lnSpc>
                <a:spcPct val="100000"/>
              </a:lnSpc>
              <a:defRPr>
                <a:solidFill>
                  <a:schemeClr val="tx1">
                    <a:lumMod val="75000"/>
                    <a:lumOff val="25000"/>
                  </a:schemeClr>
                </a:solidFill>
              </a:defRPr>
            </a:lvl3pPr>
            <a:lvl4pPr>
              <a:lnSpc>
                <a:spcPct val="100000"/>
              </a:lnSpc>
              <a:defRPr>
                <a:solidFill>
                  <a:schemeClr val="tx1">
                    <a:lumMod val="75000"/>
                    <a:lumOff val="25000"/>
                  </a:schemeClr>
                </a:solidFill>
              </a:defRPr>
            </a:lvl4pPr>
            <a:lvl5pPr>
              <a:lnSpc>
                <a:spcPct val="100000"/>
              </a:lnSpc>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23A79566-C1F8-443D-A135-C668898477AE}"/>
              </a:ext>
            </a:extLst>
          </p:cNvPr>
          <p:cNvSpPr>
            <a:spLocks noGrp="1"/>
          </p:cNvSpPr>
          <p:nvPr>
            <p:ph type="dt" sz="half" idx="10"/>
          </p:nvPr>
        </p:nvSpPr>
        <p:spPr/>
        <p:txBody>
          <a:bodyPr/>
          <a:lstStyle/>
          <a:p>
            <a:fld id="{FD180D31-A49A-47F9-860D-D9D3D9E38AF6}" type="datetimeFigureOut">
              <a:rPr lang="en-GB" smtClean="0"/>
              <a:t>13/10/2024</a:t>
            </a:fld>
            <a:endParaRPr lang="en-GB"/>
          </a:p>
        </p:txBody>
      </p:sp>
      <p:sp>
        <p:nvSpPr>
          <p:cNvPr id="6" name="Footer Placeholder 5">
            <a:extLst>
              <a:ext uri="{FF2B5EF4-FFF2-40B4-BE49-F238E27FC236}">
                <a16:creationId xmlns:a16="http://schemas.microsoft.com/office/drawing/2014/main" id="{035CF363-F733-460B-9E71-BF70442AC3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B0FA47-58F4-4B95-AD52-4EFE7977ACEC}"/>
              </a:ext>
            </a:extLst>
          </p:cNvPr>
          <p:cNvSpPr>
            <a:spLocks noGrp="1"/>
          </p:cNvSpPr>
          <p:nvPr>
            <p:ph type="sldNum" sz="quarter" idx="12"/>
          </p:nvPr>
        </p:nvSpPr>
        <p:spPr/>
        <p:txBody>
          <a:bodyPr/>
          <a:lstStyle/>
          <a:p>
            <a:fld id="{1832B330-102A-4698-B2D4-C53482970F9E}" type="slidenum">
              <a:rPr lang="en-GB" smtClean="0"/>
              <a:t>‹#›</a:t>
            </a:fld>
            <a:endParaRPr lang="en-GB"/>
          </a:p>
        </p:txBody>
      </p:sp>
    </p:spTree>
    <p:extLst>
      <p:ext uri="{BB962C8B-B14F-4D97-AF65-F5344CB8AC3E}">
        <p14:creationId xmlns:p14="http://schemas.microsoft.com/office/powerpoint/2010/main" val="21181089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Action Plan timeline">
    <p:bg>
      <p:bgPr>
        <a:solidFill>
          <a:schemeClr val="accent2"/>
        </a:solidFill>
        <a:effectLst/>
      </p:bgPr>
    </p:bg>
    <p:spTree>
      <p:nvGrpSpPr>
        <p:cNvPr id="1" name=""/>
        <p:cNvGrpSpPr/>
        <p:nvPr/>
      </p:nvGrpSpPr>
      <p:grpSpPr>
        <a:xfrm>
          <a:off x="0" y="0"/>
          <a:ext cx="0" cy="0"/>
          <a:chOff x="0" y="0"/>
          <a:chExt cx="0" cy="0"/>
        </a:xfrm>
      </p:grpSpPr>
      <p:grpSp>
        <p:nvGrpSpPr>
          <p:cNvPr id="38" name="Group 37">
            <a:extLst>
              <a:ext uri="{FF2B5EF4-FFF2-40B4-BE49-F238E27FC236}">
                <a16:creationId xmlns:a16="http://schemas.microsoft.com/office/drawing/2014/main" id="{6CCACA03-14EC-47D4-BEE6-B63ECB4E044F}"/>
              </a:ext>
              <a:ext uri="{C183D7F6-B498-43B3-948B-1728B52AA6E4}">
                <adec:decorative xmlns:adec="http://schemas.microsoft.com/office/drawing/2017/decorative" val="1"/>
              </a:ext>
            </a:extLst>
          </p:cNvPr>
          <p:cNvGrpSpPr/>
          <p:nvPr/>
        </p:nvGrpSpPr>
        <p:grpSpPr>
          <a:xfrm>
            <a:off x="2010137" y="3187107"/>
            <a:ext cx="8510121" cy="0"/>
            <a:chOff x="1504814" y="2488864"/>
            <a:chExt cx="8510121" cy="0"/>
          </a:xfrm>
        </p:grpSpPr>
        <p:cxnSp>
          <p:nvCxnSpPr>
            <p:cNvPr id="39" name="Straight Connector 38">
              <a:extLst>
                <a:ext uri="{FF2B5EF4-FFF2-40B4-BE49-F238E27FC236}">
                  <a16:creationId xmlns:a16="http://schemas.microsoft.com/office/drawing/2014/main" id="{C4710A9E-CBA5-493D-B5CC-139FC62249C4}"/>
                </a:ext>
              </a:extLst>
            </p:cNvPr>
            <p:cNvCxnSpPr>
              <a:cxnSpLocks/>
            </p:cNvCxnSpPr>
            <p:nvPr/>
          </p:nvCxnSpPr>
          <p:spPr>
            <a:xfrm>
              <a:off x="1504814"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DD45CE7-8994-4CC0-BD04-71AAC7CFA163}"/>
                </a:ext>
              </a:extLst>
            </p:cNvPr>
            <p:cNvCxnSpPr>
              <a:cxnSpLocks/>
            </p:cNvCxnSpPr>
            <p:nvPr/>
          </p:nvCxnSpPr>
          <p:spPr>
            <a:xfrm>
              <a:off x="2301137"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7DFA585-826A-437E-9176-21C064BBB72B}"/>
                </a:ext>
              </a:extLst>
            </p:cNvPr>
            <p:cNvCxnSpPr>
              <a:cxnSpLocks/>
            </p:cNvCxnSpPr>
            <p:nvPr/>
          </p:nvCxnSpPr>
          <p:spPr>
            <a:xfrm>
              <a:off x="3083776"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975B3C9B-FC93-4EF1-99BB-D9EB230D6D92}"/>
                </a:ext>
              </a:extLst>
            </p:cNvPr>
            <p:cNvCxnSpPr>
              <a:cxnSpLocks/>
            </p:cNvCxnSpPr>
            <p:nvPr/>
          </p:nvCxnSpPr>
          <p:spPr>
            <a:xfrm>
              <a:off x="3880099"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9AFFFEF5-BF14-46E6-B219-5BCC3B6113CF}"/>
                </a:ext>
              </a:extLst>
            </p:cNvPr>
            <p:cNvCxnSpPr>
              <a:cxnSpLocks/>
            </p:cNvCxnSpPr>
            <p:nvPr/>
          </p:nvCxnSpPr>
          <p:spPr>
            <a:xfrm>
              <a:off x="4655896"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F44E7FFC-B762-4ACD-84B3-C2B55AAFAEED}"/>
                </a:ext>
              </a:extLst>
            </p:cNvPr>
            <p:cNvCxnSpPr>
              <a:cxnSpLocks/>
            </p:cNvCxnSpPr>
            <p:nvPr/>
          </p:nvCxnSpPr>
          <p:spPr>
            <a:xfrm>
              <a:off x="5452219"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415895E1-3113-48F5-9631-EF2D1266C60F}"/>
                </a:ext>
              </a:extLst>
            </p:cNvPr>
            <p:cNvCxnSpPr>
              <a:cxnSpLocks/>
            </p:cNvCxnSpPr>
            <p:nvPr/>
          </p:nvCxnSpPr>
          <p:spPr>
            <a:xfrm>
              <a:off x="6234858"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17D1DEB0-EAF8-40E3-BD8E-8C6EED6FE460}"/>
                </a:ext>
              </a:extLst>
            </p:cNvPr>
            <p:cNvCxnSpPr>
              <a:cxnSpLocks/>
            </p:cNvCxnSpPr>
            <p:nvPr/>
          </p:nvCxnSpPr>
          <p:spPr>
            <a:xfrm>
              <a:off x="7031181"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26C3DA1-7D93-48EF-8CEC-2ACF2F8DE9A4}"/>
                </a:ext>
              </a:extLst>
            </p:cNvPr>
            <p:cNvCxnSpPr>
              <a:cxnSpLocks/>
            </p:cNvCxnSpPr>
            <p:nvPr/>
          </p:nvCxnSpPr>
          <p:spPr>
            <a:xfrm>
              <a:off x="7813820"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514406CB-AC07-4D7D-93A5-8D4F6DED9533}"/>
                </a:ext>
              </a:extLst>
            </p:cNvPr>
            <p:cNvCxnSpPr>
              <a:cxnSpLocks/>
            </p:cNvCxnSpPr>
            <p:nvPr/>
          </p:nvCxnSpPr>
          <p:spPr>
            <a:xfrm>
              <a:off x="8610143"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4B2D9714-1A66-42E1-9E27-6B9ECD048D7D}"/>
                </a:ext>
              </a:extLst>
            </p:cNvPr>
            <p:cNvCxnSpPr>
              <a:cxnSpLocks/>
            </p:cNvCxnSpPr>
            <p:nvPr/>
          </p:nvCxnSpPr>
          <p:spPr>
            <a:xfrm>
              <a:off x="9399625"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96" name="Title 1">
            <a:extLst>
              <a:ext uri="{FF2B5EF4-FFF2-40B4-BE49-F238E27FC236}">
                <a16:creationId xmlns:a16="http://schemas.microsoft.com/office/drawing/2014/main" id="{E6A0F68A-0727-499C-95A1-8309DB6E45A7}"/>
              </a:ext>
            </a:extLst>
          </p:cNvPr>
          <p:cNvSpPr>
            <a:spLocks noGrp="1"/>
          </p:cNvSpPr>
          <p:nvPr>
            <p:ph type="title"/>
          </p:nvPr>
        </p:nvSpPr>
        <p:spPr>
          <a:xfrm>
            <a:off x="838200" y="365125"/>
            <a:ext cx="10515600" cy="1325563"/>
          </a:xfrm>
        </p:spPr>
        <p:txBody>
          <a:bodyPr>
            <a:normAutofit/>
          </a:bodyPr>
          <a:lstStyle>
            <a:lvl1pPr>
              <a:defRPr sz="3600" spc="150" baseline="0">
                <a:solidFill>
                  <a:schemeClr val="accent3"/>
                </a:solidFill>
              </a:defRPr>
            </a:lvl1pPr>
          </a:lstStyle>
          <a:p>
            <a:r>
              <a:rPr lang="en-US"/>
              <a:t>Click to edit Master title style</a:t>
            </a:r>
            <a:endParaRPr lang="en-ZA" dirty="0"/>
          </a:p>
        </p:txBody>
      </p:sp>
      <p:sp>
        <p:nvSpPr>
          <p:cNvPr id="89" name="Text Placeholder 14">
            <a:extLst>
              <a:ext uri="{FF2B5EF4-FFF2-40B4-BE49-F238E27FC236}">
                <a16:creationId xmlns:a16="http://schemas.microsoft.com/office/drawing/2014/main" id="{9E84D4A7-DE99-4167-A427-92C589A8F223}"/>
              </a:ext>
            </a:extLst>
          </p:cNvPr>
          <p:cNvSpPr>
            <a:spLocks noGrp="1"/>
          </p:cNvSpPr>
          <p:nvPr>
            <p:ph type="body" sz="quarter" idx="43" hasCustomPrompt="1"/>
          </p:nvPr>
        </p:nvSpPr>
        <p:spPr>
          <a:xfrm>
            <a:off x="1992423" y="2278154"/>
            <a:ext cx="1440088" cy="586248"/>
          </a:xfrm>
          <a:prstGeom prst="rect">
            <a:avLst/>
          </a:prstGeom>
        </p:spPr>
        <p:txBody>
          <a:bodyPr anchor="ctr">
            <a:normAutofit/>
          </a:bodyPr>
          <a:lstStyle>
            <a:lvl1pPr marL="0" indent="0" algn="ctr">
              <a:lnSpc>
                <a:spcPct val="100000"/>
              </a:lnSpc>
              <a:spcBef>
                <a:spcPts val="0"/>
              </a:spcBef>
              <a:buNone/>
              <a:defRPr sz="1100" cap="none" spc="0" baseline="0">
                <a:solidFill>
                  <a:schemeClr val="bg1"/>
                </a:solidFill>
                <a:latin typeface="+mn-lt"/>
              </a:defRPr>
            </a:lvl1pPr>
          </a:lstStyle>
          <a:p>
            <a:pPr lvl="0"/>
            <a:r>
              <a:rPr lang="en-US" dirty="0"/>
              <a:t>Click to add text</a:t>
            </a:r>
          </a:p>
        </p:txBody>
      </p:sp>
      <p:sp>
        <p:nvSpPr>
          <p:cNvPr id="90" name="Text Placeholder 14">
            <a:extLst>
              <a:ext uri="{FF2B5EF4-FFF2-40B4-BE49-F238E27FC236}">
                <a16:creationId xmlns:a16="http://schemas.microsoft.com/office/drawing/2014/main" id="{C09CE6BD-58EB-42C6-B22B-075DF5051D2B}"/>
              </a:ext>
            </a:extLst>
          </p:cNvPr>
          <p:cNvSpPr>
            <a:spLocks noGrp="1"/>
          </p:cNvSpPr>
          <p:nvPr>
            <p:ph type="body" sz="quarter" idx="44" hasCustomPrompt="1"/>
          </p:nvPr>
        </p:nvSpPr>
        <p:spPr>
          <a:xfrm>
            <a:off x="4360668" y="2278154"/>
            <a:ext cx="1440088" cy="586248"/>
          </a:xfrm>
          <a:prstGeom prst="rect">
            <a:avLst/>
          </a:prstGeom>
        </p:spPr>
        <p:txBody>
          <a:bodyPr anchor="ctr">
            <a:normAutofit/>
          </a:bodyPr>
          <a:lstStyle>
            <a:lvl1pPr marL="0" indent="0" algn="ctr">
              <a:lnSpc>
                <a:spcPct val="100000"/>
              </a:lnSpc>
              <a:spcBef>
                <a:spcPts val="0"/>
              </a:spcBef>
              <a:buNone/>
              <a:defRPr sz="1100" cap="none" spc="0" baseline="0">
                <a:solidFill>
                  <a:schemeClr val="bg1"/>
                </a:solidFill>
                <a:latin typeface="+mn-lt"/>
              </a:defRPr>
            </a:lvl1pPr>
          </a:lstStyle>
          <a:p>
            <a:pPr lvl="0"/>
            <a:r>
              <a:rPr lang="en-US" dirty="0"/>
              <a:t>Click to add text</a:t>
            </a:r>
          </a:p>
        </p:txBody>
      </p:sp>
      <p:sp>
        <p:nvSpPr>
          <p:cNvPr id="91" name="Text Placeholder 14">
            <a:extLst>
              <a:ext uri="{FF2B5EF4-FFF2-40B4-BE49-F238E27FC236}">
                <a16:creationId xmlns:a16="http://schemas.microsoft.com/office/drawing/2014/main" id="{C1AF7B1F-6DB6-49A0-AD34-4861FF0338F6}"/>
              </a:ext>
            </a:extLst>
          </p:cNvPr>
          <p:cNvSpPr>
            <a:spLocks noGrp="1"/>
          </p:cNvSpPr>
          <p:nvPr>
            <p:ph type="body" sz="quarter" idx="45" hasCustomPrompt="1"/>
          </p:nvPr>
        </p:nvSpPr>
        <p:spPr>
          <a:xfrm>
            <a:off x="8307743" y="2278154"/>
            <a:ext cx="1440088" cy="586248"/>
          </a:xfrm>
          <a:prstGeom prst="rect">
            <a:avLst/>
          </a:prstGeom>
        </p:spPr>
        <p:txBody>
          <a:bodyPr anchor="ctr">
            <a:normAutofit/>
          </a:bodyPr>
          <a:lstStyle>
            <a:lvl1pPr marL="0" indent="0" algn="ctr">
              <a:lnSpc>
                <a:spcPct val="100000"/>
              </a:lnSpc>
              <a:spcBef>
                <a:spcPts val="0"/>
              </a:spcBef>
              <a:buNone/>
              <a:defRPr sz="1100" cap="none" spc="0" baseline="0">
                <a:solidFill>
                  <a:schemeClr val="bg1"/>
                </a:solidFill>
                <a:latin typeface="+mn-lt"/>
              </a:defRPr>
            </a:lvl1pPr>
          </a:lstStyle>
          <a:p>
            <a:pPr lvl="0"/>
            <a:r>
              <a:rPr lang="en-US" dirty="0"/>
              <a:t>Click to add text</a:t>
            </a:r>
          </a:p>
        </p:txBody>
      </p:sp>
      <p:sp>
        <p:nvSpPr>
          <p:cNvPr id="87" name="Text Placeholder 14">
            <a:extLst>
              <a:ext uri="{FF2B5EF4-FFF2-40B4-BE49-F238E27FC236}">
                <a16:creationId xmlns:a16="http://schemas.microsoft.com/office/drawing/2014/main" id="{219C4732-665F-4187-9762-2C96D2457C95}"/>
              </a:ext>
            </a:extLst>
          </p:cNvPr>
          <p:cNvSpPr>
            <a:spLocks noGrp="1"/>
          </p:cNvSpPr>
          <p:nvPr>
            <p:ph type="body" sz="quarter" idx="41" hasCustomPrompt="1"/>
          </p:nvPr>
        </p:nvSpPr>
        <p:spPr>
          <a:xfrm>
            <a:off x="505322" y="2933787"/>
            <a:ext cx="1194201" cy="501726"/>
          </a:xfrm>
          <a:prstGeom prst="rect">
            <a:avLst/>
          </a:prstGeom>
        </p:spPr>
        <p:txBody>
          <a:bodyPr anchor="ctr"/>
          <a:lstStyle>
            <a:lvl1pPr marL="0" indent="0" algn="ctr">
              <a:buNone/>
              <a:defRPr sz="1800" cap="none" spc="150" baseline="0">
                <a:solidFill>
                  <a:schemeClr val="accent3"/>
                </a:solidFill>
                <a:latin typeface="+mj-lt"/>
              </a:defRPr>
            </a:lvl1pPr>
          </a:lstStyle>
          <a:p>
            <a:pPr lvl="0"/>
            <a:r>
              <a:rPr lang="en-US" dirty="0"/>
              <a:t>Add year</a:t>
            </a:r>
          </a:p>
        </p:txBody>
      </p:sp>
      <p:sp>
        <p:nvSpPr>
          <p:cNvPr id="51" name="Text Placeholder 14">
            <a:extLst>
              <a:ext uri="{FF2B5EF4-FFF2-40B4-BE49-F238E27FC236}">
                <a16:creationId xmlns:a16="http://schemas.microsoft.com/office/drawing/2014/main" id="{51D05C92-1F9A-43C1-B638-401D3A3B8D13}"/>
              </a:ext>
            </a:extLst>
          </p:cNvPr>
          <p:cNvSpPr>
            <a:spLocks noGrp="1"/>
          </p:cNvSpPr>
          <p:nvPr>
            <p:ph type="body" sz="quarter" idx="17" hasCustomPrompt="1"/>
          </p:nvPr>
        </p:nvSpPr>
        <p:spPr>
          <a:xfrm>
            <a:off x="1675402"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2" name="Text Placeholder 14">
            <a:extLst>
              <a:ext uri="{FF2B5EF4-FFF2-40B4-BE49-F238E27FC236}">
                <a16:creationId xmlns:a16="http://schemas.microsoft.com/office/drawing/2014/main" id="{61D70152-6545-4E82-B3D3-F85F84D399F3}"/>
              </a:ext>
            </a:extLst>
          </p:cNvPr>
          <p:cNvSpPr>
            <a:spLocks noGrp="1"/>
          </p:cNvSpPr>
          <p:nvPr>
            <p:ph type="body" sz="quarter" idx="18" hasCustomPrompt="1"/>
          </p:nvPr>
        </p:nvSpPr>
        <p:spPr>
          <a:xfrm>
            <a:off x="2464817"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3" name="Text Placeholder 14">
            <a:extLst>
              <a:ext uri="{FF2B5EF4-FFF2-40B4-BE49-F238E27FC236}">
                <a16:creationId xmlns:a16="http://schemas.microsoft.com/office/drawing/2014/main" id="{EFA606CE-DE05-4C02-BBC5-E72C9E6212EB}"/>
              </a:ext>
            </a:extLst>
          </p:cNvPr>
          <p:cNvSpPr>
            <a:spLocks noGrp="1"/>
          </p:cNvSpPr>
          <p:nvPr>
            <p:ph type="body" sz="quarter" idx="19" hasCustomPrompt="1"/>
          </p:nvPr>
        </p:nvSpPr>
        <p:spPr>
          <a:xfrm>
            <a:off x="3254232"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4" name="Text Placeholder 14">
            <a:extLst>
              <a:ext uri="{FF2B5EF4-FFF2-40B4-BE49-F238E27FC236}">
                <a16:creationId xmlns:a16="http://schemas.microsoft.com/office/drawing/2014/main" id="{FBCB61EA-E1D4-41F2-BED6-A9F6FB198384}"/>
              </a:ext>
            </a:extLst>
          </p:cNvPr>
          <p:cNvSpPr>
            <a:spLocks noGrp="1"/>
          </p:cNvSpPr>
          <p:nvPr>
            <p:ph type="body" sz="quarter" idx="20" hasCustomPrompt="1"/>
          </p:nvPr>
        </p:nvSpPr>
        <p:spPr>
          <a:xfrm>
            <a:off x="4043647"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5" name="Text Placeholder 14">
            <a:extLst>
              <a:ext uri="{FF2B5EF4-FFF2-40B4-BE49-F238E27FC236}">
                <a16:creationId xmlns:a16="http://schemas.microsoft.com/office/drawing/2014/main" id="{70FD0F91-278E-48A6-B43D-8B03EA4EA88D}"/>
              </a:ext>
            </a:extLst>
          </p:cNvPr>
          <p:cNvSpPr>
            <a:spLocks noGrp="1"/>
          </p:cNvSpPr>
          <p:nvPr>
            <p:ph type="body" sz="quarter" idx="21" hasCustomPrompt="1"/>
          </p:nvPr>
        </p:nvSpPr>
        <p:spPr>
          <a:xfrm>
            <a:off x="4833062"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6" name="Text Placeholder 14">
            <a:extLst>
              <a:ext uri="{FF2B5EF4-FFF2-40B4-BE49-F238E27FC236}">
                <a16:creationId xmlns:a16="http://schemas.microsoft.com/office/drawing/2014/main" id="{DE82F9DE-C40F-48AB-BB22-A214CA8ACBF5}"/>
              </a:ext>
            </a:extLst>
          </p:cNvPr>
          <p:cNvSpPr>
            <a:spLocks noGrp="1"/>
          </p:cNvSpPr>
          <p:nvPr>
            <p:ph type="body" sz="quarter" idx="22" hasCustomPrompt="1"/>
          </p:nvPr>
        </p:nvSpPr>
        <p:spPr>
          <a:xfrm>
            <a:off x="5622477"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7" name="Text Placeholder 14">
            <a:extLst>
              <a:ext uri="{FF2B5EF4-FFF2-40B4-BE49-F238E27FC236}">
                <a16:creationId xmlns:a16="http://schemas.microsoft.com/office/drawing/2014/main" id="{33ABCCCB-89D5-40A9-AEC0-466B010C6B42}"/>
              </a:ext>
            </a:extLst>
          </p:cNvPr>
          <p:cNvSpPr>
            <a:spLocks noGrp="1"/>
          </p:cNvSpPr>
          <p:nvPr>
            <p:ph type="body" sz="quarter" idx="23" hasCustomPrompt="1"/>
          </p:nvPr>
        </p:nvSpPr>
        <p:spPr>
          <a:xfrm>
            <a:off x="6411892"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8" name="Text Placeholder 14">
            <a:extLst>
              <a:ext uri="{FF2B5EF4-FFF2-40B4-BE49-F238E27FC236}">
                <a16:creationId xmlns:a16="http://schemas.microsoft.com/office/drawing/2014/main" id="{1D0535B7-5BC0-4708-82F7-7D14D62E94DC}"/>
              </a:ext>
            </a:extLst>
          </p:cNvPr>
          <p:cNvSpPr>
            <a:spLocks noGrp="1"/>
          </p:cNvSpPr>
          <p:nvPr>
            <p:ph type="body" sz="quarter" idx="24" hasCustomPrompt="1"/>
          </p:nvPr>
        </p:nvSpPr>
        <p:spPr>
          <a:xfrm>
            <a:off x="7201307"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59" name="Text Placeholder 14">
            <a:extLst>
              <a:ext uri="{FF2B5EF4-FFF2-40B4-BE49-F238E27FC236}">
                <a16:creationId xmlns:a16="http://schemas.microsoft.com/office/drawing/2014/main" id="{5449361D-E11C-4767-821C-0FDAF402E9E2}"/>
              </a:ext>
            </a:extLst>
          </p:cNvPr>
          <p:cNvSpPr>
            <a:spLocks noGrp="1"/>
          </p:cNvSpPr>
          <p:nvPr>
            <p:ph type="body" sz="quarter" idx="25" hasCustomPrompt="1"/>
          </p:nvPr>
        </p:nvSpPr>
        <p:spPr>
          <a:xfrm>
            <a:off x="7990722"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0" name="Text Placeholder 14">
            <a:extLst>
              <a:ext uri="{FF2B5EF4-FFF2-40B4-BE49-F238E27FC236}">
                <a16:creationId xmlns:a16="http://schemas.microsoft.com/office/drawing/2014/main" id="{A3DCC9EB-7694-41C4-BC92-B8601D276892}"/>
              </a:ext>
            </a:extLst>
          </p:cNvPr>
          <p:cNvSpPr>
            <a:spLocks noGrp="1"/>
          </p:cNvSpPr>
          <p:nvPr>
            <p:ph type="body" sz="quarter" idx="26" hasCustomPrompt="1"/>
          </p:nvPr>
        </p:nvSpPr>
        <p:spPr>
          <a:xfrm>
            <a:off x="8780137"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1" name="Text Placeholder 14">
            <a:extLst>
              <a:ext uri="{FF2B5EF4-FFF2-40B4-BE49-F238E27FC236}">
                <a16:creationId xmlns:a16="http://schemas.microsoft.com/office/drawing/2014/main" id="{BD38137E-9ACF-40DA-8D9E-C7E7735997AB}"/>
              </a:ext>
            </a:extLst>
          </p:cNvPr>
          <p:cNvSpPr>
            <a:spLocks noGrp="1"/>
          </p:cNvSpPr>
          <p:nvPr>
            <p:ph type="body" sz="quarter" idx="27" hasCustomPrompt="1"/>
          </p:nvPr>
        </p:nvSpPr>
        <p:spPr>
          <a:xfrm>
            <a:off x="9569552"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2" name="Text Placeholder 14">
            <a:extLst>
              <a:ext uri="{FF2B5EF4-FFF2-40B4-BE49-F238E27FC236}">
                <a16:creationId xmlns:a16="http://schemas.microsoft.com/office/drawing/2014/main" id="{EE89F314-B633-4E62-84CE-944B56AFBB06}"/>
              </a:ext>
            </a:extLst>
          </p:cNvPr>
          <p:cNvSpPr>
            <a:spLocks noGrp="1"/>
          </p:cNvSpPr>
          <p:nvPr>
            <p:ph type="body" sz="quarter" idx="28" hasCustomPrompt="1"/>
          </p:nvPr>
        </p:nvSpPr>
        <p:spPr>
          <a:xfrm>
            <a:off x="10358963" y="3272064"/>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92" name="Text Placeholder 14">
            <a:extLst>
              <a:ext uri="{FF2B5EF4-FFF2-40B4-BE49-F238E27FC236}">
                <a16:creationId xmlns:a16="http://schemas.microsoft.com/office/drawing/2014/main" id="{33A6FB8A-7512-4446-BFA3-C9F691C7136A}"/>
              </a:ext>
            </a:extLst>
          </p:cNvPr>
          <p:cNvSpPr>
            <a:spLocks noGrp="1"/>
          </p:cNvSpPr>
          <p:nvPr>
            <p:ph type="body" sz="quarter" idx="46" hasCustomPrompt="1"/>
          </p:nvPr>
        </p:nvSpPr>
        <p:spPr>
          <a:xfrm>
            <a:off x="1992423" y="4374107"/>
            <a:ext cx="1440088" cy="586248"/>
          </a:xfrm>
          <a:prstGeom prst="rect">
            <a:avLst/>
          </a:prstGeom>
        </p:spPr>
        <p:txBody>
          <a:bodyPr anchor="ctr">
            <a:normAutofit/>
          </a:bodyPr>
          <a:lstStyle>
            <a:lvl1pPr marL="0" indent="0" algn="ctr">
              <a:lnSpc>
                <a:spcPct val="100000"/>
              </a:lnSpc>
              <a:spcBef>
                <a:spcPts val="0"/>
              </a:spcBef>
              <a:buNone/>
              <a:defRPr sz="1100" cap="none" spc="0" baseline="0">
                <a:solidFill>
                  <a:schemeClr val="bg1"/>
                </a:solidFill>
                <a:latin typeface="+mn-lt"/>
              </a:defRPr>
            </a:lvl1pPr>
          </a:lstStyle>
          <a:p>
            <a:pPr lvl="0"/>
            <a:r>
              <a:rPr lang="en-US" dirty="0"/>
              <a:t>Click to add text</a:t>
            </a:r>
          </a:p>
        </p:txBody>
      </p:sp>
      <p:sp>
        <p:nvSpPr>
          <p:cNvPr id="93" name="Text Placeholder 14">
            <a:extLst>
              <a:ext uri="{FF2B5EF4-FFF2-40B4-BE49-F238E27FC236}">
                <a16:creationId xmlns:a16="http://schemas.microsoft.com/office/drawing/2014/main" id="{D42CD586-DF87-463D-97BA-C3EEAD955DCA}"/>
              </a:ext>
            </a:extLst>
          </p:cNvPr>
          <p:cNvSpPr>
            <a:spLocks noGrp="1"/>
          </p:cNvSpPr>
          <p:nvPr>
            <p:ph type="body" sz="quarter" idx="47" hasCustomPrompt="1"/>
          </p:nvPr>
        </p:nvSpPr>
        <p:spPr>
          <a:xfrm>
            <a:off x="5939498" y="4374107"/>
            <a:ext cx="1440088" cy="586248"/>
          </a:xfrm>
          <a:prstGeom prst="rect">
            <a:avLst/>
          </a:prstGeom>
        </p:spPr>
        <p:txBody>
          <a:bodyPr anchor="ctr">
            <a:noAutofit/>
          </a:bodyPr>
          <a:lstStyle>
            <a:lvl1pPr marL="0" indent="0" algn="ctr">
              <a:lnSpc>
                <a:spcPct val="100000"/>
              </a:lnSpc>
              <a:spcBef>
                <a:spcPts val="0"/>
              </a:spcBef>
              <a:buNone/>
              <a:defRPr sz="1400" b="1" cap="none" spc="0" baseline="0">
                <a:solidFill>
                  <a:schemeClr val="accent3"/>
                </a:solidFill>
                <a:latin typeface="+mn-lt"/>
              </a:defRPr>
            </a:lvl1pPr>
          </a:lstStyle>
          <a:p>
            <a:pPr lvl="0"/>
            <a:r>
              <a:rPr lang="en-US" dirty="0"/>
              <a:t>Click to add text</a:t>
            </a:r>
          </a:p>
        </p:txBody>
      </p:sp>
      <p:sp>
        <p:nvSpPr>
          <p:cNvPr id="94" name="Text Placeholder 14">
            <a:extLst>
              <a:ext uri="{FF2B5EF4-FFF2-40B4-BE49-F238E27FC236}">
                <a16:creationId xmlns:a16="http://schemas.microsoft.com/office/drawing/2014/main" id="{8C54AC2A-EE67-4CE1-A609-3D48D72B776A}"/>
              </a:ext>
            </a:extLst>
          </p:cNvPr>
          <p:cNvSpPr>
            <a:spLocks noGrp="1"/>
          </p:cNvSpPr>
          <p:nvPr>
            <p:ph type="body" sz="quarter" idx="48" hasCustomPrompt="1"/>
          </p:nvPr>
        </p:nvSpPr>
        <p:spPr>
          <a:xfrm>
            <a:off x="9886573" y="4374107"/>
            <a:ext cx="1440088" cy="586248"/>
          </a:xfrm>
          <a:prstGeom prst="rect">
            <a:avLst/>
          </a:prstGeom>
        </p:spPr>
        <p:txBody>
          <a:bodyPr anchor="ctr">
            <a:normAutofit/>
          </a:bodyPr>
          <a:lstStyle>
            <a:lvl1pPr marL="0" indent="0" algn="ctr">
              <a:lnSpc>
                <a:spcPct val="100000"/>
              </a:lnSpc>
              <a:spcBef>
                <a:spcPts val="0"/>
              </a:spcBef>
              <a:buNone/>
              <a:defRPr sz="1100" cap="none" spc="0" baseline="0">
                <a:solidFill>
                  <a:schemeClr val="bg1"/>
                </a:solidFill>
                <a:latin typeface="+mn-lt"/>
              </a:defRPr>
            </a:lvl1pPr>
          </a:lstStyle>
          <a:p>
            <a:pPr lvl="0"/>
            <a:r>
              <a:rPr lang="en-US" dirty="0"/>
              <a:t>Click to add text</a:t>
            </a:r>
          </a:p>
        </p:txBody>
      </p:sp>
      <p:sp>
        <p:nvSpPr>
          <p:cNvPr id="88" name="Text Placeholder 14">
            <a:extLst>
              <a:ext uri="{FF2B5EF4-FFF2-40B4-BE49-F238E27FC236}">
                <a16:creationId xmlns:a16="http://schemas.microsoft.com/office/drawing/2014/main" id="{74C0BF44-B305-42B0-B0F9-9C5CF3ADDF1D}"/>
              </a:ext>
            </a:extLst>
          </p:cNvPr>
          <p:cNvSpPr>
            <a:spLocks noGrp="1"/>
          </p:cNvSpPr>
          <p:nvPr>
            <p:ph type="body" sz="quarter" idx="42" hasCustomPrompt="1"/>
          </p:nvPr>
        </p:nvSpPr>
        <p:spPr>
          <a:xfrm>
            <a:off x="505322" y="4945105"/>
            <a:ext cx="1194201" cy="501726"/>
          </a:xfrm>
          <a:prstGeom prst="rect">
            <a:avLst/>
          </a:prstGeom>
        </p:spPr>
        <p:txBody>
          <a:bodyPr anchor="ctr"/>
          <a:lstStyle>
            <a:lvl1pPr marL="0" indent="0" algn="ctr">
              <a:buNone/>
              <a:defRPr sz="1800" cap="none" spc="150" baseline="0">
                <a:solidFill>
                  <a:schemeClr val="accent3"/>
                </a:solidFill>
                <a:latin typeface="+mj-lt"/>
              </a:defRPr>
            </a:lvl1pPr>
          </a:lstStyle>
          <a:p>
            <a:pPr lvl="0"/>
            <a:r>
              <a:rPr lang="en-US" dirty="0"/>
              <a:t>Add year</a:t>
            </a:r>
          </a:p>
        </p:txBody>
      </p:sp>
      <p:sp>
        <p:nvSpPr>
          <p:cNvPr id="63" name="Text Placeholder 14">
            <a:extLst>
              <a:ext uri="{FF2B5EF4-FFF2-40B4-BE49-F238E27FC236}">
                <a16:creationId xmlns:a16="http://schemas.microsoft.com/office/drawing/2014/main" id="{6FE73737-7C31-42CB-BFD0-634D8A8E8C90}"/>
              </a:ext>
            </a:extLst>
          </p:cNvPr>
          <p:cNvSpPr>
            <a:spLocks noGrp="1"/>
          </p:cNvSpPr>
          <p:nvPr>
            <p:ph type="body" sz="quarter" idx="29" hasCustomPrompt="1"/>
          </p:nvPr>
        </p:nvSpPr>
        <p:spPr>
          <a:xfrm>
            <a:off x="1675402"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4" name="Text Placeholder 14">
            <a:extLst>
              <a:ext uri="{FF2B5EF4-FFF2-40B4-BE49-F238E27FC236}">
                <a16:creationId xmlns:a16="http://schemas.microsoft.com/office/drawing/2014/main" id="{4DA40CD4-92C2-4789-B68D-576AF3D450C0}"/>
              </a:ext>
            </a:extLst>
          </p:cNvPr>
          <p:cNvSpPr>
            <a:spLocks noGrp="1"/>
          </p:cNvSpPr>
          <p:nvPr>
            <p:ph type="body" sz="quarter" idx="30" hasCustomPrompt="1"/>
          </p:nvPr>
        </p:nvSpPr>
        <p:spPr>
          <a:xfrm>
            <a:off x="2464817"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5" name="Text Placeholder 14">
            <a:extLst>
              <a:ext uri="{FF2B5EF4-FFF2-40B4-BE49-F238E27FC236}">
                <a16:creationId xmlns:a16="http://schemas.microsoft.com/office/drawing/2014/main" id="{4A5AFB08-8150-4C14-9F82-0B1F5DED9F55}"/>
              </a:ext>
            </a:extLst>
          </p:cNvPr>
          <p:cNvSpPr>
            <a:spLocks noGrp="1"/>
          </p:cNvSpPr>
          <p:nvPr>
            <p:ph type="body" sz="quarter" idx="31" hasCustomPrompt="1"/>
          </p:nvPr>
        </p:nvSpPr>
        <p:spPr>
          <a:xfrm>
            <a:off x="3254232"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6" name="Text Placeholder 14">
            <a:extLst>
              <a:ext uri="{FF2B5EF4-FFF2-40B4-BE49-F238E27FC236}">
                <a16:creationId xmlns:a16="http://schemas.microsoft.com/office/drawing/2014/main" id="{1D6EC66A-5BE5-43CF-9F86-A8CB3797C35F}"/>
              </a:ext>
            </a:extLst>
          </p:cNvPr>
          <p:cNvSpPr>
            <a:spLocks noGrp="1"/>
          </p:cNvSpPr>
          <p:nvPr>
            <p:ph type="body" sz="quarter" idx="32" hasCustomPrompt="1"/>
          </p:nvPr>
        </p:nvSpPr>
        <p:spPr>
          <a:xfrm>
            <a:off x="4043647"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7" name="Text Placeholder 14">
            <a:extLst>
              <a:ext uri="{FF2B5EF4-FFF2-40B4-BE49-F238E27FC236}">
                <a16:creationId xmlns:a16="http://schemas.microsoft.com/office/drawing/2014/main" id="{EFC396DD-0647-4848-8B50-CE40E10F5B44}"/>
              </a:ext>
            </a:extLst>
          </p:cNvPr>
          <p:cNvSpPr>
            <a:spLocks noGrp="1"/>
          </p:cNvSpPr>
          <p:nvPr>
            <p:ph type="body" sz="quarter" idx="33" hasCustomPrompt="1"/>
          </p:nvPr>
        </p:nvSpPr>
        <p:spPr>
          <a:xfrm>
            <a:off x="4833062"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8" name="Text Placeholder 14">
            <a:extLst>
              <a:ext uri="{FF2B5EF4-FFF2-40B4-BE49-F238E27FC236}">
                <a16:creationId xmlns:a16="http://schemas.microsoft.com/office/drawing/2014/main" id="{1FF89666-7305-4794-B4BD-808C35000666}"/>
              </a:ext>
            </a:extLst>
          </p:cNvPr>
          <p:cNvSpPr>
            <a:spLocks noGrp="1"/>
          </p:cNvSpPr>
          <p:nvPr>
            <p:ph type="body" sz="quarter" idx="34" hasCustomPrompt="1"/>
          </p:nvPr>
        </p:nvSpPr>
        <p:spPr>
          <a:xfrm>
            <a:off x="5622477"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69" name="Text Placeholder 14">
            <a:extLst>
              <a:ext uri="{FF2B5EF4-FFF2-40B4-BE49-F238E27FC236}">
                <a16:creationId xmlns:a16="http://schemas.microsoft.com/office/drawing/2014/main" id="{9BD3D8F6-3FF6-4B96-BA03-30FB4F6D76DB}"/>
              </a:ext>
            </a:extLst>
          </p:cNvPr>
          <p:cNvSpPr>
            <a:spLocks noGrp="1"/>
          </p:cNvSpPr>
          <p:nvPr>
            <p:ph type="body" sz="quarter" idx="35" hasCustomPrompt="1"/>
          </p:nvPr>
        </p:nvSpPr>
        <p:spPr>
          <a:xfrm>
            <a:off x="6411892"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70" name="Text Placeholder 14">
            <a:extLst>
              <a:ext uri="{FF2B5EF4-FFF2-40B4-BE49-F238E27FC236}">
                <a16:creationId xmlns:a16="http://schemas.microsoft.com/office/drawing/2014/main" id="{F2AFC477-965D-4BA3-A188-6A4F587892D5}"/>
              </a:ext>
            </a:extLst>
          </p:cNvPr>
          <p:cNvSpPr>
            <a:spLocks noGrp="1"/>
          </p:cNvSpPr>
          <p:nvPr>
            <p:ph type="body" sz="quarter" idx="36" hasCustomPrompt="1"/>
          </p:nvPr>
        </p:nvSpPr>
        <p:spPr>
          <a:xfrm>
            <a:off x="7201307"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71" name="Text Placeholder 14">
            <a:extLst>
              <a:ext uri="{FF2B5EF4-FFF2-40B4-BE49-F238E27FC236}">
                <a16:creationId xmlns:a16="http://schemas.microsoft.com/office/drawing/2014/main" id="{F6EB6F48-2407-46CA-95B2-70B17EA74001}"/>
              </a:ext>
            </a:extLst>
          </p:cNvPr>
          <p:cNvSpPr>
            <a:spLocks noGrp="1"/>
          </p:cNvSpPr>
          <p:nvPr>
            <p:ph type="body" sz="quarter" idx="37" hasCustomPrompt="1"/>
          </p:nvPr>
        </p:nvSpPr>
        <p:spPr>
          <a:xfrm>
            <a:off x="7990722"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72" name="Text Placeholder 14">
            <a:extLst>
              <a:ext uri="{FF2B5EF4-FFF2-40B4-BE49-F238E27FC236}">
                <a16:creationId xmlns:a16="http://schemas.microsoft.com/office/drawing/2014/main" id="{874C7977-2056-446D-90E9-28D00C4B59FC}"/>
              </a:ext>
            </a:extLst>
          </p:cNvPr>
          <p:cNvSpPr>
            <a:spLocks noGrp="1"/>
          </p:cNvSpPr>
          <p:nvPr>
            <p:ph type="body" sz="quarter" idx="38" hasCustomPrompt="1"/>
          </p:nvPr>
        </p:nvSpPr>
        <p:spPr>
          <a:xfrm>
            <a:off x="8780137"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73" name="Text Placeholder 14">
            <a:extLst>
              <a:ext uri="{FF2B5EF4-FFF2-40B4-BE49-F238E27FC236}">
                <a16:creationId xmlns:a16="http://schemas.microsoft.com/office/drawing/2014/main" id="{048C1ACA-454B-423E-BB16-5464DAF12500}"/>
              </a:ext>
            </a:extLst>
          </p:cNvPr>
          <p:cNvSpPr>
            <a:spLocks noGrp="1"/>
          </p:cNvSpPr>
          <p:nvPr>
            <p:ph type="body" sz="quarter" idx="39" hasCustomPrompt="1"/>
          </p:nvPr>
        </p:nvSpPr>
        <p:spPr>
          <a:xfrm>
            <a:off x="9569552"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sp>
        <p:nvSpPr>
          <p:cNvPr id="74" name="Text Placeholder 14">
            <a:extLst>
              <a:ext uri="{FF2B5EF4-FFF2-40B4-BE49-F238E27FC236}">
                <a16:creationId xmlns:a16="http://schemas.microsoft.com/office/drawing/2014/main" id="{BB8AA39F-7BE2-43FB-8E8D-5DF11D7BB210}"/>
              </a:ext>
            </a:extLst>
          </p:cNvPr>
          <p:cNvSpPr>
            <a:spLocks noGrp="1"/>
          </p:cNvSpPr>
          <p:nvPr>
            <p:ph type="body" sz="quarter" idx="40" hasCustomPrompt="1"/>
          </p:nvPr>
        </p:nvSpPr>
        <p:spPr>
          <a:xfrm>
            <a:off x="10358963" y="5287133"/>
            <a:ext cx="495300" cy="904490"/>
          </a:xfrm>
          <a:prstGeom prst="rect">
            <a:avLst/>
          </a:prstGeom>
        </p:spPr>
        <p:txBody>
          <a:bodyPr/>
          <a:lstStyle>
            <a:lvl1pPr marL="0" indent="0" algn="ctr">
              <a:lnSpc>
                <a:spcPct val="125000"/>
              </a:lnSpc>
              <a:spcBef>
                <a:spcPts val="0"/>
              </a:spcBef>
              <a:buNone/>
              <a:defRPr sz="1200" cap="none" spc="0" baseline="0">
                <a:solidFill>
                  <a:schemeClr val="bg1"/>
                </a:solidFill>
                <a:latin typeface="+mn-lt"/>
              </a:defRPr>
            </a:lvl1pPr>
          </a:lstStyle>
          <a:p>
            <a:pPr lvl="0"/>
            <a:r>
              <a:rPr lang="en-US" dirty="0"/>
              <a:t>Click to add text</a:t>
            </a:r>
          </a:p>
        </p:txBody>
      </p:sp>
      <p:grpSp>
        <p:nvGrpSpPr>
          <p:cNvPr id="75" name="Group 74">
            <a:extLst>
              <a:ext uri="{FF2B5EF4-FFF2-40B4-BE49-F238E27FC236}">
                <a16:creationId xmlns:a16="http://schemas.microsoft.com/office/drawing/2014/main" id="{62D2517F-DF00-48B8-8095-407130F94F03}"/>
              </a:ext>
              <a:ext uri="{C183D7F6-B498-43B3-948B-1728B52AA6E4}">
                <adec:decorative xmlns:adec="http://schemas.microsoft.com/office/drawing/2017/decorative" val="1"/>
              </a:ext>
            </a:extLst>
          </p:cNvPr>
          <p:cNvGrpSpPr/>
          <p:nvPr/>
        </p:nvGrpSpPr>
        <p:grpSpPr>
          <a:xfrm>
            <a:off x="2010137" y="5202176"/>
            <a:ext cx="8510121" cy="0"/>
            <a:chOff x="1504814" y="2488864"/>
            <a:chExt cx="8510121" cy="0"/>
          </a:xfrm>
        </p:grpSpPr>
        <p:cxnSp>
          <p:nvCxnSpPr>
            <p:cNvPr id="76" name="Straight Connector 75">
              <a:extLst>
                <a:ext uri="{FF2B5EF4-FFF2-40B4-BE49-F238E27FC236}">
                  <a16:creationId xmlns:a16="http://schemas.microsoft.com/office/drawing/2014/main" id="{72AEFBFE-6B89-41EE-8770-613491FB7563}"/>
                </a:ext>
              </a:extLst>
            </p:cNvPr>
            <p:cNvCxnSpPr>
              <a:cxnSpLocks/>
            </p:cNvCxnSpPr>
            <p:nvPr/>
          </p:nvCxnSpPr>
          <p:spPr>
            <a:xfrm>
              <a:off x="1504814"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7" name="Straight Connector 76">
              <a:extLst>
                <a:ext uri="{FF2B5EF4-FFF2-40B4-BE49-F238E27FC236}">
                  <a16:creationId xmlns:a16="http://schemas.microsoft.com/office/drawing/2014/main" id="{B0032413-BD5B-44B0-9AF8-FB962DDD4F14}"/>
                </a:ext>
              </a:extLst>
            </p:cNvPr>
            <p:cNvCxnSpPr>
              <a:cxnSpLocks/>
            </p:cNvCxnSpPr>
            <p:nvPr/>
          </p:nvCxnSpPr>
          <p:spPr>
            <a:xfrm>
              <a:off x="2301137"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D11B4DFE-FB04-4D74-96E3-5FE5364A24CF}"/>
                </a:ext>
              </a:extLst>
            </p:cNvPr>
            <p:cNvCxnSpPr>
              <a:cxnSpLocks/>
            </p:cNvCxnSpPr>
            <p:nvPr/>
          </p:nvCxnSpPr>
          <p:spPr>
            <a:xfrm>
              <a:off x="3083776"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A2ED06F7-47A0-46BC-A791-392E0C544393}"/>
                </a:ext>
              </a:extLst>
            </p:cNvPr>
            <p:cNvCxnSpPr>
              <a:cxnSpLocks/>
            </p:cNvCxnSpPr>
            <p:nvPr/>
          </p:nvCxnSpPr>
          <p:spPr>
            <a:xfrm>
              <a:off x="3880099"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EB3FC7F1-6C95-4F18-A762-7BE32A479979}"/>
                </a:ext>
              </a:extLst>
            </p:cNvPr>
            <p:cNvCxnSpPr>
              <a:cxnSpLocks/>
            </p:cNvCxnSpPr>
            <p:nvPr/>
          </p:nvCxnSpPr>
          <p:spPr>
            <a:xfrm>
              <a:off x="4655896"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1" name="Straight Connector 80">
              <a:extLst>
                <a:ext uri="{FF2B5EF4-FFF2-40B4-BE49-F238E27FC236}">
                  <a16:creationId xmlns:a16="http://schemas.microsoft.com/office/drawing/2014/main" id="{A271918A-EDC0-4C6D-B72F-CC7E54C18398}"/>
                </a:ext>
              </a:extLst>
            </p:cNvPr>
            <p:cNvCxnSpPr>
              <a:cxnSpLocks/>
            </p:cNvCxnSpPr>
            <p:nvPr/>
          </p:nvCxnSpPr>
          <p:spPr>
            <a:xfrm>
              <a:off x="5452219"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2" name="Straight Connector 81">
              <a:extLst>
                <a:ext uri="{FF2B5EF4-FFF2-40B4-BE49-F238E27FC236}">
                  <a16:creationId xmlns:a16="http://schemas.microsoft.com/office/drawing/2014/main" id="{004B2F3B-73A6-41EE-A345-0376CF1EDBD0}"/>
                </a:ext>
              </a:extLst>
            </p:cNvPr>
            <p:cNvCxnSpPr>
              <a:cxnSpLocks/>
            </p:cNvCxnSpPr>
            <p:nvPr/>
          </p:nvCxnSpPr>
          <p:spPr>
            <a:xfrm>
              <a:off x="6234858"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D2D8362D-073F-453B-9A91-F82F01DBDA51}"/>
                </a:ext>
              </a:extLst>
            </p:cNvPr>
            <p:cNvCxnSpPr>
              <a:cxnSpLocks/>
            </p:cNvCxnSpPr>
            <p:nvPr/>
          </p:nvCxnSpPr>
          <p:spPr>
            <a:xfrm>
              <a:off x="7031181"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4" name="Straight Connector 83">
              <a:extLst>
                <a:ext uri="{FF2B5EF4-FFF2-40B4-BE49-F238E27FC236}">
                  <a16:creationId xmlns:a16="http://schemas.microsoft.com/office/drawing/2014/main" id="{F2C56365-23C8-4529-A6A2-0AB76CCFC4BA}"/>
                </a:ext>
              </a:extLst>
            </p:cNvPr>
            <p:cNvCxnSpPr>
              <a:cxnSpLocks/>
            </p:cNvCxnSpPr>
            <p:nvPr/>
          </p:nvCxnSpPr>
          <p:spPr>
            <a:xfrm>
              <a:off x="7813820"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Connector 84">
              <a:extLst>
                <a:ext uri="{FF2B5EF4-FFF2-40B4-BE49-F238E27FC236}">
                  <a16:creationId xmlns:a16="http://schemas.microsoft.com/office/drawing/2014/main" id="{B1C3BBF4-4A90-45E3-96FF-711A6B5408CA}"/>
                </a:ext>
              </a:extLst>
            </p:cNvPr>
            <p:cNvCxnSpPr>
              <a:cxnSpLocks/>
            </p:cNvCxnSpPr>
            <p:nvPr/>
          </p:nvCxnSpPr>
          <p:spPr>
            <a:xfrm>
              <a:off x="8610143"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cxnSp>
          <p:nvCxnSpPr>
            <p:cNvPr id="86" name="Straight Connector 85">
              <a:extLst>
                <a:ext uri="{FF2B5EF4-FFF2-40B4-BE49-F238E27FC236}">
                  <a16:creationId xmlns:a16="http://schemas.microsoft.com/office/drawing/2014/main" id="{6D93A3F6-C6AD-4513-9778-8809ADD38A07}"/>
                </a:ext>
              </a:extLst>
            </p:cNvPr>
            <p:cNvCxnSpPr>
              <a:cxnSpLocks/>
            </p:cNvCxnSpPr>
            <p:nvPr/>
          </p:nvCxnSpPr>
          <p:spPr>
            <a:xfrm>
              <a:off x="9399625" y="2488864"/>
              <a:ext cx="615310" cy="0"/>
            </a:xfrm>
            <a:prstGeom prst="line">
              <a:avLst/>
            </a:prstGeom>
            <a:ln>
              <a:solidFill>
                <a:schemeClr val="accent2">
                  <a:lumMod val="60000"/>
                  <a:lumOff val="40000"/>
                </a:schemeClr>
              </a:solidFill>
            </a:ln>
          </p:spPr>
          <p:style>
            <a:lnRef idx="1">
              <a:schemeClr val="accent1"/>
            </a:lnRef>
            <a:fillRef idx="0">
              <a:schemeClr val="accent1"/>
            </a:fillRef>
            <a:effectRef idx="0">
              <a:schemeClr val="accent1"/>
            </a:effectRef>
            <a:fontRef idx="minor">
              <a:schemeClr val="tx1"/>
            </a:fontRef>
          </p:style>
        </p:cxnSp>
      </p:grpSp>
      <p:sp>
        <p:nvSpPr>
          <p:cNvPr id="100" name="Date Placeholder 6">
            <a:extLst>
              <a:ext uri="{FF2B5EF4-FFF2-40B4-BE49-F238E27FC236}">
                <a16:creationId xmlns:a16="http://schemas.microsoft.com/office/drawing/2014/main" id="{6158D8AE-71AF-4860-8A9B-A65970DCDF08}"/>
              </a:ext>
            </a:extLst>
          </p:cNvPr>
          <p:cNvSpPr>
            <a:spLocks noGrp="1"/>
          </p:cNvSpPr>
          <p:nvPr>
            <p:ph type="dt" sz="half" idx="10"/>
          </p:nvPr>
        </p:nvSpPr>
        <p:spPr>
          <a:xfrm>
            <a:off x="838200" y="6356350"/>
            <a:ext cx="2743200" cy="365125"/>
          </a:xfrm>
        </p:spPr>
        <p:txBody>
          <a:bodyPr/>
          <a:lstStyle>
            <a:lvl1pPr>
              <a:defRPr sz="900">
                <a:solidFill>
                  <a:schemeClr val="accent2">
                    <a:lumMod val="40000"/>
                    <a:lumOff val="60000"/>
                  </a:schemeClr>
                </a:solidFill>
              </a:defRPr>
            </a:lvl1pPr>
          </a:lstStyle>
          <a:p>
            <a:fld id="{FD180D31-A49A-47F9-860D-D9D3D9E38AF6}" type="datetimeFigureOut">
              <a:rPr lang="en-GB" smtClean="0"/>
              <a:t>13/10/2024</a:t>
            </a:fld>
            <a:endParaRPr lang="en-GB"/>
          </a:p>
        </p:txBody>
      </p:sp>
      <p:sp>
        <p:nvSpPr>
          <p:cNvPr id="101" name="Footer Placeholder 7">
            <a:extLst>
              <a:ext uri="{FF2B5EF4-FFF2-40B4-BE49-F238E27FC236}">
                <a16:creationId xmlns:a16="http://schemas.microsoft.com/office/drawing/2014/main" id="{B3BA7F82-26A8-4741-8DF0-00E588B20878}"/>
              </a:ext>
            </a:extLst>
          </p:cNvPr>
          <p:cNvSpPr>
            <a:spLocks noGrp="1"/>
          </p:cNvSpPr>
          <p:nvPr>
            <p:ph type="ftr" sz="quarter" idx="11"/>
          </p:nvPr>
        </p:nvSpPr>
        <p:spPr>
          <a:xfrm>
            <a:off x="4038600" y="6356350"/>
            <a:ext cx="4114800" cy="365125"/>
          </a:xfrm>
        </p:spPr>
        <p:txBody>
          <a:bodyPr/>
          <a:lstStyle>
            <a:lvl1pPr>
              <a:defRPr sz="900">
                <a:solidFill>
                  <a:schemeClr val="accent2">
                    <a:lumMod val="40000"/>
                    <a:lumOff val="60000"/>
                  </a:schemeClr>
                </a:solidFill>
              </a:defRPr>
            </a:lvl1pPr>
          </a:lstStyle>
          <a:p>
            <a:endParaRPr lang="en-GB"/>
          </a:p>
        </p:txBody>
      </p:sp>
      <p:sp>
        <p:nvSpPr>
          <p:cNvPr id="102" name="Slide Number Placeholder 8">
            <a:extLst>
              <a:ext uri="{FF2B5EF4-FFF2-40B4-BE49-F238E27FC236}">
                <a16:creationId xmlns:a16="http://schemas.microsoft.com/office/drawing/2014/main" id="{C05313F4-5E7C-4EDB-B363-63904EDA16E5}"/>
              </a:ext>
            </a:extLst>
          </p:cNvPr>
          <p:cNvSpPr>
            <a:spLocks noGrp="1"/>
          </p:cNvSpPr>
          <p:nvPr>
            <p:ph type="sldNum" sz="quarter" idx="12"/>
          </p:nvPr>
        </p:nvSpPr>
        <p:spPr>
          <a:xfrm>
            <a:off x="8610600" y="6356350"/>
            <a:ext cx="2743200" cy="365125"/>
          </a:xfrm>
        </p:spPr>
        <p:txBody>
          <a:bodyPr/>
          <a:lstStyle>
            <a:lvl1pPr>
              <a:defRPr sz="900">
                <a:solidFill>
                  <a:schemeClr val="accent2">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2426876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Financial Pla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BDC05-1E39-46AB-85DA-1CE640BF7D12}"/>
              </a:ext>
            </a:extLst>
          </p:cNvPr>
          <p:cNvSpPr>
            <a:spLocks noGrp="1"/>
          </p:cNvSpPr>
          <p:nvPr>
            <p:ph type="title"/>
          </p:nvPr>
        </p:nvSpPr>
        <p:spPr>
          <a:xfrm>
            <a:off x="838200" y="365125"/>
            <a:ext cx="7315200" cy="1325563"/>
          </a:xfrm>
        </p:spPr>
        <p:txBody>
          <a:bodyPr>
            <a:norm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8" name="Content Placeholder 7">
            <a:extLst>
              <a:ext uri="{FF2B5EF4-FFF2-40B4-BE49-F238E27FC236}">
                <a16:creationId xmlns:a16="http://schemas.microsoft.com/office/drawing/2014/main" id="{BBAA05B5-7C62-4C7B-974C-D555CBDCA4E2}"/>
              </a:ext>
            </a:extLst>
          </p:cNvPr>
          <p:cNvSpPr>
            <a:spLocks noGrp="1"/>
          </p:cNvSpPr>
          <p:nvPr>
            <p:ph sz="quarter" idx="13"/>
          </p:nvPr>
        </p:nvSpPr>
        <p:spPr>
          <a:xfrm>
            <a:off x="838200" y="1905001"/>
            <a:ext cx="7315200" cy="3810000"/>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951AF3B-E111-4ECF-992B-02270AACE8A6}"/>
              </a:ext>
            </a:extLst>
          </p:cNvPr>
          <p:cNvSpPr>
            <a:spLocks noGrp="1"/>
          </p:cNvSpPr>
          <p:nvPr>
            <p:ph type="dt" sz="half" idx="10"/>
          </p:nvPr>
        </p:nvSpPr>
        <p:spPr>
          <a:xfrm>
            <a:off x="838200" y="6356350"/>
            <a:ext cx="809625" cy="365125"/>
          </a:xfrm>
        </p:spPr>
        <p:txBody>
          <a:bodyPr/>
          <a:lstStyle/>
          <a:p>
            <a:fld id="{FD180D31-A49A-47F9-860D-D9D3D9E38AF6}" type="datetimeFigureOut">
              <a:rPr lang="en-GB" smtClean="0"/>
              <a:t>13/10/2024</a:t>
            </a:fld>
            <a:endParaRPr lang="en-GB"/>
          </a:p>
        </p:txBody>
      </p:sp>
      <p:sp>
        <p:nvSpPr>
          <p:cNvPr id="5" name="Footer Placeholder 4">
            <a:extLst>
              <a:ext uri="{FF2B5EF4-FFF2-40B4-BE49-F238E27FC236}">
                <a16:creationId xmlns:a16="http://schemas.microsoft.com/office/drawing/2014/main" id="{361536D8-31ED-4F34-9E40-B22038A5D818}"/>
              </a:ext>
            </a:extLst>
          </p:cNvPr>
          <p:cNvSpPr>
            <a:spLocks noGrp="1"/>
          </p:cNvSpPr>
          <p:nvPr>
            <p:ph type="ftr" sz="quarter" idx="11"/>
          </p:nvPr>
        </p:nvSpPr>
        <p:spPr>
          <a:xfrm>
            <a:off x="2528886" y="6356350"/>
            <a:ext cx="4114800" cy="365125"/>
          </a:xfrm>
        </p:spPr>
        <p:txBody>
          <a:bodyPr/>
          <a:lstStyle/>
          <a:p>
            <a:endParaRPr lang="en-GB"/>
          </a:p>
        </p:txBody>
      </p:sp>
      <p:sp>
        <p:nvSpPr>
          <p:cNvPr id="6" name="Slide Number Placeholder 5">
            <a:extLst>
              <a:ext uri="{FF2B5EF4-FFF2-40B4-BE49-F238E27FC236}">
                <a16:creationId xmlns:a16="http://schemas.microsoft.com/office/drawing/2014/main" id="{4E5E462A-DCEB-440A-83F9-8AF843389F77}"/>
              </a:ext>
            </a:extLst>
          </p:cNvPr>
          <p:cNvSpPr>
            <a:spLocks noGrp="1"/>
          </p:cNvSpPr>
          <p:nvPr>
            <p:ph type="sldNum" sz="quarter" idx="12"/>
          </p:nvPr>
        </p:nvSpPr>
        <p:spPr>
          <a:xfrm>
            <a:off x="7524748" y="6356350"/>
            <a:ext cx="628650" cy="365125"/>
          </a:xfrm>
        </p:spPr>
        <p:txBody>
          <a:bodyPr/>
          <a:lstStyle/>
          <a:p>
            <a:fld id="{1832B330-102A-4698-B2D4-C53482970F9E}" type="slidenum">
              <a:rPr lang="en-GB" smtClean="0"/>
              <a:t>‹#›</a:t>
            </a:fld>
            <a:endParaRPr lang="en-GB"/>
          </a:p>
        </p:txBody>
      </p:sp>
    </p:spTree>
    <p:extLst>
      <p:ext uri="{BB962C8B-B14F-4D97-AF65-F5344CB8AC3E}">
        <p14:creationId xmlns:p14="http://schemas.microsoft.com/office/powerpoint/2010/main" val="39441304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Financials">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7BDC05-1E39-46AB-85DA-1CE640BF7D12}"/>
              </a:ext>
            </a:extLst>
          </p:cNvPr>
          <p:cNvSpPr>
            <a:spLocks noGrp="1"/>
          </p:cNvSpPr>
          <p:nvPr>
            <p:ph type="title"/>
          </p:nvPr>
        </p:nvSpPr>
        <p:spPr>
          <a:xfrm>
            <a:off x="1282700" y="2766219"/>
            <a:ext cx="5041900" cy="1325563"/>
          </a:xfrm>
        </p:spPr>
        <p:txBody>
          <a:bodyPr>
            <a:normAutofit/>
          </a:bodyPr>
          <a:lstStyle>
            <a:lvl1pPr algn="ctr">
              <a:defRPr sz="3600" spc="150" baseline="0">
                <a:solidFill>
                  <a:schemeClr val="accent3"/>
                </a:solidFill>
              </a:defRPr>
            </a:lvl1pPr>
          </a:lstStyle>
          <a:p>
            <a:r>
              <a:rPr lang="en-US"/>
              <a:t>Click to edit Master title style</a:t>
            </a:r>
            <a:endParaRPr lang="en-US" dirty="0"/>
          </a:p>
        </p:txBody>
      </p:sp>
      <p:sp>
        <p:nvSpPr>
          <p:cNvPr id="8" name="Content Placeholder 7">
            <a:extLst>
              <a:ext uri="{FF2B5EF4-FFF2-40B4-BE49-F238E27FC236}">
                <a16:creationId xmlns:a16="http://schemas.microsoft.com/office/drawing/2014/main" id="{BBAA05B5-7C62-4C7B-974C-D555CBDCA4E2}"/>
              </a:ext>
            </a:extLst>
          </p:cNvPr>
          <p:cNvSpPr>
            <a:spLocks noGrp="1"/>
          </p:cNvSpPr>
          <p:nvPr>
            <p:ph sz="quarter" idx="13"/>
          </p:nvPr>
        </p:nvSpPr>
        <p:spPr>
          <a:xfrm>
            <a:off x="1282700" y="913448"/>
            <a:ext cx="5041900" cy="5134927"/>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Text Placeholder 6">
            <a:extLst>
              <a:ext uri="{FF2B5EF4-FFF2-40B4-BE49-F238E27FC236}">
                <a16:creationId xmlns:a16="http://schemas.microsoft.com/office/drawing/2014/main" id="{4E9E7763-04FA-4330-9CA9-9BEDA31773C5}"/>
              </a:ext>
            </a:extLst>
          </p:cNvPr>
          <p:cNvSpPr>
            <a:spLocks noGrp="1"/>
          </p:cNvSpPr>
          <p:nvPr>
            <p:ph type="body" sz="quarter" idx="14"/>
          </p:nvPr>
        </p:nvSpPr>
        <p:spPr>
          <a:xfrm>
            <a:off x="7467600" y="913448"/>
            <a:ext cx="3886200" cy="419100"/>
          </a:xfrm>
        </p:spPr>
        <p:txBody>
          <a:bodyPr>
            <a:noAutofit/>
          </a:bodyPr>
          <a:lstStyle>
            <a:lvl1pPr marL="0" indent="0">
              <a:buNone/>
              <a:defRPr sz="2400" b="1" spc="150" baseline="0">
                <a:solidFill>
                  <a:schemeClr val="accent1">
                    <a:lumMod val="40000"/>
                    <a:lumOff val="60000"/>
                  </a:schemeClr>
                </a:solidFill>
                <a:latin typeface="+mj-lt"/>
              </a:defRPr>
            </a:lvl1pPr>
          </a:lstStyle>
          <a:p>
            <a:pPr lvl="0"/>
            <a:r>
              <a:rPr lang="en-US"/>
              <a:t>Click to edit Master text styles</a:t>
            </a:r>
          </a:p>
        </p:txBody>
      </p:sp>
      <p:sp>
        <p:nvSpPr>
          <p:cNvPr id="9" name="Text Placeholder 6">
            <a:extLst>
              <a:ext uri="{FF2B5EF4-FFF2-40B4-BE49-F238E27FC236}">
                <a16:creationId xmlns:a16="http://schemas.microsoft.com/office/drawing/2014/main" id="{E345D688-761D-45D1-9596-51CE050E83D4}"/>
              </a:ext>
            </a:extLst>
          </p:cNvPr>
          <p:cNvSpPr>
            <a:spLocks noGrp="1"/>
          </p:cNvSpPr>
          <p:nvPr>
            <p:ph type="body" sz="quarter" idx="15"/>
          </p:nvPr>
        </p:nvSpPr>
        <p:spPr>
          <a:xfrm>
            <a:off x="7467600" y="1275398"/>
            <a:ext cx="3886200" cy="307975"/>
          </a:xfrm>
        </p:spPr>
        <p:txBody>
          <a:bodyPr>
            <a:noAutofit/>
          </a:bodyPr>
          <a:lstStyle>
            <a:lvl1pPr marL="0" indent="0">
              <a:buNone/>
              <a:defRPr sz="1800" b="1" spc="150" baseline="0">
                <a:solidFill>
                  <a:schemeClr val="accent1">
                    <a:lumMod val="40000"/>
                    <a:lumOff val="60000"/>
                  </a:schemeClr>
                </a:solidFill>
                <a:latin typeface="+mj-lt"/>
              </a:defRPr>
            </a:lvl1pPr>
          </a:lstStyle>
          <a:p>
            <a:pPr lvl="0"/>
            <a:r>
              <a:rPr lang="en-US"/>
              <a:t>Click to edit Master text styles</a:t>
            </a:r>
          </a:p>
        </p:txBody>
      </p:sp>
      <p:sp>
        <p:nvSpPr>
          <p:cNvPr id="10" name="Text Placeholder 6">
            <a:extLst>
              <a:ext uri="{FF2B5EF4-FFF2-40B4-BE49-F238E27FC236}">
                <a16:creationId xmlns:a16="http://schemas.microsoft.com/office/drawing/2014/main" id="{A86631EF-0DC2-4E42-A1B4-25BDBA02F964}"/>
              </a:ext>
            </a:extLst>
          </p:cNvPr>
          <p:cNvSpPr>
            <a:spLocks noGrp="1"/>
          </p:cNvSpPr>
          <p:nvPr>
            <p:ph type="body" sz="quarter" idx="16"/>
          </p:nvPr>
        </p:nvSpPr>
        <p:spPr>
          <a:xfrm>
            <a:off x="7467600" y="1672273"/>
            <a:ext cx="3886200" cy="274320"/>
          </a:xfrm>
        </p:spPr>
        <p:txBody>
          <a:bodyPr>
            <a:noAutofit/>
          </a:bodyPr>
          <a:lstStyle>
            <a:lvl1pPr marL="0" indent="0">
              <a:lnSpc>
                <a:spcPct val="100000"/>
              </a:lnSpc>
              <a:buNone/>
              <a:defRPr sz="1200" b="0">
                <a:solidFill>
                  <a:schemeClr val="accent3"/>
                </a:solidFill>
              </a:defRPr>
            </a:lvl1pPr>
          </a:lstStyle>
          <a:p>
            <a:pPr lvl="0"/>
            <a:r>
              <a:rPr lang="en-US"/>
              <a:t>Click to edit Master text styles</a:t>
            </a:r>
          </a:p>
        </p:txBody>
      </p:sp>
      <p:sp>
        <p:nvSpPr>
          <p:cNvPr id="11" name="Text Placeholder 6">
            <a:extLst>
              <a:ext uri="{FF2B5EF4-FFF2-40B4-BE49-F238E27FC236}">
                <a16:creationId xmlns:a16="http://schemas.microsoft.com/office/drawing/2014/main" id="{AE5219A9-6F8F-42D4-B799-05EEE72A223F}"/>
              </a:ext>
            </a:extLst>
          </p:cNvPr>
          <p:cNvSpPr>
            <a:spLocks noGrp="1"/>
          </p:cNvSpPr>
          <p:nvPr>
            <p:ph type="body" sz="quarter" idx="17"/>
          </p:nvPr>
        </p:nvSpPr>
        <p:spPr>
          <a:xfrm>
            <a:off x="7467600" y="2231390"/>
            <a:ext cx="3886200" cy="419100"/>
          </a:xfrm>
        </p:spPr>
        <p:txBody>
          <a:bodyPr>
            <a:noAutofit/>
          </a:bodyPr>
          <a:lstStyle>
            <a:lvl1pPr marL="0" indent="0">
              <a:buNone/>
              <a:defRPr sz="2400" b="1" spc="150" baseline="0">
                <a:solidFill>
                  <a:schemeClr val="accent4">
                    <a:lumMod val="75000"/>
                  </a:schemeClr>
                </a:solidFill>
                <a:latin typeface="+mj-lt"/>
              </a:defRPr>
            </a:lvl1pPr>
          </a:lstStyle>
          <a:p>
            <a:pPr lvl="0"/>
            <a:r>
              <a:rPr lang="en-US"/>
              <a:t>Click to edit Master text styles</a:t>
            </a:r>
          </a:p>
        </p:txBody>
      </p:sp>
      <p:sp>
        <p:nvSpPr>
          <p:cNvPr id="12" name="Text Placeholder 6">
            <a:extLst>
              <a:ext uri="{FF2B5EF4-FFF2-40B4-BE49-F238E27FC236}">
                <a16:creationId xmlns:a16="http://schemas.microsoft.com/office/drawing/2014/main" id="{0E50FB0A-80B6-4601-90E5-94B29336DFFE}"/>
              </a:ext>
            </a:extLst>
          </p:cNvPr>
          <p:cNvSpPr>
            <a:spLocks noGrp="1"/>
          </p:cNvSpPr>
          <p:nvPr>
            <p:ph type="body" sz="quarter" idx="18"/>
          </p:nvPr>
        </p:nvSpPr>
        <p:spPr>
          <a:xfrm>
            <a:off x="7467600" y="2593340"/>
            <a:ext cx="3886200" cy="307975"/>
          </a:xfrm>
        </p:spPr>
        <p:txBody>
          <a:bodyPr>
            <a:noAutofit/>
          </a:bodyPr>
          <a:lstStyle>
            <a:lvl1pPr marL="0" indent="0">
              <a:buNone/>
              <a:defRPr sz="1800" b="1" spc="150" baseline="0">
                <a:solidFill>
                  <a:schemeClr val="accent4">
                    <a:lumMod val="75000"/>
                  </a:schemeClr>
                </a:solidFill>
                <a:latin typeface="+mj-lt"/>
              </a:defRPr>
            </a:lvl1pPr>
          </a:lstStyle>
          <a:p>
            <a:pPr lvl="0"/>
            <a:r>
              <a:rPr lang="en-US"/>
              <a:t>Click to edit Master text styles</a:t>
            </a:r>
          </a:p>
        </p:txBody>
      </p:sp>
      <p:sp>
        <p:nvSpPr>
          <p:cNvPr id="13" name="Text Placeholder 6">
            <a:extLst>
              <a:ext uri="{FF2B5EF4-FFF2-40B4-BE49-F238E27FC236}">
                <a16:creationId xmlns:a16="http://schemas.microsoft.com/office/drawing/2014/main" id="{9D618518-DC48-4FB3-B7ED-2D7ABB954AAB}"/>
              </a:ext>
            </a:extLst>
          </p:cNvPr>
          <p:cNvSpPr>
            <a:spLocks noGrp="1"/>
          </p:cNvSpPr>
          <p:nvPr>
            <p:ph type="body" sz="quarter" idx="19"/>
          </p:nvPr>
        </p:nvSpPr>
        <p:spPr>
          <a:xfrm>
            <a:off x="7467600" y="2990215"/>
            <a:ext cx="3886200" cy="274320"/>
          </a:xfrm>
        </p:spPr>
        <p:txBody>
          <a:bodyPr>
            <a:noAutofit/>
          </a:bodyPr>
          <a:lstStyle>
            <a:lvl1pPr marL="0" indent="0">
              <a:lnSpc>
                <a:spcPct val="100000"/>
              </a:lnSpc>
              <a:buNone/>
              <a:defRPr sz="1200" b="0">
                <a:solidFill>
                  <a:schemeClr val="accent3"/>
                </a:solidFill>
              </a:defRPr>
            </a:lvl1pPr>
          </a:lstStyle>
          <a:p>
            <a:pPr lvl="0"/>
            <a:r>
              <a:rPr lang="en-US"/>
              <a:t>Click to edit Master text styles</a:t>
            </a:r>
          </a:p>
        </p:txBody>
      </p:sp>
      <p:sp>
        <p:nvSpPr>
          <p:cNvPr id="14" name="Text Placeholder 6">
            <a:extLst>
              <a:ext uri="{FF2B5EF4-FFF2-40B4-BE49-F238E27FC236}">
                <a16:creationId xmlns:a16="http://schemas.microsoft.com/office/drawing/2014/main" id="{A3BDBE83-C0BD-49D9-9644-D4F8EC8CED02}"/>
              </a:ext>
            </a:extLst>
          </p:cNvPr>
          <p:cNvSpPr>
            <a:spLocks noGrp="1"/>
          </p:cNvSpPr>
          <p:nvPr>
            <p:ph type="body" sz="quarter" idx="20"/>
          </p:nvPr>
        </p:nvSpPr>
        <p:spPr>
          <a:xfrm>
            <a:off x="7467600" y="3543935"/>
            <a:ext cx="3886200" cy="419100"/>
          </a:xfrm>
        </p:spPr>
        <p:txBody>
          <a:bodyPr>
            <a:noAutofit/>
          </a:bodyPr>
          <a:lstStyle>
            <a:lvl1pPr marL="0" indent="0">
              <a:buNone/>
              <a:defRPr sz="2400" b="1" spc="150" baseline="0">
                <a:solidFill>
                  <a:schemeClr val="accent2">
                    <a:lumMod val="60000"/>
                    <a:lumOff val="40000"/>
                  </a:schemeClr>
                </a:solidFill>
                <a:latin typeface="+mj-lt"/>
              </a:defRPr>
            </a:lvl1pPr>
          </a:lstStyle>
          <a:p>
            <a:pPr lvl="0"/>
            <a:r>
              <a:rPr lang="en-US"/>
              <a:t>Click to edit Master text styles</a:t>
            </a:r>
          </a:p>
        </p:txBody>
      </p:sp>
      <p:sp>
        <p:nvSpPr>
          <p:cNvPr id="15" name="Text Placeholder 6">
            <a:extLst>
              <a:ext uri="{FF2B5EF4-FFF2-40B4-BE49-F238E27FC236}">
                <a16:creationId xmlns:a16="http://schemas.microsoft.com/office/drawing/2014/main" id="{F6FBB649-C32B-4A46-8536-AF68CD30FBE4}"/>
              </a:ext>
            </a:extLst>
          </p:cNvPr>
          <p:cNvSpPr>
            <a:spLocks noGrp="1"/>
          </p:cNvSpPr>
          <p:nvPr>
            <p:ph type="body" sz="quarter" idx="21"/>
          </p:nvPr>
        </p:nvSpPr>
        <p:spPr>
          <a:xfrm>
            <a:off x="7467600" y="3905885"/>
            <a:ext cx="3886200" cy="307975"/>
          </a:xfrm>
        </p:spPr>
        <p:txBody>
          <a:bodyPr>
            <a:noAutofit/>
          </a:bodyPr>
          <a:lstStyle>
            <a:lvl1pPr marL="0" indent="0">
              <a:buNone/>
              <a:defRPr sz="1800" b="1" spc="150" baseline="0">
                <a:solidFill>
                  <a:schemeClr val="accent2">
                    <a:lumMod val="60000"/>
                    <a:lumOff val="40000"/>
                  </a:schemeClr>
                </a:solidFill>
                <a:latin typeface="+mj-lt"/>
              </a:defRPr>
            </a:lvl1pPr>
          </a:lstStyle>
          <a:p>
            <a:pPr lvl="0"/>
            <a:r>
              <a:rPr lang="en-US"/>
              <a:t>Click to edit Master text styles</a:t>
            </a:r>
          </a:p>
        </p:txBody>
      </p:sp>
      <p:sp>
        <p:nvSpPr>
          <p:cNvPr id="16" name="Text Placeholder 6">
            <a:extLst>
              <a:ext uri="{FF2B5EF4-FFF2-40B4-BE49-F238E27FC236}">
                <a16:creationId xmlns:a16="http://schemas.microsoft.com/office/drawing/2014/main" id="{36EEE65A-4A47-4A90-B494-B088391741FE}"/>
              </a:ext>
            </a:extLst>
          </p:cNvPr>
          <p:cNvSpPr>
            <a:spLocks noGrp="1"/>
          </p:cNvSpPr>
          <p:nvPr>
            <p:ph type="body" sz="quarter" idx="22"/>
          </p:nvPr>
        </p:nvSpPr>
        <p:spPr>
          <a:xfrm>
            <a:off x="7467600" y="4302760"/>
            <a:ext cx="3886200" cy="274320"/>
          </a:xfrm>
        </p:spPr>
        <p:txBody>
          <a:bodyPr>
            <a:noAutofit/>
          </a:bodyPr>
          <a:lstStyle>
            <a:lvl1pPr marL="0" indent="0">
              <a:lnSpc>
                <a:spcPct val="100000"/>
              </a:lnSpc>
              <a:buNone/>
              <a:defRPr sz="1200" b="0">
                <a:solidFill>
                  <a:schemeClr val="accent3"/>
                </a:solidFill>
              </a:defRPr>
            </a:lvl1pPr>
          </a:lstStyle>
          <a:p>
            <a:pPr lvl="0"/>
            <a:r>
              <a:rPr lang="en-US"/>
              <a:t>Click to edit Master text styles</a:t>
            </a:r>
          </a:p>
        </p:txBody>
      </p:sp>
      <p:sp>
        <p:nvSpPr>
          <p:cNvPr id="17" name="Text Placeholder 6">
            <a:extLst>
              <a:ext uri="{FF2B5EF4-FFF2-40B4-BE49-F238E27FC236}">
                <a16:creationId xmlns:a16="http://schemas.microsoft.com/office/drawing/2014/main" id="{C21EF7D2-B086-4706-BF02-7F72F609B9B7}"/>
              </a:ext>
            </a:extLst>
          </p:cNvPr>
          <p:cNvSpPr>
            <a:spLocks noGrp="1"/>
          </p:cNvSpPr>
          <p:nvPr>
            <p:ph type="body" sz="quarter" idx="23"/>
          </p:nvPr>
        </p:nvSpPr>
        <p:spPr>
          <a:xfrm>
            <a:off x="7467600" y="4856480"/>
            <a:ext cx="3886200" cy="419100"/>
          </a:xfrm>
        </p:spPr>
        <p:txBody>
          <a:bodyPr>
            <a:noAutofit/>
          </a:bodyPr>
          <a:lstStyle>
            <a:lvl1pPr marL="0" indent="0">
              <a:buNone/>
              <a:defRPr sz="2400" b="1" spc="150" baseline="0">
                <a:solidFill>
                  <a:schemeClr val="accent6">
                    <a:lumMod val="20000"/>
                    <a:lumOff val="80000"/>
                  </a:schemeClr>
                </a:solidFill>
                <a:latin typeface="+mj-lt"/>
              </a:defRPr>
            </a:lvl1pPr>
          </a:lstStyle>
          <a:p>
            <a:pPr lvl="0"/>
            <a:r>
              <a:rPr lang="en-US"/>
              <a:t>Click to edit Master text styles</a:t>
            </a:r>
          </a:p>
        </p:txBody>
      </p:sp>
      <p:sp>
        <p:nvSpPr>
          <p:cNvPr id="18" name="Text Placeholder 6">
            <a:extLst>
              <a:ext uri="{FF2B5EF4-FFF2-40B4-BE49-F238E27FC236}">
                <a16:creationId xmlns:a16="http://schemas.microsoft.com/office/drawing/2014/main" id="{AEA62476-7906-4B60-8466-4A84218C10E3}"/>
              </a:ext>
            </a:extLst>
          </p:cNvPr>
          <p:cNvSpPr>
            <a:spLocks noGrp="1"/>
          </p:cNvSpPr>
          <p:nvPr>
            <p:ph type="body" sz="quarter" idx="24"/>
          </p:nvPr>
        </p:nvSpPr>
        <p:spPr>
          <a:xfrm>
            <a:off x="7467600" y="5218430"/>
            <a:ext cx="3886200" cy="307975"/>
          </a:xfrm>
        </p:spPr>
        <p:txBody>
          <a:bodyPr>
            <a:noAutofit/>
          </a:bodyPr>
          <a:lstStyle>
            <a:lvl1pPr marL="0" indent="0">
              <a:buNone/>
              <a:defRPr sz="1800" b="1" spc="150" baseline="0">
                <a:solidFill>
                  <a:schemeClr val="accent6">
                    <a:lumMod val="20000"/>
                    <a:lumOff val="80000"/>
                  </a:schemeClr>
                </a:solidFill>
                <a:latin typeface="+mj-lt"/>
              </a:defRPr>
            </a:lvl1pPr>
          </a:lstStyle>
          <a:p>
            <a:pPr lvl="0"/>
            <a:r>
              <a:rPr lang="en-US"/>
              <a:t>Click to edit Master text styles</a:t>
            </a:r>
          </a:p>
        </p:txBody>
      </p:sp>
      <p:sp>
        <p:nvSpPr>
          <p:cNvPr id="19" name="Text Placeholder 6">
            <a:extLst>
              <a:ext uri="{FF2B5EF4-FFF2-40B4-BE49-F238E27FC236}">
                <a16:creationId xmlns:a16="http://schemas.microsoft.com/office/drawing/2014/main" id="{1B901576-262C-463F-BC4C-EF36067EA083}"/>
              </a:ext>
            </a:extLst>
          </p:cNvPr>
          <p:cNvSpPr>
            <a:spLocks noGrp="1"/>
          </p:cNvSpPr>
          <p:nvPr>
            <p:ph type="body" sz="quarter" idx="25"/>
          </p:nvPr>
        </p:nvSpPr>
        <p:spPr>
          <a:xfrm>
            <a:off x="7467600" y="5615305"/>
            <a:ext cx="3886200" cy="274320"/>
          </a:xfrm>
        </p:spPr>
        <p:txBody>
          <a:bodyPr>
            <a:noAutofit/>
          </a:bodyPr>
          <a:lstStyle>
            <a:lvl1pPr marL="0" indent="0">
              <a:lnSpc>
                <a:spcPct val="100000"/>
              </a:lnSpc>
              <a:buNone/>
              <a:defRPr sz="1200" b="0">
                <a:solidFill>
                  <a:schemeClr val="accent3"/>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2951AF3B-E111-4ECF-992B-02270AACE8A6}"/>
              </a:ext>
            </a:extLst>
          </p:cNvPr>
          <p:cNvSpPr>
            <a:spLocks noGrp="1"/>
          </p:cNvSpPr>
          <p:nvPr>
            <p:ph type="dt" sz="half" idx="10"/>
          </p:nvPr>
        </p:nvSpPr>
        <p:spPr>
          <a:xfrm>
            <a:off x="3009321" y="6356350"/>
            <a:ext cx="1228725" cy="365125"/>
          </a:xfrm>
        </p:spPr>
        <p:txBody>
          <a:bodyPr/>
          <a:lstStyle>
            <a:lvl1pPr>
              <a:defRPr>
                <a:solidFill>
                  <a:schemeClr val="accent1">
                    <a:lumMod val="40000"/>
                    <a:lumOff val="60000"/>
                  </a:schemeClr>
                </a:solidFill>
              </a:defRPr>
            </a:lvl1pPr>
          </a:lstStyle>
          <a:p>
            <a:fld id="{FD180D31-A49A-47F9-860D-D9D3D9E38AF6}" type="datetimeFigureOut">
              <a:rPr lang="en-GB" smtClean="0"/>
              <a:t>13/10/2024</a:t>
            </a:fld>
            <a:endParaRPr lang="en-GB"/>
          </a:p>
        </p:txBody>
      </p:sp>
      <p:sp>
        <p:nvSpPr>
          <p:cNvPr id="5" name="Footer Placeholder 4">
            <a:extLst>
              <a:ext uri="{FF2B5EF4-FFF2-40B4-BE49-F238E27FC236}">
                <a16:creationId xmlns:a16="http://schemas.microsoft.com/office/drawing/2014/main" id="{361536D8-31ED-4F34-9E40-B22038A5D818}"/>
              </a:ext>
            </a:extLst>
          </p:cNvPr>
          <p:cNvSpPr>
            <a:spLocks noGrp="1"/>
          </p:cNvSpPr>
          <p:nvPr>
            <p:ph type="ftr" sz="quarter" idx="11"/>
          </p:nvPr>
        </p:nvSpPr>
        <p:spPr>
          <a:xfrm>
            <a:off x="4610099" y="6356350"/>
            <a:ext cx="5343526" cy="365125"/>
          </a:xfrm>
        </p:spPr>
        <p:txBody>
          <a:bodyPr/>
          <a:lstStyle>
            <a:lvl1pPr>
              <a:defRPr>
                <a:solidFill>
                  <a:schemeClr val="accent1">
                    <a:lumMod val="40000"/>
                    <a:lumOff val="60000"/>
                  </a:schemeClr>
                </a:solidFill>
              </a:defRPr>
            </a:lvl1pPr>
          </a:lstStyle>
          <a:p>
            <a:endParaRPr lang="en-GB"/>
          </a:p>
        </p:txBody>
      </p:sp>
      <p:sp>
        <p:nvSpPr>
          <p:cNvPr id="6" name="Slide Number Placeholder 5">
            <a:extLst>
              <a:ext uri="{FF2B5EF4-FFF2-40B4-BE49-F238E27FC236}">
                <a16:creationId xmlns:a16="http://schemas.microsoft.com/office/drawing/2014/main" id="{4E5E462A-DCEB-440A-83F9-8AF843389F77}"/>
              </a:ext>
            </a:extLst>
          </p:cNvPr>
          <p:cNvSpPr>
            <a:spLocks noGrp="1"/>
          </p:cNvSpPr>
          <p:nvPr>
            <p:ph type="sldNum" sz="quarter" idx="12"/>
          </p:nvPr>
        </p:nvSpPr>
        <p:spPr>
          <a:xfrm>
            <a:off x="10334624" y="6356350"/>
            <a:ext cx="1019175" cy="365125"/>
          </a:xfrm>
        </p:spPr>
        <p:txBody>
          <a:bodyPr/>
          <a:lstStyle>
            <a:lvl1pPr>
              <a:defRPr>
                <a:solidFill>
                  <a:schemeClr val="accent1">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47317318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Summary">
    <p:bg>
      <p:bgPr>
        <a:solidFill>
          <a:schemeClr val="accent1"/>
        </a:solidFill>
        <a:effectLst/>
      </p:bgPr>
    </p:bg>
    <p:spTree>
      <p:nvGrpSpPr>
        <p:cNvPr id="1" name=""/>
        <p:cNvGrpSpPr/>
        <p:nvPr/>
      </p:nvGrpSpPr>
      <p:grpSpPr>
        <a:xfrm>
          <a:off x="0" y="0"/>
          <a:ext cx="0" cy="0"/>
          <a:chOff x="0" y="0"/>
          <a:chExt cx="0" cy="0"/>
        </a:xfrm>
      </p:grpSpPr>
      <p:pic>
        <p:nvPicPr>
          <p:cNvPr id="17" name="Graphic 16">
            <a:extLst>
              <a:ext uri="{FF2B5EF4-FFF2-40B4-BE49-F238E27FC236}">
                <a16:creationId xmlns:a16="http://schemas.microsoft.com/office/drawing/2014/main" id="{749E0F8A-1ECB-48F4-8C65-A8919B4A033F}"/>
              </a:ext>
              <a:ext uri="{C183D7F6-B498-43B3-948B-1728B52AA6E4}">
                <adec:decorative xmlns:adec="http://schemas.microsoft.com/office/drawing/2017/decorative" val="1"/>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3657600" y="954087"/>
            <a:ext cx="8001000" cy="2733675"/>
          </a:xfrm>
          <a:prstGeom prst="rect">
            <a:avLst/>
          </a:prstGeom>
        </p:spPr>
      </p:pic>
      <p:sp>
        <p:nvSpPr>
          <p:cNvPr id="2" name="Title 1">
            <a:extLst>
              <a:ext uri="{FF2B5EF4-FFF2-40B4-BE49-F238E27FC236}">
                <a16:creationId xmlns:a16="http://schemas.microsoft.com/office/drawing/2014/main" id="{A1F8C642-49FB-4E16-A3A0-B2ACBEABFFD6}"/>
              </a:ext>
            </a:extLst>
          </p:cNvPr>
          <p:cNvSpPr>
            <a:spLocks noGrp="1"/>
          </p:cNvSpPr>
          <p:nvPr>
            <p:ph type="title"/>
          </p:nvPr>
        </p:nvSpPr>
        <p:spPr>
          <a:xfrm>
            <a:off x="4115486" y="1319211"/>
            <a:ext cx="6349313" cy="890590"/>
          </a:xfrm>
        </p:spPr>
        <p:txBody>
          <a:bodyPr anchor="b">
            <a:norm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16" name="Picture Placeholder 15">
            <a:extLst>
              <a:ext uri="{FF2B5EF4-FFF2-40B4-BE49-F238E27FC236}">
                <a16:creationId xmlns:a16="http://schemas.microsoft.com/office/drawing/2014/main" id="{D6AA4366-75A7-487E-9F8C-6AFEC685E007}"/>
              </a:ext>
            </a:extLst>
          </p:cNvPr>
          <p:cNvSpPr>
            <a:spLocks noGrp="1"/>
          </p:cNvSpPr>
          <p:nvPr>
            <p:ph type="pic" sz="quarter" idx="13"/>
          </p:nvPr>
        </p:nvSpPr>
        <p:spPr>
          <a:xfrm>
            <a:off x="533400" y="431800"/>
            <a:ext cx="4829175" cy="5765800"/>
          </a:xfrm>
          <a:custGeom>
            <a:avLst/>
            <a:gdLst>
              <a:gd name="connsiteX0" fmla="*/ 0 w 4829175"/>
              <a:gd name="connsiteY0" fmla="*/ 0 h 5765800"/>
              <a:gd name="connsiteX1" fmla="*/ 4829175 w 4829175"/>
              <a:gd name="connsiteY1" fmla="*/ 0 h 5765800"/>
              <a:gd name="connsiteX2" fmla="*/ 4829175 w 4829175"/>
              <a:gd name="connsiteY2" fmla="*/ 522286 h 5765800"/>
              <a:gd name="connsiteX3" fmla="*/ 3124200 w 4829175"/>
              <a:gd name="connsiteY3" fmla="*/ 522286 h 5765800"/>
              <a:gd name="connsiteX4" fmla="*/ 3124200 w 4829175"/>
              <a:gd name="connsiteY4" fmla="*/ 3255961 h 5765800"/>
              <a:gd name="connsiteX5" fmla="*/ 4829175 w 4829175"/>
              <a:gd name="connsiteY5" fmla="*/ 3255961 h 5765800"/>
              <a:gd name="connsiteX6" fmla="*/ 4829175 w 4829175"/>
              <a:gd name="connsiteY6" fmla="*/ 5765800 h 5765800"/>
              <a:gd name="connsiteX7" fmla="*/ 0 w 4829175"/>
              <a:gd name="connsiteY7" fmla="*/ 5765800 h 5765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829175" h="5765800">
                <a:moveTo>
                  <a:pt x="0" y="0"/>
                </a:moveTo>
                <a:lnTo>
                  <a:pt x="4829175" y="0"/>
                </a:lnTo>
                <a:lnTo>
                  <a:pt x="4829175" y="522286"/>
                </a:lnTo>
                <a:lnTo>
                  <a:pt x="3124200" y="522286"/>
                </a:lnTo>
                <a:lnTo>
                  <a:pt x="3124200" y="3255961"/>
                </a:lnTo>
                <a:lnTo>
                  <a:pt x="4829175" y="3255961"/>
                </a:lnTo>
                <a:lnTo>
                  <a:pt x="4829175" y="5765800"/>
                </a:lnTo>
                <a:lnTo>
                  <a:pt x="0" y="5765800"/>
                </a:lnTo>
                <a:close/>
              </a:path>
            </a:pathLst>
          </a:custGeom>
        </p:spPr>
        <p:txBody>
          <a:bodyPr wrap="square">
            <a:noAutofit/>
          </a:bodyPr>
          <a:lstStyle/>
          <a:p>
            <a:r>
              <a:rPr lang="en-US"/>
              <a:t>Click icon to add picture</a:t>
            </a:r>
            <a:endParaRPr lang="en-US" dirty="0"/>
          </a:p>
        </p:txBody>
      </p:sp>
      <p:sp>
        <p:nvSpPr>
          <p:cNvPr id="27" name="Text Placeholder 3">
            <a:extLst>
              <a:ext uri="{FF2B5EF4-FFF2-40B4-BE49-F238E27FC236}">
                <a16:creationId xmlns:a16="http://schemas.microsoft.com/office/drawing/2014/main" id="{7737448A-9BAE-45F0-859E-030B63261F3A}"/>
              </a:ext>
            </a:extLst>
          </p:cNvPr>
          <p:cNvSpPr>
            <a:spLocks noGrp="1"/>
          </p:cNvSpPr>
          <p:nvPr>
            <p:ph type="body" sz="half" idx="2"/>
          </p:nvPr>
        </p:nvSpPr>
        <p:spPr>
          <a:xfrm>
            <a:off x="4122780" y="2398106"/>
            <a:ext cx="6951619" cy="890590"/>
          </a:xfrm>
        </p:spPr>
        <p:txBody>
          <a:bodyPr/>
          <a:lstStyle>
            <a:lvl1pPr marL="0" indent="0">
              <a:lnSpc>
                <a:spcPts val="1600"/>
              </a:lnSpc>
              <a:buFont typeface="Arial" panose="020B0604020202020204" pitchFamily="34" charset="0"/>
              <a:buNone/>
              <a:defRPr sz="12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Picture Placeholder 9">
            <a:extLst>
              <a:ext uri="{FF2B5EF4-FFF2-40B4-BE49-F238E27FC236}">
                <a16:creationId xmlns:a16="http://schemas.microsoft.com/office/drawing/2014/main" id="{E8D44542-A98C-4FDA-82C1-FF42DB588D9C}"/>
              </a:ext>
            </a:extLst>
          </p:cNvPr>
          <p:cNvSpPr>
            <a:spLocks noGrp="1"/>
          </p:cNvSpPr>
          <p:nvPr>
            <p:ph type="pic" sz="quarter" idx="14"/>
          </p:nvPr>
        </p:nvSpPr>
        <p:spPr>
          <a:xfrm>
            <a:off x="5554663" y="3887788"/>
            <a:ext cx="2957512" cy="2309812"/>
          </a:xfrm>
        </p:spPr>
        <p:txBody>
          <a:bodyPr/>
          <a:lstStyle/>
          <a:p>
            <a:r>
              <a:rPr lang="en-US"/>
              <a:t>Click icon to add picture</a:t>
            </a:r>
            <a:endParaRPr lang="en-US" dirty="0"/>
          </a:p>
        </p:txBody>
      </p:sp>
      <p:sp>
        <p:nvSpPr>
          <p:cNvPr id="12" name="Picture Placeholder 11">
            <a:extLst>
              <a:ext uri="{FF2B5EF4-FFF2-40B4-BE49-F238E27FC236}">
                <a16:creationId xmlns:a16="http://schemas.microsoft.com/office/drawing/2014/main" id="{BD349A42-C7D2-456B-8B7D-F7163DCD5DC4}"/>
              </a:ext>
            </a:extLst>
          </p:cNvPr>
          <p:cNvSpPr>
            <a:spLocks noGrp="1"/>
          </p:cNvSpPr>
          <p:nvPr>
            <p:ph type="pic" sz="quarter" idx="15"/>
          </p:nvPr>
        </p:nvSpPr>
        <p:spPr>
          <a:xfrm>
            <a:off x="8701088" y="3887787"/>
            <a:ext cx="2957512" cy="2309812"/>
          </a:xfrm>
        </p:spPr>
        <p:txBody>
          <a:bodyPr/>
          <a:lstStyle/>
          <a:p>
            <a:r>
              <a:rPr lang="en-US"/>
              <a:t>Click icon to add picture</a:t>
            </a:r>
            <a:endParaRPr lang="en-US" dirty="0"/>
          </a:p>
        </p:txBody>
      </p:sp>
      <p:sp>
        <p:nvSpPr>
          <p:cNvPr id="3" name="Date Placeholder 2">
            <a:extLst>
              <a:ext uri="{FF2B5EF4-FFF2-40B4-BE49-F238E27FC236}">
                <a16:creationId xmlns:a16="http://schemas.microsoft.com/office/drawing/2014/main" id="{9CAF00A3-1058-4FA9-A985-03711701054C}"/>
              </a:ext>
            </a:extLst>
          </p:cNvPr>
          <p:cNvSpPr>
            <a:spLocks noGrp="1"/>
          </p:cNvSpPr>
          <p:nvPr>
            <p:ph type="dt" sz="half" idx="10"/>
          </p:nvPr>
        </p:nvSpPr>
        <p:spPr/>
        <p:txBody>
          <a:bodyPr/>
          <a:lstStyle>
            <a:lvl1pPr>
              <a:defRPr>
                <a:solidFill>
                  <a:schemeClr val="accent1">
                    <a:lumMod val="40000"/>
                    <a:lumOff val="60000"/>
                  </a:schemeClr>
                </a:solidFill>
              </a:defRPr>
            </a:lvl1pPr>
          </a:lstStyle>
          <a:p>
            <a:fld id="{FD180D31-A49A-47F9-860D-D9D3D9E38AF6}" type="datetimeFigureOut">
              <a:rPr lang="en-GB" smtClean="0"/>
              <a:t>13/10/2024</a:t>
            </a:fld>
            <a:endParaRPr lang="en-GB"/>
          </a:p>
        </p:txBody>
      </p:sp>
      <p:sp>
        <p:nvSpPr>
          <p:cNvPr id="4" name="Footer Placeholder 3">
            <a:extLst>
              <a:ext uri="{FF2B5EF4-FFF2-40B4-BE49-F238E27FC236}">
                <a16:creationId xmlns:a16="http://schemas.microsoft.com/office/drawing/2014/main" id="{A00F60BE-20E1-40C5-85E7-AEAABD0C0DE6}"/>
              </a:ext>
            </a:extLst>
          </p:cNvPr>
          <p:cNvSpPr>
            <a:spLocks noGrp="1"/>
          </p:cNvSpPr>
          <p:nvPr>
            <p:ph type="ftr" sz="quarter" idx="11"/>
          </p:nvPr>
        </p:nvSpPr>
        <p:spPr/>
        <p:txBody>
          <a:bodyPr/>
          <a:lstStyle>
            <a:lvl1pPr>
              <a:defRPr>
                <a:solidFill>
                  <a:schemeClr val="accent1">
                    <a:lumMod val="40000"/>
                    <a:lumOff val="60000"/>
                  </a:schemeClr>
                </a:solidFill>
              </a:defRPr>
            </a:lvl1pPr>
          </a:lstStyle>
          <a:p>
            <a:endParaRPr lang="en-GB"/>
          </a:p>
        </p:txBody>
      </p:sp>
      <p:sp>
        <p:nvSpPr>
          <p:cNvPr id="5" name="Slide Number Placeholder 4">
            <a:extLst>
              <a:ext uri="{FF2B5EF4-FFF2-40B4-BE49-F238E27FC236}">
                <a16:creationId xmlns:a16="http://schemas.microsoft.com/office/drawing/2014/main" id="{05DC939B-94C9-4FF9-B0C8-1149DEFA6CF8}"/>
              </a:ext>
            </a:extLst>
          </p:cNvPr>
          <p:cNvSpPr>
            <a:spLocks noGrp="1"/>
          </p:cNvSpPr>
          <p:nvPr>
            <p:ph type="sldNum" sz="quarter" idx="12"/>
          </p:nvPr>
        </p:nvSpPr>
        <p:spPr/>
        <p:txBody>
          <a:bodyPr/>
          <a:lstStyle>
            <a:lvl1pPr>
              <a:defRPr>
                <a:solidFill>
                  <a:schemeClr val="accent1">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24110520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Final Slide">
    <p:bg>
      <p:bgPr>
        <a:solidFill>
          <a:schemeClr val="accent2"/>
        </a:solidFill>
        <a:effectLst/>
      </p:bgPr>
    </p:bg>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3C18CDA2-1EA2-4970-B06A-E549264737BD}"/>
              </a:ext>
              <a:ext uri="{C183D7F6-B498-43B3-948B-1728B52AA6E4}">
                <adec:decorative xmlns:adec="http://schemas.microsoft.com/office/drawing/2017/decorative" val="1"/>
              </a:ext>
            </a:extLst>
          </p:cNvPr>
          <p:cNvSpPr/>
          <p:nvPr/>
        </p:nvSpPr>
        <p:spPr>
          <a:xfrm>
            <a:off x="838200" y="681037"/>
            <a:ext cx="4083463" cy="5185124"/>
          </a:xfrm>
          <a:custGeom>
            <a:avLst/>
            <a:gdLst>
              <a:gd name="connsiteX0" fmla="*/ 0 w 4083463"/>
              <a:gd name="connsiteY0" fmla="*/ 0 h 5185124"/>
              <a:gd name="connsiteX1" fmla="*/ 3406997 w 4083463"/>
              <a:gd name="connsiteY1" fmla="*/ 0 h 5185124"/>
              <a:gd name="connsiteX2" fmla="*/ 4083463 w 4083463"/>
              <a:gd name="connsiteY2" fmla="*/ 970121 h 5185124"/>
              <a:gd name="connsiteX3" fmla="*/ 4083463 w 4083463"/>
              <a:gd name="connsiteY3" fmla="*/ 2746724 h 5185124"/>
              <a:gd name="connsiteX4" fmla="*/ 4083463 w 4083463"/>
              <a:gd name="connsiteY4" fmla="*/ 3082004 h 5185124"/>
              <a:gd name="connsiteX5" fmla="*/ 4083463 w 4083463"/>
              <a:gd name="connsiteY5" fmla="*/ 5185124 h 5185124"/>
              <a:gd name="connsiteX6" fmla="*/ 0 w 4083463"/>
              <a:gd name="connsiteY6" fmla="*/ 5185124 h 5185124"/>
              <a:gd name="connsiteX7" fmla="*/ 0 w 4083463"/>
              <a:gd name="connsiteY7" fmla="*/ 3082004 h 5185124"/>
              <a:gd name="connsiteX8" fmla="*/ 0 w 4083463"/>
              <a:gd name="connsiteY8" fmla="*/ 2746724 h 5185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3463" h="5185124">
                <a:moveTo>
                  <a:pt x="0" y="0"/>
                </a:moveTo>
                <a:lnTo>
                  <a:pt x="3406997" y="0"/>
                </a:lnTo>
                <a:lnTo>
                  <a:pt x="4083463" y="970121"/>
                </a:lnTo>
                <a:lnTo>
                  <a:pt x="4083463" y="2746724"/>
                </a:lnTo>
                <a:lnTo>
                  <a:pt x="4083463" y="3082004"/>
                </a:lnTo>
                <a:lnTo>
                  <a:pt x="4083463" y="5185124"/>
                </a:lnTo>
                <a:lnTo>
                  <a:pt x="0" y="5185124"/>
                </a:lnTo>
                <a:lnTo>
                  <a:pt x="0" y="3082004"/>
                </a:lnTo>
                <a:lnTo>
                  <a:pt x="0" y="2746724"/>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1295400" y="1362807"/>
            <a:ext cx="2971800" cy="787273"/>
          </a:xfrm>
        </p:spPr>
        <p:txBody>
          <a:bodyPr anchor="t">
            <a:noAutofit/>
          </a:bodyPr>
          <a:lstStyle>
            <a:lvl1pPr>
              <a:defRPr sz="3600" spc="150" baseline="0">
                <a:solidFill>
                  <a:schemeClr val="accent3"/>
                </a:solidFill>
              </a:defRPr>
            </a:lvl1pPr>
          </a:lstStyle>
          <a:p>
            <a:r>
              <a:rPr lang="en-US"/>
              <a:t>Click to edit Master title style</a:t>
            </a:r>
            <a:endParaRPr lang="en-US" dirty="0"/>
          </a:p>
        </p:txBody>
      </p:sp>
      <p:sp>
        <p:nvSpPr>
          <p:cNvPr id="393" name="Text Placeholder 392">
            <a:extLst>
              <a:ext uri="{FF2B5EF4-FFF2-40B4-BE49-F238E27FC236}">
                <a16:creationId xmlns:a16="http://schemas.microsoft.com/office/drawing/2014/main" id="{07459921-A067-452C-8A98-C114F7224387}"/>
              </a:ext>
            </a:extLst>
          </p:cNvPr>
          <p:cNvSpPr>
            <a:spLocks noGrp="1"/>
          </p:cNvSpPr>
          <p:nvPr>
            <p:ph type="body" sz="quarter" idx="17"/>
          </p:nvPr>
        </p:nvSpPr>
        <p:spPr>
          <a:xfrm>
            <a:off x="1294760" y="2568575"/>
            <a:ext cx="2985267" cy="570336"/>
          </a:xfrm>
        </p:spPr>
        <p:txBody>
          <a:bodyPr anchor="ctr">
            <a:normAutofit/>
          </a:bodyPr>
          <a:lstStyle>
            <a:lvl1pPr marL="0" indent="0">
              <a:buNone/>
              <a:defRPr sz="1400" spc="150" baseline="0">
                <a:solidFill>
                  <a:schemeClr val="accent3"/>
                </a:solidFill>
                <a:latin typeface="+mj-lt"/>
              </a:defRPr>
            </a:lvl1pPr>
          </a:lstStyle>
          <a:p>
            <a:pPr lvl="0"/>
            <a:r>
              <a:rPr lang="en-US"/>
              <a:t>Click to edit Master text styles</a:t>
            </a:r>
          </a:p>
        </p:txBody>
      </p:sp>
      <p:sp>
        <p:nvSpPr>
          <p:cNvPr id="394" name="Text Placeholder 392">
            <a:extLst>
              <a:ext uri="{FF2B5EF4-FFF2-40B4-BE49-F238E27FC236}">
                <a16:creationId xmlns:a16="http://schemas.microsoft.com/office/drawing/2014/main" id="{6BEB6966-12B2-44EC-86F0-7311700B0DDF}"/>
              </a:ext>
            </a:extLst>
          </p:cNvPr>
          <p:cNvSpPr>
            <a:spLocks noGrp="1"/>
          </p:cNvSpPr>
          <p:nvPr>
            <p:ph type="body" sz="quarter" idx="18"/>
          </p:nvPr>
        </p:nvSpPr>
        <p:spPr>
          <a:xfrm>
            <a:off x="1294760" y="3291829"/>
            <a:ext cx="2985267" cy="567854"/>
          </a:xfrm>
        </p:spPr>
        <p:txBody>
          <a:bodyPr anchor="ctr">
            <a:normAutofit/>
          </a:bodyPr>
          <a:lstStyle>
            <a:lvl1pPr marL="0" indent="0">
              <a:buNone/>
              <a:defRPr sz="1400" spc="150" baseline="0">
                <a:solidFill>
                  <a:schemeClr val="accent3"/>
                </a:solidFill>
                <a:latin typeface="+mj-lt"/>
              </a:defRPr>
            </a:lvl1pPr>
          </a:lstStyle>
          <a:p>
            <a:pPr lvl="0"/>
            <a:r>
              <a:rPr lang="en-US"/>
              <a:t>Click to edit Master text styles</a:t>
            </a:r>
          </a:p>
        </p:txBody>
      </p:sp>
      <p:sp>
        <p:nvSpPr>
          <p:cNvPr id="395" name="Text Placeholder 392">
            <a:extLst>
              <a:ext uri="{FF2B5EF4-FFF2-40B4-BE49-F238E27FC236}">
                <a16:creationId xmlns:a16="http://schemas.microsoft.com/office/drawing/2014/main" id="{B80D1B16-6944-4BFD-AD3F-1979378985A6}"/>
              </a:ext>
            </a:extLst>
          </p:cNvPr>
          <p:cNvSpPr>
            <a:spLocks noGrp="1"/>
          </p:cNvSpPr>
          <p:nvPr>
            <p:ph type="body" sz="quarter" idx="19"/>
          </p:nvPr>
        </p:nvSpPr>
        <p:spPr>
          <a:xfrm>
            <a:off x="1294760" y="3986690"/>
            <a:ext cx="2985267" cy="575289"/>
          </a:xfrm>
        </p:spPr>
        <p:txBody>
          <a:bodyPr anchor="ctr">
            <a:normAutofit/>
          </a:bodyPr>
          <a:lstStyle>
            <a:lvl1pPr marL="0" indent="0">
              <a:buNone/>
              <a:defRPr sz="1400" spc="150" baseline="0">
                <a:solidFill>
                  <a:schemeClr val="accent3"/>
                </a:solidFill>
                <a:latin typeface="+mj-lt"/>
              </a:defRPr>
            </a:lvl1pPr>
          </a:lstStyle>
          <a:p>
            <a:pPr lvl="0"/>
            <a:r>
              <a:rPr lang="en-US"/>
              <a:t>Click to edit Master text styles</a:t>
            </a:r>
          </a:p>
        </p:txBody>
      </p:sp>
      <p:sp>
        <p:nvSpPr>
          <p:cNvPr id="396" name="Text Placeholder 392">
            <a:extLst>
              <a:ext uri="{FF2B5EF4-FFF2-40B4-BE49-F238E27FC236}">
                <a16:creationId xmlns:a16="http://schemas.microsoft.com/office/drawing/2014/main" id="{AF9FCBB5-D1F4-488A-8D7B-43CE5F07C0B1}"/>
              </a:ext>
            </a:extLst>
          </p:cNvPr>
          <p:cNvSpPr>
            <a:spLocks noGrp="1"/>
          </p:cNvSpPr>
          <p:nvPr>
            <p:ph type="body" sz="quarter" idx="20"/>
          </p:nvPr>
        </p:nvSpPr>
        <p:spPr>
          <a:xfrm>
            <a:off x="1294760" y="4701938"/>
            <a:ext cx="2985267" cy="561547"/>
          </a:xfrm>
        </p:spPr>
        <p:txBody>
          <a:bodyPr anchor="ctr">
            <a:normAutofit/>
          </a:bodyPr>
          <a:lstStyle>
            <a:lvl1pPr marL="0" indent="0">
              <a:buNone/>
              <a:defRPr sz="1400" spc="150" baseline="0">
                <a:solidFill>
                  <a:schemeClr val="accent3"/>
                </a:solidFill>
                <a:latin typeface="+mj-lt"/>
              </a:defRPr>
            </a:lvl1pPr>
          </a:lstStyle>
          <a:p>
            <a:pPr lvl="0"/>
            <a:r>
              <a:rPr lang="en-US"/>
              <a:t>Click to edit Master text styles</a:t>
            </a:r>
          </a:p>
        </p:txBody>
      </p:sp>
      <p:sp>
        <p:nvSpPr>
          <p:cNvPr id="401" name="Date Placeholder 2">
            <a:extLst>
              <a:ext uri="{FF2B5EF4-FFF2-40B4-BE49-F238E27FC236}">
                <a16:creationId xmlns:a16="http://schemas.microsoft.com/office/drawing/2014/main" id="{F8607548-80C7-4BA7-88E4-D70F555688CD}"/>
              </a:ext>
            </a:extLst>
          </p:cNvPr>
          <p:cNvSpPr>
            <a:spLocks noGrp="1"/>
          </p:cNvSpPr>
          <p:nvPr>
            <p:ph type="dt" sz="half" idx="10"/>
          </p:nvPr>
        </p:nvSpPr>
        <p:spPr>
          <a:xfrm>
            <a:off x="838200" y="6356350"/>
            <a:ext cx="2743200" cy="365125"/>
          </a:xfrm>
        </p:spPr>
        <p:txBody>
          <a:bodyPr/>
          <a:lstStyle>
            <a:lvl1pPr>
              <a:defRPr>
                <a:solidFill>
                  <a:schemeClr val="accent2">
                    <a:lumMod val="40000"/>
                    <a:lumOff val="60000"/>
                  </a:schemeClr>
                </a:solidFill>
              </a:defRPr>
            </a:lvl1pPr>
          </a:lstStyle>
          <a:p>
            <a:fld id="{FD180D31-A49A-47F9-860D-D9D3D9E38AF6}" type="datetimeFigureOut">
              <a:rPr lang="en-GB" smtClean="0"/>
              <a:t>13/10/2024</a:t>
            </a:fld>
            <a:endParaRPr lang="en-GB"/>
          </a:p>
        </p:txBody>
      </p:sp>
      <p:sp>
        <p:nvSpPr>
          <p:cNvPr id="402" name="Footer Placeholder 3">
            <a:extLst>
              <a:ext uri="{FF2B5EF4-FFF2-40B4-BE49-F238E27FC236}">
                <a16:creationId xmlns:a16="http://schemas.microsoft.com/office/drawing/2014/main" id="{3F8DC4DF-D8E1-4702-AD36-A3E8E58156E7}"/>
              </a:ext>
            </a:extLst>
          </p:cNvPr>
          <p:cNvSpPr>
            <a:spLocks noGrp="1"/>
          </p:cNvSpPr>
          <p:nvPr>
            <p:ph type="ftr" sz="quarter" idx="11"/>
          </p:nvPr>
        </p:nvSpPr>
        <p:spPr>
          <a:xfrm>
            <a:off x="6040226" y="6356350"/>
            <a:ext cx="4114800" cy="365125"/>
          </a:xfrm>
        </p:spPr>
        <p:txBody>
          <a:bodyPr/>
          <a:lstStyle>
            <a:lvl1pPr>
              <a:defRPr>
                <a:solidFill>
                  <a:schemeClr val="accent2">
                    <a:lumMod val="40000"/>
                    <a:lumOff val="60000"/>
                  </a:schemeClr>
                </a:solidFill>
              </a:defRPr>
            </a:lvl1pPr>
          </a:lstStyle>
          <a:p>
            <a:endParaRPr lang="en-GB"/>
          </a:p>
        </p:txBody>
      </p:sp>
      <p:sp>
        <p:nvSpPr>
          <p:cNvPr id="403" name="Slide Number Placeholder 4">
            <a:extLst>
              <a:ext uri="{FF2B5EF4-FFF2-40B4-BE49-F238E27FC236}">
                <a16:creationId xmlns:a16="http://schemas.microsoft.com/office/drawing/2014/main" id="{FDB01148-F686-45B5-BD13-E76D3DB8C3D0}"/>
              </a:ext>
            </a:extLst>
          </p:cNvPr>
          <p:cNvSpPr>
            <a:spLocks noGrp="1"/>
          </p:cNvSpPr>
          <p:nvPr>
            <p:ph type="sldNum" sz="quarter" idx="12"/>
          </p:nvPr>
        </p:nvSpPr>
        <p:spPr>
          <a:xfrm>
            <a:off x="10375900" y="6332478"/>
            <a:ext cx="977900" cy="388997"/>
          </a:xfrm>
        </p:spPr>
        <p:txBody>
          <a:bodyPr/>
          <a:lstStyle>
            <a:lvl1pPr>
              <a:defRPr>
                <a:solidFill>
                  <a:schemeClr val="accent2">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2482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Left">
    <p:bg>
      <p:bgPr>
        <a:solidFill>
          <a:schemeClr val="accent4"/>
        </a:solidFill>
        <a:effectLst/>
      </p:bgPr>
    </p:bg>
    <p:spTree>
      <p:nvGrpSpPr>
        <p:cNvPr id="1" name=""/>
        <p:cNvGrpSpPr/>
        <p:nvPr/>
      </p:nvGrpSpPr>
      <p:grpSpPr>
        <a:xfrm>
          <a:off x="0" y="0"/>
          <a:ext cx="0" cy="0"/>
          <a:chOff x="0" y="0"/>
          <a:chExt cx="0" cy="0"/>
        </a:xfrm>
      </p:grpSpPr>
      <p:sp>
        <p:nvSpPr>
          <p:cNvPr id="24" name="Freeform: Shape 23">
            <a:extLst>
              <a:ext uri="{FF2B5EF4-FFF2-40B4-BE49-F238E27FC236}">
                <a16:creationId xmlns:a16="http://schemas.microsoft.com/office/drawing/2014/main" id="{7BE23FDF-7D8D-4D24-90A4-76C7422755EE}"/>
              </a:ext>
              <a:ext uri="{C183D7F6-B498-43B3-948B-1728B52AA6E4}">
                <adec:decorative xmlns:adec="http://schemas.microsoft.com/office/drawing/2017/decorative" val="1"/>
              </a:ext>
            </a:extLst>
          </p:cNvPr>
          <p:cNvSpPr/>
          <p:nvPr/>
        </p:nvSpPr>
        <p:spPr>
          <a:xfrm>
            <a:off x="838201" y="909636"/>
            <a:ext cx="4083463" cy="4830650"/>
          </a:xfrm>
          <a:custGeom>
            <a:avLst/>
            <a:gdLst>
              <a:gd name="connsiteX0" fmla="*/ 0 w 4083463"/>
              <a:gd name="connsiteY0" fmla="*/ 0 h 4830650"/>
              <a:gd name="connsiteX1" fmla="*/ 3406997 w 4083463"/>
              <a:gd name="connsiteY1" fmla="*/ 0 h 4830650"/>
              <a:gd name="connsiteX2" fmla="*/ 4083463 w 4083463"/>
              <a:gd name="connsiteY2" fmla="*/ 970121 h 4830650"/>
              <a:gd name="connsiteX3" fmla="*/ 4083463 w 4083463"/>
              <a:gd name="connsiteY3" fmla="*/ 2746724 h 4830650"/>
              <a:gd name="connsiteX4" fmla="*/ 4083463 w 4083463"/>
              <a:gd name="connsiteY4" fmla="*/ 3082004 h 4830650"/>
              <a:gd name="connsiteX5" fmla="*/ 4083463 w 4083463"/>
              <a:gd name="connsiteY5" fmla="*/ 4830650 h 4830650"/>
              <a:gd name="connsiteX6" fmla="*/ 0 w 4083463"/>
              <a:gd name="connsiteY6" fmla="*/ 4830650 h 4830650"/>
              <a:gd name="connsiteX7" fmla="*/ 0 w 4083463"/>
              <a:gd name="connsiteY7" fmla="*/ 3082004 h 4830650"/>
              <a:gd name="connsiteX8" fmla="*/ 0 w 4083463"/>
              <a:gd name="connsiteY8" fmla="*/ 2746724 h 4830650"/>
              <a:gd name="connsiteX9" fmla="*/ 0 w 4083463"/>
              <a:gd name="connsiteY9" fmla="*/ 0 h 48306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83463" h="4830650">
                <a:moveTo>
                  <a:pt x="0" y="0"/>
                </a:moveTo>
                <a:lnTo>
                  <a:pt x="3406997" y="0"/>
                </a:lnTo>
                <a:lnTo>
                  <a:pt x="4083463" y="970121"/>
                </a:lnTo>
                <a:lnTo>
                  <a:pt x="4083463" y="2746724"/>
                </a:lnTo>
                <a:lnTo>
                  <a:pt x="4083463" y="3082004"/>
                </a:lnTo>
                <a:lnTo>
                  <a:pt x="4083463" y="4830650"/>
                </a:lnTo>
                <a:lnTo>
                  <a:pt x="0" y="4830650"/>
                </a:lnTo>
                <a:lnTo>
                  <a:pt x="0" y="3082004"/>
                </a:lnTo>
                <a:lnTo>
                  <a:pt x="0" y="2746724"/>
                </a:lnTo>
                <a:lnTo>
                  <a:pt x="0"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a:extLst>
              <a:ext uri="{FF2B5EF4-FFF2-40B4-BE49-F238E27FC236}">
                <a16:creationId xmlns:a16="http://schemas.microsoft.com/office/drawing/2014/main" id="{A4AE12D1-08AF-45E9-A34A-BDE9E860BAA2}"/>
              </a:ext>
            </a:extLst>
          </p:cNvPr>
          <p:cNvSpPr>
            <a:spLocks noGrp="1"/>
          </p:cNvSpPr>
          <p:nvPr>
            <p:ph type="title"/>
          </p:nvPr>
        </p:nvSpPr>
        <p:spPr>
          <a:xfrm>
            <a:off x="1295400" y="2812955"/>
            <a:ext cx="2971800" cy="787273"/>
          </a:xfrm>
        </p:spPr>
        <p:txBody>
          <a:bodyPr anchor="b">
            <a:no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19" name="Picture Placeholder 18">
            <a:extLst>
              <a:ext uri="{FF2B5EF4-FFF2-40B4-BE49-F238E27FC236}">
                <a16:creationId xmlns:a16="http://schemas.microsoft.com/office/drawing/2014/main" id="{50A65934-4940-45CD-84B5-AF6E83A3E029}"/>
              </a:ext>
            </a:extLst>
          </p:cNvPr>
          <p:cNvSpPr>
            <a:spLocks noGrp="1"/>
          </p:cNvSpPr>
          <p:nvPr>
            <p:ph type="pic" sz="quarter" idx="18"/>
          </p:nvPr>
        </p:nvSpPr>
        <p:spPr>
          <a:xfrm>
            <a:off x="1725613" y="406400"/>
            <a:ext cx="5992812" cy="5705475"/>
          </a:xfrm>
          <a:custGeom>
            <a:avLst/>
            <a:gdLst>
              <a:gd name="connsiteX0" fmla="*/ 0 w 5992812"/>
              <a:gd name="connsiteY0" fmla="*/ 0 h 5705475"/>
              <a:gd name="connsiteX1" fmla="*/ 5992812 w 5992812"/>
              <a:gd name="connsiteY1" fmla="*/ 0 h 5705475"/>
              <a:gd name="connsiteX2" fmla="*/ 5992812 w 5992812"/>
              <a:gd name="connsiteY2" fmla="*/ 5705475 h 5705475"/>
              <a:gd name="connsiteX3" fmla="*/ 0 w 5992812"/>
              <a:gd name="connsiteY3" fmla="*/ 5705475 h 5705475"/>
              <a:gd name="connsiteX4" fmla="*/ 0 w 5992812"/>
              <a:gd name="connsiteY4" fmla="*/ 5328303 h 5705475"/>
              <a:gd name="connsiteX5" fmla="*/ 3196051 w 5992812"/>
              <a:gd name="connsiteY5" fmla="*/ 5328303 h 5705475"/>
              <a:gd name="connsiteX6" fmla="*/ 3196051 w 5992812"/>
              <a:gd name="connsiteY6" fmla="*/ 3579657 h 5705475"/>
              <a:gd name="connsiteX7" fmla="*/ 3196051 w 5992812"/>
              <a:gd name="connsiteY7" fmla="*/ 3244377 h 5705475"/>
              <a:gd name="connsiteX8" fmla="*/ 3196051 w 5992812"/>
              <a:gd name="connsiteY8" fmla="*/ 1467774 h 5705475"/>
              <a:gd name="connsiteX9" fmla="*/ 2519585 w 5992812"/>
              <a:gd name="connsiteY9" fmla="*/ 497653 h 5705475"/>
              <a:gd name="connsiteX10" fmla="*/ 0 w 5992812"/>
              <a:gd name="connsiteY10" fmla="*/ 497653 h 5705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992812" h="5705475">
                <a:moveTo>
                  <a:pt x="0" y="0"/>
                </a:moveTo>
                <a:lnTo>
                  <a:pt x="5992812" y="0"/>
                </a:lnTo>
                <a:lnTo>
                  <a:pt x="5992812" y="5705475"/>
                </a:lnTo>
                <a:lnTo>
                  <a:pt x="0" y="5705475"/>
                </a:lnTo>
                <a:lnTo>
                  <a:pt x="0" y="5328303"/>
                </a:lnTo>
                <a:lnTo>
                  <a:pt x="3196051" y="5328303"/>
                </a:lnTo>
                <a:lnTo>
                  <a:pt x="3196051" y="3579657"/>
                </a:lnTo>
                <a:lnTo>
                  <a:pt x="3196051" y="3244377"/>
                </a:lnTo>
                <a:lnTo>
                  <a:pt x="3196051" y="1467774"/>
                </a:lnTo>
                <a:lnTo>
                  <a:pt x="2519585" y="497653"/>
                </a:lnTo>
                <a:lnTo>
                  <a:pt x="0" y="497653"/>
                </a:lnTo>
                <a:close/>
              </a:path>
            </a:pathLst>
          </a:custGeom>
        </p:spPr>
        <p:txBody>
          <a:bodyPr wrap="square">
            <a:noAutofit/>
          </a:bodyPr>
          <a:lstStyle/>
          <a:p>
            <a:r>
              <a:rPr lang="en-US"/>
              <a:t>Click icon to add picture</a:t>
            </a:r>
            <a:endParaRPr lang="en-US" dirty="0"/>
          </a:p>
        </p:txBody>
      </p:sp>
      <p:sp>
        <p:nvSpPr>
          <p:cNvPr id="393" name="Text Placeholder 392">
            <a:extLst>
              <a:ext uri="{FF2B5EF4-FFF2-40B4-BE49-F238E27FC236}">
                <a16:creationId xmlns:a16="http://schemas.microsoft.com/office/drawing/2014/main" id="{07459921-A067-452C-8A98-C114F7224387}"/>
              </a:ext>
            </a:extLst>
          </p:cNvPr>
          <p:cNvSpPr>
            <a:spLocks noGrp="1"/>
          </p:cNvSpPr>
          <p:nvPr>
            <p:ph type="body" sz="quarter" idx="17"/>
          </p:nvPr>
        </p:nvSpPr>
        <p:spPr>
          <a:xfrm>
            <a:off x="1295400" y="3809567"/>
            <a:ext cx="2984627" cy="1539673"/>
          </a:xfrm>
        </p:spPr>
        <p:txBody>
          <a:bodyPr anchor="t">
            <a:normAutofit/>
          </a:bodyPr>
          <a:lstStyle>
            <a:lvl1pPr marL="0" indent="0">
              <a:lnSpc>
                <a:spcPts val="1600"/>
              </a:lnSpc>
              <a:buNone/>
              <a:defRPr sz="1200">
                <a:solidFill>
                  <a:schemeClr val="tx1">
                    <a:lumMod val="75000"/>
                    <a:lumOff val="25000"/>
                  </a:schemeClr>
                </a:solidFill>
              </a:defRPr>
            </a:lvl1pPr>
          </a:lstStyle>
          <a:p>
            <a:pPr lvl="0"/>
            <a:r>
              <a:rPr lang="en-US"/>
              <a:t>Click to edit Master text styles</a:t>
            </a:r>
          </a:p>
        </p:txBody>
      </p:sp>
      <p:sp>
        <p:nvSpPr>
          <p:cNvPr id="12" name="Picture Placeholder 11">
            <a:extLst>
              <a:ext uri="{FF2B5EF4-FFF2-40B4-BE49-F238E27FC236}">
                <a16:creationId xmlns:a16="http://schemas.microsoft.com/office/drawing/2014/main" id="{AF0B0950-9DF6-4BA2-8788-F52804E6E6A8}"/>
              </a:ext>
            </a:extLst>
          </p:cNvPr>
          <p:cNvSpPr>
            <a:spLocks noGrp="1"/>
          </p:cNvSpPr>
          <p:nvPr>
            <p:ph type="pic" sz="quarter" idx="19"/>
          </p:nvPr>
        </p:nvSpPr>
        <p:spPr>
          <a:xfrm>
            <a:off x="7899400" y="406400"/>
            <a:ext cx="4292600" cy="5703888"/>
          </a:xfrm>
        </p:spPr>
        <p:txBody>
          <a:bodyPr/>
          <a:lstStyle/>
          <a:p>
            <a:r>
              <a:rPr lang="en-US"/>
              <a:t>Click icon to add picture</a:t>
            </a:r>
            <a:endParaRPr lang="en-US" dirty="0"/>
          </a:p>
        </p:txBody>
      </p:sp>
      <p:sp>
        <p:nvSpPr>
          <p:cNvPr id="4" name="Date Placeholder 3">
            <a:extLst>
              <a:ext uri="{FF2B5EF4-FFF2-40B4-BE49-F238E27FC236}">
                <a16:creationId xmlns:a16="http://schemas.microsoft.com/office/drawing/2014/main" id="{3EDAC16E-5725-4AC1-AB85-871F25D26688}"/>
              </a:ext>
            </a:extLst>
          </p:cNvPr>
          <p:cNvSpPr>
            <a:spLocks noGrp="1"/>
          </p:cNvSpPr>
          <p:nvPr>
            <p:ph type="dt" sz="half" idx="10"/>
          </p:nvPr>
        </p:nvSpPr>
        <p:spPr/>
        <p:txBody>
          <a:bodyPr/>
          <a:lstStyle/>
          <a:p>
            <a:fld id="{FD180D31-A49A-47F9-860D-D9D3D9E38AF6}" type="datetimeFigureOut">
              <a:rPr lang="en-GB" smtClean="0"/>
              <a:t>13/10/2024</a:t>
            </a:fld>
            <a:endParaRPr lang="en-GB"/>
          </a:p>
        </p:txBody>
      </p:sp>
      <p:sp>
        <p:nvSpPr>
          <p:cNvPr id="5" name="Footer Placeholder 4">
            <a:extLst>
              <a:ext uri="{FF2B5EF4-FFF2-40B4-BE49-F238E27FC236}">
                <a16:creationId xmlns:a16="http://schemas.microsoft.com/office/drawing/2014/main" id="{FD10B5D8-71E9-48DC-A04C-559359603C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0FDD81F-9379-48E6-9B14-83486F920A39}"/>
              </a:ext>
            </a:extLst>
          </p:cNvPr>
          <p:cNvSpPr>
            <a:spLocks noGrp="1"/>
          </p:cNvSpPr>
          <p:nvPr>
            <p:ph type="sldNum" sz="quarter" idx="12"/>
          </p:nvPr>
        </p:nvSpPr>
        <p:spPr/>
        <p:txBody>
          <a:bodyPr/>
          <a:lstStyle/>
          <a:p>
            <a:fld id="{1832B330-102A-4698-B2D4-C53482970F9E}" type="slidenum">
              <a:rPr lang="en-GB" smtClean="0"/>
              <a:t>‹#›</a:t>
            </a:fld>
            <a:endParaRPr lang="en-GB"/>
          </a:p>
        </p:txBody>
      </p:sp>
    </p:spTree>
    <p:extLst>
      <p:ext uri="{BB962C8B-B14F-4D97-AF65-F5344CB8AC3E}">
        <p14:creationId xmlns:p14="http://schemas.microsoft.com/office/powerpoint/2010/main" val="4150317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mparison 3 column with icons">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838199" y="1114421"/>
            <a:ext cx="10514011" cy="823913"/>
          </a:xfrm>
        </p:spPr>
        <p:txBody>
          <a:bodyPr>
            <a:normAutofit/>
          </a:bodyPr>
          <a:lstStyle>
            <a:lvl1pPr algn="ctr">
              <a:defRPr sz="3600" spc="150" baseline="0">
                <a:solidFill>
                  <a:schemeClr val="accent3"/>
                </a:solidFill>
              </a:defRPr>
            </a:lvl1pPr>
          </a:lstStyle>
          <a:p>
            <a:r>
              <a:rPr lang="en-US"/>
              <a:t>Click to edit Master title style</a:t>
            </a:r>
            <a:endParaRPr lang="en-US" dirty="0"/>
          </a:p>
        </p:txBody>
      </p:sp>
      <p:sp>
        <p:nvSpPr>
          <p:cNvPr id="340" name="Online Image Placeholder 21">
            <a:extLst>
              <a:ext uri="{FF2B5EF4-FFF2-40B4-BE49-F238E27FC236}">
                <a16:creationId xmlns:a16="http://schemas.microsoft.com/office/drawing/2014/main" id="{965D4B17-A174-4691-B652-4D31A111E8A8}"/>
              </a:ext>
            </a:extLst>
          </p:cNvPr>
          <p:cNvSpPr>
            <a:spLocks noGrp="1"/>
          </p:cNvSpPr>
          <p:nvPr>
            <p:ph type="clipArt" sz="quarter" idx="20"/>
          </p:nvPr>
        </p:nvSpPr>
        <p:spPr>
          <a:xfrm>
            <a:off x="2051149" y="3140315"/>
            <a:ext cx="685158" cy="685159"/>
          </a:xfrm>
        </p:spPr>
        <p:txBody>
          <a:bodyPr>
            <a:normAutofit/>
          </a:bodyPr>
          <a:lstStyle>
            <a:lvl1pPr marL="0" indent="0">
              <a:buNone/>
              <a:defRPr sz="1100"/>
            </a:lvl1pPr>
          </a:lstStyle>
          <a:p>
            <a:r>
              <a:rPr lang="en-US"/>
              <a:t>Click icon to add online image</a:t>
            </a:r>
            <a:endParaRPr lang="en-US" dirty="0"/>
          </a:p>
        </p:txBody>
      </p:sp>
      <p:sp>
        <p:nvSpPr>
          <p:cNvPr id="15" name="Content Placeholder 14">
            <a:extLst>
              <a:ext uri="{FF2B5EF4-FFF2-40B4-BE49-F238E27FC236}">
                <a16:creationId xmlns:a16="http://schemas.microsoft.com/office/drawing/2014/main" id="{EDDC5831-05A2-450D-80B6-C0B23E4F3F80}"/>
              </a:ext>
            </a:extLst>
          </p:cNvPr>
          <p:cNvSpPr>
            <a:spLocks noGrp="1"/>
          </p:cNvSpPr>
          <p:nvPr>
            <p:ph sz="quarter" idx="15"/>
          </p:nvPr>
        </p:nvSpPr>
        <p:spPr>
          <a:xfrm>
            <a:off x="838199" y="3777849"/>
            <a:ext cx="3145517" cy="673502"/>
          </a:xfrm>
        </p:spPr>
        <p:txBody>
          <a:bodyPr anchor="b">
            <a:noAutofit/>
          </a:bodyPr>
          <a:lstStyle>
            <a:lvl1pPr marL="0" indent="0" algn="ctr">
              <a:buNone/>
              <a:defRPr sz="1800" spc="150" baseline="0">
                <a:solidFill>
                  <a:schemeClr val="accent3"/>
                </a:solidFill>
                <a:latin typeface="+mj-lt"/>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A91BC8B9-8F2B-4131-A090-0ACBEEE80BB7}"/>
              </a:ext>
            </a:extLst>
          </p:cNvPr>
          <p:cNvSpPr>
            <a:spLocks noGrp="1"/>
          </p:cNvSpPr>
          <p:nvPr>
            <p:ph sz="half" idx="2"/>
          </p:nvPr>
        </p:nvSpPr>
        <p:spPr>
          <a:xfrm>
            <a:off x="839789" y="4600575"/>
            <a:ext cx="3107878" cy="1504950"/>
          </a:xfrm>
        </p:spPr>
        <p:txBody>
          <a:bodyPr>
            <a:normAutofit/>
          </a:bodyPr>
          <a:lstStyle>
            <a:lvl1pPr marL="0" indent="0" algn="ctr">
              <a:lnSpc>
                <a:spcPts val="1600"/>
              </a:lnSpc>
              <a:buFontTx/>
              <a:buNone/>
              <a:defRPr sz="1200">
                <a:solidFill>
                  <a:schemeClr val="accent3"/>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341" name="Online Image Placeholder 21">
            <a:extLst>
              <a:ext uri="{FF2B5EF4-FFF2-40B4-BE49-F238E27FC236}">
                <a16:creationId xmlns:a16="http://schemas.microsoft.com/office/drawing/2014/main" id="{B41F0104-104B-48FE-9807-566FEFA6FDA2}"/>
              </a:ext>
            </a:extLst>
          </p:cNvPr>
          <p:cNvSpPr>
            <a:spLocks noGrp="1"/>
          </p:cNvSpPr>
          <p:nvPr>
            <p:ph type="clipArt" sz="quarter" idx="21"/>
          </p:nvPr>
        </p:nvSpPr>
        <p:spPr>
          <a:xfrm>
            <a:off x="5752625" y="3140315"/>
            <a:ext cx="685158" cy="685159"/>
          </a:xfrm>
        </p:spPr>
        <p:txBody>
          <a:bodyPr>
            <a:normAutofit/>
          </a:bodyPr>
          <a:lstStyle>
            <a:lvl1pPr marL="0" indent="0">
              <a:buNone/>
              <a:defRPr sz="1100"/>
            </a:lvl1pPr>
          </a:lstStyle>
          <a:p>
            <a:r>
              <a:rPr lang="en-US"/>
              <a:t>Click icon to add online image</a:t>
            </a:r>
            <a:endParaRPr lang="en-US" dirty="0"/>
          </a:p>
        </p:txBody>
      </p:sp>
      <p:sp>
        <p:nvSpPr>
          <p:cNvPr id="17" name="Content Placeholder 14">
            <a:extLst>
              <a:ext uri="{FF2B5EF4-FFF2-40B4-BE49-F238E27FC236}">
                <a16:creationId xmlns:a16="http://schemas.microsoft.com/office/drawing/2014/main" id="{29C2C2C1-0172-4B4B-8C16-A2C93ADD8D8A}"/>
              </a:ext>
            </a:extLst>
          </p:cNvPr>
          <p:cNvSpPr>
            <a:spLocks noGrp="1"/>
          </p:cNvSpPr>
          <p:nvPr>
            <p:ph sz="quarter" idx="17"/>
          </p:nvPr>
        </p:nvSpPr>
        <p:spPr>
          <a:xfrm>
            <a:off x="4523242" y="3777849"/>
            <a:ext cx="3145517" cy="673502"/>
          </a:xfrm>
        </p:spPr>
        <p:txBody>
          <a:bodyPr anchor="b">
            <a:noAutofit/>
          </a:bodyPr>
          <a:lstStyle>
            <a:lvl1pPr marL="0" indent="0" algn="ctr">
              <a:buNone/>
              <a:defRPr sz="1800" spc="150" baseline="0">
                <a:solidFill>
                  <a:schemeClr val="accent3"/>
                </a:solidFill>
                <a:latin typeface="+mj-lt"/>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0596ED23-22F0-421E-849C-630BEABF8BD0}"/>
              </a:ext>
            </a:extLst>
          </p:cNvPr>
          <p:cNvSpPr>
            <a:spLocks noGrp="1"/>
          </p:cNvSpPr>
          <p:nvPr>
            <p:ph sz="quarter" idx="4"/>
          </p:nvPr>
        </p:nvSpPr>
        <p:spPr>
          <a:xfrm>
            <a:off x="4534408" y="4600575"/>
            <a:ext cx="3123184" cy="1504950"/>
          </a:xfrm>
        </p:spPr>
        <p:txBody>
          <a:bodyPr>
            <a:normAutofit/>
          </a:bodyPr>
          <a:lstStyle>
            <a:lvl1pPr marL="0" indent="0" algn="ctr">
              <a:lnSpc>
                <a:spcPts val="1600"/>
              </a:lnSpc>
              <a:buNone/>
              <a:defRPr sz="1200">
                <a:solidFill>
                  <a:schemeClr val="accent3"/>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342" name="Online Image Placeholder 21">
            <a:extLst>
              <a:ext uri="{FF2B5EF4-FFF2-40B4-BE49-F238E27FC236}">
                <a16:creationId xmlns:a16="http://schemas.microsoft.com/office/drawing/2014/main" id="{7E85FD39-EA9C-4076-8A86-50D041EB087D}"/>
              </a:ext>
            </a:extLst>
          </p:cNvPr>
          <p:cNvSpPr>
            <a:spLocks noGrp="1"/>
          </p:cNvSpPr>
          <p:nvPr>
            <p:ph type="clipArt" sz="quarter" idx="22"/>
          </p:nvPr>
        </p:nvSpPr>
        <p:spPr>
          <a:xfrm>
            <a:off x="9437948" y="3140315"/>
            <a:ext cx="685158" cy="685159"/>
          </a:xfrm>
        </p:spPr>
        <p:txBody>
          <a:bodyPr>
            <a:normAutofit/>
          </a:bodyPr>
          <a:lstStyle>
            <a:lvl1pPr marL="0" indent="0">
              <a:buNone/>
              <a:defRPr sz="1100"/>
            </a:lvl1pPr>
          </a:lstStyle>
          <a:p>
            <a:r>
              <a:rPr lang="en-US"/>
              <a:t>Click icon to add online image</a:t>
            </a:r>
            <a:endParaRPr lang="en-US" dirty="0"/>
          </a:p>
        </p:txBody>
      </p:sp>
      <p:sp>
        <p:nvSpPr>
          <p:cNvPr id="16" name="Content Placeholder 14">
            <a:extLst>
              <a:ext uri="{FF2B5EF4-FFF2-40B4-BE49-F238E27FC236}">
                <a16:creationId xmlns:a16="http://schemas.microsoft.com/office/drawing/2014/main" id="{62BB1322-9443-457B-BD00-8D224075FBF1}"/>
              </a:ext>
            </a:extLst>
          </p:cNvPr>
          <p:cNvSpPr>
            <a:spLocks noGrp="1"/>
          </p:cNvSpPr>
          <p:nvPr>
            <p:ph sz="quarter" idx="16"/>
          </p:nvPr>
        </p:nvSpPr>
        <p:spPr>
          <a:xfrm>
            <a:off x="8197452" y="3777849"/>
            <a:ext cx="3145517" cy="673502"/>
          </a:xfrm>
        </p:spPr>
        <p:txBody>
          <a:bodyPr anchor="b">
            <a:noAutofit/>
          </a:bodyPr>
          <a:lstStyle>
            <a:lvl1pPr marL="0" indent="0" algn="ctr">
              <a:buNone/>
              <a:defRPr sz="1800" spc="150" baseline="0">
                <a:solidFill>
                  <a:schemeClr val="accent3"/>
                </a:solidFill>
                <a:latin typeface="+mj-lt"/>
              </a:defRPr>
            </a:lvl1pPr>
          </a:lstStyle>
          <a:p>
            <a:pPr lvl="0"/>
            <a:r>
              <a:rPr lang="en-US"/>
              <a:t>Click to edit Master text styles</a:t>
            </a:r>
          </a:p>
        </p:txBody>
      </p:sp>
      <p:sp>
        <p:nvSpPr>
          <p:cNvPr id="11" name="Content Placeholder 5">
            <a:extLst>
              <a:ext uri="{FF2B5EF4-FFF2-40B4-BE49-F238E27FC236}">
                <a16:creationId xmlns:a16="http://schemas.microsoft.com/office/drawing/2014/main" id="{5880D21F-6C09-4BE6-8A7A-5431EB560B27}"/>
              </a:ext>
            </a:extLst>
          </p:cNvPr>
          <p:cNvSpPr>
            <a:spLocks noGrp="1"/>
          </p:cNvSpPr>
          <p:nvPr>
            <p:ph sz="quarter" idx="14"/>
          </p:nvPr>
        </p:nvSpPr>
        <p:spPr>
          <a:xfrm>
            <a:off x="8218935" y="4600575"/>
            <a:ext cx="3123184" cy="1504950"/>
          </a:xfrm>
        </p:spPr>
        <p:txBody>
          <a:bodyPr>
            <a:normAutofit/>
          </a:bodyPr>
          <a:lstStyle>
            <a:lvl1pPr marL="0" indent="0" algn="ctr">
              <a:lnSpc>
                <a:spcPts val="1600"/>
              </a:lnSpc>
              <a:buNone/>
              <a:defRPr sz="1200">
                <a:solidFill>
                  <a:schemeClr val="accent3"/>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a:lstStyle>
            <a:lvl1pPr>
              <a:defRPr>
                <a:solidFill>
                  <a:schemeClr val="accent2">
                    <a:lumMod val="40000"/>
                    <a:lumOff val="60000"/>
                  </a:schemeClr>
                </a:solidFill>
              </a:defRPr>
            </a:lvl1pPr>
          </a:lstStyle>
          <a:p>
            <a:fld id="{FD180D31-A49A-47F9-860D-D9D3D9E38AF6}" type="datetimeFigureOut">
              <a:rPr lang="en-GB" smtClean="0"/>
              <a:t>13/10/2024</a:t>
            </a:fld>
            <a:endParaRPr lang="en-GB"/>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a:lstStyle>
            <a:lvl1pPr>
              <a:defRPr>
                <a:solidFill>
                  <a:schemeClr val="accent2">
                    <a:lumMod val="40000"/>
                    <a:lumOff val="60000"/>
                  </a:schemeClr>
                </a:solidFill>
              </a:defRPr>
            </a:lvl1pPr>
          </a:lstStyle>
          <a:p>
            <a:endParaRPr lang="en-GB"/>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a:lstStyle>
            <a:lvl1pPr>
              <a:defRPr>
                <a:solidFill>
                  <a:schemeClr val="accent2">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1360452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mparison 4 column">
    <p:bg>
      <p:bgPr>
        <a:solidFill>
          <a:schemeClr val="accent4"/>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838199" y="1114421"/>
            <a:ext cx="10514011" cy="823913"/>
          </a:xfrm>
        </p:spPr>
        <p:txBody>
          <a:bodyPr>
            <a:normAutofit/>
          </a:bodyPr>
          <a:lstStyle>
            <a:lvl1pPr algn="ctr">
              <a:defRPr sz="3600" spc="150" baseline="0">
                <a:solidFill>
                  <a:schemeClr val="tx1">
                    <a:lumMod val="75000"/>
                    <a:lumOff val="25000"/>
                  </a:schemeClr>
                </a:solidFill>
              </a:defRPr>
            </a:lvl1pPr>
          </a:lstStyle>
          <a:p>
            <a:r>
              <a:rPr lang="en-US"/>
              <a:t>Click to edit Master title style</a:t>
            </a:r>
            <a:endParaRPr lang="en-US" dirty="0"/>
          </a:p>
        </p:txBody>
      </p:sp>
      <p:sp>
        <p:nvSpPr>
          <p:cNvPr id="340" name="Online Image Placeholder 21">
            <a:extLst>
              <a:ext uri="{FF2B5EF4-FFF2-40B4-BE49-F238E27FC236}">
                <a16:creationId xmlns:a16="http://schemas.microsoft.com/office/drawing/2014/main" id="{965D4B17-A174-4691-B652-4D31A111E8A8}"/>
              </a:ext>
            </a:extLst>
          </p:cNvPr>
          <p:cNvSpPr>
            <a:spLocks noGrp="1"/>
          </p:cNvSpPr>
          <p:nvPr>
            <p:ph type="clipArt" sz="quarter" idx="20"/>
          </p:nvPr>
        </p:nvSpPr>
        <p:spPr>
          <a:xfrm>
            <a:off x="1631310" y="3238289"/>
            <a:ext cx="685158" cy="685159"/>
          </a:xfrm>
        </p:spPr>
        <p:txBody>
          <a:bodyPr>
            <a:normAutofit/>
          </a:bodyPr>
          <a:lstStyle>
            <a:lvl1pPr marL="0" indent="0">
              <a:buNone/>
              <a:defRPr sz="1100"/>
            </a:lvl1pPr>
          </a:lstStyle>
          <a:p>
            <a:r>
              <a:rPr lang="en-US"/>
              <a:t>Click icon to add online image</a:t>
            </a:r>
            <a:endParaRPr lang="en-US" dirty="0"/>
          </a:p>
        </p:txBody>
      </p:sp>
      <p:sp>
        <p:nvSpPr>
          <p:cNvPr id="15" name="Content Placeholder 14">
            <a:extLst>
              <a:ext uri="{FF2B5EF4-FFF2-40B4-BE49-F238E27FC236}">
                <a16:creationId xmlns:a16="http://schemas.microsoft.com/office/drawing/2014/main" id="{EDDC5831-05A2-450D-80B6-C0B23E4F3F80}"/>
              </a:ext>
            </a:extLst>
          </p:cNvPr>
          <p:cNvSpPr>
            <a:spLocks noGrp="1"/>
          </p:cNvSpPr>
          <p:nvPr>
            <p:ph sz="quarter" idx="15"/>
          </p:nvPr>
        </p:nvSpPr>
        <p:spPr>
          <a:xfrm>
            <a:off x="838199" y="3887615"/>
            <a:ext cx="2295671" cy="575528"/>
          </a:xfrm>
        </p:spPr>
        <p:txBody>
          <a:bodyPr anchor="b">
            <a:noAutofit/>
          </a:bodyPr>
          <a:lstStyle>
            <a:lvl1pPr marL="0" indent="0" algn="ctr">
              <a:buNone/>
              <a:defRPr sz="1800" spc="150" baseline="0">
                <a:solidFill>
                  <a:schemeClr val="tx1">
                    <a:lumMod val="75000"/>
                    <a:lumOff val="25000"/>
                  </a:schemeClr>
                </a:solidFill>
                <a:latin typeface="+mj-lt"/>
              </a:defRPr>
            </a:lvl1pPr>
          </a:lstStyle>
          <a:p>
            <a:pPr lvl="0"/>
            <a:r>
              <a:rPr lang="en-US"/>
              <a:t>Click to edit Master text styles</a:t>
            </a:r>
          </a:p>
        </p:txBody>
      </p:sp>
      <p:sp>
        <p:nvSpPr>
          <p:cNvPr id="4" name="Content Placeholder 3">
            <a:extLst>
              <a:ext uri="{FF2B5EF4-FFF2-40B4-BE49-F238E27FC236}">
                <a16:creationId xmlns:a16="http://schemas.microsoft.com/office/drawing/2014/main" id="{A91BC8B9-8F2B-4131-A090-0ACBEEE80BB7}"/>
              </a:ext>
            </a:extLst>
          </p:cNvPr>
          <p:cNvSpPr>
            <a:spLocks noGrp="1"/>
          </p:cNvSpPr>
          <p:nvPr>
            <p:ph sz="half" idx="2"/>
          </p:nvPr>
        </p:nvSpPr>
        <p:spPr>
          <a:xfrm>
            <a:off x="839789" y="4606925"/>
            <a:ext cx="2268201" cy="1191764"/>
          </a:xfrm>
        </p:spPr>
        <p:txBody>
          <a:bodyPr>
            <a:normAutofit/>
          </a:bodyPr>
          <a:lstStyle>
            <a:lvl1pPr marL="0" indent="0" algn="ctr">
              <a:lnSpc>
                <a:spcPts val="1600"/>
              </a:lnSpc>
              <a:buFontTx/>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341" name="Online Image Placeholder 21">
            <a:extLst>
              <a:ext uri="{FF2B5EF4-FFF2-40B4-BE49-F238E27FC236}">
                <a16:creationId xmlns:a16="http://schemas.microsoft.com/office/drawing/2014/main" id="{B41F0104-104B-48FE-9807-566FEFA6FDA2}"/>
              </a:ext>
            </a:extLst>
          </p:cNvPr>
          <p:cNvSpPr>
            <a:spLocks noGrp="1"/>
          </p:cNvSpPr>
          <p:nvPr>
            <p:ph type="clipArt" sz="quarter" idx="21"/>
          </p:nvPr>
        </p:nvSpPr>
        <p:spPr>
          <a:xfrm>
            <a:off x="4373799" y="3238289"/>
            <a:ext cx="685158" cy="685159"/>
          </a:xfrm>
        </p:spPr>
        <p:txBody>
          <a:bodyPr>
            <a:normAutofit/>
          </a:bodyPr>
          <a:lstStyle>
            <a:lvl1pPr marL="0" indent="0">
              <a:buNone/>
              <a:defRPr sz="1100"/>
            </a:lvl1pPr>
          </a:lstStyle>
          <a:p>
            <a:r>
              <a:rPr lang="en-US"/>
              <a:t>Click icon to add online image</a:t>
            </a:r>
            <a:endParaRPr lang="en-US" dirty="0"/>
          </a:p>
        </p:txBody>
      </p:sp>
      <p:sp>
        <p:nvSpPr>
          <p:cNvPr id="17" name="Content Placeholder 14">
            <a:extLst>
              <a:ext uri="{FF2B5EF4-FFF2-40B4-BE49-F238E27FC236}">
                <a16:creationId xmlns:a16="http://schemas.microsoft.com/office/drawing/2014/main" id="{29C2C2C1-0172-4B4B-8C16-A2C93ADD8D8A}"/>
              </a:ext>
            </a:extLst>
          </p:cNvPr>
          <p:cNvSpPr>
            <a:spLocks noGrp="1"/>
          </p:cNvSpPr>
          <p:nvPr>
            <p:ph sz="quarter" idx="17"/>
          </p:nvPr>
        </p:nvSpPr>
        <p:spPr>
          <a:xfrm>
            <a:off x="3570741" y="3887615"/>
            <a:ext cx="2295671" cy="575528"/>
          </a:xfrm>
        </p:spPr>
        <p:txBody>
          <a:bodyPr anchor="b">
            <a:noAutofit/>
          </a:bodyPr>
          <a:lstStyle>
            <a:lvl1pPr marL="0" indent="0" algn="ctr">
              <a:buNone/>
              <a:defRPr sz="1800" spc="150" baseline="0">
                <a:solidFill>
                  <a:schemeClr val="tx1">
                    <a:lumMod val="75000"/>
                    <a:lumOff val="25000"/>
                  </a:schemeClr>
                </a:solidFill>
                <a:latin typeface="+mj-lt"/>
              </a:defRPr>
            </a:lvl1pPr>
          </a:lstStyle>
          <a:p>
            <a:pPr lvl="0"/>
            <a:r>
              <a:rPr lang="en-US"/>
              <a:t>Click to edit Master text styles</a:t>
            </a:r>
          </a:p>
        </p:txBody>
      </p:sp>
      <p:sp>
        <p:nvSpPr>
          <p:cNvPr id="6" name="Content Placeholder 5">
            <a:extLst>
              <a:ext uri="{FF2B5EF4-FFF2-40B4-BE49-F238E27FC236}">
                <a16:creationId xmlns:a16="http://schemas.microsoft.com/office/drawing/2014/main" id="{0596ED23-22F0-421E-849C-630BEABF8BD0}"/>
              </a:ext>
            </a:extLst>
          </p:cNvPr>
          <p:cNvSpPr>
            <a:spLocks noGrp="1"/>
          </p:cNvSpPr>
          <p:nvPr>
            <p:ph sz="quarter" idx="4"/>
          </p:nvPr>
        </p:nvSpPr>
        <p:spPr>
          <a:xfrm>
            <a:off x="3576692" y="4606925"/>
            <a:ext cx="2279372" cy="1191764"/>
          </a:xfrm>
        </p:spPr>
        <p:txBody>
          <a:bodyPr>
            <a:normAutofit/>
          </a:bodyPr>
          <a:lstStyle>
            <a:lvl1pPr marL="0" indent="0" algn="ctr">
              <a:lnSpc>
                <a:spcPts val="1600"/>
              </a:lnSpc>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342" name="Online Image Placeholder 21">
            <a:extLst>
              <a:ext uri="{FF2B5EF4-FFF2-40B4-BE49-F238E27FC236}">
                <a16:creationId xmlns:a16="http://schemas.microsoft.com/office/drawing/2014/main" id="{7E85FD39-EA9C-4076-8A86-50D041EB087D}"/>
              </a:ext>
            </a:extLst>
          </p:cNvPr>
          <p:cNvSpPr>
            <a:spLocks noGrp="1"/>
          </p:cNvSpPr>
          <p:nvPr>
            <p:ph type="clipArt" sz="quarter" idx="22"/>
          </p:nvPr>
        </p:nvSpPr>
        <p:spPr>
          <a:xfrm>
            <a:off x="7121873" y="3238289"/>
            <a:ext cx="685158" cy="685159"/>
          </a:xfrm>
        </p:spPr>
        <p:txBody>
          <a:bodyPr>
            <a:normAutofit/>
          </a:bodyPr>
          <a:lstStyle>
            <a:lvl1pPr marL="0" indent="0">
              <a:buNone/>
              <a:defRPr sz="1100"/>
            </a:lvl1pPr>
          </a:lstStyle>
          <a:p>
            <a:r>
              <a:rPr lang="en-US"/>
              <a:t>Click icon to add online image</a:t>
            </a:r>
            <a:endParaRPr lang="en-US" dirty="0"/>
          </a:p>
        </p:txBody>
      </p:sp>
      <p:sp>
        <p:nvSpPr>
          <p:cNvPr id="16" name="Content Placeholder 14">
            <a:extLst>
              <a:ext uri="{FF2B5EF4-FFF2-40B4-BE49-F238E27FC236}">
                <a16:creationId xmlns:a16="http://schemas.microsoft.com/office/drawing/2014/main" id="{62BB1322-9443-457B-BD00-8D224075FBF1}"/>
              </a:ext>
            </a:extLst>
          </p:cNvPr>
          <p:cNvSpPr>
            <a:spLocks noGrp="1"/>
          </p:cNvSpPr>
          <p:nvPr>
            <p:ph sz="quarter" idx="16"/>
          </p:nvPr>
        </p:nvSpPr>
        <p:spPr>
          <a:xfrm>
            <a:off x="6303283" y="3887615"/>
            <a:ext cx="2295671" cy="575528"/>
          </a:xfrm>
        </p:spPr>
        <p:txBody>
          <a:bodyPr anchor="b">
            <a:noAutofit/>
          </a:bodyPr>
          <a:lstStyle>
            <a:lvl1pPr marL="0" indent="0" algn="ctr">
              <a:buNone/>
              <a:defRPr sz="1800" spc="150" baseline="0">
                <a:solidFill>
                  <a:schemeClr val="tx1">
                    <a:lumMod val="75000"/>
                    <a:lumOff val="25000"/>
                  </a:schemeClr>
                </a:solidFill>
                <a:latin typeface="+mj-lt"/>
              </a:defRPr>
            </a:lvl1pPr>
          </a:lstStyle>
          <a:p>
            <a:pPr lvl="0"/>
            <a:r>
              <a:rPr lang="en-US"/>
              <a:t>Click to edit Master text styles</a:t>
            </a:r>
          </a:p>
        </p:txBody>
      </p:sp>
      <p:sp>
        <p:nvSpPr>
          <p:cNvPr id="11" name="Content Placeholder 5">
            <a:extLst>
              <a:ext uri="{FF2B5EF4-FFF2-40B4-BE49-F238E27FC236}">
                <a16:creationId xmlns:a16="http://schemas.microsoft.com/office/drawing/2014/main" id="{5880D21F-6C09-4BE6-8A7A-5431EB560B27}"/>
              </a:ext>
            </a:extLst>
          </p:cNvPr>
          <p:cNvSpPr>
            <a:spLocks noGrp="1"/>
          </p:cNvSpPr>
          <p:nvPr>
            <p:ph sz="quarter" idx="14"/>
          </p:nvPr>
        </p:nvSpPr>
        <p:spPr>
          <a:xfrm>
            <a:off x="6324766" y="4606925"/>
            <a:ext cx="2279372" cy="1191764"/>
          </a:xfrm>
        </p:spPr>
        <p:txBody>
          <a:bodyPr>
            <a:normAutofit/>
          </a:bodyPr>
          <a:lstStyle>
            <a:lvl1pPr marL="0" indent="0" algn="ctr">
              <a:lnSpc>
                <a:spcPts val="1600"/>
              </a:lnSpc>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343" name="Online Image Placeholder 21">
            <a:extLst>
              <a:ext uri="{FF2B5EF4-FFF2-40B4-BE49-F238E27FC236}">
                <a16:creationId xmlns:a16="http://schemas.microsoft.com/office/drawing/2014/main" id="{4BB10774-5B86-4D3E-B2BC-B58F7706D2DF}"/>
              </a:ext>
            </a:extLst>
          </p:cNvPr>
          <p:cNvSpPr>
            <a:spLocks noGrp="1"/>
          </p:cNvSpPr>
          <p:nvPr>
            <p:ph type="clipArt" sz="quarter" idx="23"/>
          </p:nvPr>
        </p:nvSpPr>
        <p:spPr>
          <a:xfrm>
            <a:off x="9843143" y="3238289"/>
            <a:ext cx="685158" cy="685159"/>
          </a:xfrm>
        </p:spPr>
        <p:txBody>
          <a:bodyPr>
            <a:normAutofit/>
          </a:bodyPr>
          <a:lstStyle>
            <a:lvl1pPr marL="0" indent="0">
              <a:buNone/>
              <a:defRPr sz="1100"/>
            </a:lvl1pPr>
          </a:lstStyle>
          <a:p>
            <a:r>
              <a:rPr lang="en-US"/>
              <a:t>Click icon to add online image</a:t>
            </a:r>
            <a:endParaRPr lang="en-US" dirty="0"/>
          </a:p>
        </p:txBody>
      </p:sp>
      <p:sp>
        <p:nvSpPr>
          <p:cNvPr id="18" name="Content Placeholder 14">
            <a:extLst>
              <a:ext uri="{FF2B5EF4-FFF2-40B4-BE49-F238E27FC236}">
                <a16:creationId xmlns:a16="http://schemas.microsoft.com/office/drawing/2014/main" id="{1866DC2D-6B7C-47B4-AD80-7F3A63CE8C90}"/>
              </a:ext>
            </a:extLst>
          </p:cNvPr>
          <p:cNvSpPr>
            <a:spLocks noGrp="1"/>
          </p:cNvSpPr>
          <p:nvPr>
            <p:ph sz="quarter" idx="19"/>
          </p:nvPr>
        </p:nvSpPr>
        <p:spPr>
          <a:xfrm>
            <a:off x="9035826" y="3887615"/>
            <a:ext cx="2295671" cy="575528"/>
          </a:xfrm>
        </p:spPr>
        <p:txBody>
          <a:bodyPr anchor="b">
            <a:noAutofit/>
          </a:bodyPr>
          <a:lstStyle>
            <a:lvl1pPr marL="0" indent="0" algn="ctr">
              <a:buNone/>
              <a:defRPr sz="1800" spc="150" baseline="0">
                <a:solidFill>
                  <a:schemeClr val="tx1">
                    <a:lumMod val="75000"/>
                    <a:lumOff val="25000"/>
                  </a:schemeClr>
                </a:solidFill>
                <a:latin typeface="+mj-lt"/>
              </a:defRPr>
            </a:lvl1pPr>
          </a:lstStyle>
          <a:p>
            <a:pPr lvl="0"/>
            <a:r>
              <a:rPr lang="en-US"/>
              <a:t>Click to edit Master text styles</a:t>
            </a:r>
          </a:p>
        </p:txBody>
      </p:sp>
      <p:sp>
        <p:nvSpPr>
          <p:cNvPr id="14" name="Content Placeholder 5">
            <a:extLst>
              <a:ext uri="{FF2B5EF4-FFF2-40B4-BE49-F238E27FC236}">
                <a16:creationId xmlns:a16="http://schemas.microsoft.com/office/drawing/2014/main" id="{18E6508B-D0E8-48E1-AD5A-36B34FCAC172}"/>
              </a:ext>
            </a:extLst>
          </p:cNvPr>
          <p:cNvSpPr>
            <a:spLocks noGrp="1"/>
          </p:cNvSpPr>
          <p:nvPr>
            <p:ph sz="quarter" idx="18"/>
          </p:nvPr>
        </p:nvSpPr>
        <p:spPr>
          <a:xfrm>
            <a:off x="9072839" y="4606925"/>
            <a:ext cx="2279372" cy="1191764"/>
          </a:xfrm>
        </p:spPr>
        <p:txBody>
          <a:bodyPr>
            <a:normAutofit/>
          </a:bodyPr>
          <a:lstStyle>
            <a:lvl1pPr marL="0" indent="0" algn="ctr">
              <a:lnSpc>
                <a:spcPts val="1600"/>
              </a:lnSpc>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a:lstStyle/>
          <a:p>
            <a:fld id="{FD180D31-A49A-47F9-860D-D9D3D9E38AF6}" type="datetimeFigureOut">
              <a:rPr lang="en-GB" smtClean="0"/>
              <a:t>13/10/2024</a:t>
            </a:fld>
            <a:endParaRPr lang="en-GB"/>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a:lstStyle/>
          <a:p>
            <a:fld id="{1832B330-102A-4698-B2D4-C53482970F9E}" type="slidenum">
              <a:rPr lang="en-GB" smtClean="0"/>
              <a:t>‹#›</a:t>
            </a:fld>
            <a:endParaRPr lang="en-GB"/>
          </a:p>
        </p:txBody>
      </p:sp>
    </p:spTree>
    <p:extLst>
      <p:ext uri="{BB962C8B-B14F-4D97-AF65-F5344CB8AC3E}">
        <p14:creationId xmlns:p14="http://schemas.microsoft.com/office/powerpoint/2010/main" val="2359196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4 content">
    <p:bg>
      <p:bgPr>
        <a:solidFill>
          <a:schemeClr val="accent1"/>
        </a:solidFill>
        <a:effectLst/>
      </p:bgPr>
    </p:bg>
    <p:spTree>
      <p:nvGrpSpPr>
        <p:cNvPr id="1" name=""/>
        <p:cNvGrpSpPr/>
        <p:nvPr/>
      </p:nvGrpSpPr>
      <p:grpSpPr>
        <a:xfrm>
          <a:off x="0" y="0"/>
          <a:ext cx="0" cy="0"/>
          <a:chOff x="0" y="0"/>
          <a:chExt cx="0" cy="0"/>
        </a:xfrm>
      </p:grpSpPr>
      <p:sp>
        <p:nvSpPr>
          <p:cNvPr id="15" name="Freeform: Shape 14">
            <a:extLst>
              <a:ext uri="{FF2B5EF4-FFF2-40B4-BE49-F238E27FC236}">
                <a16:creationId xmlns:a16="http://schemas.microsoft.com/office/drawing/2014/main" id="{C5AACD78-24C1-4AAB-9089-6F164C405553}"/>
              </a:ext>
              <a:ext uri="{C183D7F6-B498-43B3-948B-1728B52AA6E4}">
                <adec:decorative xmlns:adec="http://schemas.microsoft.com/office/drawing/2017/decorative" val="1"/>
              </a:ext>
            </a:extLst>
          </p:cNvPr>
          <p:cNvSpPr/>
          <p:nvPr/>
        </p:nvSpPr>
        <p:spPr>
          <a:xfrm>
            <a:off x="838199" y="904874"/>
            <a:ext cx="10582275" cy="5102447"/>
          </a:xfrm>
          <a:custGeom>
            <a:avLst/>
            <a:gdLst>
              <a:gd name="connsiteX0" fmla="*/ 0 w 7607300"/>
              <a:gd name="connsiteY0" fmla="*/ 0 h 5159598"/>
              <a:gd name="connsiteX1" fmla="*/ 6931057 w 7607300"/>
              <a:gd name="connsiteY1" fmla="*/ 0 h 5159598"/>
              <a:gd name="connsiteX2" fmla="*/ 7607300 w 7607300"/>
              <a:gd name="connsiteY2" fmla="*/ 969857 h 5159598"/>
              <a:gd name="connsiteX3" fmla="*/ 7607300 w 7607300"/>
              <a:gd name="connsiteY3" fmla="*/ 5159598 h 5159598"/>
              <a:gd name="connsiteX4" fmla="*/ 0 w 7607300"/>
              <a:gd name="connsiteY4" fmla="*/ 5159598 h 51595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607300" h="5159598">
                <a:moveTo>
                  <a:pt x="0" y="0"/>
                </a:moveTo>
                <a:lnTo>
                  <a:pt x="6931057" y="0"/>
                </a:lnTo>
                <a:lnTo>
                  <a:pt x="7607300" y="969857"/>
                </a:lnTo>
                <a:lnTo>
                  <a:pt x="7607300" y="5159598"/>
                </a:lnTo>
                <a:lnTo>
                  <a:pt x="0" y="5159598"/>
                </a:lnTo>
                <a:close/>
              </a:path>
            </a:pathLst>
          </a:custGeom>
          <a:solidFill>
            <a:srgbClr val="F1F0F0"/>
          </a:solidFill>
          <a:ln w="9525"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55A04209-1490-4760-89A8-DA0FCF8CD421}"/>
              </a:ext>
            </a:extLst>
          </p:cNvPr>
          <p:cNvSpPr>
            <a:spLocks noGrp="1"/>
          </p:cNvSpPr>
          <p:nvPr>
            <p:ph type="title"/>
          </p:nvPr>
        </p:nvSpPr>
        <p:spPr>
          <a:xfrm>
            <a:off x="1297216" y="1376934"/>
            <a:ext cx="6286500" cy="954665"/>
          </a:xfrm>
        </p:spPr>
        <p:txBody>
          <a:bodyPr anchor="t">
            <a:norm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24" name="Text Placeholder 2">
            <a:extLst>
              <a:ext uri="{FF2B5EF4-FFF2-40B4-BE49-F238E27FC236}">
                <a16:creationId xmlns:a16="http://schemas.microsoft.com/office/drawing/2014/main" id="{C758FF0E-D6FB-4BF4-A940-537CF3D5BAC7}"/>
              </a:ext>
            </a:extLst>
          </p:cNvPr>
          <p:cNvSpPr>
            <a:spLocks noGrp="1"/>
          </p:cNvSpPr>
          <p:nvPr>
            <p:ph type="body" idx="1" hasCustomPrompt="1"/>
          </p:nvPr>
        </p:nvSpPr>
        <p:spPr>
          <a:xfrm>
            <a:off x="1287758" y="2584452"/>
            <a:ext cx="2929524" cy="590548"/>
          </a:xfrm>
        </p:spPr>
        <p:txBody>
          <a:bodyPr anchor="b">
            <a:normAutofit/>
          </a:bodyPr>
          <a:lstStyle>
            <a:lvl1pPr marL="0" indent="0">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26" name="Text Placeholder 4">
            <a:extLst>
              <a:ext uri="{FF2B5EF4-FFF2-40B4-BE49-F238E27FC236}">
                <a16:creationId xmlns:a16="http://schemas.microsoft.com/office/drawing/2014/main" id="{3190A83D-1DBA-4C01-8B01-DCE587227253}"/>
              </a:ext>
            </a:extLst>
          </p:cNvPr>
          <p:cNvSpPr>
            <a:spLocks noGrp="1"/>
          </p:cNvSpPr>
          <p:nvPr>
            <p:ph type="body" sz="quarter" idx="3" hasCustomPrompt="1"/>
          </p:nvPr>
        </p:nvSpPr>
        <p:spPr>
          <a:xfrm>
            <a:off x="4639492" y="2584452"/>
            <a:ext cx="2943951" cy="590548"/>
          </a:xfrm>
        </p:spPr>
        <p:txBody>
          <a:bodyPr anchor="b">
            <a:normAutofit/>
          </a:bodyPr>
          <a:lstStyle>
            <a:lvl1pPr marL="0" indent="0">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25" name="Content Placeholder 3">
            <a:extLst>
              <a:ext uri="{FF2B5EF4-FFF2-40B4-BE49-F238E27FC236}">
                <a16:creationId xmlns:a16="http://schemas.microsoft.com/office/drawing/2014/main" id="{65A96E9D-1B01-4D6D-9A9C-DB83F59A8A8F}"/>
              </a:ext>
            </a:extLst>
          </p:cNvPr>
          <p:cNvSpPr>
            <a:spLocks noGrp="1"/>
          </p:cNvSpPr>
          <p:nvPr>
            <p:ph sz="half" idx="2"/>
          </p:nvPr>
        </p:nvSpPr>
        <p:spPr>
          <a:xfrm>
            <a:off x="1287758" y="3307201"/>
            <a:ext cx="2929524" cy="744099"/>
          </a:xfrm>
        </p:spPr>
        <p:txBody>
          <a:bodyPr>
            <a:normAutofit/>
          </a:bodyPr>
          <a:lstStyle>
            <a:lvl1pPr marL="0" indent="0">
              <a:lnSpc>
                <a:spcPts val="1600"/>
              </a:lnSpc>
              <a:buFontTx/>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27" name="Content Placeholder 5">
            <a:extLst>
              <a:ext uri="{FF2B5EF4-FFF2-40B4-BE49-F238E27FC236}">
                <a16:creationId xmlns:a16="http://schemas.microsoft.com/office/drawing/2014/main" id="{BEA413AF-616B-49D9-BA78-1DCA8B719C05}"/>
              </a:ext>
            </a:extLst>
          </p:cNvPr>
          <p:cNvSpPr>
            <a:spLocks noGrp="1"/>
          </p:cNvSpPr>
          <p:nvPr>
            <p:ph sz="quarter" idx="4"/>
          </p:nvPr>
        </p:nvSpPr>
        <p:spPr>
          <a:xfrm>
            <a:off x="4639492" y="3307201"/>
            <a:ext cx="2943951" cy="744099"/>
          </a:xfrm>
        </p:spPr>
        <p:txBody>
          <a:bodyPr>
            <a:normAutofit/>
          </a:bodyPr>
          <a:lstStyle>
            <a:lvl1pPr marL="0" indent="0">
              <a:lnSpc>
                <a:spcPts val="1600"/>
              </a:lnSpc>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28" name="Text Placeholder 2">
            <a:extLst>
              <a:ext uri="{FF2B5EF4-FFF2-40B4-BE49-F238E27FC236}">
                <a16:creationId xmlns:a16="http://schemas.microsoft.com/office/drawing/2014/main" id="{C03DB75D-F38E-457C-A0A9-6A1228C10F6F}"/>
              </a:ext>
            </a:extLst>
          </p:cNvPr>
          <p:cNvSpPr>
            <a:spLocks noGrp="1"/>
          </p:cNvSpPr>
          <p:nvPr>
            <p:ph type="body" idx="13" hasCustomPrompt="1"/>
          </p:nvPr>
        </p:nvSpPr>
        <p:spPr>
          <a:xfrm>
            <a:off x="1297216" y="4183501"/>
            <a:ext cx="2929524" cy="590548"/>
          </a:xfrm>
        </p:spPr>
        <p:txBody>
          <a:bodyPr anchor="b">
            <a:normAutofit/>
          </a:bodyPr>
          <a:lstStyle>
            <a:lvl1pPr marL="0" indent="0">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30" name="Text Placeholder 4">
            <a:extLst>
              <a:ext uri="{FF2B5EF4-FFF2-40B4-BE49-F238E27FC236}">
                <a16:creationId xmlns:a16="http://schemas.microsoft.com/office/drawing/2014/main" id="{71E3E7C1-D51B-4BA0-81AB-98F54876BC17}"/>
              </a:ext>
            </a:extLst>
          </p:cNvPr>
          <p:cNvSpPr>
            <a:spLocks noGrp="1"/>
          </p:cNvSpPr>
          <p:nvPr>
            <p:ph type="body" sz="quarter" idx="15" hasCustomPrompt="1"/>
          </p:nvPr>
        </p:nvSpPr>
        <p:spPr>
          <a:xfrm>
            <a:off x="4648950" y="4183501"/>
            <a:ext cx="2943951" cy="590548"/>
          </a:xfrm>
        </p:spPr>
        <p:txBody>
          <a:bodyPr anchor="b">
            <a:normAutofit/>
          </a:bodyPr>
          <a:lstStyle>
            <a:lvl1pPr marL="0" indent="0">
              <a:buNone/>
              <a:defRPr sz="1800" b="0" spc="150" baseline="0">
                <a:solidFill>
                  <a:schemeClr val="tx1">
                    <a:lumMod val="75000"/>
                    <a:lumOff val="2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text</a:t>
            </a:r>
          </a:p>
        </p:txBody>
      </p:sp>
      <p:sp>
        <p:nvSpPr>
          <p:cNvPr id="29" name="Content Placeholder 3">
            <a:extLst>
              <a:ext uri="{FF2B5EF4-FFF2-40B4-BE49-F238E27FC236}">
                <a16:creationId xmlns:a16="http://schemas.microsoft.com/office/drawing/2014/main" id="{D387810A-6185-463A-94AE-83A1EDEC80B0}"/>
              </a:ext>
            </a:extLst>
          </p:cNvPr>
          <p:cNvSpPr>
            <a:spLocks noGrp="1"/>
          </p:cNvSpPr>
          <p:nvPr>
            <p:ph sz="half" idx="14"/>
          </p:nvPr>
        </p:nvSpPr>
        <p:spPr>
          <a:xfrm>
            <a:off x="1297216" y="4906250"/>
            <a:ext cx="2929524" cy="744099"/>
          </a:xfrm>
        </p:spPr>
        <p:txBody>
          <a:bodyPr>
            <a:normAutofit/>
          </a:bodyPr>
          <a:lstStyle>
            <a:lvl1pPr marL="0" indent="0">
              <a:lnSpc>
                <a:spcPts val="1600"/>
              </a:lnSpc>
              <a:buFontTx/>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1" name="Content Placeholder 5">
            <a:extLst>
              <a:ext uri="{FF2B5EF4-FFF2-40B4-BE49-F238E27FC236}">
                <a16:creationId xmlns:a16="http://schemas.microsoft.com/office/drawing/2014/main" id="{F34B6BE6-61B7-4508-B2EE-26611B99259D}"/>
              </a:ext>
            </a:extLst>
          </p:cNvPr>
          <p:cNvSpPr>
            <a:spLocks noGrp="1"/>
          </p:cNvSpPr>
          <p:nvPr>
            <p:ph sz="quarter" idx="16"/>
          </p:nvPr>
        </p:nvSpPr>
        <p:spPr>
          <a:xfrm>
            <a:off x="4648950" y="4906250"/>
            <a:ext cx="2943951" cy="744099"/>
          </a:xfrm>
        </p:spPr>
        <p:txBody>
          <a:bodyPr>
            <a:normAutofit/>
          </a:bodyPr>
          <a:lstStyle>
            <a:lvl1pPr marL="0" indent="0">
              <a:lnSpc>
                <a:spcPts val="1600"/>
              </a:lnSpc>
              <a:buNone/>
              <a:defRPr sz="1200">
                <a:solidFill>
                  <a:schemeClr val="tx1">
                    <a:lumMod val="75000"/>
                    <a:lumOff val="25000"/>
                  </a:schemeClr>
                </a:solidFill>
              </a:defRPr>
            </a:lvl1pPr>
            <a:lvl2pPr>
              <a:defRPr sz="1200"/>
            </a:lvl2pPr>
            <a:lvl3pPr>
              <a:defRPr sz="1200"/>
            </a:lvl3pPr>
            <a:lvl4pPr>
              <a:defRPr sz="1200"/>
            </a:lvl4pPr>
            <a:lvl5pPr>
              <a:defRPr sz="1200"/>
            </a:lvl5pPr>
          </a:lstStyle>
          <a:p>
            <a:pPr lvl="0"/>
            <a:r>
              <a:rPr lang="en-US"/>
              <a:t>Click to edit Master text styles</a:t>
            </a:r>
          </a:p>
        </p:txBody>
      </p:sp>
      <p:sp>
        <p:nvSpPr>
          <p:cNvPr id="3" name="Date Placeholder 2">
            <a:extLst>
              <a:ext uri="{FF2B5EF4-FFF2-40B4-BE49-F238E27FC236}">
                <a16:creationId xmlns:a16="http://schemas.microsoft.com/office/drawing/2014/main" id="{F0773438-50D6-47F3-A7A3-D72E1990C47D}"/>
              </a:ext>
            </a:extLst>
          </p:cNvPr>
          <p:cNvSpPr>
            <a:spLocks noGrp="1"/>
          </p:cNvSpPr>
          <p:nvPr>
            <p:ph type="dt" sz="half" idx="10"/>
          </p:nvPr>
        </p:nvSpPr>
        <p:spPr/>
        <p:txBody>
          <a:bodyPr/>
          <a:lstStyle>
            <a:lvl1pPr>
              <a:defRPr>
                <a:solidFill>
                  <a:schemeClr val="accent1">
                    <a:lumMod val="40000"/>
                    <a:lumOff val="60000"/>
                  </a:schemeClr>
                </a:solidFill>
              </a:defRPr>
            </a:lvl1pPr>
          </a:lstStyle>
          <a:p>
            <a:fld id="{FD180D31-A49A-47F9-860D-D9D3D9E38AF6}" type="datetimeFigureOut">
              <a:rPr lang="en-GB" smtClean="0"/>
              <a:t>13/10/2024</a:t>
            </a:fld>
            <a:endParaRPr lang="en-GB"/>
          </a:p>
        </p:txBody>
      </p:sp>
      <p:sp>
        <p:nvSpPr>
          <p:cNvPr id="4" name="Footer Placeholder 3">
            <a:extLst>
              <a:ext uri="{FF2B5EF4-FFF2-40B4-BE49-F238E27FC236}">
                <a16:creationId xmlns:a16="http://schemas.microsoft.com/office/drawing/2014/main" id="{8FFD22F3-413A-4C9D-969B-29E5BDDE76CD}"/>
              </a:ext>
            </a:extLst>
          </p:cNvPr>
          <p:cNvSpPr>
            <a:spLocks noGrp="1"/>
          </p:cNvSpPr>
          <p:nvPr>
            <p:ph type="ftr" sz="quarter" idx="11"/>
          </p:nvPr>
        </p:nvSpPr>
        <p:spPr/>
        <p:txBody>
          <a:bodyPr/>
          <a:lstStyle>
            <a:lvl1pPr>
              <a:defRPr>
                <a:solidFill>
                  <a:schemeClr val="accent1">
                    <a:lumMod val="40000"/>
                    <a:lumOff val="60000"/>
                  </a:schemeClr>
                </a:solidFill>
              </a:defRPr>
            </a:lvl1pPr>
          </a:lstStyle>
          <a:p>
            <a:endParaRPr lang="en-GB"/>
          </a:p>
        </p:txBody>
      </p:sp>
      <p:sp>
        <p:nvSpPr>
          <p:cNvPr id="32" name="Picture Placeholder 31">
            <a:extLst>
              <a:ext uri="{FF2B5EF4-FFF2-40B4-BE49-F238E27FC236}">
                <a16:creationId xmlns:a16="http://schemas.microsoft.com/office/drawing/2014/main" id="{EFE062B0-C32A-476A-AED6-081A0CF0D3F9}"/>
              </a:ext>
            </a:extLst>
          </p:cNvPr>
          <p:cNvSpPr>
            <a:spLocks noGrp="1"/>
          </p:cNvSpPr>
          <p:nvPr>
            <p:ph type="pic" sz="quarter" idx="17"/>
          </p:nvPr>
        </p:nvSpPr>
        <p:spPr>
          <a:xfrm>
            <a:off x="7710488" y="3367088"/>
            <a:ext cx="4481512" cy="2989262"/>
          </a:xfrm>
          <a:custGeom>
            <a:avLst/>
            <a:gdLst>
              <a:gd name="connsiteX0" fmla="*/ 744537 w 4481512"/>
              <a:gd name="connsiteY0" fmla="*/ 0 h 2989262"/>
              <a:gd name="connsiteX1" fmla="*/ 4481512 w 4481512"/>
              <a:gd name="connsiteY1" fmla="*/ 0 h 2989262"/>
              <a:gd name="connsiteX2" fmla="*/ 4481512 w 4481512"/>
              <a:gd name="connsiteY2" fmla="*/ 2989262 h 2989262"/>
              <a:gd name="connsiteX3" fmla="*/ 0 w 4481512"/>
              <a:gd name="connsiteY3" fmla="*/ 2989262 h 2989262"/>
              <a:gd name="connsiteX4" fmla="*/ 0 w 4481512"/>
              <a:gd name="connsiteY4" fmla="*/ 2640234 h 2989262"/>
              <a:gd name="connsiteX5" fmla="*/ 744537 w 4481512"/>
              <a:gd name="connsiteY5" fmla="*/ 2640234 h 29892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481512" h="2989262">
                <a:moveTo>
                  <a:pt x="744537" y="0"/>
                </a:moveTo>
                <a:lnTo>
                  <a:pt x="4481512" y="0"/>
                </a:lnTo>
                <a:lnTo>
                  <a:pt x="4481512" y="2989262"/>
                </a:lnTo>
                <a:lnTo>
                  <a:pt x="0" y="2989262"/>
                </a:lnTo>
                <a:lnTo>
                  <a:pt x="0" y="2640234"/>
                </a:lnTo>
                <a:lnTo>
                  <a:pt x="744537" y="2640234"/>
                </a:lnTo>
                <a:close/>
              </a:path>
            </a:pathLst>
          </a:custGeom>
        </p:spPr>
        <p:txBody>
          <a:bodyPr wrap="square">
            <a:noAutofit/>
          </a:bodyPr>
          <a:lstStyle/>
          <a:p>
            <a:r>
              <a:rPr lang="en-US"/>
              <a:t>Click icon to add picture</a:t>
            </a:r>
            <a:endParaRPr lang="en-US" dirty="0"/>
          </a:p>
        </p:txBody>
      </p:sp>
      <p:sp>
        <p:nvSpPr>
          <p:cNvPr id="5" name="Slide Number Placeholder 4">
            <a:extLst>
              <a:ext uri="{FF2B5EF4-FFF2-40B4-BE49-F238E27FC236}">
                <a16:creationId xmlns:a16="http://schemas.microsoft.com/office/drawing/2014/main" id="{30C28DCB-BBFF-4236-B0CF-57F49F122CD7}"/>
              </a:ext>
            </a:extLst>
          </p:cNvPr>
          <p:cNvSpPr>
            <a:spLocks noGrp="1"/>
          </p:cNvSpPr>
          <p:nvPr>
            <p:ph type="sldNum" sz="quarter" idx="12"/>
          </p:nvPr>
        </p:nvSpPr>
        <p:spPr/>
        <p:txBody>
          <a:bodyPr/>
          <a:lstStyle>
            <a:lvl1pPr>
              <a:defRPr>
                <a:solidFill>
                  <a:schemeClr val="accent1">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4133056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Picture Left Title and content right">
    <p:bg>
      <p:bgPr>
        <a:solidFill>
          <a:schemeClr val="accent2"/>
        </a:solidFill>
        <a:effectLst/>
      </p:bgPr>
    </p:bg>
    <p:spTree>
      <p:nvGrpSpPr>
        <p:cNvPr id="1" name=""/>
        <p:cNvGrpSpPr/>
        <p:nvPr/>
      </p:nvGrpSpPr>
      <p:grpSpPr>
        <a:xfrm>
          <a:off x="0" y="0"/>
          <a:ext cx="0" cy="0"/>
          <a:chOff x="0" y="0"/>
          <a:chExt cx="0" cy="0"/>
        </a:xfrm>
      </p:grpSpPr>
      <p:sp>
        <p:nvSpPr>
          <p:cNvPr id="126" name="Picture Placeholder 125">
            <a:extLst>
              <a:ext uri="{FF2B5EF4-FFF2-40B4-BE49-F238E27FC236}">
                <a16:creationId xmlns:a16="http://schemas.microsoft.com/office/drawing/2014/main" id="{D958CF93-4ADF-4B06-B025-A8603D74B9CD}"/>
              </a:ext>
            </a:extLst>
          </p:cNvPr>
          <p:cNvSpPr>
            <a:spLocks noGrp="1"/>
          </p:cNvSpPr>
          <p:nvPr>
            <p:ph type="pic" sz="quarter" idx="13"/>
          </p:nvPr>
        </p:nvSpPr>
        <p:spPr>
          <a:xfrm>
            <a:off x="0" y="825500"/>
            <a:ext cx="7797800" cy="5203825"/>
          </a:xfrm>
          <a:custGeom>
            <a:avLst/>
            <a:gdLst>
              <a:gd name="connsiteX0" fmla="*/ 0 w 7797800"/>
              <a:gd name="connsiteY0" fmla="*/ 0 h 5203825"/>
              <a:gd name="connsiteX1" fmla="*/ 7797800 w 7797800"/>
              <a:gd name="connsiteY1" fmla="*/ 0 h 5203825"/>
              <a:gd name="connsiteX2" fmla="*/ 7797800 w 7797800"/>
              <a:gd name="connsiteY2" fmla="*/ 888883 h 5203825"/>
              <a:gd name="connsiteX3" fmla="*/ 5054600 w 7797800"/>
              <a:gd name="connsiteY3" fmla="*/ 888883 h 5203825"/>
              <a:gd name="connsiteX4" fmla="*/ 5054600 w 7797800"/>
              <a:gd name="connsiteY4" fmla="*/ 4570962 h 5203825"/>
              <a:gd name="connsiteX5" fmla="*/ 7797800 w 7797800"/>
              <a:gd name="connsiteY5" fmla="*/ 4570962 h 5203825"/>
              <a:gd name="connsiteX6" fmla="*/ 7797800 w 7797800"/>
              <a:gd name="connsiteY6" fmla="*/ 5203825 h 5203825"/>
              <a:gd name="connsiteX7" fmla="*/ 0 w 7797800"/>
              <a:gd name="connsiteY7" fmla="*/ 5203825 h 52038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797800" h="5203825">
                <a:moveTo>
                  <a:pt x="0" y="0"/>
                </a:moveTo>
                <a:lnTo>
                  <a:pt x="7797800" y="0"/>
                </a:lnTo>
                <a:lnTo>
                  <a:pt x="7797800" y="888883"/>
                </a:lnTo>
                <a:lnTo>
                  <a:pt x="5054600" y="888883"/>
                </a:lnTo>
                <a:lnTo>
                  <a:pt x="5054600" y="4570962"/>
                </a:lnTo>
                <a:lnTo>
                  <a:pt x="7797800" y="4570962"/>
                </a:lnTo>
                <a:lnTo>
                  <a:pt x="7797800" y="5203825"/>
                </a:lnTo>
                <a:lnTo>
                  <a:pt x="0" y="5203825"/>
                </a:lnTo>
                <a:close/>
              </a:path>
            </a:pathLst>
          </a:custGeom>
        </p:spPr>
        <p:txBody>
          <a:bodyPr wrap="square">
            <a:noAutofit/>
          </a:bodyPr>
          <a:lstStyle/>
          <a:p>
            <a:r>
              <a:rPr lang="en-US"/>
              <a:t>Click icon to add picture</a:t>
            </a:r>
            <a:endParaRPr lang="en-US" dirty="0"/>
          </a:p>
        </p:txBody>
      </p:sp>
      <p:sp>
        <p:nvSpPr>
          <p:cNvPr id="13" name="Graphic 11">
            <a:extLst>
              <a:ext uri="{FF2B5EF4-FFF2-40B4-BE49-F238E27FC236}">
                <a16:creationId xmlns:a16="http://schemas.microsoft.com/office/drawing/2014/main" id="{B9B7CF75-6123-477E-B75B-0AC5DF3CD4B6}"/>
              </a:ext>
              <a:ext uri="{C183D7F6-B498-43B3-948B-1728B52AA6E4}">
                <adec:decorative xmlns:adec="http://schemas.microsoft.com/office/drawing/2017/decorative" val="1"/>
              </a:ext>
            </a:extLst>
          </p:cNvPr>
          <p:cNvSpPr/>
          <p:nvPr/>
        </p:nvSpPr>
        <p:spPr>
          <a:xfrm>
            <a:off x="5054600" y="1714500"/>
            <a:ext cx="5622702" cy="3682079"/>
          </a:xfrm>
          <a:custGeom>
            <a:avLst/>
            <a:gdLst>
              <a:gd name="connsiteX0" fmla="*/ 5622703 w 5622702"/>
              <a:gd name="connsiteY0" fmla="*/ 3682079 h 3682079"/>
              <a:gd name="connsiteX1" fmla="*/ 0 w 5622702"/>
              <a:gd name="connsiteY1" fmla="*/ 3682079 h 3682079"/>
              <a:gd name="connsiteX2" fmla="*/ 0 w 5622702"/>
              <a:gd name="connsiteY2" fmla="*/ 0 h 3682079"/>
              <a:gd name="connsiteX3" fmla="*/ 4946237 w 5622702"/>
              <a:gd name="connsiteY3" fmla="*/ 0 h 3682079"/>
              <a:gd name="connsiteX4" fmla="*/ 5622703 w 5622702"/>
              <a:gd name="connsiteY4" fmla="*/ 970121 h 368207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22702" h="3682079">
                <a:moveTo>
                  <a:pt x="5622703" y="3682079"/>
                </a:moveTo>
                <a:lnTo>
                  <a:pt x="0" y="3682079"/>
                </a:lnTo>
                <a:lnTo>
                  <a:pt x="0" y="0"/>
                </a:lnTo>
                <a:lnTo>
                  <a:pt x="4946237" y="0"/>
                </a:lnTo>
                <a:lnTo>
                  <a:pt x="5622703" y="970121"/>
                </a:lnTo>
                <a:close/>
              </a:path>
            </a:pathLst>
          </a:custGeom>
          <a:solidFill>
            <a:schemeClr val="accent3"/>
          </a:solidFill>
          <a:ln w="9525" cap="flat">
            <a:noFill/>
            <a:prstDash val="solid"/>
            <a:miter/>
          </a:ln>
        </p:spPr>
        <p:txBody>
          <a:bodyPr rtlCol="0" anchor="ctr"/>
          <a:lstStyle/>
          <a:p>
            <a:endParaRPr lang="en-US" dirty="0"/>
          </a:p>
        </p:txBody>
      </p:sp>
      <p:sp>
        <p:nvSpPr>
          <p:cNvPr id="8" name="Title 7">
            <a:extLst>
              <a:ext uri="{FF2B5EF4-FFF2-40B4-BE49-F238E27FC236}">
                <a16:creationId xmlns:a16="http://schemas.microsoft.com/office/drawing/2014/main" id="{9D62B026-E436-4FA3-8BA9-F5C6B321CE77}"/>
              </a:ext>
            </a:extLst>
          </p:cNvPr>
          <p:cNvSpPr>
            <a:spLocks noGrp="1"/>
          </p:cNvSpPr>
          <p:nvPr>
            <p:ph type="title"/>
          </p:nvPr>
        </p:nvSpPr>
        <p:spPr>
          <a:xfrm>
            <a:off x="5510399" y="2193926"/>
            <a:ext cx="4471802" cy="774574"/>
          </a:xfrm>
        </p:spPr>
        <p:txBody>
          <a:bodyPr anchor="t">
            <a:no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7" name="Text Placeholder 3">
            <a:extLst>
              <a:ext uri="{FF2B5EF4-FFF2-40B4-BE49-F238E27FC236}">
                <a16:creationId xmlns:a16="http://schemas.microsoft.com/office/drawing/2014/main" id="{EA44EEC8-5224-4EE5-8817-958CF078DFE7}"/>
              </a:ext>
            </a:extLst>
          </p:cNvPr>
          <p:cNvSpPr>
            <a:spLocks noGrp="1"/>
          </p:cNvSpPr>
          <p:nvPr>
            <p:ph type="body" sz="half" idx="2"/>
          </p:nvPr>
        </p:nvSpPr>
        <p:spPr>
          <a:xfrm>
            <a:off x="5510399" y="3203700"/>
            <a:ext cx="4471802" cy="1749300"/>
          </a:xfrm>
        </p:spPr>
        <p:txBody>
          <a:bodyPr/>
          <a:lstStyle>
            <a:lvl1pPr marL="285750" indent="-285750">
              <a:lnSpc>
                <a:spcPct val="100000"/>
              </a:lnSpc>
              <a:buFont typeface="Arial" panose="020B0604020202020204" pitchFamily="34" charset="0"/>
              <a:buChar char="•"/>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3" name="Date Placeholder 2">
            <a:extLst>
              <a:ext uri="{FF2B5EF4-FFF2-40B4-BE49-F238E27FC236}">
                <a16:creationId xmlns:a16="http://schemas.microsoft.com/office/drawing/2014/main" id="{89C3214A-987A-4510-8606-F268720C8CD9}"/>
              </a:ext>
            </a:extLst>
          </p:cNvPr>
          <p:cNvSpPr>
            <a:spLocks noGrp="1"/>
          </p:cNvSpPr>
          <p:nvPr>
            <p:ph type="dt" sz="half" idx="10"/>
          </p:nvPr>
        </p:nvSpPr>
        <p:spPr/>
        <p:txBody>
          <a:bodyPr/>
          <a:lstStyle>
            <a:lvl1pPr>
              <a:defRPr>
                <a:solidFill>
                  <a:schemeClr val="accent2">
                    <a:lumMod val="40000"/>
                    <a:lumOff val="60000"/>
                  </a:schemeClr>
                </a:solidFill>
              </a:defRPr>
            </a:lvl1pPr>
          </a:lstStyle>
          <a:p>
            <a:fld id="{FD180D31-A49A-47F9-860D-D9D3D9E38AF6}" type="datetimeFigureOut">
              <a:rPr lang="en-GB" smtClean="0"/>
              <a:t>13/10/2024</a:t>
            </a:fld>
            <a:endParaRPr lang="en-GB"/>
          </a:p>
        </p:txBody>
      </p:sp>
      <p:sp>
        <p:nvSpPr>
          <p:cNvPr id="4" name="Footer Placeholder 3">
            <a:extLst>
              <a:ext uri="{FF2B5EF4-FFF2-40B4-BE49-F238E27FC236}">
                <a16:creationId xmlns:a16="http://schemas.microsoft.com/office/drawing/2014/main" id="{778A2B48-9156-44E4-AB9B-2B1B99EE7537}"/>
              </a:ext>
            </a:extLst>
          </p:cNvPr>
          <p:cNvSpPr>
            <a:spLocks noGrp="1"/>
          </p:cNvSpPr>
          <p:nvPr>
            <p:ph type="ftr" sz="quarter" idx="11"/>
          </p:nvPr>
        </p:nvSpPr>
        <p:spPr/>
        <p:txBody>
          <a:bodyPr/>
          <a:lstStyle>
            <a:lvl1pPr>
              <a:defRPr>
                <a:solidFill>
                  <a:schemeClr val="accent2">
                    <a:lumMod val="40000"/>
                    <a:lumOff val="60000"/>
                  </a:schemeClr>
                </a:solidFill>
              </a:defRPr>
            </a:lvl1pPr>
          </a:lstStyle>
          <a:p>
            <a:endParaRPr lang="en-GB"/>
          </a:p>
        </p:txBody>
      </p:sp>
      <p:sp>
        <p:nvSpPr>
          <p:cNvPr id="5" name="Slide Number Placeholder 4">
            <a:extLst>
              <a:ext uri="{FF2B5EF4-FFF2-40B4-BE49-F238E27FC236}">
                <a16:creationId xmlns:a16="http://schemas.microsoft.com/office/drawing/2014/main" id="{25F11259-0998-42AE-B945-4AEE91D4CD53}"/>
              </a:ext>
            </a:extLst>
          </p:cNvPr>
          <p:cNvSpPr>
            <a:spLocks noGrp="1"/>
          </p:cNvSpPr>
          <p:nvPr>
            <p:ph type="sldNum" sz="quarter" idx="12"/>
          </p:nvPr>
        </p:nvSpPr>
        <p:spPr/>
        <p:txBody>
          <a:bodyPr/>
          <a:lstStyle>
            <a:lvl1pPr>
              <a:defRPr>
                <a:solidFill>
                  <a:schemeClr val="accent2">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23685204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Section Header">
    <p:bg>
      <p:bgPr>
        <a:solidFill>
          <a:schemeClr val="accent2"/>
        </a:solidFill>
        <a:effectLst/>
      </p:bgPr>
    </p:bg>
    <p:spTree>
      <p:nvGrpSpPr>
        <p:cNvPr id="1" name=""/>
        <p:cNvGrpSpPr/>
        <p:nvPr/>
      </p:nvGrpSpPr>
      <p:grpSpPr>
        <a:xfrm>
          <a:off x="0" y="0"/>
          <a:ext cx="0" cy="0"/>
          <a:chOff x="0" y="0"/>
          <a:chExt cx="0" cy="0"/>
        </a:xfrm>
      </p:grpSpPr>
      <p:sp>
        <p:nvSpPr>
          <p:cNvPr id="433" name="Freeform: Shape 432">
            <a:extLst>
              <a:ext uri="{FF2B5EF4-FFF2-40B4-BE49-F238E27FC236}">
                <a16:creationId xmlns:a16="http://schemas.microsoft.com/office/drawing/2014/main" id="{1B89943A-B7A8-43AC-BB9A-BB0BF3C24434}"/>
              </a:ext>
              <a:ext uri="{C183D7F6-B498-43B3-948B-1728B52AA6E4}">
                <adec:decorative xmlns:adec="http://schemas.microsoft.com/office/drawing/2017/decorative" val="1"/>
              </a:ext>
            </a:extLst>
          </p:cNvPr>
          <p:cNvSpPr/>
          <p:nvPr/>
        </p:nvSpPr>
        <p:spPr>
          <a:xfrm>
            <a:off x="847575" y="1398372"/>
            <a:ext cx="5622703" cy="2883886"/>
          </a:xfrm>
          <a:custGeom>
            <a:avLst/>
            <a:gdLst>
              <a:gd name="connsiteX0" fmla="*/ 0 w 5622703"/>
              <a:gd name="connsiteY0" fmla="*/ 0 h 2883886"/>
              <a:gd name="connsiteX1" fmla="*/ 4946237 w 5622703"/>
              <a:gd name="connsiteY1" fmla="*/ 0 h 2883886"/>
              <a:gd name="connsiteX2" fmla="*/ 5622703 w 5622703"/>
              <a:gd name="connsiteY2" fmla="*/ 970121 h 2883886"/>
              <a:gd name="connsiteX3" fmla="*/ 5622703 w 5622703"/>
              <a:gd name="connsiteY3" fmla="*/ 2883886 h 2883886"/>
              <a:gd name="connsiteX4" fmla="*/ 0 w 5622703"/>
              <a:gd name="connsiteY4" fmla="*/ 2883886 h 2883886"/>
              <a:gd name="connsiteX5" fmla="*/ 0 w 5622703"/>
              <a:gd name="connsiteY5" fmla="*/ 0 h 28838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622703" h="2883886">
                <a:moveTo>
                  <a:pt x="0" y="0"/>
                </a:moveTo>
                <a:lnTo>
                  <a:pt x="4946237" y="0"/>
                </a:lnTo>
                <a:lnTo>
                  <a:pt x="5622703" y="970121"/>
                </a:lnTo>
                <a:lnTo>
                  <a:pt x="5622703" y="2883886"/>
                </a:lnTo>
                <a:lnTo>
                  <a:pt x="0" y="2883886"/>
                </a:lnTo>
                <a:lnTo>
                  <a:pt x="0" y="0"/>
                </a:lnTo>
                <a:close/>
              </a:path>
            </a:pathLst>
          </a:cu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pc="150" baseline="0" dirty="0"/>
          </a:p>
        </p:txBody>
      </p:sp>
      <p:sp>
        <p:nvSpPr>
          <p:cNvPr id="2" name="Title 1">
            <a:extLst>
              <a:ext uri="{FF2B5EF4-FFF2-40B4-BE49-F238E27FC236}">
                <a16:creationId xmlns:a16="http://schemas.microsoft.com/office/drawing/2014/main" id="{9DE3D039-0A18-4031-8A63-D83666B066F6}"/>
              </a:ext>
            </a:extLst>
          </p:cNvPr>
          <p:cNvSpPr>
            <a:spLocks noGrp="1"/>
          </p:cNvSpPr>
          <p:nvPr>
            <p:ph type="title"/>
          </p:nvPr>
        </p:nvSpPr>
        <p:spPr>
          <a:xfrm>
            <a:off x="1309091" y="2582092"/>
            <a:ext cx="4604287" cy="1215208"/>
          </a:xfrm>
        </p:spPr>
        <p:txBody>
          <a:bodyPr anchor="b">
            <a:normAutofit/>
          </a:bodyPr>
          <a:lstStyle>
            <a:lvl1pPr>
              <a:defRPr sz="4000" spc="150" baseline="0">
                <a:solidFill>
                  <a:schemeClr val="accent3"/>
                </a:solidFill>
              </a:defRPr>
            </a:lvl1pPr>
          </a:lstStyle>
          <a:p>
            <a:r>
              <a:rPr lang="en-US"/>
              <a:t>Click to edit Master title style</a:t>
            </a:r>
            <a:endParaRPr lang="en-US" dirty="0"/>
          </a:p>
        </p:txBody>
      </p:sp>
    </p:spTree>
    <p:extLst>
      <p:ext uri="{BB962C8B-B14F-4D97-AF65-F5344CB8AC3E}">
        <p14:creationId xmlns:p14="http://schemas.microsoft.com/office/powerpoint/2010/main" val="2808341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Title and 3 content left">
    <p:bg>
      <p:bgPr>
        <a:solidFill>
          <a:schemeClr val="accent4"/>
        </a:solidFill>
        <a:effectLst/>
      </p:bgPr>
    </p:bg>
    <p:spTree>
      <p:nvGrpSpPr>
        <p:cNvPr id="1" name=""/>
        <p:cNvGrpSpPr/>
        <p:nvPr/>
      </p:nvGrpSpPr>
      <p:grpSpPr>
        <a:xfrm>
          <a:off x="0" y="0"/>
          <a:ext cx="0" cy="0"/>
          <a:chOff x="0" y="0"/>
          <a:chExt cx="0" cy="0"/>
        </a:xfrm>
      </p:grpSpPr>
      <p:sp>
        <p:nvSpPr>
          <p:cNvPr id="124" name="Freeform: Shape 123">
            <a:extLst>
              <a:ext uri="{FF2B5EF4-FFF2-40B4-BE49-F238E27FC236}">
                <a16:creationId xmlns:a16="http://schemas.microsoft.com/office/drawing/2014/main" id="{78C1507A-4F83-4F33-909C-A26ACB3DE595}"/>
              </a:ext>
              <a:ext uri="{C183D7F6-B498-43B3-948B-1728B52AA6E4}">
                <adec:decorative xmlns:adec="http://schemas.microsoft.com/office/drawing/2017/decorative" val="1"/>
              </a:ext>
            </a:extLst>
          </p:cNvPr>
          <p:cNvSpPr/>
          <p:nvPr/>
        </p:nvSpPr>
        <p:spPr>
          <a:xfrm>
            <a:off x="842516" y="681037"/>
            <a:ext cx="4083463" cy="5185124"/>
          </a:xfrm>
          <a:custGeom>
            <a:avLst/>
            <a:gdLst>
              <a:gd name="connsiteX0" fmla="*/ 0 w 4083463"/>
              <a:gd name="connsiteY0" fmla="*/ 0 h 5185124"/>
              <a:gd name="connsiteX1" fmla="*/ 3406997 w 4083463"/>
              <a:gd name="connsiteY1" fmla="*/ 0 h 5185124"/>
              <a:gd name="connsiteX2" fmla="*/ 4083463 w 4083463"/>
              <a:gd name="connsiteY2" fmla="*/ 970121 h 5185124"/>
              <a:gd name="connsiteX3" fmla="*/ 4083463 w 4083463"/>
              <a:gd name="connsiteY3" fmla="*/ 2746724 h 5185124"/>
              <a:gd name="connsiteX4" fmla="*/ 4083463 w 4083463"/>
              <a:gd name="connsiteY4" fmla="*/ 3082004 h 5185124"/>
              <a:gd name="connsiteX5" fmla="*/ 4083463 w 4083463"/>
              <a:gd name="connsiteY5" fmla="*/ 5185124 h 5185124"/>
              <a:gd name="connsiteX6" fmla="*/ 0 w 4083463"/>
              <a:gd name="connsiteY6" fmla="*/ 5185124 h 5185124"/>
              <a:gd name="connsiteX7" fmla="*/ 0 w 4083463"/>
              <a:gd name="connsiteY7" fmla="*/ 3082004 h 5185124"/>
              <a:gd name="connsiteX8" fmla="*/ 0 w 4083463"/>
              <a:gd name="connsiteY8" fmla="*/ 2746724 h 51851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83463" h="5185124">
                <a:moveTo>
                  <a:pt x="0" y="0"/>
                </a:moveTo>
                <a:lnTo>
                  <a:pt x="3406997" y="0"/>
                </a:lnTo>
                <a:lnTo>
                  <a:pt x="4083463" y="970121"/>
                </a:lnTo>
                <a:lnTo>
                  <a:pt x="4083463" y="2746724"/>
                </a:lnTo>
                <a:lnTo>
                  <a:pt x="4083463" y="3082004"/>
                </a:lnTo>
                <a:lnTo>
                  <a:pt x="4083463" y="5185124"/>
                </a:lnTo>
                <a:lnTo>
                  <a:pt x="0" y="5185124"/>
                </a:lnTo>
                <a:lnTo>
                  <a:pt x="0" y="3082004"/>
                </a:lnTo>
                <a:lnTo>
                  <a:pt x="0" y="2746724"/>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26" name="Title 1">
            <a:extLst>
              <a:ext uri="{FF2B5EF4-FFF2-40B4-BE49-F238E27FC236}">
                <a16:creationId xmlns:a16="http://schemas.microsoft.com/office/drawing/2014/main" id="{599F637F-0D07-4A8F-9090-329A9D3CDA4B}"/>
              </a:ext>
            </a:extLst>
          </p:cNvPr>
          <p:cNvSpPr>
            <a:spLocks noGrp="1"/>
          </p:cNvSpPr>
          <p:nvPr>
            <p:ph type="title"/>
          </p:nvPr>
        </p:nvSpPr>
        <p:spPr>
          <a:xfrm>
            <a:off x="1299716" y="1362807"/>
            <a:ext cx="2971800" cy="1021205"/>
          </a:xfrm>
        </p:spPr>
        <p:txBody>
          <a:bodyPr anchor="t">
            <a:noAutofit/>
          </a:bodyPr>
          <a:lstStyle>
            <a:lvl1pPr>
              <a:defRPr sz="3600" spc="150" baseline="0">
                <a:solidFill>
                  <a:schemeClr val="tx1">
                    <a:lumMod val="75000"/>
                    <a:lumOff val="25000"/>
                  </a:schemeClr>
                </a:solidFill>
              </a:defRPr>
            </a:lvl1pPr>
          </a:lstStyle>
          <a:p>
            <a:r>
              <a:rPr lang="en-US"/>
              <a:t>Click to edit Master title style</a:t>
            </a:r>
            <a:endParaRPr lang="en-US" dirty="0"/>
          </a:p>
        </p:txBody>
      </p:sp>
      <p:sp>
        <p:nvSpPr>
          <p:cNvPr id="244" name="Content Placeholder 14">
            <a:extLst>
              <a:ext uri="{FF2B5EF4-FFF2-40B4-BE49-F238E27FC236}">
                <a16:creationId xmlns:a16="http://schemas.microsoft.com/office/drawing/2014/main" id="{CA12D3AB-7BE5-41FE-A3A6-FA101E28CF9E}"/>
              </a:ext>
            </a:extLst>
          </p:cNvPr>
          <p:cNvSpPr>
            <a:spLocks noGrp="1"/>
          </p:cNvSpPr>
          <p:nvPr>
            <p:ph sz="quarter" idx="15"/>
          </p:nvPr>
        </p:nvSpPr>
        <p:spPr>
          <a:xfrm>
            <a:off x="1305049" y="2647938"/>
            <a:ext cx="2997810" cy="408317"/>
          </a:xfrm>
        </p:spPr>
        <p:txBody>
          <a:bodyPr anchor="b">
            <a:noAutofit/>
          </a:bodyPr>
          <a:lstStyle>
            <a:lvl1pPr marL="0" indent="0" algn="l">
              <a:buNone/>
              <a:defRPr sz="1800" spc="150" baseline="0">
                <a:solidFill>
                  <a:schemeClr val="tx1">
                    <a:lumMod val="75000"/>
                    <a:lumOff val="25000"/>
                  </a:schemeClr>
                </a:solidFill>
                <a:latin typeface="+mj-lt"/>
              </a:defRPr>
            </a:lvl1pPr>
          </a:lstStyle>
          <a:p>
            <a:pPr lvl="0"/>
            <a:r>
              <a:rPr lang="en-US"/>
              <a:t>Click to edit Master text styles</a:t>
            </a:r>
          </a:p>
        </p:txBody>
      </p:sp>
      <p:sp>
        <p:nvSpPr>
          <p:cNvPr id="243" name="Content Placeholder 3">
            <a:extLst>
              <a:ext uri="{FF2B5EF4-FFF2-40B4-BE49-F238E27FC236}">
                <a16:creationId xmlns:a16="http://schemas.microsoft.com/office/drawing/2014/main" id="{583DBFE0-EF3C-40F9-A951-0474200E4988}"/>
              </a:ext>
            </a:extLst>
          </p:cNvPr>
          <p:cNvSpPr>
            <a:spLocks noGrp="1"/>
          </p:cNvSpPr>
          <p:nvPr>
            <p:ph sz="half" idx="2"/>
          </p:nvPr>
        </p:nvSpPr>
        <p:spPr>
          <a:xfrm>
            <a:off x="1305048" y="3029651"/>
            <a:ext cx="3020537" cy="488405"/>
          </a:xfrm>
        </p:spPr>
        <p:txBody>
          <a:bodyPr>
            <a:normAutofit/>
          </a:bodyPr>
          <a:lstStyle>
            <a:lvl1pPr marL="0" indent="0" algn="l">
              <a:lnSpc>
                <a:spcPts val="1600"/>
              </a:lnSpc>
              <a:buFontTx/>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246" name="Content Placeholder 14">
            <a:extLst>
              <a:ext uri="{FF2B5EF4-FFF2-40B4-BE49-F238E27FC236}">
                <a16:creationId xmlns:a16="http://schemas.microsoft.com/office/drawing/2014/main" id="{D62664C9-CD4D-43A7-B50A-EE711D4C2628}"/>
              </a:ext>
            </a:extLst>
          </p:cNvPr>
          <p:cNvSpPr>
            <a:spLocks noGrp="1"/>
          </p:cNvSpPr>
          <p:nvPr>
            <p:ph sz="quarter" idx="17"/>
          </p:nvPr>
        </p:nvSpPr>
        <p:spPr>
          <a:xfrm>
            <a:off x="1305049" y="3673018"/>
            <a:ext cx="2997810" cy="408317"/>
          </a:xfrm>
        </p:spPr>
        <p:txBody>
          <a:bodyPr anchor="b">
            <a:noAutofit/>
          </a:bodyPr>
          <a:lstStyle>
            <a:lvl1pPr marL="0" indent="0" algn="l">
              <a:buNone/>
              <a:defRPr sz="1800" spc="150" baseline="0">
                <a:solidFill>
                  <a:schemeClr val="tx1">
                    <a:lumMod val="75000"/>
                    <a:lumOff val="25000"/>
                  </a:schemeClr>
                </a:solidFill>
                <a:latin typeface="+mj-lt"/>
              </a:defRPr>
            </a:lvl1pPr>
          </a:lstStyle>
          <a:p>
            <a:pPr lvl="0"/>
            <a:r>
              <a:rPr lang="en-US"/>
              <a:t>Click to edit Master text styles</a:t>
            </a:r>
          </a:p>
        </p:txBody>
      </p:sp>
      <p:sp>
        <p:nvSpPr>
          <p:cNvPr id="245" name="Content Placeholder 3">
            <a:extLst>
              <a:ext uri="{FF2B5EF4-FFF2-40B4-BE49-F238E27FC236}">
                <a16:creationId xmlns:a16="http://schemas.microsoft.com/office/drawing/2014/main" id="{F3BA3C3B-3C9F-49A8-AF29-A47B50B97045}"/>
              </a:ext>
            </a:extLst>
          </p:cNvPr>
          <p:cNvSpPr>
            <a:spLocks noGrp="1"/>
          </p:cNvSpPr>
          <p:nvPr>
            <p:ph sz="half" idx="16"/>
          </p:nvPr>
        </p:nvSpPr>
        <p:spPr>
          <a:xfrm>
            <a:off x="1305048" y="4054731"/>
            <a:ext cx="3020537" cy="488405"/>
          </a:xfrm>
        </p:spPr>
        <p:txBody>
          <a:bodyPr>
            <a:normAutofit/>
          </a:bodyPr>
          <a:lstStyle>
            <a:lvl1pPr marL="0" indent="0" algn="l">
              <a:lnSpc>
                <a:spcPts val="1600"/>
              </a:lnSpc>
              <a:buFontTx/>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248" name="Content Placeholder 14">
            <a:extLst>
              <a:ext uri="{FF2B5EF4-FFF2-40B4-BE49-F238E27FC236}">
                <a16:creationId xmlns:a16="http://schemas.microsoft.com/office/drawing/2014/main" id="{329B99E8-4169-4648-9F3D-549F4CF48A7B}"/>
              </a:ext>
            </a:extLst>
          </p:cNvPr>
          <p:cNvSpPr>
            <a:spLocks noGrp="1"/>
          </p:cNvSpPr>
          <p:nvPr>
            <p:ph sz="quarter" idx="19"/>
          </p:nvPr>
        </p:nvSpPr>
        <p:spPr>
          <a:xfrm>
            <a:off x="1305049" y="4672687"/>
            <a:ext cx="2997810" cy="408317"/>
          </a:xfrm>
        </p:spPr>
        <p:txBody>
          <a:bodyPr anchor="b">
            <a:noAutofit/>
          </a:bodyPr>
          <a:lstStyle>
            <a:lvl1pPr marL="0" indent="0" algn="l">
              <a:buNone/>
              <a:defRPr sz="1800" spc="150" baseline="0">
                <a:solidFill>
                  <a:schemeClr val="tx1">
                    <a:lumMod val="75000"/>
                    <a:lumOff val="25000"/>
                  </a:schemeClr>
                </a:solidFill>
                <a:latin typeface="+mj-lt"/>
              </a:defRPr>
            </a:lvl1pPr>
          </a:lstStyle>
          <a:p>
            <a:pPr lvl="0"/>
            <a:r>
              <a:rPr lang="en-US"/>
              <a:t>Click to edit Master text styles</a:t>
            </a:r>
          </a:p>
        </p:txBody>
      </p:sp>
      <p:sp>
        <p:nvSpPr>
          <p:cNvPr id="247" name="Content Placeholder 3">
            <a:extLst>
              <a:ext uri="{FF2B5EF4-FFF2-40B4-BE49-F238E27FC236}">
                <a16:creationId xmlns:a16="http://schemas.microsoft.com/office/drawing/2014/main" id="{D05F737A-03E7-4739-A057-CE7A13643393}"/>
              </a:ext>
            </a:extLst>
          </p:cNvPr>
          <p:cNvSpPr>
            <a:spLocks noGrp="1"/>
          </p:cNvSpPr>
          <p:nvPr>
            <p:ph sz="half" idx="18"/>
          </p:nvPr>
        </p:nvSpPr>
        <p:spPr>
          <a:xfrm>
            <a:off x="1305048" y="5054400"/>
            <a:ext cx="3020537" cy="488405"/>
          </a:xfrm>
        </p:spPr>
        <p:txBody>
          <a:bodyPr>
            <a:normAutofit/>
          </a:bodyPr>
          <a:lstStyle>
            <a:lvl1pPr marL="0" indent="0" algn="l">
              <a:lnSpc>
                <a:spcPts val="1600"/>
              </a:lnSpc>
              <a:buFontTx/>
              <a:buNone/>
              <a:defRPr sz="1200">
                <a:solidFill>
                  <a:schemeClr val="tx1">
                    <a:lumMod val="75000"/>
                    <a:lumOff val="25000"/>
                  </a:schemeClr>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97" name="Picture Placeholder 96">
            <a:extLst>
              <a:ext uri="{FF2B5EF4-FFF2-40B4-BE49-F238E27FC236}">
                <a16:creationId xmlns:a16="http://schemas.microsoft.com/office/drawing/2014/main" id="{99EC6D75-2B58-4F7C-8190-3EBBD2FB3E23}"/>
              </a:ext>
            </a:extLst>
          </p:cNvPr>
          <p:cNvSpPr>
            <a:spLocks noGrp="1"/>
          </p:cNvSpPr>
          <p:nvPr>
            <p:ph type="pic" sz="quarter" idx="20"/>
          </p:nvPr>
        </p:nvSpPr>
        <p:spPr>
          <a:xfrm>
            <a:off x="3419475" y="-15875"/>
            <a:ext cx="7929563" cy="5718175"/>
          </a:xfrm>
          <a:custGeom>
            <a:avLst/>
            <a:gdLst>
              <a:gd name="connsiteX0" fmla="*/ 0 w 7929563"/>
              <a:gd name="connsiteY0" fmla="*/ 0 h 5718175"/>
              <a:gd name="connsiteX1" fmla="*/ 7929563 w 7929563"/>
              <a:gd name="connsiteY1" fmla="*/ 0 h 5718175"/>
              <a:gd name="connsiteX2" fmla="*/ 7929563 w 7929563"/>
              <a:gd name="connsiteY2" fmla="*/ 5718175 h 5718175"/>
              <a:gd name="connsiteX3" fmla="*/ 1495305 w 7929563"/>
              <a:gd name="connsiteY3" fmla="*/ 5718175 h 5718175"/>
              <a:gd name="connsiteX4" fmla="*/ 1495305 w 7929563"/>
              <a:gd name="connsiteY4" fmla="*/ 3778915 h 5718175"/>
              <a:gd name="connsiteX5" fmla="*/ 1495305 w 7929563"/>
              <a:gd name="connsiteY5" fmla="*/ 3443635 h 5718175"/>
              <a:gd name="connsiteX6" fmla="*/ 1495305 w 7929563"/>
              <a:gd name="connsiteY6" fmla="*/ 1667032 h 5718175"/>
              <a:gd name="connsiteX7" fmla="*/ 818839 w 7929563"/>
              <a:gd name="connsiteY7" fmla="*/ 696911 h 5718175"/>
              <a:gd name="connsiteX8" fmla="*/ 0 w 7929563"/>
              <a:gd name="connsiteY8" fmla="*/ 696911 h 57181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929563" h="5718175">
                <a:moveTo>
                  <a:pt x="0" y="0"/>
                </a:moveTo>
                <a:lnTo>
                  <a:pt x="7929563" y="0"/>
                </a:lnTo>
                <a:lnTo>
                  <a:pt x="7929563" y="5718175"/>
                </a:lnTo>
                <a:lnTo>
                  <a:pt x="1495305" y="5718175"/>
                </a:lnTo>
                <a:lnTo>
                  <a:pt x="1495305" y="3778915"/>
                </a:lnTo>
                <a:lnTo>
                  <a:pt x="1495305" y="3443635"/>
                </a:lnTo>
                <a:lnTo>
                  <a:pt x="1495305" y="1667032"/>
                </a:lnTo>
                <a:lnTo>
                  <a:pt x="818839" y="696911"/>
                </a:lnTo>
                <a:lnTo>
                  <a:pt x="0" y="696911"/>
                </a:lnTo>
                <a:close/>
              </a:path>
            </a:pathLst>
          </a:custGeom>
        </p:spPr>
        <p:txBody>
          <a:bodyPr wrap="square">
            <a:noAutofit/>
          </a:bodyPr>
          <a:lstStyle/>
          <a:p>
            <a:r>
              <a:rPr lang="en-US"/>
              <a:t>Click icon to add picture</a:t>
            </a:r>
            <a:endParaRPr lang="en-US" dirty="0"/>
          </a:p>
        </p:txBody>
      </p:sp>
      <p:sp>
        <p:nvSpPr>
          <p:cNvPr id="3" name="Date Placeholder 2">
            <a:extLst>
              <a:ext uri="{FF2B5EF4-FFF2-40B4-BE49-F238E27FC236}">
                <a16:creationId xmlns:a16="http://schemas.microsoft.com/office/drawing/2014/main" id="{89C3214A-987A-4510-8606-F268720C8CD9}"/>
              </a:ext>
            </a:extLst>
          </p:cNvPr>
          <p:cNvSpPr>
            <a:spLocks noGrp="1"/>
          </p:cNvSpPr>
          <p:nvPr>
            <p:ph type="dt" sz="half" idx="10"/>
          </p:nvPr>
        </p:nvSpPr>
        <p:spPr/>
        <p:txBody>
          <a:bodyPr/>
          <a:lstStyle/>
          <a:p>
            <a:fld id="{FD180D31-A49A-47F9-860D-D9D3D9E38AF6}" type="datetimeFigureOut">
              <a:rPr lang="en-GB" smtClean="0"/>
              <a:t>13/10/2024</a:t>
            </a:fld>
            <a:endParaRPr lang="en-GB"/>
          </a:p>
        </p:txBody>
      </p:sp>
      <p:sp>
        <p:nvSpPr>
          <p:cNvPr id="4" name="Footer Placeholder 3">
            <a:extLst>
              <a:ext uri="{FF2B5EF4-FFF2-40B4-BE49-F238E27FC236}">
                <a16:creationId xmlns:a16="http://schemas.microsoft.com/office/drawing/2014/main" id="{778A2B48-9156-44E4-AB9B-2B1B99EE7537}"/>
              </a:ext>
            </a:extLst>
          </p:cNvPr>
          <p:cNvSpPr>
            <a:spLocks noGrp="1"/>
          </p:cNvSpPr>
          <p:nvPr>
            <p:ph type="ftr" sz="quarter" idx="11"/>
          </p:nvPr>
        </p:nvSpPr>
        <p:spPr>
          <a:xfrm>
            <a:off x="6040226" y="6356350"/>
            <a:ext cx="4114800" cy="365125"/>
          </a:xfrm>
        </p:spPr>
        <p:txBody>
          <a:bodyPr/>
          <a:lstStyle/>
          <a:p>
            <a:endParaRPr lang="en-GB"/>
          </a:p>
        </p:txBody>
      </p:sp>
      <p:sp>
        <p:nvSpPr>
          <p:cNvPr id="5" name="Slide Number Placeholder 4">
            <a:extLst>
              <a:ext uri="{FF2B5EF4-FFF2-40B4-BE49-F238E27FC236}">
                <a16:creationId xmlns:a16="http://schemas.microsoft.com/office/drawing/2014/main" id="{25F11259-0998-42AE-B945-4AEE91D4CD53}"/>
              </a:ext>
            </a:extLst>
          </p:cNvPr>
          <p:cNvSpPr>
            <a:spLocks noGrp="1"/>
          </p:cNvSpPr>
          <p:nvPr>
            <p:ph type="sldNum" sz="quarter" idx="12"/>
          </p:nvPr>
        </p:nvSpPr>
        <p:spPr>
          <a:xfrm>
            <a:off x="10375900" y="6332478"/>
            <a:ext cx="977900" cy="388997"/>
          </a:xfrm>
        </p:spPr>
        <p:txBody>
          <a:bodyPr/>
          <a:lstStyle/>
          <a:p>
            <a:fld id="{1832B330-102A-4698-B2D4-C53482970F9E}" type="slidenum">
              <a:rPr lang="en-GB" smtClean="0"/>
              <a:t>‹#›</a:t>
            </a:fld>
            <a:endParaRPr lang="en-GB"/>
          </a:p>
        </p:txBody>
      </p:sp>
    </p:spTree>
    <p:extLst>
      <p:ext uri="{BB962C8B-B14F-4D97-AF65-F5344CB8AC3E}">
        <p14:creationId xmlns:p14="http://schemas.microsoft.com/office/powerpoint/2010/main" val="1811936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mparison 3 column">
    <p:bg>
      <p:bgPr>
        <a:solidFill>
          <a:schemeClr val="accent2"/>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E034D-C1DD-48C0-BB6B-FDC6F8EBA558}"/>
              </a:ext>
            </a:extLst>
          </p:cNvPr>
          <p:cNvSpPr>
            <a:spLocks noGrp="1"/>
          </p:cNvSpPr>
          <p:nvPr>
            <p:ph type="title"/>
          </p:nvPr>
        </p:nvSpPr>
        <p:spPr>
          <a:xfrm>
            <a:off x="838199" y="1114421"/>
            <a:ext cx="10514011" cy="823913"/>
          </a:xfrm>
        </p:spPr>
        <p:txBody>
          <a:bodyPr>
            <a:normAutofit/>
          </a:bodyPr>
          <a:lstStyle>
            <a:lvl1pPr algn="ctr">
              <a:defRPr sz="3600" spc="150" baseline="0">
                <a:solidFill>
                  <a:schemeClr val="accent3"/>
                </a:solidFill>
              </a:defRPr>
            </a:lvl1pPr>
          </a:lstStyle>
          <a:p>
            <a:r>
              <a:rPr lang="en-US"/>
              <a:t>Click to edit Master title style</a:t>
            </a:r>
            <a:endParaRPr lang="en-US" dirty="0"/>
          </a:p>
        </p:txBody>
      </p:sp>
      <p:sp>
        <p:nvSpPr>
          <p:cNvPr id="18" name="Content Placeholder 14">
            <a:extLst>
              <a:ext uri="{FF2B5EF4-FFF2-40B4-BE49-F238E27FC236}">
                <a16:creationId xmlns:a16="http://schemas.microsoft.com/office/drawing/2014/main" id="{04C7AFD5-89D3-4177-BF5C-A0BF942B7702}"/>
              </a:ext>
            </a:extLst>
          </p:cNvPr>
          <p:cNvSpPr>
            <a:spLocks noGrp="1"/>
          </p:cNvSpPr>
          <p:nvPr>
            <p:ph sz="quarter" idx="18"/>
          </p:nvPr>
        </p:nvSpPr>
        <p:spPr>
          <a:xfrm>
            <a:off x="838199" y="3476625"/>
            <a:ext cx="3145517" cy="534584"/>
          </a:xfrm>
        </p:spPr>
        <p:txBody>
          <a:bodyPr anchor="ctr">
            <a:noAutofit/>
          </a:bodyPr>
          <a:lstStyle>
            <a:lvl1pPr marL="0" indent="0" algn="ctr">
              <a:buNone/>
              <a:defRPr sz="3600" spc="150" baseline="0">
                <a:solidFill>
                  <a:schemeClr val="accent3"/>
                </a:solidFill>
                <a:latin typeface="+mj-lt"/>
              </a:defRPr>
            </a:lvl1pPr>
          </a:lstStyle>
          <a:p>
            <a:pPr lvl="0"/>
            <a:r>
              <a:rPr lang="en-US"/>
              <a:t>Click to edit Master text styles</a:t>
            </a:r>
          </a:p>
        </p:txBody>
      </p:sp>
      <p:sp>
        <p:nvSpPr>
          <p:cNvPr id="15" name="Content Placeholder 14">
            <a:extLst>
              <a:ext uri="{FF2B5EF4-FFF2-40B4-BE49-F238E27FC236}">
                <a16:creationId xmlns:a16="http://schemas.microsoft.com/office/drawing/2014/main" id="{EDDC5831-05A2-450D-80B6-C0B23E4F3F80}"/>
              </a:ext>
            </a:extLst>
          </p:cNvPr>
          <p:cNvSpPr>
            <a:spLocks noGrp="1"/>
          </p:cNvSpPr>
          <p:nvPr>
            <p:ph sz="quarter" idx="15" hasCustomPrompt="1"/>
          </p:nvPr>
        </p:nvSpPr>
        <p:spPr>
          <a:xfrm>
            <a:off x="838199" y="3963584"/>
            <a:ext cx="3145517" cy="433792"/>
          </a:xfrm>
        </p:spPr>
        <p:txBody>
          <a:bodyPr anchor="b">
            <a:noAutofit/>
          </a:bodyPr>
          <a:lstStyle>
            <a:lvl1pPr marL="0" indent="0" algn="ctr">
              <a:buNone/>
              <a:defRPr sz="1800" spc="150" baseline="0">
                <a:solidFill>
                  <a:schemeClr val="accent3"/>
                </a:solidFill>
                <a:latin typeface="+mj-lt"/>
              </a:defRPr>
            </a:lvl1pPr>
          </a:lstStyle>
          <a:p>
            <a:pPr lvl="0"/>
            <a:r>
              <a:rPr lang="en-US" dirty="0"/>
              <a:t>Click to edit text</a:t>
            </a:r>
          </a:p>
        </p:txBody>
      </p:sp>
      <p:sp>
        <p:nvSpPr>
          <p:cNvPr id="4" name="Content Placeholder 3">
            <a:extLst>
              <a:ext uri="{FF2B5EF4-FFF2-40B4-BE49-F238E27FC236}">
                <a16:creationId xmlns:a16="http://schemas.microsoft.com/office/drawing/2014/main" id="{A91BC8B9-8F2B-4131-A090-0ACBEEE80BB7}"/>
              </a:ext>
            </a:extLst>
          </p:cNvPr>
          <p:cNvSpPr>
            <a:spLocks noGrp="1"/>
          </p:cNvSpPr>
          <p:nvPr>
            <p:ph sz="half" idx="2"/>
          </p:nvPr>
        </p:nvSpPr>
        <p:spPr>
          <a:xfrm>
            <a:off x="839789" y="4665666"/>
            <a:ext cx="3107878" cy="1139824"/>
          </a:xfrm>
        </p:spPr>
        <p:txBody>
          <a:bodyPr>
            <a:normAutofit/>
          </a:bodyPr>
          <a:lstStyle>
            <a:lvl1pPr marL="0" indent="0" algn="ctr">
              <a:lnSpc>
                <a:spcPts val="1600"/>
              </a:lnSpc>
              <a:buFontTx/>
              <a:buNone/>
              <a:defRPr sz="1200">
                <a:solidFill>
                  <a:schemeClr val="accent3"/>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20" name="Content Placeholder 14">
            <a:extLst>
              <a:ext uri="{FF2B5EF4-FFF2-40B4-BE49-F238E27FC236}">
                <a16:creationId xmlns:a16="http://schemas.microsoft.com/office/drawing/2014/main" id="{A54A8FB3-5F63-4B0A-9A00-36A18D9B29C7}"/>
              </a:ext>
            </a:extLst>
          </p:cNvPr>
          <p:cNvSpPr>
            <a:spLocks noGrp="1"/>
          </p:cNvSpPr>
          <p:nvPr>
            <p:ph sz="quarter" idx="20"/>
          </p:nvPr>
        </p:nvSpPr>
        <p:spPr>
          <a:xfrm>
            <a:off x="4523242" y="3476625"/>
            <a:ext cx="3145517" cy="534584"/>
          </a:xfrm>
        </p:spPr>
        <p:txBody>
          <a:bodyPr anchor="ctr">
            <a:noAutofit/>
          </a:bodyPr>
          <a:lstStyle>
            <a:lvl1pPr marL="0" indent="0" algn="ctr">
              <a:buNone/>
              <a:defRPr sz="3600" spc="150" baseline="0">
                <a:solidFill>
                  <a:schemeClr val="accent3"/>
                </a:solidFill>
                <a:latin typeface="+mj-lt"/>
              </a:defRPr>
            </a:lvl1pPr>
          </a:lstStyle>
          <a:p>
            <a:pPr lvl="0"/>
            <a:r>
              <a:rPr lang="en-US"/>
              <a:t>Click to edit Master text styles</a:t>
            </a:r>
          </a:p>
        </p:txBody>
      </p:sp>
      <p:sp>
        <p:nvSpPr>
          <p:cNvPr id="17" name="Content Placeholder 14">
            <a:extLst>
              <a:ext uri="{FF2B5EF4-FFF2-40B4-BE49-F238E27FC236}">
                <a16:creationId xmlns:a16="http://schemas.microsoft.com/office/drawing/2014/main" id="{29C2C2C1-0172-4B4B-8C16-A2C93ADD8D8A}"/>
              </a:ext>
            </a:extLst>
          </p:cNvPr>
          <p:cNvSpPr>
            <a:spLocks noGrp="1"/>
          </p:cNvSpPr>
          <p:nvPr>
            <p:ph sz="quarter" idx="17" hasCustomPrompt="1"/>
          </p:nvPr>
        </p:nvSpPr>
        <p:spPr>
          <a:xfrm>
            <a:off x="4523242" y="3963584"/>
            <a:ext cx="3145517" cy="433792"/>
          </a:xfrm>
        </p:spPr>
        <p:txBody>
          <a:bodyPr anchor="b">
            <a:noAutofit/>
          </a:bodyPr>
          <a:lstStyle>
            <a:lvl1pPr marL="0" indent="0" algn="ctr">
              <a:buNone/>
              <a:defRPr sz="1800" spc="150" baseline="0">
                <a:solidFill>
                  <a:schemeClr val="accent3"/>
                </a:solidFill>
                <a:latin typeface="+mj-lt"/>
              </a:defRPr>
            </a:lvl1pPr>
          </a:lstStyle>
          <a:p>
            <a:pPr lvl="0"/>
            <a:r>
              <a:rPr lang="en-US" dirty="0"/>
              <a:t>Click to edit text</a:t>
            </a:r>
          </a:p>
        </p:txBody>
      </p:sp>
      <p:sp>
        <p:nvSpPr>
          <p:cNvPr id="6" name="Content Placeholder 5">
            <a:extLst>
              <a:ext uri="{FF2B5EF4-FFF2-40B4-BE49-F238E27FC236}">
                <a16:creationId xmlns:a16="http://schemas.microsoft.com/office/drawing/2014/main" id="{0596ED23-22F0-421E-849C-630BEABF8BD0}"/>
              </a:ext>
            </a:extLst>
          </p:cNvPr>
          <p:cNvSpPr>
            <a:spLocks noGrp="1"/>
          </p:cNvSpPr>
          <p:nvPr>
            <p:ph sz="quarter" idx="4"/>
          </p:nvPr>
        </p:nvSpPr>
        <p:spPr>
          <a:xfrm>
            <a:off x="4534408" y="4665666"/>
            <a:ext cx="3123184" cy="1139824"/>
          </a:xfrm>
        </p:spPr>
        <p:txBody>
          <a:bodyPr>
            <a:normAutofit/>
          </a:bodyPr>
          <a:lstStyle>
            <a:lvl1pPr marL="0" indent="0" algn="ctr">
              <a:lnSpc>
                <a:spcPts val="1600"/>
              </a:lnSpc>
              <a:buNone/>
              <a:defRPr sz="1200">
                <a:solidFill>
                  <a:schemeClr val="accent3"/>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19" name="Content Placeholder 14">
            <a:extLst>
              <a:ext uri="{FF2B5EF4-FFF2-40B4-BE49-F238E27FC236}">
                <a16:creationId xmlns:a16="http://schemas.microsoft.com/office/drawing/2014/main" id="{CE3F1DA8-9532-4476-AA8C-B880092124D8}"/>
              </a:ext>
            </a:extLst>
          </p:cNvPr>
          <p:cNvSpPr>
            <a:spLocks noGrp="1"/>
          </p:cNvSpPr>
          <p:nvPr>
            <p:ph sz="quarter" idx="19"/>
          </p:nvPr>
        </p:nvSpPr>
        <p:spPr>
          <a:xfrm>
            <a:off x="8197452" y="3476625"/>
            <a:ext cx="3145517" cy="534584"/>
          </a:xfrm>
        </p:spPr>
        <p:txBody>
          <a:bodyPr anchor="ctr">
            <a:noAutofit/>
          </a:bodyPr>
          <a:lstStyle>
            <a:lvl1pPr marL="0" indent="0" algn="ctr">
              <a:buNone/>
              <a:defRPr sz="3600" spc="150" baseline="0">
                <a:solidFill>
                  <a:schemeClr val="accent3"/>
                </a:solidFill>
                <a:latin typeface="+mj-lt"/>
              </a:defRPr>
            </a:lvl1pPr>
          </a:lstStyle>
          <a:p>
            <a:pPr lvl="0"/>
            <a:r>
              <a:rPr lang="en-US"/>
              <a:t>Click to edit Master text styles</a:t>
            </a:r>
          </a:p>
        </p:txBody>
      </p:sp>
      <p:sp>
        <p:nvSpPr>
          <p:cNvPr id="16" name="Content Placeholder 14">
            <a:extLst>
              <a:ext uri="{FF2B5EF4-FFF2-40B4-BE49-F238E27FC236}">
                <a16:creationId xmlns:a16="http://schemas.microsoft.com/office/drawing/2014/main" id="{62BB1322-9443-457B-BD00-8D224075FBF1}"/>
              </a:ext>
            </a:extLst>
          </p:cNvPr>
          <p:cNvSpPr>
            <a:spLocks noGrp="1"/>
          </p:cNvSpPr>
          <p:nvPr>
            <p:ph sz="quarter" idx="16" hasCustomPrompt="1"/>
          </p:nvPr>
        </p:nvSpPr>
        <p:spPr>
          <a:xfrm>
            <a:off x="8197452" y="3963584"/>
            <a:ext cx="3145517" cy="433792"/>
          </a:xfrm>
        </p:spPr>
        <p:txBody>
          <a:bodyPr anchor="b">
            <a:noAutofit/>
          </a:bodyPr>
          <a:lstStyle>
            <a:lvl1pPr marL="0" indent="0" algn="ctr">
              <a:buNone/>
              <a:defRPr sz="1800" spc="150" baseline="0">
                <a:solidFill>
                  <a:schemeClr val="accent3"/>
                </a:solidFill>
                <a:latin typeface="+mj-lt"/>
              </a:defRPr>
            </a:lvl1pPr>
          </a:lstStyle>
          <a:p>
            <a:pPr lvl="0"/>
            <a:r>
              <a:rPr lang="en-US" dirty="0"/>
              <a:t>Click to edit text</a:t>
            </a:r>
          </a:p>
        </p:txBody>
      </p:sp>
      <p:sp>
        <p:nvSpPr>
          <p:cNvPr id="11" name="Content Placeholder 5">
            <a:extLst>
              <a:ext uri="{FF2B5EF4-FFF2-40B4-BE49-F238E27FC236}">
                <a16:creationId xmlns:a16="http://schemas.microsoft.com/office/drawing/2014/main" id="{5880D21F-6C09-4BE6-8A7A-5431EB560B27}"/>
              </a:ext>
            </a:extLst>
          </p:cNvPr>
          <p:cNvSpPr>
            <a:spLocks noGrp="1"/>
          </p:cNvSpPr>
          <p:nvPr>
            <p:ph sz="quarter" idx="14"/>
          </p:nvPr>
        </p:nvSpPr>
        <p:spPr>
          <a:xfrm>
            <a:off x="8218935" y="4665666"/>
            <a:ext cx="3123184" cy="1139824"/>
          </a:xfrm>
        </p:spPr>
        <p:txBody>
          <a:bodyPr>
            <a:normAutofit/>
          </a:bodyPr>
          <a:lstStyle>
            <a:lvl1pPr marL="0" indent="0" algn="ctr">
              <a:lnSpc>
                <a:spcPts val="1600"/>
              </a:lnSpc>
              <a:buNone/>
              <a:defRPr sz="1200">
                <a:solidFill>
                  <a:schemeClr val="accent3"/>
                </a:solidFill>
              </a:defRPr>
            </a:lvl1pPr>
            <a:lvl2pPr>
              <a:defRPr sz="1200">
                <a:solidFill>
                  <a:schemeClr val="accent2">
                    <a:lumMod val="75000"/>
                  </a:schemeClr>
                </a:solidFill>
              </a:defRPr>
            </a:lvl2pPr>
            <a:lvl3pPr>
              <a:defRPr sz="1200">
                <a:solidFill>
                  <a:schemeClr val="accent2">
                    <a:lumMod val="75000"/>
                  </a:schemeClr>
                </a:solidFill>
              </a:defRPr>
            </a:lvl3pPr>
            <a:lvl4pPr>
              <a:defRPr sz="1200">
                <a:solidFill>
                  <a:schemeClr val="accent2">
                    <a:lumMod val="75000"/>
                  </a:schemeClr>
                </a:solidFill>
              </a:defRPr>
            </a:lvl4pPr>
            <a:lvl5pPr>
              <a:defRPr sz="1200">
                <a:solidFill>
                  <a:schemeClr val="accent2">
                    <a:lumMod val="75000"/>
                  </a:schemeClr>
                </a:solidFill>
              </a:defRPr>
            </a:lvl5pPr>
          </a:lstStyle>
          <a:p>
            <a:pPr lvl="0"/>
            <a:r>
              <a:rPr lang="en-US"/>
              <a:t>Click to edit Master text styles</a:t>
            </a:r>
          </a:p>
        </p:txBody>
      </p:sp>
      <p:sp>
        <p:nvSpPr>
          <p:cNvPr id="7" name="Date Placeholder 6">
            <a:extLst>
              <a:ext uri="{FF2B5EF4-FFF2-40B4-BE49-F238E27FC236}">
                <a16:creationId xmlns:a16="http://schemas.microsoft.com/office/drawing/2014/main" id="{860A2F77-6CFB-4347-9224-EFAA0C0EF3DB}"/>
              </a:ext>
            </a:extLst>
          </p:cNvPr>
          <p:cNvSpPr>
            <a:spLocks noGrp="1"/>
          </p:cNvSpPr>
          <p:nvPr>
            <p:ph type="dt" sz="half" idx="10"/>
          </p:nvPr>
        </p:nvSpPr>
        <p:spPr/>
        <p:txBody>
          <a:bodyPr/>
          <a:lstStyle>
            <a:lvl1pPr>
              <a:defRPr>
                <a:solidFill>
                  <a:schemeClr val="accent2">
                    <a:lumMod val="40000"/>
                    <a:lumOff val="60000"/>
                  </a:schemeClr>
                </a:solidFill>
              </a:defRPr>
            </a:lvl1pPr>
          </a:lstStyle>
          <a:p>
            <a:fld id="{FD180D31-A49A-47F9-860D-D9D3D9E38AF6}" type="datetimeFigureOut">
              <a:rPr lang="en-GB" smtClean="0"/>
              <a:t>13/10/2024</a:t>
            </a:fld>
            <a:endParaRPr lang="en-GB"/>
          </a:p>
        </p:txBody>
      </p:sp>
      <p:sp>
        <p:nvSpPr>
          <p:cNvPr id="8" name="Footer Placeholder 7">
            <a:extLst>
              <a:ext uri="{FF2B5EF4-FFF2-40B4-BE49-F238E27FC236}">
                <a16:creationId xmlns:a16="http://schemas.microsoft.com/office/drawing/2014/main" id="{97C1F45E-8700-4861-AD21-BB7A09E1305A}"/>
              </a:ext>
            </a:extLst>
          </p:cNvPr>
          <p:cNvSpPr>
            <a:spLocks noGrp="1"/>
          </p:cNvSpPr>
          <p:nvPr>
            <p:ph type="ftr" sz="quarter" idx="11"/>
          </p:nvPr>
        </p:nvSpPr>
        <p:spPr/>
        <p:txBody>
          <a:bodyPr/>
          <a:lstStyle>
            <a:lvl1pPr>
              <a:defRPr>
                <a:solidFill>
                  <a:schemeClr val="accent2">
                    <a:lumMod val="40000"/>
                    <a:lumOff val="60000"/>
                  </a:schemeClr>
                </a:solidFill>
              </a:defRPr>
            </a:lvl1pPr>
          </a:lstStyle>
          <a:p>
            <a:endParaRPr lang="en-GB"/>
          </a:p>
        </p:txBody>
      </p:sp>
      <p:sp>
        <p:nvSpPr>
          <p:cNvPr id="9" name="Slide Number Placeholder 8">
            <a:extLst>
              <a:ext uri="{FF2B5EF4-FFF2-40B4-BE49-F238E27FC236}">
                <a16:creationId xmlns:a16="http://schemas.microsoft.com/office/drawing/2014/main" id="{B7283171-31EE-44C7-A031-9F840EDEC10C}"/>
              </a:ext>
            </a:extLst>
          </p:cNvPr>
          <p:cNvSpPr>
            <a:spLocks noGrp="1"/>
          </p:cNvSpPr>
          <p:nvPr>
            <p:ph type="sldNum" sz="quarter" idx="12"/>
          </p:nvPr>
        </p:nvSpPr>
        <p:spPr/>
        <p:txBody>
          <a:bodyPr/>
          <a:lstStyle>
            <a:lvl1pPr>
              <a:defRPr>
                <a:solidFill>
                  <a:schemeClr val="accent2">
                    <a:lumMod val="40000"/>
                    <a:lumOff val="60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4226894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4660D4-B0ED-42D9-BC6D-AF4F1F9CB6C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C607AE-E8B7-4C3B-A6DA-04289E2F0A4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1917CC-671D-47EA-B065-51E87EC27B5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FD180D31-A49A-47F9-860D-D9D3D9E38AF6}" type="datetimeFigureOut">
              <a:rPr lang="en-GB" smtClean="0"/>
              <a:t>13/10/2024</a:t>
            </a:fld>
            <a:endParaRPr lang="en-GB"/>
          </a:p>
        </p:txBody>
      </p:sp>
      <p:sp>
        <p:nvSpPr>
          <p:cNvPr id="5" name="Footer Placeholder 4">
            <a:extLst>
              <a:ext uri="{FF2B5EF4-FFF2-40B4-BE49-F238E27FC236}">
                <a16:creationId xmlns:a16="http://schemas.microsoft.com/office/drawing/2014/main" id="{3F2D0B54-5D87-4D1B-9C6E-5A7B87C833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C5CADFFD-0FF7-4DDC-8879-918576F63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832B330-102A-4698-B2D4-C53482970F9E}" type="slidenum">
              <a:rPr lang="en-GB" smtClean="0"/>
              <a:t>‹#›</a:t>
            </a:fld>
            <a:endParaRPr lang="en-GB"/>
          </a:p>
        </p:txBody>
      </p:sp>
    </p:spTree>
    <p:extLst>
      <p:ext uri="{BB962C8B-B14F-4D97-AF65-F5344CB8AC3E}">
        <p14:creationId xmlns:p14="http://schemas.microsoft.com/office/powerpoint/2010/main" val="1327538996"/>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 id="2147483696" r:id="rId14"/>
    <p:sldLayoutId id="2147483697" r:id="rId15"/>
    <p:sldLayoutId id="2147483698" r:id="rId16"/>
    <p:sldLayoutId id="2147483699" r:id="rId17"/>
    <p:sldLayoutId id="2147483700" r:id="rId18"/>
    <p:sldLayoutId id="2147483701"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a:t>SOLM171 International Refuge Law</a:t>
            </a:r>
          </a:p>
        </p:txBody>
      </p:sp>
      <p:sp>
        <p:nvSpPr>
          <p:cNvPr id="3" name="Subtitle 2"/>
          <p:cNvSpPr>
            <a:spLocks noGrp="1"/>
          </p:cNvSpPr>
          <p:nvPr>
            <p:ph type="subTitle" idx="1"/>
          </p:nvPr>
        </p:nvSpPr>
        <p:spPr/>
        <p:txBody>
          <a:bodyPr/>
          <a:lstStyle/>
          <a:p>
            <a:r>
              <a:rPr lang="en-GB" b="1" dirty="0"/>
              <a:t>Week 3, 14 October 2024</a:t>
            </a:r>
          </a:p>
        </p:txBody>
      </p:sp>
    </p:spTree>
    <p:extLst>
      <p:ext uri="{BB962C8B-B14F-4D97-AF65-F5344CB8AC3E}">
        <p14:creationId xmlns:p14="http://schemas.microsoft.com/office/powerpoint/2010/main" val="605075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88944-4554-F502-88D9-8EABD86D2BBC}"/>
              </a:ext>
            </a:extLst>
          </p:cNvPr>
          <p:cNvSpPr>
            <a:spLocks noGrp="1"/>
          </p:cNvSpPr>
          <p:nvPr>
            <p:ph type="title"/>
          </p:nvPr>
        </p:nvSpPr>
        <p:spPr>
          <a:xfrm>
            <a:off x="838994" y="123020"/>
            <a:ext cx="10514011" cy="823913"/>
          </a:xfrm>
        </p:spPr>
        <p:txBody>
          <a:bodyPr>
            <a:noAutofit/>
          </a:bodyPr>
          <a:lstStyle/>
          <a:p>
            <a:r>
              <a:rPr lang="en-GB" sz="2800" b="1" dirty="0">
                <a:latin typeface="+mn-lt"/>
              </a:rPr>
              <a:t>Approaches to Membership of a Particular Social Group</a:t>
            </a:r>
          </a:p>
        </p:txBody>
      </p:sp>
      <p:graphicFrame>
        <p:nvGraphicFramePr>
          <p:cNvPr id="12" name="Table 11">
            <a:extLst>
              <a:ext uri="{FF2B5EF4-FFF2-40B4-BE49-F238E27FC236}">
                <a16:creationId xmlns:a16="http://schemas.microsoft.com/office/drawing/2014/main" id="{11165F87-BE2A-5704-82F9-113892C9CA77}"/>
              </a:ext>
            </a:extLst>
          </p:cNvPr>
          <p:cNvGraphicFramePr>
            <a:graphicFrameLocks noGrp="1"/>
          </p:cNvGraphicFramePr>
          <p:nvPr>
            <p:extLst>
              <p:ext uri="{D42A27DB-BD31-4B8C-83A1-F6EECF244321}">
                <p14:modId xmlns:p14="http://schemas.microsoft.com/office/powerpoint/2010/main" val="3524381532"/>
              </p:ext>
            </p:extLst>
          </p:nvPr>
        </p:nvGraphicFramePr>
        <p:xfrm>
          <a:off x="1156114" y="946933"/>
          <a:ext cx="10196891" cy="5550630"/>
        </p:xfrm>
        <a:graphic>
          <a:graphicData uri="http://schemas.openxmlformats.org/drawingml/2006/table">
            <a:tbl>
              <a:tblPr firstRow="1" bandRow="1">
                <a:tableStyleId>{69CF1AB2-1976-4502-BF36-3FF5EA218861}</a:tableStyleId>
              </a:tblPr>
              <a:tblGrid>
                <a:gridCol w="1744707">
                  <a:extLst>
                    <a:ext uri="{9D8B030D-6E8A-4147-A177-3AD203B41FA5}">
                      <a16:colId xmlns:a16="http://schemas.microsoft.com/office/drawing/2014/main" val="2691567624"/>
                    </a:ext>
                  </a:extLst>
                </a:gridCol>
                <a:gridCol w="2809445">
                  <a:extLst>
                    <a:ext uri="{9D8B030D-6E8A-4147-A177-3AD203B41FA5}">
                      <a16:colId xmlns:a16="http://schemas.microsoft.com/office/drawing/2014/main" val="2501074293"/>
                    </a:ext>
                  </a:extLst>
                </a:gridCol>
                <a:gridCol w="5642739">
                  <a:extLst>
                    <a:ext uri="{9D8B030D-6E8A-4147-A177-3AD203B41FA5}">
                      <a16:colId xmlns:a16="http://schemas.microsoft.com/office/drawing/2014/main" val="3364819011"/>
                    </a:ext>
                  </a:extLst>
                </a:gridCol>
              </a:tblGrid>
              <a:tr h="855075">
                <a:tc>
                  <a:txBody>
                    <a:bodyPr/>
                    <a:lstStyle/>
                    <a:p>
                      <a:pPr algn="ctr"/>
                      <a:r>
                        <a:rPr lang="en-GB" dirty="0"/>
                        <a:t>Intuitive / textual</a:t>
                      </a:r>
                    </a:p>
                  </a:txBody>
                  <a:tcPr anchor="ctr"/>
                </a:tc>
                <a:tc>
                  <a:txBody>
                    <a:bodyPr/>
                    <a:lstStyle/>
                    <a:p>
                      <a:pPr algn="ctr"/>
                      <a:r>
                        <a:rPr lang="en-GB" dirty="0"/>
                        <a:t>A (Australia) 1997</a:t>
                      </a:r>
                    </a:p>
                  </a:txBody>
                  <a:tcPr anchor="ctr"/>
                </a:tc>
                <a:tc>
                  <a:txBody>
                    <a:bodyPr/>
                    <a:lstStyle/>
                    <a:p>
                      <a:pPr algn="ctr"/>
                      <a:r>
                        <a:rPr lang="en-GB" b="0" dirty="0"/>
                        <a:t>‘I know it when I see it’</a:t>
                      </a:r>
                    </a:p>
                    <a:p>
                      <a:pPr algn="ctr"/>
                      <a:r>
                        <a:rPr lang="en-GB" b="0" dirty="0"/>
                        <a:t>Case by case basis, ever-expanding</a:t>
                      </a:r>
                    </a:p>
                  </a:txBody>
                  <a:tcPr anchor="ctr"/>
                </a:tc>
                <a:extLst>
                  <a:ext uri="{0D108BD9-81ED-4DB2-BD59-A6C34878D82A}">
                    <a16:rowId xmlns:a16="http://schemas.microsoft.com/office/drawing/2014/main" val="3680544696"/>
                  </a:ext>
                </a:extLst>
              </a:tr>
              <a:tr h="1375580">
                <a:tc>
                  <a:txBody>
                    <a:bodyPr/>
                    <a:lstStyle/>
                    <a:p>
                      <a:pPr algn="ctr"/>
                      <a:r>
                        <a:rPr lang="en-GB" b="1" dirty="0"/>
                        <a:t>Protected Characteristics</a:t>
                      </a:r>
                    </a:p>
                  </a:txBody>
                  <a:tcPr anchor="ctr"/>
                </a:tc>
                <a:tc>
                  <a:txBody>
                    <a:bodyPr/>
                    <a:lstStyle/>
                    <a:p>
                      <a:pPr algn="ctr"/>
                      <a:r>
                        <a:rPr lang="en-GB" b="1" dirty="0"/>
                        <a:t>Matter of Acosta (USA) 1985</a:t>
                      </a:r>
                    </a:p>
                    <a:p>
                      <a:pPr algn="ctr"/>
                      <a:r>
                        <a:rPr lang="en-GB" b="1" dirty="0"/>
                        <a:t>Ward (Canada) 1993</a:t>
                      </a:r>
                    </a:p>
                    <a:p>
                      <a:pPr algn="ctr"/>
                      <a:r>
                        <a:rPr lang="en-GB" b="1" dirty="0"/>
                        <a:t>Islam v SSHD (UK) 1999</a:t>
                      </a:r>
                    </a:p>
                  </a:txBody>
                  <a:tcPr anchor="ctr"/>
                </a:tc>
                <a:tc>
                  <a:txBody>
                    <a:bodyPr/>
                    <a:lstStyle/>
                    <a:p>
                      <a:pPr algn="ctr"/>
                      <a:r>
                        <a:rPr lang="en-GB" sz="1800" i="1" dirty="0"/>
                        <a:t>Ejusdem Generis (of the same kind)</a:t>
                      </a:r>
                    </a:p>
                    <a:p>
                      <a:pPr algn="ctr"/>
                      <a:r>
                        <a:rPr lang="en-GB" sz="1800" i="0" dirty="0"/>
                        <a:t>Immutable characteristics, develops with state law-making</a:t>
                      </a:r>
                    </a:p>
                    <a:p>
                      <a:pPr marL="0" marR="0" lvl="0" indent="0" algn="ctr">
                        <a:lnSpc>
                          <a:spcPct val="100000"/>
                        </a:lnSpc>
                        <a:spcBef>
                          <a:spcPts val="0"/>
                        </a:spcBef>
                        <a:spcAft>
                          <a:spcPts val="0"/>
                        </a:spcAft>
                        <a:buNone/>
                      </a:pPr>
                      <a:r>
                        <a:rPr lang="en-GB" sz="1800" i="0" dirty="0"/>
                        <a:t>‘…innate </a:t>
                      </a:r>
                      <a:r>
                        <a:rPr lang="en-US" sz="1800" b="0" cap="none" spc="0" dirty="0">
                          <a:solidFill>
                            <a:schemeClr val="tx1"/>
                          </a:solidFill>
                        </a:rPr>
                        <a:t>unchangeable, or so fundamental to identity, conscience or the exercise of one’s human rights…’</a:t>
                      </a:r>
                    </a:p>
                  </a:txBody>
                  <a:tcPr anchor="ctr"/>
                </a:tc>
                <a:extLst>
                  <a:ext uri="{0D108BD9-81ED-4DB2-BD59-A6C34878D82A}">
                    <a16:rowId xmlns:a16="http://schemas.microsoft.com/office/drawing/2014/main" val="2744489845"/>
                  </a:ext>
                </a:extLst>
              </a:tr>
              <a:tr h="855075">
                <a:tc>
                  <a:txBody>
                    <a:bodyPr/>
                    <a:lstStyle/>
                    <a:p>
                      <a:pPr algn="ctr"/>
                      <a:r>
                        <a:rPr lang="en-GB" b="1" dirty="0"/>
                        <a:t>Social Perception</a:t>
                      </a:r>
                    </a:p>
                  </a:txBody>
                  <a:tcPr anchor="ctr"/>
                </a:tc>
                <a:tc>
                  <a:txBody>
                    <a:bodyPr/>
                    <a:lstStyle/>
                    <a:p>
                      <a:pPr algn="ctr"/>
                      <a:r>
                        <a:rPr lang="en-GB" b="1" dirty="0"/>
                        <a:t>Matter of A-T (USA) 2007</a:t>
                      </a:r>
                    </a:p>
                  </a:txBody>
                  <a:tcPr anchor="ctr"/>
                </a:tc>
                <a:tc>
                  <a:txBody>
                    <a:bodyPr/>
                    <a:lstStyle/>
                    <a:p>
                      <a:pPr algn="ctr"/>
                      <a:r>
                        <a:rPr lang="en-GB" dirty="0"/>
                        <a:t>Social visibility, severability as a distinct group</a:t>
                      </a:r>
                    </a:p>
                    <a:p>
                      <a:pPr algn="ctr"/>
                      <a:r>
                        <a:rPr lang="en-GB" dirty="0"/>
                        <a:t>Giving ‘ordinary meaning’</a:t>
                      </a:r>
                    </a:p>
                  </a:txBody>
                  <a:tcPr anchor="ctr"/>
                </a:tc>
                <a:extLst>
                  <a:ext uri="{0D108BD9-81ED-4DB2-BD59-A6C34878D82A}">
                    <a16:rowId xmlns:a16="http://schemas.microsoft.com/office/drawing/2014/main" val="3521779924"/>
                  </a:ext>
                </a:extLst>
              </a:tr>
              <a:tr h="855075">
                <a:tc>
                  <a:txBody>
                    <a:bodyPr/>
                    <a:lstStyle/>
                    <a:p>
                      <a:pPr algn="ctr"/>
                      <a:r>
                        <a:rPr lang="en-GB" b="1" dirty="0"/>
                        <a:t>Alternative</a:t>
                      </a:r>
                    </a:p>
                  </a:txBody>
                  <a:tcPr anchor="ctr"/>
                </a:tc>
                <a:tc>
                  <a:txBody>
                    <a:bodyPr/>
                    <a:lstStyle/>
                    <a:p>
                      <a:pPr algn="ctr"/>
                      <a:r>
                        <a:rPr lang="en-GB" b="1" dirty="0"/>
                        <a:t>UNHCR Guidelines 2002</a:t>
                      </a:r>
                    </a:p>
                  </a:txBody>
                  <a:tcPr anchor="ctr"/>
                </a:tc>
                <a:tc>
                  <a:txBody>
                    <a:bodyPr/>
                    <a:lstStyle/>
                    <a:p>
                      <a:pPr algn="ctr"/>
                      <a:r>
                        <a:rPr lang="en-GB" dirty="0"/>
                        <a:t>Innate characteristic / essential voluntary association</a:t>
                      </a:r>
                    </a:p>
                    <a:p>
                      <a:pPr algn="ctr"/>
                      <a:r>
                        <a:rPr lang="en-GB" dirty="0"/>
                        <a:t>OR</a:t>
                      </a:r>
                    </a:p>
                    <a:p>
                      <a:pPr algn="ctr"/>
                      <a:r>
                        <a:rPr lang="en-GB" dirty="0"/>
                        <a:t>Perceived as having distinct identity to outside</a:t>
                      </a:r>
                    </a:p>
                  </a:txBody>
                  <a:tcPr anchor="ctr"/>
                </a:tc>
                <a:extLst>
                  <a:ext uri="{0D108BD9-81ED-4DB2-BD59-A6C34878D82A}">
                    <a16:rowId xmlns:a16="http://schemas.microsoft.com/office/drawing/2014/main" val="3149110174"/>
                  </a:ext>
                </a:extLst>
              </a:tr>
              <a:tr h="1320557">
                <a:tc>
                  <a:txBody>
                    <a:bodyPr/>
                    <a:lstStyle/>
                    <a:p>
                      <a:pPr algn="ctr"/>
                      <a:r>
                        <a:rPr lang="en-GB" b="1" dirty="0"/>
                        <a:t>Cumulative</a:t>
                      </a:r>
                    </a:p>
                  </a:txBody>
                  <a:tcPr anchor="ctr"/>
                </a:tc>
                <a:tc>
                  <a:txBody>
                    <a:bodyPr/>
                    <a:lstStyle/>
                    <a:p>
                      <a:pPr algn="ctr"/>
                      <a:r>
                        <a:rPr lang="en-GB" b="1" dirty="0"/>
                        <a:t>X, Y &amp; Z (CJEU) 2013</a:t>
                      </a:r>
                    </a:p>
                    <a:p>
                      <a:pPr algn="ctr"/>
                      <a:r>
                        <a:rPr lang="en-GB" b="1" dirty="0"/>
                        <a:t>EU Qualification Directive</a:t>
                      </a:r>
                    </a:p>
                    <a:p>
                      <a:pPr algn="ctr"/>
                      <a:r>
                        <a:rPr lang="en-GB" b="1" dirty="0"/>
                        <a:t>Nationality and Borders Act 2022</a:t>
                      </a:r>
                    </a:p>
                  </a:txBody>
                  <a:tcPr anchor="ctr"/>
                </a:tc>
                <a:tc>
                  <a:txBody>
                    <a:bodyPr/>
                    <a:lstStyle/>
                    <a:p>
                      <a:pPr algn="ctr"/>
                      <a:r>
                        <a:rPr lang="en-GB" dirty="0"/>
                        <a:t>Innate characteristic / essential voluntary association</a:t>
                      </a:r>
                    </a:p>
                    <a:p>
                      <a:pPr algn="ctr"/>
                      <a:r>
                        <a:rPr lang="en-GB" dirty="0"/>
                        <a:t>AND</a:t>
                      </a:r>
                    </a:p>
                    <a:p>
                      <a:pPr algn="ctr"/>
                      <a:r>
                        <a:rPr lang="en-GB" dirty="0"/>
                        <a:t>Perceived as having distinct identity to outside</a:t>
                      </a:r>
                    </a:p>
                    <a:p>
                      <a:pPr algn="ctr"/>
                      <a:endParaRPr lang="en-GB" dirty="0"/>
                    </a:p>
                  </a:txBody>
                  <a:tcPr anchor="ctr"/>
                </a:tc>
                <a:extLst>
                  <a:ext uri="{0D108BD9-81ED-4DB2-BD59-A6C34878D82A}">
                    <a16:rowId xmlns:a16="http://schemas.microsoft.com/office/drawing/2014/main" val="2464706467"/>
                  </a:ext>
                </a:extLst>
              </a:tr>
            </a:tbl>
          </a:graphicData>
        </a:graphic>
      </p:graphicFrame>
    </p:spTree>
    <p:extLst>
      <p:ext uri="{BB962C8B-B14F-4D97-AF65-F5344CB8AC3E}">
        <p14:creationId xmlns:p14="http://schemas.microsoft.com/office/powerpoint/2010/main" val="4913885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B143DB-3E81-39E2-77C0-BF8209B13FD0}"/>
              </a:ext>
            </a:extLst>
          </p:cNvPr>
          <p:cNvSpPr>
            <a:spLocks noGrp="1"/>
          </p:cNvSpPr>
          <p:nvPr>
            <p:ph type="title"/>
          </p:nvPr>
        </p:nvSpPr>
        <p:spPr/>
        <p:txBody>
          <a:bodyPr/>
          <a:lstStyle/>
          <a:p>
            <a:r>
              <a:rPr lang="en-GB" sz="2800" b="1" dirty="0">
                <a:latin typeface="+mn-lt"/>
              </a:rPr>
              <a:t>Alternative of Cumulative </a:t>
            </a:r>
          </a:p>
        </p:txBody>
      </p:sp>
      <p:sp>
        <p:nvSpPr>
          <p:cNvPr id="4" name="Text Placeholder 3">
            <a:extLst>
              <a:ext uri="{FF2B5EF4-FFF2-40B4-BE49-F238E27FC236}">
                <a16:creationId xmlns:a16="http://schemas.microsoft.com/office/drawing/2014/main" id="{7839D740-B883-6ADA-D698-562D2CFE6EEE}"/>
              </a:ext>
            </a:extLst>
          </p:cNvPr>
          <p:cNvSpPr>
            <a:spLocks noGrp="1"/>
          </p:cNvSpPr>
          <p:nvPr>
            <p:ph type="body" idx="15"/>
          </p:nvPr>
        </p:nvSpPr>
        <p:spPr>
          <a:xfrm>
            <a:off x="4194628" y="2040298"/>
            <a:ext cx="3138987" cy="291302"/>
          </a:xfrm>
        </p:spPr>
        <p:txBody>
          <a:bodyPr/>
          <a:lstStyle/>
          <a:p>
            <a:r>
              <a:rPr lang="en-GB" b="1" dirty="0">
                <a:latin typeface="+mn-lt"/>
              </a:rPr>
              <a:t>Internal Perception</a:t>
            </a:r>
          </a:p>
        </p:txBody>
      </p:sp>
      <p:sp>
        <p:nvSpPr>
          <p:cNvPr id="5" name="Content Placeholder 4">
            <a:extLst>
              <a:ext uri="{FF2B5EF4-FFF2-40B4-BE49-F238E27FC236}">
                <a16:creationId xmlns:a16="http://schemas.microsoft.com/office/drawing/2014/main" id="{034B06AA-31ED-B171-1E11-34BE389F7B79}"/>
              </a:ext>
            </a:extLst>
          </p:cNvPr>
          <p:cNvSpPr>
            <a:spLocks noGrp="1"/>
          </p:cNvSpPr>
          <p:nvPr>
            <p:ph sz="half" idx="2"/>
          </p:nvPr>
        </p:nvSpPr>
        <p:spPr>
          <a:xfrm>
            <a:off x="4194628" y="2422438"/>
            <a:ext cx="3380454" cy="1280758"/>
          </a:xfrm>
        </p:spPr>
        <p:txBody>
          <a:bodyPr>
            <a:normAutofit fontScale="25000" lnSpcReduction="20000"/>
          </a:bodyPr>
          <a:lstStyle/>
          <a:p>
            <a:pPr marL="0" indent="0">
              <a:buNone/>
            </a:pPr>
            <a:r>
              <a:rPr lang="en-US" sz="4800" b="1" dirty="0">
                <a:solidFill>
                  <a:schemeClr val="tx1"/>
                </a:solidFill>
              </a:rPr>
              <a:t>Ward v Canada (para 7) categories</a:t>
            </a:r>
          </a:p>
          <a:p>
            <a:pPr marL="342900" indent="-342900">
              <a:lnSpc>
                <a:spcPct val="120000"/>
              </a:lnSpc>
              <a:buFont typeface="+mj-lt"/>
              <a:buAutoNum type="arabicPeriod"/>
            </a:pPr>
            <a:r>
              <a:rPr lang="en-US" sz="4800" b="1" dirty="0">
                <a:solidFill>
                  <a:schemeClr val="tx1"/>
                </a:solidFill>
              </a:rPr>
              <a:t>Innate or unchangeable characteristic;</a:t>
            </a:r>
          </a:p>
          <a:p>
            <a:pPr marL="342900" indent="-342900">
              <a:lnSpc>
                <a:spcPct val="120000"/>
              </a:lnSpc>
              <a:buFont typeface="+mj-lt"/>
              <a:buAutoNum type="arabicPeriod"/>
            </a:pPr>
            <a:r>
              <a:rPr lang="en-US" sz="4800" b="1" dirty="0"/>
              <a:t>Members voluntarily associate for reasons so fundamental to their human dignity that they should not be forced to forsake the association; and</a:t>
            </a:r>
          </a:p>
          <a:p>
            <a:pPr marL="342900" indent="-342900">
              <a:lnSpc>
                <a:spcPct val="120000"/>
              </a:lnSpc>
              <a:buFont typeface="+mj-lt"/>
              <a:buAutoNum type="arabicPeriod"/>
            </a:pPr>
            <a:r>
              <a:rPr lang="en-US" sz="4800" b="1" dirty="0">
                <a:solidFill>
                  <a:schemeClr val="tx1"/>
                </a:solidFill>
              </a:rPr>
              <a:t>Associated by a former voluntary status, unalterable due to its h</a:t>
            </a:r>
            <a:r>
              <a:rPr lang="en-US" sz="4800" b="1" dirty="0"/>
              <a:t>istorical permanence.</a:t>
            </a:r>
          </a:p>
          <a:p>
            <a:pPr marL="0" indent="0">
              <a:buNone/>
            </a:pPr>
            <a:r>
              <a:rPr lang="en-US" sz="4800" b="1" dirty="0">
                <a:solidFill>
                  <a:schemeClr val="tx1"/>
                </a:solidFill>
              </a:rPr>
              <a:t>Development with principles of non-discrimination and human rights law</a:t>
            </a:r>
          </a:p>
          <a:p>
            <a:pPr marL="0" indent="0">
              <a:buNone/>
            </a:pPr>
            <a:endParaRPr lang="en-GB" dirty="0"/>
          </a:p>
        </p:txBody>
      </p:sp>
      <p:sp>
        <p:nvSpPr>
          <p:cNvPr id="6" name="Text Placeholder 5">
            <a:extLst>
              <a:ext uri="{FF2B5EF4-FFF2-40B4-BE49-F238E27FC236}">
                <a16:creationId xmlns:a16="http://schemas.microsoft.com/office/drawing/2014/main" id="{62D7B1B8-5D27-9AE6-9ED8-13C97E027C80}"/>
              </a:ext>
            </a:extLst>
          </p:cNvPr>
          <p:cNvSpPr>
            <a:spLocks noGrp="1"/>
          </p:cNvSpPr>
          <p:nvPr>
            <p:ph type="body" sz="quarter" idx="16"/>
          </p:nvPr>
        </p:nvSpPr>
        <p:spPr>
          <a:xfrm>
            <a:off x="7738712" y="2040039"/>
            <a:ext cx="3147514" cy="289017"/>
          </a:xfrm>
        </p:spPr>
        <p:txBody>
          <a:bodyPr/>
          <a:lstStyle/>
          <a:p>
            <a:r>
              <a:rPr lang="en-GB" b="1" dirty="0">
                <a:latin typeface="+mn-lt"/>
              </a:rPr>
              <a:t>External Perception</a:t>
            </a:r>
          </a:p>
        </p:txBody>
      </p:sp>
      <p:sp>
        <p:nvSpPr>
          <p:cNvPr id="7" name="Content Placeholder 6">
            <a:extLst>
              <a:ext uri="{FF2B5EF4-FFF2-40B4-BE49-F238E27FC236}">
                <a16:creationId xmlns:a16="http://schemas.microsoft.com/office/drawing/2014/main" id="{8E52E34A-FCFB-5E79-B483-284274DEAD5F}"/>
              </a:ext>
            </a:extLst>
          </p:cNvPr>
          <p:cNvSpPr>
            <a:spLocks noGrp="1"/>
          </p:cNvSpPr>
          <p:nvPr>
            <p:ph sz="quarter" idx="4"/>
          </p:nvPr>
        </p:nvSpPr>
        <p:spPr>
          <a:xfrm>
            <a:off x="7738712" y="2422438"/>
            <a:ext cx="2742418" cy="1280758"/>
          </a:xfrm>
        </p:spPr>
        <p:txBody>
          <a:bodyPr/>
          <a:lstStyle/>
          <a:p>
            <a:r>
              <a:rPr lang="en-US" b="1" dirty="0">
                <a:solidFill>
                  <a:schemeClr val="tx1"/>
                </a:solidFill>
              </a:rPr>
              <a:t>Group shares a common characteristic which sets them apart from society</a:t>
            </a:r>
          </a:p>
          <a:p>
            <a:r>
              <a:rPr lang="en-US" b="1" dirty="0">
                <a:solidFill>
                  <a:schemeClr val="tx1"/>
                </a:solidFill>
              </a:rPr>
              <a:t>Perception by society at large and persecutors</a:t>
            </a:r>
          </a:p>
        </p:txBody>
      </p:sp>
    </p:spTree>
    <p:extLst>
      <p:ext uri="{BB962C8B-B14F-4D97-AF65-F5344CB8AC3E}">
        <p14:creationId xmlns:p14="http://schemas.microsoft.com/office/powerpoint/2010/main" val="1286098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3">
            <a:extLst>
              <a:ext uri="{FF2B5EF4-FFF2-40B4-BE49-F238E27FC236}">
                <a16:creationId xmlns:a16="http://schemas.microsoft.com/office/drawing/2014/main" id="{228090D4-874B-D47A-2CBF-20E1A4057AAC}"/>
              </a:ext>
            </a:extLst>
          </p:cNvPr>
          <p:cNvSpPr txBox="1">
            <a:spLocks/>
          </p:cNvSpPr>
          <p:nvPr/>
        </p:nvSpPr>
        <p:spPr>
          <a:xfrm>
            <a:off x="1434115" y="959866"/>
            <a:ext cx="9683064" cy="787274"/>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When might persecution be a relevant element towards defining a group?</a:t>
            </a:r>
          </a:p>
        </p:txBody>
      </p:sp>
      <p:sp>
        <p:nvSpPr>
          <p:cNvPr id="8" name="Text Placeholder 3">
            <a:extLst>
              <a:ext uri="{FF2B5EF4-FFF2-40B4-BE49-F238E27FC236}">
                <a16:creationId xmlns:a16="http://schemas.microsoft.com/office/drawing/2014/main" id="{2FBC52C3-4C92-34C5-2293-C96DB11D32F0}"/>
              </a:ext>
            </a:extLst>
          </p:cNvPr>
          <p:cNvSpPr txBox="1">
            <a:spLocks/>
          </p:cNvSpPr>
          <p:nvPr/>
        </p:nvSpPr>
        <p:spPr>
          <a:xfrm>
            <a:off x="1434115" y="1896738"/>
            <a:ext cx="9683064" cy="787274"/>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Is there potential overlap between political opinion and particular social group?</a:t>
            </a:r>
          </a:p>
        </p:txBody>
      </p:sp>
      <p:sp>
        <p:nvSpPr>
          <p:cNvPr id="9" name="Text Placeholder 3">
            <a:extLst>
              <a:ext uri="{FF2B5EF4-FFF2-40B4-BE49-F238E27FC236}">
                <a16:creationId xmlns:a16="http://schemas.microsoft.com/office/drawing/2014/main" id="{C0D87470-6C17-9879-14F0-FBAFB1008E77}"/>
              </a:ext>
            </a:extLst>
          </p:cNvPr>
          <p:cNvSpPr txBox="1">
            <a:spLocks/>
          </p:cNvSpPr>
          <p:nvPr/>
        </p:nvSpPr>
        <p:spPr>
          <a:xfrm>
            <a:off x="1434115" y="4801794"/>
            <a:ext cx="9683064" cy="1416126"/>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Another scenario</a:t>
            </a:r>
          </a:p>
          <a:p>
            <a:pPr algn="ctr"/>
            <a:r>
              <a:rPr lang="en-GB" dirty="0">
                <a:latin typeface="+mn-lt"/>
              </a:rPr>
              <a:t>A 25-year-old woman who left her country of origin because she was experiencing extreme violence by her husband.</a:t>
            </a:r>
          </a:p>
          <a:p>
            <a:pPr algn="ctr"/>
            <a:r>
              <a:rPr lang="en-GB" dirty="0">
                <a:latin typeface="+mn-lt"/>
              </a:rPr>
              <a:t>What is her immutable characteristic?</a:t>
            </a:r>
          </a:p>
        </p:txBody>
      </p:sp>
      <p:sp>
        <p:nvSpPr>
          <p:cNvPr id="10" name="Text Placeholder 3">
            <a:extLst>
              <a:ext uri="{FF2B5EF4-FFF2-40B4-BE49-F238E27FC236}">
                <a16:creationId xmlns:a16="http://schemas.microsoft.com/office/drawing/2014/main" id="{0154BC86-8B4D-6D4D-1D84-644316ABD4E0}"/>
              </a:ext>
            </a:extLst>
          </p:cNvPr>
          <p:cNvSpPr txBox="1">
            <a:spLocks/>
          </p:cNvSpPr>
          <p:nvPr/>
        </p:nvSpPr>
        <p:spPr>
          <a:xfrm>
            <a:off x="1434115" y="2833610"/>
            <a:ext cx="9683064" cy="787274"/>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Do arguments of cultural relativism have place within the refugee definition?</a:t>
            </a:r>
          </a:p>
        </p:txBody>
      </p:sp>
      <p:sp>
        <p:nvSpPr>
          <p:cNvPr id="11" name="Text Placeholder 3">
            <a:extLst>
              <a:ext uri="{FF2B5EF4-FFF2-40B4-BE49-F238E27FC236}">
                <a16:creationId xmlns:a16="http://schemas.microsoft.com/office/drawing/2014/main" id="{21852A01-B449-3758-A2FF-A3A5DC6C33B4}"/>
              </a:ext>
            </a:extLst>
          </p:cNvPr>
          <p:cNvSpPr txBox="1">
            <a:spLocks/>
          </p:cNvSpPr>
          <p:nvPr/>
        </p:nvSpPr>
        <p:spPr>
          <a:xfrm>
            <a:off x="1434115" y="3864922"/>
            <a:ext cx="9683064" cy="787274"/>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How might particular social group perpetuate stereotype?</a:t>
            </a:r>
          </a:p>
        </p:txBody>
      </p:sp>
    </p:spTree>
    <p:extLst>
      <p:ext uri="{BB962C8B-B14F-4D97-AF65-F5344CB8AC3E}">
        <p14:creationId xmlns:p14="http://schemas.microsoft.com/office/powerpoint/2010/main" val="3736731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D3861-D25A-3242-6BF8-FD02A204A236}"/>
              </a:ext>
            </a:extLst>
          </p:cNvPr>
          <p:cNvSpPr>
            <a:spLocks noGrp="1"/>
          </p:cNvSpPr>
          <p:nvPr>
            <p:ph type="title"/>
          </p:nvPr>
        </p:nvSpPr>
        <p:spPr/>
        <p:txBody>
          <a:bodyPr/>
          <a:lstStyle/>
          <a:p>
            <a:r>
              <a:rPr lang="en-GB" b="1" dirty="0">
                <a:latin typeface="+mn-lt"/>
              </a:rPr>
              <a:t>New approaches, future developments?</a:t>
            </a:r>
          </a:p>
        </p:txBody>
      </p:sp>
      <p:sp>
        <p:nvSpPr>
          <p:cNvPr id="3" name="Text Placeholder 2">
            <a:extLst>
              <a:ext uri="{FF2B5EF4-FFF2-40B4-BE49-F238E27FC236}">
                <a16:creationId xmlns:a16="http://schemas.microsoft.com/office/drawing/2014/main" id="{AE0C41EE-F964-1C0A-2A5D-0B653B92820B}"/>
              </a:ext>
            </a:extLst>
          </p:cNvPr>
          <p:cNvSpPr>
            <a:spLocks noGrp="1"/>
          </p:cNvSpPr>
          <p:nvPr>
            <p:ph type="body" sz="quarter" idx="15"/>
          </p:nvPr>
        </p:nvSpPr>
        <p:spPr>
          <a:xfrm>
            <a:off x="5029200" y="1385055"/>
            <a:ext cx="2115103" cy="800752"/>
          </a:xfrm>
        </p:spPr>
        <p:txBody>
          <a:bodyPr>
            <a:normAutofit/>
          </a:bodyPr>
          <a:lstStyle/>
          <a:p>
            <a:r>
              <a:rPr lang="en-GB" sz="1600" b="1" dirty="0">
                <a:latin typeface="+mn-lt"/>
              </a:rPr>
              <a:t>International Human Rights Law</a:t>
            </a:r>
          </a:p>
        </p:txBody>
      </p:sp>
      <p:sp>
        <p:nvSpPr>
          <p:cNvPr id="4" name="Text Placeholder 3">
            <a:extLst>
              <a:ext uri="{FF2B5EF4-FFF2-40B4-BE49-F238E27FC236}">
                <a16:creationId xmlns:a16="http://schemas.microsoft.com/office/drawing/2014/main" id="{CF221464-B7BC-0EAB-032E-24268EC8EB74}"/>
              </a:ext>
            </a:extLst>
          </p:cNvPr>
          <p:cNvSpPr>
            <a:spLocks noGrp="1"/>
          </p:cNvSpPr>
          <p:nvPr>
            <p:ph type="body" sz="quarter" idx="20"/>
          </p:nvPr>
        </p:nvSpPr>
        <p:spPr>
          <a:xfrm>
            <a:off x="3976992" y="1829294"/>
            <a:ext cx="1183179" cy="492025"/>
          </a:xfrm>
        </p:spPr>
        <p:txBody>
          <a:bodyPr/>
          <a:lstStyle/>
          <a:p>
            <a:r>
              <a:rPr lang="en-GB" sz="1400" b="1" dirty="0"/>
              <a:t>UNCAT</a:t>
            </a:r>
            <a:endParaRPr lang="en-GB" b="1" dirty="0"/>
          </a:p>
        </p:txBody>
      </p:sp>
      <p:sp>
        <p:nvSpPr>
          <p:cNvPr id="5" name="Text Placeholder 4">
            <a:extLst>
              <a:ext uri="{FF2B5EF4-FFF2-40B4-BE49-F238E27FC236}">
                <a16:creationId xmlns:a16="http://schemas.microsoft.com/office/drawing/2014/main" id="{03E99260-076A-59C7-C669-62FBCC5AE6AE}"/>
              </a:ext>
            </a:extLst>
          </p:cNvPr>
          <p:cNvSpPr>
            <a:spLocks noGrp="1"/>
          </p:cNvSpPr>
          <p:nvPr>
            <p:ph type="body" sz="quarter" idx="26"/>
          </p:nvPr>
        </p:nvSpPr>
        <p:spPr>
          <a:xfrm>
            <a:off x="5160171" y="3250553"/>
            <a:ext cx="1909681" cy="1048575"/>
          </a:xfrm>
        </p:spPr>
        <p:txBody>
          <a:bodyPr/>
          <a:lstStyle/>
          <a:p>
            <a:r>
              <a:rPr lang="en-GB" dirty="0"/>
              <a:t>INTERNATIONAL REFUGEE LAW (1951 RC + 1967 </a:t>
            </a:r>
            <a:r>
              <a:rPr lang="en-GB" dirty="0" err="1"/>
              <a:t>Prot</a:t>
            </a:r>
            <a:r>
              <a:rPr lang="en-GB" dirty="0"/>
              <a:t>)</a:t>
            </a:r>
          </a:p>
        </p:txBody>
      </p:sp>
      <p:sp>
        <p:nvSpPr>
          <p:cNvPr id="6" name="Text Placeholder 5">
            <a:extLst>
              <a:ext uri="{FF2B5EF4-FFF2-40B4-BE49-F238E27FC236}">
                <a16:creationId xmlns:a16="http://schemas.microsoft.com/office/drawing/2014/main" id="{58521F56-C13C-93C6-93C9-90B59F2D5FFE}"/>
              </a:ext>
            </a:extLst>
          </p:cNvPr>
          <p:cNvSpPr>
            <a:spLocks noGrp="1"/>
          </p:cNvSpPr>
          <p:nvPr>
            <p:ph type="body" sz="quarter" idx="25"/>
          </p:nvPr>
        </p:nvSpPr>
        <p:spPr>
          <a:xfrm>
            <a:off x="2061412" y="3429001"/>
            <a:ext cx="1697442" cy="591854"/>
          </a:xfrm>
        </p:spPr>
        <p:txBody>
          <a:bodyPr/>
          <a:lstStyle/>
          <a:p>
            <a:r>
              <a:rPr lang="en-GB" sz="1800" b="1" dirty="0">
                <a:latin typeface="+mn-lt"/>
              </a:rPr>
              <a:t>International Humanitarian Law</a:t>
            </a:r>
          </a:p>
        </p:txBody>
      </p:sp>
      <p:sp>
        <p:nvSpPr>
          <p:cNvPr id="7" name="Text Placeholder 6">
            <a:extLst>
              <a:ext uri="{FF2B5EF4-FFF2-40B4-BE49-F238E27FC236}">
                <a16:creationId xmlns:a16="http://schemas.microsoft.com/office/drawing/2014/main" id="{590C89EF-E848-B609-8071-383628110380}"/>
              </a:ext>
            </a:extLst>
          </p:cNvPr>
          <p:cNvSpPr>
            <a:spLocks noGrp="1"/>
          </p:cNvSpPr>
          <p:nvPr>
            <p:ph type="body" sz="quarter" idx="19"/>
          </p:nvPr>
        </p:nvSpPr>
        <p:spPr>
          <a:xfrm>
            <a:off x="8446329" y="3528829"/>
            <a:ext cx="1684260" cy="492025"/>
          </a:xfrm>
        </p:spPr>
        <p:txBody>
          <a:bodyPr/>
          <a:lstStyle/>
          <a:p>
            <a:r>
              <a:rPr lang="en-GB" sz="1600" b="1" dirty="0">
                <a:latin typeface="+mn-lt"/>
              </a:rPr>
              <a:t>International Criminal Law</a:t>
            </a:r>
          </a:p>
        </p:txBody>
      </p:sp>
      <p:sp>
        <p:nvSpPr>
          <p:cNvPr id="8" name="Text Placeholder 7">
            <a:extLst>
              <a:ext uri="{FF2B5EF4-FFF2-40B4-BE49-F238E27FC236}">
                <a16:creationId xmlns:a16="http://schemas.microsoft.com/office/drawing/2014/main" id="{B8850680-8270-5BB6-5F04-6F72E3B0C151}"/>
              </a:ext>
            </a:extLst>
          </p:cNvPr>
          <p:cNvSpPr>
            <a:spLocks noGrp="1"/>
          </p:cNvSpPr>
          <p:nvPr>
            <p:ph type="body" sz="quarter" idx="22"/>
          </p:nvPr>
        </p:nvSpPr>
        <p:spPr>
          <a:xfrm>
            <a:off x="6792272" y="1447769"/>
            <a:ext cx="1183179" cy="492025"/>
          </a:xfrm>
        </p:spPr>
        <p:txBody>
          <a:bodyPr/>
          <a:lstStyle/>
          <a:p>
            <a:r>
              <a:rPr lang="en-GB" sz="1400" b="1" dirty="0"/>
              <a:t>CEDAW</a:t>
            </a:r>
          </a:p>
        </p:txBody>
      </p:sp>
      <p:sp>
        <p:nvSpPr>
          <p:cNvPr id="9" name="Text Placeholder 8">
            <a:extLst>
              <a:ext uri="{FF2B5EF4-FFF2-40B4-BE49-F238E27FC236}">
                <a16:creationId xmlns:a16="http://schemas.microsoft.com/office/drawing/2014/main" id="{22B96983-0F1B-B5D0-DA8A-6CEE3DE491BE}"/>
              </a:ext>
            </a:extLst>
          </p:cNvPr>
          <p:cNvSpPr>
            <a:spLocks noGrp="1"/>
          </p:cNvSpPr>
          <p:nvPr>
            <p:ph type="body" sz="quarter" idx="21"/>
          </p:nvPr>
        </p:nvSpPr>
        <p:spPr>
          <a:xfrm>
            <a:off x="4860759" y="2185807"/>
            <a:ext cx="1183179" cy="492025"/>
          </a:xfrm>
        </p:spPr>
        <p:txBody>
          <a:bodyPr/>
          <a:lstStyle/>
          <a:p>
            <a:r>
              <a:rPr lang="en-GB" sz="1400" b="1" dirty="0"/>
              <a:t>CRC</a:t>
            </a:r>
          </a:p>
        </p:txBody>
      </p:sp>
      <p:sp>
        <p:nvSpPr>
          <p:cNvPr id="10" name="Text Placeholder 9">
            <a:extLst>
              <a:ext uri="{FF2B5EF4-FFF2-40B4-BE49-F238E27FC236}">
                <a16:creationId xmlns:a16="http://schemas.microsoft.com/office/drawing/2014/main" id="{1B751CB8-AFF3-09E5-887D-C7127F3DBD2B}"/>
              </a:ext>
            </a:extLst>
          </p:cNvPr>
          <p:cNvSpPr>
            <a:spLocks noGrp="1"/>
          </p:cNvSpPr>
          <p:nvPr>
            <p:ph type="body" sz="quarter" idx="23"/>
          </p:nvPr>
        </p:nvSpPr>
        <p:spPr>
          <a:xfrm>
            <a:off x="6440241" y="2022695"/>
            <a:ext cx="1183179" cy="492025"/>
          </a:xfrm>
        </p:spPr>
        <p:txBody>
          <a:bodyPr/>
          <a:lstStyle/>
          <a:p>
            <a:r>
              <a:rPr lang="en-GB" sz="1400" b="1" dirty="0"/>
              <a:t>ICCPR</a:t>
            </a:r>
          </a:p>
        </p:txBody>
      </p:sp>
      <p:sp>
        <p:nvSpPr>
          <p:cNvPr id="11" name="Text Placeholder 10">
            <a:extLst>
              <a:ext uri="{FF2B5EF4-FFF2-40B4-BE49-F238E27FC236}">
                <a16:creationId xmlns:a16="http://schemas.microsoft.com/office/drawing/2014/main" id="{F7C6ECBB-323B-81E3-03A8-88C586FCF9CC}"/>
              </a:ext>
            </a:extLst>
          </p:cNvPr>
          <p:cNvSpPr>
            <a:spLocks noGrp="1"/>
          </p:cNvSpPr>
          <p:nvPr>
            <p:ph type="body" sz="quarter" idx="17"/>
          </p:nvPr>
        </p:nvSpPr>
        <p:spPr>
          <a:xfrm>
            <a:off x="4860759" y="5258053"/>
            <a:ext cx="2442410" cy="1503694"/>
          </a:xfrm>
        </p:spPr>
        <p:txBody>
          <a:bodyPr>
            <a:normAutofit/>
          </a:bodyPr>
          <a:lstStyle/>
          <a:p>
            <a:r>
              <a:rPr lang="en-GB" sz="1800" b="1" dirty="0"/>
              <a:t>Other complementary systems (Regional HR and RL) (Law of Sea)</a:t>
            </a:r>
          </a:p>
        </p:txBody>
      </p:sp>
      <p:sp>
        <p:nvSpPr>
          <p:cNvPr id="12" name="Text Placeholder 11">
            <a:extLst>
              <a:ext uri="{FF2B5EF4-FFF2-40B4-BE49-F238E27FC236}">
                <a16:creationId xmlns:a16="http://schemas.microsoft.com/office/drawing/2014/main" id="{4BE39A31-0B28-1767-43A4-7F0F73F0CE9C}"/>
              </a:ext>
            </a:extLst>
          </p:cNvPr>
          <p:cNvSpPr>
            <a:spLocks noGrp="1"/>
          </p:cNvSpPr>
          <p:nvPr>
            <p:ph type="body" sz="quarter" idx="24"/>
          </p:nvPr>
        </p:nvSpPr>
        <p:spPr>
          <a:xfrm>
            <a:off x="7144303" y="6158199"/>
            <a:ext cx="1183179" cy="492025"/>
          </a:xfrm>
        </p:spPr>
        <p:txBody>
          <a:bodyPr/>
          <a:lstStyle/>
          <a:p>
            <a:r>
              <a:rPr lang="en-GB" sz="1400" b="1" dirty="0"/>
              <a:t>ECHR</a:t>
            </a:r>
          </a:p>
        </p:txBody>
      </p:sp>
      <p:sp>
        <p:nvSpPr>
          <p:cNvPr id="13" name="Text Placeholder 11">
            <a:extLst>
              <a:ext uri="{FF2B5EF4-FFF2-40B4-BE49-F238E27FC236}">
                <a16:creationId xmlns:a16="http://schemas.microsoft.com/office/drawing/2014/main" id="{6021FC1F-2C34-6D62-D34E-D34B02345899}"/>
              </a:ext>
            </a:extLst>
          </p:cNvPr>
          <p:cNvSpPr txBox="1">
            <a:spLocks/>
          </p:cNvSpPr>
          <p:nvPr/>
        </p:nvSpPr>
        <p:spPr>
          <a:xfrm>
            <a:off x="3758854" y="6009900"/>
            <a:ext cx="1183179"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Banjul Charter</a:t>
            </a:r>
          </a:p>
        </p:txBody>
      </p:sp>
      <p:sp>
        <p:nvSpPr>
          <p:cNvPr id="14" name="Text Placeholder 11">
            <a:extLst>
              <a:ext uri="{FF2B5EF4-FFF2-40B4-BE49-F238E27FC236}">
                <a16:creationId xmlns:a16="http://schemas.microsoft.com/office/drawing/2014/main" id="{216D8DB4-6726-B536-8FD6-CA06E71015E4}"/>
              </a:ext>
            </a:extLst>
          </p:cNvPr>
          <p:cNvSpPr txBox="1">
            <a:spLocks/>
          </p:cNvSpPr>
          <p:nvPr/>
        </p:nvSpPr>
        <p:spPr>
          <a:xfrm>
            <a:off x="4144429" y="5284425"/>
            <a:ext cx="1183179"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ACHR</a:t>
            </a:r>
          </a:p>
        </p:txBody>
      </p:sp>
      <p:sp>
        <p:nvSpPr>
          <p:cNvPr id="15" name="Text Placeholder 11">
            <a:extLst>
              <a:ext uri="{FF2B5EF4-FFF2-40B4-BE49-F238E27FC236}">
                <a16:creationId xmlns:a16="http://schemas.microsoft.com/office/drawing/2014/main" id="{F510E7D3-D845-947C-C928-9541445FF1A3}"/>
              </a:ext>
            </a:extLst>
          </p:cNvPr>
          <p:cNvSpPr txBox="1">
            <a:spLocks/>
          </p:cNvSpPr>
          <p:nvPr/>
        </p:nvSpPr>
        <p:spPr>
          <a:xfrm>
            <a:off x="6415996" y="5042725"/>
            <a:ext cx="1183179"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Art 18, CFR</a:t>
            </a:r>
          </a:p>
        </p:txBody>
      </p:sp>
      <p:sp>
        <p:nvSpPr>
          <p:cNvPr id="16" name="Text Placeholder 11">
            <a:extLst>
              <a:ext uri="{FF2B5EF4-FFF2-40B4-BE49-F238E27FC236}">
                <a16:creationId xmlns:a16="http://schemas.microsoft.com/office/drawing/2014/main" id="{69472265-07C0-B3EA-5FCB-DA68A15ED248}"/>
              </a:ext>
            </a:extLst>
          </p:cNvPr>
          <p:cNvSpPr txBox="1">
            <a:spLocks/>
          </p:cNvSpPr>
          <p:nvPr/>
        </p:nvSpPr>
        <p:spPr>
          <a:xfrm>
            <a:off x="1329040" y="2758528"/>
            <a:ext cx="1909681"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Fourth Geneva Convention</a:t>
            </a:r>
          </a:p>
        </p:txBody>
      </p:sp>
      <p:sp>
        <p:nvSpPr>
          <p:cNvPr id="17" name="Text Placeholder 11">
            <a:extLst>
              <a:ext uri="{FF2B5EF4-FFF2-40B4-BE49-F238E27FC236}">
                <a16:creationId xmlns:a16="http://schemas.microsoft.com/office/drawing/2014/main" id="{3F110ABF-C44D-BA1B-F438-514C4D4DACCA}"/>
              </a:ext>
            </a:extLst>
          </p:cNvPr>
          <p:cNvSpPr txBox="1">
            <a:spLocks/>
          </p:cNvSpPr>
          <p:nvPr/>
        </p:nvSpPr>
        <p:spPr>
          <a:xfrm>
            <a:off x="1494662" y="4199303"/>
            <a:ext cx="2289032"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Optional Protocol on the Involvement of Children in Armed Conflict</a:t>
            </a:r>
          </a:p>
        </p:txBody>
      </p:sp>
      <p:sp>
        <p:nvSpPr>
          <p:cNvPr id="18" name="Text Placeholder 11">
            <a:extLst>
              <a:ext uri="{FF2B5EF4-FFF2-40B4-BE49-F238E27FC236}">
                <a16:creationId xmlns:a16="http://schemas.microsoft.com/office/drawing/2014/main" id="{DC2F1D1D-D86B-4F90-B64B-EB7C78AE75F0}"/>
              </a:ext>
            </a:extLst>
          </p:cNvPr>
          <p:cNvSpPr txBox="1">
            <a:spLocks/>
          </p:cNvSpPr>
          <p:nvPr/>
        </p:nvSpPr>
        <p:spPr>
          <a:xfrm>
            <a:off x="8991302" y="4053115"/>
            <a:ext cx="1183179"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Rome Statute</a:t>
            </a:r>
          </a:p>
        </p:txBody>
      </p:sp>
      <p:sp>
        <p:nvSpPr>
          <p:cNvPr id="19" name="Text Placeholder 11">
            <a:extLst>
              <a:ext uri="{FF2B5EF4-FFF2-40B4-BE49-F238E27FC236}">
                <a16:creationId xmlns:a16="http://schemas.microsoft.com/office/drawing/2014/main" id="{7D40DD88-EFC2-A74E-6F7A-B93938AFB5AE}"/>
              </a:ext>
            </a:extLst>
          </p:cNvPr>
          <p:cNvSpPr txBox="1">
            <a:spLocks/>
          </p:cNvSpPr>
          <p:nvPr/>
        </p:nvSpPr>
        <p:spPr>
          <a:xfrm>
            <a:off x="8449468" y="2966954"/>
            <a:ext cx="1183179" cy="492025"/>
          </a:xfrm>
          <a:prstGeom prst="rect">
            <a:avLst/>
          </a:prstGeom>
        </p:spPr>
        <p:txBody>
          <a:bodyPr vert="horz" lIns="91440" tIns="45720" rIns="91440" bIns="45720" rtlCol="0" anchor="ctr">
            <a:noAutofit/>
          </a:bodyPr>
          <a:lstStyle>
            <a:lvl1pPr marL="0" indent="0" algn="ctr" defTabSz="914400" rtl="0" eaLnBrk="1" latinLnBrk="0" hangingPunct="1">
              <a:lnSpc>
                <a:spcPct val="100000"/>
              </a:lnSpc>
              <a:spcBef>
                <a:spcPts val="1000"/>
              </a:spcBef>
              <a:buFont typeface="Arial" panose="020B0604020202020204" pitchFamily="34" charset="0"/>
              <a:buNone/>
              <a:defRPr sz="1050" kern="1200" cap="none" spc="0" baseline="0">
                <a:solidFill>
                  <a:schemeClr val="accent1">
                    <a:lumMod val="40000"/>
                    <a:lumOff val="60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400" b="1" dirty="0"/>
              <a:t>The </a:t>
            </a:r>
            <a:r>
              <a:rPr lang="en-GB" sz="1400" b="1" i="1" dirty="0"/>
              <a:t>Bemba </a:t>
            </a:r>
            <a:r>
              <a:rPr lang="en-GB" sz="1400" b="1" dirty="0"/>
              <a:t>judgement</a:t>
            </a:r>
          </a:p>
        </p:txBody>
      </p:sp>
    </p:spTree>
    <p:extLst>
      <p:ext uri="{BB962C8B-B14F-4D97-AF65-F5344CB8AC3E}">
        <p14:creationId xmlns:p14="http://schemas.microsoft.com/office/powerpoint/2010/main" val="21798392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5FC8B7-E217-1011-E545-642D7F3B1584}"/>
              </a:ext>
            </a:extLst>
          </p:cNvPr>
          <p:cNvSpPr>
            <a:spLocks noGrp="1"/>
          </p:cNvSpPr>
          <p:nvPr>
            <p:ph type="title"/>
          </p:nvPr>
        </p:nvSpPr>
        <p:spPr>
          <a:xfrm>
            <a:off x="1232891" y="1701800"/>
            <a:ext cx="4604287" cy="762000"/>
          </a:xfrm>
        </p:spPr>
        <p:txBody>
          <a:bodyPr>
            <a:normAutofit/>
          </a:bodyPr>
          <a:lstStyle/>
          <a:p>
            <a:r>
              <a:rPr lang="en-GB" b="1" dirty="0">
                <a:latin typeface="+mn-lt"/>
              </a:rPr>
              <a:t>The Case of </a:t>
            </a:r>
            <a:r>
              <a:rPr lang="en-GB" b="1" dirty="0" err="1">
                <a:latin typeface="+mn-lt"/>
              </a:rPr>
              <a:t>Atah</a:t>
            </a:r>
            <a:endParaRPr lang="en-GB" b="1" dirty="0">
              <a:latin typeface="+mn-lt"/>
            </a:endParaRPr>
          </a:p>
        </p:txBody>
      </p:sp>
      <p:sp>
        <p:nvSpPr>
          <p:cNvPr id="3" name="Text Placeholder 2">
            <a:extLst>
              <a:ext uri="{FF2B5EF4-FFF2-40B4-BE49-F238E27FC236}">
                <a16:creationId xmlns:a16="http://schemas.microsoft.com/office/drawing/2014/main" id="{AFF9D033-AA4E-1D73-E83C-62E791BB4A41}"/>
              </a:ext>
            </a:extLst>
          </p:cNvPr>
          <p:cNvSpPr txBox="1">
            <a:spLocks/>
          </p:cNvSpPr>
          <p:nvPr/>
        </p:nvSpPr>
        <p:spPr>
          <a:xfrm>
            <a:off x="1232891" y="2949575"/>
            <a:ext cx="4369440" cy="5703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b="1" dirty="0">
                <a:solidFill>
                  <a:schemeClr val="accent4"/>
                </a:solidFill>
              </a:rPr>
              <a:t>Is </a:t>
            </a:r>
            <a:r>
              <a:rPr lang="en-GB" b="1" dirty="0" err="1">
                <a:solidFill>
                  <a:schemeClr val="accent4"/>
                </a:solidFill>
              </a:rPr>
              <a:t>Atah</a:t>
            </a:r>
            <a:r>
              <a:rPr lang="en-GB" b="1" dirty="0">
                <a:solidFill>
                  <a:schemeClr val="accent4"/>
                </a:solidFill>
              </a:rPr>
              <a:t> a 1951 Convention refugee?</a:t>
            </a:r>
          </a:p>
        </p:txBody>
      </p:sp>
    </p:spTree>
    <p:extLst>
      <p:ext uri="{BB962C8B-B14F-4D97-AF65-F5344CB8AC3E}">
        <p14:creationId xmlns:p14="http://schemas.microsoft.com/office/powerpoint/2010/main" val="299292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3CC56-4556-BB7B-8A6A-E312F5128BE5}"/>
              </a:ext>
            </a:extLst>
          </p:cNvPr>
          <p:cNvSpPr>
            <a:spLocks noGrp="1"/>
          </p:cNvSpPr>
          <p:nvPr>
            <p:ph type="title"/>
          </p:nvPr>
        </p:nvSpPr>
        <p:spPr/>
        <p:txBody>
          <a:bodyPr/>
          <a:lstStyle/>
          <a:p>
            <a:r>
              <a:rPr lang="en-GB" dirty="0"/>
              <a:t>Essay Topics</a:t>
            </a:r>
          </a:p>
        </p:txBody>
      </p:sp>
      <p:sp>
        <p:nvSpPr>
          <p:cNvPr id="5" name="Text Placeholder 4">
            <a:extLst>
              <a:ext uri="{FF2B5EF4-FFF2-40B4-BE49-F238E27FC236}">
                <a16:creationId xmlns:a16="http://schemas.microsoft.com/office/drawing/2014/main" id="{7BD92D9D-20EF-2D02-132D-2E359DCB98E4}"/>
              </a:ext>
            </a:extLst>
          </p:cNvPr>
          <p:cNvSpPr>
            <a:spLocks noGrp="1"/>
          </p:cNvSpPr>
          <p:nvPr>
            <p:ph type="body" sz="quarter" idx="19"/>
          </p:nvPr>
        </p:nvSpPr>
        <p:spPr/>
        <p:txBody>
          <a:bodyPr>
            <a:noAutofit/>
          </a:bodyPr>
          <a:lstStyle/>
          <a:p>
            <a:r>
              <a:rPr lang="en-GB" sz="2000" b="1" dirty="0"/>
              <a:t>Formative deadline </a:t>
            </a:r>
          </a:p>
          <a:p>
            <a:r>
              <a:rPr lang="en-GB" sz="2000" b="1" dirty="0"/>
              <a:t>08 Nov</a:t>
            </a:r>
          </a:p>
        </p:txBody>
      </p:sp>
      <p:sp>
        <p:nvSpPr>
          <p:cNvPr id="7" name="Text Placeholder 3">
            <a:extLst>
              <a:ext uri="{FF2B5EF4-FFF2-40B4-BE49-F238E27FC236}">
                <a16:creationId xmlns:a16="http://schemas.microsoft.com/office/drawing/2014/main" id="{3466D51E-0C78-0E75-259E-7E36F4B6144F}"/>
              </a:ext>
            </a:extLst>
          </p:cNvPr>
          <p:cNvSpPr txBox="1">
            <a:spLocks/>
          </p:cNvSpPr>
          <p:nvPr/>
        </p:nvSpPr>
        <p:spPr>
          <a:xfrm>
            <a:off x="1908809" y="2149826"/>
            <a:ext cx="6309361" cy="787273"/>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Must be in the form of a question or statement</a:t>
            </a:r>
          </a:p>
        </p:txBody>
      </p:sp>
    </p:spTree>
    <p:extLst>
      <p:ext uri="{BB962C8B-B14F-4D97-AF65-F5344CB8AC3E}">
        <p14:creationId xmlns:p14="http://schemas.microsoft.com/office/powerpoint/2010/main" val="2881455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6069EE-E417-2999-A98E-83E3D8F7BB31}"/>
              </a:ext>
            </a:extLst>
          </p:cNvPr>
          <p:cNvSpPr>
            <a:spLocks noGrp="1"/>
          </p:cNvSpPr>
          <p:nvPr>
            <p:ph type="title"/>
          </p:nvPr>
        </p:nvSpPr>
        <p:spPr>
          <a:xfrm>
            <a:off x="838994" y="382587"/>
            <a:ext cx="10514011" cy="823913"/>
          </a:xfrm>
        </p:spPr>
        <p:txBody>
          <a:bodyPr/>
          <a:lstStyle/>
          <a:p>
            <a:r>
              <a:rPr lang="en-GB" b="1" dirty="0"/>
              <a:t>Next Week, Third Party Interventions</a:t>
            </a:r>
          </a:p>
        </p:txBody>
      </p:sp>
      <p:sp>
        <p:nvSpPr>
          <p:cNvPr id="4" name="Content Placeholder 3">
            <a:extLst>
              <a:ext uri="{FF2B5EF4-FFF2-40B4-BE49-F238E27FC236}">
                <a16:creationId xmlns:a16="http://schemas.microsoft.com/office/drawing/2014/main" id="{14AB7A36-750D-B3E2-491B-506FD415655D}"/>
              </a:ext>
            </a:extLst>
          </p:cNvPr>
          <p:cNvSpPr>
            <a:spLocks noGrp="1"/>
          </p:cNvSpPr>
          <p:nvPr>
            <p:ph sz="quarter" idx="15"/>
          </p:nvPr>
        </p:nvSpPr>
        <p:spPr>
          <a:xfrm>
            <a:off x="428138" y="2054942"/>
            <a:ext cx="11112499" cy="4078748"/>
          </a:xfrm>
        </p:spPr>
        <p:txBody>
          <a:bodyPr/>
          <a:lstStyle/>
          <a:p>
            <a:pPr algn="l"/>
            <a:r>
              <a:rPr lang="en-GB" sz="2000" b="1" i="0" dirty="0">
                <a:solidFill>
                  <a:srgbClr val="1D2125"/>
                </a:solidFill>
                <a:effectLst/>
                <a:latin typeface="+mn-lt"/>
              </a:rPr>
              <a:t>You are asked to prepare a third-party legal intervention</a:t>
            </a:r>
            <a:r>
              <a:rPr lang="en-GB" b="1" i="0" dirty="0">
                <a:solidFill>
                  <a:srgbClr val="1D2125"/>
                </a:solidFill>
                <a:effectLst/>
                <a:latin typeface="+mn-lt"/>
              </a:rPr>
              <a:t> </a:t>
            </a:r>
            <a:r>
              <a:rPr lang="en-GB" sz="2000" b="1" i="0" dirty="0">
                <a:solidFill>
                  <a:srgbClr val="1D2125"/>
                </a:solidFill>
                <a:effectLst/>
                <a:latin typeface="+mn-lt"/>
              </a:rPr>
              <a:t>to advise the Arcadian Refugee Appeals Board regarding </a:t>
            </a:r>
            <a:r>
              <a:rPr lang="en-GB" sz="2000" b="1" i="0" dirty="0" err="1">
                <a:solidFill>
                  <a:srgbClr val="1D2125"/>
                </a:solidFill>
                <a:effectLst/>
                <a:latin typeface="+mn-lt"/>
              </a:rPr>
              <a:t>Tolep’s</a:t>
            </a:r>
            <a:r>
              <a:rPr lang="en-GB" sz="2000" b="1" i="0" dirty="0">
                <a:solidFill>
                  <a:srgbClr val="1D2125"/>
                </a:solidFill>
                <a:effectLst/>
                <a:latin typeface="+mn-lt"/>
              </a:rPr>
              <a:t> case. As a legal advisor on behalf of UNHCR, your submissions will help the Appeals Board make a decision on the case. You should prepare a ‘best law’ interpretation on whether he could be excluded from refugee status according to article 1F of the 1951 Convention. Your interpretation should be based on relevant case law and materials, in line with article 31 of the Vienna Convention on the Law of Treaties.</a:t>
            </a:r>
          </a:p>
          <a:p>
            <a:pPr algn="l"/>
            <a:r>
              <a:rPr lang="en-GB" sz="2000" b="1" i="0" dirty="0">
                <a:solidFill>
                  <a:srgbClr val="1D2125"/>
                </a:solidFill>
                <a:effectLst/>
                <a:latin typeface="+mn-lt"/>
              </a:rPr>
              <a:t>Make notes on </a:t>
            </a:r>
            <a:r>
              <a:rPr lang="en-GB" sz="2000" b="1" i="0" dirty="0" err="1">
                <a:solidFill>
                  <a:srgbClr val="1D2125"/>
                </a:solidFill>
                <a:effectLst/>
                <a:latin typeface="+mn-lt"/>
              </a:rPr>
              <a:t>Tolep’s</a:t>
            </a:r>
            <a:r>
              <a:rPr lang="en-GB" sz="2000" b="1" i="0" dirty="0">
                <a:solidFill>
                  <a:srgbClr val="1D2125"/>
                </a:solidFill>
                <a:effectLst/>
                <a:latin typeface="+mn-lt"/>
              </a:rPr>
              <a:t> case and identify the relevant facts to an exclusion analysis. Propose arguments both for and against his exclusion from refugee status.</a:t>
            </a:r>
          </a:p>
          <a:p>
            <a:pPr algn="l"/>
            <a:r>
              <a:rPr lang="en-GB" sz="2000" b="1" i="0" dirty="0">
                <a:solidFill>
                  <a:srgbClr val="1D2125"/>
                </a:solidFill>
                <a:effectLst/>
                <a:latin typeface="+mn-lt"/>
              </a:rPr>
              <a:t>Additional Note: The fictional country of Arcadia is an EU Member State.</a:t>
            </a:r>
          </a:p>
          <a:p>
            <a:pPr algn="l"/>
            <a:endParaRPr lang="en-GB" sz="1600" b="1" i="0" u="sng" dirty="0">
              <a:solidFill>
                <a:srgbClr val="1D2125"/>
              </a:solidFill>
              <a:effectLst/>
              <a:latin typeface="+mn-lt"/>
            </a:endParaRPr>
          </a:p>
        </p:txBody>
      </p:sp>
    </p:spTree>
    <p:extLst>
      <p:ext uri="{BB962C8B-B14F-4D97-AF65-F5344CB8AC3E}">
        <p14:creationId xmlns:p14="http://schemas.microsoft.com/office/powerpoint/2010/main" val="38043644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08227" y="1052841"/>
            <a:ext cx="2971800" cy="787273"/>
          </a:xfrm>
        </p:spPr>
        <p:txBody>
          <a:bodyPr/>
          <a:lstStyle/>
          <a:p>
            <a:r>
              <a:rPr lang="en-GB" sz="2800" b="1" dirty="0">
                <a:latin typeface="+mn-lt"/>
              </a:rPr>
              <a:t>What did you think of the readings?</a:t>
            </a:r>
          </a:p>
        </p:txBody>
      </p:sp>
      <p:sp>
        <p:nvSpPr>
          <p:cNvPr id="3" name="Text Placeholder 2"/>
          <p:cNvSpPr>
            <a:spLocks noGrp="1"/>
          </p:cNvSpPr>
          <p:nvPr>
            <p:ph type="body" sz="quarter" idx="17"/>
          </p:nvPr>
        </p:nvSpPr>
        <p:spPr>
          <a:xfrm>
            <a:off x="1308227" y="2484477"/>
            <a:ext cx="1609319" cy="570336"/>
          </a:xfrm>
        </p:spPr>
        <p:txBody>
          <a:bodyPr/>
          <a:lstStyle/>
          <a:p>
            <a:r>
              <a:rPr lang="en-GB" b="1" dirty="0">
                <a:latin typeface="+mn-lt"/>
              </a:rPr>
              <a:t>MENTIMETER</a:t>
            </a:r>
          </a:p>
        </p:txBody>
      </p:sp>
      <p:sp>
        <p:nvSpPr>
          <p:cNvPr id="4" name="Text Placeholder 3"/>
          <p:cNvSpPr>
            <a:spLocks noGrp="1"/>
          </p:cNvSpPr>
          <p:nvPr>
            <p:ph type="body" sz="quarter" idx="18"/>
          </p:nvPr>
        </p:nvSpPr>
        <p:spPr>
          <a:xfrm>
            <a:off x="6096000" y="655572"/>
            <a:ext cx="1965798" cy="567854"/>
          </a:xfrm>
        </p:spPr>
        <p:txBody>
          <a:bodyPr>
            <a:normAutofit/>
          </a:bodyPr>
          <a:lstStyle/>
          <a:p>
            <a:r>
              <a:rPr lang="en-GB" sz="2400" b="1" dirty="0">
                <a:latin typeface="+mn-lt"/>
              </a:rPr>
              <a:t>OUTLINE</a:t>
            </a:r>
          </a:p>
        </p:txBody>
      </p:sp>
      <p:sp>
        <p:nvSpPr>
          <p:cNvPr id="5" name="Text Placeholder 4"/>
          <p:cNvSpPr>
            <a:spLocks noGrp="1"/>
          </p:cNvSpPr>
          <p:nvPr>
            <p:ph type="body" sz="quarter" idx="19"/>
          </p:nvPr>
        </p:nvSpPr>
        <p:spPr>
          <a:xfrm>
            <a:off x="6096000" y="1392028"/>
            <a:ext cx="5213684" cy="2184898"/>
          </a:xfrm>
        </p:spPr>
        <p:txBody>
          <a:bodyPr>
            <a:normAutofit/>
          </a:bodyPr>
          <a:lstStyle/>
          <a:p>
            <a:pPr marL="342900" indent="-342900">
              <a:lnSpc>
                <a:spcPct val="100000"/>
              </a:lnSpc>
              <a:buFont typeface="+mj-lt"/>
              <a:buAutoNum type="arabicPeriod"/>
            </a:pPr>
            <a:r>
              <a:rPr lang="en-GB" sz="2000" b="1" dirty="0">
                <a:latin typeface="+mn-lt"/>
              </a:rPr>
              <a:t>Refugee Definition: Elements</a:t>
            </a:r>
          </a:p>
          <a:p>
            <a:pPr marL="1143000" lvl="1" indent="-457200">
              <a:lnSpc>
                <a:spcPct val="100000"/>
              </a:lnSpc>
              <a:buFont typeface="+mj-lt"/>
              <a:buAutoNum type="alphaLcPeriod"/>
            </a:pPr>
            <a:r>
              <a:rPr lang="en-GB" sz="2000" b="1" dirty="0">
                <a:solidFill>
                  <a:schemeClr val="accent3"/>
                </a:solidFill>
              </a:rPr>
              <a:t>Nexus</a:t>
            </a:r>
          </a:p>
          <a:p>
            <a:pPr marL="1143000" lvl="1" indent="-457200">
              <a:lnSpc>
                <a:spcPct val="100000"/>
              </a:lnSpc>
              <a:buFont typeface="+mj-lt"/>
              <a:buAutoNum type="alphaLcPeriod"/>
            </a:pPr>
            <a:r>
              <a:rPr lang="en-GB" sz="2000" b="1" dirty="0">
                <a:solidFill>
                  <a:schemeClr val="accent3"/>
                </a:solidFill>
              </a:rPr>
              <a:t>Convention Grounds</a:t>
            </a:r>
          </a:p>
          <a:p>
            <a:pPr marL="457200" indent="-457200">
              <a:lnSpc>
                <a:spcPct val="100000"/>
              </a:lnSpc>
              <a:buFont typeface="+mj-lt"/>
              <a:buAutoNum type="arabicPeriod"/>
            </a:pPr>
            <a:r>
              <a:rPr lang="en-GB" sz="2000" b="1" dirty="0">
                <a:solidFill>
                  <a:schemeClr val="accent3"/>
                </a:solidFill>
                <a:latin typeface="+mn-lt"/>
              </a:rPr>
              <a:t>Group Presentations</a:t>
            </a:r>
          </a:p>
          <a:p>
            <a:pPr marL="457200" indent="-457200">
              <a:lnSpc>
                <a:spcPct val="100000"/>
              </a:lnSpc>
              <a:buFont typeface="+mj-lt"/>
              <a:buAutoNum type="arabicPeriod"/>
            </a:pPr>
            <a:r>
              <a:rPr lang="en-GB" sz="2000" b="1" dirty="0">
                <a:latin typeface="+mn-lt"/>
              </a:rPr>
              <a:t>Essay Question Feedback</a:t>
            </a:r>
            <a:endParaRPr lang="en-GB" sz="2000" b="1" dirty="0">
              <a:solidFill>
                <a:schemeClr val="accent3"/>
              </a:solidFill>
              <a:latin typeface="+mn-lt"/>
            </a:endParaRPr>
          </a:p>
        </p:txBody>
      </p:sp>
    </p:spTree>
    <p:extLst>
      <p:ext uri="{BB962C8B-B14F-4D97-AF65-F5344CB8AC3E}">
        <p14:creationId xmlns:p14="http://schemas.microsoft.com/office/powerpoint/2010/main" val="3905215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13B5681-7988-C0DE-4015-3749FE40BC9F}"/>
              </a:ext>
            </a:extLst>
          </p:cNvPr>
          <p:cNvSpPr/>
          <p:nvPr/>
        </p:nvSpPr>
        <p:spPr>
          <a:xfrm>
            <a:off x="1083251" y="999302"/>
            <a:ext cx="6908841" cy="5195179"/>
          </a:xfrm>
          <a:prstGeom prst="rect">
            <a:avLst/>
          </a:prstGeom>
          <a:solidFill>
            <a:schemeClr val="accent5">
              <a:lumMod val="20000"/>
              <a:lumOff val="80000"/>
            </a:schemeClr>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en-GB" sz="2400" b="1" dirty="0"/>
              <a:t>Article 1A(2) 1951 Refugee Convention [as modified by the 1967 Protocol]</a:t>
            </a:r>
          </a:p>
          <a:p>
            <a:pPr algn="ctr"/>
            <a:r>
              <a:rPr lang="en-GB" sz="2400" dirty="0"/>
              <a:t>‘A person who…owing to </a:t>
            </a:r>
            <a:r>
              <a:rPr lang="en-GB" sz="2400" b="1" u="sng" dirty="0">
                <a:solidFill>
                  <a:schemeClr val="accent1"/>
                </a:solidFill>
              </a:rPr>
              <a:t>well-founded fear </a:t>
            </a:r>
            <a:r>
              <a:rPr lang="en-GB" sz="2400" b="1" u="sng" dirty="0">
                <a:solidFill>
                  <a:srgbClr val="00B050"/>
                </a:solidFill>
              </a:rPr>
              <a:t>of being persecuted for</a:t>
            </a:r>
            <a:r>
              <a:rPr lang="en-GB" sz="2400" dirty="0"/>
              <a:t> </a:t>
            </a:r>
            <a:r>
              <a:rPr lang="en-GB" sz="2400" b="1" u="sng" dirty="0">
                <a:solidFill>
                  <a:srgbClr val="7030A0"/>
                </a:solidFill>
              </a:rPr>
              <a:t>reasons of race, religion, nationality, membership of a particular social group or political opinion</a:t>
            </a:r>
            <a:r>
              <a:rPr lang="en-GB" sz="2400" dirty="0"/>
              <a:t>, is </a:t>
            </a:r>
            <a:r>
              <a:rPr lang="en-GB" sz="2400" b="1" u="sng" dirty="0">
                <a:solidFill>
                  <a:srgbClr val="C00000"/>
                </a:solidFill>
              </a:rPr>
              <a:t>outside the country of his nationality </a:t>
            </a:r>
            <a:r>
              <a:rPr lang="en-GB" sz="2400" dirty="0"/>
              <a:t>and is </a:t>
            </a:r>
            <a:r>
              <a:rPr lang="en-GB" sz="2400" b="1" u="sng" dirty="0">
                <a:solidFill>
                  <a:srgbClr val="FF66CC"/>
                </a:solidFill>
              </a:rPr>
              <a:t>unable or, owing to such fear, is unwilling to avail himself of the protection</a:t>
            </a:r>
            <a:r>
              <a:rPr lang="en-GB" sz="2400" dirty="0"/>
              <a:t> </a:t>
            </a:r>
            <a:r>
              <a:rPr lang="en-GB" sz="2400" b="1" u="sng" dirty="0">
                <a:solidFill>
                  <a:srgbClr val="FF66CC"/>
                </a:solidFill>
              </a:rPr>
              <a:t>of that country</a:t>
            </a:r>
            <a:r>
              <a:rPr lang="en-GB" sz="2400" dirty="0"/>
              <a:t>; or who, not having a nationality and being outside the country of his former habitual residence as a result of such events, is unable or, owing to such fear is unwilling to return to it’</a:t>
            </a:r>
          </a:p>
        </p:txBody>
      </p:sp>
    </p:spTree>
    <p:extLst>
      <p:ext uri="{BB962C8B-B14F-4D97-AF65-F5344CB8AC3E}">
        <p14:creationId xmlns:p14="http://schemas.microsoft.com/office/powerpoint/2010/main" val="4267145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5E9351-6F1F-8F08-AB15-21D2CE310BCB}"/>
              </a:ext>
            </a:extLst>
          </p:cNvPr>
          <p:cNvSpPr>
            <a:spLocks noGrp="1"/>
          </p:cNvSpPr>
          <p:nvPr>
            <p:ph type="title"/>
          </p:nvPr>
        </p:nvSpPr>
        <p:spPr>
          <a:xfrm>
            <a:off x="1182091" y="1654992"/>
            <a:ext cx="4604287" cy="1215208"/>
          </a:xfrm>
        </p:spPr>
        <p:txBody>
          <a:bodyPr/>
          <a:lstStyle/>
          <a:p>
            <a:r>
              <a:rPr lang="en-GB" b="1" dirty="0">
                <a:latin typeface="+mn-lt"/>
              </a:rPr>
              <a:t>NEXUS</a:t>
            </a:r>
          </a:p>
        </p:txBody>
      </p:sp>
      <p:sp>
        <p:nvSpPr>
          <p:cNvPr id="4" name="Text Placeholder 2">
            <a:extLst>
              <a:ext uri="{FF2B5EF4-FFF2-40B4-BE49-F238E27FC236}">
                <a16:creationId xmlns:a16="http://schemas.microsoft.com/office/drawing/2014/main" id="{A3E67C13-83ED-2E29-9CC6-7500477E6B3C}"/>
              </a:ext>
            </a:extLst>
          </p:cNvPr>
          <p:cNvSpPr txBox="1">
            <a:spLocks/>
          </p:cNvSpPr>
          <p:nvPr/>
        </p:nvSpPr>
        <p:spPr>
          <a:xfrm>
            <a:off x="1067791" y="3045172"/>
            <a:ext cx="5345709" cy="5703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sz="2800" b="1" u="sng" dirty="0">
                <a:solidFill>
                  <a:srgbClr val="00B050"/>
                </a:solidFill>
              </a:rPr>
              <a:t>for</a:t>
            </a:r>
            <a:r>
              <a:rPr lang="en-GB" sz="2800" dirty="0"/>
              <a:t> </a:t>
            </a:r>
            <a:r>
              <a:rPr lang="en-GB" sz="2800" b="1" u="sng" dirty="0">
                <a:solidFill>
                  <a:srgbClr val="7030A0"/>
                </a:solidFill>
              </a:rPr>
              <a:t>reasons of</a:t>
            </a:r>
            <a:endParaRPr lang="en-GB" b="1" dirty="0">
              <a:solidFill>
                <a:schemeClr val="bg1">
                  <a:lumMod val="95000"/>
                </a:schemeClr>
              </a:solidFill>
            </a:endParaRPr>
          </a:p>
        </p:txBody>
      </p:sp>
      <p:sp>
        <p:nvSpPr>
          <p:cNvPr id="5" name="Text Placeholder 2">
            <a:extLst>
              <a:ext uri="{FF2B5EF4-FFF2-40B4-BE49-F238E27FC236}">
                <a16:creationId xmlns:a16="http://schemas.microsoft.com/office/drawing/2014/main" id="{5A040F13-0986-2A7C-2D0A-65C9D333D817}"/>
              </a:ext>
            </a:extLst>
          </p:cNvPr>
          <p:cNvSpPr txBox="1">
            <a:spLocks/>
          </p:cNvSpPr>
          <p:nvPr/>
        </p:nvSpPr>
        <p:spPr>
          <a:xfrm>
            <a:off x="7646357" y="2585032"/>
            <a:ext cx="2914316" cy="570336"/>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Aft>
                <a:spcPts val="1200"/>
              </a:spcAft>
              <a:buNone/>
            </a:pPr>
            <a:r>
              <a:rPr lang="en-GB" b="1" dirty="0">
                <a:solidFill>
                  <a:schemeClr val="bg1">
                    <a:lumMod val="95000"/>
                  </a:schemeClr>
                </a:solidFill>
              </a:rPr>
              <a:t>What is the nexus criterion?</a:t>
            </a:r>
          </a:p>
        </p:txBody>
      </p:sp>
    </p:spTree>
    <p:extLst>
      <p:ext uri="{BB962C8B-B14F-4D97-AF65-F5344CB8AC3E}">
        <p14:creationId xmlns:p14="http://schemas.microsoft.com/office/powerpoint/2010/main" val="41407765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E355F5-04BE-624F-8100-3A507C5F6DAD}"/>
              </a:ext>
            </a:extLst>
          </p:cNvPr>
          <p:cNvSpPr>
            <a:spLocks noGrp="1"/>
          </p:cNvSpPr>
          <p:nvPr>
            <p:ph type="title"/>
          </p:nvPr>
        </p:nvSpPr>
        <p:spPr>
          <a:xfrm>
            <a:off x="4130742" y="1072134"/>
            <a:ext cx="6286500" cy="954665"/>
          </a:xfrm>
        </p:spPr>
        <p:txBody>
          <a:bodyPr/>
          <a:lstStyle/>
          <a:p>
            <a:r>
              <a:rPr lang="en-GB" sz="2800" b="1" dirty="0">
                <a:latin typeface="+mn-lt"/>
              </a:rPr>
              <a:t>NEXUS criterion</a:t>
            </a:r>
            <a:endParaRPr lang="en-GB" sz="2800" dirty="0">
              <a:latin typeface="+mn-lt"/>
            </a:endParaRPr>
          </a:p>
        </p:txBody>
      </p:sp>
      <p:sp>
        <p:nvSpPr>
          <p:cNvPr id="7" name="Text Placeholder 6">
            <a:extLst>
              <a:ext uri="{FF2B5EF4-FFF2-40B4-BE49-F238E27FC236}">
                <a16:creationId xmlns:a16="http://schemas.microsoft.com/office/drawing/2014/main" id="{2C10F1CB-5384-0F9A-B622-B310CA9FFA58}"/>
              </a:ext>
            </a:extLst>
          </p:cNvPr>
          <p:cNvSpPr>
            <a:spLocks noGrp="1"/>
          </p:cNvSpPr>
          <p:nvPr>
            <p:ph type="body" sz="quarter" idx="16"/>
          </p:nvPr>
        </p:nvSpPr>
        <p:spPr>
          <a:xfrm>
            <a:off x="4365319" y="1842291"/>
            <a:ext cx="1739900" cy="322461"/>
          </a:xfrm>
        </p:spPr>
        <p:txBody>
          <a:bodyPr/>
          <a:lstStyle/>
          <a:p>
            <a:r>
              <a:rPr lang="en-GB" b="1" dirty="0">
                <a:latin typeface="+mn-lt"/>
              </a:rPr>
              <a:t>CONNECTION not causation</a:t>
            </a:r>
          </a:p>
        </p:txBody>
      </p:sp>
      <p:sp>
        <p:nvSpPr>
          <p:cNvPr id="10" name="Text Placeholder 9">
            <a:extLst>
              <a:ext uri="{FF2B5EF4-FFF2-40B4-BE49-F238E27FC236}">
                <a16:creationId xmlns:a16="http://schemas.microsoft.com/office/drawing/2014/main" id="{A998B059-C1DF-ECB2-51CE-9216AF14457D}"/>
              </a:ext>
            </a:extLst>
          </p:cNvPr>
          <p:cNvSpPr>
            <a:spLocks noGrp="1"/>
          </p:cNvSpPr>
          <p:nvPr>
            <p:ph type="body" sz="quarter" idx="17"/>
          </p:nvPr>
        </p:nvSpPr>
        <p:spPr>
          <a:xfrm>
            <a:off x="4365319" y="3014127"/>
            <a:ext cx="1739900" cy="322461"/>
          </a:xfrm>
        </p:spPr>
        <p:txBody>
          <a:bodyPr/>
          <a:lstStyle/>
          <a:p>
            <a:r>
              <a:rPr lang="en-GB" b="1" dirty="0">
                <a:latin typeface="+mn-lt"/>
              </a:rPr>
              <a:t>Bifurcated approach: Link to either </a:t>
            </a:r>
            <a:r>
              <a:rPr lang="en-GB" b="1" u="sng" dirty="0">
                <a:latin typeface="+mn-lt"/>
              </a:rPr>
              <a:t>persecution</a:t>
            </a:r>
            <a:r>
              <a:rPr lang="en-GB" b="1" dirty="0">
                <a:latin typeface="+mn-lt"/>
              </a:rPr>
              <a:t> or </a:t>
            </a:r>
            <a:r>
              <a:rPr lang="en-GB" b="1" u="sng" dirty="0">
                <a:latin typeface="+mn-lt"/>
              </a:rPr>
              <a:t>lack of protection </a:t>
            </a:r>
          </a:p>
        </p:txBody>
      </p:sp>
      <p:sp>
        <p:nvSpPr>
          <p:cNvPr id="6" name="Text Placeholder 2">
            <a:extLst>
              <a:ext uri="{FF2B5EF4-FFF2-40B4-BE49-F238E27FC236}">
                <a16:creationId xmlns:a16="http://schemas.microsoft.com/office/drawing/2014/main" id="{63E965D2-0DD7-44CC-7DA7-077180014BCB}"/>
              </a:ext>
            </a:extLst>
          </p:cNvPr>
          <p:cNvSpPr txBox="1">
            <a:spLocks/>
          </p:cNvSpPr>
          <p:nvPr/>
        </p:nvSpPr>
        <p:spPr>
          <a:xfrm>
            <a:off x="783441" y="1072133"/>
            <a:ext cx="2628353" cy="1720227"/>
          </a:xfrm>
          <a:prstGeom prst="rect">
            <a:avLst/>
          </a:prstGeom>
          <a:solidFill>
            <a:schemeClr val="accent3"/>
          </a:solidFill>
          <a:ln w="38100">
            <a:solidFill>
              <a:schemeClr val="accent1"/>
            </a:solidFill>
          </a:ln>
        </p:spPr>
        <p:txBody>
          <a:bodyPr anchor="ct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Aft>
                <a:spcPts val="1200"/>
              </a:spcAft>
              <a:buNone/>
            </a:pPr>
            <a:r>
              <a:rPr lang="en-GB" sz="2000" b="1" dirty="0">
                <a:solidFill>
                  <a:schemeClr val="accent2"/>
                </a:solidFill>
              </a:rPr>
              <a:t>What is the purpose of the nexus criterion?</a:t>
            </a:r>
          </a:p>
        </p:txBody>
      </p:sp>
      <p:sp>
        <p:nvSpPr>
          <p:cNvPr id="8" name="Text Placeholder 3">
            <a:extLst>
              <a:ext uri="{FF2B5EF4-FFF2-40B4-BE49-F238E27FC236}">
                <a16:creationId xmlns:a16="http://schemas.microsoft.com/office/drawing/2014/main" id="{2420781D-1721-994B-77F1-2C385FFB6867}"/>
              </a:ext>
            </a:extLst>
          </p:cNvPr>
          <p:cNvSpPr txBox="1">
            <a:spLocks/>
          </p:cNvSpPr>
          <p:nvPr/>
        </p:nvSpPr>
        <p:spPr>
          <a:xfrm>
            <a:off x="783441" y="2982684"/>
            <a:ext cx="2628353" cy="1686372"/>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sz="2000" b="1" spc="0" dirty="0">
                <a:solidFill>
                  <a:schemeClr val="accent2"/>
                </a:solidFill>
                <a:latin typeface="+mn-lt"/>
              </a:rPr>
              <a:t>Do you need to show that there is </a:t>
            </a:r>
            <a:r>
              <a:rPr lang="en-GB" sz="2000" b="1" i="1" spc="0" dirty="0">
                <a:solidFill>
                  <a:schemeClr val="accent2"/>
                </a:solidFill>
                <a:latin typeface="+mn-lt"/>
              </a:rPr>
              <a:t>malicious</a:t>
            </a:r>
            <a:r>
              <a:rPr lang="en-GB" sz="2000" b="1" spc="0" dirty="0">
                <a:solidFill>
                  <a:schemeClr val="accent2"/>
                </a:solidFill>
                <a:latin typeface="+mn-lt"/>
              </a:rPr>
              <a:t> intention?</a:t>
            </a:r>
          </a:p>
        </p:txBody>
      </p:sp>
      <p:sp>
        <p:nvSpPr>
          <p:cNvPr id="9" name="Text Placeholder 6">
            <a:extLst>
              <a:ext uri="{FF2B5EF4-FFF2-40B4-BE49-F238E27FC236}">
                <a16:creationId xmlns:a16="http://schemas.microsoft.com/office/drawing/2014/main" id="{9C9C5438-C592-FFFB-88B6-5F76BD09A32C}"/>
              </a:ext>
            </a:extLst>
          </p:cNvPr>
          <p:cNvSpPr txBox="1">
            <a:spLocks/>
          </p:cNvSpPr>
          <p:nvPr/>
        </p:nvSpPr>
        <p:spPr>
          <a:xfrm>
            <a:off x="6956732" y="1932246"/>
            <a:ext cx="3317977" cy="322461"/>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b="1" dirty="0">
                <a:latin typeface="+mn-lt"/>
              </a:rPr>
              <a:t>Lord Hoffmann example in Islam v SSHD, ex </a:t>
            </a:r>
            <a:r>
              <a:rPr lang="en-GB" b="1" dirty="0" err="1">
                <a:latin typeface="+mn-lt"/>
              </a:rPr>
              <a:t>parte</a:t>
            </a:r>
            <a:r>
              <a:rPr lang="en-GB" b="1" dirty="0">
                <a:latin typeface="+mn-lt"/>
              </a:rPr>
              <a:t> Shah [1999]</a:t>
            </a:r>
          </a:p>
        </p:txBody>
      </p:sp>
      <p:sp>
        <p:nvSpPr>
          <p:cNvPr id="11" name="Text Placeholder 6">
            <a:extLst>
              <a:ext uri="{FF2B5EF4-FFF2-40B4-BE49-F238E27FC236}">
                <a16:creationId xmlns:a16="http://schemas.microsoft.com/office/drawing/2014/main" id="{737B6D81-ADC0-6B71-D695-47CFBE91DFA7}"/>
              </a:ext>
            </a:extLst>
          </p:cNvPr>
          <p:cNvSpPr txBox="1">
            <a:spLocks/>
          </p:cNvSpPr>
          <p:nvPr/>
        </p:nvSpPr>
        <p:spPr>
          <a:xfrm>
            <a:off x="6956732" y="3429000"/>
            <a:ext cx="3160662" cy="322461"/>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b="1" dirty="0">
                <a:latin typeface="+mn-lt"/>
              </a:rPr>
              <a:t>Fundamental socio-political disenfranchisement, anchored in non-discrimination (direct/indirect discrimination)</a:t>
            </a:r>
          </a:p>
        </p:txBody>
      </p:sp>
      <p:sp>
        <p:nvSpPr>
          <p:cNvPr id="12" name="Text Placeholder 6">
            <a:extLst>
              <a:ext uri="{FF2B5EF4-FFF2-40B4-BE49-F238E27FC236}">
                <a16:creationId xmlns:a16="http://schemas.microsoft.com/office/drawing/2014/main" id="{746646E2-A737-664D-EF78-0D00B286C463}"/>
              </a:ext>
            </a:extLst>
          </p:cNvPr>
          <p:cNvSpPr txBox="1">
            <a:spLocks/>
          </p:cNvSpPr>
          <p:nvPr/>
        </p:nvSpPr>
        <p:spPr>
          <a:xfrm>
            <a:off x="6956732" y="4831202"/>
            <a:ext cx="4073218" cy="322461"/>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b="1" dirty="0">
                <a:latin typeface="+mn-lt"/>
              </a:rPr>
              <a:t>Predicament approach in conscription cases</a:t>
            </a:r>
          </a:p>
        </p:txBody>
      </p:sp>
      <p:sp>
        <p:nvSpPr>
          <p:cNvPr id="4" name="Text Placeholder 6">
            <a:extLst>
              <a:ext uri="{FF2B5EF4-FFF2-40B4-BE49-F238E27FC236}">
                <a16:creationId xmlns:a16="http://schemas.microsoft.com/office/drawing/2014/main" id="{4D2F75E2-A377-0B6A-157A-F839974FC376}"/>
              </a:ext>
            </a:extLst>
          </p:cNvPr>
          <p:cNvSpPr txBox="1">
            <a:spLocks/>
          </p:cNvSpPr>
          <p:nvPr/>
        </p:nvSpPr>
        <p:spPr>
          <a:xfrm>
            <a:off x="4365319" y="4515332"/>
            <a:ext cx="2253309" cy="369332"/>
          </a:xfrm>
          <a:prstGeom prst="rect">
            <a:avLst/>
          </a:prstGeom>
        </p:spPr>
        <p:txBody>
          <a:bodyPr vert="horz" lIns="0" tIns="45720" rIns="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r>
              <a:rPr lang="en-GB" b="1" dirty="0">
                <a:latin typeface="+mn-lt"/>
              </a:rPr>
              <a:t>Elias-Zacarias (US, 1992) v Refugee Appeal No 72635/01 (NZ, 2002)</a:t>
            </a:r>
          </a:p>
        </p:txBody>
      </p:sp>
    </p:spTree>
    <p:extLst>
      <p:ext uri="{BB962C8B-B14F-4D97-AF65-F5344CB8AC3E}">
        <p14:creationId xmlns:p14="http://schemas.microsoft.com/office/powerpoint/2010/main" val="2445411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61A05-0045-0D22-4A86-38D580297964}"/>
              </a:ext>
            </a:extLst>
          </p:cNvPr>
          <p:cNvSpPr>
            <a:spLocks noGrp="1"/>
          </p:cNvSpPr>
          <p:nvPr>
            <p:ph type="title"/>
          </p:nvPr>
        </p:nvSpPr>
        <p:spPr>
          <a:xfrm>
            <a:off x="1294759" y="929670"/>
            <a:ext cx="5885687" cy="787273"/>
          </a:xfrm>
        </p:spPr>
        <p:style>
          <a:lnRef idx="2">
            <a:schemeClr val="accent6">
              <a:shade val="15000"/>
            </a:schemeClr>
          </a:lnRef>
          <a:fillRef idx="1">
            <a:schemeClr val="accent6"/>
          </a:fillRef>
          <a:effectRef idx="0">
            <a:schemeClr val="accent6"/>
          </a:effectRef>
          <a:fontRef idx="minor">
            <a:schemeClr val="lt1"/>
          </a:fontRef>
        </p:style>
        <p:txBody>
          <a:bodyPr/>
          <a:lstStyle/>
          <a:p>
            <a:r>
              <a:rPr lang="en-GB" b="1" dirty="0">
                <a:latin typeface="+mn-lt"/>
              </a:rPr>
              <a:t>Convention Reasons</a:t>
            </a:r>
          </a:p>
        </p:txBody>
      </p:sp>
      <p:sp>
        <p:nvSpPr>
          <p:cNvPr id="3" name="Text Placeholder 2">
            <a:extLst>
              <a:ext uri="{FF2B5EF4-FFF2-40B4-BE49-F238E27FC236}">
                <a16:creationId xmlns:a16="http://schemas.microsoft.com/office/drawing/2014/main" id="{0B334D0F-0110-D607-D766-C0B80365B8D9}"/>
              </a:ext>
            </a:extLst>
          </p:cNvPr>
          <p:cNvSpPr>
            <a:spLocks noGrp="1"/>
          </p:cNvSpPr>
          <p:nvPr>
            <p:ph type="body" sz="quarter" idx="17"/>
          </p:nvPr>
        </p:nvSpPr>
        <p:spPr>
          <a:xfrm>
            <a:off x="1169632" y="2005697"/>
            <a:ext cx="2985267" cy="570336"/>
          </a:xfrm>
        </p:spPr>
        <p:txBody>
          <a:bodyPr>
            <a:normAutofit/>
          </a:bodyPr>
          <a:lstStyle/>
          <a:p>
            <a:pPr algn="ctr"/>
            <a:r>
              <a:rPr lang="en-GB" sz="3200" b="1" dirty="0">
                <a:latin typeface="+mn-lt"/>
              </a:rPr>
              <a:t>Race</a:t>
            </a:r>
          </a:p>
        </p:txBody>
      </p:sp>
      <p:sp>
        <p:nvSpPr>
          <p:cNvPr id="4" name="Text Placeholder 3">
            <a:extLst>
              <a:ext uri="{FF2B5EF4-FFF2-40B4-BE49-F238E27FC236}">
                <a16:creationId xmlns:a16="http://schemas.microsoft.com/office/drawing/2014/main" id="{B67FFD6F-3DC6-58EF-EE50-B4E0AEF04EB4}"/>
              </a:ext>
            </a:extLst>
          </p:cNvPr>
          <p:cNvSpPr>
            <a:spLocks noGrp="1"/>
          </p:cNvSpPr>
          <p:nvPr>
            <p:ph type="body" sz="quarter" idx="18"/>
          </p:nvPr>
        </p:nvSpPr>
        <p:spPr>
          <a:xfrm>
            <a:off x="962243" y="2861146"/>
            <a:ext cx="3400041" cy="567854"/>
          </a:xfrm>
        </p:spPr>
        <p:txBody>
          <a:bodyPr>
            <a:normAutofit/>
          </a:bodyPr>
          <a:lstStyle/>
          <a:p>
            <a:pPr algn="ctr"/>
            <a:r>
              <a:rPr lang="en-GB" sz="3200" b="1" dirty="0">
                <a:latin typeface="+mn-lt"/>
              </a:rPr>
              <a:t>Religion</a:t>
            </a:r>
          </a:p>
        </p:txBody>
      </p:sp>
      <p:sp>
        <p:nvSpPr>
          <p:cNvPr id="5" name="Text Placeholder 4">
            <a:extLst>
              <a:ext uri="{FF2B5EF4-FFF2-40B4-BE49-F238E27FC236}">
                <a16:creationId xmlns:a16="http://schemas.microsoft.com/office/drawing/2014/main" id="{85E582E9-DD34-575C-B5AF-A2F1F1605901}"/>
              </a:ext>
            </a:extLst>
          </p:cNvPr>
          <p:cNvSpPr>
            <a:spLocks noGrp="1"/>
          </p:cNvSpPr>
          <p:nvPr>
            <p:ph type="body" sz="quarter" idx="19"/>
          </p:nvPr>
        </p:nvSpPr>
        <p:spPr>
          <a:xfrm>
            <a:off x="1252608" y="3718215"/>
            <a:ext cx="2985267" cy="575289"/>
          </a:xfrm>
        </p:spPr>
        <p:txBody>
          <a:bodyPr>
            <a:normAutofit/>
          </a:bodyPr>
          <a:lstStyle/>
          <a:p>
            <a:pPr algn="ctr"/>
            <a:r>
              <a:rPr lang="en-GB" sz="3200" b="1" dirty="0">
                <a:latin typeface="+mn-lt"/>
              </a:rPr>
              <a:t>Nationality</a:t>
            </a:r>
          </a:p>
        </p:txBody>
      </p:sp>
      <p:sp>
        <p:nvSpPr>
          <p:cNvPr id="6" name="Text Placeholder 5">
            <a:extLst>
              <a:ext uri="{FF2B5EF4-FFF2-40B4-BE49-F238E27FC236}">
                <a16:creationId xmlns:a16="http://schemas.microsoft.com/office/drawing/2014/main" id="{F286BEDB-B5A2-6AB5-79EE-1C1316DAED8E}"/>
              </a:ext>
            </a:extLst>
          </p:cNvPr>
          <p:cNvSpPr>
            <a:spLocks noGrp="1"/>
          </p:cNvSpPr>
          <p:nvPr>
            <p:ph type="body" sz="quarter" idx="20"/>
          </p:nvPr>
        </p:nvSpPr>
        <p:spPr>
          <a:xfrm>
            <a:off x="879985" y="4574985"/>
            <a:ext cx="3730513" cy="880715"/>
          </a:xfrm>
        </p:spPr>
        <p:txBody>
          <a:bodyPr>
            <a:noAutofit/>
          </a:bodyPr>
          <a:lstStyle/>
          <a:p>
            <a:pPr algn="r"/>
            <a:r>
              <a:rPr lang="en-GB" sz="3200" b="1" dirty="0">
                <a:latin typeface="+mn-lt"/>
              </a:rPr>
              <a:t>Political Opinion</a:t>
            </a:r>
          </a:p>
        </p:txBody>
      </p:sp>
      <p:sp>
        <p:nvSpPr>
          <p:cNvPr id="7" name="TextBox 6">
            <a:extLst>
              <a:ext uri="{FF2B5EF4-FFF2-40B4-BE49-F238E27FC236}">
                <a16:creationId xmlns:a16="http://schemas.microsoft.com/office/drawing/2014/main" id="{ED0B0EDD-B71A-ED1E-37CC-5F278B86449A}"/>
              </a:ext>
            </a:extLst>
          </p:cNvPr>
          <p:cNvSpPr txBox="1"/>
          <p:nvPr/>
        </p:nvSpPr>
        <p:spPr>
          <a:xfrm>
            <a:off x="4591244" y="1910514"/>
            <a:ext cx="7490266" cy="64633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dirty="0">
                <a:solidFill>
                  <a:schemeClr val="accent2"/>
                </a:solidFill>
              </a:rPr>
              <a:t>Colour, ethnicity, heritage… (</a:t>
            </a:r>
            <a:r>
              <a:rPr lang="en-GB" b="1" i="1" dirty="0">
                <a:solidFill>
                  <a:schemeClr val="accent2"/>
                </a:solidFill>
              </a:rPr>
              <a:t>Horvath </a:t>
            </a:r>
            <a:r>
              <a:rPr lang="en-GB" b="1" dirty="0">
                <a:solidFill>
                  <a:schemeClr val="accent2"/>
                </a:solidFill>
              </a:rPr>
              <a:t>[UKHL 2000]); art 1(1) Convention on the Elimination of All Forms of Racial Discrimination</a:t>
            </a:r>
          </a:p>
        </p:txBody>
      </p:sp>
      <p:sp>
        <p:nvSpPr>
          <p:cNvPr id="8" name="TextBox 7">
            <a:extLst>
              <a:ext uri="{FF2B5EF4-FFF2-40B4-BE49-F238E27FC236}">
                <a16:creationId xmlns:a16="http://schemas.microsoft.com/office/drawing/2014/main" id="{28C66083-60BC-BCF0-F783-A78FC9F7F933}"/>
              </a:ext>
            </a:extLst>
          </p:cNvPr>
          <p:cNvSpPr txBox="1"/>
          <p:nvPr/>
        </p:nvSpPr>
        <p:spPr>
          <a:xfrm>
            <a:off x="4591245" y="2793339"/>
            <a:ext cx="7490265" cy="64633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dirty="0">
                <a:solidFill>
                  <a:schemeClr val="accent2"/>
                </a:solidFill>
              </a:rPr>
              <a:t>Theist, atheist, non-theist beliefs and practices… (Human Rights Committee, and </a:t>
            </a:r>
            <a:r>
              <a:rPr lang="en-GB" b="1" i="1" dirty="0">
                <a:solidFill>
                  <a:schemeClr val="accent2"/>
                </a:solidFill>
              </a:rPr>
              <a:t>X, Y and Z </a:t>
            </a:r>
            <a:r>
              <a:rPr lang="en-GB" b="1" dirty="0">
                <a:solidFill>
                  <a:schemeClr val="accent2"/>
                </a:solidFill>
              </a:rPr>
              <a:t>[CJEU 2012]</a:t>
            </a:r>
          </a:p>
        </p:txBody>
      </p:sp>
      <p:sp>
        <p:nvSpPr>
          <p:cNvPr id="9" name="TextBox 8">
            <a:extLst>
              <a:ext uri="{FF2B5EF4-FFF2-40B4-BE49-F238E27FC236}">
                <a16:creationId xmlns:a16="http://schemas.microsoft.com/office/drawing/2014/main" id="{942800A5-AF82-E3B5-D024-6D4481BB5AFB}"/>
              </a:ext>
            </a:extLst>
          </p:cNvPr>
          <p:cNvSpPr txBox="1"/>
          <p:nvPr/>
        </p:nvSpPr>
        <p:spPr>
          <a:xfrm>
            <a:off x="4610498" y="3730273"/>
            <a:ext cx="7490265" cy="64633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dirty="0">
                <a:solidFill>
                  <a:schemeClr val="accent2"/>
                </a:solidFill>
              </a:rPr>
              <a:t>Not restricted to citizenship, cultural/linguistic identity; statelessness</a:t>
            </a:r>
          </a:p>
        </p:txBody>
      </p:sp>
      <p:sp>
        <p:nvSpPr>
          <p:cNvPr id="10" name="TextBox 9">
            <a:extLst>
              <a:ext uri="{FF2B5EF4-FFF2-40B4-BE49-F238E27FC236}">
                <a16:creationId xmlns:a16="http://schemas.microsoft.com/office/drawing/2014/main" id="{9F11632E-1B98-6000-633A-0C2B3C538E12}"/>
              </a:ext>
            </a:extLst>
          </p:cNvPr>
          <p:cNvSpPr txBox="1"/>
          <p:nvPr/>
        </p:nvSpPr>
        <p:spPr>
          <a:xfrm>
            <a:off x="4610498" y="4544285"/>
            <a:ext cx="7471012" cy="1200329"/>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dirty="0">
                <a:solidFill>
                  <a:schemeClr val="accent2"/>
                </a:solidFill>
              </a:rPr>
              <a:t>Includes ‘any opinion on any matter in which the machines of the state…may be engaged’ (</a:t>
            </a:r>
            <a:r>
              <a:rPr lang="en-GB" b="1" i="1" dirty="0">
                <a:solidFill>
                  <a:schemeClr val="accent2"/>
                </a:solidFill>
              </a:rPr>
              <a:t>Ward </a:t>
            </a:r>
            <a:r>
              <a:rPr lang="en-GB" b="1" dirty="0">
                <a:solidFill>
                  <a:schemeClr val="accent2"/>
                </a:solidFill>
              </a:rPr>
              <a:t>[Canadian SC 1993]) as well as neutrality or absence of political opinion (RT (Zimbabwe) [UKSC 2012]; imputed or attributed</a:t>
            </a:r>
          </a:p>
        </p:txBody>
      </p:sp>
    </p:spTree>
    <p:extLst>
      <p:ext uri="{BB962C8B-B14F-4D97-AF65-F5344CB8AC3E}">
        <p14:creationId xmlns:p14="http://schemas.microsoft.com/office/powerpoint/2010/main" val="135051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15B3-E188-31ED-F970-8752D53DF1B4}"/>
              </a:ext>
            </a:extLst>
          </p:cNvPr>
          <p:cNvSpPr>
            <a:spLocks noGrp="1"/>
          </p:cNvSpPr>
          <p:nvPr>
            <p:ph type="title"/>
          </p:nvPr>
        </p:nvSpPr>
        <p:spPr>
          <a:xfrm>
            <a:off x="1297215" y="1376934"/>
            <a:ext cx="10249021" cy="954665"/>
          </a:xfrm>
        </p:spPr>
        <p:txBody>
          <a:bodyPr>
            <a:normAutofit/>
          </a:bodyPr>
          <a:lstStyle/>
          <a:p>
            <a:r>
              <a:rPr lang="en-GB" sz="3200" b="1" dirty="0">
                <a:latin typeface="+mn-lt"/>
              </a:rPr>
              <a:t>Common elements of Convention Grounds</a:t>
            </a:r>
          </a:p>
        </p:txBody>
      </p:sp>
      <p:sp>
        <p:nvSpPr>
          <p:cNvPr id="3" name="Text Placeholder 2">
            <a:extLst>
              <a:ext uri="{FF2B5EF4-FFF2-40B4-BE49-F238E27FC236}">
                <a16:creationId xmlns:a16="http://schemas.microsoft.com/office/drawing/2014/main" id="{574D5531-E24E-DF8F-C95A-91CBCF5A761F}"/>
              </a:ext>
            </a:extLst>
          </p:cNvPr>
          <p:cNvSpPr>
            <a:spLocks noGrp="1"/>
          </p:cNvSpPr>
          <p:nvPr>
            <p:ph type="body" idx="1"/>
          </p:nvPr>
        </p:nvSpPr>
        <p:spPr>
          <a:xfrm>
            <a:off x="1287758" y="2168526"/>
            <a:ext cx="2929524" cy="590548"/>
          </a:xfrm>
          <a:ln w="38100">
            <a:solidFill>
              <a:schemeClr val="accent1"/>
            </a:solidFill>
          </a:ln>
        </p:spPr>
        <p:txBody>
          <a:bodyPr anchor="ctr"/>
          <a:lstStyle/>
          <a:p>
            <a:pPr algn="ctr"/>
            <a:r>
              <a:rPr lang="en-GB" b="1" dirty="0">
                <a:latin typeface="+mn-lt"/>
              </a:rPr>
              <a:t>Non-discrimination</a:t>
            </a:r>
          </a:p>
        </p:txBody>
      </p:sp>
      <p:sp>
        <p:nvSpPr>
          <p:cNvPr id="4" name="Text Placeholder 3">
            <a:extLst>
              <a:ext uri="{FF2B5EF4-FFF2-40B4-BE49-F238E27FC236}">
                <a16:creationId xmlns:a16="http://schemas.microsoft.com/office/drawing/2014/main" id="{1BC01036-CB03-0C22-4DEB-17647C39087C}"/>
              </a:ext>
            </a:extLst>
          </p:cNvPr>
          <p:cNvSpPr>
            <a:spLocks noGrp="1"/>
          </p:cNvSpPr>
          <p:nvPr>
            <p:ph type="body" sz="quarter" idx="3"/>
          </p:nvPr>
        </p:nvSpPr>
        <p:spPr>
          <a:xfrm>
            <a:off x="4624024" y="2171368"/>
            <a:ext cx="2943951" cy="590548"/>
          </a:xfrm>
          <a:ln w="38100">
            <a:solidFill>
              <a:schemeClr val="accent1"/>
            </a:solidFill>
          </a:ln>
        </p:spPr>
        <p:txBody>
          <a:bodyPr anchor="ctr"/>
          <a:lstStyle/>
          <a:p>
            <a:pPr algn="ctr"/>
            <a:r>
              <a:rPr lang="en-GB" b="1" dirty="0">
                <a:latin typeface="+mn-lt"/>
              </a:rPr>
              <a:t>Expressed or imputed</a:t>
            </a:r>
          </a:p>
        </p:txBody>
      </p:sp>
      <p:sp>
        <p:nvSpPr>
          <p:cNvPr id="5" name="Content Placeholder 4">
            <a:extLst>
              <a:ext uri="{FF2B5EF4-FFF2-40B4-BE49-F238E27FC236}">
                <a16:creationId xmlns:a16="http://schemas.microsoft.com/office/drawing/2014/main" id="{D14824C6-6771-EAFA-9293-B1DA9A8C403B}"/>
              </a:ext>
            </a:extLst>
          </p:cNvPr>
          <p:cNvSpPr>
            <a:spLocks noGrp="1"/>
          </p:cNvSpPr>
          <p:nvPr>
            <p:ph sz="half" idx="2"/>
          </p:nvPr>
        </p:nvSpPr>
        <p:spPr>
          <a:xfrm>
            <a:off x="1287758" y="2935151"/>
            <a:ext cx="2929524" cy="744099"/>
          </a:xfrm>
        </p:spPr>
        <p:txBody>
          <a:bodyPr>
            <a:normAutofit/>
          </a:bodyPr>
          <a:lstStyle/>
          <a:p>
            <a:r>
              <a:rPr lang="en-GB" sz="1600" i="1" dirty="0" err="1"/>
              <a:t>Fornah</a:t>
            </a:r>
            <a:r>
              <a:rPr lang="en-GB" sz="1600" i="1" dirty="0"/>
              <a:t> </a:t>
            </a:r>
            <a:r>
              <a:rPr lang="en-GB" sz="1600" dirty="0"/>
              <a:t>[UKHL 2006]</a:t>
            </a:r>
            <a:endParaRPr lang="en-GB" sz="1600" i="1" dirty="0"/>
          </a:p>
        </p:txBody>
      </p:sp>
      <p:sp>
        <p:nvSpPr>
          <p:cNvPr id="6" name="Content Placeholder 5">
            <a:extLst>
              <a:ext uri="{FF2B5EF4-FFF2-40B4-BE49-F238E27FC236}">
                <a16:creationId xmlns:a16="http://schemas.microsoft.com/office/drawing/2014/main" id="{A217434A-F71C-16B1-E407-7FCDD67E6136}"/>
              </a:ext>
            </a:extLst>
          </p:cNvPr>
          <p:cNvSpPr>
            <a:spLocks noGrp="1"/>
          </p:cNvSpPr>
          <p:nvPr>
            <p:ph sz="quarter" idx="4"/>
          </p:nvPr>
        </p:nvSpPr>
        <p:spPr>
          <a:xfrm>
            <a:off x="4648950" y="2935151"/>
            <a:ext cx="2943951" cy="744099"/>
          </a:xfrm>
        </p:spPr>
        <p:txBody>
          <a:bodyPr>
            <a:normAutofit/>
          </a:bodyPr>
          <a:lstStyle/>
          <a:p>
            <a:r>
              <a:rPr lang="en-GB" sz="1600" dirty="0"/>
              <a:t>Acted upon or passive; non-cooperation / refusal to adhere</a:t>
            </a:r>
          </a:p>
        </p:txBody>
      </p:sp>
      <p:sp>
        <p:nvSpPr>
          <p:cNvPr id="7" name="Text Placeholder 6">
            <a:extLst>
              <a:ext uri="{FF2B5EF4-FFF2-40B4-BE49-F238E27FC236}">
                <a16:creationId xmlns:a16="http://schemas.microsoft.com/office/drawing/2014/main" id="{1971E5CE-87E1-7741-9584-6D3C87F2F783}"/>
              </a:ext>
            </a:extLst>
          </p:cNvPr>
          <p:cNvSpPr>
            <a:spLocks noGrp="1"/>
          </p:cNvSpPr>
          <p:nvPr>
            <p:ph type="body" idx="13"/>
          </p:nvPr>
        </p:nvSpPr>
        <p:spPr>
          <a:xfrm>
            <a:off x="1287758" y="3852539"/>
            <a:ext cx="2929524" cy="1003049"/>
          </a:xfrm>
          <a:ln w="38100">
            <a:solidFill>
              <a:schemeClr val="accent1"/>
            </a:solidFill>
          </a:ln>
        </p:spPr>
        <p:txBody>
          <a:bodyPr anchor="ctr">
            <a:normAutofit/>
          </a:bodyPr>
          <a:lstStyle/>
          <a:p>
            <a:pPr algn="ctr"/>
            <a:r>
              <a:rPr lang="en-GB" b="1" dirty="0">
                <a:latin typeface="+mn-lt"/>
              </a:rPr>
              <a:t>Motives of refugee or persecutor not required</a:t>
            </a:r>
          </a:p>
        </p:txBody>
      </p:sp>
      <p:sp>
        <p:nvSpPr>
          <p:cNvPr id="8" name="Text Placeholder 7">
            <a:extLst>
              <a:ext uri="{FF2B5EF4-FFF2-40B4-BE49-F238E27FC236}">
                <a16:creationId xmlns:a16="http://schemas.microsoft.com/office/drawing/2014/main" id="{6554949E-D5C5-EDE0-A2D6-828FFE752FFB}"/>
              </a:ext>
            </a:extLst>
          </p:cNvPr>
          <p:cNvSpPr>
            <a:spLocks noGrp="1"/>
          </p:cNvSpPr>
          <p:nvPr>
            <p:ph type="body" sz="quarter" idx="15"/>
          </p:nvPr>
        </p:nvSpPr>
        <p:spPr>
          <a:xfrm>
            <a:off x="8191736" y="2279542"/>
            <a:ext cx="2703049" cy="1079675"/>
          </a:xfrm>
          <a:ln w="38100">
            <a:solidFill>
              <a:schemeClr val="accent1"/>
            </a:solidFill>
          </a:ln>
        </p:spPr>
        <p:txBody>
          <a:bodyPr anchor="ctr">
            <a:normAutofit/>
          </a:bodyPr>
          <a:lstStyle/>
          <a:p>
            <a:pPr algn="ctr"/>
            <a:r>
              <a:rPr lang="en-GB" b="1" dirty="0">
                <a:latin typeface="+mn-lt"/>
              </a:rPr>
              <a:t>Cannot ask for renunciation or concealment</a:t>
            </a:r>
          </a:p>
        </p:txBody>
      </p:sp>
      <p:sp>
        <p:nvSpPr>
          <p:cNvPr id="10" name="Content Placeholder 9">
            <a:extLst>
              <a:ext uri="{FF2B5EF4-FFF2-40B4-BE49-F238E27FC236}">
                <a16:creationId xmlns:a16="http://schemas.microsoft.com/office/drawing/2014/main" id="{063EA341-0C37-FED6-A071-A4C795D6D7BF}"/>
              </a:ext>
            </a:extLst>
          </p:cNvPr>
          <p:cNvSpPr>
            <a:spLocks noGrp="1"/>
          </p:cNvSpPr>
          <p:nvPr>
            <p:ph sz="quarter" idx="16"/>
          </p:nvPr>
        </p:nvSpPr>
        <p:spPr>
          <a:xfrm>
            <a:off x="8191737" y="3498784"/>
            <a:ext cx="2712506" cy="1356803"/>
          </a:xfrm>
        </p:spPr>
        <p:txBody>
          <a:bodyPr>
            <a:normAutofit/>
          </a:bodyPr>
          <a:lstStyle/>
          <a:p>
            <a:r>
              <a:rPr lang="en-GB" sz="1600" dirty="0"/>
              <a:t>Despite relevant rights being </a:t>
            </a:r>
            <a:r>
              <a:rPr lang="en-GB" sz="1600" dirty="0" err="1"/>
              <a:t>derogable</a:t>
            </a:r>
            <a:r>
              <a:rPr lang="en-GB" sz="1600" dirty="0"/>
              <a:t> and possibly subject to limitation (</a:t>
            </a:r>
            <a:r>
              <a:rPr lang="en-GB" sz="1600" i="1" dirty="0"/>
              <a:t>RT (Zimbabwe) </a:t>
            </a:r>
            <a:r>
              <a:rPr lang="en-GB" sz="1600" dirty="0"/>
              <a:t>[UKSC 2012] and </a:t>
            </a:r>
            <a:r>
              <a:rPr lang="en-GB" sz="1600" i="1" dirty="0"/>
              <a:t>X, Y, and Z</a:t>
            </a:r>
            <a:endParaRPr lang="en-GB" sz="1600" dirty="0"/>
          </a:p>
        </p:txBody>
      </p:sp>
      <p:sp>
        <p:nvSpPr>
          <p:cNvPr id="12" name="Text Placeholder 3">
            <a:extLst>
              <a:ext uri="{FF2B5EF4-FFF2-40B4-BE49-F238E27FC236}">
                <a16:creationId xmlns:a16="http://schemas.microsoft.com/office/drawing/2014/main" id="{C8EE8048-1457-9145-15D6-34347ACB482B}"/>
              </a:ext>
            </a:extLst>
          </p:cNvPr>
          <p:cNvSpPr txBox="1">
            <a:spLocks/>
          </p:cNvSpPr>
          <p:nvPr/>
        </p:nvSpPr>
        <p:spPr>
          <a:xfrm>
            <a:off x="4624024" y="3900923"/>
            <a:ext cx="2929524" cy="954665"/>
          </a:xfrm>
          <a:prstGeom prst="rect">
            <a:avLst/>
          </a:prstGeom>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Single or combination of causes</a:t>
            </a:r>
          </a:p>
        </p:txBody>
      </p:sp>
      <p:sp>
        <p:nvSpPr>
          <p:cNvPr id="13" name="Content Placeholder 5">
            <a:extLst>
              <a:ext uri="{FF2B5EF4-FFF2-40B4-BE49-F238E27FC236}">
                <a16:creationId xmlns:a16="http://schemas.microsoft.com/office/drawing/2014/main" id="{86073447-2963-C130-BDAE-809206A2DDBD}"/>
              </a:ext>
            </a:extLst>
          </p:cNvPr>
          <p:cNvSpPr txBox="1">
            <a:spLocks/>
          </p:cNvSpPr>
          <p:nvPr/>
        </p:nvSpPr>
        <p:spPr>
          <a:xfrm>
            <a:off x="4648949" y="5077261"/>
            <a:ext cx="2943951" cy="954665"/>
          </a:xfrm>
          <a:prstGeom prst="rect">
            <a:avLst/>
          </a:prstGeom>
        </p:spPr>
        <p:txBody>
          <a:bodyPr vert="horz" lIns="91440" tIns="45720" rIns="91440" bIns="45720" rtlCol="0">
            <a:normAutofit/>
          </a:bodyPr>
          <a:lstStyle>
            <a:lvl1pPr marL="0" indent="0" algn="l" defTabSz="914400" rtl="0" eaLnBrk="1" latinLnBrk="0" hangingPunct="1">
              <a:lnSpc>
                <a:spcPts val="1600"/>
              </a:lnSpc>
              <a:spcBef>
                <a:spcPts val="1000"/>
              </a:spcBef>
              <a:buFont typeface="Arial" panose="020B0604020202020204" pitchFamily="34" charset="0"/>
              <a:buNone/>
              <a:defRPr sz="12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1600" i="1" dirty="0" err="1"/>
              <a:t>Baballah</a:t>
            </a:r>
            <a:r>
              <a:rPr lang="en-GB" sz="1600" i="1" dirty="0"/>
              <a:t> </a:t>
            </a:r>
            <a:r>
              <a:rPr lang="en-GB" sz="1600" dirty="0"/>
              <a:t>[USCA, 9</a:t>
            </a:r>
            <a:r>
              <a:rPr lang="en-GB" sz="1600" baseline="30000" dirty="0"/>
              <a:t>th</a:t>
            </a:r>
            <a:r>
              <a:rPr lang="en-GB" sz="1600" dirty="0"/>
              <a:t> Circuit, 2003]</a:t>
            </a:r>
            <a:endParaRPr lang="en-GB" sz="1600" i="1" dirty="0"/>
          </a:p>
        </p:txBody>
      </p:sp>
    </p:spTree>
    <p:extLst>
      <p:ext uri="{BB962C8B-B14F-4D97-AF65-F5344CB8AC3E}">
        <p14:creationId xmlns:p14="http://schemas.microsoft.com/office/powerpoint/2010/main" val="8802082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61A05-0045-0D22-4A86-38D580297964}"/>
              </a:ext>
            </a:extLst>
          </p:cNvPr>
          <p:cNvSpPr>
            <a:spLocks noGrp="1"/>
          </p:cNvSpPr>
          <p:nvPr>
            <p:ph type="title"/>
          </p:nvPr>
        </p:nvSpPr>
        <p:spPr>
          <a:xfrm>
            <a:off x="1294759" y="929670"/>
            <a:ext cx="5885687" cy="787273"/>
          </a:xfrm>
        </p:spPr>
        <p:style>
          <a:lnRef idx="2">
            <a:schemeClr val="accent6">
              <a:shade val="15000"/>
            </a:schemeClr>
          </a:lnRef>
          <a:fillRef idx="1">
            <a:schemeClr val="accent6"/>
          </a:fillRef>
          <a:effectRef idx="0">
            <a:schemeClr val="accent6"/>
          </a:effectRef>
          <a:fontRef idx="minor">
            <a:schemeClr val="lt1"/>
          </a:fontRef>
        </p:style>
        <p:txBody>
          <a:bodyPr/>
          <a:lstStyle/>
          <a:p>
            <a:r>
              <a:rPr lang="en-GB" b="1" dirty="0">
                <a:latin typeface="+mn-lt"/>
              </a:rPr>
              <a:t>Convention Reasons</a:t>
            </a:r>
          </a:p>
        </p:txBody>
      </p:sp>
      <p:sp>
        <p:nvSpPr>
          <p:cNvPr id="3" name="Text Placeholder 2">
            <a:extLst>
              <a:ext uri="{FF2B5EF4-FFF2-40B4-BE49-F238E27FC236}">
                <a16:creationId xmlns:a16="http://schemas.microsoft.com/office/drawing/2014/main" id="{0B334D0F-0110-D607-D766-C0B80365B8D9}"/>
              </a:ext>
            </a:extLst>
          </p:cNvPr>
          <p:cNvSpPr>
            <a:spLocks noGrp="1"/>
          </p:cNvSpPr>
          <p:nvPr>
            <p:ph type="body" sz="quarter" idx="17"/>
          </p:nvPr>
        </p:nvSpPr>
        <p:spPr>
          <a:xfrm>
            <a:off x="1169632" y="2005696"/>
            <a:ext cx="2985267" cy="1603777"/>
          </a:xfrm>
        </p:spPr>
        <p:txBody>
          <a:bodyPr>
            <a:normAutofit fontScale="92500" lnSpcReduction="10000"/>
          </a:bodyPr>
          <a:lstStyle/>
          <a:p>
            <a:pPr algn="ctr"/>
            <a:r>
              <a:rPr lang="en-GB" sz="3200" b="1" dirty="0">
                <a:latin typeface="+mn-lt"/>
              </a:rPr>
              <a:t>Membership of a particular social group</a:t>
            </a:r>
          </a:p>
        </p:txBody>
      </p:sp>
      <p:sp>
        <p:nvSpPr>
          <p:cNvPr id="7" name="TextBox 6">
            <a:extLst>
              <a:ext uri="{FF2B5EF4-FFF2-40B4-BE49-F238E27FC236}">
                <a16:creationId xmlns:a16="http://schemas.microsoft.com/office/drawing/2014/main" id="{ED0B0EDD-B71A-ED1E-37CC-5F278B86449A}"/>
              </a:ext>
            </a:extLst>
          </p:cNvPr>
          <p:cNvSpPr txBox="1"/>
          <p:nvPr/>
        </p:nvSpPr>
        <p:spPr>
          <a:xfrm>
            <a:off x="4591244" y="1910514"/>
            <a:ext cx="7366535" cy="64633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i="1" dirty="0">
                <a:solidFill>
                  <a:srgbClr val="1D2125"/>
                </a:solidFill>
                <a:effectLst/>
                <a:latin typeface="Source Sans Pro" panose="020B0503030403020204" pitchFamily="34" charset="0"/>
              </a:rPr>
              <a:t>Canada (Attorney General) v. Ward [1993] 2 S.C.R. 689, 30 June 1993 (Supreme Court of Canada)</a:t>
            </a:r>
            <a:endParaRPr lang="en-GB" b="1" dirty="0">
              <a:solidFill>
                <a:schemeClr val="accent2"/>
              </a:solidFill>
            </a:endParaRPr>
          </a:p>
        </p:txBody>
      </p:sp>
      <p:sp>
        <p:nvSpPr>
          <p:cNvPr id="8" name="TextBox 7">
            <a:extLst>
              <a:ext uri="{FF2B5EF4-FFF2-40B4-BE49-F238E27FC236}">
                <a16:creationId xmlns:a16="http://schemas.microsoft.com/office/drawing/2014/main" id="{28C66083-60BC-BCF0-F783-A78FC9F7F933}"/>
              </a:ext>
            </a:extLst>
          </p:cNvPr>
          <p:cNvSpPr txBox="1"/>
          <p:nvPr/>
        </p:nvSpPr>
        <p:spPr>
          <a:xfrm>
            <a:off x="4591245" y="2654840"/>
            <a:ext cx="7366535" cy="923330"/>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i="1" dirty="0">
                <a:solidFill>
                  <a:srgbClr val="1D2125"/>
                </a:solidFill>
                <a:effectLst/>
                <a:latin typeface="Source Sans Pro" panose="020B0503030403020204" pitchFamily="34" charset="0"/>
              </a:rPr>
              <a:t>Islam v. Secretary of State for the Home Department; R v. Immigration Appeal Tribunal and Another, ex </a:t>
            </a:r>
            <a:r>
              <a:rPr lang="en-GB" b="1" i="1" dirty="0" err="1">
                <a:solidFill>
                  <a:srgbClr val="1D2125"/>
                </a:solidFill>
                <a:effectLst/>
                <a:latin typeface="Source Sans Pro" panose="020B0503030403020204" pitchFamily="34" charset="0"/>
              </a:rPr>
              <a:t>parte</a:t>
            </a:r>
            <a:r>
              <a:rPr lang="en-GB" b="1" i="1" dirty="0">
                <a:solidFill>
                  <a:srgbClr val="1D2125"/>
                </a:solidFill>
                <a:effectLst/>
                <a:latin typeface="Source Sans Pro" panose="020B0503030403020204" pitchFamily="34" charset="0"/>
              </a:rPr>
              <a:t> Shah [1999] UKHL 20, 25 March 1999 (UK House of Lords)</a:t>
            </a:r>
            <a:endParaRPr lang="en-GB" b="1" dirty="0">
              <a:solidFill>
                <a:schemeClr val="accent2"/>
              </a:solidFill>
            </a:endParaRPr>
          </a:p>
        </p:txBody>
      </p:sp>
      <p:sp>
        <p:nvSpPr>
          <p:cNvPr id="9" name="TextBox 8">
            <a:extLst>
              <a:ext uri="{FF2B5EF4-FFF2-40B4-BE49-F238E27FC236}">
                <a16:creationId xmlns:a16="http://schemas.microsoft.com/office/drawing/2014/main" id="{942800A5-AF82-E3B5-D024-6D4481BB5AFB}"/>
              </a:ext>
            </a:extLst>
          </p:cNvPr>
          <p:cNvSpPr txBox="1"/>
          <p:nvPr/>
        </p:nvSpPr>
        <p:spPr>
          <a:xfrm>
            <a:off x="4610498" y="3730273"/>
            <a:ext cx="7366535" cy="64633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r>
              <a:rPr lang="en-GB" b="1" i="1" dirty="0">
                <a:solidFill>
                  <a:srgbClr val="1D2125"/>
                </a:solidFill>
                <a:effectLst/>
                <a:latin typeface="Source Sans Pro" panose="020B0503030403020204" pitchFamily="34" charset="0"/>
              </a:rPr>
              <a:t>A and Another v Minister for Immigration and Ethnic Affairs and Another, [1997], Australia: High Court, 24 February 1997</a:t>
            </a:r>
            <a:endParaRPr lang="en-GB" b="1" dirty="0">
              <a:solidFill>
                <a:schemeClr val="accent2"/>
              </a:solidFill>
            </a:endParaRPr>
          </a:p>
        </p:txBody>
      </p:sp>
      <p:sp>
        <p:nvSpPr>
          <p:cNvPr id="10" name="TextBox 9">
            <a:extLst>
              <a:ext uri="{FF2B5EF4-FFF2-40B4-BE49-F238E27FC236}">
                <a16:creationId xmlns:a16="http://schemas.microsoft.com/office/drawing/2014/main" id="{9F11632E-1B98-6000-633A-0C2B3C538E12}"/>
              </a:ext>
            </a:extLst>
          </p:cNvPr>
          <p:cNvSpPr txBox="1"/>
          <p:nvPr/>
        </p:nvSpPr>
        <p:spPr>
          <a:xfrm>
            <a:off x="4591244" y="4528707"/>
            <a:ext cx="7366535" cy="369332"/>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pPr algn="l"/>
            <a:r>
              <a:rPr lang="en-GB" b="1" i="1" dirty="0">
                <a:solidFill>
                  <a:srgbClr val="1D2125"/>
                </a:solidFill>
                <a:effectLst/>
                <a:latin typeface="Source Sans Pro" panose="020B0503030403020204" pitchFamily="34" charset="0"/>
              </a:rPr>
              <a:t>Matter of KASINGA, 21 I&amp;N Dec. 257 (BIA 1996)</a:t>
            </a:r>
            <a:endParaRPr lang="en-GB" b="0" i="1" dirty="0">
              <a:solidFill>
                <a:srgbClr val="1D2125"/>
              </a:solidFill>
              <a:effectLst/>
              <a:latin typeface="Source Sans Pro" panose="020B0503030403020204" pitchFamily="34" charset="0"/>
            </a:endParaRPr>
          </a:p>
        </p:txBody>
      </p:sp>
      <p:sp>
        <p:nvSpPr>
          <p:cNvPr id="17" name="TextBox 16">
            <a:extLst>
              <a:ext uri="{FF2B5EF4-FFF2-40B4-BE49-F238E27FC236}">
                <a16:creationId xmlns:a16="http://schemas.microsoft.com/office/drawing/2014/main" id="{67ACE1BA-8E89-031F-7471-4B0EB25B9920}"/>
              </a:ext>
            </a:extLst>
          </p:cNvPr>
          <p:cNvSpPr txBox="1"/>
          <p:nvPr/>
        </p:nvSpPr>
        <p:spPr>
          <a:xfrm>
            <a:off x="4591244" y="5046397"/>
            <a:ext cx="7366535" cy="646331"/>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nchor="ctr">
            <a:spAutoFit/>
          </a:bodyPr>
          <a:lstStyle/>
          <a:p>
            <a:pPr algn="l"/>
            <a:r>
              <a:rPr lang="en-GB" b="1" i="1" dirty="0">
                <a:solidFill>
                  <a:srgbClr val="1D2125"/>
                </a:solidFill>
                <a:effectLst/>
                <a:latin typeface="Source Sans Pro" panose="020B0503030403020204" pitchFamily="34" charset="0"/>
              </a:rPr>
              <a:t>CJEU - C-199/12, C-200/12 and C-201/12, Minister </a:t>
            </a:r>
            <a:r>
              <a:rPr lang="en-GB" b="1" i="1" dirty="0" err="1">
                <a:solidFill>
                  <a:srgbClr val="1D2125"/>
                </a:solidFill>
                <a:effectLst/>
                <a:latin typeface="Source Sans Pro" panose="020B0503030403020204" pitchFamily="34" charset="0"/>
              </a:rPr>
              <a:t>voor</a:t>
            </a:r>
            <a:r>
              <a:rPr lang="en-GB" b="1" i="1" dirty="0">
                <a:solidFill>
                  <a:srgbClr val="1D2125"/>
                </a:solidFill>
                <a:effectLst/>
                <a:latin typeface="Source Sans Pro" panose="020B0503030403020204" pitchFamily="34" charset="0"/>
              </a:rPr>
              <a:t> </a:t>
            </a:r>
            <a:r>
              <a:rPr lang="en-GB" b="1" i="1" dirty="0" err="1">
                <a:solidFill>
                  <a:srgbClr val="1D2125"/>
                </a:solidFill>
                <a:effectLst/>
                <a:latin typeface="Source Sans Pro" panose="020B0503030403020204" pitchFamily="34" charset="0"/>
              </a:rPr>
              <a:t>Immigratie</a:t>
            </a:r>
            <a:r>
              <a:rPr lang="en-GB" b="1" i="1" dirty="0">
                <a:solidFill>
                  <a:srgbClr val="1D2125"/>
                </a:solidFill>
                <a:effectLst/>
                <a:latin typeface="Source Sans Pro" panose="020B0503030403020204" pitchFamily="34" charset="0"/>
              </a:rPr>
              <a:t> </a:t>
            </a:r>
            <a:r>
              <a:rPr lang="en-GB" b="1" i="1" dirty="0" err="1">
                <a:solidFill>
                  <a:srgbClr val="1D2125"/>
                </a:solidFill>
                <a:effectLst/>
                <a:latin typeface="Source Sans Pro" panose="020B0503030403020204" pitchFamily="34" charset="0"/>
              </a:rPr>
              <a:t>en</a:t>
            </a:r>
            <a:r>
              <a:rPr lang="en-GB" b="1" i="1" dirty="0">
                <a:solidFill>
                  <a:srgbClr val="1D2125"/>
                </a:solidFill>
                <a:effectLst/>
                <a:latin typeface="Source Sans Pro" panose="020B0503030403020204" pitchFamily="34" charset="0"/>
              </a:rPr>
              <a:t> </a:t>
            </a:r>
            <a:r>
              <a:rPr lang="en-GB" b="1" i="1" dirty="0" err="1">
                <a:solidFill>
                  <a:srgbClr val="1D2125"/>
                </a:solidFill>
                <a:effectLst/>
                <a:latin typeface="Source Sans Pro" panose="020B0503030403020204" pitchFamily="34" charset="0"/>
              </a:rPr>
              <a:t>Asiel</a:t>
            </a:r>
            <a:r>
              <a:rPr lang="en-GB" b="1" i="1" dirty="0">
                <a:solidFill>
                  <a:srgbClr val="1D2125"/>
                </a:solidFill>
                <a:effectLst/>
                <a:latin typeface="Source Sans Pro" panose="020B0503030403020204" pitchFamily="34" charset="0"/>
              </a:rPr>
              <a:t> v X, Y and Z</a:t>
            </a:r>
            <a:endParaRPr lang="en-GB" b="0" i="1" dirty="0">
              <a:solidFill>
                <a:srgbClr val="1D2125"/>
              </a:solidFill>
              <a:effectLst/>
              <a:latin typeface="Source Sans Pro" panose="020B0503030403020204" pitchFamily="34" charset="0"/>
            </a:endParaRPr>
          </a:p>
        </p:txBody>
      </p:sp>
      <p:sp>
        <p:nvSpPr>
          <p:cNvPr id="18" name="Text Placeholder 3">
            <a:extLst>
              <a:ext uri="{FF2B5EF4-FFF2-40B4-BE49-F238E27FC236}">
                <a16:creationId xmlns:a16="http://schemas.microsoft.com/office/drawing/2014/main" id="{A1A08ED7-8769-7F74-AFFB-9CE1C07CB67C}"/>
              </a:ext>
            </a:extLst>
          </p:cNvPr>
          <p:cNvSpPr>
            <a:spLocks noGrp="1"/>
          </p:cNvSpPr>
          <p:nvPr>
            <p:ph type="body" sz="quarter" idx="18"/>
          </p:nvPr>
        </p:nvSpPr>
        <p:spPr>
          <a:xfrm>
            <a:off x="962244" y="3994484"/>
            <a:ext cx="3400041" cy="1698243"/>
          </a:xfrm>
        </p:spPr>
        <p:txBody>
          <a:bodyPr>
            <a:normAutofit fontScale="85000" lnSpcReduction="10000"/>
          </a:bodyPr>
          <a:lstStyle/>
          <a:p>
            <a:pPr marL="342900" indent="-342900" algn="ctr">
              <a:buFont typeface="Arial" panose="020B0604020202020204" pitchFamily="34" charset="0"/>
              <a:buChar char="•"/>
            </a:pPr>
            <a:r>
              <a:rPr lang="en-GB" sz="2000" b="1" dirty="0">
                <a:latin typeface="+mn-lt"/>
              </a:rPr>
              <a:t>Main facts</a:t>
            </a:r>
          </a:p>
          <a:p>
            <a:pPr marL="342900" indent="-342900" algn="ctr">
              <a:buFont typeface="Arial" panose="020B0604020202020204" pitchFamily="34" charset="0"/>
              <a:buChar char="•"/>
            </a:pPr>
            <a:r>
              <a:rPr lang="en-GB" sz="2000" b="1" dirty="0">
                <a:latin typeface="+mn-lt"/>
              </a:rPr>
              <a:t>Court’s reasoning</a:t>
            </a:r>
          </a:p>
          <a:p>
            <a:pPr marL="342900" indent="-342900" algn="ctr">
              <a:buFont typeface="Arial" panose="020B0604020202020204" pitchFamily="34" charset="0"/>
              <a:buChar char="•"/>
            </a:pPr>
            <a:r>
              <a:rPr lang="en-GB" sz="2000" b="1" dirty="0">
                <a:latin typeface="+mn-lt"/>
              </a:rPr>
              <a:t>Consequences</a:t>
            </a:r>
          </a:p>
          <a:p>
            <a:pPr marL="342900" indent="-342900" algn="ctr">
              <a:buFont typeface="Arial" panose="020B0604020202020204" pitchFamily="34" charset="0"/>
              <a:buChar char="•"/>
            </a:pPr>
            <a:r>
              <a:rPr lang="en-GB" sz="2000" b="1" dirty="0">
                <a:latin typeface="+mn-lt"/>
              </a:rPr>
              <a:t>Implications</a:t>
            </a:r>
          </a:p>
          <a:p>
            <a:pPr marL="342900" indent="-342900" algn="ctr">
              <a:buFont typeface="Arial" panose="020B0604020202020204" pitchFamily="34" charset="0"/>
              <a:buChar char="•"/>
            </a:pPr>
            <a:r>
              <a:rPr lang="en-GB" sz="2000" b="1" dirty="0">
                <a:latin typeface="+mn-lt"/>
              </a:rPr>
              <a:t>Alignment with UNHCR</a:t>
            </a:r>
          </a:p>
        </p:txBody>
      </p:sp>
    </p:spTree>
    <p:extLst>
      <p:ext uri="{BB962C8B-B14F-4D97-AF65-F5344CB8AC3E}">
        <p14:creationId xmlns:p14="http://schemas.microsoft.com/office/powerpoint/2010/main" val="14383966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615B3-E188-31ED-F970-8752D53DF1B4}"/>
              </a:ext>
            </a:extLst>
          </p:cNvPr>
          <p:cNvSpPr>
            <a:spLocks noGrp="1"/>
          </p:cNvSpPr>
          <p:nvPr>
            <p:ph type="title"/>
          </p:nvPr>
        </p:nvSpPr>
        <p:spPr>
          <a:xfrm>
            <a:off x="1297215" y="1376934"/>
            <a:ext cx="10249021" cy="954665"/>
          </a:xfrm>
        </p:spPr>
        <p:txBody>
          <a:bodyPr>
            <a:normAutofit/>
          </a:bodyPr>
          <a:lstStyle/>
          <a:p>
            <a:r>
              <a:rPr lang="en-GB" sz="3200" b="1" dirty="0">
                <a:latin typeface="+mn-lt"/>
              </a:rPr>
              <a:t>Common elements of MPSG</a:t>
            </a:r>
          </a:p>
        </p:txBody>
      </p:sp>
      <p:sp>
        <p:nvSpPr>
          <p:cNvPr id="3" name="Text Placeholder 2">
            <a:extLst>
              <a:ext uri="{FF2B5EF4-FFF2-40B4-BE49-F238E27FC236}">
                <a16:creationId xmlns:a16="http://schemas.microsoft.com/office/drawing/2014/main" id="{574D5531-E24E-DF8F-C95A-91CBCF5A761F}"/>
              </a:ext>
            </a:extLst>
          </p:cNvPr>
          <p:cNvSpPr>
            <a:spLocks noGrp="1"/>
          </p:cNvSpPr>
          <p:nvPr>
            <p:ph type="body" idx="1"/>
          </p:nvPr>
        </p:nvSpPr>
        <p:spPr>
          <a:xfrm>
            <a:off x="1287758" y="2168526"/>
            <a:ext cx="2929524" cy="590548"/>
          </a:xfrm>
          <a:ln w="38100">
            <a:solidFill>
              <a:schemeClr val="accent1"/>
            </a:solidFill>
          </a:ln>
        </p:spPr>
        <p:txBody>
          <a:bodyPr anchor="ctr"/>
          <a:lstStyle/>
          <a:p>
            <a:pPr algn="ctr"/>
            <a:r>
              <a:rPr lang="en-GB" b="1" dirty="0">
                <a:latin typeface="+mn-lt"/>
              </a:rPr>
              <a:t>No closed list, ‘evolutionary’</a:t>
            </a:r>
          </a:p>
        </p:txBody>
      </p:sp>
      <p:sp>
        <p:nvSpPr>
          <p:cNvPr id="4" name="Text Placeholder 3">
            <a:extLst>
              <a:ext uri="{FF2B5EF4-FFF2-40B4-BE49-F238E27FC236}">
                <a16:creationId xmlns:a16="http://schemas.microsoft.com/office/drawing/2014/main" id="{1BC01036-CB03-0C22-4DEB-17647C39087C}"/>
              </a:ext>
            </a:extLst>
          </p:cNvPr>
          <p:cNvSpPr>
            <a:spLocks noGrp="1"/>
          </p:cNvSpPr>
          <p:nvPr>
            <p:ph type="body" sz="quarter" idx="3"/>
          </p:nvPr>
        </p:nvSpPr>
        <p:spPr>
          <a:xfrm>
            <a:off x="4624024" y="2171367"/>
            <a:ext cx="2943951" cy="785709"/>
          </a:xfrm>
          <a:ln w="38100">
            <a:solidFill>
              <a:schemeClr val="accent1"/>
            </a:solidFill>
          </a:ln>
        </p:spPr>
        <p:txBody>
          <a:bodyPr anchor="ctr">
            <a:normAutofit fontScale="92500" lnSpcReduction="10000"/>
          </a:bodyPr>
          <a:lstStyle/>
          <a:p>
            <a:pPr algn="ctr"/>
            <a:r>
              <a:rPr lang="en-GB" b="1" dirty="0">
                <a:latin typeface="+mn-lt"/>
              </a:rPr>
              <a:t>Need not prove entire social group persecuted</a:t>
            </a:r>
          </a:p>
        </p:txBody>
      </p:sp>
      <p:sp>
        <p:nvSpPr>
          <p:cNvPr id="7" name="Text Placeholder 6">
            <a:extLst>
              <a:ext uri="{FF2B5EF4-FFF2-40B4-BE49-F238E27FC236}">
                <a16:creationId xmlns:a16="http://schemas.microsoft.com/office/drawing/2014/main" id="{1971E5CE-87E1-7741-9584-6D3C87F2F783}"/>
              </a:ext>
            </a:extLst>
          </p:cNvPr>
          <p:cNvSpPr>
            <a:spLocks noGrp="1"/>
          </p:cNvSpPr>
          <p:nvPr>
            <p:ph type="body" idx="13"/>
          </p:nvPr>
        </p:nvSpPr>
        <p:spPr>
          <a:xfrm>
            <a:off x="1287757" y="2997259"/>
            <a:ext cx="2929524" cy="1003049"/>
          </a:xfrm>
          <a:ln w="38100">
            <a:solidFill>
              <a:schemeClr val="accent1"/>
            </a:solidFill>
          </a:ln>
        </p:spPr>
        <p:txBody>
          <a:bodyPr anchor="ctr">
            <a:normAutofit lnSpcReduction="10000"/>
          </a:bodyPr>
          <a:lstStyle/>
          <a:p>
            <a:pPr algn="ctr"/>
            <a:r>
              <a:rPr lang="en-GB" b="1" dirty="0">
                <a:latin typeface="+mn-lt"/>
              </a:rPr>
              <a:t>Does not need to be a voluntary, associational relationship</a:t>
            </a:r>
          </a:p>
        </p:txBody>
      </p:sp>
      <p:sp>
        <p:nvSpPr>
          <p:cNvPr id="8" name="Text Placeholder 7">
            <a:extLst>
              <a:ext uri="{FF2B5EF4-FFF2-40B4-BE49-F238E27FC236}">
                <a16:creationId xmlns:a16="http://schemas.microsoft.com/office/drawing/2014/main" id="{6554949E-D5C5-EDE0-A2D6-828FFE752FFB}"/>
              </a:ext>
            </a:extLst>
          </p:cNvPr>
          <p:cNvSpPr>
            <a:spLocks noGrp="1"/>
          </p:cNvSpPr>
          <p:nvPr>
            <p:ph type="body" sz="quarter" idx="15"/>
          </p:nvPr>
        </p:nvSpPr>
        <p:spPr>
          <a:xfrm>
            <a:off x="8018588" y="2168527"/>
            <a:ext cx="2876197" cy="2069966"/>
          </a:xfrm>
          <a:ln w="38100">
            <a:solidFill>
              <a:schemeClr val="accent1"/>
            </a:solidFill>
          </a:ln>
        </p:spPr>
        <p:txBody>
          <a:bodyPr anchor="ctr">
            <a:normAutofit fontScale="92500" lnSpcReduction="10000"/>
          </a:bodyPr>
          <a:lstStyle/>
          <a:p>
            <a:pPr algn="ctr"/>
            <a:r>
              <a:rPr lang="en-GB" b="1" dirty="0">
                <a:latin typeface="+mn-lt"/>
              </a:rPr>
              <a:t>To preserve structure and integrity of Convention definition, group cannot be defined exclusively by the fact that the group is targeted for persecution</a:t>
            </a:r>
          </a:p>
        </p:txBody>
      </p:sp>
      <p:sp>
        <p:nvSpPr>
          <p:cNvPr id="10" name="Content Placeholder 9">
            <a:extLst>
              <a:ext uri="{FF2B5EF4-FFF2-40B4-BE49-F238E27FC236}">
                <a16:creationId xmlns:a16="http://schemas.microsoft.com/office/drawing/2014/main" id="{063EA341-0C37-FED6-A071-A4C795D6D7BF}"/>
              </a:ext>
            </a:extLst>
          </p:cNvPr>
          <p:cNvSpPr>
            <a:spLocks noGrp="1"/>
          </p:cNvSpPr>
          <p:nvPr>
            <p:ph sz="quarter" idx="16"/>
          </p:nvPr>
        </p:nvSpPr>
        <p:spPr>
          <a:xfrm>
            <a:off x="8028045" y="4371698"/>
            <a:ext cx="2876197" cy="742780"/>
          </a:xfrm>
        </p:spPr>
        <p:txBody>
          <a:bodyPr>
            <a:normAutofit/>
          </a:bodyPr>
          <a:lstStyle/>
          <a:p>
            <a:r>
              <a:rPr lang="en-US" sz="1600" i="1" dirty="0"/>
              <a:t>A and Another (24 Feb 1997) </a:t>
            </a:r>
            <a:r>
              <a:rPr lang="en-US" sz="1600" dirty="0"/>
              <a:t>High Court Australia; </a:t>
            </a:r>
            <a:r>
              <a:rPr lang="en-US" sz="1600" i="1" dirty="0"/>
              <a:t>Shah and Islam v SSHD </a:t>
            </a:r>
            <a:r>
              <a:rPr lang="en-US" sz="1600" dirty="0"/>
              <a:t>[1999]</a:t>
            </a:r>
          </a:p>
          <a:p>
            <a:endParaRPr lang="en-GB" sz="1600" dirty="0"/>
          </a:p>
        </p:txBody>
      </p:sp>
      <p:sp>
        <p:nvSpPr>
          <p:cNvPr id="12" name="Text Placeholder 3">
            <a:extLst>
              <a:ext uri="{FF2B5EF4-FFF2-40B4-BE49-F238E27FC236}">
                <a16:creationId xmlns:a16="http://schemas.microsoft.com/office/drawing/2014/main" id="{C8EE8048-1457-9145-15D6-34347ACB482B}"/>
              </a:ext>
            </a:extLst>
          </p:cNvPr>
          <p:cNvSpPr txBox="1">
            <a:spLocks/>
          </p:cNvSpPr>
          <p:nvPr/>
        </p:nvSpPr>
        <p:spPr>
          <a:xfrm>
            <a:off x="4610761" y="3222520"/>
            <a:ext cx="2929524" cy="954665"/>
          </a:xfrm>
          <a:prstGeom prst="rect">
            <a:avLst/>
          </a:prstGeom>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Size of social group irrelevant</a:t>
            </a:r>
          </a:p>
        </p:txBody>
      </p:sp>
      <p:sp>
        <p:nvSpPr>
          <p:cNvPr id="13" name="Content Placeholder 5">
            <a:extLst>
              <a:ext uri="{FF2B5EF4-FFF2-40B4-BE49-F238E27FC236}">
                <a16:creationId xmlns:a16="http://schemas.microsoft.com/office/drawing/2014/main" id="{86073447-2963-C130-BDAE-809206A2DDBD}"/>
              </a:ext>
            </a:extLst>
          </p:cNvPr>
          <p:cNvSpPr txBox="1">
            <a:spLocks/>
          </p:cNvSpPr>
          <p:nvPr/>
        </p:nvSpPr>
        <p:spPr>
          <a:xfrm>
            <a:off x="4596334" y="4435178"/>
            <a:ext cx="2943951" cy="954665"/>
          </a:xfrm>
          <a:prstGeom prst="rect">
            <a:avLst/>
          </a:prstGeom>
        </p:spPr>
        <p:txBody>
          <a:bodyPr vert="horz" lIns="91440" tIns="45720" rIns="91440" bIns="45720" rtlCol="0">
            <a:normAutofit/>
          </a:bodyPr>
          <a:lstStyle>
            <a:lvl1pPr marL="0" indent="0" algn="l" defTabSz="914400" rtl="0" eaLnBrk="1" latinLnBrk="0" hangingPunct="1">
              <a:lnSpc>
                <a:spcPts val="1600"/>
              </a:lnSpc>
              <a:spcBef>
                <a:spcPts val="1000"/>
              </a:spcBef>
              <a:buFont typeface="Arial" panose="020B0604020202020204" pitchFamily="34" charset="0"/>
              <a:buNone/>
              <a:defRPr sz="1200" kern="1200">
                <a:solidFill>
                  <a:schemeClr val="tx1">
                    <a:lumMod val="75000"/>
                    <a:lumOff val="2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1600" i="1" dirty="0"/>
              <a:t>Minister for Immigration and Multicultural Affairs v </a:t>
            </a:r>
            <a:r>
              <a:rPr lang="en-US" sz="1600" i="1" dirty="0" err="1"/>
              <a:t>Khawar</a:t>
            </a:r>
            <a:r>
              <a:rPr lang="en-US" sz="1600" i="1" dirty="0"/>
              <a:t> </a:t>
            </a:r>
            <a:r>
              <a:rPr lang="en-US" sz="1600" dirty="0"/>
              <a:t>(2002) High Court Australia, (‘</a:t>
            </a:r>
            <a:r>
              <a:rPr lang="en-US" sz="1600" i="1" dirty="0" err="1"/>
              <a:t>Khawar</a:t>
            </a:r>
            <a:r>
              <a:rPr lang="en-US" sz="1600" dirty="0"/>
              <a:t>’)</a:t>
            </a:r>
          </a:p>
        </p:txBody>
      </p:sp>
      <p:sp>
        <p:nvSpPr>
          <p:cNvPr id="16" name="Text Placeholder 6">
            <a:extLst>
              <a:ext uri="{FF2B5EF4-FFF2-40B4-BE49-F238E27FC236}">
                <a16:creationId xmlns:a16="http://schemas.microsoft.com/office/drawing/2014/main" id="{7E1F156D-1C33-BFA5-CDA0-C19777544F76}"/>
              </a:ext>
            </a:extLst>
          </p:cNvPr>
          <p:cNvSpPr txBox="1">
            <a:spLocks/>
          </p:cNvSpPr>
          <p:nvPr/>
        </p:nvSpPr>
        <p:spPr>
          <a:xfrm>
            <a:off x="1341084" y="4238493"/>
            <a:ext cx="2876197" cy="1151350"/>
          </a:xfrm>
          <a:prstGeom prst="rect">
            <a:avLst/>
          </a:prstGeom>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No requirement that group is homogenous of has ‘internal cohesion’</a:t>
            </a:r>
          </a:p>
        </p:txBody>
      </p:sp>
      <p:sp>
        <p:nvSpPr>
          <p:cNvPr id="17" name="Text Placeholder 3">
            <a:extLst>
              <a:ext uri="{FF2B5EF4-FFF2-40B4-BE49-F238E27FC236}">
                <a16:creationId xmlns:a16="http://schemas.microsoft.com/office/drawing/2014/main" id="{0C3178E0-EC31-80A5-A01E-D43D212D9587}"/>
              </a:ext>
            </a:extLst>
          </p:cNvPr>
          <p:cNvSpPr txBox="1">
            <a:spLocks/>
          </p:cNvSpPr>
          <p:nvPr/>
        </p:nvSpPr>
        <p:spPr>
          <a:xfrm>
            <a:off x="4956962" y="5451152"/>
            <a:ext cx="6838797" cy="1151349"/>
          </a:xfrm>
          <a:prstGeom prst="rect">
            <a:avLst/>
          </a:prstGeom>
          <a:solidFill>
            <a:schemeClr val="accent3"/>
          </a:solidFill>
          <a:ln w="38100">
            <a:solidFill>
              <a:schemeClr val="accent1"/>
            </a:solidFill>
          </a:ln>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1800" b="0" kern="1200" spc="150" baseline="0">
                <a:solidFill>
                  <a:schemeClr val="tx1">
                    <a:lumMod val="75000"/>
                    <a:lumOff val="25000"/>
                  </a:schemeClr>
                </a:solidFill>
                <a:latin typeface="+mj-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gn="ctr"/>
            <a:r>
              <a:rPr lang="en-GB" b="1" dirty="0">
                <a:latin typeface="+mn-lt"/>
              </a:rPr>
              <a:t>‘…it is power, not number, that creates the conditions in which persecution may occur…’</a:t>
            </a:r>
          </a:p>
          <a:p>
            <a:pPr algn="ctr"/>
            <a:r>
              <a:rPr lang="en-GB" b="1" dirty="0">
                <a:latin typeface="+mn-lt"/>
              </a:rPr>
              <a:t>Gleeson CJ, </a:t>
            </a:r>
            <a:r>
              <a:rPr lang="en-GB" b="1" i="1" dirty="0" err="1">
                <a:latin typeface="+mn-lt"/>
              </a:rPr>
              <a:t>Khawar</a:t>
            </a:r>
            <a:endParaRPr lang="en-GB" b="1" dirty="0">
              <a:latin typeface="+mn-lt"/>
            </a:endParaRPr>
          </a:p>
        </p:txBody>
      </p:sp>
    </p:spTree>
    <p:extLst>
      <p:ext uri="{BB962C8B-B14F-4D97-AF65-F5344CB8AC3E}">
        <p14:creationId xmlns:p14="http://schemas.microsoft.com/office/powerpoint/2010/main" val="2972822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Lst>
  </p:timing>
</p:sld>
</file>

<file path=ppt/theme/theme1.xml><?xml version="1.0" encoding="utf-8"?>
<a:theme xmlns:a="http://schemas.openxmlformats.org/drawingml/2006/main" name="IRL theme">
  <a:themeElements>
    <a:clrScheme name="Custom 4">
      <a:dk1>
        <a:sysClr val="windowText" lastClr="000000"/>
      </a:dk1>
      <a:lt1>
        <a:sysClr val="window" lastClr="FFFFFF"/>
      </a:lt1>
      <a:dk2>
        <a:srgbClr val="4A6590"/>
      </a:dk2>
      <a:lt2>
        <a:srgbClr val="8BA0C3"/>
      </a:lt2>
      <a:accent1>
        <a:srgbClr val="4A6590"/>
      </a:accent1>
      <a:accent2>
        <a:srgbClr val="4A6590"/>
      </a:accent2>
      <a:accent3>
        <a:srgbClr val="F1F0F0"/>
      </a:accent3>
      <a:accent4>
        <a:srgbClr val="D7D7D0"/>
      </a:accent4>
      <a:accent5>
        <a:srgbClr val="C8CCC8"/>
      </a:accent5>
      <a:accent6>
        <a:srgbClr val="323F4F"/>
      </a:accent6>
      <a:hlink>
        <a:srgbClr val="0563C1"/>
      </a:hlink>
      <a:folHlink>
        <a:srgbClr val="954F72"/>
      </a:folHlink>
    </a:clrScheme>
    <a:fontScheme name="Custom 58">
      <a:majorFont>
        <a:latin typeface="Sylfaen"/>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RL theme" id="{E39CFE04-DF5D-475C-92A1-99491BC9E54E}" vid="{9490EBFB-72F3-4685-B2D0-7CFEC39EDD3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8A926E4F741B54E9D3CC55836D8AA7A" ma:contentTypeVersion="14" ma:contentTypeDescription="Create a new document." ma:contentTypeScope="" ma:versionID="ee0397d47e79b16a0e32be8849e10de5">
  <xsd:schema xmlns:xsd="http://www.w3.org/2001/XMLSchema" xmlns:xs="http://www.w3.org/2001/XMLSchema" xmlns:p="http://schemas.microsoft.com/office/2006/metadata/properties" xmlns:ns3="9d611d07-d685-4c13-8f9a-35d36b256d86" xmlns:ns4="2c6865e2-40ed-47f8-a313-63552d327e97" targetNamespace="http://schemas.microsoft.com/office/2006/metadata/properties" ma:root="true" ma:fieldsID="cc1220993d09c55fb126e528886ad8b4" ns3:_="" ns4:_="">
    <xsd:import namespace="9d611d07-d685-4c13-8f9a-35d36b256d86"/>
    <xsd:import namespace="2c6865e2-40ed-47f8-a313-63552d327e97"/>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_activity" minOccurs="0"/>
                <xsd:element ref="ns4:SharedWithUsers" minOccurs="0"/>
                <xsd:element ref="ns4:SharedWithDetails" minOccurs="0"/>
                <xsd:element ref="ns4:SharingHintHash" minOccurs="0"/>
                <xsd:element ref="ns3:MediaServiceDateTaken" minOccurs="0"/>
                <xsd:element ref="ns3:MediaServiceObjectDetectorVersion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d611d07-d685-4c13-8f9a-35d36b256d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2"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c6865e2-40ed-47f8-a313-63552d327e97"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d611d07-d685-4c13-8f9a-35d36b256d86" xsi:nil="true"/>
  </documentManagement>
</p:properties>
</file>

<file path=customXml/itemProps1.xml><?xml version="1.0" encoding="utf-8"?>
<ds:datastoreItem xmlns:ds="http://schemas.openxmlformats.org/officeDocument/2006/customXml" ds:itemID="{FFCE4D90-AFC8-49C6-B8BE-D7BAB160611D}">
  <ds:schemaRefs>
    <ds:schemaRef ds:uri="http://schemas.microsoft.com/sharepoint/v3/contenttype/forms"/>
  </ds:schemaRefs>
</ds:datastoreItem>
</file>

<file path=customXml/itemProps2.xml><?xml version="1.0" encoding="utf-8"?>
<ds:datastoreItem xmlns:ds="http://schemas.openxmlformats.org/officeDocument/2006/customXml" ds:itemID="{70B3D2E5-E3F2-4082-A18F-D7481E8288F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d611d07-d685-4c13-8f9a-35d36b256d86"/>
    <ds:schemaRef ds:uri="2c6865e2-40ed-47f8-a313-63552d327e9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5702291-0D43-4316-A000-37A77EB9C882}">
  <ds:schemaRefs>
    <ds:schemaRef ds:uri="2c6865e2-40ed-47f8-a313-63552d327e9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documentManagement/types"/>
    <ds:schemaRef ds:uri="9d611d07-d685-4c13-8f9a-35d36b256d86"/>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IRL theme</Template>
  <TotalTime>751</TotalTime>
  <Words>1393</Words>
  <Application>Microsoft Office PowerPoint</Application>
  <PresentationFormat>Widescreen</PresentationFormat>
  <Paragraphs>148</Paragraphs>
  <Slides>16</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Segoe UI</vt:lpstr>
      <vt:lpstr>Source Sans Pro</vt:lpstr>
      <vt:lpstr>Sylfaen</vt:lpstr>
      <vt:lpstr>IRL theme</vt:lpstr>
      <vt:lpstr>SOLM171 International Refuge Law</vt:lpstr>
      <vt:lpstr>What did you think of the readings?</vt:lpstr>
      <vt:lpstr>PowerPoint Presentation</vt:lpstr>
      <vt:lpstr>NEXUS</vt:lpstr>
      <vt:lpstr>NEXUS criterion</vt:lpstr>
      <vt:lpstr>Convention Reasons</vt:lpstr>
      <vt:lpstr>Common elements of Convention Grounds</vt:lpstr>
      <vt:lpstr>Convention Reasons</vt:lpstr>
      <vt:lpstr>Common elements of MPSG</vt:lpstr>
      <vt:lpstr>Approaches to Membership of a Particular Social Group</vt:lpstr>
      <vt:lpstr>Alternative of Cumulative </vt:lpstr>
      <vt:lpstr>PowerPoint Presentation</vt:lpstr>
      <vt:lpstr>New approaches, future developments?</vt:lpstr>
      <vt:lpstr>The Case of Atah</vt:lpstr>
      <vt:lpstr>Essay Topics</vt:lpstr>
      <vt:lpstr>Next Week, Third Party Interventions</vt:lpstr>
    </vt:vector>
  </TitlesOfParts>
  <Company>Queen Mary, University of London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SOLM171 International Refuge Law</dc:title>
  <dc:creator>Ellen Allde</dc:creator>
  <cp:lastModifiedBy>Ellen Allde</cp:lastModifiedBy>
  <cp:revision>2</cp:revision>
  <dcterms:created xsi:type="dcterms:W3CDTF">2023-09-26T09:57:01Z</dcterms:created>
  <dcterms:modified xsi:type="dcterms:W3CDTF">2024-10-13T21:32:53Z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0x010100F8A926E4F741B54E9D3CC55836D8AA7A</vt:lpwstr>
  </property>
</Properties>
</file>