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68" r:id="rId3"/>
    <p:sldId id="258" r:id="rId4"/>
    <p:sldId id="261" r:id="rId5"/>
    <p:sldId id="259" r:id="rId6"/>
    <p:sldId id="262" r:id="rId7"/>
    <p:sldId id="260" r:id="rId8"/>
    <p:sldId id="266" r:id="rId9"/>
    <p:sldId id="270" r:id="rId10"/>
    <p:sldId id="271" r:id="rId11"/>
    <p:sldId id="289" r:id="rId12"/>
    <p:sldId id="272" r:id="rId13"/>
    <p:sldId id="273" r:id="rId14"/>
    <p:sldId id="267" r:id="rId15"/>
    <p:sldId id="274" r:id="rId16"/>
    <p:sldId id="275" r:id="rId17"/>
    <p:sldId id="276" r:id="rId18"/>
    <p:sldId id="277" r:id="rId19"/>
    <p:sldId id="278" r:id="rId20"/>
    <p:sldId id="279" r:id="rId21"/>
    <p:sldId id="287" r:id="rId22"/>
    <p:sldId id="290"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0293F-32B7-4657-B7BE-011B22B61085}" v="88" dt="2023-02-27T14:00:49.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dc50e363e061e504" providerId="LiveId" clId="{C6F14CFC-77F2-4D49-803F-C3DD6AC0825A}"/>
    <pc:docChg chg="modSld">
      <pc:chgData name="nyree myatt" userId="dc50e363e061e504" providerId="LiveId" clId="{C6F14CFC-77F2-4D49-803F-C3DD6AC0825A}" dt="2021-06-10T09:29:10.240" v="1" actId="20577"/>
      <pc:docMkLst>
        <pc:docMk/>
      </pc:docMkLst>
      <pc:sldChg chg="modSp mod">
        <pc:chgData name="nyree myatt" userId="dc50e363e061e504" providerId="LiveId" clId="{C6F14CFC-77F2-4D49-803F-C3DD6AC0825A}" dt="2021-06-10T09:29:10.240" v="1" actId="20577"/>
        <pc:sldMkLst>
          <pc:docMk/>
          <pc:sldMk cId="1247048388" sldId="266"/>
        </pc:sldMkLst>
        <pc:spChg chg="mod">
          <ac:chgData name="nyree myatt" userId="dc50e363e061e504" providerId="LiveId" clId="{C6F14CFC-77F2-4D49-803F-C3DD6AC0825A}" dt="2021-06-10T09:29:10.240" v="1" actId="20577"/>
          <ac:spMkLst>
            <pc:docMk/>
            <pc:sldMk cId="1247048388" sldId="266"/>
            <ac:spMk id="4" creationId="{945BC128-0FC0-463E-8127-8592A04E0A77}"/>
          </ac:spMkLst>
        </pc:spChg>
      </pc:sldChg>
    </pc:docChg>
  </pc:docChgLst>
  <pc:docChgLst>
    <pc:chgData name="Nyree Myatt" userId="b1cb37e3-4292-437a-818a-451462e633aa" providerId="ADAL" clId="{62A0293F-32B7-4657-B7BE-011B22B61085}"/>
    <pc:docChg chg="custSel addSld delSld modSld sldOrd">
      <pc:chgData name="Nyree Myatt" userId="b1cb37e3-4292-437a-818a-451462e633aa" providerId="ADAL" clId="{62A0293F-32B7-4657-B7BE-011B22B61085}" dt="2023-02-27T14:01:01.402" v="652"/>
      <pc:docMkLst>
        <pc:docMk/>
      </pc:docMkLst>
      <pc:sldChg chg="modSp modAnim">
        <pc:chgData name="Nyree Myatt" userId="b1cb37e3-4292-437a-818a-451462e633aa" providerId="ADAL" clId="{62A0293F-32B7-4657-B7BE-011B22B61085}" dt="2023-02-23T16:25:27.771" v="110" actId="20577"/>
        <pc:sldMkLst>
          <pc:docMk/>
          <pc:sldMk cId="109857222" sldId="256"/>
        </pc:sldMkLst>
        <pc:spChg chg="mod">
          <ac:chgData name="Nyree Myatt" userId="b1cb37e3-4292-437a-818a-451462e633aa" providerId="ADAL" clId="{62A0293F-32B7-4657-B7BE-011B22B61085}" dt="2023-02-23T16:25:27.771" v="110" actId="20577"/>
          <ac:spMkLst>
            <pc:docMk/>
            <pc:sldMk cId="109857222" sldId="256"/>
            <ac:spMk id="2" creationId="{00000000-0000-0000-0000-000000000000}"/>
          </ac:spMkLst>
        </pc:spChg>
        <pc:spChg chg="mod">
          <ac:chgData name="Nyree Myatt" userId="b1cb37e3-4292-437a-818a-451462e633aa" providerId="ADAL" clId="{62A0293F-32B7-4657-B7BE-011B22B61085}" dt="2023-02-23T16:20:45.944" v="50" actId="113"/>
          <ac:spMkLst>
            <pc:docMk/>
            <pc:sldMk cId="109857222" sldId="256"/>
            <ac:spMk id="3" creationId="{00000000-0000-0000-0000-000000000000}"/>
          </ac:spMkLst>
        </pc:spChg>
        <pc:picChg chg="mod">
          <ac:chgData name="Nyree Myatt" userId="b1cb37e3-4292-437a-818a-451462e633aa" providerId="ADAL" clId="{62A0293F-32B7-4657-B7BE-011B22B61085}" dt="2023-02-23T16:22:40.374" v="52"/>
          <ac:picMkLst>
            <pc:docMk/>
            <pc:sldMk cId="109857222" sldId="256"/>
            <ac:picMk id="1026" creationId="{8E4B317D-430D-41CA-BE45-3CD86F847460}"/>
          </ac:picMkLst>
        </pc:picChg>
      </pc:sldChg>
      <pc:sldChg chg="modSp mod">
        <pc:chgData name="Nyree Myatt" userId="b1cb37e3-4292-437a-818a-451462e633aa" providerId="ADAL" clId="{62A0293F-32B7-4657-B7BE-011B22B61085}" dt="2023-02-23T16:29:55.666" v="557" actId="20577"/>
        <pc:sldMkLst>
          <pc:docMk/>
          <pc:sldMk cId="1397927610" sldId="258"/>
        </pc:sldMkLst>
        <pc:spChg chg="mod">
          <ac:chgData name="Nyree Myatt" userId="b1cb37e3-4292-437a-818a-451462e633aa" providerId="ADAL" clId="{62A0293F-32B7-4657-B7BE-011B22B61085}" dt="2023-02-23T16:29:55.666" v="557" actId="20577"/>
          <ac:spMkLst>
            <pc:docMk/>
            <pc:sldMk cId="1397927610" sldId="258"/>
            <ac:spMk id="3" creationId="{28B2EC4A-4961-40AD-B96F-8CEB955EFEA5}"/>
          </ac:spMkLst>
        </pc:spChg>
      </pc:sldChg>
      <pc:sldChg chg="del">
        <pc:chgData name="Nyree Myatt" userId="b1cb37e3-4292-437a-818a-451462e633aa" providerId="ADAL" clId="{62A0293F-32B7-4657-B7BE-011B22B61085}" dt="2023-02-23T16:30:42.032" v="564" actId="47"/>
        <pc:sldMkLst>
          <pc:docMk/>
          <pc:sldMk cId="4003421086" sldId="263"/>
        </pc:sldMkLst>
      </pc:sldChg>
      <pc:sldChg chg="del">
        <pc:chgData name="Nyree Myatt" userId="b1cb37e3-4292-437a-818a-451462e633aa" providerId="ADAL" clId="{62A0293F-32B7-4657-B7BE-011B22B61085}" dt="2023-02-23T16:30:43.505" v="565" actId="47"/>
        <pc:sldMkLst>
          <pc:docMk/>
          <pc:sldMk cId="499811585" sldId="264"/>
        </pc:sldMkLst>
      </pc:sldChg>
      <pc:sldChg chg="del">
        <pc:chgData name="Nyree Myatt" userId="b1cb37e3-4292-437a-818a-451462e633aa" providerId="ADAL" clId="{62A0293F-32B7-4657-B7BE-011B22B61085}" dt="2023-02-23T16:30:44.589" v="566" actId="47"/>
        <pc:sldMkLst>
          <pc:docMk/>
          <pc:sldMk cId="2832754876" sldId="265"/>
        </pc:sldMkLst>
      </pc:sldChg>
      <pc:sldChg chg="ord">
        <pc:chgData name="Nyree Myatt" userId="b1cb37e3-4292-437a-818a-451462e633aa" providerId="ADAL" clId="{62A0293F-32B7-4657-B7BE-011B22B61085}" dt="2023-02-23T16:30:57.458" v="568"/>
        <pc:sldMkLst>
          <pc:docMk/>
          <pc:sldMk cId="1247048388" sldId="266"/>
        </pc:sldMkLst>
      </pc:sldChg>
      <pc:sldChg chg="modSp mod ord">
        <pc:chgData name="Nyree Myatt" userId="b1cb37e3-4292-437a-818a-451462e633aa" providerId="ADAL" clId="{62A0293F-32B7-4657-B7BE-011B22B61085}" dt="2023-02-27T14:01:01.402" v="652"/>
        <pc:sldMkLst>
          <pc:docMk/>
          <pc:sldMk cId="2802081316" sldId="267"/>
        </pc:sldMkLst>
        <pc:spChg chg="mod">
          <ac:chgData name="Nyree Myatt" userId="b1cb37e3-4292-437a-818a-451462e633aa" providerId="ADAL" clId="{62A0293F-32B7-4657-B7BE-011B22B61085}" dt="2023-02-23T16:35:07.358" v="638" actId="20577"/>
          <ac:spMkLst>
            <pc:docMk/>
            <pc:sldMk cId="2802081316" sldId="267"/>
            <ac:spMk id="3" creationId="{56F37152-038A-4783-9108-AE20F3D83A52}"/>
          </ac:spMkLst>
        </pc:spChg>
      </pc:sldChg>
      <pc:sldChg chg="modSp mod">
        <pc:chgData name="Nyree Myatt" userId="b1cb37e3-4292-437a-818a-451462e633aa" providerId="ADAL" clId="{62A0293F-32B7-4657-B7BE-011B22B61085}" dt="2023-02-23T16:27:55.258" v="290" actId="20577"/>
        <pc:sldMkLst>
          <pc:docMk/>
          <pc:sldMk cId="2838064856" sldId="268"/>
        </pc:sldMkLst>
        <pc:spChg chg="mod">
          <ac:chgData name="Nyree Myatt" userId="b1cb37e3-4292-437a-818a-451462e633aa" providerId="ADAL" clId="{62A0293F-32B7-4657-B7BE-011B22B61085}" dt="2023-02-23T16:27:55.258" v="290" actId="20577"/>
          <ac:spMkLst>
            <pc:docMk/>
            <pc:sldMk cId="2838064856" sldId="268"/>
            <ac:spMk id="3" creationId="{28B2EC4A-4961-40AD-B96F-8CEB955EFEA5}"/>
          </ac:spMkLst>
        </pc:spChg>
      </pc:sldChg>
      <pc:sldChg chg="del">
        <pc:chgData name="Nyree Myatt" userId="b1cb37e3-4292-437a-818a-451462e633aa" providerId="ADAL" clId="{62A0293F-32B7-4657-B7BE-011B22B61085}" dt="2023-02-23T16:30:15.168" v="561" actId="2696"/>
        <pc:sldMkLst>
          <pc:docMk/>
          <pc:sldMk cId="1980355218" sldId="269"/>
        </pc:sldMkLst>
      </pc:sldChg>
      <pc:sldChg chg="modSp modAnim">
        <pc:chgData name="Nyree Myatt" userId="b1cb37e3-4292-437a-818a-451462e633aa" providerId="ADAL" clId="{62A0293F-32B7-4657-B7BE-011B22B61085}" dt="2023-02-27T13:59:38.681" v="645" actId="255"/>
        <pc:sldMkLst>
          <pc:docMk/>
          <pc:sldMk cId="3878835011" sldId="272"/>
        </pc:sldMkLst>
        <pc:spChg chg="mod">
          <ac:chgData name="Nyree Myatt" userId="b1cb37e3-4292-437a-818a-451462e633aa" providerId="ADAL" clId="{62A0293F-32B7-4657-B7BE-011B22B61085}" dt="2023-02-27T13:59:38.681" v="645" actId="255"/>
          <ac:spMkLst>
            <pc:docMk/>
            <pc:sldMk cId="3878835011" sldId="272"/>
            <ac:spMk id="4" creationId="{00000000-0000-0000-0000-000000000000}"/>
          </ac:spMkLst>
        </pc:spChg>
      </pc:sldChg>
      <pc:sldChg chg="add ord">
        <pc:chgData name="Nyree Myatt" userId="b1cb37e3-4292-437a-818a-451462e633aa" providerId="ADAL" clId="{62A0293F-32B7-4657-B7BE-011B22B61085}" dt="2023-02-23T16:30:09.458" v="560"/>
        <pc:sldMkLst>
          <pc:docMk/>
          <pc:sldMk cId="1212071707" sldId="288"/>
        </pc:sldMkLst>
      </pc:sldChg>
      <pc:sldChg chg="modSp add ord modAnim">
        <pc:chgData name="Nyree Myatt" userId="b1cb37e3-4292-437a-818a-451462e633aa" providerId="ADAL" clId="{62A0293F-32B7-4657-B7BE-011B22B61085}" dt="2023-02-27T13:59:42.959" v="647"/>
        <pc:sldMkLst>
          <pc:docMk/>
          <pc:sldMk cId="128622446" sldId="289"/>
        </pc:sldMkLst>
        <pc:spChg chg="mod">
          <ac:chgData name="Nyree Myatt" userId="b1cb37e3-4292-437a-818a-451462e633aa" providerId="ADAL" clId="{62A0293F-32B7-4657-B7BE-011B22B61085}" dt="2023-02-27T13:59:06.057" v="641" actId="255"/>
          <ac:spMkLst>
            <pc:docMk/>
            <pc:sldMk cId="128622446" sldId="289"/>
            <ac:spMk id="4" creationId="{00000000-0000-0000-0000-000000000000}"/>
          </ac:spMkLst>
        </pc:spChg>
      </pc:sldChg>
      <pc:sldChg chg="add">
        <pc:chgData name="Nyree Myatt" userId="b1cb37e3-4292-437a-818a-451462e633aa" providerId="ADAL" clId="{62A0293F-32B7-4657-B7BE-011B22B61085}" dt="2023-02-27T14:00:49.044" v="648"/>
        <pc:sldMkLst>
          <pc:docMk/>
          <pc:sldMk cId="1299426853" sldId="290"/>
        </pc:sldMkLst>
      </pc:sldChg>
    </pc:docChg>
  </pc:docChgLst>
  <pc:docChgLst>
    <pc:chgData name="nyree myatt" userId="dc50e363e061e504" providerId="LiveId" clId="{A79B164C-10F6-4F43-9EB8-049AFC6D5803}"/>
    <pc:docChg chg="undo custSel addSld delSld modSld sldOrd addMainMaster delMainMaster">
      <pc:chgData name="nyree myatt" userId="dc50e363e061e504" providerId="LiveId" clId="{A79B164C-10F6-4F43-9EB8-049AFC6D5803}" dt="2021-05-17T15:56:38.830" v="3224"/>
      <pc:docMkLst>
        <pc:docMk/>
      </pc:docMkLst>
      <pc:sldChg chg="addSp delSp modSp mod setBg modClrScheme addAnim modAnim setClrOvrMap delDesignElem chgLayout">
        <pc:chgData name="nyree myatt" userId="dc50e363e061e504" providerId="LiveId" clId="{A79B164C-10F6-4F43-9EB8-049AFC6D5803}" dt="2021-05-17T12:07:45.240" v="28" actId="113"/>
        <pc:sldMkLst>
          <pc:docMk/>
          <pc:sldMk cId="109857222" sldId="256"/>
        </pc:sldMkLst>
        <pc:spChg chg="mod">
          <ac:chgData name="nyree myatt" userId="dc50e363e061e504" providerId="LiveId" clId="{A79B164C-10F6-4F43-9EB8-049AFC6D5803}" dt="2021-05-17T12:07:45.240" v="28" actId="113"/>
          <ac:spMkLst>
            <pc:docMk/>
            <pc:sldMk cId="109857222" sldId="256"/>
            <ac:spMk id="2" creationId="{00000000-0000-0000-0000-000000000000}"/>
          </ac:spMkLst>
        </pc:spChg>
        <pc:spChg chg="mod">
          <ac:chgData name="nyree myatt" userId="dc50e363e061e504" providerId="LiveId" clId="{A79B164C-10F6-4F43-9EB8-049AFC6D5803}" dt="2021-05-17T12:07:33.450" v="27" actId="6549"/>
          <ac:spMkLst>
            <pc:docMk/>
            <pc:sldMk cId="109857222" sldId="256"/>
            <ac:spMk id="3" creationId="{00000000-0000-0000-0000-000000000000}"/>
          </ac:spMkLst>
        </pc:spChg>
        <pc:spChg chg="add del">
          <ac:chgData name="nyree myatt" userId="dc50e363e061e504" providerId="LiveId" clId="{A79B164C-10F6-4F43-9EB8-049AFC6D5803}" dt="2021-05-17T12:03:55.283" v="2" actId="26606"/>
          <ac:spMkLst>
            <pc:docMk/>
            <pc:sldMk cId="109857222" sldId="256"/>
            <ac:spMk id="73" creationId="{87D6777B-91DD-4D12-85FD-85A88ECC5A06}"/>
          </ac:spMkLst>
        </pc:spChg>
        <pc:spChg chg="add del">
          <ac:chgData name="nyree myatt" userId="dc50e363e061e504" providerId="LiveId" clId="{A79B164C-10F6-4F43-9EB8-049AFC6D5803}" dt="2021-05-17T12:03:55.283" v="2" actId="26606"/>
          <ac:spMkLst>
            <pc:docMk/>
            <pc:sldMk cId="109857222" sldId="256"/>
            <ac:spMk id="75" creationId="{F0988C9B-C9E0-4CBD-A3E8-D4F59982E5FB}"/>
          </ac:spMkLst>
        </pc:spChg>
        <pc:spChg chg="add del">
          <ac:chgData name="nyree myatt" userId="dc50e363e061e504" providerId="LiveId" clId="{A79B164C-10F6-4F43-9EB8-049AFC6D5803}" dt="2021-05-17T12:03:59.910" v="4" actId="26606"/>
          <ac:spMkLst>
            <pc:docMk/>
            <pc:sldMk cId="109857222" sldId="256"/>
            <ac:spMk id="77" creationId="{78967BEA-EA6A-4FF1-94E2-B010B61A36A9}"/>
          </ac:spMkLst>
        </pc:spChg>
        <pc:spChg chg="add del">
          <ac:chgData name="nyree myatt" userId="dc50e363e061e504" providerId="LiveId" clId="{A79B164C-10F6-4F43-9EB8-049AFC6D5803}" dt="2021-05-17T12:03:59.910" v="4" actId="26606"/>
          <ac:spMkLst>
            <pc:docMk/>
            <pc:sldMk cId="109857222" sldId="256"/>
            <ac:spMk id="1028" creationId="{33428ACC-71EC-4171-9527-10983BA6B41D}"/>
          </ac:spMkLst>
        </pc:spChg>
        <pc:spChg chg="add del">
          <ac:chgData name="nyree myatt" userId="dc50e363e061e504" providerId="LiveId" clId="{A79B164C-10F6-4F43-9EB8-049AFC6D5803}" dt="2021-05-17T12:03:59.910" v="4" actId="26606"/>
          <ac:spMkLst>
            <pc:docMk/>
            <pc:sldMk cId="109857222" sldId="256"/>
            <ac:spMk id="1030" creationId="{2B9BBBC4-97A3-47D2-BFFE-A68530CDB9DC}"/>
          </ac:spMkLst>
        </pc:spChg>
        <pc:spChg chg="add del">
          <ac:chgData name="nyree myatt" userId="dc50e363e061e504" providerId="LiveId" clId="{A79B164C-10F6-4F43-9EB8-049AFC6D5803}" dt="2021-05-17T12:04:05.959" v="6" actId="26606"/>
          <ac:spMkLst>
            <pc:docMk/>
            <pc:sldMk cId="109857222" sldId="256"/>
            <ac:spMk id="1033" creationId="{87D6777B-91DD-4D12-85FD-85A88ECC5A06}"/>
          </ac:spMkLst>
        </pc:spChg>
        <pc:spChg chg="add del">
          <ac:chgData name="nyree myatt" userId="dc50e363e061e504" providerId="LiveId" clId="{A79B164C-10F6-4F43-9EB8-049AFC6D5803}" dt="2021-05-17T12:04:05.959" v="6" actId="26606"/>
          <ac:spMkLst>
            <pc:docMk/>
            <pc:sldMk cId="109857222" sldId="256"/>
            <ac:spMk id="1034" creationId="{F0988C9B-C9E0-4CBD-A3E8-D4F59982E5FB}"/>
          </ac:spMkLst>
        </pc:spChg>
        <pc:spChg chg="add del">
          <ac:chgData name="nyree myatt" userId="dc50e363e061e504" providerId="LiveId" clId="{A79B164C-10F6-4F43-9EB8-049AFC6D5803}" dt="2021-05-17T12:04:07.560" v="8" actId="26606"/>
          <ac:spMkLst>
            <pc:docMk/>
            <pc:sldMk cId="109857222" sldId="256"/>
            <ac:spMk id="1036" creationId="{7DD67062-25A7-42F1-B181-1800797EC776}"/>
          </ac:spMkLst>
        </pc:spChg>
        <pc:spChg chg="add del">
          <ac:chgData name="nyree myatt" userId="dc50e363e061e504" providerId="LiveId" clId="{A79B164C-10F6-4F43-9EB8-049AFC6D5803}" dt="2021-05-17T12:04:07.560" v="8" actId="26606"/>
          <ac:spMkLst>
            <pc:docMk/>
            <pc:sldMk cId="109857222" sldId="256"/>
            <ac:spMk id="1038" creationId="{3A76FBC5-74A5-446E-83ED-7A305EE118CC}"/>
          </ac:spMkLst>
        </pc:spChg>
        <pc:spChg chg="add del">
          <ac:chgData name="nyree myatt" userId="dc50e363e061e504" providerId="LiveId" clId="{A79B164C-10F6-4F43-9EB8-049AFC6D5803}" dt="2021-05-17T12:04:07.560" v="8" actId="26606"/>
          <ac:spMkLst>
            <pc:docMk/>
            <pc:sldMk cId="109857222" sldId="256"/>
            <ac:spMk id="1039" creationId="{DC751DA2-9310-4BCD-B76E-31139951AF15}"/>
          </ac:spMkLst>
        </pc:spChg>
        <pc:spChg chg="add del">
          <ac:chgData name="nyree myatt" userId="dc50e363e061e504" providerId="LiveId" clId="{A79B164C-10F6-4F43-9EB8-049AFC6D5803}" dt="2021-05-17T12:04:12.949" v="10" actId="26606"/>
          <ac:spMkLst>
            <pc:docMk/>
            <pc:sldMk cId="109857222" sldId="256"/>
            <ac:spMk id="1042" creationId="{87D6777B-91DD-4D12-85FD-85A88ECC5A06}"/>
          </ac:spMkLst>
        </pc:spChg>
        <pc:spChg chg="add del">
          <ac:chgData name="nyree myatt" userId="dc50e363e061e504" providerId="LiveId" clId="{A79B164C-10F6-4F43-9EB8-049AFC6D5803}" dt="2021-05-17T12:04:12.949" v="10" actId="26606"/>
          <ac:spMkLst>
            <pc:docMk/>
            <pc:sldMk cId="109857222" sldId="256"/>
            <ac:spMk id="1043" creationId="{F0988C9B-C9E0-4CBD-A3E8-D4F59982E5FB}"/>
          </ac:spMkLst>
        </pc:spChg>
        <pc:spChg chg="add del">
          <ac:chgData name="nyree myatt" userId="dc50e363e061e504" providerId="LiveId" clId="{A79B164C-10F6-4F43-9EB8-049AFC6D5803}" dt="2021-05-17T12:04:15.072" v="12" actId="26606"/>
          <ac:spMkLst>
            <pc:docMk/>
            <pc:sldMk cId="109857222" sldId="256"/>
            <ac:spMk id="1045" creationId="{7319A1DD-F557-4EC6-8A8C-F7617B4CD678}"/>
          </ac:spMkLst>
        </pc:spChg>
        <pc:spChg chg="add del">
          <ac:chgData name="nyree myatt" userId="dc50e363e061e504" providerId="LiveId" clId="{A79B164C-10F6-4F43-9EB8-049AFC6D5803}" dt="2021-05-17T12:04:25.013" v="14" actId="26606"/>
          <ac:spMkLst>
            <pc:docMk/>
            <pc:sldMk cId="109857222" sldId="256"/>
            <ac:spMk id="1049" creationId="{87D6777B-91DD-4D12-85FD-85A88ECC5A06}"/>
          </ac:spMkLst>
        </pc:spChg>
        <pc:spChg chg="add del">
          <ac:chgData name="nyree myatt" userId="dc50e363e061e504" providerId="LiveId" clId="{A79B164C-10F6-4F43-9EB8-049AFC6D5803}" dt="2021-05-17T12:04:25.013" v="14" actId="26606"/>
          <ac:spMkLst>
            <pc:docMk/>
            <pc:sldMk cId="109857222" sldId="256"/>
            <ac:spMk id="1050" creationId="{F0988C9B-C9E0-4CBD-A3E8-D4F59982E5FB}"/>
          </ac:spMkLst>
        </pc:spChg>
        <pc:spChg chg="add del">
          <ac:chgData name="nyree myatt" userId="dc50e363e061e504" providerId="LiveId" clId="{A79B164C-10F6-4F43-9EB8-049AFC6D5803}" dt="2021-05-17T12:05:13.587" v="20"/>
          <ac:spMkLst>
            <pc:docMk/>
            <pc:sldMk cId="109857222" sldId="256"/>
            <ac:spMk id="1052" creationId="{1E644DE9-8D09-43E2-BA69-F57482CFC93A}"/>
          </ac:spMkLst>
        </pc:spChg>
        <pc:spChg chg="add del">
          <ac:chgData name="nyree myatt" userId="dc50e363e061e504" providerId="LiveId" clId="{A79B164C-10F6-4F43-9EB8-049AFC6D5803}" dt="2021-05-17T12:05:13.587" v="20"/>
          <ac:spMkLst>
            <pc:docMk/>
            <pc:sldMk cId="109857222" sldId="256"/>
            <ac:spMk id="1053" creationId="{6C23C919-B32E-40FF-B3D8-631316E84E3E}"/>
          </ac:spMkLst>
        </pc:spChg>
        <pc:spChg chg="add del">
          <ac:chgData name="nyree myatt" userId="dc50e363e061e504" providerId="LiveId" clId="{A79B164C-10F6-4F43-9EB8-049AFC6D5803}" dt="2021-05-17T12:05:13.587" v="20"/>
          <ac:spMkLst>
            <pc:docMk/>
            <pc:sldMk cId="109857222" sldId="256"/>
            <ac:spMk id="1054" creationId="{61B17B84-F8A7-4053-9C9D-91E3CA7FFEFA}"/>
          </ac:spMkLst>
        </pc:spChg>
        <pc:picChg chg="add mod ord">
          <ac:chgData name="nyree myatt" userId="dc50e363e061e504" providerId="LiveId" clId="{A79B164C-10F6-4F43-9EB8-049AFC6D5803}" dt="2021-05-17T12:04:25.097" v="15" actId="26606"/>
          <ac:picMkLst>
            <pc:docMk/>
            <pc:sldMk cId="109857222" sldId="256"/>
            <ac:picMk id="1026" creationId="{8E4B317D-430D-41CA-BE45-3CD86F847460}"/>
          </ac:picMkLst>
        </pc:picChg>
        <pc:cxnChg chg="add del">
          <ac:chgData name="nyree myatt" userId="dc50e363e061e504" providerId="LiveId" clId="{A79B164C-10F6-4F43-9EB8-049AFC6D5803}" dt="2021-05-17T12:03:55.283" v="2" actId="26606"/>
          <ac:cxnSpMkLst>
            <pc:docMk/>
            <pc:sldMk cId="109857222" sldId="256"/>
            <ac:cxnSpMk id="71" creationId="{E832A4F0-B852-42E9-91B8-58EB9F47CAF5}"/>
          </ac:cxnSpMkLst>
        </pc:cxnChg>
        <pc:cxnChg chg="add del">
          <ac:chgData name="nyree myatt" userId="dc50e363e061e504" providerId="LiveId" clId="{A79B164C-10F6-4F43-9EB8-049AFC6D5803}" dt="2021-05-17T12:03:59.910" v="4" actId="26606"/>
          <ac:cxnSpMkLst>
            <pc:docMk/>
            <pc:sldMk cId="109857222" sldId="256"/>
            <ac:cxnSpMk id="1029" creationId="{BA22713B-ABB6-4391-97F9-0449A2B9B664}"/>
          </ac:cxnSpMkLst>
        </pc:cxnChg>
        <pc:cxnChg chg="add del">
          <ac:chgData name="nyree myatt" userId="dc50e363e061e504" providerId="LiveId" clId="{A79B164C-10F6-4F43-9EB8-049AFC6D5803}" dt="2021-05-17T12:04:05.959" v="6" actId="26606"/>
          <ac:cxnSpMkLst>
            <pc:docMk/>
            <pc:sldMk cId="109857222" sldId="256"/>
            <ac:cxnSpMk id="1032" creationId="{E832A4F0-B852-42E9-91B8-58EB9F47CAF5}"/>
          </ac:cxnSpMkLst>
        </pc:cxnChg>
        <pc:cxnChg chg="add del">
          <ac:chgData name="nyree myatt" userId="dc50e363e061e504" providerId="LiveId" clId="{A79B164C-10F6-4F43-9EB8-049AFC6D5803}" dt="2021-05-17T12:04:07.560" v="8" actId="26606"/>
          <ac:cxnSpMkLst>
            <pc:docMk/>
            <pc:sldMk cId="109857222" sldId="256"/>
            <ac:cxnSpMk id="1037" creationId="{47D70707-56D7-4FC6-9732-92BF6E16E0A5}"/>
          </ac:cxnSpMkLst>
        </pc:cxnChg>
        <pc:cxnChg chg="add del">
          <ac:chgData name="nyree myatt" userId="dc50e363e061e504" providerId="LiveId" clId="{A79B164C-10F6-4F43-9EB8-049AFC6D5803}" dt="2021-05-17T12:04:12.949" v="10" actId="26606"/>
          <ac:cxnSpMkLst>
            <pc:docMk/>
            <pc:sldMk cId="109857222" sldId="256"/>
            <ac:cxnSpMk id="1041" creationId="{E832A4F0-B852-42E9-91B8-58EB9F47CAF5}"/>
          </ac:cxnSpMkLst>
        </pc:cxnChg>
        <pc:cxnChg chg="add del">
          <ac:chgData name="nyree myatt" userId="dc50e363e061e504" providerId="LiveId" clId="{A79B164C-10F6-4F43-9EB8-049AFC6D5803}" dt="2021-05-17T12:04:15.072" v="12" actId="26606"/>
          <ac:cxnSpMkLst>
            <pc:docMk/>
            <pc:sldMk cId="109857222" sldId="256"/>
            <ac:cxnSpMk id="1046" creationId="{D28A9C89-B313-458F-9C85-515930A51A93}"/>
          </ac:cxnSpMkLst>
        </pc:cxnChg>
        <pc:cxnChg chg="add del">
          <ac:chgData name="nyree myatt" userId="dc50e363e061e504" providerId="LiveId" clId="{A79B164C-10F6-4F43-9EB8-049AFC6D5803}" dt="2021-05-17T12:04:25.013" v="14" actId="26606"/>
          <ac:cxnSpMkLst>
            <pc:docMk/>
            <pc:sldMk cId="109857222" sldId="256"/>
            <ac:cxnSpMk id="1048" creationId="{E832A4F0-B852-42E9-91B8-58EB9F47CAF5}"/>
          </ac:cxnSpMkLst>
        </pc:cxnChg>
      </pc:sldChg>
      <pc:sldChg chg="addSp delSp modSp new del mod">
        <pc:chgData name="nyree myatt" userId="dc50e363e061e504" providerId="LiveId" clId="{A79B164C-10F6-4F43-9EB8-049AFC6D5803}" dt="2021-05-17T15:52:25.132" v="2903" actId="2696"/>
        <pc:sldMkLst>
          <pc:docMk/>
          <pc:sldMk cId="549368426" sldId="257"/>
        </pc:sldMkLst>
        <pc:spChg chg="mod">
          <ac:chgData name="nyree myatt" userId="dc50e363e061e504" providerId="LiveId" clId="{A79B164C-10F6-4F43-9EB8-049AFC6D5803}" dt="2021-05-17T12:11:09.734" v="46" actId="20577"/>
          <ac:spMkLst>
            <pc:docMk/>
            <pc:sldMk cId="549368426" sldId="257"/>
            <ac:spMk id="2" creationId="{41CBB237-C917-41E2-A6D2-68E06D2BF3DC}"/>
          </ac:spMkLst>
        </pc:spChg>
        <pc:spChg chg="mod">
          <ac:chgData name="nyree myatt" userId="dc50e363e061e504" providerId="LiveId" clId="{A79B164C-10F6-4F43-9EB8-049AFC6D5803}" dt="2021-05-17T12:05:29.133" v="21"/>
          <ac:spMkLst>
            <pc:docMk/>
            <pc:sldMk cId="549368426" sldId="257"/>
            <ac:spMk id="3" creationId="{1066B708-0B6C-4DB4-A5BB-669F225EC0DF}"/>
          </ac:spMkLst>
        </pc:spChg>
        <pc:spChg chg="add del mod">
          <ac:chgData name="nyree myatt" userId="dc50e363e061e504" providerId="LiveId" clId="{A79B164C-10F6-4F43-9EB8-049AFC6D5803}" dt="2021-05-17T15:51:03.112" v="2895" actId="478"/>
          <ac:spMkLst>
            <pc:docMk/>
            <pc:sldMk cId="549368426" sldId="257"/>
            <ac:spMk id="6" creationId="{367CFBA4-3125-4892-B70F-B13F3F12D3E8}"/>
          </ac:spMkLst>
        </pc:spChg>
        <pc:spChg chg="add del mod">
          <ac:chgData name="nyree myatt" userId="dc50e363e061e504" providerId="LiveId" clId="{A79B164C-10F6-4F43-9EB8-049AFC6D5803}" dt="2021-05-17T15:52:00.564" v="2899" actId="478"/>
          <ac:spMkLst>
            <pc:docMk/>
            <pc:sldMk cId="549368426" sldId="257"/>
            <ac:spMk id="8" creationId="{7D0A59C1-A30B-49F7-BD01-A51F75CE2591}"/>
          </ac:spMkLst>
        </pc:spChg>
        <pc:picChg chg="add mod">
          <ac:chgData name="nyree myatt" userId="dc50e363e061e504" providerId="LiveId" clId="{A79B164C-10F6-4F43-9EB8-049AFC6D5803}" dt="2021-05-17T12:15:45.812" v="74" actId="732"/>
          <ac:picMkLst>
            <pc:docMk/>
            <pc:sldMk cId="549368426" sldId="257"/>
            <ac:picMk id="4098" creationId="{78626F91-2752-47C1-8F7C-CE3DF062DFFA}"/>
          </ac:picMkLst>
        </pc:picChg>
      </pc:sldChg>
      <pc:sldChg chg="addSp delSp modSp new mod setBg">
        <pc:chgData name="nyree myatt" userId="dc50e363e061e504" providerId="LiveId" clId="{A79B164C-10F6-4F43-9EB8-049AFC6D5803}" dt="2021-05-17T15:54:50.539" v="3202" actId="255"/>
        <pc:sldMkLst>
          <pc:docMk/>
          <pc:sldMk cId="1397927610" sldId="258"/>
        </pc:sldMkLst>
        <pc:spChg chg="mod ord">
          <ac:chgData name="nyree myatt" userId="dc50e363e061e504" providerId="LiveId" clId="{A79B164C-10F6-4F43-9EB8-049AFC6D5803}" dt="2021-05-17T12:12:31.464" v="68" actId="26606"/>
          <ac:spMkLst>
            <pc:docMk/>
            <pc:sldMk cId="1397927610" sldId="258"/>
            <ac:spMk id="2" creationId="{D0B70E0C-8905-4E28-9843-076D47706545}"/>
          </ac:spMkLst>
        </pc:spChg>
        <pc:spChg chg="add del mod">
          <ac:chgData name="nyree myatt" userId="dc50e363e061e504" providerId="LiveId" clId="{A79B164C-10F6-4F43-9EB8-049AFC6D5803}" dt="2021-05-17T15:54:50.539" v="3202" actId="255"/>
          <ac:spMkLst>
            <pc:docMk/>
            <pc:sldMk cId="1397927610" sldId="258"/>
            <ac:spMk id="3" creationId="{28B2EC4A-4961-40AD-B96F-8CEB955EFEA5}"/>
          </ac:spMkLst>
        </pc:spChg>
        <pc:spChg chg="add del">
          <ac:chgData name="nyree myatt" userId="dc50e363e061e504" providerId="LiveId" clId="{A79B164C-10F6-4F43-9EB8-049AFC6D5803}" dt="2021-05-17T12:12:31.464" v="68" actId="26606"/>
          <ac:spMkLst>
            <pc:docMk/>
            <pc:sldMk cId="1397927610" sldId="258"/>
            <ac:spMk id="71" creationId="{D829E218-74FB-4455-98BE-F2C5BA8978BE}"/>
          </ac:spMkLst>
        </pc:spChg>
        <pc:spChg chg="add del">
          <ac:chgData name="nyree myatt" userId="dc50e363e061e504" providerId="LiveId" clId="{A79B164C-10F6-4F43-9EB8-049AFC6D5803}" dt="2021-05-17T12:12:31.464" v="68" actId="26606"/>
          <ac:spMkLst>
            <pc:docMk/>
            <pc:sldMk cId="1397927610" sldId="258"/>
            <ac:spMk id="73" creationId="{7E8D75FD-D4F9-4D11-B70D-82EFCB4CFA5B}"/>
          </ac:spMkLst>
        </pc:spChg>
        <pc:spChg chg="add del">
          <ac:chgData name="nyree myatt" userId="dc50e363e061e504" providerId="LiveId" clId="{A79B164C-10F6-4F43-9EB8-049AFC6D5803}" dt="2021-05-17T12:12:31.464" v="68" actId="26606"/>
          <ac:spMkLst>
            <pc:docMk/>
            <pc:sldMk cId="1397927610" sldId="258"/>
            <ac:spMk id="79" creationId="{87D6777B-91DD-4D12-85FD-85A88ECC5A06}"/>
          </ac:spMkLst>
        </pc:spChg>
        <pc:spChg chg="add del">
          <ac:chgData name="nyree myatt" userId="dc50e363e061e504" providerId="LiveId" clId="{A79B164C-10F6-4F43-9EB8-049AFC6D5803}" dt="2021-05-17T12:12:31.464" v="68" actId="26606"/>
          <ac:spMkLst>
            <pc:docMk/>
            <pc:sldMk cId="1397927610" sldId="258"/>
            <ac:spMk id="81" creationId="{F0988C9B-C9E0-4CBD-A3E8-D4F59982E5FB}"/>
          </ac:spMkLst>
        </pc:spChg>
        <pc:picChg chg="add mod">
          <ac:chgData name="nyree myatt" userId="dc50e363e061e504" providerId="LiveId" clId="{A79B164C-10F6-4F43-9EB8-049AFC6D5803}" dt="2021-05-17T12:17:39.216" v="75" actId="732"/>
          <ac:picMkLst>
            <pc:docMk/>
            <pc:sldMk cId="1397927610" sldId="258"/>
            <ac:picMk id="3074" creationId="{9BF25899-5FF8-4A15-9C91-9FC20AAE7BB5}"/>
          </ac:picMkLst>
        </pc:picChg>
        <pc:cxnChg chg="add del">
          <ac:chgData name="nyree myatt" userId="dc50e363e061e504" providerId="LiveId" clId="{A79B164C-10F6-4F43-9EB8-049AFC6D5803}" dt="2021-05-17T12:12:31.464" v="68" actId="26606"/>
          <ac:cxnSpMkLst>
            <pc:docMk/>
            <pc:sldMk cId="1397927610" sldId="258"/>
            <ac:cxnSpMk id="75" creationId="{1F5DC8C3-BA5F-4EED-BB9A-A14272BD82A1}"/>
          </ac:cxnSpMkLst>
        </pc:cxnChg>
        <pc:cxnChg chg="add del">
          <ac:chgData name="nyree myatt" userId="dc50e363e061e504" providerId="LiveId" clId="{A79B164C-10F6-4F43-9EB8-049AFC6D5803}" dt="2021-05-17T12:12:31.464" v="68" actId="26606"/>
          <ac:cxnSpMkLst>
            <pc:docMk/>
            <pc:sldMk cId="1397927610" sldId="258"/>
            <ac:cxnSpMk id="77" creationId="{E832A4F0-B852-42E9-91B8-58EB9F47CAF5}"/>
          </ac:cxnSpMkLst>
        </pc:cxnChg>
      </pc:sldChg>
      <pc:sldChg chg="addSp delSp modSp new mod setBg">
        <pc:chgData name="nyree myatt" userId="dc50e363e061e504" providerId="LiveId" clId="{A79B164C-10F6-4F43-9EB8-049AFC6D5803}" dt="2021-05-17T12:29:25.572" v="156" actId="1076"/>
        <pc:sldMkLst>
          <pc:docMk/>
          <pc:sldMk cId="1535551866" sldId="259"/>
        </pc:sldMkLst>
        <pc:spChg chg="add mod">
          <ac:chgData name="nyree myatt" userId="dc50e363e061e504" providerId="LiveId" clId="{A79B164C-10F6-4F43-9EB8-049AFC6D5803}" dt="2021-05-17T12:29:25.572" v="156" actId="1076"/>
          <ac:spMkLst>
            <pc:docMk/>
            <pc:sldMk cId="1535551866" sldId="259"/>
            <ac:spMk id="3" creationId="{0FE8E680-6560-4526-93F7-C3299EB6C7B4}"/>
          </ac:spMkLst>
        </pc:spChg>
        <pc:spChg chg="add del">
          <ac:chgData name="nyree myatt" userId="dc50e363e061e504" providerId="LiveId" clId="{A79B164C-10F6-4F43-9EB8-049AFC6D5803}" dt="2021-05-17T12:22:16.161" v="105" actId="26606"/>
          <ac:spMkLst>
            <pc:docMk/>
            <pc:sldMk cId="1535551866" sldId="259"/>
            <ac:spMk id="73" creationId="{44C5A9E5-0F35-4AA6-AF26-B90A2D47BC43}"/>
          </ac:spMkLst>
        </pc:spChg>
        <pc:spChg chg="add del">
          <ac:chgData name="nyree myatt" userId="dc50e363e061e504" providerId="LiveId" clId="{A79B164C-10F6-4F43-9EB8-049AFC6D5803}" dt="2021-05-17T12:22:16.161" v="105" actId="26606"/>
          <ac:spMkLst>
            <pc:docMk/>
            <pc:sldMk cId="1535551866" sldId="259"/>
            <ac:spMk id="75" creationId="{4D9DB69D-7E48-4FDF-806E-F0B4BF0053DD}"/>
          </ac:spMkLst>
        </pc:spChg>
        <pc:spChg chg="add del">
          <ac:chgData name="nyree myatt" userId="dc50e363e061e504" providerId="LiveId" clId="{A79B164C-10F6-4F43-9EB8-049AFC6D5803}" dt="2021-05-17T12:22:16.161" v="105" actId="26606"/>
          <ac:spMkLst>
            <pc:docMk/>
            <pc:sldMk cId="1535551866" sldId="259"/>
            <ac:spMk id="77" creationId="{846BF69C-4724-4F8D-8EA6-1487E9C9C4FD}"/>
          </ac:spMkLst>
        </pc:spChg>
        <pc:spChg chg="add del">
          <ac:chgData name="nyree myatt" userId="dc50e363e061e504" providerId="LiveId" clId="{A79B164C-10F6-4F43-9EB8-049AFC6D5803}" dt="2021-05-17T12:28:09.780" v="132" actId="26606"/>
          <ac:spMkLst>
            <pc:docMk/>
            <pc:sldMk cId="1535551866" sldId="259"/>
            <ac:spMk id="84" creationId="{6A0A1DEB-D8B2-4267-B1E3-DF9903353FB9}"/>
          </ac:spMkLst>
        </pc:spChg>
        <pc:spChg chg="add del">
          <ac:chgData name="nyree myatt" userId="dc50e363e061e504" providerId="LiveId" clId="{A79B164C-10F6-4F43-9EB8-049AFC6D5803}" dt="2021-05-17T12:28:09.780" v="132" actId="26606"/>
          <ac:spMkLst>
            <pc:docMk/>
            <pc:sldMk cId="1535551866" sldId="259"/>
            <ac:spMk id="86" creationId="{BD039821-71E6-4D14-A6A3-00E340040639}"/>
          </ac:spMkLst>
        </pc:spChg>
        <pc:spChg chg="add del">
          <ac:chgData name="nyree myatt" userId="dc50e363e061e504" providerId="LiveId" clId="{A79B164C-10F6-4F43-9EB8-049AFC6D5803}" dt="2021-05-17T12:28:09.780" v="132" actId="26606"/>
          <ac:spMkLst>
            <pc:docMk/>
            <pc:sldMk cId="1535551866" sldId="259"/>
            <ac:spMk id="88" creationId="{8343B04F-B5E0-41BD-BEEA-A4E6B79F2CA7}"/>
          </ac:spMkLst>
        </pc:spChg>
        <pc:spChg chg="add del">
          <ac:chgData name="nyree myatt" userId="dc50e363e061e504" providerId="LiveId" clId="{A79B164C-10F6-4F43-9EB8-049AFC6D5803}" dt="2021-05-17T12:21:57.473" v="100" actId="26606"/>
          <ac:spMkLst>
            <pc:docMk/>
            <pc:sldMk cId="1535551866" sldId="259"/>
            <ac:spMk id="137" creationId="{71A10295-A3EB-4196-9FEB-CB8FC39B42AC}"/>
          </ac:spMkLst>
        </pc:spChg>
        <pc:spChg chg="add del">
          <ac:chgData name="nyree myatt" userId="dc50e363e061e504" providerId="LiveId" clId="{A79B164C-10F6-4F43-9EB8-049AFC6D5803}" dt="2021-05-17T12:21:57.473" v="100" actId="26606"/>
          <ac:spMkLst>
            <pc:docMk/>
            <pc:sldMk cId="1535551866" sldId="259"/>
            <ac:spMk id="139" creationId="{48BD65E0-6463-4741-89DA-3C7B9847FD4C}"/>
          </ac:spMkLst>
        </pc:spChg>
        <pc:spChg chg="add del">
          <ac:chgData name="nyree myatt" userId="dc50e363e061e504" providerId="LiveId" clId="{A79B164C-10F6-4F43-9EB8-049AFC6D5803}" dt="2021-05-17T12:21:57.473" v="100" actId="26606"/>
          <ac:spMkLst>
            <pc:docMk/>
            <pc:sldMk cId="1535551866" sldId="259"/>
            <ac:spMk id="141" creationId="{82BD86A9-3661-4FA0-A646-051EE7D2555B}"/>
          </ac:spMkLst>
        </pc:spChg>
        <pc:spChg chg="add del">
          <ac:chgData name="nyree myatt" userId="dc50e363e061e504" providerId="LiveId" clId="{A79B164C-10F6-4F43-9EB8-049AFC6D5803}" dt="2021-05-17T12:22:04.958" v="102" actId="26606"/>
          <ac:spMkLst>
            <pc:docMk/>
            <pc:sldMk cId="1535551866" sldId="259"/>
            <ac:spMk id="5126" creationId="{40263F3F-9FBA-4127-9F92-F86F77A173F6}"/>
          </ac:spMkLst>
        </pc:spChg>
        <pc:spChg chg="add del">
          <ac:chgData name="nyree myatt" userId="dc50e363e061e504" providerId="LiveId" clId="{A79B164C-10F6-4F43-9EB8-049AFC6D5803}" dt="2021-05-17T12:22:04.958" v="102" actId="26606"/>
          <ac:spMkLst>
            <pc:docMk/>
            <pc:sldMk cId="1535551866" sldId="259"/>
            <ac:spMk id="5127" creationId="{ADD68E7F-659B-44FA-A7DB-573D131D20D3}"/>
          </ac:spMkLst>
        </pc:spChg>
        <pc:spChg chg="add del">
          <ac:chgData name="nyree myatt" userId="dc50e363e061e504" providerId="LiveId" clId="{A79B164C-10F6-4F43-9EB8-049AFC6D5803}" dt="2021-05-17T12:22:16.156" v="104" actId="26606"/>
          <ac:spMkLst>
            <pc:docMk/>
            <pc:sldMk cId="1535551866" sldId="259"/>
            <ac:spMk id="5129" creationId="{B0EF5484-1F18-43F6-B596-CFD1939E06D0}"/>
          </ac:spMkLst>
        </pc:spChg>
        <pc:spChg chg="add del">
          <ac:chgData name="nyree myatt" userId="dc50e363e061e504" providerId="LiveId" clId="{A79B164C-10F6-4F43-9EB8-049AFC6D5803}" dt="2021-05-17T12:22:16.156" v="104" actId="26606"/>
          <ac:spMkLst>
            <pc:docMk/>
            <pc:sldMk cId="1535551866" sldId="259"/>
            <ac:spMk id="5130" creationId="{10F3B4B1-0E5F-4E0B-ADF8-202569066472}"/>
          </ac:spMkLst>
        </pc:spChg>
        <pc:spChg chg="add del">
          <ac:chgData name="nyree myatt" userId="dc50e363e061e504" providerId="LiveId" clId="{A79B164C-10F6-4F43-9EB8-049AFC6D5803}" dt="2021-05-17T12:22:16.156" v="104" actId="26606"/>
          <ac:spMkLst>
            <pc:docMk/>
            <pc:sldMk cId="1535551866" sldId="259"/>
            <ac:spMk id="5131" creationId="{103907F0-0940-4D45-AAD0-448D191C8FB6}"/>
          </ac:spMkLst>
        </pc:spChg>
        <pc:spChg chg="add del">
          <ac:chgData name="nyree myatt" userId="dc50e363e061e504" providerId="LiveId" clId="{A79B164C-10F6-4F43-9EB8-049AFC6D5803}" dt="2021-05-17T12:28:13.546" v="135" actId="26606"/>
          <ac:spMkLst>
            <pc:docMk/>
            <pc:sldMk cId="1535551866" sldId="259"/>
            <ac:spMk id="5133" creationId="{80BA5665-9598-4383-8F19-52182CBB6585}"/>
          </ac:spMkLst>
        </pc:spChg>
        <pc:spChg chg="add del">
          <ac:chgData name="nyree myatt" userId="dc50e363e061e504" providerId="LiveId" clId="{A79B164C-10F6-4F43-9EB8-049AFC6D5803}" dt="2021-05-17T12:28:13.546" v="135" actId="26606"/>
          <ac:spMkLst>
            <pc:docMk/>
            <pc:sldMk cId="1535551866" sldId="259"/>
            <ac:spMk id="5134" creationId="{B4C777A6-9696-47DF-BA90-40895EFCE8AA}"/>
          </ac:spMkLst>
        </pc:spChg>
        <pc:spChg chg="add del">
          <ac:chgData name="nyree myatt" userId="dc50e363e061e504" providerId="LiveId" clId="{A79B164C-10F6-4F43-9EB8-049AFC6D5803}" dt="2021-05-17T12:28:13.546" v="135" actId="26606"/>
          <ac:spMkLst>
            <pc:docMk/>
            <pc:sldMk cId="1535551866" sldId="259"/>
            <ac:spMk id="5135" creationId="{5C05B094-D180-41FA-B209-8388E9F7DF56}"/>
          </ac:spMkLst>
        </pc:spChg>
        <pc:spChg chg="add del">
          <ac:chgData name="nyree myatt" userId="dc50e363e061e504" providerId="LiveId" clId="{A79B164C-10F6-4F43-9EB8-049AFC6D5803}" dt="2021-05-17T12:28:13.540" v="134" actId="26606"/>
          <ac:spMkLst>
            <pc:docMk/>
            <pc:sldMk cId="1535551866" sldId="259"/>
            <ac:spMk id="5137" creationId="{44C5A9E5-0F35-4AA6-AF26-B90A2D47BC43}"/>
          </ac:spMkLst>
        </pc:spChg>
        <pc:spChg chg="add del">
          <ac:chgData name="nyree myatt" userId="dc50e363e061e504" providerId="LiveId" clId="{A79B164C-10F6-4F43-9EB8-049AFC6D5803}" dt="2021-05-17T12:28:13.540" v="134" actId="26606"/>
          <ac:spMkLst>
            <pc:docMk/>
            <pc:sldMk cId="1535551866" sldId="259"/>
            <ac:spMk id="5138" creationId="{4D9DB69D-7E48-4FDF-806E-F0B4BF0053DD}"/>
          </ac:spMkLst>
        </pc:spChg>
        <pc:spChg chg="add del">
          <ac:chgData name="nyree myatt" userId="dc50e363e061e504" providerId="LiveId" clId="{A79B164C-10F6-4F43-9EB8-049AFC6D5803}" dt="2021-05-17T12:28:13.540" v="134" actId="26606"/>
          <ac:spMkLst>
            <pc:docMk/>
            <pc:sldMk cId="1535551866" sldId="259"/>
            <ac:spMk id="5139" creationId="{846BF69C-4724-4F8D-8EA6-1487E9C9C4FD}"/>
          </ac:spMkLst>
        </pc:spChg>
        <pc:spChg chg="add">
          <ac:chgData name="nyree myatt" userId="dc50e363e061e504" providerId="LiveId" clId="{A79B164C-10F6-4F43-9EB8-049AFC6D5803}" dt="2021-05-17T12:28:13.546" v="135" actId="26606"/>
          <ac:spMkLst>
            <pc:docMk/>
            <pc:sldMk cId="1535551866" sldId="259"/>
            <ac:spMk id="5141" creationId="{6A0A1DEB-D8B2-4267-B1E3-DF9903353FB9}"/>
          </ac:spMkLst>
        </pc:spChg>
        <pc:spChg chg="add">
          <ac:chgData name="nyree myatt" userId="dc50e363e061e504" providerId="LiveId" clId="{A79B164C-10F6-4F43-9EB8-049AFC6D5803}" dt="2021-05-17T12:28:13.546" v="135" actId="26606"/>
          <ac:spMkLst>
            <pc:docMk/>
            <pc:sldMk cId="1535551866" sldId="259"/>
            <ac:spMk id="5142" creationId="{BD039821-71E6-4D14-A6A3-00E340040639}"/>
          </ac:spMkLst>
        </pc:spChg>
        <pc:spChg chg="add">
          <ac:chgData name="nyree myatt" userId="dc50e363e061e504" providerId="LiveId" clId="{A79B164C-10F6-4F43-9EB8-049AFC6D5803}" dt="2021-05-17T12:28:13.546" v="135" actId="26606"/>
          <ac:spMkLst>
            <pc:docMk/>
            <pc:sldMk cId="1535551866" sldId="259"/>
            <ac:spMk id="5143" creationId="{8343B04F-B5E0-41BD-BEEA-A4E6B79F2CA7}"/>
          </ac:spMkLst>
        </pc:spChg>
        <pc:picChg chg="add mod">
          <ac:chgData name="nyree myatt" userId="dc50e363e061e504" providerId="LiveId" clId="{A79B164C-10F6-4F43-9EB8-049AFC6D5803}" dt="2021-05-17T12:28:59.788" v="140" actId="14100"/>
          <ac:picMkLst>
            <pc:docMk/>
            <pc:sldMk cId="1535551866" sldId="259"/>
            <ac:picMk id="2" creationId="{F6056440-2BC6-4B57-86C8-E981357ADF14}"/>
          </ac:picMkLst>
        </pc:picChg>
        <pc:picChg chg="add mod ord">
          <ac:chgData name="nyree myatt" userId="dc50e363e061e504" providerId="LiveId" clId="{A79B164C-10F6-4F43-9EB8-049AFC6D5803}" dt="2021-05-17T12:28:13.546" v="135" actId="26606"/>
          <ac:picMkLst>
            <pc:docMk/>
            <pc:sldMk cId="1535551866" sldId="259"/>
            <ac:picMk id="5122" creationId="{A088FF57-1666-41BF-90DA-6C8D6B53DCDE}"/>
          </ac:picMkLst>
        </pc:picChg>
        <pc:picChg chg="add del mod">
          <ac:chgData name="nyree myatt" userId="dc50e363e061e504" providerId="LiveId" clId="{A79B164C-10F6-4F43-9EB8-049AFC6D5803}" dt="2021-05-17T12:27:36.494" v="128" actId="478"/>
          <ac:picMkLst>
            <pc:docMk/>
            <pc:sldMk cId="1535551866" sldId="259"/>
            <ac:picMk id="5124" creationId="{C8A60030-A26A-46DB-B33A-0F776CF2F4AD}"/>
          </ac:picMkLst>
        </pc:picChg>
      </pc:sldChg>
      <pc:sldChg chg="addSp modSp new del mod">
        <pc:chgData name="nyree myatt" userId="dc50e363e061e504" providerId="LiveId" clId="{A79B164C-10F6-4F43-9EB8-049AFC6D5803}" dt="2021-05-17T12:18:57.110" v="93" actId="2696"/>
        <pc:sldMkLst>
          <pc:docMk/>
          <pc:sldMk cId="2197058611" sldId="259"/>
        </pc:sldMkLst>
        <pc:spChg chg="mod">
          <ac:chgData name="nyree myatt" userId="dc50e363e061e504" providerId="LiveId" clId="{A79B164C-10F6-4F43-9EB8-049AFC6D5803}" dt="2021-05-17T12:18:10.827" v="91" actId="20577"/>
          <ac:spMkLst>
            <pc:docMk/>
            <pc:sldMk cId="2197058611" sldId="259"/>
            <ac:spMk id="2" creationId="{F8220AC0-8C0D-4BA3-81CD-DCD70F922D26}"/>
          </ac:spMkLst>
        </pc:spChg>
        <pc:picChg chg="add mod">
          <ac:chgData name="nyree myatt" userId="dc50e363e061e504" providerId="LiveId" clId="{A79B164C-10F6-4F43-9EB8-049AFC6D5803}" dt="2021-05-17T12:18:29.785" v="92"/>
          <ac:picMkLst>
            <pc:docMk/>
            <pc:sldMk cId="2197058611" sldId="259"/>
            <ac:picMk id="4" creationId="{7AC1FF5A-30E6-491E-A863-8397A6C46A30}"/>
          </ac:picMkLst>
        </pc:picChg>
      </pc:sldChg>
      <pc:sldChg chg="addSp new del">
        <pc:chgData name="nyree myatt" userId="dc50e363e061e504" providerId="LiveId" clId="{A79B164C-10F6-4F43-9EB8-049AFC6D5803}" dt="2021-05-17T12:15:05.818" v="71" actId="2696"/>
        <pc:sldMkLst>
          <pc:docMk/>
          <pc:sldMk cId="2375851730" sldId="259"/>
        </pc:sldMkLst>
        <pc:picChg chg="add">
          <ac:chgData name="nyree myatt" userId="dc50e363e061e504" providerId="LiveId" clId="{A79B164C-10F6-4F43-9EB8-049AFC6D5803}" dt="2021-05-17T12:11:44.121" v="65"/>
          <ac:picMkLst>
            <pc:docMk/>
            <pc:sldMk cId="2375851730" sldId="259"/>
            <ac:picMk id="2050" creationId="{F65CF534-76A3-4FBC-816D-1CDE482A08F2}"/>
          </ac:picMkLst>
        </pc:picChg>
      </pc:sldChg>
      <pc:sldChg chg="addSp delSp modSp new mod setBg">
        <pc:chgData name="nyree myatt" userId="dc50e363e061e504" providerId="LiveId" clId="{A79B164C-10F6-4F43-9EB8-049AFC6D5803}" dt="2021-05-17T12:29:50.957" v="159" actId="14100"/>
        <pc:sldMkLst>
          <pc:docMk/>
          <pc:sldMk cId="2887094071" sldId="260"/>
        </pc:sldMkLst>
        <pc:spChg chg="add del">
          <ac:chgData name="nyree myatt" userId="dc50e363e061e504" providerId="LiveId" clId="{A79B164C-10F6-4F43-9EB8-049AFC6D5803}" dt="2021-05-17T12:26:20.842" v="124" actId="26606"/>
          <ac:spMkLst>
            <pc:docMk/>
            <pc:sldMk cId="2887094071" sldId="260"/>
            <ac:spMk id="71" creationId="{AFF43A89-FF65-44A9-BE4C-DC7389FF9CE1}"/>
          </ac:spMkLst>
        </pc:spChg>
        <pc:spChg chg="add del">
          <ac:chgData name="nyree myatt" userId="dc50e363e061e504" providerId="LiveId" clId="{A79B164C-10F6-4F43-9EB8-049AFC6D5803}" dt="2021-05-17T12:26:20.842" v="124" actId="26606"/>
          <ac:spMkLst>
            <pc:docMk/>
            <pc:sldMk cId="2887094071" sldId="260"/>
            <ac:spMk id="73" creationId="{3CBC4341-33FB-4D46-A7B4-62039B616233}"/>
          </ac:spMkLst>
        </pc:spChg>
        <pc:spChg chg="add del">
          <ac:chgData name="nyree myatt" userId="dc50e363e061e504" providerId="LiveId" clId="{A79B164C-10F6-4F43-9EB8-049AFC6D5803}" dt="2021-05-17T12:26:20.842" v="124" actId="26606"/>
          <ac:spMkLst>
            <pc:docMk/>
            <pc:sldMk cId="2887094071" sldId="260"/>
            <ac:spMk id="75" creationId="{89394C5B-B8DE-4221-8CA4-A30237DB3241}"/>
          </ac:spMkLst>
        </pc:spChg>
        <pc:spChg chg="add">
          <ac:chgData name="nyree myatt" userId="dc50e363e061e504" providerId="LiveId" clId="{A79B164C-10F6-4F43-9EB8-049AFC6D5803}" dt="2021-05-17T12:26:24.373" v="125" actId="26606"/>
          <ac:spMkLst>
            <pc:docMk/>
            <pc:sldMk cId="2887094071" sldId="260"/>
            <ac:spMk id="7172" creationId="{41497DE5-0939-4D1D-9350-0C5E1B209C68}"/>
          </ac:spMkLst>
        </pc:spChg>
        <pc:spChg chg="add">
          <ac:chgData name="nyree myatt" userId="dc50e363e061e504" providerId="LiveId" clId="{A79B164C-10F6-4F43-9EB8-049AFC6D5803}" dt="2021-05-17T12:26:24.373" v="125" actId="26606"/>
          <ac:spMkLst>
            <pc:docMk/>
            <pc:sldMk cId="2887094071" sldId="260"/>
            <ac:spMk id="7173" creationId="{5CCC70ED-6C63-4537-B7EB-51990D6C0A6F}"/>
          </ac:spMkLst>
        </pc:spChg>
        <pc:spChg chg="add">
          <ac:chgData name="nyree myatt" userId="dc50e363e061e504" providerId="LiveId" clId="{A79B164C-10F6-4F43-9EB8-049AFC6D5803}" dt="2021-05-17T12:26:24.373" v="125" actId="26606"/>
          <ac:spMkLst>
            <pc:docMk/>
            <pc:sldMk cId="2887094071" sldId="260"/>
            <ac:spMk id="7174" creationId="{B76E24C1-2968-40DC-A36E-F6B85F0F0752}"/>
          </ac:spMkLst>
        </pc:spChg>
        <pc:picChg chg="add mod">
          <ac:chgData name="nyree myatt" userId="dc50e363e061e504" providerId="LiveId" clId="{A79B164C-10F6-4F43-9EB8-049AFC6D5803}" dt="2021-05-17T12:29:50.957" v="159" actId="14100"/>
          <ac:picMkLst>
            <pc:docMk/>
            <pc:sldMk cId="2887094071" sldId="260"/>
            <ac:picMk id="7170" creationId="{0B587ECA-4621-47FA-83A2-DF4934072214}"/>
          </ac:picMkLst>
        </pc:picChg>
      </pc:sldChg>
      <pc:sldChg chg="addSp new del">
        <pc:chgData name="nyree myatt" userId="dc50e363e061e504" providerId="LiveId" clId="{A79B164C-10F6-4F43-9EB8-049AFC6D5803}" dt="2021-05-17T12:29:42.008" v="157" actId="2696"/>
        <pc:sldMkLst>
          <pc:docMk/>
          <pc:sldMk cId="1722617245" sldId="261"/>
        </pc:sldMkLst>
        <pc:picChg chg="add">
          <ac:chgData name="nyree myatt" userId="dc50e363e061e504" providerId="LiveId" clId="{A79B164C-10F6-4F43-9EB8-049AFC6D5803}" dt="2021-05-17T12:27:25.303" v="127"/>
          <ac:picMkLst>
            <pc:docMk/>
            <pc:sldMk cId="1722617245" sldId="261"/>
            <ac:picMk id="8194" creationId="{9807DB47-0D50-4457-95B6-C57A97DD51BE}"/>
          </ac:picMkLst>
        </pc:picChg>
      </pc:sldChg>
      <pc:sldChg chg="modSp new mod modAnim">
        <pc:chgData name="nyree myatt" userId="dc50e363e061e504" providerId="LiveId" clId="{A79B164C-10F6-4F43-9EB8-049AFC6D5803}" dt="2021-05-17T15:55:39.573" v="3221" actId="115"/>
        <pc:sldMkLst>
          <pc:docMk/>
          <pc:sldMk cId="2074564511" sldId="261"/>
        </pc:sldMkLst>
        <pc:spChg chg="mod">
          <ac:chgData name="nyree myatt" userId="dc50e363e061e504" providerId="LiveId" clId="{A79B164C-10F6-4F43-9EB8-049AFC6D5803}" dt="2021-05-17T12:57:20.541" v="167" actId="113"/>
          <ac:spMkLst>
            <pc:docMk/>
            <pc:sldMk cId="2074564511" sldId="261"/>
            <ac:spMk id="2" creationId="{CD72F015-C3AD-40CE-80FB-EA1F7BE33B5C}"/>
          </ac:spMkLst>
        </pc:spChg>
        <pc:spChg chg="mod">
          <ac:chgData name="nyree myatt" userId="dc50e363e061e504" providerId="LiveId" clId="{A79B164C-10F6-4F43-9EB8-049AFC6D5803}" dt="2021-05-17T15:55:39.573" v="3221" actId="115"/>
          <ac:spMkLst>
            <pc:docMk/>
            <pc:sldMk cId="2074564511" sldId="261"/>
            <ac:spMk id="3" creationId="{8C2B805D-21DD-46E2-8635-3A5D6E1D73E7}"/>
          </ac:spMkLst>
        </pc:spChg>
      </pc:sldChg>
      <pc:sldChg chg="modSp new mod modAnim">
        <pc:chgData name="nyree myatt" userId="dc50e363e061e504" providerId="LiveId" clId="{A79B164C-10F6-4F43-9EB8-049AFC6D5803}" dt="2021-05-17T13:41:19.126" v="1263" actId="115"/>
        <pc:sldMkLst>
          <pc:docMk/>
          <pc:sldMk cId="1368335256" sldId="262"/>
        </pc:sldMkLst>
        <pc:spChg chg="mod">
          <ac:chgData name="nyree myatt" userId="dc50e363e061e504" providerId="LiveId" clId="{A79B164C-10F6-4F43-9EB8-049AFC6D5803}" dt="2021-05-17T13:10:16.203" v="590" actId="113"/>
          <ac:spMkLst>
            <pc:docMk/>
            <pc:sldMk cId="1368335256" sldId="262"/>
            <ac:spMk id="2" creationId="{A44D6E8C-154F-42DE-B023-C5AE84A9DEB5}"/>
          </ac:spMkLst>
        </pc:spChg>
        <pc:spChg chg="mod">
          <ac:chgData name="nyree myatt" userId="dc50e363e061e504" providerId="LiveId" clId="{A79B164C-10F6-4F43-9EB8-049AFC6D5803}" dt="2021-05-17T13:41:19.126" v="1263" actId="115"/>
          <ac:spMkLst>
            <pc:docMk/>
            <pc:sldMk cId="1368335256" sldId="262"/>
            <ac:spMk id="3" creationId="{70676CB8-B387-405B-BC68-D2459A78D5B5}"/>
          </ac:spMkLst>
        </pc:spChg>
      </pc:sldChg>
      <pc:sldChg chg="addSp delSp modSp new mod setBg modAnim">
        <pc:chgData name="nyree myatt" userId="dc50e363e061e504" providerId="LiveId" clId="{A79B164C-10F6-4F43-9EB8-049AFC6D5803}" dt="2021-05-17T15:36:29.120" v="2388"/>
        <pc:sldMkLst>
          <pc:docMk/>
          <pc:sldMk cId="4003421086" sldId="263"/>
        </pc:sldMkLst>
        <pc:spChg chg="mod">
          <ac:chgData name="nyree myatt" userId="dc50e363e061e504" providerId="LiveId" clId="{A79B164C-10F6-4F43-9EB8-049AFC6D5803}" dt="2021-05-17T15:31:41.128" v="2260" actId="26606"/>
          <ac:spMkLst>
            <pc:docMk/>
            <pc:sldMk cId="4003421086" sldId="263"/>
            <ac:spMk id="2" creationId="{7D6D8DFE-CFF1-404E-930D-D32EB9F336C8}"/>
          </ac:spMkLst>
        </pc:spChg>
        <pc:spChg chg="del">
          <ac:chgData name="nyree myatt" userId="dc50e363e061e504" providerId="LiveId" clId="{A79B164C-10F6-4F43-9EB8-049AFC6D5803}" dt="2021-05-17T15:31:26.562" v="2258"/>
          <ac:spMkLst>
            <pc:docMk/>
            <pc:sldMk cId="4003421086" sldId="263"/>
            <ac:spMk id="3" creationId="{816772AB-7A57-4A98-946B-2033520279AC}"/>
          </ac:spMkLst>
        </pc:spChg>
        <pc:spChg chg="mod">
          <ac:chgData name="nyree myatt" userId="dc50e363e061e504" providerId="LiveId" clId="{A79B164C-10F6-4F43-9EB8-049AFC6D5803}" dt="2021-05-17T15:31:41.128" v="2260" actId="26606"/>
          <ac:spMkLst>
            <pc:docMk/>
            <pc:sldMk cId="4003421086" sldId="263"/>
            <ac:spMk id="4" creationId="{702DD24D-3AAA-45DD-93EC-093057C3E79F}"/>
          </ac:spMkLst>
        </pc:spChg>
        <pc:spChg chg="add mod">
          <ac:chgData name="nyree myatt" userId="dc50e363e061e504" providerId="LiveId" clId="{A79B164C-10F6-4F43-9EB8-049AFC6D5803}" dt="2021-05-17T15:35:15.869" v="2365" actId="255"/>
          <ac:spMkLst>
            <pc:docMk/>
            <pc:sldMk cId="4003421086" sldId="263"/>
            <ac:spMk id="5" creationId="{F78824DE-F621-4063-A772-186E62083DFB}"/>
          </ac:spMkLst>
        </pc:spChg>
        <pc:spChg chg="add del">
          <ac:chgData name="nyree myatt" userId="dc50e363e061e504" providerId="LiveId" clId="{A79B164C-10F6-4F43-9EB8-049AFC6D5803}" dt="2021-05-17T15:31:41.128" v="2260" actId="26606"/>
          <ac:spMkLst>
            <pc:docMk/>
            <pc:sldMk cId="4003421086" sldId="263"/>
            <ac:spMk id="71" creationId="{7DE3B1B8-DC38-48E8-8C31-EF790659B582}"/>
          </ac:spMkLst>
        </pc:spChg>
        <pc:spChg chg="add del">
          <ac:chgData name="nyree myatt" userId="dc50e363e061e504" providerId="LiveId" clId="{A79B164C-10F6-4F43-9EB8-049AFC6D5803}" dt="2021-05-17T15:31:41.128" v="2260" actId="26606"/>
          <ac:spMkLst>
            <pc:docMk/>
            <pc:sldMk cId="4003421086" sldId="263"/>
            <ac:spMk id="73" creationId="{9E63FFFE-1DB2-4A0F-B495-35782F162299}"/>
          </ac:spMkLst>
        </pc:spChg>
        <pc:spChg chg="add del">
          <ac:chgData name="nyree myatt" userId="dc50e363e061e504" providerId="LiveId" clId="{A79B164C-10F6-4F43-9EB8-049AFC6D5803}" dt="2021-05-17T15:31:41.128" v="2260" actId="26606"/>
          <ac:spMkLst>
            <pc:docMk/>
            <pc:sldMk cId="4003421086" sldId="263"/>
            <ac:spMk id="77" creationId="{0AB6E427-3F73-4C06-A5D5-AE52C3883B50}"/>
          </ac:spMkLst>
        </pc:spChg>
        <pc:spChg chg="add del">
          <ac:chgData name="nyree myatt" userId="dc50e363e061e504" providerId="LiveId" clId="{A79B164C-10F6-4F43-9EB8-049AFC6D5803}" dt="2021-05-17T15:31:41.128" v="2260" actId="26606"/>
          <ac:spMkLst>
            <pc:docMk/>
            <pc:sldMk cId="4003421086" sldId="263"/>
            <ac:spMk id="79" creationId="{D8C9BDAA-0390-4B39-9B5C-BC95E5120DA4}"/>
          </ac:spMkLst>
        </pc:spChg>
        <pc:spChg chg="add del">
          <ac:chgData name="nyree myatt" userId="dc50e363e061e504" providerId="LiveId" clId="{A79B164C-10F6-4F43-9EB8-049AFC6D5803}" dt="2021-05-17T15:31:41.128" v="2260" actId="26606"/>
          <ac:spMkLst>
            <pc:docMk/>
            <pc:sldMk cId="4003421086" sldId="263"/>
            <ac:spMk id="81" creationId="{F9DB1FE5-9D46-433B-99D1-2F1B8DC79855}"/>
          </ac:spMkLst>
        </pc:spChg>
        <pc:picChg chg="add mod">
          <ac:chgData name="nyree myatt" userId="dc50e363e061e504" providerId="LiveId" clId="{A79B164C-10F6-4F43-9EB8-049AFC6D5803}" dt="2021-05-17T15:31:58.028" v="2265" actId="14100"/>
          <ac:picMkLst>
            <pc:docMk/>
            <pc:sldMk cId="4003421086" sldId="263"/>
            <ac:picMk id="9218" creationId="{632DD685-1ABB-4330-AB54-DAE354C5A711}"/>
          </ac:picMkLst>
        </pc:picChg>
        <pc:cxnChg chg="add del">
          <ac:chgData name="nyree myatt" userId="dc50e363e061e504" providerId="LiveId" clId="{A79B164C-10F6-4F43-9EB8-049AFC6D5803}" dt="2021-05-17T15:31:41.128" v="2260" actId="26606"/>
          <ac:cxnSpMkLst>
            <pc:docMk/>
            <pc:sldMk cId="4003421086" sldId="263"/>
            <ac:cxnSpMk id="75" creationId="{32BB9A07-8AB8-4D82-B3BC-B500DDEC79A1}"/>
          </ac:cxnSpMkLst>
        </pc:cxnChg>
      </pc:sldChg>
      <pc:sldChg chg="addSp delSp modSp new mod modAnim">
        <pc:chgData name="nyree myatt" userId="dc50e363e061e504" providerId="LiveId" clId="{A79B164C-10F6-4F43-9EB8-049AFC6D5803}" dt="2021-05-17T15:36:35.872" v="2389"/>
        <pc:sldMkLst>
          <pc:docMk/>
          <pc:sldMk cId="499811585" sldId="264"/>
        </pc:sldMkLst>
        <pc:spChg chg="mod">
          <ac:chgData name="nyree myatt" userId="dc50e363e061e504" providerId="LiveId" clId="{A79B164C-10F6-4F43-9EB8-049AFC6D5803}" dt="2021-05-17T15:33:59.615" v="2324" actId="27636"/>
          <ac:spMkLst>
            <pc:docMk/>
            <pc:sldMk cId="499811585" sldId="264"/>
            <ac:spMk id="2" creationId="{15EF8FAF-060E-4CA0-B314-65E96983B49D}"/>
          </ac:spMkLst>
        </pc:spChg>
        <pc:spChg chg="del">
          <ac:chgData name="nyree myatt" userId="dc50e363e061e504" providerId="LiveId" clId="{A79B164C-10F6-4F43-9EB8-049AFC6D5803}" dt="2021-05-17T15:33:15.563" v="2266"/>
          <ac:spMkLst>
            <pc:docMk/>
            <pc:sldMk cId="499811585" sldId="264"/>
            <ac:spMk id="3" creationId="{95D6F9C0-7244-4E2B-8BE6-7276A5586D87}"/>
          </ac:spMkLst>
        </pc:spChg>
        <pc:spChg chg="mod">
          <ac:chgData name="nyree myatt" userId="dc50e363e061e504" providerId="LiveId" clId="{A79B164C-10F6-4F43-9EB8-049AFC6D5803}" dt="2021-05-17T15:34:23.865" v="2331" actId="14100"/>
          <ac:spMkLst>
            <pc:docMk/>
            <pc:sldMk cId="499811585" sldId="264"/>
            <ac:spMk id="4" creationId="{7A1C576E-1341-4FDF-96EC-FE58CFAEA798}"/>
          </ac:spMkLst>
        </pc:spChg>
        <pc:spChg chg="add mod">
          <ac:chgData name="nyree myatt" userId="dc50e363e061e504" providerId="LiveId" clId="{A79B164C-10F6-4F43-9EB8-049AFC6D5803}" dt="2021-05-17T15:34:48.893" v="2347" actId="255"/>
          <ac:spMkLst>
            <pc:docMk/>
            <pc:sldMk cId="499811585" sldId="264"/>
            <ac:spMk id="5" creationId="{BE655E76-E4D3-46BE-8521-4AEF51957530}"/>
          </ac:spMkLst>
        </pc:spChg>
        <pc:picChg chg="add mod">
          <ac:chgData name="nyree myatt" userId="dc50e363e061e504" providerId="LiveId" clId="{A79B164C-10F6-4F43-9EB8-049AFC6D5803}" dt="2021-05-17T15:33:22.623" v="2269" actId="14100"/>
          <ac:picMkLst>
            <pc:docMk/>
            <pc:sldMk cId="499811585" sldId="264"/>
            <ac:picMk id="10242" creationId="{12ED19EC-E18E-4347-8CD7-919275499A12}"/>
          </ac:picMkLst>
        </pc:picChg>
      </pc:sldChg>
      <pc:sldChg chg="addSp delSp modSp new mod modAnim">
        <pc:chgData name="nyree myatt" userId="dc50e363e061e504" providerId="LiveId" clId="{A79B164C-10F6-4F43-9EB8-049AFC6D5803}" dt="2021-05-17T15:36:50.028" v="2390"/>
        <pc:sldMkLst>
          <pc:docMk/>
          <pc:sldMk cId="2832754876" sldId="265"/>
        </pc:sldMkLst>
        <pc:spChg chg="mod">
          <ac:chgData name="nyree myatt" userId="dc50e363e061e504" providerId="LiveId" clId="{A79B164C-10F6-4F43-9EB8-049AFC6D5803}" dt="2021-05-17T15:17:24.642" v="1893" actId="14100"/>
          <ac:spMkLst>
            <pc:docMk/>
            <pc:sldMk cId="2832754876" sldId="265"/>
            <ac:spMk id="2" creationId="{272E9B8E-5291-4839-A7D1-54C53F9689C4}"/>
          </ac:spMkLst>
        </pc:spChg>
        <pc:spChg chg="del">
          <ac:chgData name="nyree myatt" userId="dc50e363e061e504" providerId="LiveId" clId="{A79B164C-10F6-4F43-9EB8-049AFC6D5803}" dt="2021-05-17T15:35:41.344" v="2366"/>
          <ac:spMkLst>
            <pc:docMk/>
            <pc:sldMk cId="2832754876" sldId="265"/>
            <ac:spMk id="3" creationId="{20417C13-5AEE-4F12-B0FE-DA115708A496}"/>
          </ac:spMkLst>
        </pc:spChg>
        <pc:spChg chg="mod">
          <ac:chgData name="nyree myatt" userId="dc50e363e061e504" providerId="LiveId" clId="{A79B164C-10F6-4F43-9EB8-049AFC6D5803}" dt="2021-05-17T15:24:32.117" v="2082" actId="20577"/>
          <ac:spMkLst>
            <pc:docMk/>
            <pc:sldMk cId="2832754876" sldId="265"/>
            <ac:spMk id="4" creationId="{AF450427-DCB0-44E9-AFE8-E233389C27D7}"/>
          </ac:spMkLst>
        </pc:spChg>
        <pc:spChg chg="add mod">
          <ac:chgData name="nyree myatt" userId="dc50e363e061e504" providerId="LiveId" clId="{A79B164C-10F6-4F43-9EB8-049AFC6D5803}" dt="2021-05-17T15:36:13.813" v="2387" actId="255"/>
          <ac:spMkLst>
            <pc:docMk/>
            <pc:sldMk cId="2832754876" sldId="265"/>
            <ac:spMk id="5" creationId="{702F09B0-E247-45ED-8B6C-3468E0E2A145}"/>
          </ac:spMkLst>
        </pc:spChg>
        <pc:picChg chg="add mod">
          <ac:chgData name="nyree myatt" userId="dc50e363e061e504" providerId="LiveId" clId="{A79B164C-10F6-4F43-9EB8-049AFC6D5803}" dt="2021-05-17T15:35:53.511" v="2370" actId="14100"/>
          <ac:picMkLst>
            <pc:docMk/>
            <pc:sldMk cId="2832754876" sldId="265"/>
            <ac:picMk id="11266" creationId="{29C58398-BAC4-4A2C-802A-C222794D63E5}"/>
          </ac:picMkLst>
        </pc:picChg>
      </pc:sldChg>
      <pc:sldChg chg="addSp delSp modSp new mod">
        <pc:chgData name="nyree myatt" userId="dc50e363e061e504" providerId="LiveId" clId="{A79B164C-10F6-4F43-9EB8-049AFC6D5803}" dt="2021-05-17T15:40:59.381" v="2398" actId="14100"/>
        <pc:sldMkLst>
          <pc:docMk/>
          <pc:sldMk cId="1247048388" sldId="266"/>
        </pc:sldMkLst>
        <pc:spChg chg="mod">
          <ac:chgData name="nyree myatt" userId="dc50e363e061e504" providerId="LiveId" clId="{A79B164C-10F6-4F43-9EB8-049AFC6D5803}" dt="2021-05-17T15:27:59.802" v="2173" actId="113"/>
          <ac:spMkLst>
            <pc:docMk/>
            <pc:sldMk cId="1247048388" sldId="266"/>
            <ac:spMk id="2" creationId="{8D5CFDD4-380D-4D28-B0F3-B9944EE623F9}"/>
          </ac:spMkLst>
        </pc:spChg>
        <pc:spChg chg="del">
          <ac:chgData name="nyree myatt" userId="dc50e363e061e504" providerId="LiveId" clId="{A79B164C-10F6-4F43-9EB8-049AFC6D5803}" dt="2021-05-17T15:39:54.660" v="2391"/>
          <ac:spMkLst>
            <pc:docMk/>
            <pc:sldMk cId="1247048388" sldId="266"/>
            <ac:spMk id="3" creationId="{FD4AC63E-788B-458D-A6C3-34CB98E97BDD}"/>
          </ac:spMkLst>
        </pc:spChg>
        <pc:spChg chg="mod">
          <ac:chgData name="nyree myatt" userId="dc50e363e061e504" providerId="LiveId" clId="{A79B164C-10F6-4F43-9EB8-049AFC6D5803}" dt="2021-05-17T15:29:54.281" v="2257" actId="20577"/>
          <ac:spMkLst>
            <pc:docMk/>
            <pc:sldMk cId="1247048388" sldId="266"/>
            <ac:spMk id="4" creationId="{945BC128-0FC0-463E-8127-8592A04E0A77}"/>
          </ac:spMkLst>
        </pc:spChg>
        <pc:picChg chg="add mod">
          <ac:chgData name="nyree myatt" userId="dc50e363e061e504" providerId="LiveId" clId="{A79B164C-10F6-4F43-9EB8-049AFC6D5803}" dt="2021-05-17T15:40:17.440" v="2394" actId="1076"/>
          <ac:picMkLst>
            <pc:docMk/>
            <pc:sldMk cId="1247048388" sldId="266"/>
            <ac:picMk id="12290" creationId="{610522B8-73B3-40DE-ABE5-F59166951ECF}"/>
          </ac:picMkLst>
        </pc:picChg>
        <pc:picChg chg="add mod">
          <ac:chgData name="nyree myatt" userId="dc50e363e061e504" providerId="LiveId" clId="{A79B164C-10F6-4F43-9EB8-049AFC6D5803}" dt="2021-05-17T15:40:59.381" v="2398" actId="14100"/>
          <ac:picMkLst>
            <pc:docMk/>
            <pc:sldMk cId="1247048388" sldId="266"/>
            <ac:picMk id="12292" creationId="{20DC5853-2A7A-468D-AFDF-F9BDEA92A980}"/>
          </ac:picMkLst>
        </pc:picChg>
      </pc:sldChg>
      <pc:sldChg chg="addSp modSp new mod setBg">
        <pc:chgData name="nyree myatt" userId="dc50e363e061e504" providerId="LiveId" clId="{A79B164C-10F6-4F43-9EB8-049AFC6D5803}" dt="2021-05-17T15:46:40.456" v="2694" actId="113"/>
        <pc:sldMkLst>
          <pc:docMk/>
          <pc:sldMk cId="2802081316" sldId="267"/>
        </pc:sldMkLst>
        <pc:spChg chg="mod">
          <ac:chgData name="nyree myatt" userId="dc50e363e061e504" providerId="LiveId" clId="{A79B164C-10F6-4F43-9EB8-049AFC6D5803}" dt="2021-05-17T15:46:40.456" v="2694" actId="113"/>
          <ac:spMkLst>
            <pc:docMk/>
            <pc:sldMk cId="2802081316" sldId="267"/>
            <ac:spMk id="2" creationId="{C7715E29-3C11-4EE5-8541-0D5926D9EAB8}"/>
          </ac:spMkLst>
        </pc:spChg>
        <pc:spChg chg="mod">
          <ac:chgData name="nyree myatt" userId="dc50e363e061e504" providerId="LiveId" clId="{A79B164C-10F6-4F43-9EB8-049AFC6D5803}" dt="2021-05-17T15:46:35.714" v="2693" actId="255"/>
          <ac:spMkLst>
            <pc:docMk/>
            <pc:sldMk cId="2802081316" sldId="267"/>
            <ac:spMk id="3" creationId="{56F37152-038A-4783-9108-AE20F3D83A52}"/>
          </ac:spMkLst>
        </pc:spChg>
        <pc:picChg chg="add mod">
          <ac:chgData name="nyree myatt" userId="dc50e363e061e504" providerId="LiveId" clId="{A79B164C-10F6-4F43-9EB8-049AFC6D5803}" dt="2021-05-17T15:43:49.351" v="2422" actId="26606"/>
          <ac:picMkLst>
            <pc:docMk/>
            <pc:sldMk cId="2802081316" sldId="267"/>
            <ac:picMk id="13314" creationId="{07934ED8-2729-452D-BE7F-8D04C711A3D3}"/>
          </ac:picMkLst>
        </pc:picChg>
      </pc:sldChg>
      <pc:sldChg chg="modSp add mod ord">
        <pc:chgData name="nyree myatt" userId="dc50e363e061e504" providerId="LiveId" clId="{A79B164C-10F6-4F43-9EB8-049AFC6D5803}" dt="2021-05-17T15:55:01.427" v="3203" actId="255"/>
        <pc:sldMkLst>
          <pc:docMk/>
          <pc:sldMk cId="2838064856" sldId="268"/>
        </pc:sldMkLst>
        <pc:spChg chg="mod">
          <ac:chgData name="nyree myatt" userId="dc50e363e061e504" providerId="LiveId" clId="{A79B164C-10F6-4F43-9EB8-049AFC6D5803}" dt="2021-05-17T15:52:37.815" v="2929" actId="20577"/>
          <ac:spMkLst>
            <pc:docMk/>
            <pc:sldMk cId="2838064856" sldId="268"/>
            <ac:spMk id="2" creationId="{D0B70E0C-8905-4E28-9843-076D47706545}"/>
          </ac:spMkLst>
        </pc:spChg>
        <pc:spChg chg="mod">
          <ac:chgData name="nyree myatt" userId="dc50e363e061e504" providerId="LiveId" clId="{A79B164C-10F6-4F43-9EB8-049AFC6D5803}" dt="2021-05-17T15:55:01.427" v="3203" actId="255"/>
          <ac:spMkLst>
            <pc:docMk/>
            <pc:sldMk cId="2838064856" sldId="268"/>
            <ac:spMk id="3" creationId="{28B2EC4A-4961-40AD-B96F-8CEB955EFEA5}"/>
          </ac:spMkLst>
        </pc:spChg>
      </pc:sldChg>
      <pc:sldChg chg="add ord">
        <pc:chgData name="nyree myatt" userId="dc50e363e061e504" providerId="LiveId" clId="{A79B164C-10F6-4F43-9EB8-049AFC6D5803}" dt="2021-05-17T15:56:38.830" v="3224"/>
        <pc:sldMkLst>
          <pc:docMk/>
          <pc:sldMk cId="1980355218" sldId="269"/>
        </pc:sldMkLst>
      </pc:sldChg>
      <pc:sldMasterChg chg="del delSldLayout">
        <pc:chgData name="nyree myatt" userId="dc50e363e061e504" providerId="LiveId" clId="{A79B164C-10F6-4F43-9EB8-049AFC6D5803}" dt="2021-05-17T12:04:25.097" v="15" actId="26606"/>
        <pc:sldMasterMkLst>
          <pc:docMk/>
          <pc:sldMasterMk cId="3569346791" sldId="2147483708"/>
        </pc:sldMasterMkLst>
        <pc:sldLayoutChg chg="del">
          <pc:chgData name="nyree myatt" userId="dc50e363e061e504" providerId="LiveId" clId="{A79B164C-10F6-4F43-9EB8-049AFC6D5803}" dt="2021-05-17T12:04:25.097" v="15" actId="26606"/>
          <pc:sldLayoutMkLst>
            <pc:docMk/>
            <pc:sldMasterMk cId="3569346791" sldId="2147483708"/>
            <pc:sldLayoutMk cId="2077905514" sldId="2147483709"/>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1453458001" sldId="2147483710"/>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1335826732" sldId="2147483711"/>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2571606846" sldId="2147483712"/>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1518316773" sldId="2147483713"/>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3287045198" sldId="2147483714"/>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2208665296" sldId="2147483715"/>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1372554873" sldId="2147483716"/>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2465805227" sldId="2147483717"/>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2573421937" sldId="2147483718"/>
          </pc:sldLayoutMkLst>
        </pc:sldLayoutChg>
        <pc:sldLayoutChg chg="del">
          <pc:chgData name="nyree myatt" userId="dc50e363e061e504" providerId="LiveId" clId="{A79B164C-10F6-4F43-9EB8-049AFC6D5803}" dt="2021-05-17T12:04:25.097" v="15" actId="26606"/>
          <pc:sldLayoutMkLst>
            <pc:docMk/>
            <pc:sldMasterMk cId="3569346791" sldId="2147483708"/>
            <pc:sldLayoutMk cId="1666625106" sldId="2147483719"/>
          </pc:sldLayoutMkLst>
        </pc:sldLayoutChg>
      </pc:sldMasterChg>
      <pc:sldMasterChg chg="add addSldLayout">
        <pc:chgData name="nyree myatt" userId="dc50e363e061e504" providerId="LiveId" clId="{A79B164C-10F6-4F43-9EB8-049AFC6D5803}" dt="2021-05-17T12:04:25.097" v="15" actId="26606"/>
        <pc:sldMasterMkLst>
          <pc:docMk/>
          <pc:sldMasterMk cId="3178525280" sldId="2147483733"/>
        </pc:sldMasterMkLst>
        <pc:sldLayoutChg chg="add">
          <pc:chgData name="nyree myatt" userId="dc50e363e061e504" providerId="LiveId" clId="{A79B164C-10F6-4F43-9EB8-049AFC6D5803}" dt="2021-05-17T12:04:25.097" v="15" actId="26606"/>
          <pc:sldLayoutMkLst>
            <pc:docMk/>
            <pc:sldMasterMk cId="3178525280" sldId="2147483733"/>
            <pc:sldLayoutMk cId="2467247245" sldId="2147483722"/>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482758509" sldId="2147483723"/>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2728877314" sldId="2147483724"/>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316125735" sldId="2147483725"/>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3362594590" sldId="2147483726"/>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4099846689" sldId="2147483727"/>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2213898258" sldId="2147483728"/>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2642377775" sldId="2147483729"/>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107110977" sldId="2147483730"/>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3840691974" sldId="2147483731"/>
          </pc:sldLayoutMkLst>
        </pc:sldLayoutChg>
        <pc:sldLayoutChg chg="add">
          <pc:chgData name="nyree myatt" userId="dc50e363e061e504" providerId="LiveId" clId="{A79B164C-10F6-4F43-9EB8-049AFC6D5803}" dt="2021-05-17T12:04:25.097" v="15" actId="26606"/>
          <pc:sldLayoutMkLst>
            <pc:docMk/>
            <pc:sldMasterMk cId="3178525280" sldId="2147483733"/>
            <pc:sldLayoutMk cId="2136899081" sldId="214748373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38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8255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327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2/27/2023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2955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35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623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759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924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048FA-06AB-4884-A69B-986B96E68A24}" type="datetime1">
              <a:rPr lang="en-US" smtClean="0"/>
              <a:t>2/27/2023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2256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DB7ABA-0172-4F9C-889D-567164F66BCD}" type="datetime1">
              <a:rPr lang="en-US" smtClean="0"/>
              <a:t>2/27/2023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B850FF-6169-4056-8077-06FFA93A5366}" type="slidenum">
              <a:rPr lang="en-US" smtClean="0"/>
              <a:t>‹#›</a:t>
            </a:fld>
            <a:endParaRPr lang="en-US"/>
          </a:p>
        </p:txBody>
      </p:sp>
    </p:spTree>
    <p:extLst>
      <p:ext uri="{BB962C8B-B14F-4D97-AF65-F5344CB8AC3E}">
        <p14:creationId xmlns:p14="http://schemas.microsoft.com/office/powerpoint/2010/main" val="250208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8339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E0CF6C-748E-4B7A-BC8B-3011EF78ED13}" type="datetime1">
              <a:rPr lang="en-US" smtClean="0"/>
              <a:pPr/>
              <a:t>2/27/2023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B850FF-6169-4056-8077-06FFA93A5366}"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5766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pound Glands. Structural Classification Of Glands Stock Illustration -  Illustration of health, biological: 191756503">
            <a:extLst>
              <a:ext uri="{FF2B5EF4-FFF2-40B4-BE49-F238E27FC236}">
                <a16:creationId xmlns:a16="http://schemas.microsoft.com/office/drawing/2014/main" id="{8E4B317D-430D-41CA-BE45-3CD86F84746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769" r="-1" b="14583"/>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740211"/>
            <a:ext cx="7530685" cy="3163864"/>
          </a:xfrm>
        </p:spPr>
        <p:txBody>
          <a:bodyPr>
            <a:normAutofit/>
          </a:bodyPr>
          <a:lstStyle/>
          <a:p>
            <a:pPr algn="l"/>
            <a:r>
              <a:rPr lang="en-US" sz="5200" b="1" dirty="0">
                <a:solidFill>
                  <a:srgbClr val="0070C0"/>
                </a:solidFill>
              </a:rPr>
              <a:t>Exocrine and endocrine glands  &amp;</a:t>
            </a:r>
            <a:br>
              <a:rPr lang="en-US" sz="5200" b="1" dirty="0">
                <a:solidFill>
                  <a:srgbClr val="0070C0"/>
                </a:solidFill>
              </a:rPr>
            </a:br>
            <a:r>
              <a:rPr lang="en-US" sz="5200" b="1" dirty="0">
                <a:solidFill>
                  <a:srgbClr val="0070C0"/>
                </a:solidFill>
              </a:rPr>
              <a:t>glucose homeostasis</a:t>
            </a:r>
          </a:p>
        </p:txBody>
      </p:sp>
      <p:sp>
        <p:nvSpPr>
          <p:cNvPr id="3" name="Subtitle 2"/>
          <p:cNvSpPr>
            <a:spLocks noGrp="1"/>
          </p:cNvSpPr>
          <p:nvPr>
            <p:ph type="subTitle" idx="1"/>
          </p:nvPr>
        </p:nvSpPr>
        <p:spPr>
          <a:xfrm>
            <a:off x="838200" y="4074515"/>
            <a:ext cx="7583133" cy="1279124"/>
          </a:xfrm>
        </p:spPr>
        <p:txBody>
          <a:bodyPr>
            <a:normAutofit/>
          </a:bodyPr>
          <a:lstStyle/>
          <a:p>
            <a:pPr algn="l"/>
            <a:r>
              <a:rPr lang="en-US" sz="2200" b="1" dirty="0">
                <a:solidFill>
                  <a:srgbClr val="0070C0"/>
                </a:solidFill>
              </a:rPr>
              <a:t>Dr Nyree Myatt</a:t>
            </a:r>
          </a:p>
          <a:p>
            <a:pPr algn="l"/>
            <a:r>
              <a:rPr lang="en-US" sz="2200" b="1" dirty="0" err="1">
                <a:solidFill>
                  <a:srgbClr val="0070C0"/>
                </a:solidFill>
              </a:rPr>
              <a:t>Ccfs</a:t>
            </a:r>
            <a:r>
              <a:rPr lang="en-US" sz="2200" b="1" dirty="0">
                <a:solidFill>
                  <a:srgbClr val="0070C0"/>
                </a:solidFill>
              </a:rPr>
              <a:t> </a:t>
            </a:r>
            <a:r>
              <a:rPr lang="en-US" sz="2200" b="1" dirty="0" err="1">
                <a:solidFill>
                  <a:srgbClr val="0070C0"/>
                </a:solidFill>
              </a:rPr>
              <a:t>feb</a:t>
            </a:r>
            <a:r>
              <a:rPr lang="en-US" sz="2200" b="1" dirty="0">
                <a:solidFill>
                  <a:srgbClr val="0070C0"/>
                </a:solidFill>
              </a:rPr>
              <a:t> 2023</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Endocrine system </a:t>
            </a:r>
          </a:p>
        </p:txBody>
      </p:sp>
      <p:sp>
        <p:nvSpPr>
          <p:cNvPr id="3" name="Content Placeholder 2"/>
          <p:cNvSpPr>
            <a:spLocks noGrp="1"/>
          </p:cNvSpPr>
          <p:nvPr>
            <p:ph idx="1"/>
          </p:nvPr>
        </p:nvSpPr>
        <p:spPr/>
        <p:txBody>
          <a:bodyPr/>
          <a:lstStyle/>
          <a:p>
            <a:r>
              <a:rPr lang="en-GB" dirty="0"/>
              <a:t>Comprises endocrine glands and hormones</a:t>
            </a:r>
          </a:p>
          <a:p>
            <a:r>
              <a:rPr lang="en-GB" dirty="0"/>
              <a:t>Hormones are chemical messengers and are </a:t>
            </a:r>
            <a:r>
              <a:rPr lang="en-GB" u="sng" dirty="0"/>
              <a:t>released directly into the blood </a:t>
            </a:r>
            <a:r>
              <a:rPr lang="en-GB" dirty="0"/>
              <a:t>where they can exert their effects nearby or at a distance on a few cells or many cells  (e.g. thyroid gland and thyroid hormone) as </a:t>
            </a:r>
            <a:r>
              <a:rPr lang="en-GB" u="sng" dirty="0"/>
              <a:t>long as the target cell has the specific receptor</a:t>
            </a:r>
          </a:p>
          <a:p>
            <a:r>
              <a:rPr lang="en-GB" dirty="0"/>
              <a:t>(Different to </a:t>
            </a:r>
            <a:r>
              <a:rPr lang="en-GB" b="1" dirty="0"/>
              <a:t>exocrine</a:t>
            </a:r>
            <a:r>
              <a:rPr lang="en-GB" dirty="0"/>
              <a:t> glands which release secretions via a </a:t>
            </a:r>
            <a:r>
              <a:rPr lang="en-GB" b="1" dirty="0"/>
              <a:t>duct</a:t>
            </a:r>
            <a:r>
              <a:rPr lang="en-GB" dirty="0"/>
              <a:t> (e.g. salivary glands))</a:t>
            </a:r>
          </a:p>
          <a:p>
            <a:r>
              <a:rPr lang="en-GB" dirty="0"/>
              <a:t>Hormones can be proteins, peptides or steroids</a:t>
            </a:r>
          </a:p>
          <a:p>
            <a:r>
              <a:rPr lang="en-GB" dirty="0"/>
              <a:t>They can be stimulated by another hormone or</a:t>
            </a:r>
          </a:p>
          <a:p>
            <a:r>
              <a:rPr lang="en-GB" dirty="0"/>
              <a:t>by electrical impulse</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0" y="3857414"/>
            <a:ext cx="4788131" cy="2485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061" y="116379"/>
            <a:ext cx="4231871" cy="1620982"/>
          </a:xfrm>
          <a:prstGeom prst="rect">
            <a:avLst/>
          </a:prstGeom>
        </p:spPr>
      </p:pic>
    </p:spTree>
    <p:extLst>
      <p:ext uri="{BB962C8B-B14F-4D97-AF65-F5344CB8AC3E}">
        <p14:creationId xmlns:p14="http://schemas.microsoft.com/office/powerpoint/2010/main" val="28532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800" dirty="0"/>
              <a:t>Hormones are the “first “ messenger (1)</a:t>
            </a:r>
          </a:p>
          <a:p>
            <a:r>
              <a:rPr lang="en-GB" sz="2800" dirty="0"/>
              <a:t>Once a hormone binds to its specific receptor, an enzyme (2) is activated (3) for example, adenylyl cyclase</a:t>
            </a:r>
          </a:p>
        </p:txBody>
      </p:sp>
    </p:spTree>
    <p:extLst>
      <p:ext uri="{BB962C8B-B14F-4D97-AF65-F5344CB8AC3E}">
        <p14:creationId xmlns:p14="http://schemas.microsoft.com/office/powerpoint/2010/main" val="12862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400" dirty="0"/>
              <a:t>Activated adenylyl cyclase catalyses the production of  a second messenger, cyclic AMP, from ATP (4)</a:t>
            </a:r>
          </a:p>
          <a:p>
            <a:r>
              <a:rPr lang="en-GB" sz="2400" dirty="0" err="1"/>
              <a:t>cAMP</a:t>
            </a:r>
            <a:r>
              <a:rPr lang="en-GB" sz="2400" dirty="0"/>
              <a:t> production leads to a cascade of events inside the cell  and can cause e.g. glycogen breakdown into glucose</a:t>
            </a:r>
          </a:p>
        </p:txBody>
      </p:sp>
    </p:spTree>
    <p:extLst>
      <p:ext uri="{BB962C8B-B14F-4D97-AF65-F5344CB8AC3E}">
        <p14:creationId xmlns:p14="http://schemas.microsoft.com/office/powerpoint/2010/main" val="38788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2913" r="22627"/>
          <a:stretch/>
        </p:blipFill>
        <p:spPr>
          <a:xfrm>
            <a:off x="5719156" y="233593"/>
            <a:ext cx="4563688" cy="5576961"/>
          </a:xfrm>
          <a:prstGeom prst="rect">
            <a:avLst/>
          </a:prstGeom>
        </p:spPr>
      </p:pic>
      <p:sp>
        <p:nvSpPr>
          <p:cNvPr id="3" name="TextBox 2"/>
          <p:cNvSpPr txBox="1"/>
          <p:nvPr/>
        </p:nvSpPr>
        <p:spPr>
          <a:xfrm>
            <a:off x="889462" y="1413164"/>
            <a:ext cx="4904509" cy="1631216"/>
          </a:xfrm>
          <a:prstGeom prst="rect">
            <a:avLst/>
          </a:prstGeom>
          <a:noFill/>
        </p:spPr>
        <p:txBody>
          <a:bodyPr wrap="square" rtlCol="0">
            <a:spAutoFit/>
          </a:bodyPr>
          <a:lstStyle/>
          <a:p>
            <a:r>
              <a:rPr lang="en-GB" sz="2000" dirty="0"/>
              <a:t>Which hormones do these endocrine glands produce?</a:t>
            </a:r>
          </a:p>
          <a:p>
            <a:endParaRPr lang="en-GB" sz="2000" dirty="0"/>
          </a:p>
          <a:p>
            <a:r>
              <a:rPr lang="en-GB" sz="2000" dirty="0"/>
              <a:t>Which ones are proteins, peptides or steroids?</a:t>
            </a:r>
          </a:p>
        </p:txBody>
      </p:sp>
    </p:spTree>
    <p:extLst>
      <p:ext uri="{BB962C8B-B14F-4D97-AF65-F5344CB8AC3E}">
        <p14:creationId xmlns:p14="http://schemas.microsoft.com/office/powerpoint/2010/main" val="390733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5E29-3C11-4EE5-8541-0D5926D9EAB8}"/>
              </a:ext>
            </a:extLst>
          </p:cNvPr>
          <p:cNvSpPr>
            <a:spLocks noGrp="1"/>
          </p:cNvSpPr>
          <p:nvPr>
            <p:ph type="title"/>
          </p:nvPr>
        </p:nvSpPr>
        <p:spPr>
          <a:xfrm>
            <a:off x="1097280" y="286603"/>
            <a:ext cx="10058400" cy="1450757"/>
          </a:xfrm>
        </p:spPr>
        <p:txBody>
          <a:bodyPr>
            <a:normAutofit/>
          </a:bodyPr>
          <a:lstStyle/>
          <a:p>
            <a:r>
              <a:rPr lang="en-GB" b="1" dirty="0"/>
              <a:t>Question time   </a:t>
            </a:r>
          </a:p>
        </p:txBody>
      </p:sp>
      <p:sp>
        <p:nvSpPr>
          <p:cNvPr id="3" name="Content Placeholder 2">
            <a:extLst>
              <a:ext uri="{FF2B5EF4-FFF2-40B4-BE49-F238E27FC236}">
                <a16:creationId xmlns:a16="http://schemas.microsoft.com/office/drawing/2014/main" id="{56F37152-038A-4783-9108-AE20F3D83A52}"/>
              </a:ext>
            </a:extLst>
          </p:cNvPr>
          <p:cNvSpPr>
            <a:spLocks noGrp="1"/>
          </p:cNvSpPr>
          <p:nvPr>
            <p:ph idx="1"/>
          </p:nvPr>
        </p:nvSpPr>
        <p:spPr>
          <a:xfrm>
            <a:off x="1097279" y="1845734"/>
            <a:ext cx="6454987" cy="4023360"/>
          </a:xfrm>
        </p:spPr>
        <p:txBody>
          <a:bodyPr>
            <a:normAutofit/>
          </a:bodyPr>
          <a:lstStyle/>
          <a:p>
            <a:r>
              <a:rPr lang="en-GB" sz="2800" dirty="0"/>
              <a:t>What is the difference between an exocrine and an endocrine gland?</a:t>
            </a:r>
          </a:p>
          <a:p>
            <a:r>
              <a:rPr lang="en-GB" sz="2800" dirty="0"/>
              <a:t>How are exocrine glands classified?</a:t>
            </a:r>
          </a:p>
          <a:p>
            <a:pPr marL="0" indent="0">
              <a:buNone/>
            </a:pPr>
            <a:r>
              <a:rPr lang="en-GB" sz="2800" dirty="0"/>
              <a:t>Name an organ that is both an exocrine and endocrine gland.</a:t>
            </a:r>
          </a:p>
          <a:p>
            <a:pPr marL="0" indent="0">
              <a:buNone/>
            </a:pPr>
            <a:r>
              <a:rPr lang="en-GB" sz="2800" dirty="0"/>
              <a:t>Which cells produce which hormones involved in </a:t>
            </a:r>
            <a:r>
              <a:rPr lang="en-GB" sz="2800"/>
              <a:t>glucose homeostasis?</a:t>
            </a:r>
            <a:endParaRPr lang="en-GB" sz="2800" dirty="0"/>
          </a:p>
          <a:p>
            <a:endParaRPr lang="en-GB" dirty="0"/>
          </a:p>
          <a:p>
            <a:endParaRPr lang="en-GB" dirty="0"/>
          </a:p>
        </p:txBody>
      </p:sp>
      <p:pic>
        <p:nvPicPr>
          <p:cNvPr id="13314" name="Picture 2" descr="Tock the Learning Clock™">
            <a:extLst>
              <a:ext uri="{FF2B5EF4-FFF2-40B4-BE49-F238E27FC236}">
                <a16:creationId xmlns:a16="http://schemas.microsoft.com/office/drawing/2014/main" id="{07934ED8-2729-452D-BE7F-8D04C711A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2" r="6297" b="2"/>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8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3"/>
            <a:ext cx="3200400" cy="781397"/>
          </a:xfrm>
        </p:spPr>
        <p:txBody>
          <a:bodyPr/>
          <a:lstStyle/>
          <a:p>
            <a:r>
              <a:rPr lang="en-GB" dirty="0"/>
              <a:t>Pancreas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306" y="594358"/>
            <a:ext cx="7756510" cy="4484717"/>
          </a:xfrm>
        </p:spPr>
      </p:pic>
      <p:sp>
        <p:nvSpPr>
          <p:cNvPr id="4" name="Text Placeholder 3"/>
          <p:cNvSpPr>
            <a:spLocks noGrp="1"/>
          </p:cNvSpPr>
          <p:nvPr>
            <p:ph type="body" sz="half" idx="2"/>
          </p:nvPr>
        </p:nvSpPr>
        <p:spPr>
          <a:xfrm>
            <a:off x="457200" y="1421477"/>
            <a:ext cx="3200400" cy="4883728"/>
          </a:xfrm>
        </p:spPr>
        <p:txBody>
          <a:bodyPr>
            <a:normAutofit fontScale="77500" lnSpcReduction="20000"/>
          </a:bodyPr>
          <a:lstStyle/>
          <a:p>
            <a:r>
              <a:rPr lang="en-GB" sz="2600" dirty="0"/>
              <a:t>Located below the stomach</a:t>
            </a:r>
          </a:p>
          <a:p>
            <a:r>
              <a:rPr lang="en-GB" sz="2600" dirty="0"/>
              <a:t>Contains islets of Langerhans closely associated with blood vessels – why?</a:t>
            </a:r>
          </a:p>
          <a:p>
            <a:r>
              <a:rPr lang="en-GB" sz="2600" dirty="0"/>
              <a:t>Two types of cell – </a:t>
            </a:r>
            <a:r>
              <a:rPr lang="el-GR" sz="2600" dirty="0"/>
              <a:t>α</a:t>
            </a:r>
            <a:r>
              <a:rPr lang="en-GB" sz="2600" dirty="0"/>
              <a:t> and </a:t>
            </a:r>
            <a:r>
              <a:rPr lang="el-GR" sz="2600" dirty="0"/>
              <a:t>β</a:t>
            </a:r>
            <a:endParaRPr lang="en-GB" sz="2600" dirty="0"/>
          </a:p>
          <a:p>
            <a:r>
              <a:rPr lang="el-GR" sz="2600" dirty="0"/>
              <a:t>α</a:t>
            </a:r>
            <a:r>
              <a:rPr lang="en-GB" sz="2600" dirty="0"/>
              <a:t> cells secrete glucagon</a:t>
            </a:r>
          </a:p>
          <a:p>
            <a:r>
              <a:rPr lang="el-GR" sz="2600" dirty="0"/>
              <a:t>β</a:t>
            </a:r>
            <a:r>
              <a:rPr lang="en-GB" sz="2600" dirty="0"/>
              <a:t> cells  secrete insulin</a:t>
            </a:r>
          </a:p>
          <a:p>
            <a:r>
              <a:rPr lang="en-GB" sz="2600" dirty="0"/>
              <a:t>Blood glucose levels is usually around 90mg/100ml </a:t>
            </a:r>
            <a:r>
              <a:rPr lang="en-GB" sz="2600"/>
              <a:t>blood (5mmol/l)– </a:t>
            </a:r>
            <a:r>
              <a:rPr lang="en-GB" sz="2600" dirty="0"/>
              <a:t>why?</a:t>
            </a:r>
          </a:p>
          <a:p>
            <a:r>
              <a:rPr lang="en-GB" sz="2600" dirty="0"/>
              <a:t>(Normal range is 4 – 7mmol/l but can go up to 8.8 – 9mmol/l up to 2 hours after eating a meal)</a:t>
            </a:r>
          </a:p>
          <a:p>
            <a:r>
              <a:rPr lang="en-GB" sz="2000" dirty="0"/>
              <a:t>  </a:t>
            </a:r>
          </a:p>
          <a:p>
            <a:r>
              <a:rPr lang="en-GB" sz="2000" dirty="0"/>
              <a:t> what is wrong with this diagram? </a:t>
            </a:r>
          </a:p>
          <a:p>
            <a:endParaRPr lang="en-GB" sz="2000" dirty="0"/>
          </a:p>
          <a:p>
            <a:endParaRPr lang="en-GB" sz="2000" dirty="0"/>
          </a:p>
          <a:p>
            <a:endParaRPr lang="en-GB" sz="2000" dirty="0"/>
          </a:p>
        </p:txBody>
      </p:sp>
    </p:spTree>
    <p:extLst>
      <p:ext uri="{BB962C8B-B14F-4D97-AF65-F5344CB8AC3E}">
        <p14:creationId xmlns:p14="http://schemas.microsoft.com/office/powerpoint/2010/main" val="4299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Glucagon – </a:t>
            </a:r>
            <a:r>
              <a:rPr lang="en-GB" sz="3600" dirty="0"/>
              <a:t>acts to </a:t>
            </a:r>
            <a:r>
              <a:rPr lang="en-GB" sz="3600" b="1" dirty="0"/>
              <a:t>increase</a:t>
            </a:r>
            <a:r>
              <a:rPr lang="en-GB" sz="3600" dirty="0"/>
              <a:t> blood glucose </a:t>
            </a:r>
            <a:r>
              <a:rPr lang="en-GB" sz="3600" dirty="0" err="1"/>
              <a:t>concs</a:t>
            </a:r>
            <a:endParaRPr lang="en-GB" sz="3600" dirty="0"/>
          </a:p>
        </p:txBody>
      </p:sp>
      <p:sp>
        <p:nvSpPr>
          <p:cNvPr id="3" name="Content Placeholder 2"/>
          <p:cNvSpPr>
            <a:spLocks noGrp="1"/>
          </p:cNvSpPr>
          <p:nvPr>
            <p:ph idx="1"/>
          </p:nvPr>
        </p:nvSpPr>
        <p:spPr/>
        <p:txBody>
          <a:bodyPr>
            <a:normAutofit/>
          </a:bodyPr>
          <a:lstStyle/>
          <a:p>
            <a:r>
              <a:rPr lang="en-GB" sz="2400" dirty="0"/>
              <a:t>Released in response to decreasing blood glucose levels and leads to higher blood glucose</a:t>
            </a:r>
          </a:p>
          <a:p>
            <a:r>
              <a:rPr lang="en-GB" sz="2400" dirty="0"/>
              <a:t>Binds to specific receptors on liver cells and leads to </a:t>
            </a:r>
            <a:r>
              <a:rPr lang="en-GB" sz="2400" dirty="0" err="1"/>
              <a:t>glycogenolysis</a:t>
            </a:r>
            <a:r>
              <a:rPr lang="en-GB" sz="2400" dirty="0"/>
              <a:t> (breakdown of glycogen) and leads to glucose formation from glycerol and amino acids (gluconeogenesis)</a:t>
            </a:r>
          </a:p>
          <a:p>
            <a:r>
              <a:rPr lang="en-GB" sz="2400" dirty="0"/>
              <a:t>Glucagon also leads to reduced rate of respiration in cells</a:t>
            </a:r>
          </a:p>
        </p:txBody>
      </p:sp>
    </p:spTree>
    <p:extLst>
      <p:ext uri="{BB962C8B-B14F-4D97-AF65-F5344CB8AC3E}">
        <p14:creationId xmlns:p14="http://schemas.microsoft.com/office/powerpoint/2010/main" val="26674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Insulin – </a:t>
            </a:r>
            <a:r>
              <a:rPr lang="en-GB" sz="4400" dirty="0"/>
              <a:t>acts to </a:t>
            </a:r>
            <a:r>
              <a:rPr lang="en-GB" sz="4400" b="1" dirty="0"/>
              <a:t>reduce</a:t>
            </a:r>
            <a:r>
              <a:rPr lang="en-GB" sz="4400" dirty="0"/>
              <a:t> blood glucose </a:t>
            </a:r>
            <a:r>
              <a:rPr lang="en-GB" sz="4400" dirty="0" err="1"/>
              <a:t>concs</a:t>
            </a:r>
            <a:endParaRPr lang="en-GB" sz="4400" dirty="0"/>
          </a:p>
        </p:txBody>
      </p:sp>
      <p:sp>
        <p:nvSpPr>
          <p:cNvPr id="3" name="Content Placeholder 2"/>
          <p:cNvSpPr>
            <a:spLocks noGrp="1"/>
          </p:cNvSpPr>
          <p:nvPr>
            <p:ph idx="1"/>
          </p:nvPr>
        </p:nvSpPr>
        <p:spPr/>
        <p:txBody>
          <a:bodyPr>
            <a:normAutofit/>
          </a:bodyPr>
          <a:lstStyle/>
          <a:p>
            <a:r>
              <a:rPr lang="en-GB" sz="2400" dirty="0"/>
              <a:t>Released in response to increasing blood glucose levels and leads to lower blood glucose</a:t>
            </a:r>
          </a:p>
          <a:p>
            <a:r>
              <a:rPr lang="en-GB" sz="2400" dirty="0"/>
              <a:t>Insulin binds to receptors on muscle and liver cells increasing cell membrane permeability so glucose is taken up via facilitated diffusion</a:t>
            </a:r>
          </a:p>
          <a:p>
            <a:r>
              <a:rPr lang="en-GB" sz="2400" dirty="0"/>
              <a:t>In muscle cells, insulin causes the cells to use more glucose (increase respiration)</a:t>
            </a:r>
          </a:p>
          <a:p>
            <a:r>
              <a:rPr lang="en-GB" sz="2400" dirty="0"/>
              <a:t>Insulin also leads to conversion of glucose to glycogen (glycogenesis)</a:t>
            </a:r>
          </a:p>
        </p:txBody>
      </p:sp>
    </p:spTree>
    <p:extLst>
      <p:ext uri="{BB962C8B-B14F-4D97-AF65-F5344CB8AC3E}">
        <p14:creationId xmlns:p14="http://schemas.microsoft.com/office/powerpoint/2010/main" val="39628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Negative feedback</a:t>
            </a:r>
          </a:p>
        </p:txBody>
      </p:sp>
      <p:sp>
        <p:nvSpPr>
          <p:cNvPr id="3" name="Content Placeholder 2"/>
          <p:cNvSpPr>
            <a:spLocks noGrp="1"/>
          </p:cNvSpPr>
          <p:nvPr>
            <p:ph idx="1"/>
          </p:nvPr>
        </p:nvSpPr>
        <p:spPr/>
        <p:txBody>
          <a:bodyPr/>
          <a:lstStyle/>
          <a:p>
            <a:r>
              <a:rPr lang="en-GB" dirty="0"/>
              <a:t>Produce a diagram that shows how blood glucose is kept within its normal range (4- 7mmol/l).</a:t>
            </a:r>
          </a:p>
          <a:p>
            <a:r>
              <a:rPr lang="en-GB" dirty="0"/>
              <a:t>Use key terms and hormones and say where they are produced from.</a:t>
            </a:r>
          </a:p>
        </p:txBody>
      </p:sp>
    </p:spTree>
    <p:extLst>
      <p:ext uri="{BB962C8B-B14F-4D97-AF65-F5344CB8AC3E}">
        <p14:creationId xmlns:p14="http://schemas.microsoft.com/office/powerpoint/2010/main" val="406265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457200" y="1604356"/>
            <a:ext cx="3200400" cy="4700848"/>
          </a:xfrm>
        </p:spPr>
        <p:txBody>
          <a:bodyPr>
            <a:normAutofit/>
          </a:bodyPr>
          <a:lstStyle/>
          <a:p>
            <a:r>
              <a:rPr lang="en-GB" sz="2400" dirty="0"/>
              <a:t>During periods of high blood glucose, glucose enters the beta cells by facilitated diffusion</a:t>
            </a:r>
          </a:p>
          <a:p>
            <a:r>
              <a:rPr lang="en-GB" sz="2400" dirty="0"/>
              <a:t>The cell uses the glucose to produce more ATP</a:t>
            </a:r>
          </a:p>
          <a:p>
            <a:r>
              <a:rPr lang="en-GB" sz="2400" dirty="0"/>
              <a:t>Increased ATP causes the potassium channels to close so potassium builds up inside the beta cell</a:t>
            </a: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ound Glands. Structural Classification Of Glands Stock Illustration -  Illustration of health, biological: 191756503">
            <a:extLst>
              <a:ext uri="{FF2B5EF4-FFF2-40B4-BE49-F238E27FC236}">
                <a16:creationId xmlns:a16="http://schemas.microsoft.com/office/drawing/2014/main" id="{9BF25899-5FF8-4A15-9C91-9FC20AAE7BB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7287"/>
          <a:stretch/>
        </p:blipFill>
        <p:spPr bwMode="auto">
          <a:xfrm>
            <a:off x="987425" y="0"/>
            <a:ext cx="10217150" cy="6358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B70E0C-8905-4E28-9843-076D47706545}"/>
              </a:ext>
            </a:extLst>
          </p:cNvPr>
          <p:cNvSpPr>
            <a:spLocks noGrp="1"/>
          </p:cNvSpPr>
          <p:nvPr>
            <p:ph type="title"/>
          </p:nvPr>
        </p:nvSpPr>
        <p:spPr/>
        <p:txBody>
          <a:bodyPr/>
          <a:lstStyle/>
          <a:p>
            <a:r>
              <a:rPr lang="en-GB" dirty="0"/>
              <a:t>Learning objective</a:t>
            </a:r>
          </a:p>
        </p:txBody>
      </p:sp>
      <p:sp>
        <p:nvSpPr>
          <p:cNvPr id="3" name="Content Placeholder 2">
            <a:extLst>
              <a:ext uri="{FF2B5EF4-FFF2-40B4-BE49-F238E27FC236}">
                <a16:creationId xmlns:a16="http://schemas.microsoft.com/office/drawing/2014/main" id="{28B2EC4A-4961-40AD-B96F-8CEB955EFEA5}"/>
              </a:ext>
            </a:extLst>
          </p:cNvPr>
          <p:cNvSpPr>
            <a:spLocks noGrp="1"/>
          </p:cNvSpPr>
          <p:nvPr>
            <p:ph idx="1"/>
          </p:nvPr>
        </p:nvSpPr>
        <p:spPr/>
        <p:txBody>
          <a:bodyPr/>
          <a:lstStyle/>
          <a:p>
            <a:pPr marL="0" indent="0">
              <a:buNone/>
            </a:pPr>
            <a:r>
              <a:rPr lang="en-GB" sz="2800" dirty="0"/>
              <a:t>“Students should be able to explain the difference between endocrine and exocrine glands. Students should be able to classify the different types of exocrine gland based on structural differences. Students should be able to describe the endocrine system, receptors  hormones. Students should be able to describe blood glucose homeostasis ”</a:t>
            </a:r>
          </a:p>
          <a:p>
            <a:endParaRPr lang="en-GB" dirty="0"/>
          </a:p>
          <a:p>
            <a:endParaRPr lang="en-GB" dirty="0"/>
          </a:p>
        </p:txBody>
      </p:sp>
    </p:spTree>
    <p:extLst>
      <p:ext uri="{BB962C8B-B14F-4D97-AF65-F5344CB8AC3E}">
        <p14:creationId xmlns:p14="http://schemas.microsoft.com/office/powerpoint/2010/main" val="283806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133005" y="1199375"/>
            <a:ext cx="3857104" cy="5105829"/>
          </a:xfrm>
        </p:spPr>
        <p:txBody>
          <a:bodyPr>
            <a:normAutofit lnSpcReduction="10000"/>
          </a:bodyPr>
          <a:lstStyle/>
          <a:p>
            <a:r>
              <a:rPr lang="en-GB" sz="2400" dirty="0"/>
              <a:t>Inside the cell becomes less negative because of the build up of potassium ions and the cell membrane becomes depolarised</a:t>
            </a:r>
          </a:p>
          <a:p>
            <a:r>
              <a:rPr lang="en-GB" sz="2400" dirty="0"/>
              <a:t>Depolarisation of the cell membrane  causes voltage-gated calcium channels to open</a:t>
            </a:r>
          </a:p>
          <a:p>
            <a:r>
              <a:rPr lang="en-GB" sz="2400" dirty="0"/>
              <a:t>Calcium ions enter the beta cell and cause insulin-containing vesicles to fuse with the beta cell membrane and release insulin by exocytosis</a:t>
            </a:r>
          </a:p>
          <a:p>
            <a:endParaRPr lang="en-GB" sz="2000" dirty="0"/>
          </a:p>
          <a:p>
            <a:endParaRPr lang="en-GB" sz="2000"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4D4-B630-4779-A94B-A60CD8D1BA10}"/>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5F44D740-B812-4670-8493-41B16F255536}"/>
              </a:ext>
            </a:extLst>
          </p:cNvPr>
          <p:cNvSpPr>
            <a:spLocks noGrp="1"/>
          </p:cNvSpPr>
          <p:nvPr>
            <p:ph idx="1"/>
          </p:nvPr>
        </p:nvSpPr>
        <p:spPr/>
        <p:txBody>
          <a:bodyPr>
            <a:normAutofit lnSpcReduction="10000"/>
          </a:bodyPr>
          <a:lstStyle/>
          <a:p>
            <a:r>
              <a:rPr lang="en-GB" dirty="0"/>
              <a:t>Homeostasis – “staying the same”</a:t>
            </a:r>
          </a:p>
          <a:p>
            <a:r>
              <a:rPr lang="en-GB" dirty="0"/>
              <a:t>Endocrine system – comprises endocrine glands, hormones released directly in the blood, and receptors</a:t>
            </a:r>
          </a:p>
          <a:p>
            <a:r>
              <a:rPr lang="en-GB" dirty="0"/>
              <a:t>Hormones bind to the receptor, second messenger activated, cascade of events takes place</a:t>
            </a:r>
          </a:p>
          <a:p>
            <a:r>
              <a:rPr lang="en-GB" dirty="0"/>
              <a:t>Negative feedback</a:t>
            </a:r>
          </a:p>
          <a:p>
            <a:r>
              <a:rPr lang="en-GB" dirty="0"/>
              <a:t>Blood glucose concentrations normally maintained in strict range by actions of insulin and glucagon, released from cells in the pancreas</a:t>
            </a:r>
          </a:p>
          <a:p>
            <a:r>
              <a:rPr lang="en-GB" dirty="0"/>
              <a:t>Diabetes – type 1 and type 2</a:t>
            </a:r>
          </a:p>
          <a:p>
            <a:r>
              <a:rPr lang="en-GB" dirty="0"/>
              <a:t>Lifestyle changes and /or drugs needed as treatment</a:t>
            </a:r>
          </a:p>
          <a:p>
            <a:r>
              <a:rPr lang="en-GB" dirty="0"/>
              <a:t>Control of body temperature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272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5E29-3C11-4EE5-8541-0D5926D9EAB8}"/>
              </a:ext>
            </a:extLst>
          </p:cNvPr>
          <p:cNvSpPr>
            <a:spLocks noGrp="1"/>
          </p:cNvSpPr>
          <p:nvPr>
            <p:ph type="title"/>
          </p:nvPr>
        </p:nvSpPr>
        <p:spPr>
          <a:xfrm>
            <a:off x="1097280" y="286603"/>
            <a:ext cx="10058400" cy="1450757"/>
          </a:xfrm>
        </p:spPr>
        <p:txBody>
          <a:bodyPr>
            <a:normAutofit/>
          </a:bodyPr>
          <a:lstStyle/>
          <a:p>
            <a:r>
              <a:rPr lang="en-GB" b="1" dirty="0"/>
              <a:t>Question time   </a:t>
            </a:r>
          </a:p>
        </p:txBody>
      </p:sp>
      <p:sp>
        <p:nvSpPr>
          <p:cNvPr id="3" name="Content Placeholder 2">
            <a:extLst>
              <a:ext uri="{FF2B5EF4-FFF2-40B4-BE49-F238E27FC236}">
                <a16:creationId xmlns:a16="http://schemas.microsoft.com/office/drawing/2014/main" id="{56F37152-038A-4783-9108-AE20F3D83A52}"/>
              </a:ext>
            </a:extLst>
          </p:cNvPr>
          <p:cNvSpPr>
            <a:spLocks noGrp="1"/>
          </p:cNvSpPr>
          <p:nvPr>
            <p:ph idx="1"/>
          </p:nvPr>
        </p:nvSpPr>
        <p:spPr>
          <a:xfrm>
            <a:off x="1097279" y="1845734"/>
            <a:ext cx="6454987" cy="4023360"/>
          </a:xfrm>
        </p:spPr>
        <p:txBody>
          <a:bodyPr>
            <a:normAutofit/>
          </a:bodyPr>
          <a:lstStyle/>
          <a:p>
            <a:r>
              <a:rPr lang="en-GB" sz="2800" dirty="0"/>
              <a:t>What is the difference between an exocrine and an endocrine gland?</a:t>
            </a:r>
          </a:p>
          <a:p>
            <a:r>
              <a:rPr lang="en-GB" sz="2800" dirty="0"/>
              <a:t>How are exocrine glands classified?</a:t>
            </a:r>
          </a:p>
          <a:p>
            <a:pPr marL="0" indent="0">
              <a:buNone/>
            </a:pPr>
            <a:r>
              <a:rPr lang="en-GB" sz="2800" dirty="0"/>
              <a:t>Name an organ that is both an exocrine and endocrine gland.</a:t>
            </a:r>
          </a:p>
          <a:p>
            <a:pPr marL="0" indent="0">
              <a:buNone/>
            </a:pPr>
            <a:r>
              <a:rPr lang="en-GB" sz="2800" dirty="0"/>
              <a:t>Which cells produce which hormones involved in </a:t>
            </a:r>
            <a:r>
              <a:rPr lang="en-GB" sz="2800"/>
              <a:t>glucose homeostasis?</a:t>
            </a:r>
            <a:endParaRPr lang="en-GB" sz="2800" dirty="0"/>
          </a:p>
          <a:p>
            <a:endParaRPr lang="en-GB" dirty="0"/>
          </a:p>
          <a:p>
            <a:endParaRPr lang="en-GB" dirty="0"/>
          </a:p>
        </p:txBody>
      </p:sp>
      <p:pic>
        <p:nvPicPr>
          <p:cNvPr id="13314" name="Picture 2" descr="Tock the Learning Clock™">
            <a:extLst>
              <a:ext uri="{FF2B5EF4-FFF2-40B4-BE49-F238E27FC236}">
                <a16:creationId xmlns:a16="http://schemas.microsoft.com/office/drawing/2014/main" id="{07934ED8-2729-452D-BE7F-8D04C711A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2" r="6297" b="2"/>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2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ound Glands. Structural Classification Of Glands Stock Illustration -  Illustration of health, biological: 191756503">
            <a:extLst>
              <a:ext uri="{FF2B5EF4-FFF2-40B4-BE49-F238E27FC236}">
                <a16:creationId xmlns:a16="http://schemas.microsoft.com/office/drawing/2014/main" id="{9BF25899-5FF8-4A15-9C91-9FC20AAE7BB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7287"/>
          <a:stretch/>
        </p:blipFill>
        <p:spPr bwMode="auto">
          <a:xfrm>
            <a:off x="987425" y="0"/>
            <a:ext cx="10217150" cy="6358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B70E0C-8905-4E28-9843-076D47706545}"/>
              </a:ext>
            </a:extLst>
          </p:cNvPr>
          <p:cNvSpPr>
            <a:spLocks noGrp="1"/>
          </p:cNvSpPr>
          <p:nvPr>
            <p:ph type="title"/>
          </p:nvPr>
        </p:nvSpPr>
        <p:spPr/>
        <p:txBody>
          <a:bodyPr/>
          <a:lstStyle/>
          <a:p>
            <a:r>
              <a:rPr lang="en-GB" dirty="0"/>
              <a:t>Lesson outcomes</a:t>
            </a:r>
          </a:p>
        </p:txBody>
      </p:sp>
      <p:sp>
        <p:nvSpPr>
          <p:cNvPr id="3" name="Content Placeholder 2">
            <a:extLst>
              <a:ext uri="{FF2B5EF4-FFF2-40B4-BE49-F238E27FC236}">
                <a16:creationId xmlns:a16="http://schemas.microsoft.com/office/drawing/2014/main" id="{28B2EC4A-4961-40AD-B96F-8CEB955EFEA5}"/>
              </a:ext>
            </a:extLst>
          </p:cNvPr>
          <p:cNvSpPr>
            <a:spLocks noGrp="1"/>
          </p:cNvSpPr>
          <p:nvPr>
            <p:ph idx="1"/>
          </p:nvPr>
        </p:nvSpPr>
        <p:spPr/>
        <p:txBody>
          <a:bodyPr>
            <a:normAutofit lnSpcReduction="10000"/>
          </a:bodyPr>
          <a:lstStyle/>
          <a:p>
            <a:pPr marL="0" indent="0">
              <a:buNone/>
            </a:pPr>
            <a:r>
              <a:rPr lang="en-GB" sz="2800" dirty="0"/>
              <a:t>After this lecture, you should be able to:</a:t>
            </a:r>
          </a:p>
          <a:p>
            <a:r>
              <a:rPr lang="en-GB" sz="2800" dirty="0"/>
              <a:t>1. Describe the difference between endocrine and exocrine glands</a:t>
            </a:r>
          </a:p>
          <a:p>
            <a:r>
              <a:rPr lang="en-GB" sz="2800" dirty="0"/>
              <a:t>2. Describe the classification of exocrine glands in terms of structure, location and function</a:t>
            </a:r>
          </a:p>
          <a:p>
            <a:pPr marL="0" indent="0">
              <a:buNone/>
            </a:pPr>
            <a:r>
              <a:rPr lang="en-GB" sz="2800" dirty="0"/>
              <a:t> 3. Describe the endocrine system and different forms of hormones.</a:t>
            </a:r>
          </a:p>
          <a:p>
            <a:pPr marL="0" indent="0">
              <a:buNone/>
            </a:pPr>
            <a:r>
              <a:rPr lang="en-GB" sz="2800" dirty="0"/>
              <a:t>4. Describe the different types of hormone receptors and second messengers</a:t>
            </a:r>
          </a:p>
          <a:p>
            <a:pPr marL="0" indent="0">
              <a:buNone/>
            </a:pPr>
            <a:r>
              <a:rPr lang="en-GB" sz="2800" dirty="0"/>
              <a:t>5. Describe the action of insulin and glucagon in glucose homeostasis</a:t>
            </a:r>
          </a:p>
          <a:p>
            <a:endParaRPr lang="en-GB" dirty="0"/>
          </a:p>
          <a:p>
            <a:endParaRPr lang="en-GB" dirty="0"/>
          </a:p>
        </p:txBody>
      </p:sp>
    </p:spTree>
    <p:extLst>
      <p:ext uri="{BB962C8B-B14F-4D97-AF65-F5344CB8AC3E}">
        <p14:creationId xmlns:p14="http://schemas.microsoft.com/office/powerpoint/2010/main" val="121207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ound Glands. Structural Classification Of Glands Stock Illustration -  Illustration of health, biological: 191756503">
            <a:extLst>
              <a:ext uri="{FF2B5EF4-FFF2-40B4-BE49-F238E27FC236}">
                <a16:creationId xmlns:a16="http://schemas.microsoft.com/office/drawing/2014/main" id="{9BF25899-5FF8-4A15-9C91-9FC20AAE7BB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7287"/>
          <a:stretch/>
        </p:blipFill>
        <p:spPr bwMode="auto">
          <a:xfrm>
            <a:off x="987425" y="0"/>
            <a:ext cx="10217150" cy="6358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B70E0C-8905-4E28-9843-076D47706545}"/>
              </a:ext>
            </a:extLst>
          </p:cNvPr>
          <p:cNvSpPr>
            <a:spLocks noGrp="1"/>
          </p:cNvSpPr>
          <p:nvPr>
            <p:ph type="title"/>
          </p:nvPr>
        </p:nvSpPr>
        <p:spPr/>
        <p:txBody>
          <a:bodyPr/>
          <a:lstStyle/>
          <a:p>
            <a:r>
              <a:rPr lang="en-GB" dirty="0"/>
              <a:t>Lesson outcomes</a:t>
            </a:r>
          </a:p>
        </p:txBody>
      </p:sp>
      <p:sp>
        <p:nvSpPr>
          <p:cNvPr id="3" name="Content Placeholder 2">
            <a:extLst>
              <a:ext uri="{FF2B5EF4-FFF2-40B4-BE49-F238E27FC236}">
                <a16:creationId xmlns:a16="http://schemas.microsoft.com/office/drawing/2014/main" id="{28B2EC4A-4961-40AD-B96F-8CEB955EFEA5}"/>
              </a:ext>
            </a:extLst>
          </p:cNvPr>
          <p:cNvSpPr>
            <a:spLocks noGrp="1"/>
          </p:cNvSpPr>
          <p:nvPr>
            <p:ph idx="1"/>
          </p:nvPr>
        </p:nvSpPr>
        <p:spPr/>
        <p:txBody>
          <a:bodyPr>
            <a:normAutofit lnSpcReduction="10000"/>
          </a:bodyPr>
          <a:lstStyle/>
          <a:p>
            <a:pPr marL="0" indent="0">
              <a:buNone/>
            </a:pPr>
            <a:r>
              <a:rPr lang="en-GB" sz="2800" dirty="0"/>
              <a:t>After this lecture, you should be able to:</a:t>
            </a:r>
          </a:p>
          <a:p>
            <a:r>
              <a:rPr lang="en-GB" sz="2800" dirty="0"/>
              <a:t>1. Describe the difference between endocrine and exocrine glands</a:t>
            </a:r>
          </a:p>
          <a:p>
            <a:r>
              <a:rPr lang="en-GB" sz="2800" dirty="0"/>
              <a:t>2. Describe the classification of exocrine glands in terms of structure, location and function</a:t>
            </a:r>
          </a:p>
          <a:p>
            <a:pPr marL="0" indent="0">
              <a:buNone/>
            </a:pPr>
            <a:r>
              <a:rPr lang="en-GB" sz="2800" dirty="0"/>
              <a:t> 3. Describe the endocrine system and different forms of hormones.</a:t>
            </a:r>
          </a:p>
          <a:p>
            <a:pPr marL="0" indent="0">
              <a:buNone/>
            </a:pPr>
            <a:r>
              <a:rPr lang="en-GB" sz="2800" dirty="0"/>
              <a:t>4. Describe the different types of hormone receptors and second messengers</a:t>
            </a:r>
          </a:p>
          <a:p>
            <a:pPr marL="0" indent="0">
              <a:buNone/>
            </a:pPr>
            <a:r>
              <a:rPr lang="en-GB" sz="2800" dirty="0"/>
              <a:t>5. Describe the action of insulin and glucagon in glucose homeostasis</a:t>
            </a:r>
          </a:p>
          <a:p>
            <a:endParaRPr lang="en-GB" dirty="0"/>
          </a:p>
          <a:p>
            <a:endParaRPr lang="en-GB" dirty="0"/>
          </a:p>
        </p:txBody>
      </p:sp>
    </p:spTree>
    <p:extLst>
      <p:ext uri="{BB962C8B-B14F-4D97-AF65-F5344CB8AC3E}">
        <p14:creationId xmlns:p14="http://schemas.microsoft.com/office/powerpoint/2010/main" val="139792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F015-C3AD-40CE-80FB-EA1F7BE33B5C}"/>
              </a:ext>
            </a:extLst>
          </p:cNvPr>
          <p:cNvSpPr>
            <a:spLocks noGrp="1"/>
          </p:cNvSpPr>
          <p:nvPr>
            <p:ph type="title"/>
          </p:nvPr>
        </p:nvSpPr>
        <p:spPr/>
        <p:txBody>
          <a:bodyPr/>
          <a:lstStyle/>
          <a:p>
            <a:r>
              <a:rPr lang="en-GB" b="1" dirty="0"/>
              <a:t>Glands</a:t>
            </a:r>
          </a:p>
        </p:txBody>
      </p:sp>
      <p:sp>
        <p:nvSpPr>
          <p:cNvPr id="3" name="Content Placeholder 2">
            <a:extLst>
              <a:ext uri="{FF2B5EF4-FFF2-40B4-BE49-F238E27FC236}">
                <a16:creationId xmlns:a16="http://schemas.microsoft.com/office/drawing/2014/main" id="{8C2B805D-21DD-46E2-8635-3A5D6E1D73E7}"/>
              </a:ext>
            </a:extLst>
          </p:cNvPr>
          <p:cNvSpPr>
            <a:spLocks noGrp="1"/>
          </p:cNvSpPr>
          <p:nvPr>
            <p:ph idx="1"/>
          </p:nvPr>
        </p:nvSpPr>
        <p:spPr/>
        <p:txBody>
          <a:bodyPr/>
          <a:lstStyle/>
          <a:p>
            <a:r>
              <a:rPr lang="en-GB" sz="3200" dirty="0"/>
              <a:t>The function of glands is secretion</a:t>
            </a:r>
          </a:p>
          <a:p>
            <a:r>
              <a:rPr lang="en-GB" sz="3200" dirty="0"/>
              <a:t>Glands can be a single cell or a collection of cells</a:t>
            </a:r>
          </a:p>
          <a:p>
            <a:r>
              <a:rPr lang="en-GB" sz="3200" dirty="0"/>
              <a:t>The secretion can be released </a:t>
            </a:r>
            <a:r>
              <a:rPr lang="en-GB" sz="3200" u="sng" dirty="0"/>
              <a:t>directly </a:t>
            </a:r>
            <a:r>
              <a:rPr lang="en-GB" sz="3200" dirty="0"/>
              <a:t>into </a:t>
            </a:r>
            <a:r>
              <a:rPr lang="en-GB" sz="3200" u="sng" dirty="0"/>
              <a:t>blood </a:t>
            </a:r>
            <a:r>
              <a:rPr lang="en-GB" sz="3200" dirty="0"/>
              <a:t>(endocrine gland) or released into a </a:t>
            </a:r>
            <a:r>
              <a:rPr lang="en-GB" sz="3200" u="sng" dirty="0"/>
              <a:t>duct </a:t>
            </a:r>
            <a:r>
              <a:rPr lang="en-GB" sz="3200" dirty="0"/>
              <a:t>(exocrine gland) that then </a:t>
            </a:r>
            <a:r>
              <a:rPr lang="en-GB" sz="3200" u="sng" dirty="0"/>
              <a:t>drains</a:t>
            </a:r>
            <a:r>
              <a:rPr lang="en-GB" sz="3200" dirty="0"/>
              <a:t> into a hollow organ (e.g. small intestine) or onto a surface (e.g. skin)</a:t>
            </a:r>
          </a:p>
          <a:p>
            <a:endParaRPr lang="en-GB" dirty="0"/>
          </a:p>
          <a:p>
            <a:pPr marL="0" indent="0">
              <a:buNone/>
            </a:pPr>
            <a:endParaRPr lang="en-GB" dirty="0"/>
          </a:p>
        </p:txBody>
      </p:sp>
    </p:spTree>
    <p:extLst>
      <p:ext uri="{BB962C8B-B14F-4D97-AF65-F5344CB8AC3E}">
        <p14:creationId xmlns:p14="http://schemas.microsoft.com/office/powerpoint/2010/main" val="20745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1" name="Rectangle 83">
            <a:extLst>
              <a:ext uri="{FF2B5EF4-FFF2-40B4-BE49-F238E27FC236}">
                <a16:creationId xmlns:a16="http://schemas.microsoft.com/office/drawing/2014/main" id="{6A0A1DEB-D8B2-4267-B1E3-DF9903353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Rectangle 85">
            <a:extLst>
              <a:ext uri="{FF2B5EF4-FFF2-40B4-BE49-F238E27FC236}">
                <a16:creationId xmlns:a16="http://schemas.microsoft.com/office/drawing/2014/main" id="{BD039821-71E6-4D14-A6A3-00E34004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Rectangle 87">
            <a:extLst>
              <a:ext uri="{FF2B5EF4-FFF2-40B4-BE49-F238E27FC236}">
                <a16:creationId xmlns:a16="http://schemas.microsoft.com/office/drawing/2014/main" id="{8343B04F-B5E0-41BD-BEEA-A4E6B79F2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Types of gland. Anatomy of an Endocrine and exocrine glands. different of  glands secretion. cross-section. Vector diagram for ed… | Exocrine gland,  Endocrine, Gland">
            <a:extLst>
              <a:ext uri="{FF2B5EF4-FFF2-40B4-BE49-F238E27FC236}">
                <a16:creationId xmlns:a16="http://schemas.microsoft.com/office/drawing/2014/main" id="{F6056440-2BC6-4B57-86C8-E981357ADF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6" t="7658" r="3" b="8629"/>
          <a:stretch/>
        </p:blipFill>
        <p:spPr bwMode="auto">
          <a:xfrm>
            <a:off x="642552" y="1000896"/>
            <a:ext cx="5292582" cy="50158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pithelia: The Histology Guide">
            <a:extLst>
              <a:ext uri="{FF2B5EF4-FFF2-40B4-BE49-F238E27FC236}">
                <a16:creationId xmlns:a16="http://schemas.microsoft.com/office/drawing/2014/main" id="{A088FF57-1666-41BF-90DA-6C8D6B53D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85" b="-2"/>
          <a:stretch/>
        </p:blipFill>
        <p:spPr bwMode="auto">
          <a:xfrm>
            <a:off x="6255173" y="841248"/>
            <a:ext cx="5092361" cy="51755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E8E680-6560-4526-93F7-C3299EB6C7B4}"/>
              </a:ext>
            </a:extLst>
          </p:cNvPr>
          <p:cNvSpPr txBox="1"/>
          <p:nvPr/>
        </p:nvSpPr>
        <p:spPr>
          <a:xfrm>
            <a:off x="8180173" y="5992106"/>
            <a:ext cx="1549014" cy="369332"/>
          </a:xfrm>
          <a:prstGeom prst="rect">
            <a:avLst/>
          </a:prstGeom>
          <a:noFill/>
        </p:spPr>
        <p:txBody>
          <a:bodyPr wrap="none" rtlCol="0">
            <a:spAutoFit/>
          </a:bodyPr>
          <a:lstStyle/>
          <a:p>
            <a:r>
              <a:rPr lang="en-GB" dirty="0"/>
              <a:t>Exocrine gland</a:t>
            </a:r>
          </a:p>
        </p:txBody>
      </p:sp>
    </p:spTree>
    <p:extLst>
      <p:ext uri="{BB962C8B-B14F-4D97-AF65-F5344CB8AC3E}">
        <p14:creationId xmlns:p14="http://schemas.microsoft.com/office/powerpoint/2010/main" val="153555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6E8C-154F-42DE-B023-C5AE84A9DEB5}"/>
              </a:ext>
            </a:extLst>
          </p:cNvPr>
          <p:cNvSpPr>
            <a:spLocks noGrp="1"/>
          </p:cNvSpPr>
          <p:nvPr>
            <p:ph type="title"/>
          </p:nvPr>
        </p:nvSpPr>
        <p:spPr/>
        <p:txBody>
          <a:bodyPr/>
          <a:lstStyle/>
          <a:p>
            <a:r>
              <a:rPr lang="en-GB" b="1" dirty="0"/>
              <a:t>Classification of exocrine glands</a:t>
            </a:r>
          </a:p>
        </p:txBody>
      </p:sp>
      <p:sp>
        <p:nvSpPr>
          <p:cNvPr id="3" name="Content Placeholder 2">
            <a:extLst>
              <a:ext uri="{FF2B5EF4-FFF2-40B4-BE49-F238E27FC236}">
                <a16:creationId xmlns:a16="http://schemas.microsoft.com/office/drawing/2014/main" id="{70676CB8-B387-405B-BC68-D2459A78D5B5}"/>
              </a:ext>
            </a:extLst>
          </p:cNvPr>
          <p:cNvSpPr>
            <a:spLocks noGrp="1"/>
          </p:cNvSpPr>
          <p:nvPr>
            <p:ph idx="1"/>
          </p:nvPr>
        </p:nvSpPr>
        <p:spPr/>
        <p:txBody>
          <a:bodyPr/>
          <a:lstStyle/>
          <a:p>
            <a:r>
              <a:rPr lang="en-GB" dirty="0"/>
              <a:t>Unicellular or multicellular</a:t>
            </a:r>
          </a:p>
          <a:p>
            <a:r>
              <a:rPr lang="en-GB" dirty="0"/>
              <a:t>Unicellular – goblet cells – secrete mucus onto surface e.g. stomach, parts of respiratory tract</a:t>
            </a:r>
          </a:p>
          <a:p>
            <a:r>
              <a:rPr lang="en-GB" dirty="0"/>
              <a:t>Multicellular glands have many cells and are categorised in </a:t>
            </a:r>
            <a:r>
              <a:rPr lang="en-GB" u="sng" dirty="0"/>
              <a:t>two ways</a:t>
            </a:r>
            <a:r>
              <a:rPr lang="en-GB" dirty="0"/>
              <a:t>:</a:t>
            </a:r>
          </a:p>
          <a:p>
            <a:pPr marL="457200" indent="-457200">
              <a:buFont typeface="+mj-lt"/>
              <a:buAutoNum type="arabicPeriod"/>
            </a:pPr>
            <a:r>
              <a:rPr lang="en-GB" dirty="0"/>
              <a:t>The are  ducts branched or unbranched</a:t>
            </a:r>
          </a:p>
          <a:p>
            <a:pPr marL="457200" indent="-457200">
              <a:buFont typeface="+mj-lt"/>
              <a:buAutoNum type="arabicPeriod"/>
            </a:pPr>
            <a:r>
              <a:rPr lang="en-GB" dirty="0"/>
              <a:t>The shape of the secretory part of the gland</a:t>
            </a:r>
          </a:p>
          <a:p>
            <a:pPr marL="0" indent="0">
              <a:buNone/>
            </a:pPr>
            <a:r>
              <a:rPr lang="en-GB" dirty="0"/>
              <a:t>Ducts that do not branch  -  </a:t>
            </a:r>
            <a:r>
              <a:rPr lang="en-GB" b="1" dirty="0"/>
              <a:t>simple glands</a:t>
            </a:r>
          </a:p>
          <a:p>
            <a:pPr marL="0" indent="0">
              <a:buNone/>
            </a:pPr>
            <a:r>
              <a:rPr lang="en-GB" dirty="0"/>
              <a:t>Ducts that branch -  </a:t>
            </a:r>
            <a:r>
              <a:rPr lang="en-GB" b="1" dirty="0"/>
              <a:t>compound glands</a:t>
            </a:r>
          </a:p>
          <a:p>
            <a:pPr marL="0" indent="0">
              <a:buNone/>
            </a:pPr>
            <a:r>
              <a:rPr lang="en-GB" dirty="0"/>
              <a:t>If the secretory parts of the gland are duct-like, this is a </a:t>
            </a:r>
            <a:r>
              <a:rPr lang="en-GB" b="1" dirty="0"/>
              <a:t>tubular gland</a:t>
            </a:r>
          </a:p>
          <a:p>
            <a:pPr marL="0" indent="0">
              <a:buNone/>
            </a:pPr>
            <a:r>
              <a:rPr lang="en-GB" dirty="0"/>
              <a:t>If the secretory parts of the gland are rounded (like a berry), this is an </a:t>
            </a:r>
            <a:r>
              <a:rPr lang="en-GB" b="1" dirty="0"/>
              <a:t>acinar gland</a:t>
            </a:r>
          </a:p>
        </p:txBody>
      </p:sp>
    </p:spTree>
    <p:extLst>
      <p:ext uri="{BB962C8B-B14F-4D97-AF65-F5344CB8AC3E}">
        <p14:creationId xmlns:p14="http://schemas.microsoft.com/office/powerpoint/2010/main" val="13683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xocrine glands | Exocrine gland, Human anatomy and physiology, Nursing  notes">
            <a:extLst>
              <a:ext uri="{FF2B5EF4-FFF2-40B4-BE49-F238E27FC236}">
                <a16:creationId xmlns:a16="http://schemas.microsoft.com/office/drawing/2014/main" id="{0B587ECA-4621-47FA-83A2-DF49340722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0649" y="905933"/>
            <a:ext cx="8279027"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9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FDD4-380D-4D28-B0F3-B9944EE623F9}"/>
              </a:ext>
            </a:extLst>
          </p:cNvPr>
          <p:cNvSpPr>
            <a:spLocks noGrp="1"/>
          </p:cNvSpPr>
          <p:nvPr>
            <p:ph type="title"/>
          </p:nvPr>
        </p:nvSpPr>
        <p:spPr>
          <a:xfrm>
            <a:off x="457200" y="594358"/>
            <a:ext cx="3200400" cy="1234441"/>
          </a:xfrm>
        </p:spPr>
        <p:txBody>
          <a:bodyPr>
            <a:normAutofit/>
          </a:bodyPr>
          <a:lstStyle/>
          <a:p>
            <a:r>
              <a:rPr lang="en-GB" b="1" dirty="0"/>
              <a:t>Exocrine gland products</a:t>
            </a:r>
          </a:p>
        </p:txBody>
      </p:sp>
      <p:sp>
        <p:nvSpPr>
          <p:cNvPr id="4" name="Text Placeholder 3">
            <a:extLst>
              <a:ext uri="{FF2B5EF4-FFF2-40B4-BE49-F238E27FC236}">
                <a16:creationId xmlns:a16="http://schemas.microsoft.com/office/drawing/2014/main" id="{945BC128-0FC0-463E-8127-8592A04E0A77}"/>
              </a:ext>
            </a:extLst>
          </p:cNvPr>
          <p:cNvSpPr>
            <a:spLocks noGrp="1"/>
          </p:cNvSpPr>
          <p:nvPr>
            <p:ph type="body" sz="half" idx="2"/>
          </p:nvPr>
        </p:nvSpPr>
        <p:spPr>
          <a:xfrm>
            <a:off x="457200" y="2402958"/>
            <a:ext cx="3200400" cy="3902246"/>
          </a:xfrm>
        </p:spPr>
        <p:txBody>
          <a:bodyPr>
            <a:normAutofit/>
          </a:bodyPr>
          <a:lstStyle/>
          <a:p>
            <a:r>
              <a:rPr lang="en-GB" sz="2000" dirty="0"/>
              <a:t>Proteins</a:t>
            </a:r>
          </a:p>
          <a:p>
            <a:r>
              <a:rPr lang="en-GB" sz="2000" dirty="0"/>
              <a:t>Enzymes </a:t>
            </a:r>
          </a:p>
          <a:p>
            <a:r>
              <a:rPr lang="en-GB" sz="2000" dirty="0"/>
              <a:t>Mucus</a:t>
            </a:r>
          </a:p>
          <a:p>
            <a:r>
              <a:rPr lang="en-GB" sz="2000" dirty="0"/>
              <a:t>Sebum (oil)</a:t>
            </a:r>
          </a:p>
          <a:p>
            <a:r>
              <a:rPr lang="en-GB" sz="2000" dirty="0"/>
              <a:t>Look up sebaceous gland cyst and </a:t>
            </a:r>
            <a:r>
              <a:rPr lang="en-GB" sz="2000" dirty="0" err="1"/>
              <a:t>meibomium</a:t>
            </a:r>
            <a:r>
              <a:rPr lang="en-GB" sz="2000" dirty="0"/>
              <a:t> cyst (chalazion)</a:t>
            </a:r>
          </a:p>
        </p:txBody>
      </p:sp>
      <p:pic>
        <p:nvPicPr>
          <p:cNvPr id="12290" name="Picture 2" descr="Sebaceous Cysts Guide: Causes, Symptoms and Treatment Options">
            <a:extLst>
              <a:ext uri="{FF2B5EF4-FFF2-40B4-BE49-F238E27FC236}">
                <a16:creationId xmlns:a16="http://schemas.microsoft.com/office/drawing/2014/main" id="{610522B8-73B3-40DE-ABE5-F59166951E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6649" y="402710"/>
            <a:ext cx="5205326" cy="31313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ebaceous Cysts">
            <a:extLst>
              <a:ext uri="{FF2B5EF4-FFF2-40B4-BE49-F238E27FC236}">
                <a16:creationId xmlns:a16="http://schemas.microsoft.com/office/drawing/2014/main" id="{20DC5853-2A7A-468D-AFDF-F9BDEA92A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772" y="3728166"/>
            <a:ext cx="4662757" cy="283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4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334"/>
          <a:stretch/>
        </p:blipFill>
        <p:spPr>
          <a:xfrm>
            <a:off x="1524000" y="0"/>
            <a:ext cx="9144000" cy="5777345"/>
          </a:xfrm>
          <a:prstGeom prst="rect">
            <a:avLst/>
          </a:prstGeom>
        </p:spPr>
      </p:pic>
      <p:sp>
        <p:nvSpPr>
          <p:cNvPr id="3" name="TextBox 2">
            <a:extLst>
              <a:ext uri="{FF2B5EF4-FFF2-40B4-BE49-F238E27FC236}">
                <a16:creationId xmlns:a16="http://schemas.microsoft.com/office/drawing/2014/main" id="{DFC1109F-AC2D-4F62-AA7F-22A959562998}"/>
              </a:ext>
            </a:extLst>
          </p:cNvPr>
          <p:cNvSpPr txBox="1"/>
          <p:nvPr/>
        </p:nvSpPr>
        <p:spPr>
          <a:xfrm>
            <a:off x="457200" y="5777345"/>
            <a:ext cx="10759997" cy="369332"/>
          </a:xfrm>
          <a:prstGeom prst="rect">
            <a:avLst/>
          </a:prstGeom>
          <a:noFill/>
        </p:spPr>
        <p:txBody>
          <a:bodyPr wrap="none" rtlCol="0">
            <a:spAutoFit/>
          </a:bodyPr>
          <a:lstStyle/>
          <a:p>
            <a:r>
              <a:rPr lang="en-GB" dirty="0"/>
              <a:t>Homeostasis – ability to maintain stable internal environment despite changes taking place externally or internally</a:t>
            </a:r>
          </a:p>
        </p:txBody>
      </p:sp>
      <p:sp>
        <p:nvSpPr>
          <p:cNvPr id="4" name="TextBox 3">
            <a:extLst>
              <a:ext uri="{FF2B5EF4-FFF2-40B4-BE49-F238E27FC236}">
                <a16:creationId xmlns:a16="http://schemas.microsoft.com/office/drawing/2014/main" id="{47D1FD8C-AAB9-48BB-BA84-F841D4F3434C}"/>
              </a:ext>
            </a:extLst>
          </p:cNvPr>
          <p:cNvSpPr txBox="1"/>
          <p:nvPr/>
        </p:nvSpPr>
        <p:spPr>
          <a:xfrm>
            <a:off x="372140" y="637953"/>
            <a:ext cx="2155975" cy="2308324"/>
          </a:xfrm>
          <a:prstGeom prst="rect">
            <a:avLst/>
          </a:prstGeom>
          <a:noFill/>
        </p:spPr>
        <p:txBody>
          <a:bodyPr wrap="none" rtlCol="0">
            <a:spAutoFit/>
          </a:bodyPr>
          <a:lstStyle/>
          <a:p>
            <a:r>
              <a:rPr lang="en-GB" b="1" dirty="0"/>
              <a:t>Homeostasis – </a:t>
            </a:r>
          </a:p>
          <a:p>
            <a:endParaRPr lang="en-GB" b="1" dirty="0"/>
          </a:p>
          <a:p>
            <a:r>
              <a:rPr lang="en-GB" b="1" dirty="0"/>
              <a:t>“Staying the same”</a:t>
            </a:r>
          </a:p>
          <a:p>
            <a:endParaRPr lang="en-GB" dirty="0"/>
          </a:p>
          <a:p>
            <a:endParaRPr lang="en-GB" dirty="0"/>
          </a:p>
          <a:p>
            <a:r>
              <a:rPr lang="en-GB" dirty="0"/>
              <a:t>What examples </a:t>
            </a:r>
          </a:p>
          <a:p>
            <a:r>
              <a:rPr lang="en-GB" dirty="0"/>
              <a:t>homeostasis can you</a:t>
            </a:r>
          </a:p>
          <a:p>
            <a:r>
              <a:rPr lang="en-GB" dirty="0"/>
              <a:t>think of in the body?</a:t>
            </a:r>
          </a:p>
        </p:txBody>
      </p:sp>
    </p:spTree>
    <p:extLst>
      <p:ext uri="{BB962C8B-B14F-4D97-AF65-F5344CB8AC3E}">
        <p14:creationId xmlns:p14="http://schemas.microsoft.com/office/powerpoint/2010/main" val="31959374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280</TotalTime>
  <Words>1161</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Calibri Light</vt:lpstr>
      <vt:lpstr>Retrospect</vt:lpstr>
      <vt:lpstr>Exocrine and endocrine glands  &amp; glucose homeostasis</vt:lpstr>
      <vt:lpstr>Learning objective</vt:lpstr>
      <vt:lpstr>Lesson outcomes</vt:lpstr>
      <vt:lpstr>Glands</vt:lpstr>
      <vt:lpstr>PowerPoint Presentation</vt:lpstr>
      <vt:lpstr>Classification of exocrine glands</vt:lpstr>
      <vt:lpstr>PowerPoint Presentation</vt:lpstr>
      <vt:lpstr>Exocrine gland products</vt:lpstr>
      <vt:lpstr>PowerPoint Presentation</vt:lpstr>
      <vt:lpstr>Endocrine system </vt:lpstr>
      <vt:lpstr>Receptors and second messengers</vt:lpstr>
      <vt:lpstr>Receptors and second messengers</vt:lpstr>
      <vt:lpstr>PowerPoint Presentation</vt:lpstr>
      <vt:lpstr>Question time   </vt:lpstr>
      <vt:lpstr>Pancreas</vt:lpstr>
      <vt:lpstr>Glucagon – acts to increase blood glucose concs</vt:lpstr>
      <vt:lpstr>Insulin – acts to reduce blood glucose concs</vt:lpstr>
      <vt:lpstr>Negative feedback</vt:lpstr>
      <vt:lpstr>Insulin release from beta cells</vt:lpstr>
      <vt:lpstr>Insulin release from beta cells</vt:lpstr>
      <vt:lpstr>Summary</vt:lpstr>
      <vt:lpstr>Question time   </vt:lpstr>
      <vt:lpstr>Lesson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Nyree Myatt</cp:lastModifiedBy>
  <cp:revision>4</cp:revision>
  <dcterms:created xsi:type="dcterms:W3CDTF">2021-05-17T10:54:52Z</dcterms:created>
  <dcterms:modified xsi:type="dcterms:W3CDTF">2023-02-27T14:01:09Z</dcterms:modified>
</cp:coreProperties>
</file>