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D4E143-3B84-473D-B951-2412576112C0}" v="48" dt="2020-02-17T09:40:15.2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 snapToGrid="0">
      <p:cViewPr varScale="1">
        <p:scale>
          <a:sx n="62" d="100"/>
          <a:sy n="62" d="100"/>
        </p:scale>
        <p:origin x="8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by Hugh" userId="a6d7553246b448dd" providerId="LiveId" clId="{B4D4E143-3B84-473D-B951-2412576112C0}"/>
    <pc:docChg chg="undo redo custSel mod addSld delSld modSld modMainMaster">
      <pc:chgData name="Ruby Hugh" userId="a6d7553246b448dd" providerId="LiveId" clId="{B4D4E143-3B84-473D-B951-2412576112C0}" dt="2020-02-17T09:40:26.192" v="2743" actId="1076"/>
      <pc:docMkLst>
        <pc:docMk/>
      </pc:docMkLst>
      <pc:sldChg chg="addSp modSp mod setBg modNotesTx">
        <pc:chgData name="Ruby Hugh" userId="a6d7553246b448dd" providerId="LiveId" clId="{B4D4E143-3B84-473D-B951-2412576112C0}" dt="2020-02-16T22:29:29.348" v="2120"/>
        <pc:sldMkLst>
          <pc:docMk/>
          <pc:sldMk cId="330836949" sldId="256"/>
        </pc:sldMkLst>
        <pc:spChg chg="mod">
          <ac:chgData name="Ruby Hugh" userId="a6d7553246b448dd" providerId="LiveId" clId="{B4D4E143-3B84-473D-B951-2412576112C0}" dt="2020-02-16T21:16:53.801" v="279" actId="207"/>
          <ac:spMkLst>
            <pc:docMk/>
            <pc:sldMk cId="330836949" sldId="256"/>
            <ac:spMk id="2" creationId="{82951968-9231-446A-BEAD-ED132A60A494}"/>
          </ac:spMkLst>
        </pc:spChg>
        <pc:spChg chg="mod">
          <ac:chgData name="Ruby Hugh" userId="a6d7553246b448dd" providerId="LiveId" clId="{B4D4E143-3B84-473D-B951-2412576112C0}" dt="2020-02-16T20:55:29.451" v="43" actId="20577"/>
          <ac:spMkLst>
            <pc:docMk/>
            <pc:sldMk cId="330836949" sldId="256"/>
            <ac:spMk id="3" creationId="{E170720D-1927-4975-A90C-5D147979CE5A}"/>
          </ac:spMkLst>
        </pc:spChg>
        <pc:spChg chg="add">
          <ac:chgData name="Ruby Hugh" userId="a6d7553246b448dd" providerId="LiveId" clId="{B4D4E143-3B84-473D-B951-2412576112C0}" dt="2020-02-16T20:54:09.283" v="3" actId="26606"/>
          <ac:spMkLst>
            <pc:docMk/>
            <pc:sldMk cId="330836949" sldId="256"/>
            <ac:spMk id="11" creationId="{87CC2527-562A-4F69-B487-4371E5B243E7}"/>
          </ac:spMkLst>
        </pc:spChg>
        <pc:picChg chg="add mod ord">
          <ac:chgData name="Ruby Hugh" userId="a6d7553246b448dd" providerId="LiveId" clId="{B4D4E143-3B84-473D-B951-2412576112C0}" dt="2020-02-16T20:54:09.283" v="3" actId="26606"/>
          <ac:picMkLst>
            <pc:docMk/>
            <pc:sldMk cId="330836949" sldId="256"/>
            <ac:picMk id="6" creationId="{A79EFBE3-9029-4947-B2A9-576667268CEA}"/>
          </ac:picMkLst>
        </pc:picChg>
        <pc:cxnChg chg="add">
          <ac:chgData name="Ruby Hugh" userId="a6d7553246b448dd" providerId="LiveId" clId="{B4D4E143-3B84-473D-B951-2412576112C0}" dt="2020-02-16T20:54:09.283" v="3" actId="26606"/>
          <ac:cxnSpMkLst>
            <pc:docMk/>
            <pc:sldMk cId="330836949" sldId="256"/>
            <ac:cxnSpMk id="13" creationId="{BCDAEC91-5BCE-4B55-9CC0-43EF94CB734B}"/>
          </ac:cxnSpMkLst>
        </pc:cxnChg>
      </pc:sldChg>
      <pc:sldChg chg="addSp delSp modSp mod setBg">
        <pc:chgData name="Ruby Hugh" userId="a6d7553246b448dd" providerId="LiveId" clId="{B4D4E143-3B84-473D-B951-2412576112C0}" dt="2020-02-16T23:03:19.708" v="2325" actId="20577"/>
        <pc:sldMkLst>
          <pc:docMk/>
          <pc:sldMk cId="2198664979" sldId="257"/>
        </pc:sldMkLst>
        <pc:spChg chg="del">
          <ac:chgData name="Ruby Hugh" userId="a6d7553246b448dd" providerId="LiveId" clId="{B4D4E143-3B84-473D-B951-2412576112C0}" dt="2020-02-16T20:57:09.536" v="86"/>
          <ac:spMkLst>
            <pc:docMk/>
            <pc:sldMk cId="2198664979" sldId="257"/>
            <ac:spMk id="2" creationId="{D81D3AEC-6E14-4D82-BE87-2176FD7D6286}"/>
          </ac:spMkLst>
        </pc:spChg>
        <pc:spChg chg="add mod">
          <ac:chgData name="Ruby Hugh" userId="a6d7553246b448dd" providerId="LiveId" clId="{B4D4E143-3B84-473D-B951-2412576112C0}" dt="2020-02-16T21:16:21.465" v="278" actId="2711"/>
          <ac:spMkLst>
            <pc:docMk/>
            <pc:sldMk cId="2198664979" sldId="257"/>
            <ac:spMk id="5" creationId="{9B9A6065-2C45-4709-ADD1-9C596B5A1B4C}"/>
          </ac:spMkLst>
        </pc:spChg>
        <pc:spChg chg="add del mod">
          <ac:chgData name="Ruby Hugh" userId="a6d7553246b448dd" providerId="LiveId" clId="{B4D4E143-3B84-473D-B951-2412576112C0}" dt="2020-02-16T20:57:50.699" v="96" actId="26606"/>
          <ac:spMkLst>
            <pc:docMk/>
            <pc:sldMk cId="2198664979" sldId="257"/>
            <ac:spMk id="6" creationId="{05770F5A-186D-4AD9-9C16-2C846762AF50}"/>
          </ac:spMkLst>
        </pc:spChg>
        <pc:spChg chg="add mod">
          <ac:chgData name="Ruby Hugh" userId="a6d7553246b448dd" providerId="LiveId" clId="{B4D4E143-3B84-473D-B951-2412576112C0}" dt="2020-02-16T23:03:19.708" v="2325" actId="20577"/>
          <ac:spMkLst>
            <pc:docMk/>
            <pc:sldMk cId="2198664979" sldId="257"/>
            <ac:spMk id="7" creationId="{CFC3BB92-C5ED-4FD7-BE55-95761F811D1B}"/>
          </ac:spMkLst>
        </pc:spChg>
        <pc:spChg chg="add del">
          <ac:chgData name="Ruby Hugh" userId="a6d7553246b448dd" providerId="LiveId" clId="{B4D4E143-3B84-473D-B951-2412576112C0}" dt="2020-02-16T21:16:16.209" v="277" actId="26606"/>
          <ac:spMkLst>
            <pc:docMk/>
            <pc:sldMk cId="2198664979" sldId="257"/>
            <ac:spMk id="11" creationId="{B547373F-AF2E-4907-B442-9F902B387FD0}"/>
          </ac:spMkLst>
        </pc:spChg>
        <pc:spChg chg="add">
          <ac:chgData name="Ruby Hugh" userId="a6d7553246b448dd" providerId="LiveId" clId="{B4D4E143-3B84-473D-B951-2412576112C0}" dt="2020-02-16T21:16:16.209" v="277" actId="26606"/>
          <ac:spMkLst>
            <pc:docMk/>
            <pc:sldMk cId="2198664979" sldId="257"/>
            <ac:spMk id="16" creationId="{8D70B121-56F4-4848-B38B-182089D909FA}"/>
          </ac:spMkLst>
        </pc:spChg>
        <pc:picChg chg="del">
          <ac:chgData name="Ruby Hugh" userId="a6d7553246b448dd" providerId="LiveId" clId="{B4D4E143-3B84-473D-B951-2412576112C0}" dt="2020-02-16T20:57:02.722" v="85" actId="478"/>
          <ac:picMkLst>
            <pc:docMk/>
            <pc:sldMk cId="2198664979" sldId="257"/>
            <ac:picMk id="4" creationId="{4C294FDE-D3F6-462C-82F3-C5E27312DAD7}"/>
          </ac:picMkLst>
        </pc:picChg>
        <pc:cxnChg chg="add">
          <ac:chgData name="Ruby Hugh" userId="a6d7553246b448dd" providerId="LiveId" clId="{B4D4E143-3B84-473D-B951-2412576112C0}" dt="2020-02-16T21:16:16.209" v="277" actId="26606"/>
          <ac:cxnSpMkLst>
            <pc:docMk/>
            <pc:sldMk cId="2198664979" sldId="257"/>
            <ac:cxnSpMk id="18" creationId="{2D72A2C9-F3CA-4216-8BAD-FA4C970C3C4E}"/>
          </ac:cxnSpMkLst>
        </pc:cxnChg>
      </pc:sldChg>
      <pc:sldChg chg="addSp delSp modSp add mod setBg">
        <pc:chgData name="Ruby Hugh" userId="a6d7553246b448dd" providerId="LiveId" clId="{B4D4E143-3B84-473D-B951-2412576112C0}" dt="2020-02-16T22:29:29.348" v="2120"/>
        <pc:sldMkLst>
          <pc:docMk/>
          <pc:sldMk cId="3345043289" sldId="258"/>
        </pc:sldMkLst>
        <pc:spChg chg="mod">
          <ac:chgData name="Ruby Hugh" userId="a6d7553246b448dd" providerId="LiveId" clId="{B4D4E143-3B84-473D-B951-2412576112C0}" dt="2020-02-16T21:22:37.767" v="354" actId="26606"/>
          <ac:spMkLst>
            <pc:docMk/>
            <pc:sldMk cId="3345043289" sldId="258"/>
            <ac:spMk id="2" creationId="{3C95BC32-BCBD-48C1-A59A-256D8141F77C}"/>
          </ac:spMkLst>
        </pc:spChg>
        <pc:spChg chg="mod">
          <ac:chgData name="Ruby Hugh" userId="a6d7553246b448dd" providerId="LiveId" clId="{B4D4E143-3B84-473D-B951-2412576112C0}" dt="2020-02-16T21:23:58.930" v="381" actId="26606"/>
          <ac:spMkLst>
            <pc:docMk/>
            <pc:sldMk cId="3345043289" sldId="258"/>
            <ac:spMk id="3" creationId="{D092A839-9CD3-45B6-B749-BC70B177A2B7}"/>
          </ac:spMkLst>
        </pc:spChg>
        <pc:spChg chg="add del">
          <ac:chgData name="Ruby Hugh" userId="a6d7553246b448dd" providerId="LiveId" clId="{B4D4E143-3B84-473D-B951-2412576112C0}" dt="2020-02-16T21:23:58.930" v="381" actId="26606"/>
          <ac:spMkLst>
            <pc:docMk/>
            <pc:sldMk cId="3345043289" sldId="258"/>
            <ac:spMk id="8" creationId="{8D70B121-56F4-4848-B38B-182089D909FA}"/>
          </ac:spMkLst>
        </pc:spChg>
        <pc:spChg chg="add del">
          <ac:chgData name="Ruby Hugh" userId="a6d7553246b448dd" providerId="LiveId" clId="{B4D4E143-3B84-473D-B951-2412576112C0}" dt="2020-02-16T21:23:58.930" v="381" actId="26606"/>
          <ac:spMkLst>
            <pc:docMk/>
            <pc:sldMk cId="3345043289" sldId="258"/>
            <ac:spMk id="15" creationId="{8D70B121-56F4-4848-B38B-182089D909FA}"/>
          </ac:spMkLst>
        </pc:spChg>
        <pc:cxnChg chg="add del">
          <ac:chgData name="Ruby Hugh" userId="a6d7553246b448dd" providerId="LiveId" clId="{B4D4E143-3B84-473D-B951-2412576112C0}" dt="2020-02-16T21:23:58.930" v="381" actId="26606"/>
          <ac:cxnSpMkLst>
            <pc:docMk/>
            <pc:sldMk cId="3345043289" sldId="258"/>
            <ac:cxnSpMk id="10" creationId="{2D72A2C9-F3CA-4216-8BAD-FA4C970C3C4E}"/>
          </ac:cxnSpMkLst>
        </pc:cxnChg>
        <pc:cxnChg chg="add del">
          <ac:chgData name="Ruby Hugh" userId="a6d7553246b448dd" providerId="LiveId" clId="{B4D4E143-3B84-473D-B951-2412576112C0}" dt="2020-02-16T21:23:58.930" v="381" actId="26606"/>
          <ac:cxnSpMkLst>
            <pc:docMk/>
            <pc:sldMk cId="3345043289" sldId="258"/>
            <ac:cxnSpMk id="17" creationId="{2D72A2C9-F3CA-4216-8BAD-FA4C970C3C4E}"/>
          </ac:cxnSpMkLst>
        </pc:cxnChg>
      </pc:sldChg>
      <pc:sldChg chg="addSp delSp modSp add mod setBg delDesignElem">
        <pc:chgData name="Ruby Hugh" userId="a6d7553246b448dd" providerId="LiveId" clId="{B4D4E143-3B84-473D-B951-2412576112C0}" dt="2020-02-16T23:02:23.648" v="2310" actId="1076"/>
        <pc:sldMkLst>
          <pc:docMk/>
          <pc:sldMk cId="3304506377" sldId="259"/>
        </pc:sldMkLst>
        <pc:spChg chg="mod">
          <ac:chgData name="Ruby Hugh" userId="a6d7553246b448dd" providerId="LiveId" clId="{B4D4E143-3B84-473D-B951-2412576112C0}" dt="2020-02-16T23:00:18.089" v="2276" actId="122"/>
          <ac:spMkLst>
            <pc:docMk/>
            <pc:sldMk cId="3304506377" sldId="259"/>
            <ac:spMk id="2" creationId="{C8B198A9-7EB8-4D17-BE6E-E050F29041CA}"/>
          </ac:spMkLst>
        </pc:spChg>
        <pc:spChg chg="mod">
          <ac:chgData name="Ruby Hugh" userId="a6d7553246b448dd" providerId="LiveId" clId="{B4D4E143-3B84-473D-B951-2412576112C0}" dt="2020-02-16T23:02:23.648" v="2310" actId="1076"/>
          <ac:spMkLst>
            <pc:docMk/>
            <pc:sldMk cId="3304506377" sldId="259"/>
            <ac:spMk id="3" creationId="{98020BC4-0266-4B41-8178-FF1E8952FE79}"/>
          </ac:spMkLst>
        </pc:spChg>
        <pc:spChg chg="add del mod">
          <ac:chgData name="Ruby Hugh" userId="a6d7553246b448dd" providerId="LiveId" clId="{B4D4E143-3B84-473D-B951-2412576112C0}" dt="2020-02-16T23:00:24.791" v="2277" actId="478"/>
          <ac:spMkLst>
            <pc:docMk/>
            <pc:sldMk cId="3304506377" sldId="259"/>
            <ac:spMk id="4" creationId="{3B5A24AC-C271-4F03-98D0-6811B27E46AA}"/>
          </ac:spMkLst>
        </pc:spChg>
        <pc:spChg chg="add del mod">
          <ac:chgData name="Ruby Hugh" userId="a6d7553246b448dd" providerId="LiveId" clId="{B4D4E143-3B84-473D-B951-2412576112C0}" dt="2020-02-16T23:00:27.807" v="2278" actId="478"/>
          <ac:spMkLst>
            <pc:docMk/>
            <pc:sldMk cId="3304506377" sldId="259"/>
            <ac:spMk id="5" creationId="{85A457C4-05E2-47F3-B713-B872CFF4EC5D}"/>
          </ac:spMkLst>
        </pc:spChg>
        <pc:spChg chg="add mod">
          <ac:chgData name="Ruby Hugh" userId="a6d7553246b448dd" providerId="LiveId" clId="{B4D4E143-3B84-473D-B951-2412576112C0}" dt="2020-02-16T23:02:20.311" v="2309" actId="1076"/>
          <ac:spMkLst>
            <pc:docMk/>
            <pc:sldMk cId="3304506377" sldId="259"/>
            <ac:spMk id="6" creationId="{8E42FC2F-FEC1-40B5-9339-B5A22F0F022B}"/>
          </ac:spMkLst>
        </pc:spChg>
        <pc:spChg chg="add del">
          <ac:chgData name="Ruby Hugh" userId="a6d7553246b448dd" providerId="LiveId" clId="{B4D4E143-3B84-473D-B951-2412576112C0}" dt="2020-02-16T22:13:18.397" v="817" actId="26606"/>
          <ac:spMkLst>
            <pc:docMk/>
            <pc:sldMk cId="3304506377" sldId="259"/>
            <ac:spMk id="8" creationId="{F98ED85F-DCEE-4B50-802E-71A6E3E12B04}"/>
          </ac:spMkLst>
        </pc:spChg>
        <pc:spChg chg="add del">
          <ac:chgData name="Ruby Hugh" userId="a6d7553246b448dd" providerId="LiveId" clId="{B4D4E143-3B84-473D-B951-2412576112C0}" dt="2020-02-16T23:00:02.788" v="2266"/>
          <ac:spMkLst>
            <pc:docMk/>
            <pc:sldMk cId="3304506377" sldId="259"/>
            <ac:spMk id="13" creationId="{8D70B121-56F4-4848-B38B-182089D909FA}"/>
          </ac:spMkLst>
        </pc:spChg>
        <pc:cxnChg chg="add del">
          <ac:chgData name="Ruby Hugh" userId="a6d7553246b448dd" providerId="LiveId" clId="{B4D4E143-3B84-473D-B951-2412576112C0}" dt="2020-02-16T23:00:02.788" v="2266"/>
          <ac:cxnSpMkLst>
            <pc:docMk/>
            <pc:sldMk cId="3304506377" sldId="259"/>
            <ac:cxnSpMk id="15" creationId="{2D72A2C9-F3CA-4216-8BAD-FA4C970C3C4E}"/>
          </ac:cxnSpMkLst>
        </pc:cxnChg>
      </pc:sldChg>
      <pc:sldChg chg="addSp delSp modSp add del">
        <pc:chgData name="Ruby Hugh" userId="a6d7553246b448dd" providerId="LiveId" clId="{B4D4E143-3B84-473D-B951-2412576112C0}" dt="2020-02-16T21:20:20.574" v="319" actId="2696"/>
        <pc:sldMkLst>
          <pc:docMk/>
          <pc:sldMk cId="3326163398" sldId="259"/>
        </pc:sldMkLst>
        <pc:spChg chg="add mod">
          <ac:chgData name="Ruby Hugh" userId="a6d7553246b448dd" providerId="LiveId" clId="{B4D4E143-3B84-473D-B951-2412576112C0}" dt="2020-02-16T21:20:01.757" v="318" actId="20577"/>
          <ac:spMkLst>
            <pc:docMk/>
            <pc:sldMk cId="3326163398" sldId="259"/>
            <ac:spMk id="2" creationId="{CFE84CE8-5B74-4FB4-8336-BB57E32225F5}"/>
          </ac:spMkLst>
        </pc:spChg>
        <pc:spChg chg="mod">
          <ac:chgData name="Ruby Hugh" userId="a6d7553246b448dd" providerId="LiveId" clId="{B4D4E143-3B84-473D-B951-2412576112C0}" dt="2020-02-16T21:19:45.497" v="312" actId="14100"/>
          <ac:spMkLst>
            <pc:docMk/>
            <pc:sldMk cId="3326163398" sldId="259"/>
            <ac:spMk id="5" creationId="{9B9A6065-2C45-4709-ADD1-9C596B5A1B4C}"/>
          </ac:spMkLst>
        </pc:spChg>
        <pc:spChg chg="del mod">
          <ac:chgData name="Ruby Hugh" userId="a6d7553246b448dd" providerId="LiveId" clId="{B4D4E143-3B84-473D-B951-2412576112C0}" dt="2020-02-16T21:19:18.780" v="305" actId="478"/>
          <ac:spMkLst>
            <pc:docMk/>
            <pc:sldMk cId="3326163398" sldId="259"/>
            <ac:spMk id="7" creationId="{CFC3BB92-C5ED-4FD7-BE55-95761F811D1B}"/>
          </ac:spMkLst>
        </pc:spChg>
        <pc:spChg chg="del">
          <ac:chgData name="Ruby Hugh" userId="a6d7553246b448dd" providerId="LiveId" clId="{B4D4E143-3B84-473D-B951-2412576112C0}" dt="2020-02-16T21:18:22.337" v="298" actId="26606"/>
          <ac:spMkLst>
            <pc:docMk/>
            <pc:sldMk cId="3326163398" sldId="259"/>
            <ac:spMk id="16" creationId="{8D70B121-56F4-4848-B38B-182089D909FA}"/>
          </ac:spMkLst>
        </pc:spChg>
        <pc:spChg chg="add">
          <ac:chgData name="Ruby Hugh" userId="a6d7553246b448dd" providerId="LiveId" clId="{B4D4E143-3B84-473D-B951-2412576112C0}" dt="2020-02-16T21:18:22.337" v="298" actId="26606"/>
          <ac:spMkLst>
            <pc:docMk/>
            <pc:sldMk cId="3326163398" sldId="259"/>
            <ac:spMk id="23" creationId="{6F9EB9F2-07E2-4D64-BBD8-BB5B217F1218}"/>
          </ac:spMkLst>
        </pc:spChg>
        <pc:cxnChg chg="del">
          <ac:chgData name="Ruby Hugh" userId="a6d7553246b448dd" providerId="LiveId" clId="{B4D4E143-3B84-473D-B951-2412576112C0}" dt="2020-02-16T21:18:22.337" v="298" actId="26606"/>
          <ac:cxnSpMkLst>
            <pc:docMk/>
            <pc:sldMk cId="3326163398" sldId="259"/>
            <ac:cxnSpMk id="18" creationId="{2D72A2C9-F3CA-4216-8BAD-FA4C970C3C4E}"/>
          </ac:cxnSpMkLst>
        </pc:cxnChg>
        <pc:cxnChg chg="add">
          <ac:chgData name="Ruby Hugh" userId="a6d7553246b448dd" providerId="LiveId" clId="{B4D4E143-3B84-473D-B951-2412576112C0}" dt="2020-02-16T21:18:22.337" v="298" actId="26606"/>
          <ac:cxnSpMkLst>
            <pc:docMk/>
            <pc:sldMk cId="3326163398" sldId="259"/>
            <ac:cxnSpMk id="25" creationId="{F0C57C7C-DFE9-4A1E-B7A9-DF40E63366BB}"/>
          </ac:cxnSpMkLst>
        </pc:cxnChg>
      </pc:sldChg>
      <pc:sldChg chg="addSp delSp modSp add mod setBg">
        <pc:chgData name="Ruby Hugh" userId="a6d7553246b448dd" providerId="LiveId" clId="{B4D4E143-3B84-473D-B951-2412576112C0}" dt="2020-02-17T09:35:41.288" v="2733" actId="207"/>
        <pc:sldMkLst>
          <pc:docMk/>
          <pc:sldMk cId="106070967" sldId="260"/>
        </pc:sldMkLst>
        <pc:spChg chg="mod">
          <ac:chgData name="Ruby Hugh" userId="a6d7553246b448dd" providerId="LiveId" clId="{B4D4E143-3B84-473D-B951-2412576112C0}" dt="2020-02-17T09:35:14.845" v="2729" actId="207"/>
          <ac:spMkLst>
            <pc:docMk/>
            <pc:sldMk cId="106070967" sldId="260"/>
            <ac:spMk id="2" creationId="{66FA7931-4898-4893-B14A-0A080F776857}"/>
          </ac:spMkLst>
        </pc:spChg>
        <pc:spChg chg="mod">
          <ac:chgData name="Ruby Hugh" userId="a6d7553246b448dd" providerId="LiveId" clId="{B4D4E143-3B84-473D-B951-2412576112C0}" dt="2020-02-17T09:35:41.288" v="2733" actId="207"/>
          <ac:spMkLst>
            <pc:docMk/>
            <pc:sldMk cId="106070967" sldId="260"/>
            <ac:spMk id="3" creationId="{55C71CC5-8D90-4CBF-A83D-DB275933F3EA}"/>
          </ac:spMkLst>
        </pc:spChg>
        <pc:spChg chg="add del">
          <ac:chgData name="Ruby Hugh" userId="a6d7553246b448dd" providerId="LiveId" clId="{B4D4E143-3B84-473D-B951-2412576112C0}" dt="2020-02-16T22:29:20.818" v="2119" actId="26606"/>
          <ac:spMkLst>
            <pc:docMk/>
            <pc:sldMk cId="106070967" sldId="260"/>
            <ac:spMk id="8" creationId="{8D70B121-56F4-4848-B38B-182089D909FA}"/>
          </ac:spMkLst>
        </pc:spChg>
        <pc:picChg chg="add mod">
          <ac:chgData name="Ruby Hugh" userId="a6d7553246b448dd" providerId="LiveId" clId="{B4D4E143-3B84-473D-B951-2412576112C0}" dt="2020-02-17T09:35:08.945" v="2728" actId="26606"/>
          <ac:picMkLst>
            <pc:docMk/>
            <pc:sldMk cId="106070967" sldId="260"/>
            <ac:picMk id="5" creationId="{B4909CC1-A7A1-48C9-959E-CBC061B13016}"/>
          </ac:picMkLst>
        </pc:picChg>
        <pc:cxnChg chg="add">
          <ac:chgData name="Ruby Hugh" userId="a6d7553246b448dd" providerId="LiveId" clId="{B4D4E143-3B84-473D-B951-2412576112C0}" dt="2020-02-17T09:35:08.945" v="2728" actId="26606"/>
          <ac:cxnSpMkLst>
            <pc:docMk/>
            <pc:sldMk cId="106070967" sldId="260"/>
            <ac:cxnSpMk id="7" creationId="{A7F400EE-A8A5-48AF-B4D6-291B52C6F0B0}"/>
          </ac:cxnSpMkLst>
        </pc:cxnChg>
        <pc:cxnChg chg="add del">
          <ac:chgData name="Ruby Hugh" userId="a6d7553246b448dd" providerId="LiveId" clId="{B4D4E143-3B84-473D-B951-2412576112C0}" dt="2020-02-16T22:29:20.818" v="2119" actId="26606"/>
          <ac:cxnSpMkLst>
            <pc:docMk/>
            <pc:sldMk cId="106070967" sldId="260"/>
            <ac:cxnSpMk id="10" creationId="{2D72A2C9-F3CA-4216-8BAD-FA4C970C3C4E}"/>
          </ac:cxnSpMkLst>
        </pc:cxnChg>
      </pc:sldChg>
      <pc:sldChg chg="modSp add">
        <pc:chgData name="Ruby Hugh" userId="a6d7553246b448dd" providerId="LiveId" clId="{B4D4E143-3B84-473D-B951-2412576112C0}" dt="2020-02-16T23:01:08.166" v="2295" actId="27636"/>
        <pc:sldMkLst>
          <pc:docMk/>
          <pc:sldMk cId="3199547476" sldId="261"/>
        </pc:sldMkLst>
        <pc:spChg chg="mod">
          <ac:chgData name="Ruby Hugh" userId="a6d7553246b448dd" providerId="LiveId" clId="{B4D4E143-3B84-473D-B951-2412576112C0}" dt="2020-02-16T22:18:33.098" v="994" actId="20577"/>
          <ac:spMkLst>
            <pc:docMk/>
            <pc:sldMk cId="3199547476" sldId="261"/>
            <ac:spMk id="2" creationId="{71D3AC6D-4E93-407E-8EE4-C068D1A90AB6}"/>
          </ac:spMkLst>
        </pc:spChg>
        <pc:spChg chg="mod">
          <ac:chgData name="Ruby Hugh" userId="a6d7553246b448dd" providerId="LiveId" clId="{B4D4E143-3B84-473D-B951-2412576112C0}" dt="2020-02-16T23:01:08.166" v="2295" actId="27636"/>
          <ac:spMkLst>
            <pc:docMk/>
            <pc:sldMk cId="3199547476" sldId="261"/>
            <ac:spMk id="3" creationId="{14F4B7FB-EEC9-4260-B269-30B16C4EEEF8}"/>
          </ac:spMkLst>
        </pc:spChg>
      </pc:sldChg>
      <pc:sldChg chg="addSp delSp modSp add mod setBg">
        <pc:chgData name="Ruby Hugh" userId="a6d7553246b448dd" providerId="LiveId" clId="{B4D4E143-3B84-473D-B951-2412576112C0}" dt="2020-02-16T22:32:18.482" v="2149" actId="1076"/>
        <pc:sldMkLst>
          <pc:docMk/>
          <pc:sldMk cId="3667530284" sldId="262"/>
        </pc:sldMkLst>
        <pc:spChg chg="mod">
          <ac:chgData name="Ruby Hugh" userId="a6d7553246b448dd" providerId="LiveId" clId="{B4D4E143-3B84-473D-B951-2412576112C0}" dt="2020-02-16T22:31:51.112" v="2142" actId="26606"/>
          <ac:spMkLst>
            <pc:docMk/>
            <pc:sldMk cId="3667530284" sldId="262"/>
            <ac:spMk id="2" creationId="{45934133-3631-4132-B33D-DF53C8542E51}"/>
          </ac:spMkLst>
        </pc:spChg>
        <pc:spChg chg="mod ord">
          <ac:chgData name="Ruby Hugh" userId="a6d7553246b448dd" providerId="LiveId" clId="{B4D4E143-3B84-473D-B951-2412576112C0}" dt="2020-02-16T22:32:13.905" v="2148" actId="27636"/>
          <ac:spMkLst>
            <pc:docMk/>
            <pc:sldMk cId="3667530284" sldId="262"/>
            <ac:spMk id="3" creationId="{620F409A-AAB4-49D8-8787-AA7F40907161}"/>
          </ac:spMkLst>
        </pc:spChg>
        <pc:spChg chg="add del">
          <ac:chgData name="Ruby Hugh" userId="a6d7553246b448dd" providerId="LiveId" clId="{B4D4E143-3B84-473D-B951-2412576112C0}" dt="2020-02-16T22:31:51.112" v="2142" actId="26606"/>
          <ac:spMkLst>
            <pc:docMk/>
            <pc:sldMk cId="3667530284" sldId="262"/>
            <ac:spMk id="10" creationId="{C607803A-4E99-444E-94F7-8785CDDF5849}"/>
          </ac:spMkLst>
        </pc:spChg>
        <pc:spChg chg="add del">
          <ac:chgData name="Ruby Hugh" userId="a6d7553246b448dd" providerId="LiveId" clId="{B4D4E143-3B84-473D-B951-2412576112C0}" dt="2020-02-16T22:31:51.112" v="2142" actId="26606"/>
          <ac:spMkLst>
            <pc:docMk/>
            <pc:sldMk cId="3667530284" sldId="262"/>
            <ac:spMk id="12" creationId="{2989BE6A-C309-418E-8ADD-1616A980570D}"/>
          </ac:spMkLst>
        </pc:spChg>
        <pc:picChg chg="add mod">
          <ac:chgData name="Ruby Hugh" userId="a6d7553246b448dd" providerId="LiveId" clId="{B4D4E143-3B84-473D-B951-2412576112C0}" dt="2020-02-16T22:32:18.482" v="2149" actId="1076"/>
          <ac:picMkLst>
            <pc:docMk/>
            <pc:sldMk cId="3667530284" sldId="262"/>
            <ac:picMk id="5" creationId="{4A3B7F06-3DB5-4FBF-A2A4-EFEB1F2AF3F9}"/>
          </ac:picMkLst>
        </pc:picChg>
      </pc:sldChg>
      <pc:sldChg chg="addSp modSp add">
        <pc:chgData name="Ruby Hugh" userId="a6d7553246b448dd" providerId="LiveId" clId="{B4D4E143-3B84-473D-B951-2412576112C0}" dt="2020-02-17T09:40:26.192" v="2743" actId="1076"/>
        <pc:sldMkLst>
          <pc:docMk/>
          <pc:sldMk cId="1317731805" sldId="263"/>
        </pc:sldMkLst>
        <pc:spChg chg="mod">
          <ac:chgData name="Ruby Hugh" userId="a6d7553246b448dd" providerId="LiveId" clId="{B4D4E143-3B84-473D-B951-2412576112C0}" dt="2020-02-16T22:58:28.547" v="2245" actId="20577"/>
          <ac:spMkLst>
            <pc:docMk/>
            <pc:sldMk cId="1317731805" sldId="263"/>
            <ac:spMk id="2" creationId="{C1E3DF34-68F8-4AE2-BA10-D3191B419D58}"/>
          </ac:spMkLst>
        </pc:spChg>
        <pc:spChg chg="mod">
          <ac:chgData name="Ruby Hugh" userId="a6d7553246b448dd" providerId="LiveId" clId="{B4D4E143-3B84-473D-B951-2412576112C0}" dt="2020-02-17T09:40:07.475" v="2737" actId="1076"/>
          <ac:spMkLst>
            <pc:docMk/>
            <pc:sldMk cId="1317731805" sldId="263"/>
            <ac:spMk id="3" creationId="{CBF503B3-9D1D-43D7-89E9-3911C20818E1}"/>
          </ac:spMkLst>
        </pc:spChg>
        <pc:picChg chg="add mod">
          <ac:chgData name="Ruby Hugh" userId="a6d7553246b448dd" providerId="LiveId" clId="{B4D4E143-3B84-473D-B951-2412576112C0}" dt="2020-02-17T09:40:26.192" v="2743" actId="1076"/>
          <ac:picMkLst>
            <pc:docMk/>
            <pc:sldMk cId="1317731805" sldId="263"/>
            <ac:picMk id="5" creationId="{A80BE956-2DC6-4E30-8EBF-EF6ADF6A95CE}"/>
          </ac:picMkLst>
        </pc:picChg>
      </pc:sldChg>
      <pc:sldChg chg="addSp modSp add mod setBg">
        <pc:chgData name="Ruby Hugh" userId="a6d7553246b448dd" providerId="LiveId" clId="{B4D4E143-3B84-473D-B951-2412576112C0}" dt="2020-02-17T09:34:45.795" v="2724"/>
        <pc:sldMkLst>
          <pc:docMk/>
          <pc:sldMk cId="1084971581" sldId="264"/>
        </pc:sldMkLst>
        <pc:spChg chg="mod">
          <ac:chgData name="Ruby Hugh" userId="a6d7553246b448dd" providerId="LiveId" clId="{B4D4E143-3B84-473D-B951-2412576112C0}" dt="2020-02-17T09:34:45.795" v="2724"/>
          <ac:spMkLst>
            <pc:docMk/>
            <pc:sldMk cId="1084971581" sldId="264"/>
            <ac:spMk id="2" creationId="{99B3CA72-CD89-44D4-A8D5-042AE5E4F231}"/>
          </ac:spMkLst>
        </pc:spChg>
        <pc:spChg chg="mod">
          <ac:chgData name="Ruby Hugh" userId="a6d7553246b448dd" providerId="LiveId" clId="{B4D4E143-3B84-473D-B951-2412576112C0}" dt="2020-02-17T09:34:25.363" v="2722" actId="26606"/>
          <ac:spMkLst>
            <pc:docMk/>
            <pc:sldMk cId="1084971581" sldId="264"/>
            <ac:spMk id="3" creationId="{5EC456C1-0A73-499E-B2B6-BC8C66AC3D02}"/>
          </ac:spMkLst>
        </pc:spChg>
        <pc:picChg chg="add mod">
          <ac:chgData name="Ruby Hugh" userId="a6d7553246b448dd" providerId="LiveId" clId="{B4D4E143-3B84-473D-B951-2412576112C0}" dt="2020-02-17T09:34:25.363" v="2722" actId="26606"/>
          <ac:picMkLst>
            <pc:docMk/>
            <pc:sldMk cId="1084971581" sldId="264"/>
            <ac:picMk id="5" creationId="{94A494AA-0E94-4D44-B6C8-FAE07D1402A0}"/>
          </ac:picMkLst>
        </pc:picChg>
        <pc:cxnChg chg="add">
          <ac:chgData name="Ruby Hugh" userId="a6d7553246b448dd" providerId="LiveId" clId="{B4D4E143-3B84-473D-B951-2412576112C0}" dt="2020-02-17T09:34:25.363" v="2722" actId="26606"/>
          <ac:cxnSpMkLst>
            <pc:docMk/>
            <pc:sldMk cId="1084971581" sldId="264"/>
            <ac:cxnSpMk id="10" creationId="{A7F400EE-A8A5-48AF-B4D6-291B52C6F0B0}"/>
          </ac:cxnSpMkLst>
        </pc:cxnChg>
      </pc:sldChg>
      <pc:sldMasterChg chg="setBg">
        <pc:chgData name="Ruby Hugh" userId="a6d7553246b448dd" providerId="LiveId" clId="{B4D4E143-3B84-473D-B951-2412576112C0}" dt="2020-02-17T09:35:21.125" v="2730"/>
        <pc:sldMasterMkLst>
          <pc:docMk/>
          <pc:sldMasterMk cId="3710912625" sldId="2147483648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9301F-BC4E-4697-B1F1-D98C0FFFFFAA}" type="datetimeFigureOut">
              <a:rPr lang="en-GB" smtClean="0"/>
              <a:t>17/02/2020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D334B-1D90-4619-B3E9-1FE08D9F0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558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newhumanitarian.org/maps-and-graphics/2019/10/24/polio-outbreaks-how-virus-spread-decades-eradication-efforts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Picture source: The New Humanitarian </a:t>
            </a:r>
            <a:r>
              <a:rPr lang="en-GB" dirty="0">
                <a:hlinkClick r:id="rId3"/>
              </a:rPr>
              <a:t>https://www.thenewhumanitarian.org/maps-and-graphics/2019/10/24/polio-outbreaks-how-virus-spread-decades-eradication-efforts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6D334B-1D90-4619-B3E9-1FE08D9F07C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700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57F80-136C-491F-A58E-28C265E7FF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AE822D-8E26-4621-A015-60EAC0788C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3F200-C630-44BF-AA20-E9C91CF99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F6B-1B76-4398-8EB8-168BF008FEDA}" type="datetimeFigureOut">
              <a:rPr lang="es-ES" smtClean="0"/>
              <a:t>17/02/2020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B1908-350B-4359-9F14-0D470AE2F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D396A-6D29-440C-8173-E8CAF3238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899-B416-41A0-8CEA-C66B126E7A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2800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36E05-1782-4795-9808-EBCCF27CA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6E5006-B117-4710-8EFA-0DC097ED88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25FC-071C-4908-8CB2-CFBDDAC91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F6B-1B76-4398-8EB8-168BF008FEDA}" type="datetimeFigureOut">
              <a:rPr lang="es-ES" smtClean="0"/>
              <a:t>17/02/2020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F25AC-4EFE-4A64-978C-BE20E4577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3E9C7-C0B8-42C4-BE3C-A1EC7A482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899-B416-41A0-8CEA-C66B126E7A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2317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67A916-69F4-47BE-A316-7958DDA13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9E29D2-37FE-407E-9EFA-BE5A5745C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50EC-FF29-4074-919E-A64D9651E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F6B-1B76-4398-8EB8-168BF008FEDA}" type="datetimeFigureOut">
              <a:rPr lang="es-ES" smtClean="0"/>
              <a:t>17/02/2020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EC251-97F2-495F-BE54-739B6AA8E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688F2-2DDA-461C-8EF3-2E90C7606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899-B416-41A0-8CEA-C66B126E7A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92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3A9ED-EE7A-4799-9B94-F94CB5873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756A8-515E-455A-B58E-1703CF55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28C62-9B68-4380-B1E6-B4078ED50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F6B-1B76-4398-8EB8-168BF008FEDA}" type="datetimeFigureOut">
              <a:rPr lang="es-ES" smtClean="0"/>
              <a:t>17/02/2020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11A93-62B7-4E50-B58C-C8BD81BA1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D1F97-1B86-4ECB-9993-8F9A60B32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899-B416-41A0-8CEA-C66B126E7A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296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5F5D5-991E-457E-A09D-F568F3A87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3913D9-35C5-4219-8F1F-D41A671F7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58BCA-3277-499B-BB62-A78806F2B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F6B-1B76-4398-8EB8-168BF008FEDA}" type="datetimeFigureOut">
              <a:rPr lang="es-ES" smtClean="0"/>
              <a:t>17/02/2020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18B00-4BC0-41B0-9B1E-2E4CF7320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AC2A7-C2E9-4115-B6C3-CC5114547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899-B416-41A0-8CEA-C66B126E7A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432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E5EEA-DABF-4F3A-BE83-274950831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00BC8-F1F2-4EA1-A769-D1CC3FFFD1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214FC0-354D-48A5-84A9-8F0B513536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E2530-4EC2-4216-800B-65E28EC1D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F6B-1B76-4398-8EB8-168BF008FEDA}" type="datetimeFigureOut">
              <a:rPr lang="es-ES" smtClean="0"/>
              <a:t>17/02/2020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CC572-C826-4F87-AAA8-633FF8021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31BC96-A5DF-45C5-9CEC-2BE8E3A3C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899-B416-41A0-8CEA-C66B126E7A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07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CD858-CB10-46F6-B428-745E01B62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C565B-F779-41A6-9571-F129EE4B8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08B5E9-04A0-4322-A126-47C029C08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F7B9F3-8671-4540-9271-4C645F9FA5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22AD72-3446-4FE2-9AEB-2447784C90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306CCA-8C1E-41DC-8A4B-BBCC120AB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F6B-1B76-4398-8EB8-168BF008FEDA}" type="datetimeFigureOut">
              <a:rPr lang="es-ES" smtClean="0"/>
              <a:t>17/02/2020</a:t>
            </a:fld>
            <a:endParaRPr lang="es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051410-3CF2-4E9D-BF61-2B3960E64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226C27-3AAD-4119-934D-13B17904E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899-B416-41A0-8CEA-C66B126E7A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6152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1F756-3354-4725-84E8-8CB7137B2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5B07B-6E36-4B64-A445-BE516EC54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F6B-1B76-4398-8EB8-168BF008FEDA}" type="datetimeFigureOut">
              <a:rPr lang="es-ES" smtClean="0"/>
              <a:t>17/02/2020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190D22-DEEF-462A-BAFE-3E41D44F8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DB276B-8893-48B5-9D02-B5B616860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899-B416-41A0-8CEA-C66B126E7A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6455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9427C0-1EBB-49EA-9EAF-44764B556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F6B-1B76-4398-8EB8-168BF008FEDA}" type="datetimeFigureOut">
              <a:rPr lang="es-ES" smtClean="0"/>
              <a:t>17/02/2020</a:t>
            </a:fld>
            <a:endParaRPr lang="es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FF0800-0889-461F-B225-84F52B294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8D9988-0D99-4255-9BA9-C73D68D77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899-B416-41A0-8CEA-C66B126E7A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028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7A556-DEAD-417C-B5DB-61CA39B2B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FE184-240D-47E8-A3A2-D3F80AD7F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927A59-ACB0-46C9-B779-F684903C9A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348F76-0DE3-484E-9C3F-4C820002C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F6B-1B76-4398-8EB8-168BF008FEDA}" type="datetimeFigureOut">
              <a:rPr lang="es-ES" smtClean="0"/>
              <a:t>17/02/2020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6AF320-15D9-48BB-A4E4-DAF1E73B1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BA0688-D726-49D9-AE2B-A981D2414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899-B416-41A0-8CEA-C66B126E7A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271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2B642-F25C-4CF7-AE1E-2EEA03601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6E046D-D00A-4AD8-A155-9E1D06A302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772895-25D7-4453-88B3-C750036AF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6946CC-2B03-4C5B-8923-6AC548B90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F6B-1B76-4398-8EB8-168BF008FEDA}" type="datetimeFigureOut">
              <a:rPr lang="es-ES" smtClean="0"/>
              <a:t>17/02/2020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811C6-97E1-41EF-84F8-974D82CE9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B644F-1A0C-4146-885D-FFDFD6DE5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899-B416-41A0-8CEA-C66B126E7A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232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14E0C9-49CD-48F9-8566-028685E45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F9056-18D5-450B-99BF-F4ECC6F9A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026D4-9C76-4452-946E-DB84B3F80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C3F6B-1B76-4398-8EB8-168BF008FEDA}" type="datetimeFigureOut">
              <a:rPr lang="es-ES" smtClean="0"/>
              <a:t>17/02/2020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ED607-0EF1-4056-B15F-9E3705518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27562-84F6-4BD0-A737-CCC0B041D0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CD899-B416-41A0-8CEA-C66B126E7A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0912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map&#10;&#10;Description automatically generated">
            <a:extLst>
              <a:ext uri="{FF2B5EF4-FFF2-40B4-BE49-F238E27FC236}">
                <a16:creationId xmlns:a16="http://schemas.microsoft.com/office/drawing/2014/main" id="{A79EFBE3-9029-4947-B2A9-576667268CE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35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951968-9231-446A-BEAD-ED132A60A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Private Actors and Polio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70720D-1927-4975-A90C-5D147979C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/>
          </a:bodyPr>
          <a:lstStyle/>
          <a:p>
            <a:r>
              <a:rPr lang="es-ES" sz="2000" dirty="0">
                <a:latin typeface="Aharoni" panose="02010803020104030203" pitchFamily="2" charset="-79"/>
                <a:cs typeface="Aharoni" panose="02010803020104030203" pitchFamily="2" charset="-79"/>
              </a:rPr>
              <a:t>Ruby Hugh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36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B9A6065-2C45-4709-ADD1-9C596B5A1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kern="1200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Overview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FC3BB92-C5ED-4FD7-BE55-95761F811D1B}"/>
              </a:ext>
            </a:extLst>
          </p:cNvPr>
          <p:cNvSpPr txBox="1"/>
          <p:nvPr/>
        </p:nvSpPr>
        <p:spPr>
          <a:xfrm>
            <a:off x="4976031" y="963877"/>
            <a:ext cx="6377769" cy="49302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Private philanthropies - criticisms</a:t>
            </a: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PPPs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600" dirty="0"/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Polio eradication controversy – Nigerian case study</a:t>
            </a:r>
          </a:p>
          <a:p>
            <a:pPr marL="228600">
              <a:lnSpc>
                <a:spcPct val="90000"/>
              </a:lnSpc>
              <a:spcAft>
                <a:spcPts val="600"/>
              </a:spcAft>
            </a:pPr>
            <a:endParaRPr lang="en-US" sz="3600" dirty="0"/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/>
              <a:t>Colonialism and </a:t>
            </a:r>
            <a:r>
              <a:rPr lang="en-US" sz="3600" dirty="0"/>
              <a:t>polio eradication?</a:t>
            </a:r>
          </a:p>
        </p:txBody>
      </p:sp>
    </p:spTree>
    <p:extLst>
      <p:ext uri="{BB962C8B-B14F-4D97-AF65-F5344CB8AC3E}">
        <p14:creationId xmlns:p14="http://schemas.microsoft.com/office/powerpoint/2010/main" val="2198664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198A9-7EB8-4D17-BE6E-E050F290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700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Private Philanthropies - Criticisms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20BC4-0266-4B41-8178-FF1E8952F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7565" y="2157572"/>
            <a:ext cx="5997575" cy="4700427"/>
          </a:xfrm>
        </p:spPr>
        <p:txBody>
          <a:bodyPr numCol="1" anchor="ctr">
            <a:normAutofit lnSpcReduction="10000"/>
          </a:bodyPr>
          <a:lstStyle/>
          <a:p>
            <a:r>
              <a:rPr lang="en-GB" sz="3200" dirty="0"/>
              <a:t>Lack of accountability; Chan-Zuckerberg Initiative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/>
              <a:t>Top-down approach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/>
              <a:t>Technological orientation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/>
              <a:t>Emphasise visible successes; disease-by-disease focus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42FC2F-FEC1-40B5-9339-B5A22F0F02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1247" y="1613042"/>
            <a:ext cx="5183188" cy="52449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sz="3200" dirty="0"/>
          </a:p>
          <a:p>
            <a:r>
              <a:rPr lang="en-GB" sz="3200" dirty="0"/>
              <a:t>Reductionist; disregard underlying causes of ill health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/>
              <a:t>Lack of expertise</a:t>
            </a:r>
          </a:p>
          <a:p>
            <a:endParaRPr lang="en-GB" sz="3200" dirty="0"/>
          </a:p>
          <a:p>
            <a:r>
              <a:rPr lang="en-GB" sz="3200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Bill and Melinda Gates Foundation (BMGF)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4506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A7931-4898-4893-B14A-0A080F776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GB" sz="4100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Public-Private Partnerships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71CC5-8D90-4CBF-A83D-DB275933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983414" cy="4239795"/>
          </a:xfrm>
        </p:spPr>
        <p:txBody>
          <a:bodyPr>
            <a:normAutofit/>
          </a:bodyPr>
          <a:lstStyle/>
          <a:p>
            <a:r>
              <a:rPr lang="en-GB" sz="2400" dirty="0"/>
              <a:t>1990s – Public-Private Partnerships (PPPs) formalised as central element of global health</a:t>
            </a:r>
          </a:p>
          <a:p>
            <a:endParaRPr lang="en-GB" sz="2400" dirty="0"/>
          </a:p>
          <a:p>
            <a:r>
              <a:rPr lang="en-GB" sz="2400" dirty="0"/>
              <a:t>Key levers of BMGF and other philanthropic foundations’ influence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Undermine WHO’s authority and functional ability</a:t>
            </a:r>
          </a:p>
          <a:p>
            <a:endParaRPr lang="en-GB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GB" sz="2400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Global Polio Eradication Initiative (GPEI)</a:t>
            </a:r>
          </a:p>
        </p:txBody>
      </p:sp>
      <p:pic>
        <p:nvPicPr>
          <p:cNvPr id="5" name="Picture 4" descr="A picture containing man, shirt, holding, standing&#10;&#10;Description automatically generated">
            <a:extLst>
              <a:ext uri="{FF2B5EF4-FFF2-40B4-BE49-F238E27FC236}">
                <a16:creationId xmlns:a16="http://schemas.microsoft.com/office/drawing/2014/main" id="{B4909CC1-A7A1-48C9-959E-CBC061B130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42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7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D4A2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070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3AC6D-4E93-407E-8EE4-C068D1A90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Case study - Nigeria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4B7FB-EEC9-4260-B269-30B16C4EE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200" dirty="0"/>
              <a:t>GPEI, 2003 – only 7 countries remained endemic, including Nigeria</a:t>
            </a:r>
          </a:p>
          <a:p>
            <a:endParaRPr lang="en-GB" sz="3200" dirty="0"/>
          </a:p>
          <a:p>
            <a:r>
              <a:rPr lang="en-GB" sz="3200" dirty="0"/>
              <a:t>Immunisation drive brought to a standstill in northern Nigerian states</a:t>
            </a:r>
          </a:p>
          <a:p>
            <a:endParaRPr lang="en-GB" sz="3200" dirty="0"/>
          </a:p>
          <a:p>
            <a:r>
              <a:rPr lang="en-GB" sz="3200" dirty="0"/>
              <a:t>Supreme Council for Sharia in Nigeria (SCSN)</a:t>
            </a:r>
          </a:p>
          <a:p>
            <a:endParaRPr lang="en-GB" sz="3200" dirty="0"/>
          </a:p>
          <a:p>
            <a:r>
              <a:rPr lang="en-GB" sz="3200" dirty="0"/>
              <a:t>After 16 months, the campaign was resumed</a:t>
            </a:r>
          </a:p>
        </p:txBody>
      </p:sp>
    </p:spTree>
    <p:extLst>
      <p:ext uri="{BB962C8B-B14F-4D97-AF65-F5344CB8AC3E}">
        <p14:creationId xmlns:p14="http://schemas.microsoft.com/office/powerpoint/2010/main" val="3199547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34133-3631-4132-B33D-DF53C8542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Case study - Nigeria</a:t>
            </a:r>
            <a:endParaRPr lang="en-GB" dirty="0">
              <a:solidFill>
                <a:schemeClr val="accent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F409A-AAB4-49D8-8787-AA7F40907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Other issues with the GPEI:</a:t>
            </a:r>
          </a:p>
          <a:p>
            <a:r>
              <a:rPr lang="en-GB" dirty="0">
                <a:cs typeface="Aharoni" panose="02010803020104030203" pitchFamily="2" charset="-79"/>
              </a:rPr>
              <a:t>Impact on Nigeria’s primary health care system</a:t>
            </a:r>
          </a:p>
          <a:p>
            <a:pPr marL="0" indent="0">
              <a:buNone/>
            </a:pPr>
            <a:endParaRPr lang="en-GB" dirty="0">
              <a:cs typeface="Aharoni" panose="02010803020104030203" pitchFamily="2" charset="-79"/>
            </a:endParaRPr>
          </a:p>
          <a:p>
            <a:r>
              <a:rPr lang="en-GB" dirty="0">
                <a:cs typeface="Aharoni" panose="02010803020104030203" pitchFamily="2" charset="-79"/>
              </a:rPr>
              <a:t>Unavailability of vaccines</a:t>
            </a:r>
          </a:p>
          <a:p>
            <a:pPr marL="0" indent="0">
              <a:buNone/>
            </a:pPr>
            <a:endParaRPr lang="en-GB" dirty="0">
              <a:cs typeface="Aharoni" panose="02010803020104030203" pitchFamily="2" charset="-79"/>
            </a:endParaRPr>
          </a:p>
          <a:p>
            <a:r>
              <a:rPr lang="en-GB" dirty="0">
                <a:cs typeface="Aharoni" panose="02010803020104030203" pitchFamily="2" charset="-79"/>
              </a:rPr>
              <a:t>Centralised approach</a:t>
            </a:r>
          </a:p>
          <a:p>
            <a:pPr marL="0" indent="0">
              <a:buNone/>
            </a:pPr>
            <a:endParaRPr lang="en-GB" dirty="0">
              <a:cs typeface="Aharoni" panose="02010803020104030203" pitchFamily="2" charset="-79"/>
            </a:endParaRPr>
          </a:p>
          <a:p>
            <a:r>
              <a:rPr lang="en-GB" dirty="0">
                <a:cs typeface="Aharoni" panose="02010803020104030203" pitchFamily="2" charset="-79"/>
              </a:rPr>
              <a:t>Focus on polio rather than other diseases and general ailments</a:t>
            </a:r>
          </a:p>
        </p:txBody>
      </p:sp>
      <p:pic>
        <p:nvPicPr>
          <p:cNvPr id="5" name="Picture 4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4A3B7F06-3DB5-4FBF-A2A4-EFEB1F2AF3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001" y="3288765"/>
            <a:ext cx="3683118" cy="142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530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3DF34-68F8-4AE2-BA10-D3191B419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Colonialism and polio eradication?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503B3-9D1D-43D7-89E9-3911C2081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218" y="1774254"/>
            <a:ext cx="7648254" cy="4873126"/>
          </a:xfrm>
        </p:spPr>
        <p:txBody>
          <a:bodyPr>
            <a:normAutofit/>
          </a:bodyPr>
          <a:lstStyle/>
          <a:p>
            <a:r>
              <a:rPr lang="en-GB" dirty="0"/>
              <a:t>Imperialist elements of philanthropic foundations; Rockefeller Foundation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Dismissal of the Nigerian boycott as ill-founded rumours; undermines genuine foundations for suspicion</a:t>
            </a:r>
          </a:p>
          <a:p>
            <a:pPr lvl="1"/>
            <a:r>
              <a:rPr lang="en-GB" dirty="0"/>
              <a:t>1996 – meningitis vaccine malpractice</a:t>
            </a:r>
          </a:p>
          <a:p>
            <a:pPr lvl="1"/>
            <a:r>
              <a:rPr lang="en-GB" dirty="0"/>
              <a:t>Alleged WHO and UNICEF involvement in development of anti-fertility vaccines</a:t>
            </a:r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A80BE956-2DC6-4E30-8EBF-EF6ADF6A95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193" y="1409130"/>
            <a:ext cx="3827161" cy="5083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73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3CA72-CD89-44D4-A8D5-042AE5E4F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GB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456C1-0A73-499E-B2B6-BC8C66AC3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What are some other links between colonialism and polio eradication?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Having discussed some criticisms of private actors in global health governance, can you think of any ways these could be avoided?</a:t>
            </a:r>
          </a:p>
        </p:txBody>
      </p:sp>
      <p:pic>
        <p:nvPicPr>
          <p:cNvPr id="5" name="Picture 4" descr="A sign on a brick building&#10;&#10;Description automatically generated">
            <a:extLst>
              <a:ext uri="{FF2B5EF4-FFF2-40B4-BE49-F238E27FC236}">
                <a16:creationId xmlns:a16="http://schemas.microsoft.com/office/drawing/2014/main" id="{94A494AA-0E94-4D44-B6C8-FAE07D1402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" r="1962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29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4971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95BC32-BCBD-48C1-A59A-256D8141F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GB" sz="4100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Bibliography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2A839-9CD3-45B6-B749-BC70B177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GB" sz="1500" b="1"/>
              <a:t>Arita, I., Nakane, M. and Fenner, F. (2006), ‘Is Polio Eradication Realistic?’, </a:t>
            </a:r>
            <a:r>
              <a:rPr lang="en-GB" sz="1500" b="1" i="1"/>
              <a:t>Science</a:t>
            </a:r>
            <a:r>
              <a:rPr lang="en-GB" sz="1500" b="1"/>
              <a:t> 312(5775); 852-852.</a:t>
            </a:r>
          </a:p>
          <a:p>
            <a:r>
              <a:rPr lang="en-GB" sz="1500" b="1"/>
              <a:t>Aylward, B. and Heymann, D. (2005), ‘Can We Capitalise on the Virtues of Vaccines? Insights from the Polio Eradication Initiative’, </a:t>
            </a:r>
            <a:r>
              <a:rPr lang="en-GB" sz="1500" b="1" i="1"/>
              <a:t>American Journal of Public Health</a:t>
            </a:r>
            <a:r>
              <a:rPr lang="en-GB" sz="1500" b="1"/>
              <a:t> 95(5); pp.773-778.</a:t>
            </a:r>
          </a:p>
          <a:p>
            <a:r>
              <a:rPr lang="en-US" sz="1500" b="1"/>
              <a:t>Birn, A. E. (2014), ‘Philanthrocapitalism, Past and Present: the Rockefeller Foundation, the Gates Foundation, and the Setting(s) of the International/Global Health Agenda’, </a:t>
            </a:r>
            <a:r>
              <a:rPr lang="en-US" sz="1500" b="1" i="1"/>
              <a:t>Hypothesis</a:t>
            </a:r>
            <a:r>
              <a:rPr lang="en-US" sz="1500" b="1"/>
              <a:t> 12(1); pp.1-27.</a:t>
            </a:r>
            <a:endParaRPr lang="en-GB" sz="1500" b="1"/>
          </a:p>
          <a:p>
            <a:r>
              <a:rPr lang="en-GB" sz="1500" b="1"/>
              <a:t>Clark, J. and McGoey, L. (2016), ‘The Black Box Warning on Philanthrocapitalism’, </a:t>
            </a:r>
            <a:r>
              <a:rPr lang="en-GB" sz="1500" b="1" i="1"/>
              <a:t>The Lancet</a:t>
            </a:r>
            <a:r>
              <a:rPr lang="en-GB" sz="1500" b="1"/>
              <a:t> 338(10059); pp.2457-2459.</a:t>
            </a:r>
          </a:p>
          <a:p>
            <a:r>
              <a:rPr lang="en-GB" sz="1500" b="1"/>
              <a:t>Nadeem, N. J. (2016), ‘The Global Polio Eradication Initiative (GPEI) in Pakistan’, </a:t>
            </a:r>
            <a:r>
              <a:rPr lang="en-GB" sz="1500" b="1" i="1"/>
              <a:t>Journal of the Pakistan Medical Association</a:t>
            </a:r>
            <a:r>
              <a:rPr lang="en-GB" sz="1500" b="1"/>
              <a:t> 66(11); pp.1466-1471.</a:t>
            </a:r>
          </a:p>
          <a:p>
            <a:r>
              <a:rPr lang="en-GB" sz="1500" b="1"/>
              <a:t>Vessuri, H. (2017), ‘From Science as “Developmental Assistance” to “Global Philanthropy”’ in (ed.) Tyfield, D. </a:t>
            </a:r>
            <a:r>
              <a:rPr lang="en-GB" sz="1500" b="1" i="1"/>
              <a:t>The Routledge Handbook of the Political Economy of Science</a:t>
            </a:r>
            <a:r>
              <a:rPr lang="en-GB" sz="1500" b="1"/>
              <a:t> (London: Routledge).</a:t>
            </a:r>
          </a:p>
          <a:p>
            <a:r>
              <a:rPr lang="en-GB" sz="1500" b="1"/>
              <a:t>Yahya, M. (2007), ‘Polio Vaccines – ‘No Thank You!’ Barriers to Polio Eradication in Northern Nigeria’, </a:t>
            </a:r>
            <a:r>
              <a:rPr lang="en-GB" sz="1500" b="1" i="1"/>
              <a:t>African Affairs</a:t>
            </a:r>
            <a:r>
              <a:rPr lang="en-GB" sz="1500" b="1"/>
              <a:t> 106; pp.185-204.</a:t>
            </a:r>
          </a:p>
        </p:txBody>
      </p:sp>
    </p:spTree>
    <p:extLst>
      <p:ext uri="{BB962C8B-B14F-4D97-AF65-F5344CB8AC3E}">
        <p14:creationId xmlns:p14="http://schemas.microsoft.com/office/powerpoint/2010/main" val="3345043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523</Words>
  <Application>Microsoft Office PowerPoint</Application>
  <PresentationFormat>Widescreen</PresentationFormat>
  <Paragraphs>69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Aharoni</vt:lpstr>
      <vt:lpstr>Arial</vt:lpstr>
      <vt:lpstr>Calibri</vt:lpstr>
      <vt:lpstr>Calibri Light</vt:lpstr>
      <vt:lpstr>Office Theme</vt:lpstr>
      <vt:lpstr>Private Actors and Polio</vt:lpstr>
      <vt:lpstr>Overview</vt:lpstr>
      <vt:lpstr>Private Philanthropies - Criticisms</vt:lpstr>
      <vt:lpstr>Public-Private Partnerships</vt:lpstr>
      <vt:lpstr>Case study - Nigeria</vt:lpstr>
      <vt:lpstr>Case study - Nigeria</vt:lpstr>
      <vt:lpstr>Colonialism and polio eradication?</vt:lpstr>
      <vt:lpstr>Questions?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Private Actors and Polio</dc:title>
  <dc:creator>Ruby Hugh</dc:creator>
  <cp:lastModifiedBy>Ruby Hugh</cp:lastModifiedBy>
  <cp:revision>1</cp:revision>
  <dcterms:created xsi:type="dcterms:W3CDTF">2020-02-17T09:35:08Z</dcterms:created>
  <dcterms:modified xsi:type="dcterms:W3CDTF">2020-02-17T09:40:35Z</dcterms:modified>
</cp:coreProperties>
</file>