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88" r:id="rId4"/>
    <p:sldId id="299" r:id="rId5"/>
    <p:sldId id="300" r:id="rId6"/>
    <p:sldId id="314" r:id="rId7"/>
    <p:sldId id="315" r:id="rId8"/>
    <p:sldId id="292" r:id="rId9"/>
    <p:sldId id="317" r:id="rId10"/>
    <p:sldId id="313" r:id="rId11"/>
    <p:sldId id="278" r:id="rId12"/>
    <p:sldId id="312" r:id="rId13"/>
    <p:sldId id="311" r:id="rId14"/>
    <p:sldId id="316" r:id="rId15"/>
    <p:sldId id="301" r:id="rId16"/>
    <p:sldId id="302" r:id="rId17"/>
    <p:sldId id="303" r:id="rId18"/>
    <p:sldId id="304" r:id="rId19"/>
    <p:sldId id="305" r:id="rId20"/>
    <p:sldId id="306" r:id="rId21"/>
    <p:sldId id="307" r:id="rId22"/>
    <p:sldId id="308" r:id="rId23"/>
    <p:sldId id="309" r:id="rId24"/>
    <p:sldId id="310" r:id="rId25"/>
    <p:sldId id="31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D5CFC7-8D6D-473C-8D9A-88AA46774050}">
          <p14:sldIdLst>
            <p14:sldId id="256"/>
            <p14:sldId id="257"/>
            <p14:sldId id="288"/>
            <p14:sldId id="299"/>
            <p14:sldId id="300"/>
            <p14:sldId id="314"/>
            <p14:sldId id="315"/>
            <p14:sldId id="292"/>
            <p14:sldId id="317"/>
            <p14:sldId id="313"/>
            <p14:sldId id="278"/>
            <p14:sldId id="312"/>
            <p14:sldId id="311"/>
            <p14:sldId id="316"/>
            <p14:sldId id="301"/>
            <p14:sldId id="302"/>
            <p14:sldId id="303"/>
            <p14:sldId id="304"/>
            <p14:sldId id="305"/>
            <p14:sldId id="306"/>
            <p14:sldId id="307"/>
            <p14:sldId id="308"/>
            <p14:sldId id="309"/>
            <p14:sldId id="310"/>
            <p14:sldId id="3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0F24D-CFB5-4475-8F29-905895BED8AF}" v="1" dt="2023-11-17T17:54:44.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7" autoAdjust="0"/>
    <p:restoredTop sz="94660"/>
  </p:normalViewPr>
  <p:slideViewPr>
    <p:cSldViewPr snapToGrid="0">
      <p:cViewPr varScale="1">
        <p:scale>
          <a:sx n="46" d="100"/>
          <a:sy n="46" d="100"/>
        </p:scale>
        <p:origin x="48" y="3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Allde" userId="aa2167e8-16e7-44cb-b0e4-1386f0c48d36" providerId="ADAL" clId="{0870F24D-CFB5-4475-8F29-905895BED8AF}"/>
    <pc:docChg chg="custSel addSld modSld">
      <pc:chgData name="Ellen Allde" userId="aa2167e8-16e7-44cb-b0e4-1386f0c48d36" providerId="ADAL" clId="{0870F24D-CFB5-4475-8F29-905895BED8AF}" dt="2023-11-17T17:54:48.165" v="7" actId="27636"/>
      <pc:docMkLst>
        <pc:docMk/>
      </pc:docMkLst>
      <pc:sldChg chg="modSp add mod">
        <pc:chgData name="Ellen Allde" userId="aa2167e8-16e7-44cb-b0e4-1386f0c48d36" providerId="ADAL" clId="{0870F24D-CFB5-4475-8F29-905895BED8AF}" dt="2023-11-17T17:54:48.165" v="7" actId="27636"/>
        <pc:sldMkLst>
          <pc:docMk/>
          <pc:sldMk cId="1633834139" sldId="292"/>
        </pc:sldMkLst>
        <pc:spChg chg="mod">
          <ac:chgData name="Ellen Allde" userId="aa2167e8-16e7-44cb-b0e4-1386f0c48d36" providerId="ADAL" clId="{0870F24D-CFB5-4475-8F29-905895BED8AF}" dt="2023-11-17T17:54:48.165" v="7" actId="27636"/>
          <ac:spMkLst>
            <pc:docMk/>
            <pc:sldMk cId="1633834139" sldId="292"/>
            <ac:spMk id="3" creationId="{12BEF4B6-40D8-BFFB-7593-2699909E49D8}"/>
          </ac:spMkLst>
        </pc:spChg>
      </pc:sldChg>
      <pc:sldChg chg="modSp mod">
        <pc:chgData name="Ellen Allde" userId="aa2167e8-16e7-44cb-b0e4-1386f0c48d36" providerId="ADAL" clId="{0870F24D-CFB5-4475-8F29-905895BED8AF}" dt="2023-11-17T17:53:25.527" v="4" actId="113"/>
        <pc:sldMkLst>
          <pc:docMk/>
          <pc:sldMk cId="2547514008" sldId="299"/>
        </pc:sldMkLst>
        <pc:spChg chg="mod">
          <ac:chgData name="Ellen Allde" userId="aa2167e8-16e7-44cb-b0e4-1386f0c48d36" providerId="ADAL" clId="{0870F24D-CFB5-4475-8F29-905895BED8AF}" dt="2023-11-17T17:53:25.527" v="4" actId="113"/>
          <ac:spMkLst>
            <pc:docMk/>
            <pc:sldMk cId="2547514008" sldId="299"/>
            <ac:spMk id="2" creationId="{CCDC6086-E5AF-40DE-DAA1-2737ABDD08D1}"/>
          </ac:spMkLst>
        </pc:spChg>
        <pc:spChg chg="mod">
          <ac:chgData name="Ellen Allde" userId="aa2167e8-16e7-44cb-b0e4-1386f0c48d36" providerId="ADAL" clId="{0870F24D-CFB5-4475-8F29-905895BED8AF}" dt="2023-11-17T17:53:22.229" v="3" actId="113"/>
          <ac:spMkLst>
            <pc:docMk/>
            <pc:sldMk cId="2547514008" sldId="299"/>
            <ac:spMk id="15" creationId="{322C16EA-E0C9-0BE8-5D6E-C8E729D8DE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E05F0-B34B-40E9-975A-4AB74AD93A21}" type="datetimeFigureOut">
              <a:rPr lang="en-GB" smtClean="0"/>
              <a:t>17/11/2024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74955-6087-4153-A956-EC7C5CAF6782}" type="slidenum">
              <a:rPr lang="en-GB" smtClean="0"/>
              <a:t>‹#›</a:t>
            </a:fld>
            <a:endParaRPr lang="en-GB"/>
          </a:p>
        </p:txBody>
      </p:sp>
    </p:spTree>
    <p:extLst>
      <p:ext uri="{BB962C8B-B14F-4D97-AF65-F5344CB8AC3E}">
        <p14:creationId xmlns:p14="http://schemas.microsoft.com/office/powerpoint/2010/main" val="3629343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a person is fleeing conflict and violence does not per se suffice</a:t>
            </a:r>
          </a:p>
        </p:txBody>
      </p:sp>
      <p:sp>
        <p:nvSpPr>
          <p:cNvPr id="4" name="Slide Number Placeholder 3"/>
          <p:cNvSpPr>
            <a:spLocks noGrp="1"/>
          </p:cNvSpPr>
          <p:nvPr>
            <p:ph type="sldNum" sz="quarter" idx="5"/>
          </p:nvPr>
        </p:nvSpPr>
        <p:spPr/>
        <p:txBody>
          <a:bodyPr/>
          <a:lstStyle/>
          <a:p>
            <a:fld id="{88074955-6087-4153-A956-EC7C5CAF6782}" type="slidenum">
              <a:rPr lang="en-GB" smtClean="0"/>
              <a:t>3</a:t>
            </a:fld>
            <a:endParaRPr lang="en-GB"/>
          </a:p>
        </p:txBody>
      </p:sp>
    </p:spTree>
    <p:extLst>
      <p:ext uri="{BB962C8B-B14F-4D97-AF65-F5344CB8AC3E}">
        <p14:creationId xmlns:p14="http://schemas.microsoft.com/office/powerpoint/2010/main" val="163750148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000000">
                  <a:alpha val="0"/>
                </a:srgbClr>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backgroundRemoval t="1805" b="89474" l="500" r="97600">
                        <a14:foregroundMark x1="55900" y1="3008" x2="62900" y2="48120"/>
                        <a14:foregroundMark x1="63000" y1="48120" x2="8800" y2="62556"/>
                        <a14:foregroundMark x1="5700" y1="2406" x2="8500" y2="79549"/>
                        <a14:foregroundMark x1="55900" y1="63008" x2="99700" y2="75789"/>
                        <a14:foregroundMark x1="2600" y1="2256" x2="4200" y2="83008"/>
                        <a14:backgroundMark x1="62900" y1="1053" x2="73600" y2="40752"/>
                        <a14:backgroundMark x1="81900" y1="40752" x2="99400" y2="61654"/>
                        <a14:backgroundMark x1="77200" y1="42105" x2="90700" y2="50075"/>
                        <a14:backgroundMark x1="67300" y1="16992" x2="51900" y2="150"/>
                        <a14:backgroundMark x1="48400" y1="4060" x2="60900" y2="9624"/>
                        <a14:backgroundMark x1="46700" y1="7970" x2="59000" y2="7218"/>
                        <a14:backgroundMark x1="54300" y1="9023" x2="66000" y2="22707"/>
                        <a14:backgroundMark x1="20400" y1="5564" x2="100" y2="5414"/>
                        <a14:backgroundMark x1="6000" y1="4662" x2="200" y2="8271"/>
                        <a14:backgroundMark x1="5000" y1="3459" x2="700" y2="4211"/>
                        <a14:backgroundMark x1="55600" y1="9173" x2="60200" y2="11429"/>
                        <a14:backgroundMark x1="58800" y1="3910" x2="53800" y2="7519"/>
                        <a14:backgroundMark x1="58000" y1="12180" x2="53000" y2="1353"/>
                        <a14:backgroundMark x1="58700" y1="2707" x2="53100" y2="7820"/>
                        <a14:backgroundMark x1="55800" y1="9023" x2="59300" y2="13233"/>
                        <a14:backgroundMark x1="51500" y1="5865" x2="59700" y2="16541"/>
                        <a14:backgroundMark x1="60900" y1="14286" x2="51600" y2="2256"/>
                        <a14:backgroundMark x1="60400" y1="4060" x2="54900" y2="9173"/>
                      </a14:backgroundRemoval>
                    </a14:imgEffect>
                    <a14:imgEffect>
                      <a14:colorTemperature colorTemp="4700"/>
                    </a14:imgEffect>
                    <a14:imgEffect>
                      <a14:saturation sat="77000"/>
                    </a14:imgEffect>
                  </a14:imgLayer>
                </a14:imgProps>
              </a:ext>
              <a:ext uri="{28A0092B-C50C-407E-A947-70E740481C1C}">
                <a14:useLocalDpi xmlns:a14="http://schemas.microsoft.com/office/drawing/2010/main" val="0"/>
              </a:ext>
            </a:extLst>
          </a:blip>
          <a:srcRect l="1545" t="3963" r="299" b="6003"/>
          <a:stretch/>
        </p:blipFill>
        <p:spPr>
          <a:xfrm>
            <a:off x="0" y="1"/>
            <a:ext cx="11242923" cy="6858000"/>
          </a:xfrm>
          <a:prstGeom prst="rect">
            <a:avLst/>
          </a:prstGeom>
        </p:spPr>
      </p:pic>
      <p:sp>
        <p:nvSpPr>
          <p:cNvPr id="2254" name="Graphic 2252">
            <a:extLst>
              <a:ext uri="{FF2B5EF4-FFF2-40B4-BE49-F238E27FC236}">
                <a16:creationId xmlns:a16="http://schemas.microsoft.com/office/drawing/2014/main" id="{69BCFBD4-357B-44B0-8542-876EC536B5A8}"/>
              </a:ext>
            </a:extLst>
          </p:cNvPr>
          <p:cNvSpPr/>
          <p:nvPr/>
        </p:nvSpPr>
        <p:spPr>
          <a:xfrm>
            <a:off x="6101459" y="1111082"/>
            <a:ext cx="5622702" cy="3082004"/>
          </a:xfrm>
          <a:custGeom>
            <a:avLst/>
            <a:gdLst>
              <a:gd name="connsiteX0" fmla="*/ 5622703 w 5622702"/>
              <a:gd name="connsiteY0" fmla="*/ 3082004 h 3082004"/>
              <a:gd name="connsiteX1" fmla="*/ 0 w 5622702"/>
              <a:gd name="connsiteY1" fmla="*/ 3082004 h 3082004"/>
              <a:gd name="connsiteX2" fmla="*/ 0 w 5622702"/>
              <a:gd name="connsiteY2" fmla="*/ 0 h 3082004"/>
              <a:gd name="connsiteX3" fmla="*/ 4946237 w 5622702"/>
              <a:gd name="connsiteY3" fmla="*/ 0 h 3082004"/>
              <a:gd name="connsiteX4" fmla="*/ 5622703 w 5622702"/>
              <a:gd name="connsiteY4" fmla="*/ 970121 h 308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2702" h="3082004">
                <a:moveTo>
                  <a:pt x="5622703" y="3082004"/>
                </a:moveTo>
                <a:lnTo>
                  <a:pt x="0" y="3082004"/>
                </a:lnTo>
                <a:lnTo>
                  <a:pt x="0" y="0"/>
                </a:lnTo>
                <a:lnTo>
                  <a:pt x="4946237" y="0"/>
                </a:lnTo>
                <a:lnTo>
                  <a:pt x="5622703" y="970121"/>
                </a:lnTo>
                <a:close/>
              </a:path>
            </a:pathLst>
          </a:custGeom>
          <a:solidFill>
            <a:schemeClr val="accent1">
              <a:lumMod val="75000"/>
            </a:schemeClr>
          </a:solidFill>
          <a:ln w="571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6366123" y="1713983"/>
            <a:ext cx="4236720" cy="1356360"/>
          </a:xfrm>
        </p:spPr>
        <p:txBody>
          <a:bodyPr anchor="b">
            <a:noAutofit/>
          </a:bodyPr>
          <a:lstStyle>
            <a:lvl1pPr algn="l">
              <a:defRPr sz="4000" spc="150" baseline="0">
                <a:solidFill>
                  <a:schemeClr val="accent3"/>
                </a:solidFill>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6366123" y="3281194"/>
            <a:ext cx="4876800" cy="701040"/>
          </a:xfrm>
        </p:spPr>
        <p:txBody>
          <a:bodyPr>
            <a:normAutofit/>
          </a:bodyPr>
          <a:lstStyle>
            <a:lvl1pPr marL="0" indent="0" algn="l">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A black background with red text&#10;&#10;Description automatically generated">
            <a:extLst>
              <a:ext uri="{FF2B5EF4-FFF2-40B4-BE49-F238E27FC236}">
                <a16:creationId xmlns:a16="http://schemas.microsoft.com/office/drawing/2014/main" id="{70B70BDF-16D4-70D1-6B8D-474508150527}"/>
              </a:ext>
            </a:extLst>
          </p:cNvPr>
          <p:cNvPicPr>
            <a:picLocks noChangeAspect="1"/>
          </p:cNvPicPr>
          <p:nvPr/>
        </p:nvPicPr>
        <p:blipFill>
          <a:blip r:embed="rId4"/>
          <a:stretch>
            <a:fillRect/>
          </a:stretch>
        </p:blipFill>
        <p:spPr>
          <a:xfrm>
            <a:off x="8912810" y="213044"/>
            <a:ext cx="2857500" cy="762000"/>
          </a:xfrm>
          <a:prstGeom prst="rect">
            <a:avLst/>
          </a:prstGeom>
        </p:spPr>
      </p:pic>
    </p:spTree>
    <p:extLst>
      <p:ext uri="{BB962C8B-B14F-4D97-AF65-F5344CB8AC3E}">
        <p14:creationId xmlns:p14="http://schemas.microsoft.com/office/powerpoint/2010/main" val="232274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ff center 3 column">
    <p:bg>
      <p:bgPr>
        <a:solidFill>
          <a:schemeClr val="accent1"/>
        </a:solidFill>
        <a:effectLst/>
      </p:bgPr>
    </p:bg>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D3999B5D-DD3E-440D-9CAD-B5729B1F5866}"/>
              </a:ext>
              <a:ext uri="{C183D7F6-B498-43B3-948B-1728B52AA6E4}">
                <adec:decorative xmlns:adec="http://schemas.microsoft.com/office/drawing/2017/decorative" val="1"/>
              </a:ext>
            </a:extLst>
          </p:cNvPr>
          <p:cNvSpPr/>
          <p:nvPr/>
        </p:nvSpPr>
        <p:spPr>
          <a:xfrm>
            <a:off x="3746500" y="847724"/>
            <a:ext cx="7607300" cy="4618567"/>
          </a:xfrm>
          <a:custGeom>
            <a:avLst/>
            <a:gdLst>
              <a:gd name="connsiteX0" fmla="*/ 0 w 7607300"/>
              <a:gd name="connsiteY0" fmla="*/ 0 h 4618567"/>
              <a:gd name="connsiteX1" fmla="*/ 6931057 w 7607300"/>
              <a:gd name="connsiteY1" fmla="*/ 0 h 4618567"/>
              <a:gd name="connsiteX2" fmla="*/ 7607300 w 7607300"/>
              <a:gd name="connsiteY2" fmla="*/ 969857 h 4618567"/>
              <a:gd name="connsiteX3" fmla="*/ 7607300 w 7607300"/>
              <a:gd name="connsiteY3" fmla="*/ 4618567 h 4618567"/>
              <a:gd name="connsiteX4" fmla="*/ 0 w 7607300"/>
              <a:gd name="connsiteY4" fmla="*/ 4618567 h 4618567"/>
              <a:gd name="connsiteX5" fmla="*/ 0 w 7607300"/>
              <a:gd name="connsiteY5" fmla="*/ 0 h 461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7300" h="4618567">
                <a:moveTo>
                  <a:pt x="0" y="0"/>
                </a:moveTo>
                <a:lnTo>
                  <a:pt x="6931057" y="0"/>
                </a:lnTo>
                <a:lnTo>
                  <a:pt x="7607300" y="969857"/>
                </a:lnTo>
                <a:lnTo>
                  <a:pt x="7607300" y="4618567"/>
                </a:lnTo>
                <a:lnTo>
                  <a:pt x="0" y="4618567"/>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5A04209-1490-4760-89A8-DA0FCF8CD421}"/>
              </a:ext>
            </a:extLst>
          </p:cNvPr>
          <p:cNvSpPr>
            <a:spLocks noGrp="1"/>
          </p:cNvSpPr>
          <p:nvPr>
            <p:ph type="title"/>
          </p:nvPr>
        </p:nvSpPr>
        <p:spPr>
          <a:xfrm>
            <a:off x="4194630" y="1376934"/>
            <a:ext cx="6286500" cy="954665"/>
          </a:xfrm>
        </p:spPr>
        <p:txBody>
          <a:bodyPr anchor="t">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94" name="Picture Placeholder 93">
            <a:extLst>
              <a:ext uri="{FF2B5EF4-FFF2-40B4-BE49-F238E27FC236}">
                <a16:creationId xmlns:a16="http://schemas.microsoft.com/office/drawing/2014/main" id="{0AA575C6-F404-4452-8BA6-9B841156DCBC}"/>
              </a:ext>
            </a:extLst>
          </p:cNvPr>
          <p:cNvSpPr>
            <a:spLocks noGrp="1"/>
          </p:cNvSpPr>
          <p:nvPr>
            <p:ph type="pic" sz="quarter" idx="21"/>
          </p:nvPr>
        </p:nvSpPr>
        <p:spPr>
          <a:xfrm>
            <a:off x="0" y="312738"/>
            <a:ext cx="6307138" cy="5761037"/>
          </a:xfrm>
          <a:custGeom>
            <a:avLst/>
            <a:gdLst>
              <a:gd name="connsiteX0" fmla="*/ 0 w 6307138"/>
              <a:gd name="connsiteY0" fmla="*/ 0 h 5761037"/>
              <a:gd name="connsiteX1" fmla="*/ 6307138 w 6307138"/>
              <a:gd name="connsiteY1" fmla="*/ 0 h 5761037"/>
              <a:gd name="connsiteX2" fmla="*/ 6307138 w 6307138"/>
              <a:gd name="connsiteY2" fmla="*/ 534372 h 5761037"/>
              <a:gd name="connsiteX3" fmla="*/ 3756374 w 6307138"/>
              <a:gd name="connsiteY3" fmla="*/ 534372 h 5761037"/>
              <a:gd name="connsiteX4" fmla="*/ 3756374 w 6307138"/>
              <a:gd name="connsiteY4" fmla="*/ 5152939 h 5761037"/>
              <a:gd name="connsiteX5" fmla="*/ 6307138 w 6307138"/>
              <a:gd name="connsiteY5" fmla="*/ 5152939 h 5761037"/>
              <a:gd name="connsiteX6" fmla="*/ 6307138 w 6307138"/>
              <a:gd name="connsiteY6" fmla="*/ 5761037 h 5761037"/>
              <a:gd name="connsiteX7" fmla="*/ 0 w 6307138"/>
              <a:gd name="connsiteY7" fmla="*/ 5761037 h 576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38" h="5761037">
                <a:moveTo>
                  <a:pt x="0" y="0"/>
                </a:moveTo>
                <a:lnTo>
                  <a:pt x="6307138" y="0"/>
                </a:lnTo>
                <a:lnTo>
                  <a:pt x="6307138" y="534372"/>
                </a:lnTo>
                <a:lnTo>
                  <a:pt x="3756374" y="534372"/>
                </a:lnTo>
                <a:lnTo>
                  <a:pt x="3756374" y="5152939"/>
                </a:lnTo>
                <a:lnTo>
                  <a:pt x="6307138" y="5152939"/>
                </a:lnTo>
                <a:lnTo>
                  <a:pt x="6307138" y="5761037"/>
                </a:lnTo>
                <a:lnTo>
                  <a:pt x="0" y="5761037"/>
                </a:lnTo>
                <a:close/>
              </a:path>
            </a:pathLst>
          </a:custGeom>
        </p:spPr>
        <p:txBody>
          <a:bodyPr wrap="square">
            <a:noAutofit/>
          </a:bodyPr>
          <a:lstStyle>
            <a:lvl1pPr>
              <a:defRPr>
                <a:solidFill>
                  <a:schemeClr val="tx1">
                    <a:lumMod val="75000"/>
                    <a:lumOff val="25000"/>
                  </a:schemeClr>
                </a:solidFill>
              </a:defRPr>
            </a:lvl1pPr>
          </a:lstStyle>
          <a:p>
            <a:r>
              <a:rPr lang="en-US"/>
              <a:t>Click icon to add picture</a:t>
            </a:r>
            <a:endParaRPr lang="en-US" dirty="0"/>
          </a:p>
        </p:txBody>
      </p:sp>
      <p:sp>
        <p:nvSpPr>
          <p:cNvPr id="35" name="Text Placeholder 2">
            <a:extLst>
              <a:ext uri="{FF2B5EF4-FFF2-40B4-BE49-F238E27FC236}">
                <a16:creationId xmlns:a16="http://schemas.microsoft.com/office/drawing/2014/main" id="{10E880DB-95D7-4969-9DD2-C2090E165371}"/>
              </a:ext>
            </a:extLst>
          </p:cNvPr>
          <p:cNvSpPr>
            <a:spLocks noGrp="1"/>
          </p:cNvSpPr>
          <p:nvPr>
            <p:ph type="body" idx="15"/>
          </p:nvPr>
        </p:nvSpPr>
        <p:spPr>
          <a:xfrm>
            <a:off x="4185172" y="3169390"/>
            <a:ext cx="1731374" cy="322461"/>
          </a:xfrm>
        </p:spPr>
        <p:txBody>
          <a:bodyPr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a:extLst>
              <a:ext uri="{FF2B5EF4-FFF2-40B4-BE49-F238E27FC236}">
                <a16:creationId xmlns:a16="http://schemas.microsoft.com/office/drawing/2014/main" id="{65A96E9D-1B01-4D6D-9A9C-DB83F59A8A8F}"/>
              </a:ext>
            </a:extLst>
          </p:cNvPr>
          <p:cNvSpPr>
            <a:spLocks noGrp="1"/>
          </p:cNvSpPr>
          <p:nvPr>
            <p:ph sz="half" idx="2"/>
          </p:nvPr>
        </p:nvSpPr>
        <p:spPr>
          <a:xfrm>
            <a:off x="4185172" y="3666992"/>
            <a:ext cx="1731374" cy="1280758"/>
          </a:xfrm>
        </p:spPr>
        <p:txBody>
          <a:bodyPr>
            <a:normAutofit/>
          </a:bodyPr>
          <a:lstStyle>
            <a:lvl1pPr marL="171450" indent="-171450" algn="l">
              <a:lnSpc>
                <a:spcPts val="1600"/>
              </a:lnSpc>
              <a:buFont typeface="Arial" panose="020B0604020202020204" pitchFamily="34" charset="0"/>
              <a:buChar char="•"/>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6" name="Text Placeholder 4">
            <a:extLst>
              <a:ext uri="{FF2B5EF4-FFF2-40B4-BE49-F238E27FC236}">
                <a16:creationId xmlns:a16="http://schemas.microsoft.com/office/drawing/2014/main" id="{67A83A4D-1993-41B1-ABDC-2564EE8D4323}"/>
              </a:ext>
            </a:extLst>
          </p:cNvPr>
          <p:cNvSpPr>
            <a:spLocks noGrp="1"/>
          </p:cNvSpPr>
          <p:nvPr>
            <p:ph type="body" sz="quarter" idx="16"/>
          </p:nvPr>
        </p:nvSpPr>
        <p:spPr>
          <a:xfrm>
            <a:off x="6319238" y="3169390"/>
            <a:ext cx="1739900" cy="322461"/>
          </a:xfrm>
        </p:spPr>
        <p:txBody>
          <a:bodyPr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BEA413AF-616B-49D9-BA78-1DCA8B719C05}"/>
              </a:ext>
            </a:extLst>
          </p:cNvPr>
          <p:cNvSpPr>
            <a:spLocks noGrp="1"/>
          </p:cNvSpPr>
          <p:nvPr>
            <p:ph sz="quarter" idx="4"/>
          </p:nvPr>
        </p:nvSpPr>
        <p:spPr>
          <a:xfrm>
            <a:off x="6319238" y="3666992"/>
            <a:ext cx="1739900" cy="1280758"/>
          </a:xfrm>
        </p:spPr>
        <p:txBody>
          <a:bodyPr>
            <a:normAutofit/>
          </a:bodyPr>
          <a:lstStyle>
            <a:lvl1pPr marL="171450" indent="-171450" algn="l">
              <a:lnSpc>
                <a:spcPts val="1600"/>
              </a:lnSpc>
              <a:buFont typeface="Arial" panose="020B0604020202020204" pitchFamily="34" charset="0"/>
              <a:buChar char="•"/>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7" name="Text Placeholder 4">
            <a:extLst>
              <a:ext uri="{FF2B5EF4-FFF2-40B4-BE49-F238E27FC236}">
                <a16:creationId xmlns:a16="http://schemas.microsoft.com/office/drawing/2014/main" id="{98A7D035-69C5-4547-BFF5-6E6ADAC35579}"/>
              </a:ext>
            </a:extLst>
          </p:cNvPr>
          <p:cNvSpPr>
            <a:spLocks noGrp="1"/>
          </p:cNvSpPr>
          <p:nvPr>
            <p:ph type="body" sz="quarter" idx="17"/>
          </p:nvPr>
        </p:nvSpPr>
        <p:spPr>
          <a:xfrm>
            <a:off x="8461830" y="3184165"/>
            <a:ext cx="1739900" cy="322461"/>
          </a:xfrm>
        </p:spPr>
        <p:txBody>
          <a:bodyPr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CC903F88-C057-4E47-885D-471F9220E000}"/>
              </a:ext>
            </a:extLst>
          </p:cNvPr>
          <p:cNvSpPr>
            <a:spLocks noGrp="1"/>
          </p:cNvSpPr>
          <p:nvPr>
            <p:ph sz="quarter" idx="14"/>
          </p:nvPr>
        </p:nvSpPr>
        <p:spPr>
          <a:xfrm>
            <a:off x="8461830" y="3681767"/>
            <a:ext cx="1739900" cy="1280758"/>
          </a:xfrm>
        </p:spPr>
        <p:txBody>
          <a:bodyPr>
            <a:normAutofit/>
          </a:bodyPr>
          <a:lstStyle>
            <a:lvl1pPr marL="171450" indent="-171450" algn="l">
              <a:lnSpc>
                <a:spcPts val="1600"/>
              </a:lnSpc>
              <a:buFont typeface="Arial" panose="020B0604020202020204" pitchFamily="34" charset="0"/>
              <a:buChar char="•"/>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 name="Date Placeholder 2">
            <a:extLst>
              <a:ext uri="{FF2B5EF4-FFF2-40B4-BE49-F238E27FC236}">
                <a16:creationId xmlns:a16="http://schemas.microsoft.com/office/drawing/2014/main" id="{F0773438-50D6-47F3-A7A3-D72E1990C47D}"/>
              </a:ext>
            </a:extLst>
          </p:cNvPr>
          <p:cNvSpPr>
            <a:spLocks noGrp="1"/>
          </p:cNvSpPr>
          <p:nvPr>
            <p:ph type="dt" sz="half" idx="10"/>
          </p:nvPr>
        </p:nvSpPr>
        <p:spPr/>
        <p:txBody>
          <a:bodyPr/>
          <a:lstStyle>
            <a:lvl1pPr>
              <a:defRPr>
                <a:solidFill>
                  <a:schemeClr val="accent1">
                    <a:lumMod val="40000"/>
                    <a:lumOff val="60000"/>
                  </a:schemeClr>
                </a:solidFill>
              </a:defRPr>
            </a:lvl1pPr>
          </a:lstStyle>
          <a:p>
            <a:fld id="{B3FF0316-76DC-4B73-BFB5-C66F49004F16}" type="datetimeFigureOut">
              <a:rPr lang="en-GB" smtClean="0"/>
              <a:t>17/11/2024</a:t>
            </a:fld>
            <a:endParaRPr lang="en-GB"/>
          </a:p>
        </p:txBody>
      </p:sp>
      <p:sp>
        <p:nvSpPr>
          <p:cNvPr id="4" name="Footer Placeholder 3">
            <a:extLst>
              <a:ext uri="{FF2B5EF4-FFF2-40B4-BE49-F238E27FC236}">
                <a16:creationId xmlns:a16="http://schemas.microsoft.com/office/drawing/2014/main" id="{8FFD22F3-413A-4C9D-969B-29E5BDDE76CD}"/>
              </a:ext>
            </a:extLst>
          </p:cNvPr>
          <p:cNvSpPr>
            <a:spLocks noGrp="1"/>
          </p:cNvSpPr>
          <p:nvPr>
            <p:ph type="ftr" sz="quarter" idx="11"/>
          </p:nvPr>
        </p:nvSpPr>
        <p:spPr/>
        <p:txBody>
          <a:bodyPr/>
          <a:lstStyle>
            <a:lvl1pPr>
              <a:defRPr>
                <a:solidFill>
                  <a:schemeClr val="accent1">
                    <a:lumMod val="40000"/>
                    <a:lumOff val="60000"/>
                  </a:schemeClr>
                </a:solidFill>
              </a:defRPr>
            </a:lvl1pPr>
          </a:lstStyle>
          <a:p>
            <a:endParaRPr lang="en-GB"/>
          </a:p>
        </p:txBody>
      </p:sp>
      <p:sp>
        <p:nvSpPr>
          <p:cNvPr id="5" name="Slide Number Placeholder 4">
            <a:extLst>
              <a:ext uri="{FF2B5EF4-FFF2-40B4-BE49-F238E27FC236}">
                <a16:creationId xmlns:a16="http://schemas.microsoft.com/office/drawing/2014/main" id="{30C28DCB-BBFF-4236-B0CF-57F49F122CD7}"/>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577BC21B-9209-42BC-86A1-73FA92E0EE59}" type="slidenum">
              <a:rPr lang="en-GB" smtClean="0"/>
              <a:t>‹#›</a:t>
            </a:fld>
            <a:endParaRPr lang="en-GB"/>
          </a:p>
        </p:txBody>
      </p:sp>
    </p:spTree>
    <p:extLst>
      <p:ext uri="{BB962C8B-B14F-4D97-AF65-F5344CB8AC3E}">
        <p14:creationId xmlns:p14="http://schemas.microsoft.com/office/powerpoint/2010/main" val="1917196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2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tx1">
                    <a:lumMod val="75000"/>
                    <a:lumOff val="25000"/>
                  </a:schemeClr>
                </a:solidFill>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p:nvPr>
        </p:nvSpPr>
        <p:spPr>
          <a:xfrm>
            <a:off x="2239259" y="3139575"/>
            <a:ext cx="3397920" cy="673502"/>
          </a:xfrm>
        </p:spPr>
        <p:txBody>
          <a:bodyPr anchor="ctr">
            <a:noAutofit/>
          </a:bodyPr>
          <a:lstStyle>
            <a:lvl1pPr marL="0" indent="0" algn="l">
              <a:buNone/>
              <a:defRPr sz="1800" spc="150" baseline="0">
                <a:solidFill>
                  <a:schemeClr val="tx1">
                    <a:lumMod val="75000"/>
                    <a:lumOff val="25000"/>
                  </a:schemeClr>
                </a:solidFill>
                <a:latin typeface="+mj-lt"/>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2240036" y="3977641"/>
            <a:ext cx="3393388" cy="1925824"/>
          </a:xfrm>
        </p:spPr>
        <p:txBody>
          <a:bodyPr>
            <a:normAutofit/>
          </a:bodyPr>
          <a:lstStyle>
            <a:lvl1pPr marL="0" indent="0" algn="l">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p:nvPr>
        </p:nvSpPr>
        <p:spPr>
          <a:xfrm>
            <a:off x="6553200" y="3139575"/>
            <a:ext cx="3399539" cy="673502"/>
          </a:xfrm>
        </p:spPr>
        <p:txBody>
          <a:bodyPr anchor="ctr">
            <a:noAutofit/>
          </a:bodyPr>
          <a:lstStyle>
            <a:lvl1pPr marL="0" indent="0" algn="l">
              <a:buNone/>
              <a:defRPr sz="1800" spc="150" baseline="0">
                <a:solidFill>
                  <a:schemeClr val="tx1">
                    <a:lumMod val="75000"/>
                    <a:lumOff val="25000"/>
                  </a:schemeClr>
                </a:solidFill>
                <a:latin typeface="+mj-lt"/>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554823" y="3977641"/>
            <a:ext cx="3375402" cy="1925824"/>
          </a:xfrm>
        </p:spPr>
        <p:txBody>
          <a:bodyPr>
            <a:normAutofit/>
          </a:bodyPr>
          <a:lstStyle>
            <a:lvl1pPr marL="0" indent="0" algn="l">
              <a:lnSpc>
                <a:spcPts val="1600"/>
              </a:lnSpc>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fld id="{B3FF0316-76DC-4B73-BFB5-C66F49004F16}" type="datetimeFigureOut">
              <a:rPr lang="en-GB" smtClean="0"/>
              <a:t>17/11/2024</a:t>
            </a:fld>
            <a:endParaRPr lang="en-GB"/>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577BC21B-9209-42BC-86A1-73FA92E0EE59}" type="slidenum">
              <a:rPr lang="en-GB" smtClean="0"/>
              <a:t>‹#›</a:t>
            </a:fld>
            <a:endParaRPr lang="en-GB"/>
          </a:p>
        </p:txBody>
      </p:sp>
    </p:spTree>
    <p:extLst>
      <p:ext uri="{BB962C8B-B14F-4D97-AF65-F5344CB8AC3E}">
        <p14:creationId xmlns:p14="http://schemas.microsoft.com/office/powerpoint/2010/main" val="184070650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ur Competition graphic">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2F2A-C30D-48A6-87D0-6DBD60B397F2}"/>
              </a:ext>
            </a:extLst>
          </p:cNvPr>
          <p:cNvSpPr>
            <a:spLocks noGrp="1"/>
          </p:cNvSpPr>
          <p:nvPr>
            <p:ph type="title"/>
          </p:nvPr>
        </p:nvSpPr>
        <p:spPr>
          <a:xfrm>
            <a:off x="838200" y="365126"/>
            <a:ext cx="10515600" cy="1135486"/>
          </a:xfrm>
        </p:spPr>
        <p:txBody>
          <a:bodyPr>
            <a:normAutofit/>
          </a:bodyPr>
          <a:lstStyle>
            <a:lvl1pPr>
              <a:defRPr lang="en-US" sz="3600" kern="1200" cap="none" spc="150" baseline="0" dirty="0">
                <a:solidFill>
                  <a:schemeClr val="bg1"/>
                </a:solidFill>
                <a:latin typeface="+mj-lt"/>
                <a:ea typeface="+mn-ea"/>
                <a:cs typeface="+mn-cs"/>
              </a:defRPr>
            </a:lvl1pPr>
          </a:lstStyle>
          <a:p>
            <a:r>
              <a:rPr lang="en-US"/>
              <a:t>Click to edit Master title style</a:t>
            </a:r>
            <a:endParaRPr lang="en-US" dirty="0"/>
          </a:p>
        </p:txBody>
      </p:sp>
      <p:sp>
        <p:nvSpPr>
          <p:cNvPr id="32" name="Text Placeholder 14">
            <a:extLst>
              <a:ext uri="{FF2B5EF4-FFF2-40B4-BE49-F238E27FC236}">
                <a16:creationId xmlns:a16="http://schemas.microsoft.com/office/drawing/2014/main" id="{68E86424-D329-4314-90E5-3475B98D2DDA}"/>
              </a:ext>
            </a:extLst>
          </p:cNvPr>
          <p:cNvSpPr>
            <a:spLocks noGrp="1"/>
          </p:cNvSpPr>
          <p:nvPr>
            <p:ph type="body" sz="quarter" idx="15" hasCustomPrompt="1"/>
          </p:nvPr>
        </p:nvSpPr>
        <p:spPr>
          <a:xfrm>
            <a:off x="5242517" y="1599947"/>
            <a:ext cx="1706965" cy="492025"/>
          </a:xfrm>
          <a:prstGeom prst="rect">
            <a:avLst/>
          </a:prstGeom>
        </p:spPr>
        <p:txBody>
          <a:bodyPr anchor="ctr">
            <a:norm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40" name="Text Placeholder 14">
            <a:extLst>
              <a:ext uri="{FF2B5EF4-FFF2-40B4-BE49-F238E27FC236}">
                <a16:creationId xmlns:a16="http://schemas.microsoft.com/office/drawing/2014/main" id="{64DB45FF-E618-4122-91A4-A6E4F2B7FCA0}"/>
              </a:ext>
            </a:extLst>
          </p:cNvPr>
          <p:cNvSpPr>
            <a:spLocks noGrp="1"/>
          </p:cNvSpPr>
          <p:nvPr>
            <p:ph type="body" sz="quarter" idx="20" hasCustomPrompt="1"/>
          </p:nvPr>
        </p:nvSpPr>
        <p:spPr>
          <a:xfrm>
            <a:off x="3738732" y="2378452"/>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54" name="Text Placeholder 14">
            <a:extLst>
              <a:ext uri="{FF2B5EF4-FFF2-40B4-BE49-F238E27FC236}">
                <a16:creationId xmlns:a16="http://schemas.microsoft.com/office/drawing/2014/main" id="{9D03616C-C870-402E-9CD2-D61A8C881CE6}"/>
              </a:ext>
            </a:extLst>
          </p:cNvPr>
          <p:cNvSpPr>
            <a:spLocks noGrp="1"/>
          </p:cNvSpPr>
          <p:nvPr>
            <p:ph type="body" sz="quarter" idx="26" hasCustomPrompt="1"/>
          </p:nvPr>
        </p:nvSpPr>
        <p:spPr>
          <a:xfrm>
            <a:off x="6758897" y="2169263"/>
            <a:ext cx="1706965" cy="1048575"/>
          </a:xfrm>
          <a:prstGeom prst="rect">
            <a:avLst/>
          </a:prstGeom>
        </p:spPr>
        <p:txBody>
          <a:bodyPr anchor="ctr">
            <a:noAutofit/>
          </a:bodyPr>
          <a:lstStyle>
            <a:lvl1pPr marL="0" indent="0" algn="ctr">
              <a:lnSpc>
                <a:spcPct val="100000"/>
              </a:lnSpc>
              <a:buNone/>
              <a:defRPr sz="1600" b="1" cap="none" spc="0" baseline="0">
                <a:solidFill>
                  <a:schemeClr val="bg1"/>
                </a:solidFill>
                <a:latin typeface="+mn-lt"/>
              </a:defRPr>
            </a:lvl1pPr>
          </a:lstStyle>
          <a:p>
            <a:pPr lvl="0"/>
            <a:r>
              <a:rPr lang="en-US" dirty="0"/>
              <a:t>Click to add name</a:t>
            </a:r>
          </a:p>
        </p:txBody>
      </p:sp>
      <p:sp>
        <p:nvSpPr>
          <p:cNvPr id="49" name="Text Placeholder 14">
            <a:extLst>
              <a:ext uri="{FF2B5EF4-FFF2-40B4-BE49-F238E27FC236}">
                <a16:creationId xmlns:a16="http://schemas.microsoft.com/office/drawing/2014/main" id="{1EFBBB7D-BA85-47E3-B62F-AA1F2F44FB51}"/>
              </a:ext>
            </a:extLst>
          </p:cNvPr>
          <p:cNvSpPr>
            <a:spLocks noGrp="1"/>
          </p:cNvSpPr>
          <p:nvPr>
            <p:ph type="body" sz="quarter" idx="25" hasCustomPrompt="1"/>
          </p:nvPr>
        </p:nvSpPr>
        <p:spPr>
          <a:xfrm>
            <a:off x="2364990" y="3528829"/>
            <a:ext cx="1393863" cy="492025"/>
          </a:xfrm>
          <a:prstGeom prst="rect">
            <a:avLst/>
          </a:prstGeom>
        </p:spPr>
        <p:txBody>
          <a:bodyPr anchor="ctr">
            <a:no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38" name="Text Placeholder 14">
            <a:extLst>
              <a:ext uri="{FF2B5EF4-FFF2-40B4-BE49-F238E27FC236}">
                <a16:creationId xmlns:a16="http://schemas.microsoft.com/office/drawing/2014/main" id="{956FCC53-780F-4831-91B6-1F8A24502CB9}"/>
              </a:ext>
            </a:extLst>
          </p:cNvPr>
          <p:cNvSpPr>
            <a:spLocks noGrp="1"/>
          </p:cNvSpPr>
          <p:nvPr>
            <p:ph type="body" sz="quarter" idx="19" hasCustomPrompt="1"/>
          </p:nvPr>
        </p:nvSpPr>
        <p:spPr>
          <a:xfrm>
            <a:off x="8446329" y="3528829"/>
            <a:ext cx="1380681" cy="492025"/>
          </a:xfrm>
          <a:prstGeom prst="rect">
            <a:avLst/>
          </a:prstGeom>
        </p:spPr>
        <p:txBody>
          <a:bodyPr anchor="ctr">
            <a:no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44" name="Text Placeholder 14">
            <a:extLst>
              <a:ext uri="{FF2B5EF4-FFF2-40B4-BE49-F238E27FC236}">
                <a16:creationId xmlns:a16="http://schemas.microsoft.com/office/drawing/2014/main" id="{5A939BCA-4047-481F-B0C2-85F9AFDDFAFF}"/>
              </a:ext>
            </a:extLst>
          </p:cNvPr>
          <p:cNvSpPr>
            <a:spLocks noGrp="1"/>
          </p:cNvSpPr>
          <p:nvPr>
            <p:ph type="body" sz="quarter" idx="22" hasCustomPrompt="1"/>
          </p:nvPr>
        </p:nvSpPr>
        <p:spPr>
          <a:xfrm>
            <a:off x="2637747" y="4634331"/>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42" name="Text Placeholder 14">
            <a:extLst>
              <a:ext uri="{FF2B5EF4-FFF2-40B4-BE49-F238E27FC236}">
                <a16:creationId xmlns:a16="http://schemas.microsoft.com/office/drawing/2014/main" id="{EEACD572-F95D-4ABE-9CC6-03D3CAF89EBF}"/>
              </a:ext>
            </a:extLst>
          </p:cNvPr>
          <p:cNvSpPr>
            <a:spLocks noGrp="1"/>
          </p:cNvSpPr>
          <p:nvPr>
            <p:ph type="body" sz="quarter" idx="21" hasCustomPrompt="1"/>
          </p:nvPr>
        </p:nvSpPr>
        <p:spPr>
          <a:xfrm>
            <a:off x="4175224" y="4459860"/>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46" name="Text Placeholder 14">
            <a:extLst>
              <a:ext uri="{FF2B5EF4-FFF2-40B4-BE49-F238E27FC236}">
                <a16:creationId xmlns:a16="http://schemas.microsoft.com/office/drawing/2014/main" id="{F21A51C9-DB80-45BF-8C5D-A0236927289E}"/>
              </a:ext>
            </a:extLst>
          </p:cNvPr>
          <p:cNvSpPr>
            <a:spLocks noGrp="1"/>
          </p:cNvSpPr>
          <p:nvPr>
            <p:ph type="body" sz="quarter" idx="23" hasCustomPrompt="1"/>
          </p:nvPr>
        </p:nvSpPr>
        <p:spPr>
          <a:xfrm>
            <a:off x="6552714" y="4321788"/>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34" name="Text Placeholder 14">
            <a:extLst>
              <a:ext uri="{FF2B5EF4-FFF2-40B4-BE49-F238E27FC236}">
                <a16:creationId xmlns:a16="http://schemas.microsoft.com/office/drawing/2014/main" id="{AAF01185-D17F-4327-A264-7BA944344077}"/>
              </a:ext>
            </a:extLst>
          </p:cNvPr>
          <p:cNvSpPr>
            <a:spLocks noGrp="1"/>
          </p:cNvSpPr>
          <p:nvPr>
            <p:ph type="body" sz="quarter" idx="17" hasCustomPrompt="1"/>
          </p:nvPr>
        </p:nvSpPr>
        <p:spPr>
          <a:xfrm>
            <a:off x="5242517" y="5468790"/>
            <a:ext cx="1706965" cy="492025"/>
          </a:xfrm>
          <a:prstGeom prst="rect">
            <a:avLst/>
          </a:prstGeom>
        </p:spPr>
        <p:txBody>
          <a:bodyPr anchor="ctr">
            <a:norm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48" name="Text Placeholder 14">
            <a:extLst>
              <a:ext uri="{FF2B5EF4-FFF2-40B4-BE49-F238E27FC236}">
                <a16:creationId xmlns:a16="http://schemas.microsoft.com/office/drawing/2014/main" id="{0F026DA0-6868-4098-AA73-18F8CB275090}"/>
              </a:ext>
            </a:extLst>
          </p:cNvPr>
          <p:cNvSpPr>
            <a:spLocks noGrp="1"/>
          </p:cNvSpPr>
          <p:nvPr>
            <p:ph type="body" sz="quarter" idx="24" hasCustomPrompt="1"/>
          </p:nvPr>
        </p:nvSpPr>
        <p:spPr>
          <a:xfrm>
            <a:off x="7801857" y="5195673"/>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cxnSp>
        <p:nvCxnSpPr>
          <p:cNvPr id="17" name="Straight Connector 16">
            <a:extLst>
              <a:ext uri="{FF2B5EF4-FFF2-40B4-BE49-F238E27FC236}">
                <a16:creationId xmlns:a16="http://schemas.microsoft.com/office/drawing/2014/main" id="{C6886378-0368-485F-8D6E-3C9CB4C63C1F}"/>
              </a:ext>
              <a:ext uri="{C183D7F6-B498-43B3-948B-1728B52AA6E4}">
                <adec:decorative xmlns:adec="http://schemas.microsoft.com/office/drawing/2017/decorative" val="1"/>
              </a:ext>
            </a:extLst>
          </p:cNvPr>
          <p:cNvCxnSpPr>
            <a:cxnSpLocks/>
          </p:cNvCxnSpPr>
          <p:nvPr/>
        </p:nvCxnSpPr>
        <p:spPr>
          <a:xfrm>
            <a:off x="3762680" y="3774842"/>
            <a:ext cx="468364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8EB2C4E-9EF3-4CC7-9BDE-ED5598CCBF65}"/>
              </a:ext>
              <a:ext uri="{C183D7F6-B498-43B3-948B-1728B52AA6E4}">
                <adec:decorative xmlns:adec="http://schemas.microsoft.com/office/drawing/2017/decorative" val="1"/>
              </a:ext>
            </a:extLst>
          </p:cNvPr>
          <p:cNvCxnSpPr>
            <a:cxnSpLocks/>
          </p:cNvCxnSpPr>
          <p:nvPr/>
        </p:nvCxnSpPr>
        <p:spPr>
          <a:xfrm flipV="1">
            <a:off x="6096000" y="2091972"/>
            <a:ext cx="4678" cy="33768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24" name="Date Placeholder 2">
            <a:extLst>
              <a:ext uri="{FF2B5EF4-FFF2-40B4-BE49-F238E27FC236}">
                <a16:creationId xmlns:a16="http://schemas.microsoft.com/office/drawing/2014/main" id="{D21A89EE-094A-492D-8CB0-D5FC02735A70}"/>
              </a:ext>
            </a:extLst>
          </p:cNvPr>
          <p:cNvSpPr>
            <a:spLocks noGrp="1"/>
          </p:cNvSpPr>
          <p:nvPr>
            <p:ph type="dt" sz="half" idx="10"/>
          </p:nvPr>
        </p:nvSpPr>
        <p:spPr>
          <a:xfrm>
            <a:off x="838200" y="6356350"/>
            <a:ext cx="2743200" cy="365125"/>
          </a:xfrm>
        </p:spPr>
        <p:txBody>
          <a:bodyPr/>
          <a:lstStyle>
            <a:lvl1pPr>
              <a:defRPr>
                <a:solidFill>
                  <a:schemeClr val="accent1">
                    <a:lumMod val="40000"/>
                    <a:lumOff val="60000"/>
                  </a:schemeClr>
                </a:solidFill>
              </a:defRPr>
            </a:lvl1pPr>
          </a:lstStyle>
          <a:p>
            <a:fld id="{B3FF0316-76DC-4B73-BFB5-C66F49004F16}" type="datetimeFigureOut">
              <a:rPr lang="en-GB" smtClean="0"/>
              <a:t>17/11/2024</a:t>
            </a:fld>
            <a:endParaRPr lang="en-GB"/>
          </a:p>
        </p:txBody>
      </p:sp>
      <p:sp>
        <p:nvSpPr>
          <p:cNvPr id="425" name="Footer Placeholder 3">
            <a:extLst>
              <a:ext uri="{FF2B5EF4-FFF2-40B4-BE49-F238E27FC236}">
                <a16:creationId xmlns:a16="http://schemas.microsoft.com/office/drawing/2014/main" id="{CC8A40D1-7AEE-4538-88A3-FA4CFAB16C5D}"/>
              </a:ext>
            </a:extLst>
          </p:cNvPr>
          <p:cNvSpPr>
            <a:spLocks noGrp="1"/>
          </p:cNvSpPr>
          <p:nvPr>
            <p:ph type="ftr" sz="quarter" idx="11"/>
          </p:nvPr>
        </p:nvSpPr>
        <p:spPr>
          <a:xfrm>
            <a:off x="4038600" y="6356350"/>
            <a:ext cx="4114800" cy="365125"/>
          </a:xfrm>
        </p:spPr>
        <p:txBody>
          <a:bodyPr/>
          <a:lstStyle>
            <a:lvl1pPr>
              <a:defRPr>
                <a:solidFill>
                  <a:schemeClr val="accent1">
                    <a:lumMod val="40000"/>
                    <a:lumOff val="60000"/>
                  </a:schemeClr>
                </a:solidFill>
              </a:defRPr>
            </a:lvl1pPr>
          </a:lstStyle>
          <a:p>
            <a:endParaRPr lang="en-GB"/>
          </a:p>
        </p:txBody>
      </p:sp>
      <p:sp>
        <p:nvSpPr>
          <p:cNvPr id="426" name="Slide Number Placeholder 4">
            <a:extLst>
              <a:ext uri="{FF2B5EF4-FFF2-40B4-BE49-F238E27FC236}">
                <a16:creationId xmlns:a16="http://schemas.microsoft.com/office/drawing/2014/main" id="{A2777658-1F58-462F-BDF4-3C27BC882754}"/>
              </a:ext>
            </a:extLst>
          </p:cNvPr>
          <p:cNvSpPr>
            <a:spLocks noGrp="1"/>
          </p:cNvSpPr>
          <p:nvPr>
            <p:ph type="sldNum" sz="quarter" idx="27"/>
          </p:nvPr>
        </p:nvSpPr>
        <p:spPr>
          <a:xfrm>
            <a:off x="8610600" y="6356350"/>
            <a:ext cx="2743200" cy="365125"/>
          </a:xfrm>
        </p:spPr>
        <p:txBody>
          <a:bodyPr/>
          <a:lstStyle>
            <a:lvl1pPr>
              <a:defRPr>
                <a:solidFill>
                  <a:schemeClr val="accent1">
                    <a:lumMod val="40000"/>
                    <a:lumOff val="60000"/>
                  </a:schemeClr>
                </a:solidFill>
              </a:defRPr>
            </a:lvl1pPr>
          </a:lstStyle>
          <a:p>
            <a:fld id="{577BC21B-9209-42BC-86A1-73FA92E0EE59}" type="slidenum">
              <a:rPr lang="en-GB" smtClean="0"/>
              <a:t>‹#›</a:t>
            </a:fld>
            <a:endParaRPr lang="en-GB"/>
          </a:p>
        </p:txBody>
      </p:sp>
    </p:spTree>
    <p:extLst>
      <p:ext uri="{BB962C8B-B14F-4D97-AF65-F5344CB8AC3E}">
        <p14:creationId xmlns:p14="http://schemas.microsoft.com/office/powerpoint/2010/main" val="357829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3 column right aligned">
    <p:bg>
      <p:bgPr>
        <a:solidFill>
          <a:schemeClr val="accent1"/>
        </a:solidFill>
        <a:effectLst/>
      </p:bgPr>
    </p:bg>
    <p:spTree>
      <p:nvGrpSpPr>
        <p:cNvPr id="1" name=""/>
        <p:cNvGrpSpPr/>
        <p:nvPr/>
      </p:nvGrpSpPr>
      <p:grpSpPr>
        <a:xfrm>
          <a:off x="0" y="0"/>
          <a:ext cx="0" cy="0"/>
          <a:chOff x="0" y="0"/>
          <a:chExt cx="0" cy="0"/>
        </a:xfrm>
      </p:grpSpPr>
      <p:sp>
        <p:nvSpPr>
          <p:cNvPr id="101" name="Picture Placeholder 100">
            <a:extLst>
              <a:ext uri="{FF2B5EF4-FFF2-40B4-BE49-F238E27FC236}">
                <a16:creationId xmlns:a16="http://schemas.microsoft.com/office/drawing/2014/main" id="{29C76076-EE09-49D9-8F97-1DE748F72E09}"/>
              </a:ext>
            </a:extLst>
          </p:cNvPr>
          <p:cNvSpPr>
            <a:spLocks noGrp="1"/>
          </p:cNvSpPr>
          <p:nvPr>
            <p:ph type="pic" sz="quarter" idx="21"/>
          </p:nvPr>
        </p:nvSpPr>
        <p:spPr>
          <a:xfrm>
            <a:off x="0" y="312738"/>
            <a:ext cx="6307138" cy="5761037"/>
          </a:xfrm>
          <a:custGeom>
            <a:avLst/>
            <a:gdLst>
              <a:gd name="connsiteX0" fmla="*/ 0 w 6307138"/>
              <a:gd name="connsiteY0" fmla="*/ 0 h 5761037"/>
              <a:gd name="connsiteX1" fmla="*/ 6307138 w 6307138"/>
              <a:gd name="connsiteY1" fmla="*/ 0 h 5761037"/>
              <a:gd name="connsiteX2" fmla="*/ 6307138 w 6307138"/>
              <a:gd name="connsiteY2" fmla="*/ 534372 h 5761037"/>
              <a:gd name="connsiteX3" fmla="*/ 3756374 w 6307138"/>
              <a:gd name="connsiteY3" fmla="*/ 534372 h 5761037"/>
              <a:gd name="connsiteX4" fmla="*/ 3756374 w 6307138"/>
              <a:gd name="connsiteY4" fmla="*/ 5152939 h 5761037"/>
              <a:gd name="connsiteX5" fmla="*/ 6307138 w 6307138"/>
              <a:gd name="connsiteY5" fmla="*/ 5152939 h 5761037"/>
              <a:gd name="connsiteX6" fmla="*/ 6307138 w 6307138"/>
              <a:gd name="connsiteY6" fmla="*/ 5761037 h 5761037"/>
              <a:gd name="connsiteX7" fmla="*/ 0 w 6307138"/>
              <a:gd name="connsiteY7" fmla="*/ 5761037 h 576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38" h="5761037">
                <a:moveTo>
                  <a:pt x="0" y="0"/>
                </a:moveTo>
                <a:lnTo>
                  <a:pt x="6307138" y="0"/>
                </a:lnTo>
                <a:lnTo>
                  <a:pt x="6307138" y="534372"/>
                </a:lnTo>
                <a:lnTo>
                  <a:pt x="3756374" y="534372"/>
                </a:lnTo>
                <a:lnTo>
                  <a:pt x="3756374" y="5152939"/>
                </a:lnTo>
                <a:lnTo>
                  <a:pt x="6307138" y="5152939"/>
                </a:lnTo>
                <a:lnTo>
                  <a:pt x="6307138" y="5761037"/>
                </a:lnTo>
                <a:lnTo>
                  <a:pt x="0" y="5761037"/>
                </a:lnTo>
                <a:close/>
              </a:path>
            </a:pathLst>
          </a:custGeom>
        </p:spPr>
        <p:txBody>
          <a:bodyPr wrap="square">
            <a:noAutofit/>
          </a:bodyPr>
          <a:lstStyle/>
          <a:p>
            <a:r>
              <a:rPr lang="en-US"/>
              <a:t>Click icon to add picture</a:t>
            </a:r>
            <a:endParaRPr lang="en-US" dirty="0"/>
          </a:p>
        </p:txBody>
      </p:sp>
      <p:sp>
        <p:nvSpPr>
          <p:cNvPr id="39" name="Freeform: Shape 38">
            <a:extLst>
              <a:ext uri="{FF2B5EF4-FFF2-40B4-BE49-F238E27FC236}">
                <a16:creationId xmlns:a16="http://schemas.microsoft.com/office/drawing/2014/main" id="{D3999B5D-DD3E-440D-9CAD-B5729B1F5866}"/>
              </a:ext>
              <a:ext uri="{C183D7F6-B498-43B3-948B-1728B52AA6E4}">
                <adec:decorative xmlns:adec="http://schemas.microsoft.com/office/drawing/2017/decorative" val="1"/>
              </a:ext>
            </a:extLst>
          </p:cNvPr>
          <p:cNvSpPr/>
          <p:nvPr/>
        </p:nvSpPr>
        <p:spPr>
          <a:xfrm>
            <a:off x="3746500" y="847724"/>
            <a:ext cx="7607300" cy="4618567"/>
          </a:xfrm>
          <a:custGeom>
            <a:avLst/>
            <a:gdLst>
              <a:gd name="connsiteX0" fmla="*/ 0 w 7607300"/>
              <a:gd name="connsiteY0" fmla="*/ 0 h 4618567"/>
              <a:gd name="connsiteX1" fmla="*/ 6931057 w 7607300"/>
              <a:gd name="connsiteY1" fmla="*/ 0 h 4618567"/>
              <a:gd name="connsiteX2" fmla="*/ 7607300 w 7607300"/>
              <a:gd name="connsiteY2" fmla="*/ 969857 h 4618567"/>
              <a:gd name="connsiteX3" fmla="*/ 7607300 w 7607300"/>
              <a:gd name="connsiteY3" fmla="*/ 4618567 h 4618567"/>
              <a:gd name="connsiteX4" fmla="*/ 0 w 7607300"/>
              <a:gd name="connsiteY4" fmla="*/ 4618567 h 4618567"/>
              <a:gd name="connsiteX5" fmla="*/ 0 w 7607300"/>
              <a:gd name="connsiteY5" fmla="*/ 0 h 461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7300" h="4618567">
                <a:moveTo>
                  <a:pt x="0" y="0"/>
                </a:moveTo>
                <a:lnTo>
                  <a:pt x="6931057" y="0"/>
                </a:lnTo>
                <a:lnTo>
                  <a:pt x="7607300" y="969857"/>
                </a:lnTo>
                <a:lnTo>
                  <a:pt x="7607300" y="4618567"/>
                </a:lnTo>
                <a:lnTo>
                  <a:pt x="0" y="4618567"/>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5A04209-1490-4760-89A8-DA0FCF8CD421}"/>
              </a:ext>
            </a:extLst>
          </p:cNvPr>
          <p:cNvSpPr>
            <a:spLocks noGrp="1"/>
          </p:cNvSpPr>
          <p:nvPr>
            <p:ph type="title"/>
          </p:nvPr>
        </p:nvSpPr>
        <p:spPr>
          <a:xfrm>
            <a:off x="4140200" y="1376934"/>
            <a:ext cx="6286500" cy="954665"/>
          </a:xfrm>
        </p:spPr>
        <p:txBody>
          <a:bodyPr anchor="t">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35" name="Text Placeholder 2">
            <a:extLst>
              <a:ext uri="{FF2B5EF4-FFF2-40B4-BE49-F238E27FC236}">
                <a16:creationId xmlns:a16="http://schemas.microsoft.com/office/drawing/2014/main" id="{10E880DB-95D7-4969-9DD2-C2090E165371}"/>
              </a:ext>
            </a:extLst>
          </p:cNvPr>
          <p:cNvSpPr>
            <a:spLocks noGrp="1"/>
          </p:cNvSpPr>
          <p:nvPr>
            <p:ph type="body" idx="15"/>
          </p:nvPr>
        </p:nvSpPr>
        <p:spPr>
          <a:xfrm>
            <a:off x="4130742" y="2951098"/>
            <a:ext cx="1731374" cy="322461"/>
          </a:xfrm>
        </p:spPr>
        <p:txBody>
          <a:bodyPr lIns="0" rIns="0"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4" name="Text Placeholder 2">
            <a:extLst>
              <a:ext uri="{FF2B5EF4-FFF2-40B4-BE49-F238E27FC236}">
                <a16:creationId xmlns:a16="http://schemas.microsoft.com/office/drawing/2014/main" id="{0C95BE2B-BDE8-4490-8A78-A37C63A228BF}"/>
              </a:ext>
            </a:extLst>
          </p:cNvPr>
          <p:cNvSpPr>
            <a:spLocks noGrp="1"/>
          </p:cNvSpPr>
          <p:nvPr>
            <p:ph type="body" idx="18"/>
          </p:nvPr>
        </p:nvSpPr>
        <p:spPr>
          <a:xfrm>
            <a:off x="4130742" y="3199566"/>
            <a:ext cx="1731374" cy="322461"/>
          </a:xfrm>
        </p:spPr>
        <p:txBody>
          <a:bodyPr lIns="0" rIns="0" anchor="ctr">
            <a:noAutofit/>
          </a:bodyPr>
          <a:lstStyle>
            <a:lvl1pPr marL="0" indent="0" algn="l">
              <a:buNone/>
              <a:defRPr sz="1400" b="0" spc="10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a:extLst>
              <a:ext uri="{FF2B5EF4-FFF2-40B4-BE49-F238E27FC236}">
                <a16:creationId xmlns:a16="http://schemas.microsoft.com/office/drawing/2014/main" id="{65A96E9D-1B01-4D6D-9A9C-DB83F59A8A8F}"/>
              </a:ext>
            </a:extLst>
          </p:cNvPr>
          <p:cNvSpPr>
            <a:spLocks noGrp="1"/>
          </p:cNvSpPr>
          <p:nvPr>
            <p:ph sz="half" idx="2"/>
          </p:nvPr>
        </p:nvSpPr>
        <p:spPr>
          <a:xfrm>
            <a:off x="4130742" y="3666992"/>
            <a:ext cx="1731374" cy="1280758"/>
          </a:xfrm>
        </p:spPr>
        <p:txBody>
          <a:bodyPr lIns="0" rIns="0">
            <a:normAutofit/>
          </a:bodyPr>
          <a:lstStyle>
            <a:lvl1pPr marL="0" indent="0" algn="l">
              <a:lnSpc>
                <a:spcPts val="1600"/>
              </a:lnSpc>
              <a:buFont typeface="Arial" panose="020B0604020202020204" pitchFamily="34" charse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6" name="Text Placeholder 4">
            <a:extLst>
              <a:ext uri="{FF2B5EF4-FFF2-40B4-BE49-F238E27FC236}">
                <a16:creationId xmlns:a16="http://schemas.microsoft.com/office/drawing/2014/main" id="{67A83A4D-1993-41B1-ABDC-2564EE8D4323}"/>
              </a:ext>
            </a:extLst>
          </p:cNvPr>
          <p:cNvSpPr>
            <a:spLocks noGrp="1"/>
          </p:cNvSpPr>
          <p:nvPr>
            <p:ph type="body" sz="quarter" idx="16"/>
          </p:nvPr>
        </p:nvSpPr>
        <p:spPr>
          <a:xfrm>
            <a:off x="6264808" y="2951098"/>
            <a:ext cx="1739900" cy="322461"/>
          </a:xfrm>
        </p:spPr>
        <p:txBody>
          <a:bodyPr lIns="0" rIns="0"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5" name="Text Placeholder 4">
            <a:extLst>
              <a:ext uri="{FF2B5EF4-FFF2-40B4-BE49-F238E27FC236}">
                <a16:creationId xmlns:a16="http://schemas.microsoft.com/office/drawing/2014/main" id="{9B33AA80-5551-461E-B365-75CA9FA3556E}"/>
              </a:ext>
            </a:extLst>
          </p:cNvPr>
          <p:cNvSpPr>
            <a:spLocks noGrp="1"/>
          </p:cNvSpPr>
          <p:nvPr>
            <p:ph type="body" sz="quarter" idx="19"/>
          </p:nvPr>
        </p:nvSpPr>
        <p:spPr>
          <a:xfrm>
            <a:off x="6264808" y="3199566"/>
            <a:ext cx="1739900" cy="322461"/>
          </a:xfrm>
        </p:spPr>
        <p:txBody>
          <a:bodyPr lIns="0" rIns="0" anchor="ctr">
            <a:noAutofit/>
          </a:bodyPr>
          <a:lstStyle>
            <a:lvl1pPr marL="0" indent="0" algn="l">
              <a:buNone/>
              <a:defRPr sz="1400" b="0" spc="10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BEA413AF-616B-49D9-BA78-1DCA8B719C05}"/>
              </a:ext>
            </a:extLst>
          </p:cNvPr>
          <p:cNvSpPr>
            <a:spLocks noGrp="1"/>
          </p:cNvSpPr>
          <p:nvPr>
            <p:ph sz="quarter" idx="4"/>
          </p:nvPr>
        </p:nvSpPr>
        <p:spPr>
          <a:xfrm>
            <a:off x="6264808" y="3666992"/>
            <a:ext cx="1739900" cy="1280758"/>
          </a:xfrm>
        </p:spPr>
        <p:txBody>
          <a:bodyPr lIns="0" rIns="0">
            <a:normAutofit/>
          </a:bodyPr>
          <a:lstStyle>
            <a:lvl1pPr marL="0" indent="0" algn="l">
              <a:lnSpc>
                <a:spcPts val="1600"/>
              </a:lnSpc>
              <a:buFont typeface="Arial" panose="020B0604020202020204" pitchFamily="34" charse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7" name="Text Placeholder 4">
            <a:extLst>
              <a:ext uri="{FF2B5EF4-FFF2-40B4-BE49-F238E27FC236}">
                <a16:creationId xmlns:a16="http://schemas.microsoft.com/office/drawing/2014/main" id="{98A7D035-69C5-4547-BFF5-6E6ADAC35579}"/>
              </a:ext>
            </a:extLst>
          </p:cNvPr>
          <p:cNvSpPr>
            <a:spLocks noGrp="1"/>
          </p:cNvSpPr>
          <p:nvPr>
            <p:ph type="body" sz="quarter" idx="17"/>
          </p:nvPr>
        </p:nvSpPr>
        <p:spPr>
          <a:xfrm>
            <a:off x="8407400" y="2965873"/>
            <a:ext cx="1739900" cy="322461"/>
          </a:xfrm>
        </p:spPr>
        <p:txBody>
          <a:bodyPr lIns="0" rIns="0"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6" name="Text Placeholder 4">
            <a:extLst>
              <a:ext uri="{FF2B5EF4-FFF2-40B4-BE49-F238E27FC236}">
                <a16:creationId xmlns:a16="http://schemas.microsoft.com/office/drawing/2014/main" id="{F5B87B64-45E7-4DFD-B41B-F9B18412763C}"/>
              </a:ext>
            </a:extLst>
          </p:cNvPr>
          <p:cNvSpPr>
            <a:spLocks noGrp="1"/>
          </p:cNvSpPr>
          <p:nvPr>
            <p:ph type="body" sz="quarter" idx="20"/>
          </p:nvPr>
        </p:nvSpPr>
        <p:spPr>
          <a:xfrm>
            <a:off x="8407400" y="3214341"/>
            <a:ext cx="1739900" cy="322461"/>
          </a:xfrm>
        </p:spPr>
        <p:txBody>
          <a:bodyPr lIns="0" rIns="0" anchor="ctr">
            <a:noAutofit/>
          </a:bodyPr>
          <a:lstStyle>
            <a:lvl1pPr marL="0" indent="0" algn="l">
              <a:buNone/>
              <a:defRPr sz="1400" b="0" spc="10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CC903F88-C057-4E47-885D-471F9220E000}"/>
              </a:ext>
            </a:extLst>
          </p:cNvPr>
          <p:cNvSpPr>
            <a:spLocks noGrp="1"/>
          </p:cNvSpPr>
          <p:nvPr>
            <p:ph sz="quarter" idx="14"/>
          </p:nvPr>
        </p:nvSpPr>
        <p:spPr>
          <a:xfrm>
            <a:off x="8407400" y="3681767"/>
            <a:ext cx="1739900" cy="1280758"/>
          </a:xfrm>
        </p:spPr>
        <p:txBody>
          <a:bodyPr lIns="0" rIns="0">
            <a:normAutofit/>
          </a:bodyPr>
          <a:lstStyle>
            <a:lvl1pPr marL="0" indent="0" algn="l">
              <a:lnSpc>
                <a:spcPts val="1600"/>
              </a:lnSpc>
              <a:buFont typeface="Arial" panose="020B0604020202020204" pitchFamily="34" charse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 name="Date Placeholder 2">
            <a:extLst>
              <a:ext uri="{FF2B5EF4-FFF2-40B4-BE49-F238E27FC236}">
                <a16:creationId xmlns:a16="http://schemas.microsoft.com/office/drawing/2014/main" id="{F0773438-50D6-47F3-A7A3-D72E1990C47D}"/>
              </a:ext>
            </a:extLst>
          </p:cNvPr>
          <p:cNvSpPr>
            <a:spLocks noGrp="1"/>
          </p:cNvSpPr>
          <p:nvPr>
            <p:ph type="dt" sz="half" idx="10"/>
          </p:nvPr>
        </p:nvSpPr>
        <p:spPr/>
        <p:txBody>
          <a:bodyPr/>
          <a:lstStyle>
            <a:lvl1pPr>
              <a:defRPr>
                <a:solidFill>
                  <a:schemeClr val="accent1">
                    <a:lumMod val="40000"/>
                    <a:lumOff val="60000"/>
                  </a:schemeClr>
                </a:solidFill>
              </a:defRPr>
            </a:lvl1pPr>
          </a:lstStyle>
          <a:p>
            <a:fld id="{B3FF0316-76DC-4B73-BFB5-C66F49004F16}" type="datetimeFigureOut">
              <a:rPr lang="en-GB" smtClean="0"/>
              <a:t>17/11/2024</a:t>
            </a:fld>
            <a:endParaRPr lang="en-GB"/>
          </a:p>
        </p:txBody>
      </p:sp>
      <p:sp>
        <p:nvSpPr>
          <p:cNvPr id="4" name="Footer Placeholder 3">
            <a:extLst>
              <a:ext uri="{FF2B5EF4-FFF2-40B4-BE49-F238E27FC236}">
                <a16:creationId xmlns:a16="http://schemas.microsoft.com/office/drawing/2014/main" id="{8FFD22F3-413A-4C9D-969B-29E5BDDE76CD}"/>
              </a:ext>
            </a:extLst>
          </p:cNvPr>
          <p:cNvSpPr>
            <a:spLocks noGrp="1"/>
          </p:cNvSpPr>
          <p:nvPr>
            <p:ph type="ftr" sz="quarter" idx="11"/>
          </p:nvPr>
        </p:nvSpPr>
        <p:spPr/>
        <p:txBody>
          <a:bodyPr/>
          <a:lstStyle>
            <a:lvl1pPr>
              <a:defRPr>
                <a:solidFill>
                  <a:schemeClr val="accent1">
                    <a:lumMod val="40000"/>
                    <a:lumOff val="60000"/>
                  </a:schemeClr>
                </a:solidFill>
              </a:defRPr>
            </a:lvl1pPr>
          </a:lstStyle>
          <a:p>
            <a:endParaRPr lang="en-GB"/>
          </a:p>
        </p:txBody>
      </p:sp>
      <p:sp>
        <p:nvSpPr>
          <p:cNvPr id="5" name="Slide Number Placeholder 4">
            <a:extLst>
              <a:ext uri="{FF2B5EF4-FFF2-40B4-BE49-F238E27FC236}">
                <a16:creationId xmlns:a16="http://schemas.microsoft.com/office/drawing/2014/main" id="{30C28DCB-BBFF-4236-B0CF-57F49F122CD7}"/>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577BC21B-9209-42BC-86A1-73FA92E0EE59}" type="slidenum">
              <a:rPr lang="en-GB" smtClean="0"/>
              <a:t>‹#›</a:t>
            </a:fld>
            <a:endParaRPr lang="en-GB"/>
          </a:p>
        </p:txBody>
      </p:sp>
    </p:spTree>
    <p:extLst>
      <p:ext uri="{BB962C8B-B14F-4D97-AF65-F5344CB8AC3E}">
        <p14:creationId xmlns:p14="http://schemas.microsoft.com/office/powerpoint/2010/main" val="2620773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action metrics">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p:nvPr>
        </p:nvSpPr>
        <p:spPr/>
        <p:txBody>
          <a:bodyPr>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1B2989D-0853-4660-BFFF-A25AB0CDF165}"/>
              </a:ext>
            </a:extLst>
          </p:cNvPr>
          <p:cNvSpPr>
            <a:spLocks noGrp="1"/>
          </p:cNvSpPr>
          <p:nvPr>
            <p:ph type="body" sz="quarter" idx="13"/>
          </p:nvPr>
        </p:nvSpPr>
        <p:spPr>
          <a:xfrm>
            <a:off x="838200" y="2273300"/>
            <a:ext cx="5905500" cy="584199"/>
          </a:xfrm>
        </p:spPr>
        <p:txBody>
          <a:bodyPr>
            <a:normAutofit/>
          </a:bodyPr>
          <a:lstStyle>
            <a:lvl1pPr marL="0" indent="0">
              <a:buNone/>
              <a:defRPr sz="2000" spc="150" baseline="0">
                <a:solidFill>
                  <a:schemeClr val="tx1">
                    <a:lumMod val="75000"/>
                    <a:lumOff val="25000"/>
                  </a:schemeClr>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838200" y="2857499"/>
            <a:ext cx="5905500" cy="3319463"/>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C899B63C-D7F8-401B-9585-82BA700D5236}"/>
              </a:ext>
            </a:extLst>
          </p:cNvPr>
          <p:cNvSpPr>
            <a:spLocks noGrp="1"/>
          </p:cNvSpPr>
          <p:nvPr>
            <p:ph type="body" sz="quarter" idx="14"/>
          </p:nvPr>
        </p:nvSpPr>
        <p:spPr>
          <a:xfrm>
            <a:off x="7239000" y="2273300"/>
            <a:ext cx="4114800" cy="584199"/>
          </a:xfrm>
        </p:spPr>
        <p:txBody>
          <a:bodyPr>
            <a:normAutofit/>
          </a:bodyPr>
          <a:lstStyle>
            <a:lvl1pPr marL="0" indent="0">
              <a:buNone/>
              <a:defRPr sz="2000" spc="150" baseline="0">
                <a:solidFill>
                  <a:schemeClr val="tx1">
                    <a:lumMod val="75000"/>
                    <a:lumOff val="25000"/>
                  </a:schemeClr>
                </a:solidFill>
                <a:latin typeface="+mj-lt"/>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7239000" y="2857499"/>
            <a:ext cx="4114800" cy="3319463"/>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3A79566-C1F8-443D-A135-C668898477AE}"/>
              </a:ext>
            </a:extLst>
          </p:cNvPr>
          <p:cNvSpPr>
            <a:spLocks noGrp="1"/>
          </p:cNvSpPr>
          <p:nvPr>
            <p:ph type="dt" sz="half" idx="10"/>
          </p:nvPr>
        </p:nvSpPr>
        <p:spPr/>
        <p:txBody>
          <a:bodyPr/>
          <a:lstStyle/>
          <a:p>
            <a:fld id="{B3FF0316-76DC-4B73-BFB5-C66F49004F16}" type="datetimeFigureOut">
              <a:rPr lang="en-GB" smtClean="0"/>
              <a:t>17/11/2024</a:t>
            </a:fld>
            <a:endParaRPr lang="en-GB"/>
          </a:p>
        </p:txBody>
      </p:sp>
      <p:sp>
        <p:nvSpPr>
          <p:cNvPr id="6" name="Footer Placeholder 5">
            <a:extLst>
              <a:ext uri="{FF2B5EF4-FFF2-40B4-BE49-F238E27FC236}">
                <a16:creationId xmlns:a16="http://schemas.microsoft.com/office/drawing/2014/main" id="{035CF363-F733-460B-9E71-BF70442AC3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a:lstStyle/>
          <a:p>
            <a:fld id="{577BC21B-9209-42BC-86A1-73FA92E0EE59}" type="slidenum">
              <a:rPr lang="en-GB" smtClean="0"/>
              <a:t>‹#›</a:t>
            </a:fld>
            <a:endParaRPr lang="en-GB"/>
          </a:p>
        </p:txBody>
      </p:sp>
    </p:spTree>
    <p:extLst>
      <p:ext uri="{BB962C8B-B14F-4D97-AF65-F5344CB8AC3E}">
        <p14:creationId xmlns:p14="http://schemas.microsoft.com/office/powerpoint/2010/main" val="1698950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ction Plan timeline">
    <p:bg>
      <p:bgPr>
        <a:solidFill>
          <a:schemeClr val="accent2"/>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6CCACA03-14EC-47D4-BEE6-B63ECB4E044F}"/>
              </a:ext>
              <a:ext uri="{C183D7F6-B498-43B3-948B-1728B52AA6E4}">
                <adec:decorative xmlns:adec="http://schemas.microsoft.com/office/drawing/2017/decorative" val="1"/>
              </a:ext>
            </a:extLst>
          </p:cNvPr>
          <p:cNvGrpSpPr/>
          <p:nvPr/>
        </p:nvGrpSpPr>
        <p:grpSpPr>
          <a:xfrm>
            <a:off x="2010137" y="3187107"/>
            <a:ext cx="8510121" cy="0"/>
            <a:chOff x="1504814" y="2488864"/>
            <a:chExt cx="8510121" cy="0"/>
          </a:xfrm>
        </p:grpSpPr>
        <p:cxnSp>
          <p:nvCxnSpPr>
            <p:cNvPr id="39" name="Straight Connector 38">
              <a:extLst>
                <a:ext uri="{FF2B5EF4-FFF2-40B4-BE49-F238E27FC236}">
                  <a16:creationId xmlns:a16="http://schemas.microsoft.com/office/drawing/2014/main" id="{C4710A9E-CBA5-493D-B5CC-139FC62249C4}"/>
                </a:ext>
              </a:extLst>
            </p:cNvPr>
            <p:cNvCxnSpPr>
              <a:cxnSpLocks/>
            </p:cNvCxnSpPr>
            <p:nvPr/>
          </p:nvCxnSpPr>
          <p:spPr>
            <a:xfrm>
              <a:off x="1504814"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D45CE7-8994-4CC0-BD04-71AAC7CFA163}"/>
                </a:ext>
              </a:extLst>
            </p:cNvPr>
            <p:cNvCxnSpPr>
              <a:cxnSpLocks/>
            </p:cNvCxnSpPr>
            <p:nvPr/>
          </p:nvCxnSpPr>
          <p:spPr>
            <a:xfrm>
              <a:off x="2301137"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DFA585-826A-437E-9176-21C064BBB72B}"/>
                </a:ext>
              </a:extLst>
            </p:cNvPr>
            <p:cNvCxnSpPr>
              <a:cxnSpLocks/>
            </p:cNvCxnSpPr>
            <p:nvPr/>
          </p:nvCxnSpPr>
          <p:spPr>
            <a:xfrm>
              <a:off x="308377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5B3C9B-FC93-4EF1-99BB-D9EB230D6D92}"/>
                </a:ext>
              </a:extLst>
            </p:cNvPr>
            <p:cNvCxnSpPr>
              <a:cxnSpLocks/>
            </p:cNvCxnSpPr>
            <p:nvPr/>
          </p:nvCxnSpPr>
          <p:spPr>
            <a:xfrm>
              <a:off x="388009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FFFEF5-BF14-46E6-B219-5BCC3B6113CF}"/>
                </a:ext>
              </a:extLst>
            </p:cNvPr>
            <p:cNvCxnSpPr>
              <a:cxnSpLocks/>
            </p:cNvCxnSpPr>
            <p:nvPr/>
          </p:nvCxnSpPr>
          <p:spPr>
            <a:xfrm>
              <a:off x="465589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44E7FFC-B762-4ACD-84B3-C2B55AAFAEED}"/>
                </a:ext>
              </a:extLst>
            </p:cNvPr>
            <p:cNvCxnSpPr>
              <a:cxnSpLocks/>
            </p:cNvCxnSpPr>
            <p:nvPr/>
          </p:nvCxnSpPr>
          <p:spPr>
            <a:xfrm>
              <a:off x="545221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5895E1-3113-48F5-9631-EF2D1266C60F}"/>
                </a:ext>
              </a:extLst>
            </p:cNvPr>
            <p:cNvCxnSpPr>
              <a:cxnSpLocks/>
            </p:cNvCxnSpPr>
            <p:nvPr/>
          </p:nvCxnSpPr>
          <p:spPr>
            <a:xfrm>
              <a:off x="6234858"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7D1DEB0-EAF8-40E3-BD8E-8C6EED6FE460}"/>
                </a:ext>
              </a:extLst>
            </p:cNvPr>
            <p:cNvCxnSpPr>
              <a:cxnSpLocks/>
            </p:cNvCxnSpPr>
            <p:nvPr/>
          </p:nvCxnSpPr>
          <p:spPr>
            <a:xfrm>
              <a:off x="7031181"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26C3DA1-7D93-48EF-8CEC-2ACF2F8DE9A4}"/>
                </a:ext>
              </a:extLst>
            </p:cNvPr>
            <p:cNvCxnSpPr>
              <a:cxnSpLocks/>
            </p:cNvCxnSpPr>
            <p:nvPr/>
          </p:nvCxnSpPr>
          <p:spPr>
            <a:xfrm>
              <a:off x="7813820"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14406CB-AC07-4D7D-93A5-8D4F6DED9533}"/>
                </a:ext>
              </a:extLst>
            </p:cNvPr>
            <p:cNvCxnSpPr>
              <a:cxnSpLocks/>
            </p:cNvCxnSpPr>
            <p:nvPr/>
          </p:nvCxnSpPr>
          <p:spPr>
            <a:xfrm>
              <a:off x="8610143"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B2D9714-1A66-42E1-9E27-6B9ECD048D7D}"/>
                </a:ext>
              </a:extLst>
            </p:cNvPr>
            <p:cNvCxnSpPr>
              <a:cxnSpLocks/>
            </p:cNvCxnSpPr>
            <p:nvPr/>
          </p:nvCxnSpPr>
          <p:spPr>
            <a:xfrm>
              <a:off x="9399625"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96" name="Title 1">
            <a:extLst>
              <a:ext uri="{FF2B5EF4-FFF2-40B4-BE49-F238E27FC236}">
                <a16:creationId xmlns:a16="http://schemas.microsoft.com/office/drawing/2014/main" id="{E6A0F68A-0727-499C-95A1-8309DB6E45A7}"/>
              </a:ext>
            </a:extLst>
          </p:cNvPr>
          <p:cNvSpPr>
            <a:spLocks noGrp="1"/>
          </p:cNvSpPr>
          <p:nvPr>
            <p:ph type="title"/>
          </p:nvPr>
        </p:nvSpPr>
        <p:spPr>
          <a:xfrm>
            <a:off x="838200" y="365125"/>
            <a:ext cx="10515600" cy="1325563"/>
          </a:xfrm>
        </p:spPr>
        <p:txBody>
          <a:bodyPr>
            <a:normAutofit/>
          </a:bodyPr>
          <a:lstStyle>
            <a:lvl1pPr>
              <a:defRPr sz="3600" spc="150" baseline="0">
                <a:solidFill>
                  <a:schemeClr val="accent3"/>
                </a:solidFill>
              </a:defRPr>
            </a:lvl1pPr>
          </a:lstStyle>
          <a:p>
            <a:r>
              <a:rPr lang="en-US"/>
              <a:t>Click to edit Master title style</a:t>
            </a:r>
            <a:endParaRPr lang="en-ZA" dirty="0"/>
          </a:p>
        </p:txBody>
      </p:sp>
      <p:sp>
        <p:nvSpPr>
          <p:cNvPr id="89" name="Text Placeholder 14">
            <a:extLst>
              <a:ext uri="{FF2B5EF4-FFF2-40B4-BE49-F238E27FC236}">
                <a16:creationId xmlns:a16="http://schemas.microsoft.com/office/drawing/2014/main" id="{9E84D4A7-DE99-4167-A427-92C589A8F223}"/>
              </a:ext>
            </a:extLst>
          </p:cNvPr>
          <p:cNvSpPr>
            <a:spLocks noGrp="1"/>
          </p:cNvSpPr>
          <p:nvPr>
            <p:ph type="body" sz="quarter" idx="43" hasCustomPrompt="1"/>
          </p:nvPr>
        </p:nvSpPr>
        <p:spPr>
          <a:xfrm>
            <a:off x="1992423" y="2278154"/>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90" name="Text Placeholder 14">
            <a:extLst>
              <a:ext uri="{FF2B5EF4-FFF2-40B4-BE49-F238E27FC236}">
                <a16:creationId xmlns:a16="http://schemas.microsoft.com/office/drawing/2014/main" id="{C09CE6BD-58EB-42C6-B22B-075DF5051D2B}"/>
              </a:ext>
            </a:extLst>
          </p:cNvPr>
          <p:cNvSpPr>
            <a:spLocks noGrp="1"/>
          </p:cNvSpPr>
          <p:nvPr>
            <p:ph type="body" sz="quarter" idx="44" hasCustomPrompt="1"/>
          </p:nvPr>
        </p:nvSpPr>
        <p:spPr>
          <a:xfrm>
            <a:off x="4360668" y="2278154"/>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91" name="Text Placeholder 14">
            <a:extLst>
              <a:ext uri="{FF2B5EF4-FFF2-40B4-BE49-F238E27FC236}">
                <a16:creationId xmlns:a16="http://schemas.microsoft.com/office/drawing/2014/main" id="{C1AF7B1F-6DB6-49A0-AD34-4861FF0338F6}"/>
              </a:ext>
            </a:extLst>
          </p:cNvPr>
          <p:cNvSpPr>
            <a:spLocks noGrp="1"/>
          </p:cNvSpPr>
          <p:nvPr>
            <p:ph type="body" sz="quarter" idx="45" hasCustomPrompt="1"/>
          </p:nvPr>
        </p:nvSpPr>
        <p:spPr>
          <a:xfrm>
            <a:off x="8307743" y="2278154"/>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87" name="Text Placeholder 14">
            <a:extLst>
              <a:ext uri="{FF2B5EF4-FFF2-40B4-BE49-F238E27FC236}">
                <a16:creationId xmlns:a16="http://schemas.microsoft.com/office/drawing/2014/main" id="{219C4732-665F-4187-9762-2C96D2457C95}"/>
              </a:ext>
            </a:extLst>
          </p:cNvPr>
          <p:cNvSpPr>
            <a:spLocks noGrp="1"/>
          </p:cNvSpPr>
          <p:nvPr>
            <p:ph type="body" sz="quarter" idx="41" hasCustomPrompt="1"/>
          </p:nvPr>
        </p:nvSpPr>
        <p:spPr>
          <a:xfrm>
            <a:off x="505322" y="2933787"/>
            <a:ext cx="1194201" cy="501726"/>
          </a:xfrm>
          <a:prstGeom prst="rect">
            <a:avLst/>
          </a:prstGeom>
        </p:spPr>
        <p:txBody>
          <a:bodyPr anchor="ctr"/>
          <a:lstStyle>
            <a:lvl1pPr marL="0" indent="0" algn="ctr">
              <a:buNone/>
              <a:defRPr sz="1800" cap="none" spc="150" baseline="0">
                <a:solidFill>
                  <a:schemeClr val="accent3"/>
                </a:solidFill>
                <a:latin typeface="+mj-lt"/>
              </a:defRPr>
            </a:lvl1pPr>
          </a:lstStyle>
          <a:p>
            <a:pPr lvl="0"/>
            <a:r>
              <a:rPr lang="en-US" dirty="0"/>
              <a:t>Add year</a:t>
            </a:r>
          </a:p>
        </p:txBody>
      </p:sp>
      <p:sp>
        <p:nvSpPr>
          <p:cNvPr id="51" name="Text Placeholder 14">
            <a:extLst>
              <a:ext uri="{FF2B5EF4-FFF2-40B4-BE49-F238E27FC236}">
                <a16:creationId xmlns:a16="http://schemas.microsoft.com/office/drawing/2014/main" id="{51D05C92-1F9A-43C1-B638-401D3A3B8D13}"/>
              </a:ext>
            </a:extLst>
          </p:cNvPr>
          <p:cNvSpPr>
            <a:spLocks noGrp="1"/>
          </p:cNvSpPr>
          <p:nvPr>
            <p:ph type="body" sz="quarter" idx="17" hasCustomPrompt="1"/>
          </p:nvPr>
        </p:nvSpPr>
        <p:spPr>
          <a:xfrm>
            <a:off x="167540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2" name="Text Placeholder 14">
            <a:extLst>
              <a:ext uri="{FF2B5EF4-FFF2-40B4-BE49-F238E27FC236}">
                <a16:creationId xmlns:a16="http://schemas.microsoft.com/office/drawing/2014/main" id="{61D70152-6545-4E82-B3D3-F85F84D399F3}"/>
              </a:ext>
            </a:extLst>
          </p:cNvPr>
          <p:cNvSpPr>
            <a:spLocks noGrp="1"/>
          </p:cNvSpPr>
          <p:nvPr>
            <p:ph type="body" sz="quarter" idx="18" hasCustomPrompt="1"/>
          </p:nvPr>
        </p:nvSpPr>
        <p:spPr>
          <a:xfrm>
            <a:off x="246481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3" name="Text Placeholder 14">
            <a:extLst>
              <a:ext uri="{FF2B5EF4-FFF2-40B4-BE49-F238E27FC236}">
                <a16:creationId xmlns:a16="http://schemas.microsoft.com/office/drawing/2014/main" id="{EFA606CE-DE05-4C02-BBC5-E72C9E6212EB}"/>
              </a:ext>
            </a:extLst>
          </p:cNvPr>
          <p:cNvSpPr>
            <a:spLocks noGrp="1"/>
          </p:cNvSpPr>
          <p:nvPr>
            <p:ph type="body" sz="quarter" idx="19" hasCustomPrompt="1"/>
          </p:nvPr>
        </p:nvSpPr>
        <p:spPr>
          <a:xfrm>
            <a:off x="325423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4" name="Text Placeholder 14">
            <a:extLst>
              <a:ext uri="{FF2B5EF4-FFF2-40B4-BE49-F238E27FC236}">
                <a16:creationId xmlns:a16="http://schemas.microsoft.com/office/drawing/2014/main" id="{FBCB61EA-E1D4-41F2-BED6-A9F6FB198384}"/>
              </a:ext>
            </a:extLst>
          </p:cNvPr>
          <p:cNvSpPr>
            <a:spLocks noGrp="1"/>
          </p:cNvSpPr>
          <p:nvPr>
            <p:ph type="body" sz="quarter" idx="20" hasCustomPrompt="1"/>
          </p:nvPr>
        </p:nvSpPr>
        <p:spPr>
          <a:xfrm>
            <a:off x="404364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5" name="Text Placeholder 14">
            <a:extLst>
              <a:ext uri="{FF2B5EF4-FFF2-40B4-BE49-F238E27FC236}">
                <a16:creationId xmlns:a16="http://schemas.microsoft.com/office/drawing/2014/main" id="{70FD0F91-278E-48A6-B43D-8B03EA4EA88D}"/>
              </a:ext>
            </a:extLst>
          </p:cNvPr>
          <p:cNvSpPr>
            <a:spLocks noGrp="1"/>
          </p:cNvSpPr>
          <p:nvPr>
            <p:ph type="body" sz="quarter" idx="21" hasCustomPrompt="1"/>
          </p:nvPr>
        </p:nvSpPr>
        <p:spPr>
          <a:xfrm>
            <a:off x="483306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6" name="Text Placeholder 14">
            <a:extLst>
              <a:ext uri="{FF2B5EF4-FFF2-40B4-BE49-F238E27FC236}">
                <a16:creationId xmlns:a16="http://schemas.microsoft.com/office/drawing/2014/main" id="{DE82F9DE-C40F-48AB-BB22-A214CA8ACBF5}"/>
              </a:ext>
            </a:extLst>
          </p:cNvPr>
          <p:cNvSpPr>
            <a:spLocks noGrp="1"/>
          </p:cNvSpPr>
          <p:nvPr>
            <p:ph type="body" sz="quarter" idx="22" hasCustomPrompt="1"/>
          </p:nvPr>
        </p:nvSpPr>
        <p:spPr>
          <a:xfrm>
            <a:off x="562247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7" name="Text Placeholder 14">
            <a:extLst>
              <a:ext uri="{FF2B5EF4-FFF2-40B4-BE49-F238E27FC236}">
                <a16:creationId xmlns:a16="http://schemas.microsoft.com/office/drawing/2014/main" id="{33ABCCCB-89D5-40A9-AEC0-466B010C6B42}"/>
              </a:ext>
            </a:extLst>
          </p:cNvPr>
          <p:cNvSpPr>
            <a:spLocks noGrp="1"/>
          </p:cNvSpPr>
          <p:nvPr>
            <p:ph type="body" sz="quarter" idx="23" hasCustomPrompt="1"/>
          </p:nvPr>
        </p:nvSpPr>
        <p:spPr>
          <a:xfrm>
            <a:off x="641189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8" name="Text Placeholder 14">
            <a:extLst>
              <a:ext uri="{FF2B5EF4-FFF2-40B4-BE49-F238E27FC236}">
                <a16:creationId xmlns:a16="http://schemas.microsoft.com/office/drawing/2014/main" id="{1D0535B7-5BC0-4708-82F7-7D14D62E94DC}"/>
              </a:ext>
            </a:extLst>
          </p:cNvPr>
          <p:cNvSpPr>
            <a:spLocks noGrp="1"/>
          </p:cNvSpPr>
          <p:nvPr>
            <p:ph type="body" sz="quarter" idx="24" hasCustomPrompt="1"/>
          </p:nvPr>
        </p:nvSpPr>
        <p:spPr>
          <a:xfrm>
            <a:off x="720130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9" name="Text Placeholder 14">
            <a:extLst>
              <a:ext uri="{FF2B5EF4-FFF2-40B4-BE49-F238E27FC236}">
                <a16:creationId xmlns:a16="http://schemas.microsoft.com/office/drawing/2014/main" id="{5449361D-E11C-4767-821C-0FDAF402E9E2}"/>
              </a:ext>
            </a:extLst>
          </p:cNvPr>
          <p:cNvSpPr>
            <a:spLocks noGrp="1"/>
          </p:cNvSpPr>
          <p:nvPr>
            <p:ph type="body" sz="quarter" idx="25" hasCustomPrompt="1"/>
          </p:nvPr>
        </p:nvSpPr>
        <p:spPr>
          <a:xfrm>
            <a:off x="799072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0" name="Text Placeholder 14">
            <a:extLst>
              <a:ext uri="{FF2B5EF4-FFF2-40B4-BE49-F238E27FC236}">
                <a16:creationId xmlns:a16="http://schemas.microsoft.com/office/drawing/2014/main" id="{A3DCC9EB-7694-41C4-BC92-B8601D276892}"/>
              </a:ext>
            </a:extLst>
          </p:cNvPr>
          <p:cNvSpPr>
            <a:spLocks noGrp="1"/>
          </p:cNvSpPr>
          <p:nvPr>
            <p:ph type="body" sz="quarter" idx="26" hasCustomPrompt="1"/>
          </p:nvPr>
        </p:nvSpPr>
        <p:spPr>
          <a:xfrm>
            <a:off x="878013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1" name="Text Placeholder 14">
            <a:extLst>
              <a:ext uri="{FF2B5EF4-FFF2-40B4-BE49-F238E27FC236}">
                <a16:creationId xmlns:a16="http://schemas.microsoft.com/office/drawing/2014/main" id="{BD38137E-9ACF-40DA-8D9E-C7E7735997AB}"/>
              </a:ext>
            </a:extLst>
          </p:cNvPr>
          <p:cNvSpPr>
            <a:spLocks noGrp="1"/>
          </p:cNvSpPr>
          <p:nvPr>
            <p:ph type="body" sz="quarter" idx="27" hasCustomPrompt="1"/>
          </p:nvPr>
        </p:nvSpPr>
        <p:spPr>
          <a:xfrm>
            <a:off x="956955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2" name="Text Placeholder 14">
            <a:extLst>
              <a:ext uri="{FF2B5EF4-FFF2-40B4-BE49-F238E27FC236}">
                <a16:creationId xmlns:a16="http://schemas.microsoft.com/office/drawing/2014/main" id="{EE89F314-B633-4E62-84CE-944B56AFBB06}"/>
              </a:ext>
            </a:extLst>
          </p:cNvPr>
          <p:cNvSpPr>
            <a:spLocks noGrp="1"/>
          </p:cNvSpPr>
          <p:nvPr>
            <p:ph type="body" sz="quarter" idx="28" hasCustomPrompt="1"/>
          </p:nvPr>
        </p:nvSpPr>
        <p:spPr>
          <a:xfrm>
            <a:off x="10358963"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92" name="Text Placeholder 14">
            <a:extLst>
              <a:ext uri="{FF2B5EF4-FFF2-40B4-BE49-F238E27FC236}">
                <a16:creationId xmlns:a16="http://schemas.microsoft.com/office/drawing/2014/main" id="{33A6FB8A-7512-4446-BFA3-C9F691C7136A}"/>
              </a:ext>
            </a:extLst>
          </p:cNvPr>
          <p:cNvSpPr>
            <a:spLocks noGrp="1"/>
          </p:cNvSpPr>
          <p:nvPr>
            <p:ph type="body" sz="quarter" idx="46" hasCustomPrompt="1"/>
          </p:nvPr>
        </p:nvSpPr>
        <p:spPr>
          <a:xfrm>
            <a:off x="1992423" y="4374107"/>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93" name="Text Placeholder 14">
            <a:extLst>
              <a:ext uri="{FF2B5EF4-FFF2-40B4-BE49-F238E27FC236}">
                <a16:creationId xmlns:a16="http://schemas.microsoft.com/office/drawing/2014/main" id="{D42CD586-DF87-463D-97BA-C3EEAD955DCA}"/>
              </a:ext>
            </a:extLst>
          </p:cNvPr>
          <p:cNvSpPr>
            <a:spLocks noGrp="1"/>
          </p:cNvSpPr>
          <p:nvPr>
            <p:ph type="body" sz="quarter" idx="47" hasCustomPrompt="1"/>
          </p:nvPr>
        </p:nvSpPr>
        <p:spPr>
          <a:xfrm>
            <a:off x="5939498" y="4374107"/>
            <a:ext cx="1440088" cy="586248"/>
          </a:xfrm>
          <a:prstGeom prst="rect">
            <a:avLst/>
          </a:prstGeom>
        </p:spPr>
        <p:txBody>
          <a:bodyPr anchor="ctr">
            <a:noAutofit/>
          </a:bodyPr>
          <a:lstStyle>
            <a:lvl1pPr marL="0" indent="0" algn="ctr">
              <a:lnSpc>
                <a:spcPct val="100000"/>
              </a:lnSpc>
              <a:spcBef>
                <a:spcPts val="0"/>
              </a:spcBef>
              <a:buNone/>
              <a:defRPr sz="1400" b="1" cap="none" spc="0" baseline="0">
                <a:solidFill>
                  <a:schemeClr val="accent3"/>
                </a:solidFill>
                <a:latin typeface="+mn-lt"/>
              </a:defRPr>
            </a:lvl1pPr>
          </a:lstStyle>
          <a:p>
            <a:pPr lvl="0"/>
            <a:r>
              <a:rPr lang="en-US" dirty="0"/>
              <a:t>Click to add text</a:t>
            </a:r>
          </a:p>
        </p:txBody>
      </p:sp>
      <p:sp>
        <p:nvSpPr>
          <p:cNvPr id="94" name="Text Placeholder 14">
            <a:extLst>
              <a:ext uri="{FF2B5EF4-FFF2-40B4-BE49-F238E27FC236}">
                <a16:creationId xmlns:a16="http://schemas.microsoft.com/office/drawing/2014/main" id="{8C54AC2A-EE67-4CE1-A609-3D48D72B776A}"/>
              </a:ext>
            </a:extLst>
          </p:cNvPr>
          <p:cNvSpPr>
            <a:spLocks noGrp="1"/>
          </p:cNvSpPr>
          <p:nvPr>
            <p:ph type="body" sz="quarter" idx="48" hasCustomPrompt="1"/>
          </p:nvPr>
        </p:nvSpPr>
        <p:spPr>
          <a:xfrm>
            <a:off x="9886573" y="4374107"/>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88" name="Text Placeholder 14">
            <a:extLst>
              <a:ext uri="{FF2B5EF4-FFF2-40B4-BE49-F238E27FC236}">
                <a16:creationId xmlns:a16="http://schemas.microsoft.com/office/drawing/2014/main" id="{74C0BF44-B305-42B0-B0F9-9C5CF3ADDF1D}"/>
              </a:ext>
            </a:extLst>
          </p:cNvPr>
          <p:cNvSpPr>
            <a:spLocks noGrp="1"/>
          </p:cNvSpPr>
          <p:nvPr>
            <p:ph type="body" sz="quarter" idx="42" hasCustomPrompt="1"/>
          </p:nvPr>
        </p:nvSpPr>
        <p:spPr>
          <a:xfrm>
            <a:off x="505322" y="4945105"/>
            <a:ext cx="1194201" cy="501726"/>
          </a:xfrm>
          <a:prstGeom prst="rect">
            <a:avLst/>
          </a:prstGeom>
        </p:spPr>
        <p:txBody>
          <a:bodyPr anchor="ctr"/>
          <a:lstStyle>
            <a:lvl1pPr marL="0" indent="0" algn="ctr">
              <a:buNone/>
              <a:defRPr sz="1800" cap="none" spc="150" baseline="0">
                <a:solidFill>
                  <a:schemeClr val="accent3"/>
                </a:solidFill>
                <a:latin typeface="+mj-lt"/>
              </a:defRPr>
            </a:lvl1pPr>
          </a:lstStyle>
          <a:p>
            <a:pPr lvl="0"/>
            <a:r>
              <a:rPr lang="en-US" dirty="0"/>
              <a:t>Add year</a:t>
            </a:r>
          </a:p>
        </p:txBody>
      </p:sp>
      <p:sp>
        <p:nvSpPr>
          <p:cNvPr id="63" name="Text Placeholder 14">
            <a:extLst>
              <a:ext uri="{FF2B5EF4-FFF2-40B4-BE49-F238E27FC236}">
                <a16:creationId xmlns:a16="http://schemas.microsoft.com/office/drawing/2014/main" id="{6FE73737-7C31-42CB-BFD0-634D8A8E8C90}"/>
              </a:ext>
            </a:extLst>
          </p:cNvPr>
          <p:cNvSpPr>
            <a:spLocks noGrp="1"/>
          </p:cNvSpPr>
          <p:nvPr>
            <p:ph type="body" sz="quarter" idx="29" hasCustomPrompt="1"/>
          </p:nvPr>
        </p:nvSpPr>
        <p:spPr>
          <a:xfrm>
            <a:off x="167540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4" name="Text Placeholder 14">
            <a:extLst>
              <a:ext uri="{FF2B5EF4-FFF2-40B4-BE49-F238E27FC236}">
                <a16:creationId xmlns:a16="http://schemas.microsoft.com/office/drawing/2014/main" id="{4DA40CD4-92C2-4789-B68D-576AF3D450C0}"/>
              </a:ext>
            </a:extLst>
          </p:cNvPr>
          <p:cNvSpPr>
            <a:spLocks noGrp="1"/>
          </p:cNvSpPr>
          <p:nvPr>
            <p:ph type="body" sz="quarter" idx="30" hasCustomPrompt="1"/>
          </p:nvPr>
        </p:nvSpPr>
        <p:spPr>
          <a:xfrm>
            <a:off x="246481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5" name="Text Placeholder 14">
            <a:extLst>
              <a:ext uri="{FF2B5EF4-FFF2-40B4-BE49-F238E27FC236}">
                <a16:creationId xmlns:a16="http://schemas.microsoft.com/office/drawing/2014/main" id="{4A5AFB08-8150-4C14-9F82-0B1F5DED9F55}"/>
              </a:ext>
            </a:extLst>
          </p:cNvPr>
          <p:cNvSpPr>
            <a:spLocks noGrp="1"/>
          </p:cNvSpPr>
          <p:nvPr>
            <p:ph type="body" sz="quarter" idx="31" hasCustomPrompt="1"/>
          </p:nvPr>
        </p:nvSpPr>
        <p:spPr>
          <a:xfrm>
            <a:off x="325423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6" name="Text Placeholder 14">
            <a:extLst>
              <a:ext uri="{FF2B5EF4-FFF2-40B4-BE49-F238E27FC236}">
                <a16:creationId xmlns:a16="http://schemas.microsoft.com/office/drawing/2014/main" id="{1D6EC66A-5BE5-43CF-9F86-A8CB3797C35F}"/>
              </a:ext>
            </a:extLst>
          </p:cNvPr>
          <p:cNvSpPr>
            <a:spLocks noGrp="1"/>
          </p:cNvSpPr>
          <p:nvPr>
            <p:ph type="body" sz="quarter" idx="32" hasCustomPrompt="1"/>
          </p:nvPr>
        </p:nvSpPr>
        <p:spPr>
          <a:xfrm>
            <a:off x="404364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7" name="Text Placeholder 14">
            <a:extLst>
              <a:ext uri="{FF2B5EF4-FFF2-40B4-BE49-F238E27FC236}">
                <a16:creationId xmlns:a16="http://schemas.microsoft.com/office/drawing/2014/main" id="{EFC396DD-0647-4848-8B50-CE40E10F5B44}"/>
              </a:ext>
            </a:extLst>
          </p:cNvPr>
          <p:cNvSpPr>
            <a:spLocks noGrp="1"/>
          </p:cNvSpPr>
          <p:nvPr>
            <p:ph type="body" sz="quarter" idx="33" hasCustomPrompt="1"/>
          </p:nvPr>
        </p:nvSpPr>
        <p:spPr>
          <a:xfrm>
            <a:off x="483306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8" name="Text Placeholder 14">
            <a:extLst>
              <a:ext uri="{FF2B5EF4-FFF2-40B4-BE49-F238E27FC236}">
                <a16:creationId xmlns:a16="http://schemas.microsoft.com/office/drawing/2014/main" id="{1FF89666-7305-4794-B4BD-808C35000666}"/>
              </a:ext>
            </a:extLst>
          </p:cNvPr>
          <p:cNvSpPr>
            <a:spLocks noGrp="1"/>
          </p:cNvSpPr>
          <p:nvPr>
            <p:ph type="body" sz="quarter" idx="34" hasCustomPrompt="1"/>
          </p:nvPr>
        </p:nvSpPr>
        <p:spPr>
          <a:xfrm>
            <a:off x="562247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9" name="Text Placeholder 14">
            <a:extLst>
              <a:ext uri="{FF2B5EF4-FFF2-40B4-BE49-F238E27FC236}">
                <a16:creationId xmlns:a16="http://schemas.microsoft.com/office/drawing/2014/main" id="{9BD3D8F6-3FF6-4B96-BA03-30FB4F6D76DB}"/>
              </a:ext>
            </a:extLst>
          </p:cNvPr>
          <p:cNvSpPr>
            <a:spLocks noGrp="1"/>
          </p:cNvSpPr>
          <p:nvPr>
            <p:ph type="body" sz="quarter" idx="35" hasCustomPrompt="1"/>
          </p:nvPr>
        </p:nvSpPr>
        <p:spPr>
          <a:xfrm>
            <a:off x="641189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0" name="Text Placeholder 14">
            <a:extLst>
              <a:ext uri="{FF2B5EF4-FFF2-40B4-BE49-F238E27FC236}">
                <a16:creationId xmlns:a16="http://schemas.microsoft.com/office/drawing/2014/main" id="{F2AFC477-965D-4BA3-A188-6A4F587892D5}"/>
              </a:ext>
            </a:extLst>
          </p:cNvPr>
          <p:cNvSpPr>
            <a:spLocks noGrp="1"/>
          </p:cNvSpPr>
          <p:nvPr>
            <p:ph type="body" sz="quarter" idx="36" hasCustomPrompt="1"/>
          </p:nvPr>
        </p:nvSpPr>
        <p:spPr>
          <a:xfrm>
            <a:off x="720130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1" name="Text Placeholder 14">
            <a:extLst>
              <a:ext uri="{FF2B5EF4-FFF2-40B4-BE49-F238E27FC236}">
                <a16:creationId xmlns:a16="http://schemas.microsoft.com/office/drawing/2014/main" id="{F6EB6F48-2407-46CA-95B2-70B17EA74001}"/>
              </a:ext>
            </a:extLst>
          </p:cNvPr>
          <p:cNvSpPr>
            <a:spLocks noGrp="1"/>
          </p:cNvSpPr>
          <p:nvPr>
            <p:ph type="body" sz="quarter" idx="37" hasCustomPrompt="1"/>
          </p:nvPr>
        </p:nvSpPr>
        <p:spPr>
          <a:xfrm>
            <a:off x="799072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2" name="Text Placeholder 14">
            <a:extLst>
              <a:ext uri="{FF2B5EF4-FFF2-40B4-BE49-F238E27FC236}">
                <a16:creationId xmlns:a16="http://schemas.microsoft.com/office/drawing/2014/main" id="{874C7977-2056-446D-90E9-28D00C4B59FC}"/>
              </a:ext>
            </a:extLst>
          </p:cNvPr>
          <p:cNvSpPr>
            <a:spLocks noGrp="1"/>
          </p:cNvSpPr>
          <p:nvPr>
            <p:ph type="body" sz="quarter" idx="38" hasCustomPrompt="1"/>
          </p:nvPr>
        </p:nvSpPr>
        <p:spPr>
          <a:xfrm>
            <a:off x="878013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3" name="Text Placeholder 14">
            <a:extLst>
              <a:ext uri="{FF2B5EF4-FFF2-40B4-BE49-F238E27FC236}">
                <a16:creationId xmlns:a16="http://schemas.microsoft.com/office/drawing/2014/main" id="{048C1ACA-454B-423E-BB16-5464DAF12500}"/>
              </a:ext>
            </a:extLst>
          </p:cNvPr>
          <p:cNvSpPr>
            <a:spLocks noGrp="1"/>
          </p:cNvSpPr>
          <p:nvPr>
            <p:ph type="body" sz="quarter" idx="39" hasCustomPrompt="1"/>
          </p:nvPr>
        </p:nvSpPr>
        <p:spPr>
          <a:xfrm>
            <a:off x="956955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4" name="Text Placeholder 14">
            <a:extLst>
              <a:ext uri="{FF2B5EF4-FFF2-40B4-BE49-F238E27FC236}">
                <a16:creationId xmlns:a16="http://schemas.microsoft.com/office/drawing/2014/main" id="{BB8AA39F-7BE2-43FB-8E8D-5DF11D7BB210}"/>
              </a:ext>
            </a:extLst>
          </p:cNvPr>
          <p:cNvSpPr>
            <a:spLocks noGrp="1"/>
          </p:cNvSpPr>
          <p:nvPr>
            <p:ph type="body" sz="quarter" idx="40" hasCustomPrompt="1"/>
          </p:nvPr>
        </p:nvSpPr>
        <p:spPr>
          <a:xfrm>
            <a:off x="10358963"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grpSp>
        <p:nvGrpSpPr>
          <p:cNvPr id="75" name="Group 74">
            <a:extLst>
              <a:ext uri="{FF2B5EF4-FFF2-40B4-BE49-F238E27FC236}">
                <a16:creationId xmlns:a16="http://schemas.microsoft.com/office/drawing/2014/main" id="{62D2517F-DF00-48B8-8095-407130F94F03}"/>
              </a:ext>
              <a:ext uri="{C183D7F6-B498-43B3-948B-1728B52AA6E4}">
                <adec:decorative xmlns:adec="http://schemas.microsoft.com/office/drawing/2017/decorative" val="1"/>
              </a:ext>
            </a:extLst>
          </p:cNvPr>
          <p:cNvGrpSpPr/>
          <p:nvPr/>
        </p:nvGrpSpPr>
        <p:grpSpPr>
          <a:xfrm>
            <a:off x="2010137" y="5202176"/>
            <a:ext cx="8510121" cy="0"/>
            <a:chOff x="1504814" y="2488864"/>
            <a:chExt cx="8510121" cy="0"/>
          </a:xfrm>
        </p:grpSpPr>
        <p:cxnSp>
          <p:nvCxnSpPr>
            <p:cNvPr id="76" name="Straight Connector 75">
              <a:extLst>
                <a:ext uri="{FF2B5EF4-FFF2-40B4-BE49-F238E27FC236}">
                  <a16:creationId xmlns:a16="http://schemas.microsoft.com/office/drawing/2014/main" id="{72AEFBFE-6B89-41EE-8770-613491FB7563}"/>
                </a:ext>
              </a:extLst>
            </p:cNvPr>
            <p:cNvCxnSpPr>
              <a:cxnSpLocks/>
            </p:cNvCxnSpPr>
            <p:nvPr/>
          </p:nvCxnSpPr>
          <p:spPr>
            <a:xfrm>
              <a:off x="1504814"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0032413-BD5B-44B0-9AF8-FB962DDD4F14}"/>
                </a:ext>
              </a:extLst>
            </p:cNvPr>
            <p:cNvCxnSpPr>
              <a:cxnSpLocks/>
            </p:cNvCxnSpPr>
            <p:nvPr/>
          </p:nvCxnSpPr>
          <p:spPr>
            <a:xfrm>
              <a:off x="2301137"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11B4DFE-FB04-4D74-96E3-5FE5364A24CF}"/>
                </a:ext>
              </a:extLst>
            </p:cNvPr>
            <p:cNvCxnSpPr>
              <a:cxnSpLocks/>
            </p:cNvCxnSpPr>
            <p:nvPr/>
          </p:nvCxnSpPr>
          <p:spPr>
            <a:xfrm>
              <a:off x="308377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2ED06F7-47A0-46BC-A791-392E0C544393}"/>
                </a:ext>
              </a:extLst>
            </p:cNvPr>
            <p:cNvCxnSpPr>
              <a:cxnSpLocks/>
            </p:cNvCxnSpPr>
            <p:nvPr/>
          </p:nvCxnSpPr>
          <p:spPr>
            <a:xfrm>
              <a:off x="388009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B3FC7F1-6C95-4F18-A762-7BE32A479979}"/>
                </a:ext>
              </a:extLst>
            </p:cNvPr>
            <p:cNvCxnSpPr>
              <a:cxnSpLocks/>
            </p:cNvCxnSpPr>
            <p:nvPr/>
          </p:nvCxnSpPr>
          <p:spPr>
            <a:xfrm>
              <a:off x="465589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271918A-EDC0-4C6D-B72F-CC7E54C18398}"/>
                </a:ext>
              </a:extLst>
            </p:cNvPr>
            <p:cNvCxnSpPr>
              <a:cxnSpLocks/>
            </p:cNvCxnSpPr>
            <p:nvPr/>
          </p:nvCxnSpPr>
          <p:spPr>
            <a:xfrm>
              <a:off x="545221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04B2F3B-73A6-41EE-A345-0376CF1EDBD0}"/>
                </a:ext>
              </a:extLst>
            </p:cNvPr>
            <p:cNvCxnSpPr>
              <a:cxnSpLocks/>
            </p:cNvCxnSpPr>
            <p:nvPr/>
          </p:nvCxnSpPr>
          <p:spPr>
            <a:xfrm>
              <a:off x="6234858"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2D8362D-073F-453B-9A91-F82F01DBDA51}"/>
                </a:ext>
              </a:extLst>
            </p:cNvPr>
            <p:cNvCxnSpPr>
              <a:cxnSpLocks/>
            </p:cNvCxnSpPr>
            <p:nvPr/>
          </p:nvCxnSpPr>
          <p:spPr>
            <a:xfrm>
              <a:off x="7031181"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2C56365-23C8-4529-A6A2-0AB76CCFC4BA}"/>
                </a:ext>
              </a:extLst>
            </p:cNvPr>
            <p:cNvCxnSpPr>
              <a:cxnSpLocks/>
            </p:cNvCxnSpPr>
            <p:nvPr/>
          </p:nvCxnSpPr>
          <p:spPr>
            <a:xfrm>
              <a:off x="7813820"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1C3BBF4-4A90-45E3-96FF-711A6B5408CA}"/>
                </a:ext>
              </a:extLst>
            </p:cNvPr>
            <p:cNvCxnSpPr>
              <a:cxnSpLocks/>
            </p:cNvCxnSpPr>
            <p:nvPr/>
          </p:nvCxnSpPr>
          <p:spPr>
            <a:xfrm>
              <a:off x="8610143"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D93A3F6-C6AD-4513-9778-8809ADD38A07}"/>
                </a:ext>
              </a:extLst>
            </p:cNvPr>
            <p:cNvCxnSpPr>
              <a:cxnSpLocks/>
            </p:cNvCxnSpPr>
            <p:nvPr/>
          </p:nvCxnSpPr>
          <p:spPr>
            <a:xfrm>
              <a:off x="9399625"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0" name="Date Placeholder 6">
            <a:extLst>
              <a:ext uri="{FF2B5EF4-FFF2-40B4-BE49-F238E27FC236}">
                <a16:creationId xmlns:a16="http://schemas.microsoft.com/office/drawing/2014/main" id="{6158D8AE-71AF-4860-8A9B-A65970DCDF08}"/>
              </a:ext>
            </a:extLst>
          </p:cNvPr>
          <p:cNvSpPr>
            <a:spLocks noGrp="1"/>
          </p:cNvSpPr>
          <p:nvPr>
            <p:ph type="dt" sz="half" idx="10"/>
          </p:nvPr>
        </p:nvSpPr>
        <p:spPr>
          <a:xfrm>
            <a:off x="838200" y="6356350"/>
            <a:ext cx="2743200" cy="365125"/>
          </a:xfrm>
        </p:spPr>
        <p:txBody>
          <a:bodyPr/>
          <a:lstStyle>
            <a:lvl1pPr>
              <a:defRPr sz="900">
                <a:solidFill>
                  <a:schemeClr val="accent2">
                    <a:lumMod val="40000"/>
                    <a:lumOff val="60000"/>
                  </a:schemeClr>
                </a:solidFill>
              </a:defRPr>
            </a:lvl1pPr>
          </a:lstStyle>
          <a:p>
            <a:fld id="{B3FF0316-76DC-4B73-BFB5-C66F49004F16}" type="datetimeFigureOut">
              <a:rPr lang="en-GB" smtClean="0"/>
              <a:t>17/11/2024</a:t>
            </a:fld>
            <a:endParaRPr lang="en-GB"/>
          </a:p>
        </p:txBody>
      </p:sp>
      <p:sp>
        <p:nvSpPr>
          <p:cNvPr id="101" name="Footer Placeholder 7">
            <a:extLst>
              <a:ext uri="{FF2B5EF4-FFF2-40B4-BE49-F238E27FC236}">
                <a16:creationId xmlns:a16="http://schemas.microsoft.com/office/drawing/2014/main" id="{B3BA7F82-26A8-4741-8DF0-00E588B20878}"/>
              </a:ext>
            </a:extLst>
          </p:cNvPr>
          <p:cNvSpPr>
            <a:spLocks noGrp="1"/>
          </p:cNvSpPr>
          <p:nvPr>
            <p:ph type="ftr" sz="quarter" idx="11"/>
          </p:nvPr>
        </p:nvSpPr>
        <p:spPr>
          <a:xfrm>
            <a:off x="4038600" y="6356350"/>
            <a:ext cx="4114800" cy="365125"/>
          </a:xfrm>
        </p:spPr>
        <p:txBody>
          <a:bodyPr/>
          <a:lstStyle>
            <a:lvl1pPr>
              <a:defRPr sz="900">
                <a:solidFill>
                  <a:schemeClr val="accent2">
                    <a:lumMod val="40000"/>
                    <a:lumOff val="60000"/>
                  </a:schemeClr>
                </a:solidFill>
              </a:defRPr>
            </a:lvl1pPr>
          </a:lstStyle>
          <a:p>
            <a:endParaRPr lang="en-GB"/>
          </a:p>
        </p:txBody>
      </p:sp>
      <p:sp>
        <p:nvSpPr>
          <p:cNvPr id="102" name="Slide Number Placeholder 8">
            <a:extLst>
              <a:ext uri="{FF2B5EF4-FFF2-40B4-BE49-F238E27FC236}">
                <a16:creationId xmlns:a16="http://schemas.microsoft.com/office/drawing/2014/main" id="{C05313F4-5E7C-4EDB-B363-63904EDA16E5}"/>
              </a:ext>
            </a:extLst>
          </p:cNvPr>
          <p:cNvSpPr>
            <a:spLocks noGrp="1"/>
          </p:cNvSpPr>
          <p:nvPr>
            <p:ph type="sldNum" sz="quarter" idx="12"/>
          </p:nvPr>
        </p:nvSpPr>
        <p:spPr>
          <a:xfrm>
            <a:off x="8610600" y="6356350"/>
            <a:ext cx="2743200" cy="365125"/>
          </a:xfrm>
        </p:spPr>
        <p:txBody>
          <a:bodyPr/>
          <a:lstStyle>
            <a:lvl1pPr>
              <a:defRPr sz="900">
                <a:solidFill>
                  <a:schemeClr val="accent2">
                    <a:lumMod val="40000"/>
                    <a:lumOff val="60000"/>
                  </a:schemeClr>
                </a:solidFill>
              </a:defRPr>
            </a:lvl1pPr>
          </a:lstStyle>
          <a:p>
            <a:fld id="{577BC21B-9209-42BC-86A1-73FA92E0EE59}" type="slidenum">
              <a:rPr lang="en-GB" smtClean="0"/>
              <a:t>‹#›</a:t>
            </a:fld>
            <a:endParaRPr lang="en-GB"/>
          </a:p>
        </p:txBody>
      </p:sp>
    </p:spTree>
    <p:extLst>
      <p:ext uri="{BB962C8B-B14F-4D97-AF65-F5344CB8AC3E}">
        <p14:creationId xmlns:p14="http://schemas.microsoft.com/office/powerpoint/2010/main" val="3117981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nancial Pla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DC05-1E39-46AB-85DA-1CE640BF7D12}"/>
              </a:ext>
            </a:extLst>
          </p:cNvPr>
          <p:cNvSpPr>
            <a:spLocks noGrp="1"/>
          </p:cNvSpPr>
          <p:nvPr>
            <p:ph type="title"/>
          </p:nvPr>
        </p:nvSpPr>
        <p:spPr>
          <a:xfrm>
            <a:off x="838200" y="365125"/>
            <a:ext cx="7315200" cy="1325563"/>
          </a:xfrm>
        </p:spPr>
        <p:txBody>
          <a:bodyPr>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BBAA05B5-7C62-4C7B-974C-D555CBDCA4E2}"/>
              </a:ext>
            </a:extLst>
          </p:cNvPr>
          <p:cNvSpPr>
            <a:spLocks noGrp="1"/>
          </p:cNvSpPr>
          <p:nvPr>
            <p:ph sz="quarter" idx="13"/>
          </p:nvPr>
        </p:nvSpPr>
        <p:spPr>
          <a:xfrm>
            <a:off x="838200" y="1905001"/>
            <a:ext cx="7315200" cy="381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951AF3B-E111-4ECF-992B-02270AACE8A6}"/>
              </a:ext>
            </a:extLst>
          </p:cNvPr>
          <p:cNvSpPr>
            <a:spLocks noGrp="1"/>
          </p:cNvSpPr>
          <p:nvPr>
            <p:ph type="dt" sz="half" idx="10"/>
          </p:nvPr>
        </p:nvSpPr>
        <p:spPr>
          <a:xfrm>
            <a:off x="838200" y="6356350"/>
            <a:ext cx="809625" cy="365125"/>
          </a:xfrm>
        </p:spPr>
        <p:txBody>
          <a:bodyPr/>
          <a:lstStyle/>
          <a:p>
            <a:fld id="{B3FF0316-76DC-4B73-BFB5-C66F49004F16}" type="datetimeFigureOut">
              <a:rPr lang="en-GB" smtClean="0"/>
              <a:t>17/11/2024</a:t>
            </a:fld>
            <a:endParaRPr lang="en-GB"/>
          </a:p>
        </p:txBody>
      </p:sp>
      <p:sp>
        <p:nvSpPr>
          <p:cNvPr id="5" name="Footer Placeholder 4">
            <a:extLst>
              <a:ext uri="{FF2B5EF4-FFF2-40B4-BE49-F238E27FC236}">
                <a16:creationId xmlns:a16="http://schemas.microsoft.com/office/drawing/2014/main" id="{361536D8-31ED-4F34-9E40-B22038A5D818}"/>
              </a:ext>
            </a:extLst>
          </p:cNvPr>
          <p:cNvSpPr>
            <a:spLocks noGrp="1"/>
          </p:cNvSpPr>
          <p:nvPr>
            <p:ph type="ftr" sz="quarter" idx="11"/>
          </p:nvPr>
        </p:nvSpPr>
        <p:spPr>
          <a:xfrm>
            <a:off x="2528886" y="6356350"/>
            <a:ext cx="4114800" cy="365125"/>
          </a:xfrm>
        </p:spPr>
        <p:txBody>
          <a:bodyPr/>
          <a:lstStyle/>
          <a:p>
            <a:endParaRPr lang="en-GB"/>
          </a:p>
        </p:txBody>
      </p:sp>
      <p:sp>
        <p:nvSpPr>
          <p:cNvPr id="6" name="Slide Number Placeholder 5">
            <a:extLst>
              <a:ext uri="{FF2B5EF4-FFF2-40B4-BE49-F238E27FC236}">
                <a16:creationId xmlns:a16="http://schemas.microsoft.com/office/drawing/2014/main" id="{4E5E462A-DCEB-440A-83F9-8AF843389F77}"/>
              </a:ext>
            </a:extLst>
          </p:cNvPr>
          <p:cNvSpPr>
            <a:spLocks noGrp="1"/>
          </p:cNvSpPr>
          <p:nvPr>
            <p:ph type="sldNum" sz="quarter" idx="12"/>
          </p:nvPr>
        </p:nvSpPr>
        <p:spPr>
          <a:xfrm>
            <a:off x="7524748" y="6356350"/>
            <a:ext cx="628650" cy="365125"/>
          </a:xfrm>
        </p:spPr>
        <p:txBody>
          <a:bodyPr/>
          <a:lstStyle/>
          <a:p>
            <a:fld id="{577BC21B-9209-42BC-86A1-73FA92E0EE59}" type="slidenum">
              <a:rPr lang="en-GB" smtClean="0"/>
              <a:t>‹#›</a:t>
            </a:fld>
            <a:endParaRPr lang="en-GB"/>
          </a:p>
        </p:txBody>
      </p:sp>
    </p:spTree>
    <p:extLst>
      <p:ext uri="{BB962C8B-B14F-4D97-AF65-F5344CB8AC3E}">
        <p14:creationId xmlns:p14="http://schemas.microsoft.com/office/powerpoint/2010/main" val="1841748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nancial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DC05-1E39-46AB-85DA-1CE640BF7D12}"/>
              </a:ext>
            </a:extLst>
          </p:cNvPr>
          <p:cNvSpPr>
            <a:spLocks noGrp="1"/>
          </p:cNvSpPr>
          <p:nvPr>
            <p:ph type="title"/>
          </p:nvPr>
        </p:nvSpPr>
        <p:spPr>
          <a:xfrm>
            <a:off x="1282700" y="2766219"/>
            <a:ext cx="5041900" cy="1325563"/>
          </a:xfrm>
        </p:spPr>
        <p:txBody>
          <a:bodyPr>
            <a:normAutofit/>
          </a:bodyPr>
          <a:lstStyle>
            <a:lvl1pPr algn="ctr">
              <a:defRPr sz="3600" spc="150" baseline="0">
                <a:solidFill>
                  <a:schemeClr val="accent3"/>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BBAA05B5-7C62-4C7B-974C-D555CBDCA4E2}"/>
              </a:ext>
            </a:extLst>
          </p:cNvPr>
          <p:cNvSpPr>
            <a:spLocks noGrp="1"/>
          </p:cNvSpPr>
          <p:nvPr>
            <p:ph sz="quarter" idx="13"/>
          </p:nvPr>
        </p:nvSpPr>
        <p:spPr>
          <a:xfrm>
            <a:off x="1282700" y="913448"/>
            <a:ext cx="5041900" cy="513492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4E9E7763-04FA-4330-9CA9-9BEDA31773C5}"/>
              </a:ext>
            </a:extLst>
          </p:cNvPr>
          <p:cNvSpPr>
            <a:spLocks noGrp="1"/>
          </p:cNvSpPr>
          <p:nvPr>
            <p:ph type="body" sz="quarter" idx="14"/>
          </p:nvPr>
        </p:nvSpPr>
        <p:spPr>
          <a:xfrm>
            <a:off x="7467600" y="913448"/>
            <a:ext cx="3886200" cy="419100"/>
          </a:xfrm>
        </p:spPr>
        <p:txBody>
          <a:bodyPr>
            <a:noAutofit/>
          </a:bodyPr>
          <a:lstStyle>
            <a:lvl1pPr marL="0" indent="0">
              <a:buNone/>
              <a:defRPr sz="2400" b="1" spc="150" baseline="0">
                <a:solidFill>
                  <a:schemeClr val="accent1">
                    <a:lumMod val="40000"/>
                    <a:lumOff val="60000"/>
                  </a:schemeClr>
                </a:solidFill>
                <a:latin typeface="+mj-lt"/>
              </a:defRPr>
            </a:lvl1pPr>
          </a:lstStyle>
          <a:p>
            <a:pPr lvl="0"/>
            <a:r>
              <a:rPr lang="en-US"/>
              <a:t>Click to edit Master text styles</a:t>
            </a:r>
          </a:p>
        </p:txBody>
      </p:sp>
      <p:sp>
        <p:nvSpPr>
          <p:cNvPr id="9" name="Text Placeholder 6">
            <a:extLst>
              <a:ext uri="{FF2B5EF4-FFF2-40B4-BE49-F238E27FC236}">
                <a16:creationId xmlns:a16="http://schemas.microsoft.com/office/drawing/2014/main" id="{E345D688-761D-45D1-9596-51CE050E83D4}"/>
              </a:ext>
            </a:extLst>
          </p:cNvPr>
          <p:cNvSpPr>
            <a:spLocks noGrp="1"/>
          </p:cNvSpPr>
          <p:nvPr>
            <p:ph type="body" sz="quarter" idx="15"/>
          </p:nvPr>
        </p:nvSpPr>
        <p:spPr>
          <a:xfrm>
            <a:off x="7467600" y="1275398"/>
            <a:ext cx="3886200" cy="307975"/>
          </a:xfrm>
        </p:spPr>
        <p:txBody>
          <a:bodyPr>
            <a:noAutofit/>
          </a:bodyPr>
          <a:lstStyle>
            <a:lvl1pPr marL="0" indent="0">
              <a:buNone/>
              <a:defRPr sz="1800" b="1" spc="150" baseline="0">
                <a:solidFill>
                  <a:schemeClr val="accent1">
                    <a:lumMod val="40000"/>
                    <a:lumOff val="60000"/>
                  </a:schemeClr>
                </a:solidFill>
                <a:latin typeface="+mj-lt"/>
              </a:defRPr>
            </a:lvl1pPr>
          </a:lstStyle>
          <a:p>
            <a:pPr lvl="0"/>
            <a:r>
              <a:rPr lang="en-US"/>
              <a:t>Click to edit Master text styles</a:t>
            </a:r>
          </a:p>
        </p:txBody>
      </p:sp>
      <p:sp>
        <p:nvSpPr>
          <p:cNvPr id="10" name="Text Placeholder 6">
            <a:extLst>
              <a:ext uri="{FF2B5EF4-FFF2-40B4-BE49-F238E27FC236}">
                <a16:creationId xmlns:a16="http://schemas.microsoft.com/office/drawing/2014/main" id="{A86631EF-0DC2-4E42-A1B4-25BDBA02F964}"/>
              </a:ext>
            </a:extLst>
          </p:cNvPr>
          <p:cNvSpPr>
            <a:spLocks noGrp="1"/>
          </p:cNvSpPr>
          <p:nvPr>
            <p:ph type="body" sz="quarter" idx="16"/>
          </p:nvPr>
        </p:nvSpPr>
        <p:spPr>
          <a:xfrm>
            <a:off x="7467600" y="1672273"/>
            <a:ext cx="3886200" cy="274320"/>
          </a:xfrm>
        </p:spPr>
        <p:txBody>
          <a:bodyPr>
            <a:noAutofit/>
          </a:bodyPr>
          <a:lstStyle>
            <a:lvl1pPr marL="0" indent="0">
              <a:lnSpc>
                <a:spcPct val="100000"/>
              </a:lnSpc>
              <a:buNone/>
              <a:defRPr sz="1200" b="0">
                <a:solidFill>
                  <a:schemeClr val="accent3"/>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AE5219A9-6F8F-42D4-B799-05EEE72A223F}"/>
              </a:ext>
            </a:extLst>
          </p:cNvPr>
          <p:cNvSpPr>
            <a:spLocks noGrp="1"/>
          </p:cNvSpPr>
          <p:nvPr>
            <p:ph type="body" sz="quarter" idx="17"/>
          </p:nvPr>
        </p:nvSpPr>
        <p:spPr>
          <a:xfrm>
            <a:off x="7467600" y="2231390"/>
            <a:ext cx="3886200" cy="419100"/>
          </a:xfrm>
        </p:spPr>
        <p:txBody>
          <a:bodyPr>
            <a:noAutofit/>
          </a:bodyPr>
          <a:lstStyle>
            <a:lvl1pPr marL="0" indent="0">
              <a:buNone/>
              <a:defRPr sz="2400" b="1" spc="150" baseline="0">
                <a:solidFill>
                  <a:schemeClr val="accent4">
                    <a:lumMod val="75000"/>
                  </a:schemeClr>
                </a:solidFill>
                <a:latin typeface="+mj-lt"/>
              </a:defRPr>
            </a:lvl1pPr>
          </a:lstStyle>
          <a:p>
            <a:pPr lvl="0"/>
            <a:r>
              <a:rPr lang="en-US"/>
              <a:t>Click to edit Master text styles</a:t>
            </a:r>
          </a:p>
        </p:txBody>
      </p:sp>
      <p:sp>
        <p:nvSpPr>
          <p:cNvPr id="12" name="Text Placeholder 6">
            <a:extLst>
              <a:ext uri="{FF2B5EF4-FFF2-40B4-BE49-F238E27FC236}">
                <a16:creationId xmlns:a16="http://schemas.microsoft.com/office/drawing/2014/main" id="{0E50FB0A-80B6-4601-90E5-94B29336DFFE}"/>
              </a:ext>
            </a:extLst>
          </p:cNvPr>
          <p:cNvSpPr>
            <a:spLocks noGrp="1"/>
          </p:cNvSpPr>
          <p:nvPr>
            <p:ph type="body" sz="quarter" idx="18"/>
          </p:nvPr>
        </p:nvSpPr>
        <p:spPr>
          <a:xfrm>
            <a:off x="7467600" y="2593340"/>
            <a:ext cx="3886200" cy="307975"/>
          </a:xfrm>
        </p:spPr>
        <p:txBody>
          <a:bodyPr>
            <a:noAutofit/>
          </a:bodyPr>
          <a:lstStyle>
            <a:lvl1pPr marL="0" indent="0">
              <a:buNone/>
              <a:defRPr sz="1800" b="1" spc="150" baseline="0">
                <a:solidFill>
                  <a:schemeClr val="accent4">
                    <a:lumMod val="75000"/>
                  </a:schemeClr>
                </a:solidFill>
                <a:latin typeface="+mj-lt"/>
              </a:defRPr>
            </a:lvl1pPr>
          </a:lstStyle>
          <a:p>
            <a:pPr lvl="0"/>
            <a:r>
              <a:rPr lang="en-US"/>
              <a:t>Click to edit Master text styles</a:t>
            </a:r>
          </a:p>
        </p:txBody>
      </p:sp>
      <p:sp>
        <p:nvSpPr>
          <p:cNvPr id="13" name="Text Placeholder 6">
            <a:extLst>
              <a:ext uri="{FF2B5EF4-FFF2-40B4-BE49-F238E27FC236}">
                <a16:creationId xmlns:a16="http://schemas.microsoft.com/office/drawing/2014/main" id="{9D618518-DC48-4FB3-B7ED-2D7ABB954AAB}"/>
              </a:ext>
            </a:extLst>
          </p:cNvPr>
          <p:cNvSpPr>
            <a:spLocks noGrp="1"/>
          </p:cNvSpPr>
          <p:nvPr>
            <p:ph type="body" sz="quarter" idx="19"/>
          </p:nvPr>
        </p:nvSpPr>
        <p:spPr>
          <a:xfrm>
            <a:off x="7467600" y="2990215"/>
            <a:ext cx="3886200" cy="274320"/>
          </a:xfrm>
        </p:spPr>
        <p:txBody>
          <a:bodyPr>
            <a:noAutofit/>
          </a:bodyPr>
          <a:lstStyle>
            <a:lvl1pPr marL="0" indent="0">
              <a:lnSpc>
                <a:spcPct val="100000"/>
              </a:lnSpc>
              <a:buNone/>
              <a:defRPr sz="1200" b="0">
                <a:solidFill>
                  <a:schemeClr val="accent3"/>
                </a:solidFill>
              </a:defRPr>
            </a:lvl1pPr>
          </a:lstStyle>
          <a:p>
            <a:pPr lvl="0"/>
            <a:r>
              <a:rPr lang="en-US"/>
              <a:t>Click to edit Master text styles</a:t>
            </a:r>
          </a:p>
        </p:txBody>
      </p:sp>
      <p:sp>
        <p:nvSpPr>
          <p:cNvPr id="14" name="Text Placeholder 6">
            <a:extLst>
              <a:ext uri="{FF2B5EF4-FFF2-40B4-BE49-F238E27FC236}">
                <a16:creationId xmlns:a16="http://schemas.microsoft.com/office/drawing/2014/main" id="{A3BDBE83-C0BD-49D9-9644-D4F8EC8CED02}"/>
              </a:ext>
            </a:extLst>
          </p:cNvPr>
          <p:cNvSpPr>
            <a:spLocks noGrp="1"/>
          </p:cNvSpPr>
          <p:nvPr>
            <p:ph type="body" sz="quarter" idx="20"/>
          </p:nvPr>
        </p:nvSpPr>
        <p:spPr>
          <a:xfrm>
            <a:off x="7467600" y="3543935"/>
            <a:ext cx="3886200" cy="419100"/>
          </a:xfrm>
        </p:spPr>
        <p:txBody>
          <a:bodyPr>
            <a:noAutofit/>
          </a:bodyPr>
          <a:lstStyle>
            <a:lvl1pPr marL="0" indent="0">
              <a:buNone/>
              <a:defRPr sz="2400" b="1" spc="150" baseline="0">
                <a:solidFill>
                  <a:schemeClr val="accent2">
                    <a:lumMod val="60000"/>
                    <a:lumOff val="40000"/>
                  </a:schemeClr>
                </a:solidFill>
                <a:latin typeface="+mj-lt"/>
              </a:defRPr>
            </a:lvl1pPr>
          </a:lstStyle>
          <a:p>
            <a:pPr lvl="0"/>
            <a:r>
              <a:rPr lang="en-US"/>
              <a:t>Click to edit Master text styles</a:t>
            </a:r>
          </a:p>
        </p:txBody>
      </p:sp>
      <p:sp>
        <p:nvSpPr>
          <p:cNvPr id="15" name="Text Placeholder 6">
            <a:extLst>
              <a:ext uri="{FF2B5EF4-FFF2-40B4-BE49-F238E27FC236}">
                <a16:creationId xmlns:a16="http://schemas.microsoft.com/office/drawing/2014/main" id="{F6FBB649-C32B-4A46-8536-AF68CD30FBE4}"/>
              </a:ext>
            </a:extLst>
          </p:cNvPr>
          <p:cNvSpPr>
            <a:spLocks noGrp="1"/>
          </p:cNvSpPr>
          <p:nvPr>
            <p:ph type="body" sz="quarter" idx="21"/>
          </p:nvPr>
        </p:nvSpPr>
        <p:spPr>
          <a:xfrm>
            <a:off x="7467600" y="3905885"/>
            <a:ext cx="3886200" cy="307975"/>
          </a:xfrm>
        </p:spPr>
        <p:txBody>
          <a:bodyPr>
            <a:noAutofit/>
          </a:bodyPr>
          <a:lstStyle>
            <a:lvl1pPr marL="0" indent="0">
              <a:buNone/>
              <a:defRPr sz="1800" b="1" spc="150" baseline="0">
                <a:solidFill>
                  <a:schemeClr val="accent2">
                    <a:lumMod val="60000"/>
                    <a:lumOff val="40000"/>
                  </a:schemeClr>
                </a:solidFill>
                <a:latin typeface="+mj-lt"/>
              </a:defRPr>
            </a:lvl1pPr>
          </a:lstStyle>
          <a:p>
            <a:pPr lvl="0"/>
            <a:r>
              <a:rPr lang="en-US"/>
              <a:t>Click to edit Master text styles</a:t>
            </a:r>
          </a:p>
        </p:txBody>
      </p:sp>
      <p:sp>
        <p:nvSpPr>
          <p:cNvPr id="16" name="Text Placeholder 6">
            <a:extLst>
              <a:ext uri="{FF2B5EF4-FFF2-40B4-BE49-F238E27FC236}">
                <a16:creationId xmlns:a16="http://schemas.microsoft.com/office/drawing/2014/main" id="{36EEE65A-4A47-4A90-B494-B088391741FE}"/>
              </a:ext>
            </a:extLst>
          </p:cNvPr>
          <p:cNvSpPr>
            <a:spLocks noGrp="1"/>
          </p:cNvSpPr>
          <p:nvPr>
            <p:ph type="body" sz="quarter" idx="22"/>
          </p:nvPr>
        </p:nvSpPr>
        <p:spPr>
          <a:xfrm>
            <a:off x="7467600" y="4302760"/>
            <a:ext cx="3886200" cy="274320"/>
          </a:xfrm>
        </p:spPr>
        <p:txBody>
          <a:bodyPr>
            <a:noAutofit/>
          </a:bodyPr>
          <a:lstStyle>
            <a:lvl1pPr marL="0" indent="0">
              <a:lnSpc>
                <a:spcPct val="100000"/>
              </a:lnSpc>
              <a:buNone/>
              <a:defRPr sz="1200" b="0">
                <a:solidFill>
                  <a:schemeClr val="accent3"/>
                </a:solidFill>
              </a:defRPr>
            </a:lvl1pPr>
          </a:lstStyle>
          <a:p>
            <a:pPr lvl="0"/>
            <a:r>
              <a:rPr lang="en-US"/>
              <a:t>Click to edit Master text styles</a:t>
            </a:r>
          </a:p>
        </p:txBody>
      </p:sp>
      <p:sp>
        <p:nvSpPr>
          <p:cNvPr id="17" name="Text Placeholder 6">
            <a:extLst>
              <a:ext uri="{FF2B5EF4-FFF2-40B4-BE49-F238E27FC236}">
                <a16:creationId xmlns:a16="http://schemas.microsoft.com/office/drawing/2014/main" id="{C21EF7D2-B086-4706-BF02-7F72F609B9B7}"/>
              </a:ext>
            </a:extLst>
          </p:cNvPr>
          <p:cNvSpPr>
            <a:spLocks noGrp="1"/>
          </p:cNvSpPr>
          <p:nvPr>
            <p:ph type="body" sz="quarter" idx="23"/>
          </p:nvPr>
        </p:nvSpPr>
        <p:spPr>
          <a:xfrm>
            <a:off x="7467600" y="4856480"/>
            <a:ext cx="3886200" cy="419100"/>
          </a:xfrm>
        </p:spPr>
        <p:txBody>
          <a:bodyPr>
            <a:noAutofit/>
          </a:bodyPr>
          <a:lstStyle>
            <a:lvl1pPr marL="0" indent="0">
              <a:buNone/>
              <a:defRPr sz="2400" b="1" spc="150" baseline="0">
                <a:solidFill>
                  <a:schemeClr val="accent6">
                    <a:lumMod val="20000"/>
                    <a:lumOff val="80000"/>
                  </a:schemeClr>
                </a:solidFill>
                <a:latin typeface="+mj-lt"/>
              </a:defRPr>
            </a:lvl1pPr>
          </a:lstStyle>
          <a:p>
            <a:pPr lvl="0"/>
            <a:r>
              <a:rPr lang="en-US"/>
              <a:t>Click to edit Master text styles</a:t>
            </a:r>
          </a:p>
        </p:txBody>
      </p:sp>
      <p:sp>
        <p:nvSpPr>
          <p:cNvPr id="18" name="Text Placeholder 6">
            <a:extLst>
              <a:ext uri="{FF2B5EF4-FFF2-40B4-BE49-F238E27FC236}">
                <a16:creationId xmlns:a16="http://schemas.microsoft.com/office/drawing/2014/main" id="{AEA62476-7906-4B60-8466-4A84218C10E3}"/>
              </a:ext>
            </a:extLst>
          </p:cNvPr>
          <p:cNvSpPr>
            <a:spLocks noGrp="1"/>
          </p:cNvSpPr>
          <p:nvPr>
            <p:ph type="body" sz="quarter" idx="24"/>
          </p:nvPr>
        </p:nvSpPr>
        <p:spPr>
          <a:xfrm>
            <a:off x="7467600" y="5218430"/>
            <a:ext cx="3886200" cy="307975"/>
          </a:xfrm>
        </p:spPr>
        <p:txBody>
          <a:bodyPr>
            <a:noAutofit/>
          </a:bodyPr>
          <a:lstStyle>
            <a:lvl1pPr marL="0" indent="0">
              <a:buNone/>
              <a:defRPr sz="1800" b="1" spc="150" baseline="0">
                <a:solidFill>
                  <a:schemeClr val="accent6">
                    <a:lumMod val="20000"/>
                    <a:lumOff val="80000"/>
                  </a:schemeClr>
                </a:solidFill>
                <a:latin typeface="+mj-lt"/>
              </a:defRPr>
            </a:lvl1pPr>
          </a:lstStyle>
          <a:p>
            <a:pPr lvl="0"/>
            <a:r>
              <a:rPr lang="en-US"/>
              <a:t>Click to edit Master text styles</a:t>
            </a:r>
          </a:p>
        </p:txBody>
      </p:sp>
      <p:sp>
        <p:nvSpPr>
          <p:cNvPr id="19" name="Text Placeholder 6">
            <a:extLst>
              <a:ext uri="{FF2B5EF4-FFF2-40B4-BE49-F238E27FC236}">
                <a16:creationId xmlns:a16="http://schemas.microsoft.com/office/drawing/2014/main" id="{1B901576-262C-463F-BC4C-EF36067EA083}"/>
              </a:ext>
            </a:extLst>
          </p:cNvPr>
          <p:cNvSpPr>
            <a:spLocks noGrp="1"/>
          </p:cNvSpPr>
          <p:nvPr>
            <p:ph type="body" sz="quarter" idx="25"/>
          </p:nvPr>
        </p:nvSpPr>
        <p:spPr>
          <a:xfrm>
            <a:off x="7467600" y="5615305"/>
            <a:ext cx="3886200" cy="274320"/>
          </a:xfrm>
        </p:spPr>
        <p:txBody>
          <a:bodyPr>
            <a:noAutofit/>
          </a:bodyPr>
          <a:lstStyle>
            <a:lvl1pPr marL="0" indent="0">
              <a:lnSpc>
                <a:spcPct val="100000"/>
              </a:lnSpc>
              <a:buNone/>
              <a:defRPr sz="1200" b="0">
                <a:solidFill>
                  <a:schemeClr val="accent3"/>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2951AF3B-E111-4ECF-992B-02270AACE8A6}"/>
              </a:ext>
            </a:extLst>
          </p:cNvPr>
          <p:cNvSpPr>
            <a:spLocks noGrp="1"/>
          </p:cNvSpPr>
          <p:nvPr>
            <p:ph type="dt" sz="half" idx="10"/>
          </p:nvPr>
        </p:nvSpPr>
        <p:spPr>
          <a:xfrm>
            <a:off x="3009321" y="6356350"/>
            <a:ext cx="1228725" cy="365125"/>
          </a:xfrm>
        </p:spPr>
        <p:txBody>
          <a:bodyPr/>
          <a:lstStyle>
            <a:lvl1pPr>
              <a:defRPr>
                <a:solidFill>
                  <a:schemeClr val="accent1">
                    <a:lumMod val="40000"/>
                    <a:lumOff val="60000"/>
                  </a:schemeClr>
                </a:solidFill>
              </a:defRPr>
            </a:lvl1pPr>
          </a:lstStyle>
          <a:p>
            <a:fld id="{B3FF0316-76DC-4B73-BFB5-C66F49004F16}" type="datetimeFigureOut">
              <a:rPr lang="en-GB" smtClean="0"/>
              <a:t>17/11/2024</a:t>
            </a:fld>
            <a:endParaRPr lang="en-GB"/>
          </a:p>
        </p:txBody>
      </p:sp>
      <p:sp>
        <p:nvSpPr>
          <p:cNvPr id="5" name="Footer Placeholder 4">
            <a:extLst>
              <a:ext uri="{FF2B5EF4-FFF2-40B4-BE49-F238E27FC236}">
                <a16:creationId xmlns:a16="http://schemas.microsoft.com/office/drawing/2014/main" id="{361536D8-31ED-4F34-9E40-B22038A5D818}"/>
              </a:ext>
            </a:extLst>
          </p:cNvPr>
          <p:cNvSpPr>
            <a:spLocks noGrp="1"/>
          </p:cNvSpPr>
          <p:nvPr>
            <p:ph type="ftr" sz="quarter" idx="11"/>
          </p:nvPr>
        </p:nvSpPr>
        <p:spPr>
          <a:xfrm>
            <a:off x="4610099" y="6356350"/>
            <a:ext cx="5343526" cy="365125"/>
          </a:xfrm>
        </p:spPr>
        <p:txBody>
          <a:bodyPr/>
          <a:lstStyle>
            <a:lvl1pPr>
              <a:defRPr>
                <a:solidFill>
                  <a:schemeClr val="accent1">
                    <a:lumMod val="40000"/>
                    <a:lumOff val="60000"/>
                  </a:schemeClr>
                </a:solidFill>
              </a:defRPr>
            </a:lvl1pPr>
          </a:lstStyle>
          <a:p>
            <a:endParaRPr lang="en-GB"/>
          </a:p>
        </p:txBody>
      </p:sp>
      <p:sp>
        <p:nvSpPr>
          <p:cNvPr id="6" name="Slide Number Placeholder 5">
            <a:extLst>
              <a:ext uri="{FF2B5EF4-FFF2-40B4-BE49-F238E27FC236}">
                <a16:creationId xmlns:a16="http://schemas.microsoft.com/office/drawing/2014/main" id="{4E5E462A-DCEB-440A-83F9-8AF843389F77}"/>
              </a:ext>
            </a:extLst>
          </p:cNvPr>
          <p:cNvSpPr>
            <a:spLocks noGrp="1"/>
          </p:cNvSpPr>
          <p:nvPr>
            <p:ph type="sldNum" sz="quarter" idx="12"/>
          </p:nvPr>
        </p:nvSpPr>
        <p:spPr>
          <a:xfrm>
            <a:off x="10334624" y="6356350"/>
            <a:ext cx="1019175" cy="365125"/>
          </a:xfrm>
        </p:spPr>
        <p:txBody>
          <a:bodyPr/>
          <a:lstStyle>
            <a:lvl1pPr>
              <a:defRPr>
                <a:solidFill>
                  <a:schemeClr val="accent1">
                    <a:lumMod val="40000"/>
                    <a:lumOff val="60000"/>
                  </a:schemeClr>
                </a:solidFill>
              </a:defRPr>
            </a:lvl1pPr>
          </a:lstStyle>
          <a:p>
            <a:fld id="{577BC21B-9209-42BC-86A1-73FA92E0EE59}" type="slidenum">
              <a:rPr lang="en-GB" smtClean="0"/>
              <a:t>‹#›</a:t>
            </a:fld>
            <a:endParaRPr lang="en-GB"/>
          </a:p>
        </p:txBody>
      </p:sp>
    </p:spTree>
    <p:extLst>
      <p:ext uri="{BB962C8B-B14F-4D97-AF65-F5344CB8AC3E}">
        <p14:creationId xmlns:p14="http://schemas.microsoft.com/office/powerpoint/2010/main" val="3127675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ummary">
    <p:bg>
      <p:bgPr>
        <a:solidFill>
          <a:schemeClr val="accent1"/>
        </a:solid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749E0F8A-1ECB-48F4-8C65-A8919B4A033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7600" y="954087"/>
            <a:ext cx="8001000" cy="2733675"/>
          </a:xfrm>
          <a:prstGeom prst="rect">
            <a:avLst/>
          </a:prstGeom>
        </p:spPr>
      </p:pic>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4115486" y="1319211"/>
            <a:ext cx="6349313" cy="890590"/>
          </a:xfrm>
        </p:spPr>
        <p:txBody>
          <a:bodyPr anchor="b">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D6AA4366-75A7-487E-9F8C-6AFEC685E007}"/>
              </a:ext>
            </a:extLst>
          </p:cNvPr>
          <p:cNvSpPr>
            <a:spLocks noGrp="1"/>
          </p:cNvSpPr>
          <p:nvPr>
            <p:ph type="pic" sz="quarter" idx="13"/>
          </p:nvPr>
        </p:nvSpPr>
        <p:spPr>
          <a:xfrm>
            <a:off x="533400" y="431800"/>
            <a:ext cx="4829175" cy="5765800"/>
          </a:xfrm>
          <a:custGeom>
            <a:avLst/>
            <a:gdLst>
              <a:gd name="connsiteX0" fmla="*/ 0 w 4829175"/>
              <a:gd name="connsiteY0" fmla="*/ 0 h 5765800"/>
              <a:gd name="connsiteX1" fmla="*/ 4829175 w 4829175"/>
              <a:gd name="connsiteY1" fmla="*/ 0 h 5765800"/>
              <a:gd name="connsiteX2" fmla="*/ 4829175 w 4829175"/>
              <a:gd name="connsiteY2" fmla="*/ 522286 h 5765800"/>
              <a:gd name="connsiteX3" fmla="*/ 3124200 w 4829175"/>
              <a:gd name="connsiteY3" fmla="*/ 522286 h 5765800"/>
              <a:gd name="connsiteX4" fmla="*/ 3124200 w 4829175"/>
              <a:gd name="connsiteY4" fmla="*/ 3255961 h 5765800"/>
              <a:gd name="connsiteX5" fmla="*/ 4829175 w 4829175"/>
              <a:gd name="connsiteY5" fmla="*/ 3255961 h 5765800"/>
              <a:gd name="connsiteX6" fmla="*/ 4829175 w 4829175"/>
              <a:gd name="connsiteY6" fmla="*/ 5765800 h 5765800"/>
              <a:gd name="connsiteX7" fmla="*/ 0 w 4829175"/>
              <a:gd name="connsiteY7" fmla="*/ 5765800 h 576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9175" h="5765800">
                <a:moveTo>
                  <a:pt x="0" y="0"/>
                </a:moveTo>
                <a:lnTo>
                  <a:pt x="4829175" y="0"/>
                </a:lnTo>
                <a:lnTo>
                  <a:pt x="4829175" y="522286"/>
                </a:lnTo>
                <a:lnTo>
                  <a:pt x="3124200" y="522286"/>
                </a:lnTo>
                <a:lnTo>
                  <a:pt x="3124200" y="3255961"/>
                </a:lnTo>
                <a:lnTo>
                  <a:pt x="4829175" y="3255961"/>
                </a:lnTo>
                <a:lnTo>
                  <a:pt x="4829175" y="5765800"/>
                </a:lnTo>
                <a:lnTo>
                  <a:pt x="0" y="5765800"/>
                </a:lnTo>
                <a:close/>
              </a:path>
            </a:pathLst>
          </a:custGeom>
        </p:spPr>
        <p:txBody>
          <a:bodyPr wrap="square">
            <a:noAutofit/>
          </a:bodyPr>
          <a:lstStyle/>
          <a:p>
            <a:r>
              <a:rPr lang="en-US"/>
              <a:t>Click icon to add picture</a:t>
            </a:r>
            <a:endParaRPr lang="en-US" dirty="0"/>
          </a:p>
        </p:txBody>
      </p:sp>
      <p:sp>
        <p:nvSpPr>
          <p:cNvPr id="27" name="Text Placeholder 3">
            <a:extLst>
              <a:ext uri="{FF2B5EF4-FFF2-40B4-BE49-F238E27FC236}">
                <a16:creationId xmlns:a16="http://schemas.microsoft.com/office/drawing/2014/main" id="{7737448A-9BAE-45F0-859E-030B63261F3A}"/>
              </a:ext>
            </a:extLst>
          </p:cNvPr>
          <p:cNvSpPr>
            <a:spLocks noGrp="1"/>
          </p:cNvSpPr>
          <p:nvPr>
            <p:ph type="body" sz="half" idx="2"/>
          </p:nvPr>
        </p:nvSpPr>
        <p:spPr>
          <a:xfrm>
            <a:off x="4122780" y="2398106"/>
            <a:ext cx="6951619" cy="890590"/>
          </a:xfrm>
        </p:spPr>
        <p:txBody>
          <a:bodyPr/>
          <a:lstStyle>
            <a:lvl1pPr marL="0" indent="0">
              <a:lnSpc>
                <a:spcPts val="1600"/>
              </a:lnSpc>
              <a:buFont typeface="Arial" panose="020B0604020202020204" pitchFamily="34" charset="0"/>
              <a:buNone/>
              <a:defRPr sz="12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9">
            <a:extLst>
              <a:ext uri="{FF2B5EF4-FFF2-40B4-BE49-F238E27FC236}">
                <a16:creationId xmlns:a16="http://schemas.microsoft.com/office/drawing/2014/main" id="{E8D44542-A98C-4FDA-82C1-FF42DB588D9C}"/>
              </a:ext>
            </a:extLst>
          </p:cNvPr>
          <p:cNvSpPr>
            <a:spLocks noGrp="1"/>
          </p:cNvSpPr>
          <p:nvPr>
            <p:ph type="pic" sz="quarter" idx="14"/>
          </p:nvPr>
        </p:nvSpPr>
        <p:spPr>
          <a:xfrm>
            <a:off x="5554663" y="3887788"/>
            <a:ext cx="2957512" cy="2309812"/>
          </a:xfrm>
        </p:spPr>
        <p:txBody>
          <a:bodyPr/>
          <a:lstStyle/>
          <a:p>
            <a:r>
              <a:rPr lang="en-US"/>
              <a:t>Click icon to add picture</a:t>
            </a:r>
            <a:endParaRPr lang="en-US" dirty="0"/>
          </a:p>
        </p:txBody>
      </p:sp>
      <p:sp>
        <p:nvSpPr>
          <p:cNvPr id="12" name="Picture Placeholder 11">
            <a:extLst>
              <a:ext uri="{FF2B5EF4-FFF2-40B4-BE49-F238E27FC236}">
                <a16:creationId xmlns:a16="http://schemas.microsoft.com/office/drawing/2014/main" id="{BD349A42-C7D2-456B-8B7D-F7163DCD5DC4}"/>
              </a:ext>
            </a:extLst>
          </p:cNvPr>
          <p:cNvSpPr>
            <a:spLocks noGrp="1"/>
          </p:cNvSpPr>
          <p:nvPr>
            <p:ph type="pic" sz="quarter" idx="15"/>
          </p:nvPr>
        </p:nvSpPr>
        <p:spPr>
          <a:xfrm>
            <a:off x="8701088" y="3887787"/>
            <a:ext cx="2957512" cy="2309812"/>
          </a:xfrm>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lvl1pPr>
              <a:defRPr>
                <a:solidFill>
                  <a:schemeClr val="accent1">
                    <a:lumMod val="40000"/>
                    <a:lumOff val="60000"/>
                  </a:schemeClr>
                </a:solidFill>
              </a:defRPr>
            </a:lvl1pPr>
          </a:lstStyle>
          <a:p>
            <a:fld id="{B3FF0316-76DC-4B73-BFB5-C66F49004F16}" type="datetimeFigureOut">
              <a:rPr lang="en-GB" smtClean="0"/>
              <a:t>17/11/2024</a:t>
            </a:fld>
            <a:endParaRPr lang="en-GB"/>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lvl1pPr>
              <a:defRPr>
                <a:solidFill>
                  <a:schemeClr val="accent1">
                    <a:lumMod val="40000"/>
                    <a:lumOff val="60000"/>
                  </a:schemeClr>
                </a:solidFill>
              </a:defRPr>
            </a:lvl1pPr>
          </a:lstStyle>
          <a:p>
            <a:endParaRPr lang="en-GB"/>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577BC21B-9209-42BC-86A1-73FA92E0EE59}" type="slidenum">
              <a:rPr lang="en-GB" smtClean="0"/>
              <a:t>‹#›</a:t>
            </a:fld>
            <a:endParaRPr lang="en-GB"/>
          </a:p>
        </p:txBody>
      </p:sp>
    </p:spTree>
    <p:extLst>
      <p:ext uri="{BB962C8B-B14F-4D97-AF65-F5344CB8AC3E}">
        <p14:creationId xmlns:p14="http://schemas.microsoft.com/office/powerpoint/2010/main" val="4011845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nal Slide">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C18CDA2-1EA2-4970-B06A-E549264737BD}"/>
              </a:ext>
              <a:ext uri="{C183D7F6-B498-43B3-948B-1728B52AA6E4}">
                <adec:decorative xmlns:adec="http://schemas.microsoft.com/office/drawing/2017/decorative" val="1"/>
              </a:ext>
            </a:extLst>
          </p:cNvPr>
          <p:cNvSpPr/>
          <p:nvPr/>
        </p:nvSpPr>
        <p:spPr>
          <a:xfrm>
            <a:off x="838200" y="681037"/>
            <a:ext cx="4083463" cy="5185124"/>
          </a:xfrm>
          <a:custGeom>
            <a:avLst/>
            <a:gdLst>
              <a:gd name="connsiteX0" fmla="*/ 0 w 4083463"/>
              <a:gd name="connsiteY0" fmla="*/ 0 h 5185124"/>
              <a:gd name="connsiteX1" fmla="*/ 3406997 w 4083463"/>
              <a:gd name="connsiteY1" fmla="*/ 0 h 5185124"/>
              <a:gd name="connsiteX2" fmla="*/ 4083463 w 4083463"/>
              <a:gd name="connsiteY2" fmla="*/ 970121 h 5185124"/>
              <a:gd name="connsiteX3" fmla="*/ 4083463 w 4083463"/>
              <a:gd name="connsiteY3" fmla="*/ 2746724 h 5185124"/>
              <a:gd name="connsiteX4" fmla="*/ 4083463 w 4083463"/>
              <a:gd name="connsiteY4" fmla="*/ 3082004 h 5185124"/>
              <a:gd name="connsiteX5" fmla="*/ 4083463 w 4083463"/>
              <a:gd name="connsiteY5" fmla="*/ 5185124 h 5185124"/>
              <a:gd name="connsiteX6" fmla="*/ 0 w 4083463"/>
              <a:gd name="connsiteY6" fmla="*/ 5185124 h 5185124"/>
              <a:gd name="connsiteX7" fmla="*/ 0 w 4083463"/>
              <a:gd name="connsiteY7" fmla="*/ 3082004 h 5185124"/>
              <a:gd name="connsiteX8" fmla="*/ 0 w 4083463"/>
              <a:gd name="connsiteY8" fmla="*/ 2746724 h 51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3463" h="5185124">
                <a:moveTo>
                  <a:pt x="0" y="0"/>
                </a:moveTo>
                <a:lnTo>
                  <a:pt x="3406997" y="0"/>
                </a:lnTo>
                <a:lnTo>
                  <a:pt x="4083463" y="970121"/>
                </a:lnTo>
                <a:lnTo>
                  <a:pt x="4083463" y="2746724"/>
                </a:lnTo>
                <a:lnTo>
                  <a:pt x="4083463" y="3082004"/>
                </a:lnTo>
                <a:lnTo>
                  <a:pt x="4083463" y="5185124"/>
                </a:lnTo>
                <a:lnTo>
                  <a:pt x="0" y="5185124"/>
                </a:lnTo>
                <a:lnTo>
                  <a:pt x="0" y="3082004"/>
                </a:lnTo>
                <a:lnTo>
                  <a:pt x="0" y="274672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295400" y="1362807"/>
            <a:ext cx="2971800" cy="787273"/>
          </a:xfrm>
        </p:spPr>
        <p:txBody>
          <a:bodyPr anchor="t">
            <a:noAutofit/>
          </a:bodyPr>
          <a:lstStyle>
            <a:lvl1pPr>
              <a:defRPr sz="3600" spc="150" baseline="0">
                <a:solidFill>
                  <a:schemeClr val="accent3"/>
                </a:solidFill>
              </a:defRPr>
            </a:lvl1pPr>
          </a:lstStyle>
          <a:p>
            <a:r>
              <a:rPr lang="en-US"/>
              <a:t>Click to edit Master title style</a:t>
            </a:r>
            <a:endParaRPr lang="en-US" dirty="0"/>
          </a:p>
        </p:txBody>
      </p:sp>
      <p:sp>
        <p:nvSpPr>
          <p:cNvPr id="393" name="Text Placeholder 392">
            <a:extLst>
              <a:ext uri="{FF2B5EF4-FFF2-40B4-BE49-F238E27FC236}">
                <a16:creationId xmlns:a16="http://schemas.microsoft.com/office/drawing/2014/main" id="{07459921-A067-452C-8A98-C114F7224387}"/>
              </a:ext>
            </a:extLst>
          </p:cNvPr>
          <p:cNvSpPr>
            <a:spLocks noGrp="1"/>
          </p:cNvSpPr>
          <p:nvPr>
            <p:ph type="body" sz="quarter" idx="17"/>
          </p:nvPr>
        </p:nvSpPr>
        <p:spPr>
          <a:xfrm>
            <a:off x="1294760" y="2568575"/>
            <a:ext cx="2985267" cy="570336"/>
          </a:xfrm>
        </p:spPr>
        <p:txBody>
          <a:bodyPr anchor="ctr">
            <a:normAutofit/>
          </a:bodyPr>
          <a:lstStyle>
            <a:lvl1pPr marL="0" indent="0">
              <a:buNone/>
              <a:defRPr sz="1400" spc="150" baseline="0">
                <a:solidFill>
                  <a:schemeClr val="accent3"/>
                </a:solidFill>
                <a:latin typeface="+mj-lt"/>
              </a:defRPr>
            </a:lvl1pPr>
          </a:lstStyle>
          <a:p>
            <a:pPr lvl="0"/>
            <a:r>
              <a:rPr lang="en-US"/>
              <a:t>Click to edit Master text styles</a:t>
            </a:r>
          </a:p>
        </p:txBody>
      </p:sp>
      <p:sp>
        <p:nvSpPr>
          <p:cNvPr id="394" name="Text Placeholder 392">
            <a:extLst>
              <a:ext uri="{FF2B5EF4-FFF2-40B4-BE49-F238E27FC236}">
                <a16:creationId xmlns:a16="http://schemas.microsoft.com/office/drawing/2014/main" id="{6BEB6966-12B2-44EC-86F0-7311700B0DDF}"/>
              </a:ext>
            </a:extLst>
          </p:cNvPr>
          <p:cNvSpPr>
            <a:spLocks noGrp="1"/>
          </p:cNvSpPr>
          <p:nvPr>
            <p:ph type="body" sz="quarter" idx="18"/>
          </p:nvPr>
        </p:nvSpPr>
        <p:spPr>
          <a:xfrm>
            <a:off x="1294760" y="3291829"/>
            <a:ext cx="2985267" cy="567854"/>
          </a:xfrm>
        </p:spPr>
        <p:txBody>
          <a:bodyPr anchor="ctr">
            <a:normAutofit/>
          </a:bodyPr>
          <a:lstStyle>
            <a:lvl1pPr marL="0" indent="0">
              <a:buNone/>
              <a:defRPr sz="1400" spc="150" baseline="0">
                <a:solidFill>
                  <a:schemeClr val="accent3"/>
                </a:solidFill>
                <a:latin typeface="+mj-lt"/>
              </a:defRPr>
            </a:lvl1pPr>
          </a:lstStyle>
          <a:p>
            <a:pPr lvl="0"/>
            <a:r>
              <a:rPr lang="en-US"/>
              <a:t>Click to edit Master text styles</a:t>
            </a:r>
          </a:p>
        </p:txBody>
      </p:sp>
      <p:sp>
        <p:nvSpPr>
          <p:cNvPr id="395" name="Text Placeholder 392">
            <a:extLst>
              <a:ext uri="{FF2B5EF4-FFF2-40B4-BE49-F238E27FC236}">
                <a16:creationId xmlns:a16="http://schemas.microsoft.com/office/drawing/2014/main" id="{B80D1B16-6944-4BFD-AD3F-1979378985A6}"/>
              </a:ext>
            </a:extLst>
          </p:cNvPr>
          <p:cNvSpPr>
            <a:spLocks noGrp="1"/>
          </p:cNvSpPr>
          <p:nvPr>
            <p:ph type="body" sz="quarter" idx="19"/>
          </p:nvPr>
        </p:nvSpPr>
        <p:spPr>
          <a:xfrm>
            <a:off x="1294760" y="3986690"/>
            <a:ext cx="2985267" cy="575289"/>
          </a:xfrm>
        </p:spPr>
        <p:txBody>
          <a:bodyPr anchor="ctr">
            <a:normAutofit/>
          </a:bodyPr>
          <a:lstStyle>
            <a:lvl1pPr marL="0" indent="0">
              <a:buNone/>
              <a:defRPr sz="1400" spc="150" baseline="0">
                <a:solidFill>
                  <a:schemeClr val="accent3"/>
                </a:solidFill>
                <a:latin typeface="+mj-lt"/>
              </a:defRPr>
            </a:lvl1pPr>
          </a:lstStyle>
          <a:p>
            <a:pPr lvl="0"/>
            <a:r>
              <a:rPr lang="en-US"/>
              <a:t>Click to edit Master text styles</a:t>
            </a:r>
          </a:p>
        </p:txBody>
      </p:sp>
      <p:sp>
        <p:nvSpPr>
          <p:cNvPr id="396" name="Text Placeholder 392">
            <a:extLst>
              <a:ext uri="{FF2B5EF4-FFF2-40B4-BE49-F238E27FC236}">
                <a16:creationId xmlns:a16="http://schemas.microsoft.com/office/drawing/2014/main" id="{AF9FCBB5-D1F4-488A-8D7B-43CE5F07C0B1}"/>
              </a:ext>
            </a:extLst>
          </p:cNvPr>
          <p:cNvSpPr>
            <a:spLocks noGrp="1"/>
          </p:cNvSpPr>
          <p:nvPr>
            <p:ph type="body" sz="quarter" idx="20"/>
          </p:nvPr>
        </p:nvSpPr>
        <p:spPr>
          <a:xfrm>
            <a:off x="1294760" y="4701938"/>
            <a:ext cx="2985267" cy="561547"/>
          </a:xfrm>
        </p:spPr>
        <p:txBody>
          <a:bodyPr anchor="ctr">
            <a:normAutofit/>
          </a:bodyPr>
          <a:lstStyle>
            <a:lvl1pPr marL="0" indent="0">
              <a:buNone/>
              <a:defRPr sz="1400" spc="150" baseline="0">
                <a:solidFill>
                  <a:schemeClr val="accent3"/>
                </a:solidFill>
                <a:latin typeface="+mj-lt"/>
              </a:defRPr>
            </a:lvl1pPr>
          </a:lstStyle>
          <a:p>
            <a:pPr lvl="0"/>
            <a:r>
              <a:rPr lang="en-US"/>
              <a:t>Click to edit Master text styles</a:t>
            </a:r>
          </a:p>
        </p:txBody>
      </p:sp>
      <p:sp>
        <p:nvSpPr>
          <p:cNvPr id="401" name="Date Placeholder 2">
            <a:extLst>
              <a:ext uri="{FF2B5EF4-FFF2-40B4-BE49-F238E27FC236}">
                <a16:creationId xmlns:a16="http://schemas.microsoft.com/office/drawing/2014/main" id="{F8607548-80C7-4BA7-88E4-D70F555688CD}"/>
              </a:ext>
            </a:extLst>
          </p:cNvPr>
          <p:cNvSpPr>
            <a:spLocks noGrp="1"/>
          </p:cNvSpPr>
          <p:nvPr>
            <p:ph type="dt" sz="half" idx="10"/>
          </p:nvPr>
        </p:nvSpPr>
        <p:spPr>
          <a:xfrm>
            <a:off x="838200" y="6356350"/>
            <a:ext cx="2743200" cy="365125"/>
          </a:xfrm>
        </p:spPr>
        <p:txBody>
          <a:bodyPr/>
          <a:lstStyle>
            <a:lvl1pPr>
              <a:defRPr>
                <a:solidFill>
                  <a:schemeClr val="accent2">
                    <a:lumMod val="40000"/>
                    <a:lumOff val="60000"/>
                  </a:schemeClr>
                </a:solidFill>
              </a:defRPr>
            </a:lvl1pPr>
          </a:lstStyle>
          <a:p>
            <a:fld id="{B3FF0316-76DC-4B73-BFB5-C66F49004F16}" type="datetimeFigureOut">
              <a:rPr lang="en-GB" smtClean="0"/>
              <a:t>17/11/2024</a:t>
            </a:fld>
            <a:endParaRPr lang="en-GB"/>
          </a:p>
        </p:txBody>
      </p:sp>
      <p:sp>
        <p:nvSpPr>
          <p:cNvPr id="402" name="Footer Placeholder 3">
            <a:extLst>
              <a:ext uri="{FF2B5EF4-FFF2-40B4-BE49-F238E27FC236}">
                <a16:creationId xmlns:a16="http://schemas.microsoft.com/office/drawing/2014/main" id="{3F8DC4DF-D8E1-4702-AD36-A3E8E58156E7}"/>
              </a:ext>
            </a:extLst>
          </p:cNvPr>
          <p:cNvSpPr>
            <a:spLocks noGrp="1"/>
          </p:cNvSpPr>
          <p:nvPr>
            <p:ph type="ftr" sz="quarter" idx="11"/>
          </p:nvPr>
        </p:nvSpPr>
        <p:spPr>
          <a:xfrm>
            <a:off x="6040226" y="6356350"/>
            <a:ext cx="4114800" cy="365125"/>
          </a:xfrm>
        </p:spPr>
        <p:txBody>
          <a:bodyPr/>
          <a:lstStyle>
            <a:lvl1pPr>
              <a:defRPr>
                <a:solidFill>
                  <a:schemeClr val="accent2">
                    <a:lumMod val="40000"/>
                    <a:lumOff val="60000"/>
                  </a:schemeClr>
                </a:solidFill>
              </a:defRPr>
            </a:lvl1pPr>
          </a:lstStyle>
          <a:p>
            <a:endParaRPr lang="en-GB"/>
          </a:p>
        </p:txBody>
      </p:sp>
      <p:sp>
        <p:nvSpPr>
          <p:cNvPr id="403" name="Slide Number Placeholder 4">
            <a:extLst>
              <a:ext uri="{FF2B5EF4-FFF2-40B4-BE49-F238E27FC236}">
                <a16:creationId xmlns:a16="http://schemas.microsoft.com/office/drawing/2014/main" id="{FDB01148-F686-45B5-BD13-E76D3DB8C3D0}"/>
              </a:ext>
            </a:extLst>
          </p:cNvPr>
          <p:cNvSpPr>
            <a:spLocks noGrp="1"/>
          </p:cNvSpPr>
          <p:nvPr>
            <p:ph type="sldNum" sz="quarter" idx="12"/>
          </p:nvPr>
        </p:nvSpPr>
        <p:spPr>
          <a:xfrm>
            <a:off x="10375900" y="6332478"/>
            <a:ext cx="977900" cy="388997"/>
          </a:xfrm>
        </p:spPr>
        <p:txBody>
          <a:bodyPr/>
          <a:lstStyle>
            <a:lvl1pPr>
              <a:defRPr>
                <a:solidFill>
                  <a:schemeClr val="accent2">
                    <a:lumMod val="40000"/>
                    <a:lumOff val="60000"/>
                  </a:schemeClr>
                </a:solidFill>
              </a:defRPr>
            </a:lvl1pPr>
          </a:lstStyle>
          <a:p>
            <a:fld id="{577BC21B-9209-42BC-86A1-73FA92E0EE59}" type="slidenum">
              <a:rPr lang="en-GB" smtClean="0"/>
              <a:t>‹#›</a:t>
            </a:fld>
            <a:endParaRPr lang="en-GB"/>
          </a:p>
        </p:txBody>
      </p:sp>
    </p:spTree>
    <p:extLst>
      <p:ext uri="{BB962C8B-B14F-4D97-AF65-F5344CB8AC3E}">
        <p14:creationId xmlns:p14="http://schemas.microsoft.com/office/powerpoint/2010/main" val="6346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Left">
    <p:bg>
      <p:bgPr>
        <a:solidFill>
          <a:schemeClr val="accent4"/>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7BE23FDF-7D8D-4D24-90A4-76C7422755EE}"/>
              </a:ext>
              <a:ext uri="{C183D7F6-B498-43B3-948B-1728B52AA6E4}">
                <adec:decorative xmlns:adec="http://schemas.microsoft.com/office/drawing/2017/decorative" val="1"/>
              </a:ext>
            </a:extLst>
          </p:cNvPr>
          <p:cNvSpPr/>
          <p:nvPr/>
        </p:nvSpPr>
        <p:spPr>
          <a:xfrm>
            <a:off x="838201" y="909636"/>
            <a:ext cx="4083463" cy="4830650"/>
          </a:xfrm>
          <a:custGeom>
            <a:avLst/>
            <a:gdLst>
              <a:gd name="connsiteX0" fmla="*/ 0 w 4083463"/>
              <a:gd name="connsiteY0" fmla="*/ 0 h 4830650"/>
              <a:gd name="connsiteX1" fmla="*/ 3406997 w 4083463"/>
              <a:gd name="connsiteY1" fmla="*/ 0 h 4830650"/>
              <a:gd name="connsiteX2" fmla="*/ 4083463 w 4083463"/>
              <a:gd name="connsiteY2" fmla="*/ 970121 h 4830650"/>
              <a:gd name="connsiteX3" fmla="*/ 4083463 w 4083463"/>
              <a:gd name="connsiteY3" fmla="*/ 2746724 h 4830650"/>
              <a:gd name="connsiteX4" fmla="*/ 4083463 w 4083463"/>
              <a:gd name="connsiteY4" fmla="*/ 3082004 h 4830650"/>
              <a:gd name="connsiteX5" fmla="*/ 4083463 w 4083463"/>
              <a:gd name="connsiteY5" fmla="*/ 4830650 h 4830650"/>
              <a:gd name="connsiteX6" fmla="*/ 0 w 4083463"/>
              <a:gd name="connsiteY6" fmla="*/ 4830650 h 4830650"/>
              <a:gd name="connsiteX7" fmla="*/ 0 w 4083463"/>
              <a:gd name="connsiteY7" fmla="*/ 3082004 h 4830650"/>
              <a:gd name="connsiteX8" fmla="*/ 0 w 4083463"/>
              <a:gd name="connsiteY8" fmla="*/ 2746724 h 4830650"/>
              <a:gd name="connsiteX9" fmla="*/ 0 w 4083463"/>
              <a:gd name="connsiteY9" fmla="*/ 0 h 483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3463" h="4830650">
                <a:moveTo>
                  <a:pt x="0" y="0"/>
                </a:moveTo>
                <a:lnTo>
                  <a:pt x="3406997" y="0"/>
                </a:lnTo>
                <a:lnTo>
                  <a:pt x="4083463" y="970121"/>
                </a:lnTo>
                <a:lnTo>
                  <a:pt x="4083463" y="2746724"/>
                </a:lnTo>
                <a:lnTo>
                  <a:pt x="4083463" y="3082004"/>
                </a:lnTo>
                <a:lnTo>
                  <a:pt x="4083463" y="4830650"/>
                </a:lnTo>
                <a:lnTo>
                  <a:pt x="0" y="4830650"/>
                </a:lnTo>
                <a:lnTo>
                  <a:pt x="0" y="3082004"/>
                </a:lnTo>
                <a:lnTo>
                  <a:pt x="0" y="274672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295400" y="2812955"/>
            <a:ext cx="2971800" cy="787273"/>
          </a:xfrm>
        </p:spPr>
        <p:txBody>
          <a:bodyPr anchor="b">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50A65934-4940-45CD-84B5-AF6E83A3E029}"/>
              </a:ext>
            </a:extLst>
          </p:cNvPr>
          <p:cNvSpPr>
            <a:spLocks noGrp="1"/>
          </p:cNvSpPr>
          <p:nvPr>
            <p:ph type="pic" sz="quarter" idx="18"/>
          </p:nvPr>
        </p:nvSpPr>
        <p:spPr>
          <a:xfrm>
            <a:off x="1725613" y="406400"/>
            <a:ext cx="5992812" cy="5705475"/>
          </a:xfrm>
          <a:custGeom>
            <a:avLst/>
            <a:gdLst>
              <a:gd name="connsiteX0" fmla="*/ 0 w 5992812"/>
              <a:gd name="connsiteY0" fmla="*/ 0 h 5705475"/>
              <a:gd name="connsiteX1" fmla="*/ 5992812 w 5992812"/>
              <a:gd name="connsiteY1" fmla="*/ 0 h 5705475"/>
              <a:gd name="connsiteX2" fmla="*/ 5992812 w 5992812"/>
              <a:gd name="connsiteY2" fmla="*/ 5705475 h 5705475"/>
              <a:gd name="connsiteX3" fmla="*/ 0 w 5992812"/>
              <a:gd name="connsiteY3" fmla="*/ 5705475 h 5705475"/>
              <a:gd name="connsiteX4" fmla="*/ 0 w 5992812"/>
              <a:gd name="connsiteY4" fmla="*/ 5328303 h 5705475"/>
              <a:gd name="connsiteX5" fmla="*/ 3196051 w 5992812"/>
              <a:gd name="connsiteY5" fmla="*/ 5328303 h 5705475"/>
              <a:gd name="connsiteX6" fmla="*/ 3196051 w 5992812"/>
              <a:gd name="connsiteY6" fmla="*/ 3579657 h 5705475"/>
              <a:gd name="connsiteX7" fmla="*/ 3196051 w 5992812"/>
              <a:gd name="connsiteY7" fmla="*/ 3244377 h 5705475"/>
              <a:gd name="connsiteX8" fmla="*/ 3196051 w 5992812"/>
              <a:gd name="connsiteY8" fmla="*/ 1467774 h 5705475"/>
              <a:gd name="connsiteX9" fmla="*/ 2519585 w 5992812"/>
              <a:gd name="connsiteY9" fmla="*/ 497653 h 5705475"/>
              <a:gd name="connsiteX10" fmla="*/ 0 w 5992812"/>
              <a:gd name="connsiteY10" fmla="*/ 497653 h 570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2812" h="5705475">
                <a:moveTo>
                  <a:pt x="0" y="0"/>
                </a:moveTo>
                <a:lnTo>
                  <a:pt x="5992812" y="0"/>
                </a:lnTo>
                <a:lnTo>
                  <a:pt x="5992812" y="5705475"/>
                </a:lnTo>
                <a:lnTo>
                  <a:pt x="0" y="5705475"/>
                </a:lnTo>
                <a:lnTo>
                  <a:pt x="0" y="5328303"/>
                </a:lnTo>
                <a:lnTo>
                  <a:pt x="3196051" y="5328303"/>
                </a:lnTo>
                <a:lnTo>
                  <a:pt x="3196051" y="3579657"/>
                </a:lnTo>
                <a:lnTo>
                  <a:pt x="3196051" y="3244377"/>
                </a:lnTo>
                <a:lnTo>
                  <a:pt x="3196051" y="1467774"/>
                </a:lnTo>
                <a:lnTo>
                  <a:pt x="2519585" y="497653"/>
                </a:lnTo>
                <a:lnTo>
                  <a:pt x="0" y="497653"/>
                </a:lnTo>
                <a:close/>
              </a:path>
            </a:pathLst>
          </a:custGeom>
        </p:spPr>
        <p:txBody>
          <a:bodyPr wrap="square">
            <a:noAutofit/>
          </a:bodyPr>
          <a:lstStyle/>
          <a:p>
            <a:r>
              <a:rPr lang="en-US"/>
              <a:t>Click icon to add picture</a:t>
            </a:r>
            <a:endParaRPr lang="en-US" dirty="0"/>
          </a:p>
        </p:txBody>
      </p:sp>
      <p:sp>
        <p:nvSpPr>
          <p:cNvPr id="393" name="Text Placeholder 392">
            <a:extLst>
              <a:ext uri="{FF2B5EF4-FFF2-40B4-BE49-F238E27FC236}">
                <a16:creationId xmlns:a16="http://schemas.microsoft.com/office/drawing/2014/main" id="{07459921-A067-452C-8A98-C114F7224387}"/>
              </a:ext>
            </a:extLst>
          </p:cNvPr>
          <p:cNvSpPr>
            <a:spLocks noGrp="1"/>
          </p:cNvSpPr>
          <p:nvPr>
            <p:ph type="body" sz="quarter" idx="17"/>
          </p:nvPr>
        </p:nvSpPr>
        <p:spPr>
          <a:xfrm>
            <a:off x="1295400" y="3809567"/>
            <a:ext cx="2984627" cy="1539673"/>
          </a:xfrm>
        </p:spPr>
        <p:txBody>
          <a:bodyPr anchor="t">
            <a:normAutofit/>
          </a:bodyPr>
          <a:lstStyle>
            <a:lvl1pPr marL="0" indent="0">
              <a:lnSpc>
                <a:spcPts val="1600"/>
              </a:lnSpc>
              <a:buNone/>
              <a:defRPr sz="1200">
                <a:solidFill>
                  <a:schemeClr val="tx1">
                    <a:lumMod val="75000"/>
                    <a:lumOff val="25000"/>
                  </a:schemeClr>
                </a:solidFill>
              </a:defRPr>
            </a:lvl1pPr>
          </a:lstStyle>
          <a:p>
            <a:pPr lvl="0"/>
            <a:r>
              <a:rPr lang="en-US"/>
              <a:t>Click to edit Master text styles</a:t>
            </a:r>
          </a:p>
        </p:txBody>
      </p:sp>
      <p:sp>
        <p:nvSpPr>
          <p:cNvPr id="12" name="Picture Placeholder 11">
            <a:extLst>
              <a:ext uri="{FF2B5EF4-FFF2-40B4-BE49-F238E27FC236}">
                <a16:creationId xmlns:a16="http://schemas.microsoft.com/office/drawing/2014/main" id="{AF0B0950-9DF6-4BA2-8788-F52804E6E6A8}"/>
              </a:ext>
            </a:extLst>
          </p:cNvPr>
          <p:cNvSpPr>
            <a:spLocks noGrp="1"/>
          </p:cNvSpPr>
          <p:nvPr>
            <p:ph type="pic" sz="quarter" idx="19"/>
          </p:nvPr>
        </p:nvSpPr>
        <p:spPr>
          <a:xfrm>
            <a:off x="7899400" y="406400"/>
            <a:ext cx="4292600" cy="5703888"/>
          </a:xfrm>
        </p:spPr>
        <p:txBody>
          <a:bodyPr/>
          <a:lstStyle/>
          <a:p>
            <a:r>
              <a:rPr lang="en-US"/>
              <a:t>Click icon to add picture</a:t>
            </a:r>
            <a:endParaRPr lang="en-US" dirty="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fld id="{B3FF0316-76DC-4B73-BFB5-C66F49004F16}" type="datetimeFigureOut">
              <a:rPr lang="en-GB" smtClean="0"/>
              <a:t>17/11/2024</a:t>
            </a:fld>
            <a:endParaRPr lang="en-GB"/>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577BC21B-9209-42BC-86A1-73FA92E0EE59}" type="slidenum">
              <a:rPr lang="en-GB" smtClean="0"/>
              <a:t>‹#›</a:t>
            </a:fld>
            <a:endParaRPr lang="en-GB"/>
          </a:p>
        </p:txBody>
      </p:sp>
    </p:spTree>
    <p:extLst>
      <p:ext uri="{BB962C8B-B14F-4D97-AF65-F5344CB8AC3E}">
        <p14:creationId xmlns:p14="http://schemas.microsoft.com/office/powerpoint/2010/main" val="324567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3 column with icons">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accent3"/>
                </a:solidFill>
              </a:defRPr>
            </a:lvl1pPr>
          </a:lstStyle>
          <a:p>
            <a:r>
              <a:rPr lang="en-US"/>
              <a:t>Click to edit Master title style</a:t>
            </a:r>
            <a:endParaRPr lang="en-US" dirty="0"/>
          </a:p>
        </p:txBody>
      </p:sp>
      <p:sp>
        <p:nvSpPr>
          <p:cNvPr id="340" name="Online Image Placeholder 21">
            <a:extLst>
              <a:ext uri="{FF2B5EF4-FFF2-40B4-BE49-F238E27FC236}">
                <a16:creationId xmlns:a16="http://schemas.microsoft.com/office/drawing/2014/main" id="{965D4B17-A174-4691-B652-4D31A111E8A8}"/>
              </a:ext>
            </a:extLst>
          </p:cNvPr>
          <p:cNvSpPr>
            <a:spLocks noGrp="1"/>
          </p:cNvSpPr>
          <p:nvPr>
            <p:ph type="clipArt" sz="quarter" idx="20"/>
          </p:nvPr>
        </p:nvSpPr>
        <p:spPr>
          <a:xfrm>
            <a:off x="2051149" y="3140315"/>
            <a:ext cx="685158" cy="685159"/>
          </a:xfrm>
        </p:spPr>
        <p:txBody>
          <a:bodyPr>
            <a:normAutofit/>
          </a:bodyPr>
          <a:lstStyle>
            <a:lvl1pPr marL="0" indent="0">
              <a:buNone/>
              <a:defRPr sz="1100"/>
            </a:lvl1pPr>
          </a:lstStyle>
          <a:p>
            <a:r>
              <a:rPr lang="en-US"/>
              <a:t>Click icon to add online image</a:t>
            </a:r>
            <a:endParaRPr lang="en-US" dirty="0"/>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p:nvPr>
        </p:nvSpPr>
        <p:spPr>
          <a:xfrm>
            <a:off x="838199" y="3777849"/>
            <a:ext cx="3145517" cy="673502"/>
          </a:xfrm>
        </p:spPr>
        <p:txBody>
          <a:bodyPr anchor="b">
            <a:noAutofit/>
          </a:bodyPr>
          <a:lstStyle>
            <a:lvl1pPr marL="0" indent="0" algn="ctr">
              <a:buNone/>
              <a:defRPr sz="1800" spc="150" baseline="0">
                <a:solidFill>
                  <a:schemeClr val="accent3"/>
                </a:solidFill>
                <a:latin typeface="+mj-lt"/>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9" y="4600575"/>
            <a:ext cx="3107878" cy="1504950"/>
          </a:xfrm>
        </p:spPr>
        <p:txBody>
          <a:bodyPr>
            <a:normAutofit/>
          </a:bodyPr>
          <a:lstStyle>
            <a:lvl1pPr marL="0" indent="0" algn="ctr">
              <a:lnSpc>
                <a:spcPts val="1600"/>
              </a:lnSpc>
              <a:buFontTx/>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1" name="Online Image Placeholder 21">
            <a:extLst>
              <a:ext uri="{FF2B5EF4-FFF2-40B4-BE49-F238E27FC236}">
                <a16:creationId xmlns:a16="http://schemas.microsoft.com/office/drawing/2014/main" id="{B41F0104-104B-48FE-9807-566FEFA6FDA2}"/>
              </a:ext>
            </a:extLst>
          </p:cNvPr>
          <p:cNvSpPr>
            <a:spLocks noGrp="1"/>
          </p:cNvSpPr>
          <p:nvPr>
            <p:ph type="clipArt" sz="quarter" idx="21"/>
          </p:nvPr>
        </p:nvSpPr>
        <p:spPr>
          <a:xfrm>
            <a:off x="5752625" y="3140315"/>
            <a:ext cx="685158" cy="685159"/>
          </a:xfrm>
        </p:spPr>
        <p:txBody>
          <a:bodyPr>
            <a:normAutofit/>
          </a:bodyPr>
          <a:lstStyle>
            <a:lvl1pPr marL="0" indent="0">
              <a:buNone/>
              <a:defRPr sz="1100"/>
            </a:lvl1pPr>
          </a:lstStyle>
          <a:p>
            <a:r>
              <a:rPr lang="en-US"/>
              <a:t>Click icon to add online image</a:t>
            </a:r>
            <a:endParaRPr lang="en-US" dirty="0"/>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p:nvPr>
        </p:nvSpPr>
        <p:spPr>
          <a:xfrm>
            <a:off x="4523242" y="3777849"/>
            <a:ext cx="3145517" cy="673502"/>
          </a:xfrm>
        </p:spPr>
        <p:txBody>
          <a:bodyPr anchor="b">
            <a:noAutofit/>
          </a:bodyPr>
          <a:lstStyle>
            <a:lvl1pPr marL="0" indent="0" algn="ctr">
              <a:buNone/>
              <a:defRPr sz="1800" spc="150" baseline="0">
                <a:solidFill>
                  <a:schemeClr val="accent3"/>
                </a:solidFill>
                <a:latin typeface="+mj-lt"/>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4534408" y="4600575"/>
            <a:ext cx="3123184" cy="1504950"/>
          </a:xfrm>
        </p:spPr>
        <p:txBody>
          <a:bodyPr>
            <a:normAutofit/>
          </a:bodyPr>
          <a:lstStyle>
            <a:lvl1pPr marL="0" indent="0" algn="ctr">
              <a:lnSpc>
                <a:spcPts val="1600"/>
              </a:lnSpc>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2" name="Online Image Placeholder 21">
            <a:extLst>
              <a:ext uri="{FF2B5EF4-FFF2-40B4-BE49-F238E27FC236}">
                <a16:creationId xmlns:a16="http://schemas.microsoft.com/office/drawing/2014/main" id="{7E85FD39-EA9C-4076-8A86-50D041EB087D}"/>
              </a:ext>
            </a:extLst>
          </p:cNvPr>
          <p:cNvSpPr>
            <a:spLocks noGrp="1"/>
          </p:cNvSpPr>
          <p:nvPr>
            <p:ph type="clipArt" sz="quarter" idx="22"/>
          </p:nvPr>
        </p:nvSpPr>
        <p:spPr>
          <a:xfrm>
            <a:off x="9437948" y="3140315"/>
            <a:ext cx="685158" cy="685159"/>
          </a:xfrm>
        </p:spPr>
        <p:txBody>
          <a:bodyPr>
            <a:normAutofit/>
          </a:bodyPr>
          <a:lstStyle>
            <a:lvl1pPr marL="0" indent="0">
              <a:buNone/>
              <a:defRPr sz="1100"/>
            </a:lvl1pPr>
          </a:lstStyle>
          <a:p>
            <a:r>
              <a:rPr lang="en-US"/>
              <a:t>Click icon to add online image</a:t>
            </a:r>
            <a:endParaRPr lang="en-US" dirty="0"/>
          </a:p>
        </p:txBody>
      </p:sp>
      <p:sp>
        <p:nvSpPr>
          <p:cNvPr id="16" name="Content Placeholder 14">
            <a:extLst>
              <a:ext uri="{FF2B5EF4-FFF2-40B4-BE49-F238E27FC236}">
                <a16:creationId xmlns:a16="http://schemas.microsoft.com/office/drawing/2014/main" id="{62BB1322-9443-457B-BD00-8D224075FBF1}"/>
              </a:ext>
            </a:extLst>
          </p:cNvPr>
          <p:cNvSpPr>
            <a:spLocks noGrp="1"/>
          </p:cNvSpPr>
          <p:nvPr>
            <p:ph sz="quarter" idx="16"/>
          </p:nvPr>
        </p:nvSpPr>
        <p:spPr>
          <a:xfrm>
            <a:off x="8197452" y="3777849"/>
            <a:ext cx="3145517" cy="673502"/>
          </a:xfrm>
        </p:spPr>
        <p:txBody>
          <a:bodyPr anchor="b">
            <a:noAutofit/>
          </a:bodyPr>
          <a:lstStyle>
            <a:lvl1pPr marL="0" indent="0" algn="ctr">
              <a:buNone/>
              <a:defRPr sz="1800" spc="150" baseline="0">
                <a:solidFill>
                  <a:schemeClr val="accent3"/>
                </a:solidFill>
                <a:latin typeface="+mj-lt"/>
              </a:defRPr>
            </a:lvl1pPr>
          </a:lstStyle>
          <a:p>
            <a:pPr lvl="0"/>
            <a:r>
              <a:rPr lang="en-US"/>
              <a:t>Click to edit Master text styles</a:t>
            </a:r>
          </a:p>
        </p:txBody>
      </p:sp>
      <p:sp>
        <p:nvSpPr>
          <p:cNvPr id="11" name="Content Placeholder 5">
            <a:extLst>
              <a:ext uri="{FF2B5EF4-FFF2-40B4-BE49-F238E27FC236}">
                <a16:creationId xmlns:a16="http://schemas.microsoft.com/office/drawing/2014/main" id="{5880D21F-6C09-4BE6-8A7A-5431EB560B27}"/>
              </a:ext>
            </a:extLst>
          </p:cNvPr>
          <p:cNvSpPr>
            <a:spLocks noGrp="1"/>
          </p:cNvSpPr>
          <p:nvPr>
            <p:ph sz="quarter" idx="14"/>
          </p:nvPr>
        </p:nvSpPr>
        <p:spPr>
          <a:xfrm>
            <a:off x="8218935" y="4600575"/>
            <a:ext cx="3123184" cy="1504950"/>
          </a:xfrm>
        </p:spPr>
        <p:txBody>
          <a:bodyPr>
            <a:normAutofit/>
          </a:bodyPr>
          <a:lstStyle>
            <a:lvl1pPr marL="0" indent="0" algn="ctr">
              <a:lnSpc>
                <a:spcPts val="1600"/>
              </a:lnSpc>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accent2">
                    <a:lumMod val="40000"/>
                    <a:lumOff val="60000"/>
                  </a:schemeClr>
                </a:solidFill>
              </a:defRPr>
            </a:lvl1pPr>
          </a:lstStyle>
          <a:p>
            <a:fld id="{B3FF0316-76DC-4B73-BFB5-C66F49004F16}" type="datetimeFigureOut">
              <a:rPr lang="en-GB" smtClean="0"/>
              <a:t>17/11/2024</a:t>
            </a:fld>
            <a:endParaRPr lang="en-GB"/>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accent2">
                    <a:lumMod val="40000"/>
                    <a:lumOff val="60000"/>
                  </a:schemeClr>
                </a:solidFill>
              </a:defRPr>
            </a:lvl1pPr>
          </a:lstStyle>
          <a:p>
            <a:endParaRPr lang="en-GB"/>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accent2">
                    <a:lumMod val="40000"/>
                    <a:lumOff val="60000"/>
                  </a:schemeClr>
                </a:solidFill>
              </a:defRPr>
            </a:lvl1pPr>
          </a:lstStyle>
          <a:p>
            <a:fld id="{577BC21B-9209-42BC-86A1-73FA92E0EE59}" type="slidenum">
              <a:rPr lang="en-GB" smtClean="0"/>
              <a:t>‹#›</a:t>
            </a:fld>
            <a:endParaRPr lang="en-GB"/>
          </a:p>
        </p:txBody>
      </p:sp>
    </p:spTree>
    <p:extLst>
      <p:ext uri="{BB962C8B-B14F-4D97-AF65-F5344CB8AC3E}">
        <p14:creationId xmlns:p14="http://schemas.microsoft.com/office/powerpoint/2010/main" val="404059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4 colum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tx1">
                    <a:lumMod val="75000"/>
                    <a:lumOff val="25000"/>
                  </a:schemeClr>
                </a:solidFill>
              </a:defRPr>
            </a:lvl1pPr>
          </a:lstStyle>
          <a:p>
            <a:r>
              <a:rPr lang="en-US"/>
              <a:t>Click to edit Master title style</a:t>
            </a:r>
            <a:endParaRPr lang="en-US" dirty="0"/>
          </a:p>
        </p:txBody>
      </p:sp>
      <p:sp>
        <p:nvSpPr>
          <p:cNvPr id="340" name="Online Image Placeholder 21">
            <a:extLst>
              <a:ext uri="{FF2B5EF4-FFF2-40B4-BE49-F238E27FC236}">
                <a16:creationId xmlns:a16="http://schemas.microsoft.com/office/drawing/2014/main" id="{965D4B17-A174-4691-B652-4D31A111E8A8}"/>
              </a:ext>
            </a:extLst>
          </p:cNvPr>
          <p:cNvSpPr>
            <a:spLocks noGrp="1"/>
          </p:cNvSpPr>
          <p:nvPr>
            <p:ph type="clipArt" sz="quarter" idx="20"/>
          </p:nvPr>
        </p:nvSpPr>
        <p:spPr>
          <a:xfrm>
            <a:off x="1631310" y="3238289"/>
            <a:ext cx="685158" cy="685159"/>
          </a:xfrm>
        </p:spPr>
        <p:txBody>
          <a:bodyPr>
            <a:normAutofit/>
          </a:bodyPr>
          <a:lstStyle>
            <a:lvl1pPr marL="0" indent="0">
              <a:buNone/>
              <a:defRPr sz="1100"/>
            </a:lvl1pPr>
          </a:lstStyle>
          <a:p>
            <a:r>
              <a:rPr lang="en-US"/>
              <a:t>Click icon to add online image</a:t>
            </a:r>
            <a:endParaRPr lang="en-US" dirty="0"/>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p:nvPr>
        </p:nvSpPr>
        <p:spPr>
          <a:xfrm>
            <a:off x="838199" y="3887615"/>
            <a:ext cx="2295671" cy="575528"/>
          </a:xfrm>
        </p:spPr>
        <p:txBody>
          <a:bodyPr anchor="b">
            <a:noAutofit/>
          </a:bodyPr>
          <a:lstStyle>
            <a:lvl1pPr marL="0" indent="0" algn="ctr">
              <a:buNone/>
              <a:defRPr sz="1800" spc="150" baseline="0">
                <a:solidFill>
                  <a:schemeClr val="tx1">
                    <a:lumMod val="75000"/>
                    <a:lumOff val="25000"/>
                  </a:schemeClr>
                </a:solidFill>
                <a:latin typeface="+mj-lt"/>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9" y="4606925"/>
            <a:ext cx="2268201" cy="1191764"/>
          </a:xfrm>
        </p:spPr>
        <p:txBody>
          <a:bodyPr>
            <a:normAutofit/>
          </a:bodyPr>
          <a:lstStyle>
            <a:lvl1pPr marL="0" indent="0" algn="ctr">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1" name="Online Image Placeholder 21">
            <a:extLst>
              <a:ext uri="{FF2B5EF4-FFF2-40B4-BE49-F238E27FC236}">
                <a16:creationId xmlns:a16="http://schemas.microsoft.com/office/drawing/2014/main" id="{B41F0104-104B-48FE-9807-566FEFA6FDA2}"/>
              </a:ext>
            </a:extLst>
          </p:cNvPr>
          <p:cNvSpPr>
            <a:spLocks noGrp="1"/>
          </p:cNvSpPr>
          <p:nvPr>
            <p:ph type="clipArt" sz="quarter" idx="21"/>
          </p:nvPr>
        </p:nvSpPr>
        <p:spPr>
          <a:xfrm>
            <a:off x="4373799" y="3238289"/>
            <a:ext cx="685158" cy="685159"/>
          </a:xfrm>
        </p:spPr>
        <p:txBody>
          <a:bodyPr>
            <a:normAutofit/>
          </a:bodyPr>
          <a:lstStyle>
            <a:lvl1pPr marL="0" indent="0">
              <a:buNone/>
              <a:defRPr sz="1100"/>
            </a:lvl1pPr>
          </a:lstStyle>
          <a:p>
            <a:r>
              <a:rPr lang="en-US"/>
              <a:t>Click icon to add online image</a:t>
            </a:r>
            <a:endParaRPr lang="en-US" dirty="0"/>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p:nvPr>
        </p:nvSpPr>
        <p:spPr>
          <a:xfrm>
            <a:off x="3570741" y="3887615"/>
            <a:ext cx="2295671" cy="575528"/>
          </a:xfrm>
        </p:spPr>
        <p:txBody>
          <a:bodyPr anchor="b">
            <a:noAutofit/>
          </a:bodyPr>
          <a:lstStyle>
            <a:lvl1pPr marL="0" indent="0" algn="ctr">
              <a:buNone/>
              <a:defRPr sz="1800" spc="150" baseline="0">
                <a:solidFill>
                  <a:schemeClr val="tx1">
                    <a:lumMod val="75000"/>
                    <a:lumOff val="25000"/>
                  </a:schemeClr>
                </a:solidFill>
                <a:latin typeface="+mj-lt"/>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3576692" y="4606925"/>
            <a:ext cx="2279372" cy="1191764"/>
          </a:xfrm>
        </p:spPr>
        <p:txBody>
          <a:bodyPr>
            <a:normAutofit/>
          </a:bodyPr>
          <a:lstStyle>
            <a:lvl1pPr marL="0" indent="0" algn="ctr">
              <a:lnSpc>
                <a:spcPts val="1600"/>
              </a:lnSpc>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2" name="Online Image Placeholder 21">
            <a:extLst>
              <a:ext uri="{FF2B5EF4-FFF2-40B4-BE49-F238E27FC236}">
                <a16:creationId xmlns:a16="http://schemas.microsoft.com/office/drawing/2014/main" id="{7E85FD39-EA9C-4076-8A86-50D041EB087D}"/>
              </a:ext>
            </a:extLst>
          </p:cNvPr>
          <p:cNvSpPr>
            <a:spLocks noGrp="1"/>
          </p:cNvSpPr>
          <p:nvPr>
            <p:ph type="clipArt" sz="quarter" idx="22"/>
          </p:nvPr>
        </p:nvSpPr>
        <p:spPr>
          <a:xfrm>
            <a:off x="7121873" y="3238289"/>
            <a:ext cx="685158" cy="685159"/>
          </a:xfrm>
        </p:spPr>
        <p:txBody>
          <a:bodyPr>
            <a:normAutofit/>
          </a:bodyPr>
          <a:lstStyle>
            <a:lvl1pPr marL="0" indent="0">
              <a:buNone/>
              <a:defRPr sz="1100"/>
            </a:lvl1pPr>
          </a:lstStyle>
          <a:p>
            <a:r>
              <a:rPr lang="en-US"/>
              <a:t>Click icon to add online image</a:t>
            </a:r>
            <a:endParaRPr lang="en-US" dirty="0"/>
          </a:p>
        </p:txBody>
      </p:sp>
      <p:sp>
        <p:nvSpPr>
          <p:cNvPr id="16" name="Content Placeholder 14">
            <a:extLst>
              <a:ext uri="{FF2B5EF4-FFF2-40B4-BE49-F238E27FC236}">
                <a16:creationId xmlns:a16="http://schemas.microsoft.com/office/drawing/2014/main" id="{62BB1322-9443-457B-BD00-8D224075FBF1}"/>
              </a:ext>
            </a:extLst>
          </p:cNvPr>
          <p:cNvSpPr>
            <a:spLocks noGrp="1"/>
          </p:cNvSpPr>
          <p:nvPr>
            <p:ph sz="quarter" idx="16"/>
          </p:nvPr>
        </p:nvSpPr>
        <p:spPr>
          <a:xfrm>
            <a:off x="6303283" y="3887615"/>
            <a:ext cx="2295671" cy="575528"/>
          </a:xfrm>
        </p:spPr>
        <p:txBody>
          <a:bodyPr anchor="b">
            <a:noAutofit/>
          </a:bodyPr>
          <a:lstStyle>
            <a:lvl1pPr marL="0" indent="0" algn="ctr">
              <a:buNone/>
              <a:defRPr sz="1800" spc="150" baseline="0">
                <a:solidFill>
                  <a:schemeClr val="tx1">
                    <a:lumMod val="75000"/>
                    <a:lumOff val="25000"/>
                  </a:schemeClr>
                </a:solidFill>
                <a:latin typeface="+mj-lt"/>
              </a:defRPr>
            </a:lvl1pPr>
          </a:lstStyle>
          <a:p>
            <a:pPr lvl="0"/>
            <a:r>
              <a:rPr lang="en-US"/>
              <a:t>Click to edit Master text styles</a:t>
            </a:r>
          </a:p>
        </p:txBody>
      </p:sp>
      <p:sp>
        <p:nvSpPr>
          <p:cNvPr id="11" name="Content Placeholder 5">
            <a:extLst>
              <a:ext uri="{FF2B5EF4-FFF2-40B4-BE49-F238E27FC236}">
                <a16:creationId xmlns:a16="http://schemas.microsoft.com/office/drawing/2014/main" id="{5880D21F-6C09-4BE6-8A7A-5431EB560B27}"/>
              </a:ext>
            </a:extLst>
          </p:cNvPr>
          <p:cNvSpPr>
            <a:spLocks noGrp="1"/>
          </p:cNvSpPr>
          <p:nvPr>
            <p:ph sz="quarter" idx="14"/>
          </p:nvPr>
        </p:nvSpPr>
        <p:spPr>
          <a:xfrm>
            <a:off x="6324766" y="4606925"/>
            <a:ext cx="2279372" cy="1191764"/>
          </a:xfrm>
        </p:spPr>
        <p:txBody>
          <a:bodyPr>
            <a:normAutofit/>
          </a:bodyPr>
          <a:lstStyle>
            <a:lvl1pPr marL="0" indent="0" algn="ctr">
              <a:lnSpc>
                <a:spcPts val="1600"/>
              </a:lnSpc>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3" name="Online Image Placeholder 21">
            <a:extLst>
              <a:ext uri="{FF2B5EF4-FFF2-40B4-BE49-F238E27FC236}">
                <a16:creationId xmlns:a16="http://schemas.microsoft.com/office/drawing/2014/main" id="{4BB10774-5B86-4D3E-B2BC-B58F7706D2DF}"/>
              </a:ext>
            </a:extLst>
          </p:cNvPr>
          <p:cNvSpPr>
            <a:spLocks noGrp="1"/>
          </p:cNvSpPr>
          <p:nvPr>
            <p:ph type="clipArt" sz="quarter" idx="23"/>
          </p:nvPr>
        </p:nvSpPr>
        <p:spPr>
          <a:xfrm>
            <a:off x="9843143" y="3238289"/>
            <a:ext cx="685158" cy="685159"/>
          </a:xfrm>
        </p:spPr>
        <p:txBody>
          <a:bodyPr>
            <a:normAutofit/>
          </a:bodyPr>
          <a:lstStyle>
            <a:lvl1pPr marL="0" indent="0">
              <a:buNone/>
              <a:defRPr sz="1100"/>
            </a:lvl1pPr>
          </a:lstStyle>
          <a:p>
            <a:r>
              <a:rPr lang="en-US"/>
              <a:t>Click icon to add online image</a:t>
            </a:r>
            <a:endParaRPr lang="en-US" dirty="0"/>
          </a:p>
        </p:txBody>
      </p:sp>
      <p:sp>
        <p:nvSpPr>
          <p:cNvPr id="18" name="Content Placeholder 14">
            <a:extLst>
              <a:ext uri="{FF2B5EF4-FFF2-40B4-BE49-F238E27FC236}">
                <a16:creationId xmlns:a16="http://schemas.microsoft.com/office/drawing/2014/main" id="{1866DC2D-6B7C-47B4-AD80-7F3A63CE8C90}"/>
              </a:ext>
            </a:extLst>
          </p:cNvPr>
          <p:cNvSpPr>
            <a:spLocks noGrp="1"/>
          </p:cNvSpPr>
          <p:nvPr>
            <p:ph sz="quarter" idx="19"/>
          </p:nvPr>
        </p:nvSpPr>
        <p:spPr>
          <a:xfrm>
            <a:off x="9035826" y="3887615"/>
            <a:ext cx="2295671" cy="575528"/>
          </a:xfrm>
        </p:spPr>
        <p:txBody>
          <a:bodyPr anchor="b">
            <a:noAutofit/>
          </a:bodyPr>
          <a:lstStyle>
            <a:lvl1pPr marL="0" indent="0" algn="ctr">
              <a:buNone/>
              <a:defRPr sz="1800" spc="150" baseline="0">
                <a:solidFill>
                  <a:schemeClr val="tx1">
                    <a:lumMod val="75000"/>
                    <a:lumOff val="25000"/>
                  </a:schemeClr>
                </a:solidFill>
                <a:latin typeface="+mj-lt"/>
              </a:defRPr>
            </a:lvl1pPr>
          </a:lstStyle>
          <a:p>
            <a:pPr lvl="0"/>
            <a:r>
              <a:rPr lang="en-US"/>
              <a:t>Click to edit Master text styles</a:t>
            </a:r>
          </a:p>
        </p:txBody>
      </p:sp>
      <p:sp>
        <p:nvSpPr>
          <p:cNvPr id="14" name="Content Placeholder 5">
            <a:extLst>
              <a:ext uri="{FF2B5EF4-FFF2-40B4-BE49-F238E27FC236}">
                <a16:creationId xmlns:a16="http://schemas.microsoft.com/office/drawing/2014/main" id="{18E6508B-D0E8-48E1-AD5A-36B34FCAC172}"/>
              </a:ext>
            </a:extLst>
          </p:cNvPr>
          <p:cNvSpPr>
            <a:spLocks noGrp="1"/>
          </p:cNvSpPr>
          <p:nvPr>
            <p:ph sz="quarter" idx="18"/>
          </p:nvPr>
        </p:nvSpPr>
        <p:spPr>
          <a:xfrm>
            <a:off x="9072839" y="4606925"/>
            <a:ext cx="2279372" cy="1191764"/>
          </a:xfrm>
        </p:spPr>
        <p:txBody>
          <a:bodyPr>
            <a:normAutofit/>
          </a:bodyPr>
          <a:lstStyle>
            <a:lvl1pPr marL="0" indent="0" algn="ctr">
              <a:lnSpc>
                <a:spcPts val="1600"/>
              </a:lnSpc>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fld id="{B3FF0316-76DC-4B73-BFB5-C66F49004F16}" type="datetimeFigureOut">
              <a:rPr lang="en-GB" smtClean="0"/>
              <a:t>17/11/2024</a:t>
            </a:fld>
            <a:endParaRPr lang="en-GB"/>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577BC21B-9209-42BC-86A1-73FA92E0EE59}" type="slidenum">
              <a:rPr lang="en-GB" smtClean="0"/>
              <a:t>‹#›</a:t>
            </a:fld>
            <a:endParaRPr lang="en-GB"/>
          </a:p>
        </p:txBody>
      </p:sp>
    </p:spTree>
    <p:extLst>
      <p:ext uri="{BB962C8B-B14F-4D97-AF65-F5344CB8AC3E}">
        <p14:creationId xmlns:p14="http://schemas.microsoft.com/office/powerpoint/2010/main" val="190388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4 content">
    <p:bg>
      <p:bgPr>
        <a:solidFill>
          <a:schemeClr val="accent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5AACD78-24C1-4AAB-9089-6F164C405553}"/>
              </a:ext>
              <a:ext uri="{C183D7F6-B498-43B3-948B-1728B52AA6E4}">
                <adec:decorative xmlns:adec="http://schemas.microsoft.com/office/drawing/2017/decorative" val="1"/>
              </a:ext>
            </a:extLst>
          </p:cNvPr>
          <p:cNvSpPr/>
          <p:nvPr/>
        </p:nvSpPr>
        <p:spPr>
          <a:xfrm>
            <a:off x="838199" y="904874"/>
            <a:ext cx="10582275" cy="5102447"/>
          </a:xfrm>
          <a:custGeom>
            <a:avLst/>
            <a:gdLst>
              <a:gd name="connsiteX0" fmla="*/ 0 w 7607300"/>
              <a:gd name="connsiteY0" fmla="*/ 0 h 5159598"/>
              <a:gd name="connsiteX1" fmla="*/ 6931057 w 7607300"/>
              <a:gd name="connsiteY1" fmla="*/ 0 h 5159598"/>
              <a:gd name="connsiteX2" fmla="*/ 7607300 w 7607300"/>
              <a:gd name="connsiteY2" fmla="*/ 969857 h 5159598"/>
              <a:gd name="connsiteX3" fmla="*/ 7607300 w 7607300"/>
              <a:gd name="connsiteY3" fmla="*/ 5159598 h 5159598"/>
              <a:gd name="connsiteX4" fmla="*/ 0 w 7607300"/>
              <a:gd name="connsiteY4" fmla="*/ 5159598 h 5159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7300" h="5159598">
                <a:moveTo>
                  <a:pt x="0" y="0"/>
                </a:moveTo>
                <a:lnTo>
                  <a:pt x="6931057" y="0"/>
                </a:lnTo>
                <a:lnTo>
                  <a:pt x="7607300" y="969857"/>
                </a:lnTo>
                <a:lnTo>
                  <a:pt x="7607300" y="5159598"/>
                </a:lnTo>
                <a:lnTo>
                  <a:pt x="0" y="5159598"/>
                </a:lnTo>
                <a:close/>
              </a:path>
            </a:pathLst>
          </a:custGeom>
          <a:solidFill>
            <a:srgbClr val="F1F0F0"/>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5A04209-1490-4760-89A8-DA0FCF8CD421}"/>
              </a:ext>
            </a:extLst>
          </p:cNvPr>
          <p:cNvSpPr>
            <a:spLocks noGrp="1"/>
          </p:cNvSpPr>
          <p:nvPr>
            <p:ph type="title"/>
          </p:nvPr>
        </p:nvSpPr>
        <p:spPr>
          <a:xfrm>
            <a:off x="1297216" y="1376934"/>
            <a:ext cx="6286500" cy="954665"/>
          </a:xfrm>
        </p:spPr>
        <p:txBody>
          <a:bodyPr anchor="t">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24" name="Text Placeholder 2">
            <a:extLst>
              <a:ext uri="{FF2B5EF4-FFF2-40B4-BE49-F238E27FC236}">
                <a16:creationId xmlns:a16="http://schemas.microsoft.com/office/drawing/2014/main" id="{C758FF0E-D6FB-4BF4-A940-537CF3D5BAC7}"/>
              </a:ext>
            </a:extLst>
          </p:cNvPr>
          <p:cNvSpPr>
            <a:spLocks noGrp="1"/>
          </p:cNvSpPr>
          <p:nvPr>
            <p:ph type="body" idx="1" hasCustomPrompt="1"/>
          </p:nvPr>
        </p:nvSpPr>
        <p:spPr>
          <a:xfrm>
            <a:off x="1287758" y="2584452"/>
            <a:ext cx="2929524" cy="590548"/>
          </a:xfrm>
        </p:spPr>
        <p:txBody>
          <a:bodyPr anchor="b">
            <a:normAutofit/>
          </a:bodyPr>
          <a:lstStyle>
            <a:lvl1pPr marL="0" indent="0">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26" name="Text Placeholder 4">
            <a:extLst>
              <a:ext uri="{FF2B5EF4-FFF2-40B4-BE49-F238E27FC236}">
                <a16:creationId xmlns:a16="http://schemas.microsoft.com/office/drawing/2014/main" id="{3190A83D-1DBA-4C01-8B01-DCE587227253}"/>
              </a:ext>
            </a:extLst>
          </p:cNvPr>
          <p:cNvSpPr>
            <a:spLocks noGrp="1"/>
          </p:cNvSpPr>
          <p:nvPr>
            <p:ph type="body" sz="quarter" idx="3" hasCustomPrompt="1"/>
          </p:nvPr>
        </p:nvSpPr>
        <p:spPr>
          <a:xfrm>
            <a:off x="4639492" y="2584452"/>
            <a:ext cx="2943951" cy="590548"/>
          </a:xfrm>
        </p:spPr>
        <p:txBody>
          <a:bodyPr anchor="b">
            <a:normAutofit/>
          </a:bodyPr>
          <a:lstStyle>
            <a:lvl1pPr marL="0" indent="0">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25" name="Content Placeholder 3">
            <a:extLst>
              <a:ext uri="{FF2B5EF4-FFF2-40B4-BE49-F238E27FC236}">
                <a16:creationId xmlns:a16="http://schemas.microsoft.com/office/drawing/2014/main" id="{65A96E9D-1B01-4D6D-9A9C-DB83F59A8A8F}"/>
              </a:ext>
            </a:extLst>
          </p:cNvPr>
          <p:cNvSpPr>
            <a:spLocks noGrp="1"/>
          </p:cNvSpPr>
          <p:nvPr>
            <p:ph sz="half" idx="2"/>
          </p:nvPr>
        </p:nvSpPr>
        <p:spPr>
          <a:xfrm>
            <a:off x="1287758" y="3307201"/>
            <a:ext cx="2929524" cy="744099"/>
          </a:xfrm>
        </p:spPr>
        <p:txBody>
          <a:bodyPr>
            <a:normAutofit/>
          </a:bodyPr>
          <a:lstStyle>
            <a:lvl1pPr marL="0" indent="0">
              <a:lnSpc>
                <a:spcPts val="1600"/>
              </a:lnSpc>
              <a:buFontTx/>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27" name="Content Placeholder 5">
            <a:extLst>
              <a:ext uri="{FF2B5EF4-FFF2-40B4-BE49-F238E27FC236}">
                <a16:creationId xmlns:a16="http://schemas.microsoft.com/office/drawing/2014/main" id="{BEA413AF-616B-49D9-BA78-1DCA8B719C05}"/>
              </a:ext>
            </a:extLst>
          </p:cNvPr>
          <p:cNvSpPr>
            <a:spLocks noGrp="1"/>
          </p:cNvSpPr>
          <p:nvPr>
            <p:ph sz="quarter" idx="4"/>
          </p:nvPr>
        </p:nvSpPr>
        <p:spPr>
          <a:xfrm>
            <a:off x="4639492" y="3307201"/>
            <a:ext cx="2943951" cy="744099"/>
          </a:xfrm>
        </p:spPr>
        <p:txBody>
          <a:bodyPr>
            <a:normAutofit/>
          </a:bodyPr>
          <a:lstStyle>
            <a:lvl1pPr marL="0" indent="0">
              <a:lnSpc>
                <a:spcPts val="1600"/>
              </a:lnSpc>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28" name="Text Placeholder 2">
            <a:extLst>
              <a:ext uri="{FF2B5EF4-FFF2-40B4-BE49-F238E27FC236}">
                <a16:creationId xmlns:a16="http://schemas.microsoft.com/office/drawing/2014/main" id="{C03DB75D-F38E-457C-A0A9-6A1228C10F6F}"/>
              </a:ext>
            </a:extLst>
          </p:cNvPr>
          <p:cNvSpPr>
            <a:spLocks noGrp="1"/>
          </p:cNvSpPr>
          <p:nvPr>
            <p:ph type="body" idx="13" hasCustomPrompt="1"/>
          </p:nvPr>
        </p:nvSpPr>
        <p:spPr>
          <a:xfrm>
            <a:off x="1297216" y="4183501"/>
            <a:ext cx="2929524" cy="590548"/>
          </a:xfrm>
        </p:spPr>
        <p:txBody>
          <a:bodyPr anchor="b">
            <a:normAutofit/>
          </a:bodyPr>
          <a:lstStyle>
            <a:lvl1pPr marL="0" indent="0">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30" name="Text Placeholder 4">
            <a:extLst>
              <a:ext uri="{FF2B5EF4-FFF2-40B4-BE49-F238E27FC236}">
                <a16:creationId xmlns:a16="http://schemas.microsoft.com/office/drawing/2014/main" id="{71E3E7C1-D51B-4BA0-81AB-98F54876BC17}"/>
              </a:ext>
            </a:extLst>
          </p:cNvPr>
          <p:cNvSpPr>
            <a:spLocks noGrp="1"/>
          </p:cNvSpPr>
          <p:nvPr>
            <p:ph type="body" sz="quarter" idx="15" hasCustomPrompt="1"/>
          </p:nvPr>
        </p:nvSpPr>
        <p:spPr>
          <a:xfrm>
            <a:off x="4648950" y="4183501"/>
            <a:ext cx="2943951" cy="590548"/>
          </a:xfrm>
        </p:spPr>
        <p:txBody>
          <a:bodyPr anchor="b">
            <a:normAutofit/>
          </a:bodyPr>
          <a:lstStyle>
            <a:lvl1pPr marL="0" indent="0">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29" name="Content Placeholder 3">
            <a:extLst>
              <a:ext uri="{FF2B5EF4-FFF2-40B4-BE49-F238E27FC236}">
                <a16:creationId xmlns:a16="http://schemas.microsoft.com/office/drawing/2014/main" id="{D387810A-6185-463A-94AE-83A1EDEC80B0}"/>
              </a:ext>
            </a:extLst>
          </p:cNvPr>
          <p:cNvSpPr>
            <a:spLocks noGrp="1"/>
          </p:cNvSpPr>
          <p:nvPr>
            <p:ph sz="half" idx="14"/>
          </p:nvPr>
        </p:nvSpPr>
        <p:spPr>
          <a:xfrm>
            <a:off x="1297216" y="4906250"/>
            <a:ext cx="2929524" cy="744099"/>
          </a:xfrm>
        </p:spPr>
        <p:txBody>
          <a:bodyPr>
            <a:normAutofit/>
          </a:bodyPr>
          <a:lstStyle>
            <a:lvl1pPr marL="0" indent="0">
              <a:lnSpc>
                <a:spcPts val="1600"/>
              </a:lnSpc>
              <a:buFontTx/>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1" name="Content Placeholder 5">
            <a:extLst>
              <a:ext uri="{FF2B5EF4-FFF2-40B4-BE49-F238E27FC236}">
                <a16:creationId xmlns:a16="http://schemas.microsoft.com/office/drawing/2014/main" id="{F34B6BE6-61B7-4508-B2EE-26611B99259D}"/>
              </a:ext>
            </a:extLst>
          </p:cNvPr>
          <p:cNvSpPr>
            <a:spLocks noGrp="1"/>
          </p:cNvSpPr>
          <p:nvPr>
            <p:ph sz="quarter" idx="16"/>
          </p:nvPr>
        </p:nvSpPr>
        <p:spPr>
          <a:xfrm>
            <a:off x="4648950" y="4906250"/>
            <a:ext cx="2943951" cy="744099"/>
          </a:xfrm>
        </p:spPr>
        <p:txBody>
          <a:bodyPr>
            <a:normAutofit/>
          </a:bodyPr>
          <a:lstStyle>
            <a:lvl1pPr marL="0" indent="0">
              <a:lnSpc>
                <a:spcPts val="1600"/>
              </a:lnSpc>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 name="Date Placeholder 2">
            <a:extLst>
              <a:ext uri="{FF2B5EF4-FFF2-40B4-BE49-F238E27FC236}">
                <a16:creationId xmlns:a16="http://schemas.microsoft.com/office/drawing/2014/main" id="{F0773438-50D6-47F3-A7A3-D72E1990C47D}"/>
              </a:ext>
            </a:extLst>
          </p:cNvPr>
          <p:cNvSpPr>
            <a:spLocks noGrp="1"/>
          </p:cNvSpPr>
          <p:nvPr>
            <p:ph type="dt" sz="half" idx="10"/>
          </p:nvPr>
        </p:nvSpPr>
        <p:spPr/>
        <p:txBody>
          <a:bodyPr/>
          <a:lstStyle>
            <a:lvl1pPr>
              <a:defRPr>
                <a:solidFill>
                  <a:schemeClr val="accent1">
                    <a:lumMod val="40000"/>
                    <a:lumOff val="60000"/>
                  </a:schemeClr>
                </a:solidFill>
              </a:defRPr>
            </a:lvl1pPr>
          </a:lstStyle>
          <a:p>
            <a:fld id="{B3FF0316-76DC-4B73-BFB5-C66F49004F16}" type="datetimeFigureOut">
              <a:rPr lang="en-GB" smtClean="0"/>
              <a:t>17/11/2024</a:t>
            </a:fld>
            <a:endParaRPr lang="en-GB"/>
          </a:p>
        </p:txBody>
      </p:sp>
      <p:sp>
        <p:nvSpPr>
          <p:cNvPr id="4" name="Footer Placeholder 3">
            <a:extLst>
              <a:ext uri="{FF2B5EF4-FFF2-40B4-BE49-F238E27FC236}">
                <a16:creationId xmlns:a16="http://schemas.microsoft.com/office/drawing/2014/main" id="{8FFD22F3-413A-4C9D-969B-29E5BDDE76CD}"/>
              </a:ext>
            </a:extLst>
          </p:cNvPr>
          <p:cNvSpPr>
            <a:spLocks noGrp="1"/>
          </p:cNvSpPr>
          <p:nvPr>
            <p:ph type="ftr" sz="quarter" idx="11"/>
          </p:nvPr>
        </p:nvSpPr>
        <p:spPr/>
        <p:txBody>
          <a:bodyPr/>
          <a:lstStyle>
            <a:lvl1pPr>
              <a:defRPr>
                <a:solidFill>
                  <a:schemeClr val="accent1">
                    <a:lumMod val="40000"/>
                    <a:lumOff val="60000"/>
                  </a:schemeClr>
                </a:solidFill>
              </a:defRPr>
            </a:lvl1pPr>
          </a:lstStyle>
          <a:p>
            <a:endParaRPr lang="en-GB"/>
          </a:p>
        </p:txBody>
      </p:sp>
      <p:sp>
        <p:nvSpPr>
          <p:cNvPr id="32" name="Picture Placeholder 31">
            <a:extLst>
              <a:ext uri="{FF2B5EF4-FFF2-40B4-BE49-F238E27FC236}">
                <a16:creationId xmlns:a16="http://schemas.microsoft.com/office/drawing/2014/main" id="{EFE062B0-C32A-476A-AED6-081A0CF0D3F9}"/>
              </a:ext>
            </a:extLst>
          </p:cNvPr>
          <p:cNvSpPr>
            <a:spLocks noGrp="1"/>
          </p:cNvSpPr>
          <p:nvPr>
            <p:ph type="pic" sz="quarter" idx="17"/>
          </p:nvPr>
        </p:nvSpPr>
        <p:spPr>
          <a:xfrm>
            <a:off x="7710488" y="3367088"/>
            <a:ext cx="4481512" cy="2989262"/>
          </a:xfrm>
          <a:custGeom>
            <a:avLst/>
            <a:gdLst>
              <a:gd name="connsiteX0" fmla="*/ 744537 w 4481512"/>
              <a:gd name="connsiteY0" fmla="*/ 0 h 2989262"/>
              <a:gd name="connsiteX1" fmla="*/ 4481512 w 4481512"/>
              <a:gd name="connsiteY1" fmla="*/ 0 h 2989262"/>
              <a:gd name="connsiteX2" fmla="*/ 4481512 w 4481512"/>
              <a:gd name="connsiteY2" fmla="*/ 2989262 h 2989262"/>
              <a:gd name="connsiteX3" fmla="*/ 0 w 4481512"/>
              <a:gd name="connsiteY3" fmla="*/ 2989262 h 2989262"/>
              <a:gd name="connsiteX4" fmla="*/ 0 w 4481512"/>
              <a:gd name="connsiteY4" fmla="*/ 2640234 h 2989262"/>
              <a:gd name="connsiteX5" fmla="*/ 744537 w 4481512"/>
              <a:gd name="connsiteY5" fmla="*/ 2640234 h 298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1512" h="2989262">
                <a:moveTo>
                  <a:pt x="744537" y="0"/>
                </a:moveTo>
                <a:lnTo>
                  <a:pt x="4481512" y="0"/>
                </a:lnTo>
                <a:lnTo>
                  <a:pt x="4481512" y="2989262"/>
                </a:lnTo>
                <a:lnTo>
                  <a:pt x="0" y="2989262"/>
                </a:lnTo>
                <a:lnTo>
                  <a:pt x="0" y="2640234"/>
                </a:lnTo>
                <a:lnTo>
                  <a:pt x="744537" y="2640234"/>
                </a:lnTo>
                <a:close/>
              </a:path>
            </a:pathLst>
          </a:custGeom>
        </p:spPr>
        <p:txBody>
          <a:bodyPr wrap="square">
            <a:noAutofit/>
          </a:bodyPr>
          <a:lstStyle/>
          <a:p>
            <a:r>
              <a:rPr lang="en-US"/>
              <a:t>Click icon to add picture</a:t>
            </a:r>
            <a:endParaRPr lang="en-US" dirty="0"/>
          </a:p>
        </p:txBody>
      </p:sp>
      <p:sp>
        <p:nvSpPr>
          <p:cNvPr id="5" name="Slide Number Placeholder 4">
            <a:extLst>
              <a:ext uri="{FF2B5EF4-FFF2-40B4-BE49-F238E27FC236}">
                <a16:creationId xmlns:a16="http://schemas.microsoft.com/office/drawing/2014/main" id="{30C28DCB-BBFF-4236-B0CF-57F49F122CD7}"/>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577BC21B-9209-42BC-86A1-73FA92E0EE59}" type="slidenum">
              <a:rPr lang="en-GB" smtClean="0"/>
              <a:t>‹#›</a:t>
            </a:fld>
            <a:endParaRPr lang="en-GB"/>
          </a:p>
        </p:txBody>
      </p:sp>
    </p:spTree>
    <p:extLst>
      <p:ext uri="{BB962C8B-B14F-4D97-AF65-F5344CB8AC3E}">
        <p14:creationId xmlns:p14="http://schemas.microsoft.com/office/powerpoint/2010/main" val="188237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Left Title and content right">
    <p:bg>
      <p:bgPr>
        <a:solidFill>
          <a:schemeClr val="accent2"/>
        </a:solidFill>
        <a:effectLst/>
      </p:bgPr>
    </p:bg>
    <p:spTree>
      <p:nvGrpSpPr>
        <p:cNvPr id="1" name=""/>
        <p:cNvGrpSpPr/>
        <p:nvPr/>
      </p:nvGrpSpPr>
      <p:grpSpPr>
        <a:xfrm>
          <a:off x="0" y="0"/>
          <a:ext cx="0" cy="0"/>
          <a:chOff x="0" y="0"/>
          <a:chExt cx="0" cy="0"/>
        </a:xfrm>
      </p:grpSpPr>
      <p:sp>
        <p:nvSpPr>
          <p:cNvPr id="126" name="Picture Placeholder 125">
            <a:extLst>
              <a:ext uri="{FF2B5EF4-FFF2-40B4-BE49-F238E27FC236}">
                <a16:creationId xmlns:a16="http://schemas.microsoft.com/office/drawing/2014/main" id="{D958CF93-4ADF-4B06-B025-A8603D74B9CD}"/>
              </a:ext>
            </a:extLst>
          </p:cNvPr>
          <p:cNvSpPr>
            <a:spLocks noGrp="1"/>
          </p:cNvSpPr>
          <p:nvPr>
            <p:ph type="pic" sz="quarter" idx="13"/>
          </p:nvPr>
        </p:nvSpPr>
        <p:spPr>
          <a:xfrm>
            <a:off x="0" y="825500"/>
            <a:ext cx="7797800" cy="5203825"/>
          </a:xfrm>
          <a:custGeom>
            <a:avLst/>
            <a:gdLst>
              <a:gd name="connsiteX0" fmla="*/ 0 w 7797800"/>
              <a:gd name="connsiteY0" fmla="*/ 0 h 5203825"/>
              <a:gd name="connsiteX1" fmla="*/ 7797800 w 7797800"/>
              <a:gd name="connsiteY1" fmla="*/ 0 h 5203825"/>
              <a:gd name="connsiteX2" fmla="*/ 7797800 w 7797800"/>
              <a:gd name="connsiteY2" fmla="*/ 888883 h 5203825"/>
              <a:gd name="connsiteX3" fmla="*/ 5054600 w 7797800"/>
              <a:gd name="connsiteY3" fmla="*/ 888883 h 5203825"/>
              <a:gd name="connsiteX4" fmla="*/ 5054600 w 7797800"/>
              <a:gd name="connsiteY4" fmla="*/ 4570962 h 5203825"/>
              <a:gd name="connsiteX5" fmla="*/ 7797800 w 7797800"/>
              <a:gd name="connsiteY5" fmla="*/ 4570962 h 5203825"/>
              <a:gd name="connsiteX6" fmla="*/ 7797800 w 7797800"/>
              <a:gd name="connsiteY6" fmla="*/ 5203825 h 5203825"/>
              <a:gd name="connsiteX7" fmla="*/ 0 w 7797800"/>
              <a:gd name="connsiteY7" fmla="*/ 5203825 h 520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7800" h="5203825">
                <a:moveTo>
                  <a:pt x="0" y="0"/>
                </a:moveTo>
                <a:lnTo>
                  <a:pt x="7797800" y="0"/>
                </a:lnTo>
                <a:lnTo>
                  <a:pt x="7797800" y="888883"/>
                </a:lnTo>
                <a:lnTo>
                  <a:pt x="5054600" y="888883"/>
                </a:lnTo>
                <a:lnTo>
                  <a:pt x="5054600" y="4570962"/>
                </a:lnTo>
                <a:lnTo>
                  <a:pt x="7797800" y="4570962"/>
                </a:lnTo>
                <a:lnTo>
                  <a:pt x="7797800" y="5203825"/>
                </a:lnTo>
                <a:lnTo>
                  <a:pt x="0" y="5203825"/>
                </a:lnTo>
                <a:close/>
              </a:path>
            </a:pathLst>
          </a:custGeom>
        </p:spPr>
        <p:txBody>
          <a:bodyPr wrap="square">
            <a:noAutofit/>
          </a:bodyPr>
          <a:lstStyle/>
          <a:p>
            <a:r>
              <a:rPr lang="en-US"/>
              <a:t>Click icon to add picture</a:t>
            </a:r>
            <a:endParaRPr lang="en-US" dirty="0"/>
          </a:p>
        </p:txBody>
      </p:sp>
      <p:sp>
        <p:nvSpPr>
          <p:cNvPr id="13" name="Graphic 11">
            <a:extLst>
              <a:ext uri="{FF2B5EF4-FFF2-40B4-BE49-F238E27FC236}">
                <a16:creationId xmlns:a16="http://schemas.microsoft.com/office/drawing/2014/main" id="{B9B7CF75-6123-477E-B75B-0AC5DF3CD4B6}"/>
              </a:ext>
              <a:ext uri="{C183D7F6-B498-43B3-948B-1728B52AA6E4}">
                <adec:decorative xmlns:adec="http://schemas.microsoft.com/office/drawing/2017/decorative" val="1"/>
              </a:ext>
            </a:extLst>
          </p:cNvPr>
          <p:cNvSpPr/>
          <p:nvPr/>
        </p:nvSpPr>
        <p:spPr>
          <a:xfrm>
            <a:off x="5054600" y="1714500"/>
            <a:ext cx="5622702" cy="3682079"/>
          </a:xfrm>
          <a:custGeom>
            <a:avLst/>
            <a:gdLst>
              <a:gd name="connsiteX0" fmla="*/ 5622703 w 5622702"/>
              <a:gd name="connsiteY0" fmla="*/ 3682079 h 3682079"/>
              <a:gd name="connsiteX1" fmla="*/ 0 w 5622702"/>
              <a:gd name="connsiteY1" fmla="*/ 3682079 h 3682079"/>
              <a:gd name="connsiteX2" fmla="*/ 0 w 5622702"/>
              <a:gd name="connsiteY2" fmla="*/ 0 h 3682079"/>
              <a:gd name="connsiteX3" fmla="*/ 4946237 w 5622702"/>
              <a:gd name="connsiteY3" fmla="*/ 0 h 3682079"/>
              <a:gd name="connsiteX4" fmla="*/ 5622703 w 5622702"/>
              <a:gd name="connsiteY4" fmla="*/ 970121 h 368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2702" h="3682079">
                <a:moveTo>
                  <a:pt x="5622703" y="3682079"/>
                </a:moveTo>
                <a:lnTo>
                  <a:pt x="0" y="3682079"/>
                </a:lnTo>
                <a:lnTo>
                  <a:pt x="0" y="0"/>
                </a:lnTo>
                <a:lnTo>
                  <a:pt x="4946237" y="0"/>
                </a:lnTo>
                <a:lnTo>
                  <a:pt x="5622703" y="970121"/>
                </a:lnTo>
                <a:close/>
              </a:path>
            </a:pathLst>
          </a:custGeom>
          <a:solidFill>
            <a:schemeClr val="accent3"/>
          </a:solidFill>
          <a:ln w="9525" cap="flat">
            <a:noFill/>
            <a:prstDash val="solid"/>
            <a:miter/>
          </a:ln>
        </p:spPr>
        <p:txBody>
          <a:bodyPr rtlCol="0" anchor="ctr"/>
          <a:lstStyle/>
          <a:p>
            <a:endParaRPr lang="en-US" dirty="0"/>
          </a:p>
        </p:txBody>
      </p:sp>
      <p:sp>
        <p:nvSpPr>
          <p:cNvPr id="8" name="Title 7">
            <a:extLst>
              <a:ext uri="{FF2B5EF4-FFF2-40B4-BE49-F238E27FC236}">
                <a16:creationId xmlns:a16="http://schemas.microsoft.com/office/drawing/2014/main" id="{9D62B026-E436-4FA3-8BA9-F5C6B321CE77}"/>
              </a:ext>
            </a:extLst>
          </p:cNvPr>
          <p:cNvSpPr>
            <a:spLocks noGrp="1"/>
          </p:cNvSpPr>
          <p:nvPr>
            <p:ph type="title"/>
          </p:nvPr>
        </p:nvSpPr>
        <p:spPr>
          <a:xfrm>
            <a:off x="5510399" y="2193926"/>
            <a:ext cx="4471802" cy="774574"/>
          </a:xfrm>
        </p:spPr>
        <p:txBody>
          <a:bodyPr anchor="t">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7" name="Text Placeholder 3">
            <a:extLst>
              <a:ext uri="{FF2B5EF4-FFF2-40B4-BE49-F238E27FC236}">
                <a16:creationId xmlns:a16="http://schemas.microsoft.com/office/drawing/2014/main" id="{EA44EEC8-5224-4EE5-8817-958CF078DFE7}"/>
              </a:ext>
            </a:extLst>
          </p:cNvPr>
          <p:cNvSpPr>
            <a:spLocks noGrp="1"/>
          </p:cNvSpPr>
          <p:nvPr>
            <p:ph type="body" sz="half" idx="2"/>
          </p:nvPr>
        </p:nvSpPr>
        <p:spPr>
          <a:xfrm>
            <a:off x="5510399" y="3203700"/>
            <a:ext cx="4471802" cy="1749300"/>
          </a:xfrm>
        </p:spPr>
        <p:txBody>
          <a:bodyPr/>
          <a:lstStyle>
            <a:lvl1pPr marL="285750" indent="-285750">
              <a:lnSpc>
                <a:spcPct val="100000"/>
              </a:lnSpc>
              <a:buFont typeface="Arial" panose="020B0604020202020204" pitchFamily="34" charset="0"/>
              <a:buChar char="•"/>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2">
            <a:extLst>
              <a:ext uri="{FF2B5EF4-FFF2-40B4-BE49-F238E27FC236}">
                <a16:creationId xmlns:a16="http://schemas.microsoft.com/office/drawing/2014/main" id="{89C3214A-987A-4510-8606-F268720C8CD9}"/>
              </a:ext>
            </a:extLst>
          </p:cNvPr>
          <p:cNvSpPr>
            <a:spLocks noGrp="1"/>
          </p:cNvSpPr>
          <p:nvPr>
            <p:ph type="dt" sz="half" idx="10"/>
          </p:nvPr>
        </p:nvSpPr>
        <p:spPr/>
        <p:txBody>
          <a:bodyPr/>
          <a:lstStyle>
            <a:lvl1pPr>
              <a:defRPr>
                <a:solidFill>
                  <a:schemeClr val="accent2">
                    <a:lumMod val="40000"/>
                    <a:lumOff val="60000"/>
                  </a:schemeClr>
                </a:solidFill>
              </a:defRPr>
            </a:lvl1pPr>
          </a:lstStyle>
          <a:p>
            <a:fld id="{B3FF0316-76DC-4B73-BFB5-C66F49004F16}" type="datetimeFigureOut">
              <a:rPr lang="en-GB" smtClean="0"/>
              <a:t>17/11/2024</a:t>
            </a:fld>
            <a:endParaRPr lang="en-GB"/>
          </a:p>
        </p:txBody>
      </p:sp>
      <p:sp>
        <p:nvSpPr>
          <p:cNvPr id="4" name="Footer Placeholder 3">
            <a:extLst>
              <a:ext uri="{FF2B5EF4-FFF2-40B4-BE49-F238E27FC236}">
                <a16:creationId xmlns:a16="http://schemas.microsoft.com/office/drawing/2014/main" id="{778A2B48-9156-44E4-AB9B-2B1B99EE7537}"/>
              </a:ext>
            </a:extLst>
          </p:cNvPr>
          <p:cNvSpPr>
            <a:spLocks noGrp="1"/>
          </p:cNvSpPr>
          <p:nvPr>
            <p:ph type="ftr" sz="quarter" idx="11"/>
          </p:nvPr>
        </p:nvSpPr>
        <p:spPr/>
        <p:txBody>
          <a:bodyPr/>
          <a:lstStyle>
            <a:lvl1pPr>
              <a:defRPr>
                <a:solidFill>
                  <a:schemeClr val="accent2">
                    <a:lumMod val="40000"/>
                    <a:lumOff val="60000"/>
                  </a:schemeClr>
                </a:solidFill>
              </a:defRPr>
            </a:lvl1pPr>
          </a:lstStyle>
          <a:p>
            <a:endParaRPr lang="en-GB"/>
          </a:p>
        </p:txBody>
      </p:sp>
      <p:sp>
        <p:nvSpPr>
          <p:cNvPr id="5" name="Slide Number Placeholder 4">
            <a:extLst>
              <a:ext uri="{FF2B5EF4-FFF2-40B4-BE49-F238E27FC236}">
                <a16:creationId xmlns:a16="http://schemas.microsoft.com/office/drawing/2014/main" id="{25F11259-0998-42AE-B945-4AEE91D4CD53}"/>
              </a:ext>
            </a:extLst>
          </p:cNvPr>
          <p:cNvSpPr>
            <a:spLocks noGrp="1"/>
          </p:cNvSpPr>
          <p:nvPr>
            <p:ph type="sldNum" sz="quarter" idx="12"/>
          </p:nvPr>
        </p:nvSpPr>
        <p:spPr/>
        <p:txBody>
          <a:bodyPr/>
          <a:lstStyle>
            <a:lvl1pPr>
              <a:defRPr>
                <a:solidFill>
                  <a:schemeClr val="accent2">
                    <a:lumMod val="40000"/>
                    <a:lumOff val="60000"/>
                  </a:schemeClr>
                </a:solidFill>
              </a:defRPr>
            </a:lvl1pPr>
          </a:lstStyle>
          <a:p>
            <a:fld id="{577BC21B-9209-42BC-86A1-73FA92E0EE59}" type="slidenum">
              <a:rPr lang="en-GB" smtClean="0"/>
              <a:t>‹#›</a:t>
            </a:fld>
            <a:endParaRPr lang="en-GB"/>
          </a:p>
        </p:txBody>
      </p:sp>
    </p:spTree>
    <p:extLst>
      <p:ext uri="{BB962C8B-B14F-4D97-AF65-F5344CB8AC3E}">
        <p14:creationId xmlns:p14="http://schemas.microsoft.com/office/powerpoint/2010/main" val="372320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2"/>
        </a:solidFill>
        <a:effectLst/>
      </p:bgPr>
    </p:bg>
    <p:spTree>
      <p:nvGrpSpPr>
        <p:cNvPr id="1" name=""/>
        <p:cNvGrpSpPr/>
        <p:nvPr/>
      </p:nvGrpSpPr>
      <p:grpSpPr>
        <a:xfrm>
          <a:off x="0" y="0"/>
          <a:ext cx="0" cy="0"/>
          <a:chOff x="0" y="0"/>
          <a:chExt cx="0" cy="0"/>
        </a:xfrm>
      </p:grpSpPr>
      <p:sp>
        <p:nvSpPr>
          <p:cNvPr id="433" name="Freeform: Shape 432">
            <a:extLst>
              <a:ext uri="{FF2B5EF4-FFF2-40B4-BE49-F238E27FC236}">
                <a16:creationId xmlns:a16="http://schemas.microsoft.com/office/drawing/2014/main" id="{1B89943A-B7A8-43AC-BB9A-BB0BF3C24434}"/>
              </a:ext>
              <a:ext uri="{C183D7F6-B498-43B3-948B-1728B52AA6E4}">
                <adec:decorative xmlns:adec="http://schemas.microsoft.com/office/drawing/2017/decorative" val="1"/>
              </a:ext>
            </a:extLst>
          </p:cNvPr>
          <p:cNvSpPr/>
          <p:nvPr/>
        </p:nvSpPr>
        <p:spPr>
          <a:xfrm>
            <a:off x="847575" y="1398372"/>
            <a:ext cx="5622703" cy="2883886"/>
          </a:xfrm>
          <a:custGeom>
            <a:avLst/>
            <a:gdLst>
              <a:gd name="connsiteX0" fmla="*/ 0 w 5622703"/>
              <a:gd name="connsiteY0" fmla="*/ 0 h 2883886"/>
              <a:gd name="connsiteX1" fmla="*/ 4946237 w 5622703"/>
              <a:gd name="connsiteY1" fmla="*/ 0 h 2883886"/>
              <a:gd name="connsiteX2" fmla="*/ 5622703 w 5622703"/>
              <a:gd name="connsiteY2" fmla="*/ 970121 h 2883886"/>
              <a:gd name="connsiteX3" fmla="*/ 5622703 w 5622703"/>
              <a:gd name="connsiteY3" fmla="*/ 2883886 h 2883886"/>
              <a:gd name="connsiteX4" fmla="*/ 0 w 5622703"/>
              <a:gd name="connsiteY4" fmla="*/ 2883886 h 2883886"/>
              <a:gd name="connsiteX5" fmla="*/ 0 w 5622703"/>
              <a:gd name="connsiteY5" fmla="*/ 0 h 288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2703" h="2883886">
                <a:moveTo>
                  <a:pt x="0" y="0"/>
                </a:moveTo>
                <a:lnTo>
                  <a:pt x="4946237" y="0"/>
                </a:lnTo>
                <a:lnTo>
                  <a:pt x="5622703" y="970121"/>
                </a:lnTo>
                <a:lnTo>
                  <a:pt x="5622703" y="2883886"/>
                </a:lnTo>
                <a:lnTo>
                  <a:pt x="0" y="2883886"/>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pc="150" baseline="0"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309091" y="2582092"/>
            <a:ext cx="4604287" cy="1215208"/>
          </a:xfrm>
        </p:spPr>
        <p:txBody>
          <a:bodyPr anchor="b">
            <a:normAutofit/>
          </a:bodyPr>
          <a:lstStyle>
            <a:lvl1pPr>
              <a:defRPr sz="4000" spc="150" baseline="0">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4233305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3 content left">
    <p:bg>
      <p:bgPr>
        <a:solidFill>
          <a:schemeClr val="accent4"/>
        </a:solidFill>
        <a:effectLst/>
      </p:bgPr>
    </p:bg>
    <p:spTree>
      <p:nvGrpSpPr>
        <p:cNvPr id="1" name=""/>
        <p:cNvGrpSpPr/>
        <p:nvPr/>
      </p:nvGrpSpPr>
      <p:grpSpPr>
        <a:xfrm>
          <a:off x="0" y="0"/>
          <a:ext cx="0" cy="0"/>
          <a:chOff x="0" y="0"/>
          <a:chExt cx="0" cy="0"/>
        </a:xfrm>
      </p:grpSpPr>
      <p:sp>
        <p:nvSpPr>
          <p:cNvPr id="124" name="Freeform: Shape 123">
            <a:extLst>
              <a:ext uri="{FF2B5EF4-FFF2-40B4-BE49-F238E27FC236}">
                <a16:creationId xmlns:a16="http://schemas.microsoft.com/office/drawing/2014/main" id="{78C1507A-4F83-4F33-909C-A26ACB3DE595}"/>
              </a:ext>
              <a:ext uri="{C183D7F6-B498-43B3-948B-1728B52AA6E4}">
                <adec:decorative xmlns:adec="http://schemas.microsoft.com/office/drawing/2017/decorative" val="1"/>
              </a:ext>
            </a:extLst>
          </p:cNvPr>
          <p:cNvSpPr/>
          <p:nvPr/>
        </p:nvSpPr>
        <p:spPr>
          <a:xfrm>
            <a:off x="842516" y="681037"/>
            <a:ext cx="4083463" cy="5185124"/>
          </a:xfrm>
          <a:custGeom>
            <a:avLst/>
            <a:gdLst>
              <a:gd name="connsiteX0" fmla="*/ 0 w 4083463"/>
              <a:gd name="connsiteY0" fmla="*/ 0 h 5185124"/>
              <a:gd name="connsiteX1" fmla="*/ 3406997 w 4083463"/>
              <a:gd name="connsiteY1" fmla="*/ 0 h 5185124"/>
              <a:gd name="connsiteX2" fmla="*/ 4083463 w 4083463"/>
              <a:gd name="connsiteY2" fmla="*/ 970121 h 5185124"/>
              <a:gd name="connsiteX3" fmla="*/ 4083463 w 4083463"/>
              <a:gd name="connsiteY3" fmla="*/ 2746724 h 5185124"/>
              <a:gd name="connsiteX4" fmla="*/ 4083463 w 4083463"/>
              <a:gd name="connsiteY4" fmla="*/ 3082004 h 5185124"/>
              <a:gd name="connsiteX5" fmla="*/ 4083463 w 4083463"/>
              <a:gd name="connsiteY5" fmla="*/ 5185124 h 5185124"/>
              <a:gd name="connsiteX6" fmla="*/ 0 w 4083463"/>
              <a:gd name="connsiteY6" fmla="*/ 5185124 h 5185124"/>
              <a:gd name="connsiteX7" fmla="*/ 0 w 4083463"/>
              <a:gd name="connsiteY7" fmla="*/ 3082004 h 5185124"/>
              <a:gd name="connsiteX8" fmla="*/ 0 w 4083463"/>
              <a:gd name="connsiteY8" fmla="*/ 2746724 h 51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3463" h="5185124">
                <a:moveTo>
                  <a:pt x="0" y="0"/>
                </a:moveTo>
                <a:lnTo>
                  <a:pt x="3406997" y="0"/>
                </a:lnTo>
                <a:lnTo>
                  <a:pt x="4083463" y="970121"/>
                </a:lnTo>
                <a:lnTo>
                  <a:pt x="4083463" y="2746724"/>
                </a:lnTo>
                <a:lnTo>
                  <a:pt x="4083463" y="3082004"/>
                </a:lnTo>
                <a:lnTo>
                  <a:pt x="4083463" y="5185124"/>
                </a:lnTo>
                <a:lnTo>
                  <a:pt x="0" y="5185124"/>
                </a:lnTo>
                <a:lnTo>
                  <a:pt x="0" y="3082004"/>
                </a:lnTo>
                <a:lnTo>
                  <a:pt x="0" y="274672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6" name="Title 1">
            <a:extLst>
              <a:ext uri="{FF2B5EF4-FFF2-40B4-BE49-F238E27FC236}">
                <a16:creationId xmlns:a16="http://schemas.microsoft.com/office/drawing/2014/main" id="{599F637F-0D07-4A8F-9090-329A9D3CDA4B}"/>
              </a:ext>
            </a:extLst>
          </p:cNvPr>
          <p:cNvSpPr>
            <a:spLocks noGrp="1"/>
          </p:cNvSpPr>
          <p:nvPr>
            <p:ph type="title"/>
          </p:nvPr>
        </p:nvSpPr>
        <p:spPr>
          <a:xfrm>
            <a:off x="1299716" y="1362807"/>
            <a:ext cx="2971800" cy="1021205"/>
          </a:xfrm>
        </p:spPr>
        <p:txBody>
          <a:bodyPr anchor="t">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244" name="Content Placeholder 14">
            <a:extLst>
              <a:ext uri="{FF2B5EF4-FFF2-40B4-BE49-F238E27FC236}">
                <a16:creationId xmlns:a16="http://schemas.microsoft.com/office/drawing/2014/main" id="{CA12D3AB-7BE5-41FE-A3A6-FA101E28CF9E}"/>
              </a:ext>
            </a:extLst>
          </p:cNvPr>
          <p:cNvSpPr>
            <a:spLocks noGrp="1"/>
          </p:cNvSpPr>
          <p:nvPr>
            <p:ph sz="quarter" idx="15"/>
          </p:nvPr>
        </p:nvSpPr>
        <p:spPr>
          <a:xfrm>
            <a:off x="1305049" y="2647938"/>
            <a:ext cx="2997810" cy="408317"/>
          </a:xfrm>
        </p:spPr>
        <p:txBody>
          <a:bodyPr anchor="b">
            <a:noAutofit/>
          </a:bodyPr>
          <a:lstStyle>
            <a:lvl1pPr marL="0" indent="0" algn="l">
              <a:buNone/>
              <a:defRPr sz="1800" spc="150" baseline="0">
                <a:solidFill>
                  <a:schemeClr val="tx1">
                    <a:lumMod val="75000"/>
                    <a:lumOff val="25000"/>
                  </a:schemeClr>
                </a:solidFill>
                <a:latin typeface="+mj-lt"/>
              </a:defRPr>
            </a:lvl1pPr>
          </a:lstStyle>
          <a:p>
            <a:pPr lvl="0"/>
            <a:r>
              <a:rPr lang="en-US"/>
              <a:t>Click to edit Master text styles</a:t>
            </a:r>
          </a:p>
        </p:txBody>
      </p:sp>
      <p:sp>
        <p:nvSpPr>
          <p:cNvPr id="243" name="Content Placeholder 3">
            <a:extLst>
              <a:ext uri="{FF2B5EF4-FFF2-40B4-BE49-F238E27FC236}">
                <a16:creationId xmlns:a16="http://schemas.microsoft.com/office/drawing/2014/main" id="{583DBFE0-EF3C-40F9-A951-0474200E4988}"/>
              </a:ext>
            </a:extLst>
          </p:cNvPr>
          <p:cNvSpPr>
            <a:spLocks noGrp="1"/>
          </p:cNvSpPr>
          <p:nvPr>
            <p:ph sz="half" idx="2"/>
          </p:nvPr>
        </p:nvSpPr>
        <p:spPr>
          <a:xfrm>
            <a:off x="1305048" y="3029651"/>
            <a:ext cx="3020537" cy="488405"/>
          </a:xfrm>
        </p:spPr>
        <p:txBody>
          <a:bodyPr>
            <a:normAutofit/>
          </a:bodyPr>
          <a:lstStyle>
            <a:lvl1pPr marL="0" indent="0" algn="l">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246" name="Content Placeholder 14">
            <a:extLst>
              <a:ext uri="{FF2B5EF4-FFF2-40B4-BE49-F238E27FC236}">
                <a16:creationId xmlns:a16="http://schemas.microsoft.com/office/drawing/2014/main" id="{D62664C9-CD4D-43A7-B50A-EE711D4C2628}"/>
              </a:ext>
            </a:extLst>
          </p:cNvPr>
          <p:cNvSpPr>
            <a:spLocks noGrp="1"/>
          </p:cNvSpPr>
          <p:nvPr>
            <p:ph sz="quarter" idx="17"/>
          </p:nvPr>
        </p:nvSpPr>
        <p:spPr>
          <a:xfrm>
            <a:off x="1305049" y="3673018"/>
            <a:ext cx="2997810" cy="408317"/>
          </a:xfrm>
        </p:spPr>
        <p:txBody>
          <a:bodyPr anchor="b">
            <a:noAutofit/>
          </a:bodyPr>
          <a:lstStyle>
            <a:lvl1pPr marL="0" indent="0" algn="l">
              <a:buNone/>
              <a:defRPr sz="1800" spc="150" baseline="0">
                <a:solidFill>
                  <a:schemeClr val="tx1">
                    <a:lumMod val="75000"/>
                    <a:lumOff val="25000"/>
                  </a:schemeClr>
                </a:solidFill>
                <a:latin typeface="+mj-lt"/>
              </a:defRPr>
            </a:lvl1pPr>
          </a:lstStyle>
          <a:p>
            <a:pPr lvl="0"/>
            <a:r>
              <a:rPr lang="en-US"/>
              <a:t>Click to edit Master text styles</a:t>
            </a:r>
          </a:p>
        </p:txBody>
      </p:sp>
      <p:sp>
        <p:nvSpPr>
          <p:cNvPr id="245" name="Content Placeholder 3">
            <a:extLst>
              <a:ext uri="{FF2B5EF4-FFF2-40B4-BE49-F238E27FC236}">
                <a16:creationId xmlns:a16="http://schemas.microsoft.com/office/drawing/2014/main" id="{F3BA3C3B-3C9F-49A8-AF29-A47B50B97045}"/>
              </a:ext>
            </a:extLst>
          </p:cNvPr>
          <p:cNvSpPr>
            <a:spLocks noGrp="1"/>
          </p:cNvSpPr>
          <p:nvPr>
            <p:ph sz="half" idx="16"/>
          </p:nvPr>
        </p:nvSpPr>
        <p:spPr>
          <a:xfrm>
            <a:off x="1305048" y="4054731"/>
            <a:ext cx="3020537" cy="488405"/>
          </a:xfrm>
        </p:spPr>
        <p:txBody>
          <a:bodyPr>
            <a:normAutofit/>
          </a:bodyPr>
          <a:lstStyle>
            <a:lvl1pPr marL="0" indent="0" algn="l">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248" name="Content Placeholder 14">
            <a:extLst>
              <a:ext uri="{FF2B5EF4-FFF2-40B4-BE49-F238E27FC236}">
                <a16:creationId xmlns:a16="http://schemas.microsoft.com/office/drawing/2014/main" id="{329B99E8-4169-4648-9F3D-549F4CF48A7B}"/>
              </a:ext>
            </a:extLst>
          </p:cNvPr>
          <p:cNvSpPr>
            <a:spLocks noGrp="1"/>
          </p:cNvSpPr>
          <p:nvPr>
            <p:ph sz="quarter" idx="19"/>
          </p:nvPr>
        </p:nvSpPr>
        <p:spPr>
          <a:xfrm>
            <a:off x="1305049" y="4672687"/>
            <a:ext cx="2997810" cy="408317"/>
          </a:xfrm>
        </p:spPr>
        <p:txBody>
          <a:bodyPr anchor="b">
            <a:noAutofit/>
          </a:bodyPr>
          <a:lstStyle>
            <a:lvl1pPr marL="0" indent="0" algn="l">
              <a:buNone/>
              <a:defRPr sz="1800" spc="150" baseline="0">
                <a:solidFill>
                  <a:schemeClr val="tx1">
                    <a:lumMod val="75000"/>
                    <a:lumOff val="25000"/>
                  </a:schemeClr>
                </a:solidFill>
                <a:latin typeface="+mj-lt"/>
              </a:defRPr>
            </a:lvl1pPr>
          </a:lstStyle>
          <a:p>
            <a:pPr lvl="0"/>
            <a:r>
              <a:rPr lang="en-US"/>
              <a:t>Click to edit Master text styles</a:t>
            </a:r>
          </a:p>
        </p:txBody>
      </p:sp>
      <p:sp>
        <p:nvSpPr>
          <p:cNvPr id="247" name="Content Placeholder 3">
            <a:extLst>
              <a:ext uri="{FF2B5EF4-FFF2-40B4-BE49-F238E27FC236}">
                <a16:creationId xmlns:a16="http://schemas.microsoft.com/office/drawing/2014/main" id="{D05F737A-03E7-4739-A057-CE7A13643393}"/>
              </a:ext>
            </a:extLst>
          </p:cNvPr>
          <p:cNvSpPr>
            <a:spLocks noGrp="1"/>
          </p:cNvSpPr>
          <p:nvPr>
            <p:ph sz="half" idx="18"/>
          </p:nvPr>
        </p:nvSpPr>
        <p:spPr>
          <a:xfrm>
            <a:off x="1305048" y="5054400"/>
            <a:ext cx="3020537" cy="488405"/>
          </a:xfrm>
        </p:spPr>
        <p:txBody>
          <a:bodyPr>
            <a:normAutofit/>
          </a:bodyPr>
          <a:lstStyle>
            <a:lvl1pPr marL="0" indent="0" algn="l">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97" name="Picture Placeholder 96">
            <a:extLst>
              <a:ext uri="{FF2B5EF4-FFF2-40B4-BE49-F238E27FC236}">
                <a16:creationId xmlns:a16="http://schemas.microsoft.com/office/drawing/2014/main" id="{99EC6D75-2B58-4F7C-8190-3EBBD2FB3E23}"/>
              </a:ext>
            </a:extLst>
          </p:cNvPr>
          <p:cNvSpPr>
            <a:spLocks noGrp="1"/>
          </p:cNvSpPr>
          <p:nvPr>
            <p:ph type="pic" sz="quarter" idx="20"/>
          </p:nvPr>
        </p:nvSpPr>
        <p:spPr>
          <a:xfrm>
            <a:off x="3419475" y="-15875"/>
            <a:ext cx="7929563" cy="5718175"/>
          </a:xfrm>
          <a:custGeom>
            <a:avLst/>
            <a:gdLst>
              <a:gd name="connsiteX0" fmla="*/ 0 w 7929563"/>
              <a:gd name="connsiteY0" fmla="*/ 0 h 5718175"/>
              <a:gd name="connsiteX1" fmla="*/ 7929563 w 7929563"/>
              <a:gd name="connsiteY1" fmla="*/ 0 h 5718175"/>
              <a:gd name="connsiteX2" fmla="*/ 7929563 w 7929563"/>
              <a:gd name="connsiteY2" fmla="*/ 5718175 h 5718175"/>
              <a:gd name="connsiteX3" fmla="*/ 1495305 w 7929563"/>
              <a:gd name="connsiteY3" fmla="*/ 5718175 h 5718175"/>
              <a:gd name="connsiteX4" fmla="*/ 1495305 w 7929563"/>
              <a:gd name="connsiteY4" fmla="*/ 3778915 h 5718175"/>
              <a:gd name="connsiteX5" fmla="*/ 1495305 w 7929563"/>
              <a:gd name="connsiteY5" fmla="*/ 3443635 h 5718175"/>
              <a:gd name="connsiteX6" fmla="*/ 1495305 w 7929563"/>
              <a:gd name="connsiteY6" fmla="*/ 1667032 h 5718175"/>
              <a:gd name="connsiteX7" fmla="*/ 818839 w 7929563"/>
              <a:gd name="connsiteY7" fmla="*/ 696911 h 5718175"/>
              <a:gd name="connsiteX8" fmla="*/ 0 w 7929563"/>
              <a:gd name="connsiteY8" fmla="*/ 696911 h 571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9563" h="5718175">
                <a:moveTo>
                  <a:pt x="0" y="0"/>
                </a:moveTo>
                <a:lnTo>
                  <a:pt x="7929563" y="0"/>
                </a:lnTo>
                <a:lnTo>
                  <a:pt x="7929563" y="5718175"/>
                </a:lnTo>
                <a:lnTo>
                  <a:pt x="1495305" y="5718175"/>
                </a:lnTo>
                <a:lnTo>
                  <a:pt x="1495305" y="3778915"/>
                </a:lnTo>
                <a:lnTo>
                  <a:pt x="1495305" y="3443635"/>
                </a:lnTo>
                <a:lnTo>
                  <a:pt x="1495305" y="1667032"/>
                </a:lnTo>
                <a:lnTo>
                  <a:pt x="818839" y="696911"/>
                </a:lnTo>
                <a:lnTo>
                  <a:pt x="0" y="696911"/>
                </a:lnTo>
                <a:close/>
              </a:path>
            </a:pathLst>
          </a:custGeom>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89C3214A-987A-4510-8606-F268720C8CD9}"/>
              </a:ext>
            </a:extLst>
          </p:cNvPr>
          <p:cNvSpPr>
            <a:spLocks noGrp="1"/>
          </p:cNvSpPr>
          <p:nvPr>
            <p:ph type="dt" sz="half" idx="10"/>
          </p:nvPr>
        </p:nvSpPr>
        <p:spPr/>
        <p:txBody>
          <a:bodyPr/>
          <a:lstStyle/>
          <a:p>
            <a:fld id="{B3FF0316-76DC-4B73-BFB5-C66F49004F16}" type="datetimeFigureOut">
              <a:rPr lang="en-GB" smtClean="0"/>
              <a:t>17/11/2024</a:t>
            </a:fld>
            <a:endParaRPr lang="en-GB"/>
          </a:p>
        </p:txBody>
      </p:sp>
      <p:sp>
        <p:nvSpPr>
          <p:cNvPr id="4" name="Footer Placeholder 3">
            <a:extLst>
              <a:ext uri="{FF2B5EF4-FFF2-40B4-BE49-F238E27FC236}">
                <a16:creationId xmlns:a16="http://schemas.microsoft.com/office/drawing/2014/main" id="{778A2B48-9156-44E4-AB9B-2B1B99EE7537}"/>
              </a:ext>
            </a:extLst>
          </p:cNvPr>
          <p:cNvSpPr>
            <a:spLocks noGrp="1"/>
          </p:cNvSpPr>
          <p:nvPr>
            <p:ph type="ftr" sz="quarter" idx="11"/>
          </p:nvPr>
        </p:nvSpPr>
        <p:spPr>
          <a:xfrm>
            <a:off x="6040226" y="6356350"/>
            <a:ext cx="4114800" cy="365125"/>
          </a:xfrm>
        </p:spPr>
        <p:txBody>
          <a:bodyPr/>
          <a:lstStyle/>
          <a:p>
            <a:endParaRPr lang="en-GB"/>
          </a:p>
        </p:txBody>
      </p:sp>
      <p:sp>
        <p:nvSpPr>
          <p:cNvPr id="5" name="Slide Number Placeholder 4">
            <a:extLst>
              <a:ext uri="{FF2B5EF4-FFF2-40B4-BE49-F238E27FC236}">
                <a16:creationId xmlns:a16="http://schemas.microsoft.com/office/drawing/2014/main" id="{25F11259-0998-42AE-B945-4AEE91D4CD53}"/>
              </a:ext>
            </a:extLst>
          </p:cNvPr>
          <p:cNvSpPr>
            <a:spLocks noGrp="1"/>
          </p:cNvSpPr>
          <p:nvPr>
            <p:ph type="sldNum" sz="quarter" idx="12"/>
          </p:nvPr>
        </p:nvSpPr>
        <p:spPr>
          <a:xfrm>
            <a:off x="10375900" y="6332478"/>
            <a:ext cx="977900" cy="388997"/>
          </a:xfrm>
        </p:spPr>
        <p:txBody>
          <a:bodyPr/>
          <a:lstStyle/>
          <a:p>
            <a:fld id="{577BC21B-9209-42BC-86A1-73FA92E0EE59}" type="slidenum">
              <a:rPr lang="en-GB" smtClean="0"/>
              <a:t>‹#›</a:t>
            </a:fld>
            <a:endParaRPr lang="en-GB"/>
          </a:p>
        </p:txBody>
      </p:sp>
    </p:spTree>
    <p:extLst>
      <p:ext uri="{BB962C8B-B14F-4D97-AF65-F5344CB8AC3E}">
        <p14:creationId xmlns:p14="http://schemas.microsoft.com/office/powerpoint/2010/main" val="1610228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3 colum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accent3"/>
                </a:solidFill>
              </a:defRPr>
            </a:lvl1pPr>
          </a:lstStyle>
          <a:p>
            <a:r>
              <a:rPr lang="en-US"/>
              <a:t>Click to edit Master title style</a:t>
            </a:r>
            <a:endParaRPr lang="en-US" dirty="0"/>
          </a:p>
        </p:txBody>
      </p:sp>
      <p:sp>
        <p:nvSpPr>
          <p:cNvPr id="18" name="Content Placeholder 14">
            <a:extLst>
              <a:ext uri="{FF2B5EF4-FFF2-40B4-BE49-F238E27FC236}">
                <a16:creationId xmlns:a16="http://schemas.microsoft.com/office/drawing/2014/main" id="{04C7AFD5-89D3-4177-BF5C-A0BF942B7702}"/>
              </a:ext>
            </a:extLst>
          </p:cNvPr>
          <p:cNvSpPr>
            <a:spLocks noGrp="1"/>
          </p:cNvSpPr>
          <p:nvPr>
            <p:ph sz="quarter" idx="18"/>
          </p:nvPr>
        </p:nvSpPr>
        <p:spPr>
          <a:xfrm>
            <a:off x="838199" y="3476625"/>
            <a:ext cx="3145517" cy="534584"/>
          </a:xfrm>
        </p:spPr>
        <p:txBody>
          <a:bodyPr anchor="ctr">
            <a:noAutofit/>
          </a:bodyPr>
          <a:lstStyle>
            <a:lvl1pPr marL="0" indent="0" algn="ctr">
              <a:buNone/>
              <a:defRPr sz="3600" spc="150" baseline="0">
                <a:solidFill>
                  <a:schemeClr val="accent3"/>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hasCustomPrompt="1"/>
          </p:nvPr>
        </p:nvSpPr>
        <p:spPr>
          <a:xfrm>
            <a:off x="838199" y="3963584"/>
            <a:ext cx="3145517" cy="433792"/>
          </a:xfrm>
        </p:spPr>
        <p:txBody>
          <a:bodyPr anchor="b">
            <a:noAutofit/>
          </a:bodyPr>
          <a:lstStyle>
            <a:lvl1pPr marL="0" indent="0" algn="ctr">
              <a:buNone/>
              <a:defRPr sz="1800" spc="150" baseline="0">
                <a:solidFill>
                  <a:schemeClr val="accent3"/>
                </a:solidFill>
                <a:latin typeface="+mj-lt"/>
              </a:defRPr>
            </a:lvl1pPr>
          </a:lstStyle>
          <a:p>
            <a:pPr lvl="0"/>
            <a:r>
              <a:rPr lang="en-US" dirty="0"/>
              <a:t>Click to edit text</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9" y="4665666"/>
            <a:ext cx="3107878" cy="1139824"/>
          </a:xfrm>
        </p:spPr>
        <p:txBody>
          <a:bodyPr>
            <a:normAutofit/>
          </a:bodyPr>
          <a:lstStyle>
            <a:lvl1pPr marL="0" indent="0" algn="ctr">
              <a:lnSpc>
                <a:spcPts val="1600"/>
              </a:lnSpc>
              <a:buFontTx/>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20" name="Content Placeholder 14">
            <a:extLst>
              <a:ext uri="{FF2B5EF4-FFF2-40B4-BE49-F238E27FC236}">
                <a16:creationId xmlns:a16="http://schemas.microsoft.com/office/drawing/2014/main" id="{A54A8FB3-5F63-4B0A-9A00-36A18D9B29C7}"/>
              </a:ext>
            </a:extLst>
          </p:cNvPr>
          <p:cNvSpPr>
            <a:spLocks noGrp="1"/>
          </p:cNvSpPr>
          <p:nvPr>
            <p:ph sz="quarter" idx="20"/>
          </p:nvPr>
        </p:nvSpPr>
        <p:spPr>
          <a:xfrm>
            <a:off x="4523242" y="3476625"/>
            <a:ext cx="3145517" cy="534584"/>
          </a:xfrm>
        </p:spPr>
        <p:txBody>
          <a:bodyPr anchor="ctr">
            <a:noAutofit/>
          </a:bodyPr>
          <a:lstStyle>
            <a:lvl1pPr marL="0" indent="0" algn="ctr">
              <a:buNone/>
              <a:defRPr sz="3600" spc="150" baseline="0">
                <a:solidFill>
                  <a:schemeClr val="accent3"/>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hasCustomPrompt="1"/>
          </p:nvPr>
        </p:nvSpPr>
        <p:spPr>
          <a:xfrm>
            <a:off x="4523242" y="3963584"/>
            <a:ext cx="3145517" cy="433792"/>
          </a:xfrm>
        </p:spPr>
        <p:txBody>
          <a:bodyPr anchor="b">
            <a:noAutofit/>
          </a:bodyPr>
          <a:lstStyle>
            <a:lvl1pPr marL="0" indent="0" algn="ctr">
              <a:buNone/>
              <a:defRPr sz="1800" spc="150" baseline="0">
                <a:solidFill>
                  <a:schemeClr val="accent3"/>
                </a:solidFill>
                <a:latin typeface="+mj-lt"/>
              </a:defRPr>
            </a:lvl1pPr>
          </a:lstStyle>
          <a:p>
            <a:pPr lvl="0"/>
            <a:r>
              <a:rPr lang="en-US" dirty="0"/>
              <a:t>Click to edit text</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4534408" y="4665666"/>
            <a:ext cx="3123184" cy="1139824"/>
          </a:xfrm>
        </p:spPr>
        <p:txBody>
          <a:bodyPr>
            <a:normAutofit/>
          </a:bodyPr>
          <a:lstStyle>
            <a:lvl1pPr marL="0" indent="0" algn="ctr">
              <a:lnSpc>
                <a:spcPts val="1600"/>
              </a:lnSpc>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19" name="Content Placeholder 14">
            <a:extLst>
              <a:ext uri="{FF2B5EF4-FFF2-40B4-BE49-F238E27FC236}">
                <a16:creationId xmlns:a16="http://schemas.microsoft.com/office/drawing/2014/main" id="{CE3F1DA8-9532-4476-AA8C-B880092124D8}"/>
              </a:ext>
            </a:extLst>
          </p:cNvPr>
          <p:cNvSpPr>
            <a:spLocks noGrp="1"/>
          </p:cNvSpPr>
          <p:nvPr>
            <p:ph sz="quarter" idx="19"/>
          </p:nvPr>
        </p:nvSpPr>
        <p:spPr>
          <a:xfrm>
            <a:off x="8197452" y="3476625"/>
            <a:ext cx="3145517" cy="534584"/>
          </a:xfrm>
        </p:spPr>
        <p:txBody>
          <a:bodyPr anchor="ctr">
            <a:noAutofit/>
          </a:bodyPr>
          <a:lstStyle>
            <a:lvl1pPr marL="0" indent="0" algn="ctr">
              <a:buNone/>
              <a:defRPr sz="3600" spc="150" baseline="0">
                <a:solidFill>
                  <a:schemeClr val="accent3"/>
                </a:solidFill>
                <a:latin typeface="+mj-lt"/>
              </a:defRPr>
            </a:lvl1pPr>
          </a:lstStyle>
          <a:p>
            <a:pPr lvl="0"/>
            <a:r>
              <a:rPr lang="en-US"/>
              <a:t>Click to edit Master text styles</a:t>
            </a:r>
          </a:p>
        </p:txBody>
      </p:sp>
      <p:sp>
        <p:nvSpPr>
          <p:cNvPr id="16" name="Content Placeholder 14">
            <a:extLst>
              <a:ext uri="{FF2B5EF4-FFF2-40B4-BE49-F238E27FC236}">
                <a16:creationId xmlns:a16="http://schemas.microsoft.com/office/drawing/2014/main" id="{62BB1322-9443-457B-BD00-8D224075FBF1}"/>
              </a:ext>
            </a:extLst>
          </p:cNvPr>
          <p:cNvSpPr>
            <a:spLocks noGrp="1"/>
          </p:cNvSpPr>
          <p:nvPr>
            <p:ph sz="quarter" idx="16" hasCustomPrompt="1"/>
          </p:nvPr>
        </p:nvSpPr>
        <p:spPr>
          <a:xfrm>
            <a:off x="8197452" y="3963584"/>
            <a:ext cx="3145517" cy="433792"/>
          </a:xfrm>
        </p:spPr>
        <p:txBody>
          <a:bodyPr anchor="b">
            <a:noAutofit/>
          </a:bodyPr>
          <a:lstStyle>
            <a:lvl1pPr marL="0" indent="0" algn="ctr">
              <a:buNone/>
              <a:defRPr sz="1800" spc="150" baseline="0">
                <a:solidFill>
                  <a:schemeClr val="accent3"/>
                </a:solidFill>
                <a:latin typeface="+mj-lt"/>
              </a:defRPr>
            </a:lvl1pPr>
          </a:lstStyle>
          <a:p>
            <a:pPr lvl="0"/>
            <a:r>
              <a:rPr lang="en-US" dirty="0"/>
              <a:t>Click to edit text</a:t>
            </a:r>
          </a:p>
        </p:txBody>
      </p:sp>
      <p:sp>
        <p:nvSpPr>
          <p:cNvPr id="11" name="Content Placeholder 5">
            <a:extLst>
              <a:ext uri="{FF2B5EF4-FFF2-40B4-BE49-F238E27FC236}">
                <a16:creationId xmlns:a16="http://schemas.microsoft.com/office/drawing/2014/main" id="{5880D21F-6C09-4BE6-8A7A-5431EB560B27}"/>
              </a:ext>
            </a:extLst>
          </p:cNvPr>
          <p:cNvSpPr>
            <a:spLocks noGrp="1"/>
          </p:cNvSpPr>
          <p:nvPr>
            <p:ph sz="quarter" idx="14"/>
          </p:nvPr>
        </p:nvSpPr>
        <p:spPr>
          <a:xfrm>
            <a:off x="8218935" y="4665666"/>
            <a:ext cx="3123184" cy="1139824"/>
          </a:xfrm>
        </p:spPr>
        <p:txBody>
          <a:bodyPr>
            <a:normAutofit/>
          </a:bodyPr>
          <a:lstStyle>
            <a:lvl1pPr marL="0" indent="0" algn="ctr">
              <a:lnSpc>
                <a:spcPts val="1600"/>
              </a:lnSpc>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accent2">
                    <a:lumMod val="40000"/>
                    <a:lumOff val="60000"/>
                  </a:schemeClr>
                </a:solidFill>
              </a:defRPr>
            </a:lvl1pPr>
          </a:lstStyle>
          <a:p>
            <a:fld id="{B3FF0316-76DC-4B73-BFB5-C66F49004F16}" type="datetimeFigureOut">
              <a:rPr lang="en-GB" smtClean="0"/>
              <a:t>17/11/2024</a:t>
            </a:fld>
            <a:endParaRPr lang="en-GB"/>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accent2">
                    <a:lumMod val="40000"/>
                    <a:lumOff val="60000"/>
                  </a:schemeClr>
                </a:solidFill>
              </a:defRPr>
            </a:lvl1pPr>
          </a:lstStyle>
          <a:p>
            <a:endParaRPr lang="en-GB"/>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accent2">
                    <a:lumMod val="40000"/>
                    <a:lumOff val="60000"/>
                  </a:schemeClr>
                </a:solidFill>
              </a:defRPr>
            </a:lvl1pPr>
          </a:lstStyle>
          <a:p>
            <a:fld id="{577BC21B-9209-42BC-86A1-73FA92E0EE59}" type="slidenum">
              <a:rPr lang="en-GB" smtClean="0"/>
              <a:t>‹#›</a:t>
            </a:fld>
            <a:endParaRPr lang="en-GB"/>
          </a:p>
        </p:txBody>
      </p:sp>
    </p:spTree>
    <p:extLst>
      <p:ext uri="{BB962C8B-B14F-4D97-AF65-F5344CB8AC3E}">
        <p14:creationId xmlns:p14="http://schemas.microsoft.com/office/powerpoint/2010/main" val="402724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FF0316-76DC-4B73-BFB5-C66F49004F16}" type="datetimeFigureOut">
              <a:rPr lang="en-GB" smtClean="0"/>
              <a:t>17/11/2024</a:t>
            </a:fld>
            <a:endParaRPr lang="en-GB"/>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7BC21B-9209-42BC-86A1-73FA92E0EE59}" type="slidenum">
              <a:rPr lang="en-GB" smtClean="0"/>
              <a:t>‹#›</a:t>
            </a:fld>
            <a:endParaRPr lang="en-GB"/>
          </a:p>
        </p:txBody>
      </p:sp>
    </p:spTree>
    <p:extLst>
      <p:ext uri="{BB962C8B-B14F-4D97-AF65-F5344CB8AC3E}">
        <p14:creationId xmlns:p14="http://schemas.microsoft.com/office/powerpoint/2010/main" val="3589509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ACF4-0A90-CE1E-5546-3E5EB4C21966}"/>
              </a:ext>
            </a:extLst>
          </p:cNvPr>
          <p:cNvSpPr>
            <a:spLocks noGrp="1"/>
          </p:cNvSpPr>
          <p:nvPr>
            <p:ph type="ctrTitle"/>
          </p:nvPr>
        </p:nvSpPr>
        <p:spPr/>
        <p:txBody>
          <a:bodyPr/>
          <a:lstStyle/>
          <a:p>
            <a:r>
              <a:rPr lang="en-GB" b="1" dirty="0">
                <a:latin typeface="+mn-lt"/>
              </a:rPr>
              <a:t>International Refugee Law SOLM171</a:t>
            </a:r>
          </a:p>
        </p:txBody>
      </p:sp>
      <p:sp>
        <p:nvSpPr>
          <p:cNvPr id="3" name="Subtitle 2">
            <a:extLst>
              <a:ext uri="{FF2B5EF4-FFF2-40B4-BE49-F238E27FC236}">
                <a16:creationId xmlns:a16="http://schemas.microsoft.com/office/drawing/2014/main" id="{7404F615-F2D6-9817-CA4F-D34A7E6BC23C}"/>
              </a:ext>
            </a:extLst>
          </p:cNvPr>
          <p:cNvSpPr>
            <a:spLocks noGrp="1"/>
          </p:cNvSpPr>
          <p:nvPr>
            <p:ph type="subTitle" idx="1"/>
          </p:nvPr>
        </p:nvSpPr>
        <p:spPr/>
        <p:txBody>
          <a:bodyPr/>
          <a:lstStyle/>
          <a:p>
            <a:r>
              <a:rPr lang="en-GB" b="1" dirty="0"/>
              <a:t>Week 8: Regional Definitions and Conflict-based Mobility</a:t>
            </a:r>
          </a:p>
        </p:txBody>
      </p:sp>
    </p:spTree>
    <p:extLst>
      <p:ext uri="{BB962C8B-B14F-4D97-AF65-F5344CB8AC3E}">
        <p14:creationId xmlns:p14="http://schemas.microsoft.com/office/powerpoint/2010/main" val="300816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236663" y="513822"/>
            <a:ext cx="9956799" cy="984032"/>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Protection</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1571946"/>
            <a:ext cx="9884371" cy="892958"/>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1800" b="1" dirty="0"/>
              <a:t>‘Whether unable or unwilling to avail himself of the protection of his Government, a refugee is always a person who does not enjoy such protection’</a:t>
            </a:r>
          </a:p>
        </p:txBody>
      </p:sp>
      <p:sp>
        <p:nvSpPr>
          <p:cNvPr id="8" name="Title 1">
            <a:extLst>
              <a:ext uri="{FF2B5EF4-FFF2-40B4-BE49-F238E27FC236}">
                <a16:creationId xmlns:a16="http://schemas.microsoft.com/office/drawing/2014/main" id="{E67F2885-447B-7F49-AA19-B2C5A6456657}"/>
              </a:ext>
            </a:extLst>
          </p:cNvPr>
          <p:cNvSpPr txBox="1">
            <a:spLocks/>
          </p:cNvSpPr>
          <p:nvPr/>
        </p:nvSpPr>
        <p:spPr>
          <a:xfrm>
            <a:off x="1309091" y="2612984"/>
            <a:ext cx="9884371" cy="1780114"/>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57200" indent="-457200">
              <a:lnSpc>
                <a:spcPct val="120000"/>
              </a:lnSpc>
              <a:buFont typeface="Arial" panose="020B0604020202020204" pitchFamily="34" charset="0"/>
              <a:buChar char="•"/>
            </a:pPr>
            <a:r>
              <a:rPr lang="en-GB" sz="1800" dirty="0"/>
              <a:t>MS readily accept that state or non-state protection is available</a:t>
            </a:r>
          </a:p>
          <a:p>
            <a:pPr marL="457200" indent="-457200">
              <a:lnSpc>
                <a:spcPct val="120000"/>
              </a:lnSpc>
              <a:buFont typeface="Arial" panose="020B0604020202020204" pitchFamily="34" charset="0"/>
              <a:buChar char="•"/>
            </a:pPr>
            <a:r>
              <a:rPr lang="en-GB" sz="1800" dirty="0"/>
              <a:t>EU Qualification Directive, protection from (</a:t>
            </a:r>
            <a:r>
              <a:rPr lang="en-GB" sz="1800" dirty="0" err="1"/>
              <a:t>i</a:t>
            </a:r>
            <a:r>
              <a:rPr lang="en-GB" sz="1800" dirty="0"/>
              <a:t>) the state, or (ii) ‘</a:t>
            </a:r>
            <a:r>
              <a:rPr lang="en-GB" sz="1800" b="1" dirty="0"/>
              <a:t>parties or organisations, including international organisations, controlling the state or a substantial part of the territory of the state’</a:t>
            </a:r>
            <a:endParaRPr lang="en-GB" sz="1800" dirty="0"/>
          </a:p>
        </p:txBody>
      </p:sp>
      <p:sp>
        <p:nvSpPr>
          <p:cNvPr id="2" name="Title 1">
            <a:extLst>
              <a:ext uri="{FF2B5EF4-FFF2-40B4-BE49-F238E27FC236}">
                <a16:creationId xmlns:a16="http://schemas.microsoft.com/office/drawing/2014/main" id="{6C8458C0-66C3-7491-2926-5EC57107FC4D}"/>
              </a:ext>
            </a:extLst>
          </p:cNvPr>
          <p:cNvSpPr txBox="1">
            <a:spLocks/>
          </p:cNvSpPr>
          <p:nvPr/>
        </p:nvSpPr>
        <p:spPr>
          <a:xfrm>
            <a:off x="1309091" y="4541178"/>
            <a:ext cx="9884371" cy="968712"/>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42900" indent="-342900">
              <a:lnSpc>
                <a:spcPct val="100000"/>
              </a:lnSpc>
              <a:buFont typeface="Arial" panose="020B0604020202020204" pitchFamily="34" charset="0"/>
              <a:buChar char="•"/>
            </a:pPr>
            <a:r>
              <a:rPr lang="en-GB" sz="2000" dirty="0"/>
              <a:t>Effective and non-temporary</a:t>
            </a:r>
          </a:p>
          <a:p>
            <a:pPr marL="342900" indent="-342900">
              <a:lnSpc>
                <a:spcPct val="100000"/>
              </a:lnSpc>
              <a:buFont typeface="Arial" panose="020B0604020202020204" pitchFamily="34" charset="0"/>
              <a:buChar char="•"/>
            </a:pPr>
            <a:r>
              <a:rPr lang="en-GB" sz="2000" dirty="0"/>
              <a:t>Reasonable steps to prevent, e.g. effective legal system</a:t>
            </a:r>
          </a:p>
        </p:txBody>
      </p:sp>
    </p:spTree>
    <p:extLst>
      <p:ext uri="{BB962C8B-B14F-4D97-AF65-F5344CB8AC3E}">
        <p14:creationId xmlns:p14="http://schemas.microsoft.com/office/powerpoint/2010/main" val="53366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995C-93E7-0AD3-9D83-E18B51798875}"/>
              </a:ext>
            </a:extLst>
          </p:cNvPr>
          <p:cNvSpPr>
            <a:spLocks noGrp="1"/>
          </p:cNvSpPr>
          <p:nvPr>
            <p:ph type="title"/>
          </p:nvPr>
        </p:nvSpPr>
        <p:spPr>
          <a:xfrm>
            <a:off x="5842660" y="1089919"/>
            <a:ext cx="5522026" cy="1216436"/>
          </a:xfrm>
        </p:spPr>
        <p:txBody>
          <a:bodyPr/>
          <a:lstStyle/>
          <a:p>
            <a:r>
              <a:rPr lang="en-GB" sz="2400" b="1" dirty="0">
                <a:latin typeface="+mn-lt"/>
              </a:rPr>
              <a:t>Where can they protect – internal protection alternative</a:t>
            </a:r>
          </a:p>
        </p:txBody>
      </p:sp>
      <p:sp>
        <p:nvSpPr>
          <p:cNvPr id="6" name="Text Placeholder 5">
            <a:extLst>
              <a:ext uri="{FF2B5EF4-FFF2-40B4-BE49-F238E27FC236}">
                <a16:creationId xmlns:a16="http://schemas.microsoft.com/office/drawing/2014/main" id="{BDF32D55-83CD-03C8-1264-8B9D2DD90F92}"/>
              </a:ext>
            </a:extLst>
          </p:cNvPr>
          <p:cNvSpPr>
            <a:spLocks noGrp="1"/>
          </p:cNvSpPr>
          <p:nvPr>
            <p:ph type="body" sz="quarter" idx="16"/>
          </p:nvPr>
        </p:nvSpPr>
        <p:spPr>
          <a:xfrm>
            <a:off x="5611488" y="2067675"/>
            <a:ext cx="4917967" cy="393271"/>
          </a:xfrm>
        </p:spPr>
        <p:txBody>
          <a:bodyPr/>
          <a:lstStyle/>
          <a:p>
            <a:r>
              <a:rPr lang="en-GB" b="1" dirty="0">
                <a:latin typeface="+mn-lt"/>
              </a:rPr>
              <a:t>EU Qualification Regulation, art 8</a:t>
            </a:r>
          </a:p>
        </p:txBody>
      </p:sp>
      <p:sp>
        <p:nvSpPr>
          <p:cNvPr id="7" name="Content Placeholder 6">
            <a:extLst>
              <a:ext uri="{FF2B5EF4-FFF2-40B4-BE49-F238E27FC236}">
                <a16:creationId xmlns:a16="http://schemas.microsoft.com/office/drawing/2014/main" id="{0DFB2D44-E5A2-38EC-5B70-CB8F8BA8F1CC}"/>
              </a:ext>
            </a:extLst>
          </p:cNvPr>
          <p:cNvSpPr>
            <a:spLocks noGrp="1"/>
          </p:cNvSpPr>
          <p:nvPr>
            <p:ph sz="quarter" idx="4"/>
          </p:nvPr>
        </p:nvSpPr>
        <p:spPr>
          <a:xfrm>
            <a:off x="5730581" y="2515182"/>
            <a:ext cx="5320278" cy="2493242"/>
          </a:xfrm>
        </p:spPr>
        <p:txBody>
          <a:bodyPr>
            <a:normAutofit lnSpcReduction="10000"/>
          </a:bodyPr>
          <a:lstStyle/>
          <a:p>
            <a:pPr marL="228600" indent="-228600">
              <a:buFont typeface="+mj-lt"/>
              <a:buAutoNum type="arabicPeriod"/>
            </a:pPr>
            <a:r>
              <a:rPr lang="en-GB" b="1" dirty="0"/>
              <a:t>…Member States may determine that an applicant is not in need of international protection if in a part of the country of origin, he or she:</a:t>
            </a:r>
          </a:p>
          <a:p>
            <a:pPr marL="742950" lvl="1">
              <a:buFont typeface="+mj-lt"/>
              <a:buAutoNum type="arabicPeriod"/>
            </a:pPr>
            <a:r>
              <a:rPr lang="en-GB" b="1" dirty="0"/>
              <a:t>Has no well-founded fear of being persecuted or is not at real risk of suffering serious harm; or</a:t>
            </a:r>
          </a:p>
          <a:p>
            <a:pPr marL="742950" lvl="1">
              <a:buFont typeface="+mj-lt"/>
              <a:buAutoNum type="arabicPeriod"/>
            </a:pPr>
            <a:r>
              <a:rPr lang="en-GB" b="1" dirty="0"/>
              <a:t>Has access to protection against persecution or serious harm as defined in article 7;</a:t>
            </a:r>
          </a:p>
          <a:p>
            <a:pPr marL="514350" lvl="1" indent="0">
              <a:buNone/>
            </a:pPr>
            <a:r>
              <a:rPr lang="en-GB" b="1" dirty="0"/>
              <a:t>And he or she can safely and legally travel to and gain admittance to that part of the country and can reasonably be expected to settle there.</a:t>
            </a:r>
          </a:p>
          <a:p>
            <a:pPr marL="228600">
              <a:buFont typeface="+mj-lt"/>
              <a:buAutoNum type="arabicPeriod"/>
            </a:pPr>
            <a:r>
              <a:rPr lang="en-GB" b="1" dirty="0"/>
              <a:t>…regard must be had to the general circumstances in that part of the country and the personal situation of the applicant</a:t>
            </a:r>
          </a:p>
        </p:txBody>
      </p:sp>
      <p:sp>
        <p:nvSpPr>
          <p:cNvPr id="8" name="Text Placeholder 7">
            <a:extLst>
              <a:ext uri="{FF2B5EF4-FFF2-40B4-BE49-F238E27FC236}">
                <a16:creationId xmlns:a16="http://schemas.microsoft.com/office/drawing/2014/main" id="{36483A5A-E442-7DCD-5ED3-B4726513B5E9}"/>
              </a:ext>
            </a:extLst>
          </p:cNvPr>
          <p:cNvSpPr>
            <a:spLocks noGrp="1"/>
          </p:cNvSpPr>
          <p:nvPr>
            <p:ph type="body" sz="quarter" idx="17"/>
          </p:nvPr>
        </p:nvSpPr>
        <p:spPr>
          <a:xfrm>
            <a:off x="5297198" y="5062660"/>
            <a:ext cx="6187044" cy="202242"/>
          </a:xfrm>
        </p:spPr>
        <p:txBody>
          <a:bodyPr/>
          <a:lstStyle/>
          <a:p>
            <a:r>
              <a:rPr lang="en-GB" sz="1600" b="1" dirty="0">
                <a:latin typeface="+mn-lt"/>
              </a:rPr>
              <a:t>Not applicable when actor of persecution is state</a:t>
            </a:r>
          </a:p>
        </p:txBody>
      </p:sp>
      <p:pic>
        <p:nvPicPr>
          <p:cNvPr id="5" name="Picture Placeholder 4" descr="A map of the Syrian Arab Republic and the approximates areas of influence for actors involved. This map was last updated December 2022 and included in the 2024 EUAA Country Guidance on Syria. &#10;">
            <a:extLst>
              <a:ext uri="{FF2B5EF4-FFF2-40B4-BE49-F238E27FC236}">
                <a16:creationId xmlns:a16="http://schemas.microsoft.com/office/drawing/2014/main" id="{BFAED15E-6840-C1CD-3211-B92C6DA2CC56}"/>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7701" r="7701"/>
          <a:stretch>
            <a:fillRect/>
          </a:stretch>
        </p:blipFill>
        <p:spPr>
          <a:xfrm>
            <a:off x="0" y="110496"/>
            <a:ext cx="5421590" cy="4952164"/>
          </a:xfrm>
          <a:prstGeom prst="rect">
            <a:avLst/>
          </a:prstGeom>
        </p:spPr>
      </p:pic>
    </p:spTree>
    <p:extLst>
      <p:ext uri="{BB962C8B-B14F-4D97-AF65-F5344CB8AC3E}">
        <p14:creationId xmlns:p14="http://schemas.microsoft.com/office/powerpoint/2010/main" val="349574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236663" y="513822"/>
            <a:ext cx="9956799" cy="984032"/>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Nexus</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1709472"/>
            <a:ext cx="9884371" cy="755432"/>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800" b="1" i="1" dirty="0"/>
              <a:t>…for reasons of…</a:t>
            </a:r>
          </a:p>
        </p:txBody>
      </p:sp>
      <p:sp>
        <p:nvSpPr>
          <p:cNvPr id="8" name="Title 1">
            <a:extLst>
              <a:ext uri="{FF2B5EF4-FFF2-40B4-BE49-F238E27FC236}">
                <a16:creationId xmlns:a16="http://schemas.microsoft.com/office/drawing/2014/main" id="{E67F2885-447B-7F49-AA19-B2C5A6456657}"/>
              </a:ext>
            </a:extLst>
          </p:cNvPr>
          <p:cNvSpPr txBox="1">
            <a:spLocks/>
          </p:cNvSpPr>
          <p:nvPr/>
        </p:nvSpPr>
        <p:spPr>
          <a:xfrm>
            <a:off x="1309091" y="2612983"/>
            <a:ext cx="9884371" cy="1946317"/>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57200" indent="-457200">
              <a:lnSpc>
                <a:spcPct val="120000"/>
              </a:lnSpc>
              <a:buFont typeface="Arial" panose="020B0604020202020204" pitchFamily="34" charset="0"/>
              <a:buChar char="•"/>
            </a:pPr>
            <a:r>
              <a:rPr lang="en-GB" sz="1800" dirty="0"/>
              <a:t>Violence as </a:t>
            </a:r>
            <a:r>
              <a:rPr lang="en-GB" sz="1800" b="1" dirty="0"/>
              <a:t>indiscriminate </a:t>
            </a:r>
            <a:r>
              <a:rPr lang="en-GB" sz="1800" dirty="0"/>
              <a:t>in nature, ex. Crossfire, landmines, stray bullets</a:t>
            </a:r>
          </a:p>
          <a:p>
            <a:pPr marL="457200" indent="-457200">
              <a:lnSpc>
                <a:spcPct val="120000"/>
              </a:lnSpc>
              <a:buFont typeface="Arial" panose="020B0604020202020204" pitchFamily="34" charset="0"/>
              <a:buChar char="•"/>
            </a:pPr>
            <a:r>
              <a:rPr lang="en-GB" sz="1800" dirty="0"/>
              <a:t>Lack of protection as </a:t>
            </a:r>
            <a:r>
              <a:rPr lang="en-GB" sz="1800" b="1" dirty="0"/>
              <a:t>discriminate</a:t>
            </a:r>
          </a:p>
          <a:p>
            <a:pPr marL="457200" indent="-457200">
              <a:lnSpc>
                <a:spcPct val="120000"/>
              </a:lnSpc>
              <a:buFont typeface="Arial" panose="020B0604020202020204" pitchFamily="34" charset="0"/>
              <a:buChar char="•"/>
            </a:pPr>
            <a:r>
              <a:rPr lang="en-GB" sz="1800" b="1" dirty="0"/>
              <a:t>Need not be singled-out</a:t>
            </a:r>
            <a:r>
              <a:rPr lang="en-GB" sz="1800" dirty="0"/>
              <a:t>, enough to show that may be </a:t>
            </a:r>
            <a:r>
              <a:rPr lang="en-GB" sz="1800" b="1" dirty="0"/>
              <a:t>purposefully, rather than accidentally at risk of persecution</a:t>
            </a:r>
          </a:p>
          <a:p>
            <a:pPr marL="914400" lvl="1" indent="-457200">
              <a:lnSpc>
                <a:spcPct val="120000"/>
              </a:lnSpc>
              <a:buFont typeface="Arial" panose="020B0604020202020204" pitchFamily="34" charset="0"/>
              <a:buChar char="•"/>
            </a:pPr>
            <a:r>
              <a:rPr lang="en-GB" b="1" dirty="0"/>
              <a:t>US and UK</a:t>
            </a:r>
            <a:r>
              <a:rPr lang="en-GB" dirty="0"/>
              <a:t> adopt approaches requiring ‘singled out’ or ‘differential risk’ (</a:t>
            </a:r>
            <a:r>
              <a:rPr lang="en-GB" i="1" dirty="0"/>
              <a:t>Adan)</a:t>
            </a:r>
            <a:endParaRPr lang="en-GB" dirty="0"/>
          </a:p>
        </p:txBody>
      </p:sp>
      <p:sp>
        <p:nvSpPr>
          <p:cNvPr id="2" name="Title 1">
            <a:extLst>
              <a:ext uri="{FF2B5EF4-FFF2-40B4-BE49-F238E27FC236}">
                <a16:creationId xmlns:a16="http://schemas.microsoft.com/office/drawing/2014/main" id="{6C8458C0-66C3-7491-2926-5EC57107FC4D}"/>
              </a:ext>
            </a:extLst>
          </p:cNvPr>
          <p:cNvSpPr txBox="1">
            <a:spLocks/>
          </p:cNvSpPr>
          <p:nvPr/>
        </p:nvSpPr>
        <p:spPr>
          <a:xfrm>
            <a:off x="1309091" y="4680245"/>
            <a:ext cx="9884371" cy="1946317"/>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GB" sz="2000" dirty="0"/>
              <a:t>Refugee Appeal No 76551 [2010] New Zealand</a:t>
            </a:r>
          </a:p>
          <a:p>
            <a:pPr>
              <a:lnSpc>
                <a:spcPct val="100000"/>
              </a:lnSpc>
            </a:pPr>
            <a:r>
              <a:rPr lang="en-GB" sz="1800" dirty="0"/>
              <a:t>‘</a:t>
            </a:r>
            <a:r>
              <a:rPr lang="en-GB" sz="1800" i="1" dirty="0"/>
              <a:t>Cases from civil war countries raise complex factual issues and are highly context dependant, turning on the particular characteristics, attributes, and background of the claimant viewed against the underlying drivers of the civil way and the resulting human rights landscape’</a:t>
            </a:r>
          </a:p>
        </p:txBody>
      </p:sp>
    </p:spTree>
    <p:extLst>
      <p:ext uri="{BB962C8B-B14F-4D97-AF65-F5344CB8AC3E}">
        <p14:creationId xmlns:p14="http://schemas.microsoft.com/office/powerpoint/2010/main" val="219787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236663" y="513822"/>
            <a:ext cx="9956799" cy="984032"/>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Convention Grounds</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1709472"/>
            <a:ext cx="9884371" cy="755432"/>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b="1" u="sng" dirty="0">
                <a:solidFill>
                  <a:schemeClr val="bg1"/>
                </a:solidFill>
              </a:rPr>
              <a:t>reasons of race, religion, nationality, membership of a particular social group or political opinion</a:t>
            </a:r>
            <a:endParaRPr lang="en-GB" sz="2800" b="1" dirty="0">
              <a:solidFill>
                <a:schemeClr val="bg1"/>
              </a:solidFill>
            </a:endParaRPr>
          </a:p>
        </p:txBody>
      </p:sp>
      <p:sp>
        <p:nvSpPr>
          <p:cNvPr id="8" name="Title 1">
            <a:extLst>
              <a:ext uri="{FF2B5EF4-FFF2-40B4-BE49-F238E27FC236}">
                <a16:creationId xmlns:a16="http://schemas.microsoft.com/office/drawing/2014/main" id="{E67F2885-447B-7F49-AA19-B2C5A6456657}"/>
              </a:ext>
            </a:extLst>
          </p:cNvPr>
          <p:cNvSpPr txBox="1">
            <a:spLocks/>
          </p:cNvSpPr>
          <p:nvPr/>
        </p:nvSpPr>
        <p:spPr>
          <a:xfrm>
            <a:off x="1309091" y="2612983"/>
            <a:ext cx="9884371" cy="3457617"/>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57200" indent="-457200">
              <a:lnSpc>
                <a:spcPct val="120000"/>
              </a:lnSpc>
              <a:buFont typeface="Arial" panose="020B0604020202020204" pitchFamily="34" charset="0"/>
              <a:buChar char="•"/>
            </a:pPr>
            <a:r>
              <a:rPr lang="en-GB" sz="1800" dirty="0"/>
              <a:t>Persons from Iraq at risk of targeted violence because exercised particular profession, such as doctor, musician, academic &gt;held according cumulative criteria art 10(1(d)) QD not a shared innate or immutable characteristic (Swedish Migration Court of Appeal, UM 7669-08, UM 240-09, UM 1664-09)</a:t>
            </a:r>
          </a:p>
          <a:p>
            <a:pPr marL="457200" indent="-457200">
              <a:lnSpc>
                <a:spcPct val="120000"/>
              </a:lnSpc>
              <a:buFont typeface="Arial" panose="020B0604020202020204" pitchFamily="34" charset="0"/>
              <a:buChar char="•"/>
            </a:pPr>
            <a:r>
              <a:rPr lang="en-GB" sz="1800" dirty="0"/>
              <a:t>Women at risk of sexual violence &gt; not ‘perceived as being different by the surrounding society’?</a:t>
            </a:r>
          </a:p>
          <a:p>
            <a:pPr marL="457200" indent="-457200">
              <a:lnSpc>
                <a:spcPct val="120000"/>
              </a:lnSpc>
              <a:buFont typeface="Arial" panose="020B0604020202020204" pitchFamily="34" charset="0"/>
              <a:buChar char="•"/>
            </a:pPr>
            <a:r>
              <a:rPr lang="en-GB" sz="1800" dirty="0"/>
              <a:t>Occupation perceived as contravening particular religious rules or to oppose certain political views, not considered for reasons of religion, political opinion, or MPSG</a:t>
            </a:r>
          </a:p>
        </p:txBody>
      </p:sp>
    </p:spTree>
    <p:extLst>
      <p:ext uri="{BB962C8B-B14F-4D97-AF65-F5344CB8AC3E}">
        <p14:creationId xmlns:p14="http://schemas.microsoft.com/office/powerpoint/2010/main" val="209032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0FA6-152B-5615-64DA-F9B749E2128B}"/>
              </a:ext>
            </a:extLst>
          </p:cNvPr>
          <p:cNvSpPr>
            <a:spLocks noGrp="1"/>
          </p:cNvSpPr>
          <p:nvPr>
            <p:ph type="title"/>
          </p:nvPr>
        </p:nvSpPr>
        <p:spPr/>
        <p:txBody>
          <a:bodyPr/>
          <a:lstStyle/>
          <a:p>
            <a:r>
              <a:rPr lang="en-GB" b="1" dirty="0">
                <a:latin typeface="+mn-lt"/>
              </a:rPr>
              <a:t>Collaborative Activity</a:t>
            </a:r>
          </a:p>
        </p:txBody>
      </p:sp>
    </p:spTree>
    <p:extLst>
      <p:ext uri="{BB962C8B-B14F-4D97-AF65-F5344CB8AC3E}">
        <p14:creationId xmlns:p14="http://schemas.microsoft.com/office/powerpoint/2010/main" val="4065924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33C8E76-CF90-6B51-7239-C8F91BA749BE}"/>
              </a:ext>
            </a:extLst>
          </p:cNvPr>
          <p:cNvSpPr>
            <a:spLocks noGrp="1"/>
          </p:cNvSpPr>
          <p:nvPr>
            <p:ph type="sldNum" sz="quarter" idx="12"/>
          </p:nvPr>
        </p:nvSpPr>
        <p:spPr/>
        <p:txBody>
          <a:bodyPr/>
          <a:lstStyle/>
          <a:p>
            <a:fld id="{B5CEABB6-07DC-46E8-9B57-56EC44A396E5}" type="slidenum">
              <a:rPr lang="en-US" smtClean="0"/>
              <a:pPr/>
              <a:t>15</a:t>
            </a:fld>
            <a:endParaRPr lang="en-US" dirty="0"/>
          </a:p>
        </p:txBody>
      </p:sp>
      <p:sp>
        <p:nvSpPr>
          <p:cNvPr id="15" name="Rectangle 14">
            <a:extLst>
              <a:ext uri="{FF2B5EF4-FFF2-40B4-BE49-F238E27FC236}">
                <a16:creationId xmlns:a16="http://schemas.microsoft.com/office/drawing/2014/main" id="{322C16EA-E0C9-0BE8-5D6E-C8E729D8DEC5}"/>
              </a:ext>
            </a:extLst>
          </p:cNvPr>
          <p:cNvSpPr/>
          <p:nvPr/>
        </p:nvSpPr>
        <p:spPr>
          <a:xfrm>
            <a:off x="1046119" y="862642"/>
            <a:ext cx="10099764" cy="2442261"/>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t>Article 2, 19 Convention Governing the Specific Aspects of Refugee Problems in Africa (OAU)</a:t>
            </a:r>
          </a:p>
          <a:p>
            <a:pPr algn="ctr"/>
            <a:r>
              <a:rPr lang="en-GB" sz="2000" dirty="0"/>
              <a:t>‘…shall also apply to every person who, </a:t>
            </a:r>
            <a:r>
              <a:rPr lang="en-GB" sz="2000" b="1" u="sng" dirty="0"/>
              <a:t>owing to external aggression, occupation, foreign domination or events seriously disturbing public order </a:t>
            </a:r>
            <a:r>
              <a:rPr lang="en-GB" sz="2000" dirty="0"/>
              <a:t>in either part of the whole of his country of origin or nationality, is compelled to leave his place of habitual residence in order to seek refuge in another place outside his country of origin or nationality’</a:t>
            </a:r>
          </a:p>
        </p:txBody>
      </p:sp>
      <p:sp>
        <p:nvSpPr>
          <p:cNvPr id="2" name="Rectangle 1">
            <a:extLst>
              <a:ext uri="{FF2B5EF4-FFF2-40B4-BE49-F238E27FC236}">
                <a16:creationId xmlns:a16="http://schemas.microsoft.com/office/drawing/2014/main" id="{CCDC6086-E5AF-40DE-DAA1-2737ABDD08D1}"/>
              </a:ext>
            </a:extLst>
          </p:cNvPr>
          <p:cNvSpPr/>
          <p:nvPr/>
        </p:nvSpPr>
        <p:spPr>
          <a:xfrm>
            <a:off x="1046118" y="3429000"/>
            <a:ext cx="10099764" cy="590909"/>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Who does this apply to?</a:t>
            </a:r>
          </a:p>
        </p:txBody>
      </p:sp>
      <p:sp>
        <p:nvSpPr>
          <p:cNvPr id="3" name="Text Placeholder 3">
            <a:extLst>
              <a:ext uri="{FF2B5EF4-FFF2-40B4-BE49-F238E27FC236}">
                <a16:creationId xmlns:a16="http://schemas.microsoft.com/office/drawing/2014/main" id="{F6A8F89E-8554-A7E6-516A-83F458F127C8}"/>
              </a:ext>
            </a:extLst>
          </p:cNvPr>
          <p:cNvSpPr txBox="1">
            <a:spLocks/>
          </p:cNvSpPr>
          <p:nvPr/>
        </p:nvSpPr>
        <p:spPr>
          <a:xfrm>
            <a:off x="1046118" y="4202560"/>
            <a:ext cx="5049882" cy="532355"/>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Economic embargoes?</a:t>
            </a:r>
          </a:p>
        </p:txBody>
      </p:sp>
      <p:sp>
        <p:nvSpPr>
          <p:cNvPr id="4" name="Text Placeholder 3">
            <a:extLst>
              <a:ext uri="{FF2B5EF4-FFF2-40B4-BE49-F238E27FC236}">
                <a16:creationId xmlns:a16="http://schemas.microsoft.com/office/drawing/2014/main" id="{F50C57BD-F132-37C5-FB51-639C0DFABCA0}"/>
              </a:ext>
            </a:extLst>
          </p:cNvPr>
          <p:cNvSpPr txBox="1">
            <a:spLocks/>
          </p:cNvSpPr>
          <p:nvPr/>
        </p:nvSpPr>
        <p:spPr>
          <a:xfrm>
            <a:off x="6297283" y="4202560"/>
            <a:ext cx="4848599" cy="532355"/>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Only boots on the ground?</a:t>
            </a:r>
          </a:p>
        </p:txBody>
      </p:sp>
      <p:sp>
        <p:nvSpPr>
          <p:cNvPr id="5" name="Text Placeholder 3">
            <a:extLst>
              <a:ext uri="{FF2B5EF4-FFF2-40B4-BE49-F238E27FC236}">
                <a16:creationId xmlns:a16="http://schemas.microsoft.com/office/drawing/2014/main" id="{BA800601-1841-2845-0404-65828CFF3074}"/>
              </a:ext>
            </a:extLst>
          </p:cNvPr>
          <p:cNvSpPr txBox="1">
            <a:spLocks/>
          </p:cNvSpPr>
          <p:nvPr/>
        </p:nvSpPr>
        <p:spPr>
          <a:xfrm>
            <a:off x="1046117" y="4917567"/>
            <a:ext cx="5049881" cy="532356"/>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Colonialism or Imperialism?</a:t>
            </a:r>
          </a:p>
        </p:txBody>
      </p:sp>
      <p:sp>
        <p:nvSpPr>
          <p:cNvPr id="6" name="Text Placeholder 3">
            <a:extLst>
              <a:ext uri="{FF2B5EF4-FFF2-40B4-BE49-F238E27FC236}">
                <a16:creationId xmlns:a16="http://schemas.microsoft.com/office/drawing/2014/main" id="{57769A94-5EFA-1512-CEDA-FE83F1A663D8}"/>
              </a:ext>
            </a:extLst>
          </p:cNvPr>
          <p:cNvSpPr txBox="1">
            <a:spLocks/>
          </p:cNvSpPr>
          <p:nvPr/>
        </p:nvSpPr>
        <p:spPr>
          <a:xfrm>
            <a:off x="6303919" y="4885008"/>
            <a:ext cx="4848599" cy="590908"/>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War, famine, poverty, climate change?</a:t>
            </a:r>
          </a:p>
        </p:txBody>
      </p:sp>
      <p:sp>
        <p:nvSpPr>
          <p:cNvPr id="7" name="Rectangle 6">
            <a:extLst>
              <a:ext uri="{FF2B5EF4-FFF2-40B4-BE49-F238E27FC236}">
                <a16:creationId xmlns:a16="http://schemas.microsoft.com/office/drawing/2014/main" id="{D6FE9496-4F1A-D830-5AC0-873C57C00C7E}"/>
              </a:ext>
            </a:extLst>
          </p:cNvPr>
          <p:cNvSpPr/>
          <p:nvPr/>
        </p:nvSpPr>
        <p:spPr>
          <a:xfrm>
            <a:off x="1046116" y="5566018"/>
            <a:ext cx="10099764" cy="926781"/>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Art 1(5) </a:t>
            </a:r>
            <a:r>
              <a:rPr lang="en-GB" sz="2000" dirty="0"/>
              <a:t>adds an additional exclusion clause</a:t>
            </a:r>
          </a:p>
          <a:p>
            <a:pPr algn="ctr"/>
            <a:r>
              <a:rPr lang="en-GB" sz="2000" dirty="0"/>
              <a:t>(c) ‘he has been guilty of acts </a:t>
            </a:r>
            <a:r>
              <a:rPr lang="en-GB" sz="2000" b="1" dirty="0"/>
              <a:t>contrary to the purposes and principles of the Organisation of African Unity</a:t>
            </a:r>
          </a:p>
        </p:txBody>
      </p:sp>
    </p:spTree>
    <p:extLst>
      <p:ext uri="{BB962C8B-B14F-4D97-AF65-F5344CB8AC3E}">
        <p14:creationId xmlns:p14="http://schemas.microsoft.com/office/powerpoint/2010/main" val="9308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33C8E76-CF90-6B51-7239-C8F91BA749BE}"/>
              </a:ext>
            </a:extLst>
          </p:cNvPr>
          <p:cNvSpPr>
            <a:spLocks noGrp="1"/>
          </p:cNvSpPr>
          <p:nvPr>
            <p:ph type="sldNum" sz="quarter" idx="12"/>
          </p:nvPr>
        </p:nvSpPr>
        <p:spPr/>
        <p:txBody>
          <a:bodyPr/>
          <a:lstStyle/>
          <a:p>
            <a:fld id="{B5CEABB6-07DC-46E8-9B57-56EC44A396E5}" type="slidenum">
              <a:rPr lang="en-US" smtClean="0"/>
              <a:pPr/>
              <a:t>16</a:t>
            </a:fld>
            <a:endParaRPr lang="en-US" dirty="0"/>
          </a:p>
        </p:txBody>
      </p:sp>
      <p:sp>
        <p:nvSpPr>
          <p:cNvPr id="15" name="Rectangle 14">
            <a:extLst>
              <a:ext uri="{FF2B5EF4-FFF2-40B4-BE49-F238E27FC236}">
                <a16:creationId xmlns:a16="http://schemas.microsoft.com/office/drawing/2014/main" id="{322C16EA-E0C9-0BE8-5D6E-C8E729D8DEC5}"/>
              </a:ext>
            </a:extLst>
          </p:cNvPr>
          <p:cNvSpPr/>
          <p:nvPr/>
        </p:nvSpPr>
        <p:spPr>
          <a:xfrm>
            <a:off x="1046119" y="690112"/>
            <a:ext cx="10099764" cy="2738887"/>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t>Conclusion 3, Cartagena Declaration on Refugees, Colloquium on the International Protection of Refugees in Central America, Mexico and Panama</a:t>
            </a:r>
          </a:p>
          <a:p>
            <a:pPr algn="ctr"/>
            <a:r>
              <a:rPr lang="en-GB" sz="2000" dirty="0"/>
              <a:t>‘…includes among refugees persons who have fled their country because their lives, safety or freedom have been threatened by </a:t>
            </a:r>
            <a:r>
              <a:rPr lang="en-GB" sz="2000" b="1" u="sng" dirty="0"/>
              <a:t>generalised violence, foreign aggression, internal conflicts</a:t>
            </a:r>
            <a:r>
              <a:rPr lang="en-GB" sz="2000" dirty="0"/>
              <a:t>, massive violation of human rights or other circumstances which have seriously disturbed public order.’</a:t>
            </a:r>
          </a:p>
        </p:txBody>
      </p:sp>
      <p:sp>
        <p:nvSpPr>
          <p:cNvPr id="2" name="Rectangle 1">
            <a:extLst>
              <a:ext uri="{FF2B5EF4-FFF2-40B4-BE49-F238E27FC236}">
                <a16:creationId xmlns:a16="http://schemas.microsoft.com/office/drawing/2014/main" id="{CCDC6086-E5AF-40DE-DAA1-2737ABDD08D1}"/>
              </a:ext>
            </a:extLst>
          </p:cNvPr>
          <p:cNvSpPr/>
          <p:nvPr/>
        </p:nvSpPr>
        <p:spPr>
          <a:xfrm>
            <a:off x="1046118" y="3520325"/>
            <a:ext cx="10099764" cy="590909"/>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Who does this apply to?</a:t>
            </a:r>
          </a:p>
        </p:txBody>
      </p:sp>
      <p:sp>
        <p:nvSpPr>
          <p:cNvPr id="3" name="Text Placeholder 3">
            <a:extLst>
              <a:ext uri="{FF2B5EF4-FFF2-40B4-BE49-F238E27FC236}">
                <a16:creationId xmlns:a16="http://schemas.microsoft.com/office/drawing/2014/main" id="{F6A8F89E-8554-A7E6-516A-83F458F127C8}"/>
              </a:ext>
            </a:extLst>
          </p:cNvPr>
          <p:cNvSpPr txBox="1">
            <a:spLocks/>
          </p:cNvSpPr>
          <p:nvPr/>
        </p:nvSpPr>
        <p:spPr>
          <a:xfrm>
            <a:off x="1046118" y="4202560"/>
            <a:ext cx="5049882" cy="532355"/>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Lower threshold than war?</a:t>
            </a:r>
          </a:p>
        </p:txBody>
      </p:sp>
      <p:sp>
        <p:nvSpPr>
          <p:cNvPr id="4" name="Text Placeholder 3">
            <a:extLst>
              <a:ext uri="{FF2B5EF4-FFF2-40B4-BE49-F238E27FC236}">
                <a16:creationId xmlns:a16="http://schemas.microsoft.com/office/drawing/2014/main" id="{F50C57BD-F132-37C5-FB51-639C0DFABCA0}"/>
              </a:ext>
            </a:extLst>
          </p:cNvPr>
          <p:cNvSpPr txBox="1">
            <a:spLocks/>
          </p:cNvSpPr>
          <p:nvPr/>
        </p:nvSpPr>
        <p:spPr>
          <a:xfrm>
            <a:off x="6297283" y="4202560"/>
            <a:ext cx="4848599" cy="532355"/>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Economic as well?</a:t>
            </a:r>
          </a:p>
        </p:txBody>
      </p:sp>
      <p:sp>
        <p:nvSpPr>
          <p:cNvPr id="5" name="Text Placeholder 3">
            <a:extLst>
              <a:ext uri="{FF2B5EF4-FFF2-40B4-BE49-F238E27FC236}">
                <a16:creationId xmlns:a16="http://schemas.microsoft.com/office/drawing/2014/main" id="{BA800601-1841-2845-0404-65828CFF3074}"/>
              </a:ext>
            </a:extLst>
          </p:cNvPr>
          <p:cNvSpPr txBox="1">
            <a:spLocks/>
          </p:cNvSpPr>
          <p:nvPr/>
        </p:nvSpPr>
        <p:spPr>
          <a:xfrm>
            <a:off x="1046117" y="4917567"/>
            <a:ext cx="5049881" cy="532356"/>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Armed or unarmed?</a:t>
            </a:r>
          </a:p>
        </p:txBody>
      </p:sp>
      <p:sp>
        <p:nvSpPr>
          <p:cNvPr id="6" name="Text Placeholder 3">
            <a:extLst>
              <a:ext uri="{FF2B5EF4-FFF2-40B4-BE49-F238E27FC236}">
                <a16:creationId xmlns:a16="http://schemas.microsoft.com/office/drawing/2014/main" id="{57769A94-5EFA-1512-CEDA-FE83F1A663D8}"/>
              </a:ext>
            </a:extLst>
          </p:cNvPr>
          <p:cNvSpPr txBox="1">
            <a:spLocks/>
          </p:cNvSpPr>
          <p:nvPr/>
        </p:nvSpPr>
        <p:spPr>
          <a:xfrm>
            <a:off x="6303919" y="4885008"/>
            <a:ext cx="4848599" cy="590908"/>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State or non-state actors?</a:t>
            </a:r>
          </a:p>
        </p:txBody>
      </p:sp>
      <p:sp>
        <p:nvSpPr>
          <p:cNvPr id="7" name="Text Placeholder 3">
            <a:extLst>
              <a:ext uri="{FF2B5EF4-FFF2-40B4-BE49-F238E27FC236}">
                <a16:creationId xmlns:a16="http://schemas.microsoft.com/office/drawing/2014/main" id="{002B0FF5-CA3E-C88C-EAE3-DDD4F3A248BC}"/>
              </a:ext>
            </a:extLst>
          </p:cNvPr>
          <p:cNvSpPr txBox="1">
            <a:spLocks/>
          </p:cNvSpPr>
          <p:nvPr/>
        </p:nvSpPr>
        <p:spPr>
          <a:xfrm>
            <a:off x="3879619" y="5691341"/>
            <a:ext cx="4848599" cy="590908"/>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War, famine, poverty, climate change?</a:t>
            </a:r>
          </a:p>
        </p:txBody>
      </p:sp>
    </p:spTree>
    <p:extLst>
      <p:ext uri="{BB962C8B-B14F-4D97-AF65-F5344CB8AC3E}">
        <p14:creationId xmlns:p14="http://schemas.microsoft.com/office/powerpoint/2010/main" val="175587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500332"/>
            <a:ext cx="9884371" cy="3115308"/>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1200"/>
              </a:spcBef>
            </a:pPr>
            <a:r>
              <a:rPr lang="en-GB" sz="2800" b="1" dirty="0"/>
              <a:t>Art 3(6) Qualification Regulation (EU) 2024/1347</a:t>
            </a:r>
          </a:p>
          <a:p>
            <a:pPr>
              <a:lnSpc>
                <a:spcPct val="100000"/>
              </a:lnSpc>
              <a:spcBef>
                <a:spcPts val="1200"/>
              </a:spcBef>
            </a:pPr>
            <a:r>
              <a:rPr lang="en-GB" sz="2000" b="1" dirty="0"/>
              <a:t>‘persons eligible for subsidiary protection’ </a:t>
            </a:r>
            <a:r>
              <a:rPr lang="en-GB" sz="2000" dirty="0"/>
              <a:t>means a third-country national or stateless person </a:t>
            </a:r>
            <a:r>
              <a:rPr lang="en-GB" sz="2000" b="1" dirty="0"/>
              <a:t>who does not qualify as a refugee</a:t>
            </a:r>
            <a:r>
              <a:rPr lang="en-GB" sz="2000" dirty="0"/>
              <a:t> but in respect of whom there are </a:t>
            </a:r>
            <a:r>
              <a:rPr lang="en-GB" sz="2000" b="1" dirty="0"/>
              <a:t>substantial grounds </a:t>
            </a:r>
            <a:r>
              <a:rPr lang="en-GB" sz="2000" dirty="0"/>
              <a:t>for believing that…</a:t>
            </a:r>
            <a:r>
              <a:rPr lang="en-GB" sz="2000" b="1" dirty="0"/>
              <a:t>if returned</a:t>
            </a:r>
            <a:r>
              <a:rPr lang="en-GB" sz="2000" dirty="0"/>
              <a:t> to the country of origin/habitual residence, he would face a </a:t>
            </a:r>
            <a:r>
              <a:rPr lang="en-GB" sz="2000" b="1" dirty="0"/>
              <a:t>real risk </a:t>
            </a:r>
            <a:r>
              <a:rPr lang="en-GB" sz="2000" dirty="0"/>
              <a:t>of suffering </a:t>
            </a:r>
            <a:r>
              <a:rPr lang="en-GB" sz="2000" b="1" dirty="0"/>
              <a:t>serious harm</a:t>
            </a:r>
            <a:r>
              <a:rPr lang="en-GB" sz="2000" dirty="0"/>
              <a:t>…and is unable/unwilling to avail himself of the protection that country.</a:t>
            </a:r>
            <a:endParaRPr lang="en-GB" sz="2000" b="1" dirty="0"/>
          </a:p>
        </p:txBody>
      </p:sp>
      <p:sp>
        <p:nvSpPr>
          <p:cNvPr id="8" name="Title 1">
            <a:extLst>
              <a:ext uri="{FF2B5EF4-FFF2-40B4-BE49-F238E27FC236}">
                <a16:creationId xmlns:a16="http://schemas.microsoft.com/office/drawing/2014/main" id="{E67F2885-447B-7F49-AA19-B2C5A6456657}"/>
              </a:ext>
            </a:extLst>
          </p:cNvPr>
          <p:cNvSpPr txBox="1">
            <a:spLocks/>
          </p:cNvSpPr>
          <p:nvPr/>
        </p:nvSpPr>
        <p:spPr>
          <a:xfrm>
            <a:off x="1309091" y="3689552"/>
            <a:ext cx="9884371" cy="814024"/>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57200" indent="-457200">
              <a:lnSpc>
                <a:spcPct val="120000"/>
              </a:lnSpc>
              <a:buFont typeface="Arial" panose="020B0604020202020204" pitchFamily="34" charset="0"/>
              <a:buChar char="•"/>
            </a:pPr>
            <a:r>
              <a:rPr lang="en-GB" sz="2000" dirty="0"/>
              <a:t>Borrowing from Refugee Convention and ECHR</a:t>
            </a:r>
          </a:p>
          <a:p>
            <a:pPr marL="457200" indent="-457200">
              <a:lnSpc>
                <a:spcPct val="120000"/>
              </a:lnSpc>
              <a:buFont typeface="Arial" panose="020B0604020202020204" pitchFamily="34" charset="0"/>
              <a:buChar char="•"/>
            </a:pPr>
            <a:r>
              <a:rPr lang="en-GB" sz="2000" b="1" dirty="0"/>
              <a:t>No need for connection to RC grounds</a:t>
            </a:r>
          </a:p>
        </p:txBody>
      </p:sp>
      <p:sp>
        <p:nvSpPr>
          <p:cNvPr id="2" name="Title 1">
            <a:extLst>
              <a:ext uri="{FF2B5EF4-FFF2-40B4-BE49-F238E27FC236}">
                <a16:creationId xmlns:a16="http://schemas.microsoft.com/office/drawing/2014/main" id="{6C8458C0-66C3-7491-2926-5EC57107FC4D}"/>
              </a:ext>
            </a:extLst>
          </p:cNvPr>
          <p:cNvSpPr txBox="1">
            <a:spLocks/>
          </p:cNvSpPr>
          <p:nvPr/>
        </p:nvSpPr>
        <p:spPr>
          <a:xfrm>
            <a:off x="1309091" y="4577488"/>
            <a:ext cx="9884371" cy="2049074"/>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GB" sz="2000" b="1" dirty="0"/>
              <a:t>Chapter VII, Content of International Protection, Art 20</a:t>
            </a:r>
          </a:p>
          <a:p>
            <a:pPr>
              <a:lnSpc>
                <a:spcPct val="100000"/>
              </a:lnSpc>
            </a:pPr>
            <a:r>
              <a:rPr lang="en-GB" sz="2000" dirty="0"/>
              <a:t>Rights laid out in the Refugee Convention are replicated for all those qualify for international protection, includes refugee status and subsidiary protection; articles 20-35 2011/95/EU, includes non-refoulement</a:t>
            </a:r>
          </a:p>
        </p:txBody>
      </p:sp>
    </p:spTree>
    <p:extLst>
      <p:ext uri="{BB962C8B-B14F-4D97-AF65-F5344CB8AC3E}">
        <p14:creationId xmlns:p14="http://schemas.microsoft.com/office/powerpoint/2010/main" val="181559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9F26F0C-5367-375D-7F10-01E0DAE2F4AB}"/>
              </a:ext>
            </a:extLst>
          </p:cNvPr>
          <p:cNvGraphicFramePr>
            <a:graphicFrameLocks noGrp="1"/>
          </p:cNvGraphicFramePr>
          <p:nvPr>
            <p:extLst>
              <p:ext uri="{D42A27DB-BD31-4B8C-83A1-F6EECF244321}">
                <p14:modId xmlns:p14="http://schemas.microsoft.com/office/powerpoint/2010/main" val="1621228269"/>
              </p:ext>
            </p:extLst>
          </p:nvPr>
        </p:nvGraphicFramePr>
        <p:xfrm>
          <a:off x="1228785" y="1002501"/>
          <a:ext cx="9692257" cy="5662194"/>
        </p:xfrm>
        <a:graphic>
          <a:graphicData uri="http://schemas.openxmlformats.org/drawingml/2006/table">
            <a:tbl>
              <a:tblPr firstRow="1" bandRow="1">
                <a:tableStyleId>{5C22544A-7EE6-4342-B048-85BDC9FD1C3A}</a:tableStyleId>
              </a:tblPr>
              <a:tblGrid>
                <a:gridCol w="2452649">
                  <a:extLst>
                    <a:ext uri="{9D8B030D-6E8A-4147-A177-3AD203B41FA5}">
                      <a16:colId xmlns:a16="http://schemas.microsoft.com/office/drawing/2014/main" val="1435329330"/>
                    </a:ext>
                  </a:extLst>
                </a:gridCol>
                <a:gridCol w="2662602">
                  <a:extLst>
                    <a:ext uri="{9D8B030D-6E8A-4147-A177-3AD203B41FA5}">
                      <a16:colId xmlns:a16="http://schemas.microsoft.com/office/drawing/2014/main" val="1759161009"/>
                    </a:ext>
                  </a:extLst>
                </a:gridCol>
                <a:gridCol w="4577006">
                  <a:extLst>
                    <a:ext uri="{9D8B030D-6E8A-4147-A177-3AD203B41FA5}">
                      <a16:colId xmlns:a16="http://schemas.microsoft.com/office/drawing/2014/main" val="1877756860"/>
                    </a:ext>
                  </a:extLst>
                </a:gridCol>
              </a:tblGrid>
              <a:tr h="698711">
                <a:tc>
                  <a:txBody>
                    <a:bodyPr/>
                    <a:lstStyle/>
                    <a:p>
                      <a:r>
                        <a:rPr lang="en-GB" dirty="0"/>
                        <a:t>Chapter VII rights</a:t>
                      </a:r>
                    </a:p>
                  </a:txBody>
                  <a:tcPr anchor="ctr"/>
                </a:tc>
                <a:tc>
                  <a:txBody>
                    <a:bodyPr/>
                    <a:lstStyle/>
                    <a:p>
                      <a:r>
                        <a:rPr lang="en-GB" dirty="0"/>
                        <a:t>Refugees</a:t>
                      </a:r>
                    </a:p>
                  </a:txBody>
                  <a:tcPr anchor="ctr"/>
                </a:tc>
                <a:tc>
                  <a:txBody>
                    <a:bodyPr/>
                    <a:lstStyle/>
                    <a:p>
                      <a:r>
                        <a:rPr lang="en-GB" dirty="0"/>
                        <a:t>Subsidiary Protection beneficiaries </a:t>
                      </a:r>
                    </a:p>
                  </a:txBody>
                  <a:tcPr anchor="ctr"/>
                </a:tc>
                <a:extLst>
                  <a:ext uri="{0D108BD9-81ED-4DB2-BD59-A6C34878D82A}">
                    <a16:rowId xmlns:a16="http://schemas.microsoft.com/office/drawing/2014/main" val="2884645295"/>
                  </a:ext>
                </a:extLst>
              </a:tr>
              <a:tr h="698711">
                <a:tc>
                  <a:txBody>
                    <a:bodyPr/>
                    <a:lstStyle/>
                    <a:p>
                      <a:r>
                        <a:rPr lang="en-GB" b="1" dirty="0"/>
                        <a:t>Residence Permit</a:t>
                      </a:r>
                    </a:p>
                  </a:txBody>
                  <a:tcPr anchor="ctr"/>
                </a:tc>
                <a:tc>
                  <a:txBody>
                    <a:bodyPr/>
                    <a:lstStyle/>
                    <a:p>
                      <a:r>
                        <a:rPr lang="en-GB" dirty="0"/>
                        <a:t>3 years renewable</a:t>
                      </a:r>
                    </a:p>
                  </a:txBody>
                  <a:tcPr anchor="ctr"/>
                </a:tc>
                <a:tc>
                  <a:txBody>
                    <a:bodyPr/>
                    <a:lstStyle/>
                    <a:p>
                      <a:r>
                        <a:rPr lang="en-GB" dirty="0"/>
                        <a:t>1 year renewable</a:t>
                      </a:r>
                    </a:p>
                  </a:txBody>
                  <a:tcPr anchor="ctr"/>
                </a:tc>
                <a:extLst>
                  <a:ext uri="{0D108BD9-81ED-4DB2-BD59-A6C34878D82A}">
                    <a16:rowId xmlns:a16="http://schemas.microsoft.com/office/drawing/2014/main" val="1806195037"/>
                  </a:ext>
                </a:extLst>
              </a:tr>
              <a:tr h="866201">
                <a:tc>
                  <a:txBody>
                    <a:bodyPr/>
                    <a:lstStyle/>
                    <a:p>
                      <a:r>
                        <a:rPr lang="en-GB" b="1" dirty="0"/>
                        <a:t>Travel Documents</a:t>
                      </a:r>
                    </a:p>
                  </a:txBody>
                  <a:tcPr anchor="ctr"/>
                </a:tc>
                <a:tc>
                  <a:txBody>
                    <a:bodyPr/>
                    <a:lstStyle/>
                    <a:p>
                      <a:r>
                        <a:rPr lang="en-GB" dirty="0"/>
                        <a:t>RC travel document</a:t>
                      </a:r>
                    </a:p>
                  </a:txBody>
                  <a:tcPr anchor="ctr"/>
                </a:tc>
                <a:tc>
                  <a:txBody>
                    <a:bodyPr/>
                    <a:lstStyle/>
                    <a:p>
                      <a:r>
                        <a:rPr lang="en-GB" dirty="0"/>
                        <a:t>Only if travel is for serious humanitarian reasons (only if person has no national passport), 1 year minimum</a:t>
                      </a:r>
                    </a:p>
                  </a:txBody>
                  <a:tcPr anchor="ctr"/>
                </a:tc>
                <a:extLst>
                  <a:ext uri="{0D108BD9-81ED-4DB2-BD59-A6C34878D82A}">
                    <a16:rowId xmlns:a16="http://schemas.microsoft.com/office/drawing/2014/main" val="1343287603"/>
                  </a:ext>
                </a:extLst>
              </a:tr>
              <a:tr h="849109">
                <a:tc>
                  <a:txBody>
                    <a:bodyPr/>
                    <a:lstStyle/>
                    <a:p>
                      <a:r>
                        <a:rPr lang="en-GB" b="1" dirty="0"/>
                        <a:t>Employment</a:t>
                      </a:r>
                    </a:p>
                  </a:txBody>
                  <a:tcPr anchor="ctr"/>
                </a:tc>
                <a:tc>
                  <a:txBody>
                    <a:bodyPr/>
                    <a:lstStyle/>
                    <a:p>
                      <a:r>
                        <a:rPr lang="en-GB" dirty="0"/>
                        <a:t>Immediately after status</a:t>
                      </a:r>
                    </a:p>
                  </a:txBody>
                  <a:tcPr anchor="ctr"/>
                </a:tc>
                <a:tc>
                  <a:txBody>
                    <a:bodyPr/>
                    <a:lstStyle/>
                    <a:p>
                      <a:r>
                        <a:rPr lang="en-GB" dirty="0"/>
                        <a:t>Prior to QD recast, restrictions possible on account of labour market priorities</a:t>
                      </a:r>
                    </a:p>
                  </a:txBody>
                  <a:tcPr anchor="ctr"/>
                </a:tc>
                <a:extLst>
                  <a:ext uri="{0D108BD9-81ED-4DB2-BD59-A6C34878D82A}">
                    <a16:rowId xmlns:a16="http://schemas.microsoft.com/office/drawing/2014/main" val="1698784799"/>
                  </a:ext>
                </a:extLst>
              </a:tr>
              <a:tr h="698711">
                <a:tc>
                  <a:txBody>
                    <a:bodyPr/>
                    <a:lstStyle/>
                    <a:p>
                      <a:r>
                        <a:rPr lang="en-GB" b="1" dirty="0"/>
                        <a:t>Social Welfare</a:t>
                      </a:r>
                    </a:p>
                  </a:txBody>
                  <a:tcPr anchor="ctr"/>
                </a:tc>
                <a:tc>
                  <a:txBody>
                    <a:bodyPr/>
                    <a:lstStyle/>
                    <a:p>
                      <a:r>
                        <a:rPr lang="en-GB" dirty="0"/>
                        <a:t>= to nationals</a:t>
                      </a:r>
                    </a:p>
                  </a:txBody>
                  <a:tcPr anchor="ctr"/>
                </a:tc>
                <a:tc>
                  <a:txBody>
                    <a:bodyPr/>
                    <a:lstStyle/>
                    <a:p>
                      <a:r>
                        <a:rPr lang="en-GB" dirty="0"/>
                        <a:t>MS may limit ‘core benefits’ only</a:t>
                      </a:r>
                    </a:p>
                  </a:txBody>
                  <a:tcPr anchor="ctr"/>
                </a:tc>
                <a:extLst>
                  <a:ext uri="{0D108BD9-81ED-4DB2-BD59-A6C34878D82A}">
                    <a16:rowId xmlns:a16="http://schemas.microsoft.com/office/drawing/2014/main" val="2587130702"/>
                  </a:ext>
                </a:extLst>
              </a:tr>
              <a:tr h="1103841">
                <a:tc>
                  <a:txBody>
                    <a:bodyPr/>
                    <a:lstStyle/>
                    <a:p>
                      <a:r>
                        <a:rPr lang="en-GB" b="1" dirty="0"/>
                        <a:t>Family rights</a:t>
                      </a:r>
                    </a:p>
                  </a:txBody>
                  <a:tcPr anchor="ctr"/>
                </a:tc>
                <a:tc>
                  <a:txBody>
                    <a:bodyPr/>
                    <a:lstStyle/>
                    <a:p>
                      <a:r>
                        <a:rPr lang="en-GB" dirty="0"/>
                        <a:t>Family members = refugee rights</a:t>
                      </a:r>
                    </a:p>
                  </a:txBody>
                  <a:tcPr anchor="ctr"/>
                </a:tc>
                <a:tc>
                  <a:txBody>
                    <a:bodyPr/>
                    <a:lstStyle/>
                    <a:p>
                      <a:r>
                        <a:rPr lang="en-GB" dirty="0"/>
                        <a:t>Prior to recast, restrictions possible; not entitled to family reunification (Family Reunification Directive, 2003/86/EC)</a:t>
                      </a:r>
                    </a:p>
                  </a:txBody>
                  <a:tcPr anchor="ctr"/>
                </a:tc>
                <a:extLst>
                  <a:ext uri="{0D108BD9-81ED-4DB2-BD59-A6C34878D82A}">
                    <a16:rowId xmlns:a16="http://schemas.microsoft.com/office/drawing/2014/main" val="4154781497"/>
                  </a:ext>
                </a:extLst>
              </a:tr>
              <a:tr h="698711">
                <a:tc>
                  <a:txBody>
                    <a:bodyPr/>
                    <a:lstStyle/>
                    <a:p>
                      <a:r>
                        <a:rPr lang="en-GB" b="1" dirty="0"/>
                        <a:t>Health care</a:t>
                      </a:r>
                    </a:p>
                  </a:txBody>
                  <a:tcPr anchor="ctr"/>
                </a:tc>
                <a:tc>
                  <a:txBody>
                    <a:bodyPr/>
                    <a:lstStyle/>
                    <a:p>
                      <a:r>
                        <a:rPr lang="en-GB" dirty="0"/>
                        <a:t>= nationals</a:t>
                      </a:r>
                    </a:p>
                  </a:txBody>
                  <a:tcPr anchor="ctr"/>
                </a:tc>
                <a:tc>
                  <a:txBody>
                    <a:bodyPr/>
                    <a:lstStyle/>
                    <a:p>
                      <a:r>
                        <a:rPr lang="en-GB" dirty="0"/>
                        <a:t>Prior to QD recast, restrictions possible</a:t>
                      </a:r>
                    </a:p>
                  </a:txBody>
                  <a:tcPr anchor="ctr"/>
                </a:tc>
                <a:extLst>
                  <a:ext uri="{0D108BD9-81ED-4DB2-BD59-A6C34878D82A}">
                    <a16:rowId xmlns:a16="http://schemas.microsoft.com/office/drawing/2014/main" val="1246552123"/>
                  </a:ext>
                </a:extLst>
              </a:tr>
            </a:tbl>
          </a:graphicData>
        </a:graphic>
      </p:graphicFrame>
      <p:sp>
        <p:nvSpPr>
          <p:cNvPr id="8" name="Title 1">
            <a:extLst>
              <a:ext uri="{FF2B5EF4-FFF2-40B4-BE49-F238E27FC236}">
                <a16:creationId xmlns:a16="http://schemas.microsoft.com/office/drawing/2014/main" id="{2C25E3BE-1474-9AE6-0256-7D2F32F621DC}"/>
              </a:ext>
            </a:extLst>
          </p:cNvPr>
          <p:cNvSpPr txBox="1">
            <a:spLocks/>
          </p:cNvSpPr>
          <p:nvPr/>
        </p:nvSpPr>
        <p:spPr>
          <a:xfrm>
            <a:off x="463702" y="139859"/>
            <a:ext cx="9884371" cy="862642"/>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1200"/>
              </a:spcBef>
            </a:pPr>
            <a:r>
              <a:rPr lang="en-GB" sz="2800" b="1" dirty="0"/>
              <a:t>Qualification Directive, subsidiary protection</a:t>
            </a:r>
            <a:endParaRPr lang="en-GB" sz="2000" b="1" dirty="0"/>
          </a:p>
        </p:txBody>
      </p:sp>
    </p:spTree>
    <p:extLst>
      <p:ext uri="{BB962C8B-B14F-4D97-AF65-F5344CB8AC3E}">
        <p14:creationId xmlns:p14="http://schemas.microsoft.com/office/powerpoint/2010/main" val="252440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1017917"/>
            <a:ext cx="9884371" cy="3115308"/>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1200"/>
              </a:spcBef>
            </a:pPr>
            <a:r>
              <a:rPr lang="en-GB" sz="2800" b="1" dirty="0"/>
              <a:t>Art 15, Qualification Regulation (EU) 2024/1347</a:t>
            </a:r>
          </a:p>
          <a:p>
            <a:pPr>
              <a:lnSpc>
                <a:spcPct val="100000"/>
              </a:lnSpc>
              <a:spcBef>
                <a:spcPts val="1200"/>
              </a:spcBef>
            </a:pPr>
            <a:r>
              <a:rPr lang="en-GB" sz="2000" b="1" dirty="0"/>
              <a:t>Serious harm</a:t>
            </a:r>
            <a:r>
              <a:rPr lang="en-GB" sz="2000" dirty="0"/>
              <a:t> consists of:</a:t>
            </a:r>
          </a:p>
          <a:p>
            <a:pPr marL="457200" indent="-457200">
              <a:lnSpc>
                <a:spcPct val="100000"/>
              </a:lnSpc>
              <a:spcBef>
                <a:spcPts val="1200"/>
              </a:spcBef>
              <a:buFont typeface="+mj-lt"/>
              <a:buAutoNum type="alphaLcParenR"/>
            </a:pPr>
            <a:r>
              <a:rPr lang="en-GB" sz="2000" b="1" dirty="0"/>
              <a:t>The death penalty or execution</a:t>
            </a:r>
            <a:r>
              <a:rPr lang="en-GB" sz="2000" dirty="0"/>
              <a:t>; (art 1 ECHR, in addition 6, 13 EHCR)</a:t>
            </a:r>
          </a:p>
          <a:p>
            <a:pPr marL="457200" indent="-457200">
              <a:lnSpc>
                <a:spcPct val="100000"/>
              </a:lnSpc>
              <a:spcBef>
                <a:spcPts val="1200"/>
              </a:spcBef>
              <a:buFont typeface="+mj-lt"/>
              <a:buAutoNum type="alphaLcParenR"/>
            </a:pPr>
            <a:r>
              <a:rPr lang="en-GB" sz="2000" b="1" dirty="0"/>
              <a:t>Torture or inhuman/degrading treatment/punishment </a:t>
            </a:r>
            <a:r>
              <a:rPr lang="en-GB" sz="2000" dirty="0"/>
              <a:t>in country of origin; (art 3 ECHR)</a:t>
            </a:r>
          </a:p>
          <a:p>
            <a:pPr marL="457200" indent="-457200">
              <a:lnSpc>
                <a:spcPct val="100000"/>
              </a:lnSpc>
              <a:spcBef>
                <a:spcPts val="1200"/>
              </a:spcBef>
              <a:buFont typeface="+mj-lt"/>
              <a:buAutoNum type="alphaLcParenR"/>
            </a:pPr>
            <a:r>
              <a:rPr lang="en-GB" sz="2000" b="1" dirty="0"/>
              <a:t>Serious and individual threat to a civilian’s life or person by reason of </a:t>
            </a:r>
            <a:r>
              <a:rPr lang="en-GB" sz="2000" b="1" u="sng" dirty="0"/>
              <a:t>indiscriminate violence </a:t>
            </a:r>
            <a:r>
              <a:rPr lang="en-GB" sz="2000" b="1" dirty="0"/>
              <a:t>in situations of armed conflict</a:t>
            </a:r>
          </a:p>
        </p:txBody>
      </p:sp>
      <p:sp>
        <p:nvSpPr>
          <p:cNvPr id="2" name="Title 1">
            <a:extLst>
              <a:ext uri="{FF2B5EF4-FFF2-40B4-BE49-F238E27FC236}">
                <a16:creationId xmlns:a16="http://schemas.microsoft.com/office/drawing/2014/main" id="{6C8458C0-66C3-7491-2926-5EC57107FC4D}"/>
              </a:ext>
            </a:extLst>
          </p:cNvPr>
          <p:cNvSpPr txBox="1">
            <a:spLocks/>
          </p:cNvSpPr>
          <p:nvPr/>
        </p:nvSpPr>
        <p:spPr>
          <a:xfrm>
            <a:off x="1636895" y="4404959"/>
            <a:ext cx="9884371" cy="857154"/>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0000"/>
              </a:lnSpc>
            </a:pPr>
            <a:r>
              <a:rPr lang="en-GB" sz="2000" b="1" dirty="0"/>
              <a:t>How can threat be individual but indiscriminate at the same time?</a:t>
            </a:r>
            <a:endParaRPr lang="en-GB" sz="2000" dirty="0"/>
          </a:p>
        </p:txBody>
      </p:sp>
    </p:spTree>
    <p:extLst>
      <p:ext uri="{BB962C8B-B14F-4D97-AF65-F5344CB8AC3E}">
        <p14:creationId xmlns:p14="http://schemas.microsoft.com/office/powerpoint/2010/main" val="222753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227" y="1052841"/>
            <a:ext cx="2971800" cy="787273"/>
          </a:xfrm>
        </p:spPr>
        <p:txBody>
          <a:bodyPr/>
          <a:lstStyle/>
          <a:p>
            <a:r>
              <a:rPr lang="en-GB" sz="2800" b="1" dirty="0">
                <a:latin typeface="+mn-lt"/>
              </a:rPr>
              <a:t>What did you think of the readings?</a:t>
            </a:r>
          </a:p>
        </p:txBody>
      </p:sp>
      <p:sp>
        <p:nvSpPr>
          <p:cNvPr id="3" name="Text Placeholder 2"/>
          <p:cNvSpPr>
            <a:spLocks noGrp="1"/>
          </p:cNvSpPr>
          <p:nvPr>
            <p:ph type="body" sz="quarter" idx="17"/>
          </p:nvPr>
        </p:nvSpPr>
        <p:spPr>
          <a:xfrm>
            <a:off x="1308227" y="2484477"/>
            <a:ext cx="1609319" cy="570336"/>
          </a:xfrm>
        </p:spPr>
        <p:txBody>
          <a:bodyPr/>
          <a:lstStyle/>
          <a:p>
            <a:r>
              <a:rPr lang="en-GB" b="1" dirty="0">
                <a:latin typeface="+mn-lt"/>
              </a:rPr>
              <a:t>MENTIMETER</a:t>
            </a:r>
          </a:p>
        </p:txBody>
      </p:sp>
      <p:sp>
        <p:nvSpPr>
          <p:cNvPr id="4" name="Text Placeholder 3"/>
          <p:cNvSpPr>
            <a:spLocks noGrp="1"/>
          </p:cNvSpPr>
          <p:nvPr>
            <p:ph type="body" sz="quarter" idx="18"/>
          </p:nvPr>
        </p:nvSpPr>
        <p:spPr>
          <a:xfrm>
            <a:off x="6096000" y="655572"/>
            <a:ext cx="1965798" cy="567854"/>
          </a:xfrm>
        </p:spPr>
        <p:txBody>
          <a:bodyPr>
            <a:normAutofit/>
          </a:bodyPr>
          <a:lstStyle/>
          <a:p>
            <a:r>
              <a:rPr lang="en-GB" sz="2400" b="1" dirty="0">
                <a:latin typeface="+mn-lt"/>
              </a:rPr>
              <a:t>OUTLINE</a:t>
            </a:r>
          </a:p>
        </p:txBody>
      </p:sp>
      <p:sp>
        <p:nvSpPr>
          <p:cNvPr id="5" name="Text Placeholder 4"/>
          <p:cNvSpPr>
            <a:spLocks noGrp="1"/>
          </p:cNvSpPr>
          <p:nvPr>
            <p:ph type="body" sz="quarter" idx="19"/>
          </p:nvPr>
        </p:nvSpPr>
        <p:spPr>
          <a:xfrm>
            <a:off x="6096000" y="1392027"/>
            <a:ext cx="5213684" cy="3166117"/>
          </a:xfrm>
        </p:spPr>
        <p:txBody>
          <a:bodyPr>
            <a:normAutofit/>
          </a:bodyPr>
          <a:lstStyle/>
          <a:p>
            <a:pPr marL="342900" indent="-342900">
              <a:lnSpc>
                <a:spcPct val="100000"/>
              </a:lnSpc>
              <a:buFont typeface="+mj-lt"/>
              <a:buAutoNum type="arabicPeriod"/>
            </a:pPr>
            <a:r>
              <a:rPr lang="en-GB" sz="2000" b="1" dirty="0">
                <a:latin typeface="+mn-lt"/>
              </a:rPr>
              <a:t>Refugee Status</a:t>
            </a:r>
          </a:p>
          <a:p>
            <a:pPr marL="342900" indent="-342900">
              <a:lnSpc>
                <a:spcPct val="100000"/>
              </a:lnSpc>
              <a:buFont typeface="+mj-lt"/>
              <a:buAutoNum type="arabicPeriod"/>
            </a:pPr>
            <a:r>
              <a:rPr lang="en-GB" sz="2000" b="1" dirty="0">
                <a:solidFill>
                  <a:schemeClr val="accent3"/>
                </a:solidFill>
                <a:latin typeface="+mn-lt"/>
              </a:rPr>
              <a:t>Conflict-based mobility and challenges fulfilling the Convention criteria</a:t>
            </a:r>
          </a:p>
          <a:p>
            <a:pPr marL="342900" indent="-342900">
              <a:lnSpc>
                <a:spcPct val="100000"/>
              </a:lnSpc>
              <a:buFont typeface="+mj-lt"/>
              <a:buAutoNum type="arabicPeriod"/>
            </a:pPr>
            <a:r>
              <a:rPr lang="en-GB" sz="2000" b="1" dirty="0">
                <a:latin typeface="+mn-lt"/>
              </a:rPr>
              <a:t>Collaborative Activity</a:t>
            </a:r>
          </a:p>
          <a:p>
            <a:pPr marL="342900" indent="-342900">
              <a:lnSpc>
                <a:spcPct val="100000"/>
              </a:lnSpc>
              <a:buFont typeface="+mj-lt"/>
              <a:buAutoNum type="arabicPeriod"/>
            </a:pPr>
            <a:endParaRPr lang="en-GB" sz="2000" b="1" dirty="0">
              <a:solidFill>
                <a:schemeClr val="accent3"/>
              </a:solidFill>
              <a:latin typeface="+mn-lt"/>
            </a:endParaRPr>
          </a:p>
        </p:txBody>
      </p:sp>
    </p:spTree>
    <p:extLst>
      <p:ext uri="{BB962C8B-B14F-4D97-AF65-F5344CB8AC3E}">
        <p14:creationId xmlns:p14="http://schemas.microsoft.com/office/powerpoint/2010/main" val="390521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F6D892-7103-4D4C-2B6C-6427769E0ECB}"/>
              </a:ext>
            </a:extLst>
          </p:cNvPr>
          <p:cNvSpPr txBox="1">
            <a:spLocks/>
          </p:cNvSpPr>
          <p:nvPr/>
        </p:nvSpPr>
        <p:spPr>
          <a:xfrm>
            <a:off x="480955" y="1414731"/>
            <a:ext cx="6471936" cy="3485072"/>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1200"/>
              </a:spcBef>
            </a:pPr>
            <a:r>
              <a:rPr lang="en-GB" sz="2800" b="1" i="1" dirty="0" err="1"/>
              <a:t>Elgafaji</a:t>
            </a:r>
            <a:r>
              <a:rPr lang="en-GB" sz="2800" b="1" i="1" dirty="0"/>
              <a:t>, </a:t>
            </a:r>
            <a:r>
              <a:rPr lang="en-GB" sz="2800" b="1" dirty="0"/>
              <a:t>C-465/07, para 43</a:t>
            </a:r>
            <a:endParaRPr lang="en-GB" sz="2800" b="1" i="1" dirty="0"/>
          </a:p>
          <a:p>
            <a:pPr>
              <a:lnSpc>
                <a:spcPct val="100000"/>
              </a:lnSpc>
              <a:spcBef>
                <a:spcPts val="1200"/>
              </a:spcBef>
            </a:pPr>
            <a:r>
              <a:rPr lang="en-GB" sz="2000" b="1" dirty="0"/>
              <a:t>‘</a:t>
            </a:r>
            <a:r>
              <a:rPr lang="en-GB" sz="2000" dirty="0"/>
              <a:t>threat can </a:t>
            </a:r>
            <a:r>
              <a:rPr lang="en-GB" sz="2000" b="1" dirty="0"/>
              <a:t>exceptionally </a:t>
            </a:r>
            <a:r>
              <a:rPr lang="en-GB" sz="2000" dirty="0"/>
              <a:t>considered established </a:t>
            </a:r>
            <a:r>
              <a:rPr lang="en-GB" sz="2000" b="1" dirty="0"/>
              <a:t>where degree of indiscriminate violence </a:t>
            </a:r>
            <a:r>
              <a:rPr lang="en-GB" sz="2000" dirty="0"/>
              <a:t>reaches such a </a:t>
            </a:r>
            <a:r>
              <a:rPr lang="en-GB" sz="2000" b="1" dirty="0"/>
              <a:t>high level that substantial grounds are shown for believing that </a:t>
            </a:r>
            <a:r>
              <a:rPr lang="en-GB" sz="2000" dirty="0"/>
              <a:t>a civilian, if returned, solely on account of his presence, faces </a:t>
            </a:r>
            <a:r>
              <a:rPr lang="en-GB" sz="2000" b="1" dirty="0"/>
              <a:t>a real risk of being subjected to such threat’</a:t>
            </a:r>
          </a:p>
        </p:txBody>
      </p:sp>
      <p:sp>
        <p:nvSpPr>
          <p:cNvPr id="2" name="Title 1">
            <a:extLst>
              <a:ext uri="{FF2B5EF4-FFF2-40B4-BE49-F238E27FC236}">
                <a16:creationId xmlns:a16="http://schemas.microsoft.com/office/drawing/2014/main" id="{6C8458C0-66C3-7491-2926-5EC57107FC4D}"/>
              </a:ext>
            </a:extLst>
          </p:cNvPr>
          <p:cNvSpPr txBox="1">
            <a:spLocks/>
          </p:cNvSpPr>
          <p:nvPr/>
        </p:nvSpPr>
        <p:spPr>
          <a:xfrm>
            <a:off x="480955" y="402303"/>
            <a:ext cx="9884371" cy="857154"/>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GB" sz="2000" b="1" dirty="0"/>
              <a:t>How can threat be individual but indiscriminate at the same time?</a:t>
            </a:r>
            <a:endParaRPr lang="en-GB" sz="2000" dirty="0"/>
          </a:p>
        </p:txBody>
      </p:sp>
      <p:sp>
        <p:nvSpPr>
          <p:cNvPr id="3" name="Title 1">
            <a:extLst>
              <a:ext uri="{FF2B5EF4-FFF2-40B4-BE49-F238E27FC236}">
                <a16:creationId xmlns:a16="http://schemas.microsoft.com/office/drawing/2014/main" id="{98D769AB-C716-BBBB-1890-74B20A1D78D6}"/>
              </a:ext>
            </a:extLst>
          </p:cNvPr>
          <p:cNvSpPr txBox="1">
            <a:spLocks/>
          </p:cNvSpPr>
          <p:nvPr/>
        </p:nvSpPr>
        <p:spPr>
          <a:xfrm>
            <a:off x="480955" y="5055077"/>
            <a:ext cx="9884371" cy="1400620"/>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57200" indent="-457200">
              <a:lnSpc>
                <a:spcPct val="120000"/>
              </a:lnSpc>
              <a:buFont typeface="Arial" panose="020B0604020202020204" pitchFamily="34" charset="0"/>
              <a:buChar char="•"/>
            </a:pPr>
            <a:r>
              <a:rPr lang="en-GB" sz="2000" dirty="0"/>
              <a:t>Rejected individual threat as ‘personally at risk’</a:t>
            </a:r>
          </a:p>
          <a:p>
            <a:pPr marL="457200" indent="-457200">
              <a:lnSpc>
                <a:spcPct val="120000"/>
              </a:lnSpc>
              <a:buFont typeface="Arial" panose="020B0604020202020204" pitchFamily="34" charset="0"/>
              <a:buChar char="•"/>
            </a:pPr>
            <a:r>
              <a:rPr lang="en-GB" sz="2000" b="1" dirty="0"/>
              <a:t>Relation of direct proportionality: </a:t>
            </a:r>
            <a:r>
              <a:rPr lang="en-GB" sz="2000" dirty="0"/>
              <a:t>more can show affected by personal circumstances, lower level of indiscriminate violence required for eligibility</a:t>
            </a:r>
            <a:endParaRPr lang="en-GB" sz="2000" b="1" dirty="0"/>
          </a:p>
        </p:txBody>
      </p:sp>
      <p:sp>
        <p:nvSpPr>
          <p:cNvPr id="5" name="Title 1">
            <a:extLst>
              <a:ext uri="{FF2B5EF4-FFF2-40B4-BE49-F238E27FC236}">
                <a16:creationId xmlns:a16="http://schemas.microsoft.com/office/drawing/2014/main" id="{B16BFC75-EB8B-3FC5-3ACC-7850E4708C49}"/>
              </a:ext>
            </a:extLst>
          </p:cNvPr>
          <p:cNvSpPr txBox="1">
            <a:spLocks/>
          </p:cNvSpPr>
          <p:nvPr/>
        </p:nvSpPr>
        <p:spPr>
          <a:xfrm>
            <a:off x="7210931" y="1414731"/>
            <a:ext cx="4500114" cy="3485072"/>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42900" indent="-342900">
              <a:lnSpc>
                <a:spcPct val="100000"/>
              </a:lnSpc>
              <a:spcBef>
                <a:spcPts val="1200"/>
              </a:spcBef>
              <a:buFont typeface="Arial" panose="020B0604020202020204" pitchFamily="34" charset="0"/>
              <a:buChar char="•"/>
            </a:pPr>
            <a:r>
              <a:rPr lang="en-GB" sz="2000" dirty="0"/>
              <a:t>Mr and Mrs </a:t>
            </a:r>
            <a:r>
              <a:rPr lang="en-GB" sz="2000" dirty="0" err="1"/>
              <a:t>Elgafaji</a:t>
            </a:r>
            <a:r>
              <a:rPr lang="en-GB" sz="2000" dirty="0"/>
              <a:t> sought temporary residence in Netherlands in 2006, real risk if expelled to Iraq</a:t>
            </a:r>
          </a:p>
          <a:p>
            <a:pPr marL="342900" indent="-342900">
              <a:lnSpc>
                <a:spcPct val="100000"/>
              </a:lnSpc>
              <a:spcBef>
                <a:spcPts val="1200"/>
              </a:spcBef>
              <a:buFont typeface="Arial" panose="020B0604020202020204" pitchFamily="34" charset="0"/>
              <a:buChar char="•"/>
            </a:pPr>
            <a:r>
              <a:rPr lang="en-GB" sz="2000" dirty="0"/>
              <a:t>Mr </a:t>
            </a:r>
            <a:r>
              <a:rPr lang="en-GB" sz="2000" dirty="0" err="1"/>
              <a:t>Elgafaji</a:t>
            </a:r>
            <a:r>
              <a:rPr lang="en-GB" sz="2000" dirty="0"/>
              <a:t> was Shiite Muslim, worked for British firm as security personnel Aug 2004 – Sep 2006</a:t>
            </a:r>
          </a:p>
          <a:p>
            <a:pPr marL="342900" indent="-342900">
              <a:lnSpc>
                <a:spcPct val="100000"/>
              </a:lnSpc>
              <a:spcBef>
                <a:spcPts val="1200"/>
              </a:spcBef>
              <a:buFont typeface="Arial" panose="020B0604020202020204" pitchFamily="34" charset="0"/>
              <a:buChar char="•"/>
            </a:pPr>
            <a:r>
              <a:rPr lang="en-GB" sz="2000" dirty="0"/>
              <a:t>Uncle killed by militia, received threatening letter ‘death to collaborators’ </a:t>
            </a:r>
          </a:p>
        </p:txBody>
      </p:sp>
    </p:spTree>
    <p:extLst>
      <p:ext uri="{BB962C8B-B14F-4D97-AF65-F5344CB8AC3E}">
        <p14:creationId xmlns:p14="http://schemas.microsoft.com/office/powerpoint/2010/main" val="10937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1017917"/>
            <a:ext cx="9884371" cy="3115308"/>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1200"/>
              </a:spcBef>
            </a:pPr>
            <a:r>
              <a:rPr lang="en-GB" sz="2800" b="1" dirty="0"/>
              <a:t>Art 15, Qualification Regulation (EU) 2024/1347</a:t>
            </a:r>
          </a:p>
          <a:p>
            <a:pPr>
              <a:lnSpc>
                <a:spcPct val="100000"/>
              </a:lnSpc>
              <a:spcBef>
                <a:spcPts val="1200"/>
              </a:spcBef>
            </a:pPr>
            <a:r>
              <a:rPr lang="en-GB" sz="2000" b="1" dirty="0"/>
              <a:t>Serious harm</a:t>
            </a:r>
            <a:r>
              <a:rPr lang="en-GB" sz="2000" dirty="0"/>
              <a:t> consists of:</a:t>
            </a:r>
          </a:p>
          <a:p>
            <a:pPr marL="457200" indent="-457200">
              <a:lnSpc>
                <a:spcPct val="100000"/>
              </a:lnSpc>
              <a:spcBef>
                <a:spcPts val="1200"/>
              </a:spcBef>
              <a:buFont typeface="+mj-lt"/>
              <a:buAutoNum type="alphaLcParenR"/>
            </a:pPr>
            <a:r>
              <a:rPr lang="en-GB" sz="2000" b="1" dirty="0"/>
              <a:t>The death penalty or execution</a:t>
            </a:r>
            <a:r>
              <a:rPr lang="en-GB" sz="2000" dirty="0"/>
              <a:t>; (art 1 ECHR, in addition 6, 13 EHCR)</a:t>
            </a:r>
          </a:p>
          <a:p>
            <a:pPr marL="457200" indent="-457200">
              <a:lnSpc>
                <a:spcPct val="100000"/>
              </a:lnSpc>
              <a:spcBef>
                <a:spcPts val="1200"/>
              </a:spcBef>
              <a:buFont typeface="+mj-lt"/>
              <a:buAutoNum type="alphaLcParenR"/>
            </a:pPr>
            <a:r>
              <a:rPr lang="en-GB" sz="2000" b="1" dirty="0"/>
              <a:t>Torture or inhuman/degrading treatment/punishment </a:t>
            </a:r>
            <a:r>
              <a:rPr lang="en-GB" sz="2000" dirty="0"/>
              <a:t>in country of origin; (art 3 ECHR)</a:t>
            </a:r>
          </a:p>
          <a:p>
            <a:pPr marL="457200" indent="-457200">
              <a:lnSpc>
                <a:spcPct val="100000"/>
              </a:lnSpc>
              <a:spcBef>
                <a:spcPts val="1200"/>
              </a:spcBef>
              <a:buFont typeface="+mj-lt"/>
              <a:buAutoNum type="alphaLcParenR"/>
            </a:pPr>
            <a:r>
              <a:rPr lang="en-GB" sz="2000" b="1" dirty="0"/>
              <a:t>Serious and individual threat to a civilian’s life or person by reason of </a:t>
            </a:r>
            <a:r>
              <a:rPr lang="en-GB" sz="2000" b="1" u="sng" dirty="0"/>
              <a:t>indiscriminate violence </a:t>
            </a:r>
            <a:r>
              <a:rPr lang="en-GB" sz="2000" b="1" dirty="0"/>
              <a:t>in situations of armed conflict</a:t>
            </a:r>
          </a:p>
        </p:txBody>
      </p:sp>
      <p:sp>
        <p:nvSpPr>
          <p:cNvPr id="2" name="Title 1">
            <a:extLst>
              <a:ext uri="{FF2B5EF4-FFF2-40B4-BE49-F238E27FC236}">
                <a16:creationId xmlns:a16="http://schemas.microsoft.com/office/drawing/2014/main" id="{6C8458C0-66C3-7491-2926-5EC57107FC4D}"/>
              </a:ext>
            </a:extLst>
          </p:cNvPr>
          <p:cNvSpPr txBox="1">
            <a:spLocks/>
          </p:cNvSpPr>
          <p:nvPr/>
        </p:nvSpPr>
        <p:spPr>
          <a:xfrm>
            <a:off x="1636895" y="4404959"/>
            <a:ext cx="9884371" cy="857154"/>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0000"/>
              </a:lnSpc>
            </a:pPr>
            <a:r>
              <a:rPr lang="en-GB" sz="2000" b="1" dirty="0"/>
              <a:t>How can threat be individual but indiscriminate at the same time?</a:t>
            </a:r>
            <a:endParaRPr lang="en-GB" sz="2000" dirty="0"/>
          </a:p>
        </p:txBody>
      </p:sp>
      <p:sp>
        <p:nvSpPr>
          <p:cNvPr id="3" name="Title 1">
            <a:extLst>
              <a:ext uri="{FF2B5EF4-FFF2-40B4-BE49-F238E27FC236}">
                <a16:creationId xmlns:a16="http://schemas.microsoft.com/office/drawing/2014/main" id="{9BAB65B7-866C-24B4-6DB8-EC71AF58EF93}"/>
              </a:ext>
            </a:extLst>
          </p:cNvPr>
          <p:cNvSpPr txBox="1">
            <a:spLocks/>
          </p:cNvSpPr>
          <p:nvPr/>
        </p:nvSpPr>
        <p:spPr>
          <a:xfrm>
            <a:off x="1636894" y="5411506"/>
            <a:ext cx="9884371" cy="857154"/>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0000"/>
              </a:lnSpc>
            </a:pPr>
            <a:r>
              <a:rPr lang="en-GB" sz="2000" b="1" dirty="0"/>
              <a:t>How do we understand ‘armed conflict’?</a:t>
            </a:r>
            <a:endParaRPr lang="en-GB" sz="2000" dirty="0"/>
          </a:p>
        </p:txBody>
      </p:sp>
    </p:spTree>
    <p:extLst>
      <p:ext uri="{BB962C8B-B14F-4D97-AF65-F5344CB8AC3E}">
        <p14:creationId xmlns:p14="http://schemas.microsoft.com/office/powerpoint/2010/main" val="205532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F6D892-7103-4D4C-2B6C-6427769E0ECB}"/>
              </a:ext>
            </a:extLst>
          </p:cNvPr>
          <p:cNvSpPr txBox="1">
            <a:spLocks/>
          </p:cNvSpPr>
          <p:nvPr/>
        </p:nvSpPr>
        <p:spPr>
          <a:xfrm>
            <a:off x="480955" y="1414731"/>
            <a:ext cx="6471936" cy="3485072"/>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1200"/>
              </a:spcBef>
            </a:pPr>
            <a:r>
              <a:rPr lang="en-GB" sz="2800" b="1" i="1" dirty="0"/>
              <a:t>Diakite, </a:t>
            </a:r>
            <a:r>
              <a:rPr lang="en-GB" sz="2800" b="1" dirty="0"/>
              <a:t>C-285/12, para 17</a:t>
            </a:r>
            <a:endParaRPr lang="en-GB" sz="2800" b="1" i="1" dirty="0"/>
          </a:p>
          <a:p>
            <a:pPr>
              <a:lnSpc>
                <a:spcPct val="100000"/>
              </a:lnSpc>
              <a:spcBef>
                <a:spcPts val="1200"/>
              </a:spcBef>
            </a:pPr>
            <a:r>
              <a:rPr lang="en-GB" sz="2000" b="1" dirty="0"/>
              <a:t>‘</a:t>
            </a:r>
            <a:r>
              <a:rPr lang="en-GB" sz="2000" dirty="0"/>
              <a:t>it must be held that the EU legislature wished to grant subsidiary protection </a:t>
            </a:r>
            <a:r>
              <a:rPr lang="en-GB" sz="2000" b="1" dirty="0"/>
              <a:t>not only</a:t>
            </a:r>
            <a:r>
              <a:rPr lang="en-GB" sz="2000" dirty="0"/>
              <a:t> to persons affected by ‘international armed conflicts’…as defined in international humanitarian law, but also to persons affected by internal armed conflict, provided such conflict </a:t>
            </a:r>
            <a:r>
              <a:rPr lang="en-GB" sz="2000" b="1" dirty="0"/>
              <a:t>involves indiscriminate violence</a:t>
            </a:r>
            <a:r>
              <a:rPr lang="en-GB" sz="2000" dirty="0"/>
              <a:t>’</a:t>
            </a:r>
            <a:endParaRPr lang="en-GB" sz="2000" b="1" dirty="0"/>
          </a:p>
        </p:txBody>
      </p:sp>
      <p:sp>
        <p:nvSpPr>
          <p:cNvPr id="2" name="Title 1">
            <a:extLst>
              <a:ext uri="{FF2B5EF4-FFF2-40B4-BE49-F238E27FC236}">
                <a16:creationId xmlns:a16="http://schemas.microsoft.com/office/drawing/2014/main" id="{6C8458C0-66C3-7491-2926-5EC57107FC4D}"/>
              </a:ext>
            </a:extLst>
          </p:cNvPr>
          <p:cNvSpPr txBox="1">
            <a:spLocks/>
          </p:cNvSpPr>
          <p:nvPr/>
        </p:nvSpPr>
        <p:spPr>
          <a:xfrm>
            <a:off x="480955" y="402303"/>
            <a:ext cx="9884371" cy="857154"/>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GB" sz="2000" b="1" dirty="0"/>
              <a:t>How can threat be individual but indiscriminate at the same time?</a:t>
            </a:r>
            <a:endParaRPr lang="en-GB" sz="2000" dirty="0"/>
          </a:p>
        </p:txBody>
      </p:sp>
      <p:sp>
        <p:nvSpPr>
          <p:cNvPr id="3" name="Title 1">
            <a:extLst>
              <a:ext uri="{FF2B5EF4-FFF2-40B4-BE49-F238E27FC236}">
                <a16:creationId xmlns:a16="http://schemas.microsoft.com/office/drawing/2014/main" id="{98D769AB-C716-BBBB-1890-74B20A1D78D6}"/>
              </a:ext>
            </a:extLst>
          </p:cNvPr>
          <p:cNvSpPr txBox="1">
            <a:spLocks/>
          </p:cNvSpPr>
          <p:nvPr/>
        </p:nvSpPr>
        <p:spPr>
          <a:xfrm>
            <a:off x="480955" y="5055077"/>
            <a:ext cx="9884371" cy="1400620"/>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57200" indent="-457200">
              <a:lnSpc>
                <a:spcPct val="120000"/>
              </a:lnSpc>
              <a:buFont typeface="Arial" panose="020B0604020202020204" pitchFamily="34" charset="0"/>
              <a:buChar char="•"/>
            </a:pPr>
            <a:r>
              <a:rPr lang="en-GB" sz="2000" dirty="0"/>
              <a:t>Autonomous concept, not applying IHL definition</a:t>
            </a:r>
            <a:r>
              <a:rPr lang="en-GB" sz="2000" b="1" dirty="0"/>
              <a:t>, applying ordinary meaning of words </a:t>
            </a:r>
            <a:r>
              <a:rPr lang="en-GB" sz="2000" dirty="0"/>
              <a:t>(art 31 VCLT)</a:t>
            </a:r>
          </a:p>
        </p:txBody>
      </p:sp>
      <p:sp>
        <p:nvSpPr>
          <p:cNvPr id="5" name="Title 1">
            <a:extLst>
              <a:ext uri="{FF2B5EF4-FFF2-40B4-BE49-F238E27FC236}">
                <a16:creationId xmlns:a16="http://schemas.microsoft.com/office/drawing/2014/main" id="{B16BFC75-EB8B-3FC5-3ACC-7850E4708C49}"/>
              </a:ext>
            </a:extLst>
          </p:cNvPr>
          <p:cNvSpPr txBox="1">
            <a:spLocks/>
          </p:cNvSpPr>
          <p:nvPr/>
        </p:nvSpPr>
        <p:spPr>
          <a:xfrm>
            <a:off x="7210931" y="1414731"/>
            <a:ext cx="4500114" cy="3485072"/>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42900" indent="-342900">
              <a:lnSpc>
                <a:spcPct val="100000"/>
              </a:lnSpc>
              <a:spcBef>
                <a:spcPts val="1200"/>
              </a:spcBef>
              <a:buFont typeface="Arial" panose="020B0604020202020204" pitchFamily="34" charset="0"/>
              <a:buChar char="•"/>
            </a:pPr>
            <a:r>
              <a:rPr lang="en-GB" sz="2000" dirty="0"/>
              <a:t>Mr Diakite applied for asylum in Belgium, basis of repression and violence in Guinea and his participation in protests</a:t>
            </a:r>
          </a:p>
          <a:p>
            <a:pPr marL="342900" indent="-342900">
              <a:lnSpc>
                <a:spcPct val="100000"/>
              </a:lnSpc>
              <a:spcBef>
                <a:spcPts val="1200"/>
              </a:spcBef>
              <a:buFont typeface="Arial" panose="020B0604020202020204" pitchFamily="34" charset="0"/>
              <a:buChar char="•"/>
            </a:pPr>
            <a:r>
              <a:rPr lang="en-GB" sz="2000" dirty="0"/>
              <a:t>Belgium relied on definition of ‘armed conflict’ from the Tadic case of ICTY</a:t>
            </a:r>
          </a:p>
        </p:txBody>
      </p:sp>
    </p:spTree>
    <p:extLst>
      <p:ext uri="{BB962C8B-B14F-4D97-AF65-F5344CB8AC3E}">
        <p14:creationId xmlns:p14="http://schemas.microsoft.com/office/powerpoint/2010/main" val="2796794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293297"/>
            <a:ext cx="9884371" cy="6383547"/>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1200"/>
              </a:spcBef>
            </a:pPr>
            <a:r>
              <a:rPr lang="en-GB" sz="2800" b="1" dirty="0"/>
              <a:t>Art 17, EXCLUSION</a:t>
            </a:r>
          </a:p>
          <a:p>
            <a:pPr>
              <a:lnSpc>
                <a:spcPct val="100000"/>
              </a:lnSpc>
              <a:spcBef>
                <a:spcPts val="1200"/>
              </a:spcBef>
            </a:pPr>
            <a:r>
              <a:rPr lang="en-GB" sz="2000" dirty="0"/>
              <a:t>1. A third-country national or a stateless person is excluded from subsidiary protection where there are serious reasons for considering that:</a:t>
            </a:r>
          </a:p>
          <a:p>
            <a:pPr marL="457200" indent="-457200">
              <a:lnSpc>
                <a:spcPct val="100000"/>
              </a:lnSpc>
              <a:spcBef>
                <a:spcPts val="1200"/>
              </a:spcBef>
              <a:buFont typeface="+mj-lt"/>
              <a:buAutoNum type="alphaLcParenR"/>
            </a:pPr>
            <a:r>
              <a:rPr lang="en-GB" sz="2000" dirty="0"/>
              <a:t>…committed a crime against peace, a war crime, or a crime against humanity (Art 1F)</a:t>
            </a:r>
          </a:p>
          <a:p>
            <a:pPr marL="457200" indent="-457200">
              <a:lnSpc>
                <a:spcPct val="100000"/>
              </a:lnSpc>
              <a:spcBef>
                <a:spcPts val="1200"/>
              </a:spcBef>
              <a:buFont typeface="+mj-lt"/>
              <a:buAutoNum type="alphaLcParenR"/>
            </a:pPr>
            <a:r>
              <a:rPr lang="en-GB" sz="2000" dirty="0"/>
              <a:t>…committed a </a:t>
            </a:r>
            <a:r>
              <a:rPr lang="en-GB" sz="2000" u="sng" dirty="0"/>
              <a:t>serious crime </a:t>
            </a:r>
            <a:r>
              <a:rPr lang="en-GB" sz="2000" dirty="0"/>
              <a:t>(art 1F)</a:t>
            </a:r>
          </a:p>
          <a:p>
            <a:pPr marL="457200" indent="-457200">
              <a:lnSpc>
                <a:spcPct val="100000"/>
              </a:lnSpc>
              <a:spcBef>
                <a:spcPts val="1200"/>
              </a:spcBef>
              <a:buFont typeface="+mj-lt"/>
              <a:buAutoNum type="alphaLcParenR"/>
            </a:pPr>
            <a:r>
              <a:rPr lang="en-GB" sz="2000" dirty="0"/>
              <a:t>…guilty of acts contrary to the purposes and principles of the United Nations (art 1F)</a:t>
            </a:r>
          </a:p>
          <a:p>
            <a:pPr marL="457200" indent="-457200">
              <a:lnSpc>
                <a:spcPct val="100000"/>
              </a:lnSpc>
              <a:spcBef>
                <a:spcPts val="1200"/>
              </a:spcBef>
              <a:buFont typeface="+mj-lt"/>
              <a:buAutoNum type="alphaLcParenR"/>
            </a:pPr>
            <a:r>
              <a:rPr lang="en-GB" sz="2000" b="1" dirty="0"/>
              <a:t>He or she constitutes a danger to the community or to national security. (ART 33(2) RC)</a:t>
            </a:r>
          </a:p>
          <a:p>
            <a:pPr>
              <a:lnSpc>
                <a:spcPct val="100000"/>
              </a:lnSpc>
              <a:spcBef>
                <a:spcPts val="1200"/>
              </a:spcBef>
            </a:pPr>
            <a:r>
              <a:rPr lang="en-GB" sz="2000" b="1" dirty="0"/>
              <a:t>2. Paragraph 1 applies to persons who incite or otherwise participate in the commission of the crimes or acts referred to therein (NEW)</a:t>
            </a:r>
          </a:p>
          <a:p>
            <a:pPr>
              <a:lnSpc>
                <a:spcPct val="100000"/>
              </a:lnSpc>
              <a:spcBef>
                <a:spcPts val="1200"/>
              </a:spcBef>
            </a:pPr>
            <a:r>
              <a:rPr lang="en-GB" sz="2000" b="1" dirty="0"/>
              <a:t>3. MS may exclude a TCN or stateless person from SP if </a:t>
            </a:r>
            <a:r>
              <a:rPr lang="en-GB" sz="2000" b="1" u="sng" dirty="0"/>
              <a:t>prior to his or her admission </a:t>
            </a:r>
            <a:r>
              <a:rPr lang="en-GB" sz="2000" b="1" dirty="0"/>
              <a:t>to the MS concerned has </a:t>
            </a:r>
            <a:r>
              <a:rPr lang="en-GB" sz="2000" b="1" u="sng" dirty="0"/>
              <a:t>committed one or more crimes outside the scope of paragraph 1 which would be punishable by imprisonment</a:t>
            </a:r>
            <a:r>
              <a:rPr lang="en-GB" sz="2000" b="1" dirty="0"/>
              <a:t>, had they been committed in the MS concerned, and if they </a:t>
            </a:r>
            <a:r>
              <a:rPr lang="en-GB" sz="2000" b="1" u="sng" dirty="0"/>
              <a:t>left solely to avoid sanctions</a:t>
            </a:r>
            <a:endParaRPr lang="en-GB" sz="2000" b="1" dirty="0"/>
          </a:p>
        </p:txBody>
      </p:sp>
      <p:sp>
        <p:nvSpPr>
          <p:cNvPr id="3" name="Text Placeholder 3">
            <a:extLst>
              <a:ext uri="{FF2B5EF4-FFF2-40B4-BE49-F238E27FC236}">
                <a16:creationId xmlns:a16="http://schemas.microsoft.com/office/drawing/2014/main" id="{87904D5F-C273-A1D4-300D-936A00DECA91}"/>
              </a:ext>
            </a:extLst>
          </p:cNvPr>
          <p:cNvSpPr txBox="1">
            <a:spLocks/>
          </p:cNvSpPr>
          <p:nvPr/>
        </p:nvSpPr>
        <p:spPr>
          <a:xfrm>
            <a:off x="3933367" y="1587260"/>
            <a:ext cx="7798556" cy="1134374"/>
          </a:xfrm>
          <a:prstGeom prst="rect">
            <a:avLst/>
          </a:prstGeom>
          <a:solidFill>
            <a:schemeClr val="accent3"/>
          </a:solidFill>
          <a:ln w="38100">
            <a:solidFill>
              <a:schemeClr val="accent1"/>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2400" b="1" dirty="0">
                <a:latin typeface="+mn-lt"/>
              </a:rPr>
              <a:t>More people excluded from subsidiary protection than from refugee status, whilst ‘un-removable’</a:t>
            </a:r>
          </a:p>
        </p:txBody>
      </p:sp>
      <p:sp>
        <p:nvSpPr>
          <p:cNvPr id="5" name="Text Placeholder 3">
            <a:extLst>
              <a:ext uri="{FF2B5EF4-FFF2-40B4-BE49-F238E27FC236}">
                <a16:creationId xmlns:a16="http://schemas.microsoft.com/office/drawing/2014/main" id="{413367B6-BC64-5A02-4CA4-595AFE79D21B}"/>
              </a:ext>
            </a:extLst>
          </p:cNvPr>
          <p:cNvSpPr txBox="1">
            <a:spLocks/>
          </p:cNvSpPr>
          <p:nvPr/>
        </p:nvSpPr>
        <p:spPr>
          <a:xfrm>
            <a:off x="3933367" y="2721634"/>
            <a:ext cx="7798556" cy="1010728"/>
          </a:xfrm>
          <a:prstGeom prst="rect">
            <a:avLst/>
          </a:prstGeom>
          <a:solidFill>
            <a:schemeClr val="accent3"/>
          </a:solidFill>
          <a:ln w="38100">
            <a:solidFill>
              <a:schemeClr val="accent1"/>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2400" b="1" dirty="0">
                <a:latin typeface="+mn-lt"/>
              </a:rPr>
              <a:t>What are the implications?</a:t>
            </a:r>
          </a:p>
        </p:txBody>
      </p:sp>
    </p:spTree>
    <p:extLst>
      <p:ext uri="{BB962C8B-B14F-4D97-AF65-F5344CB8AC3E}">
        <p14:creationId xmlns:p14="http://schemas.microsoft.com/office/powerpoint/2010/main" val="45007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575F3F21-9C3B-81F0-49BF-758F3F8E298E}"/>
              </a:ext>
            </a:extLst>
          </p:cNvPr>
          <p:cNvSpPr/>
          <p:nvPr/>
        </p:nvSpPr>
        <p:spPr>
          <a:xfrm>
            <a:off x="7746521" y="738482"/>
            <a:ext cx="3864633" cy="3033364"/>
          </a:xfrm>
          <a:prstGeom prst="triangle">
            <a:avLst>
              <a:gd name="adj" fmla="val 50865"/>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E72CCB5-68DB-1424-7364-09368D00D6B1}"/>
              </a:ext>
            </a:extLst>
          </p:cNvPr>
          <p:cNvSpPr>
            <a:spLocks noGrp="1"/>
          </p:cNvSpPr>
          <p:nvPr>
            <p:ph type="title"/>
          </p:nvPr>
        </p:nvSpPr>
        <p:spPr/>
        <p:txBody>
          <a:bodyPr/>
          <a:lstStyle/>
          <a:p>
            <a:r>
              <a:rPr lang="en-GB" b="1" dirty="0">
                <a:latin typeface="+mn-lt"/>
              </a:rPr>
              <a:t>Summing up</a:t>
            </a:r>
          </a:p>
        </p:txBody>
      </p:sp>
      <p:sp>
        <p:nvSpPr>
          <p:cNvPr id="3" name="Text Placeholder 2">
            <a:extLst>
              <a:ext uri="{FF2B5EF4-FFF2-40B4-BE49-F238E27FC236}">
                <a16:creationId xmlns:a16="http://schemas.microsoft.com/office/drawing/2014/main" id="{3160731B-21FB-A80C-8776-73497ED94768}"/>
              </a:ext>
            </a:extLst>
          </p:cNvPr>
          <p:cNvSpPr>
            <a:spLocks noGrp="1"/>
          </p:cNvSpPr>
          <p:nvPr>
            <p:ph type="body" sz="quarter" idx="17"/>
          </p:nvPr>
        </p:nvSpPr>
        <p:spPr>
          <a:xfrm>
            <a:off x="5055877" y="953326"/>
            <a:ext cx="3190976" cy="3033364"/>
          </a:xfrm>
        </p:spPr>
        <p:txBody>
          <a:bodyPr>
            <a:normAutofit fontScale="92500"/>
          </a:bodyPr>
          <a:lstStyle/>
          <a:p>
            <a:pPr marL="342900" indent="-342900">
              <a:lnSpc>
                <a:spcPct val="100000"/>
              </a:lnSpc>
              <a:buFont typeface="+mj-lt"/>
              <a:buAutoNum type="arabicPeriod"/>
            </a:pPr>
            <a:r>
              <a:rPr lang="en-GB" sz="2800" b="1" dirty="0">
                <a:latin typeface="+mn-lt"/>
              </a:rPr>
              <a:t>Refugee Status (RC/extended)</a:t>
            </a:r>
          </a:p>
          <a:p>
            <a:pPr marL="342900" indent="-342900">
              <a:lnSpc>
                <a:spcPct val="100000"/>
              </a:lnSpc>
              <a:buFont typeface="+mj-lt"/>
              <a:buAutoNum type="arabicPeriod"/>
            </a:pPr>
            <a:r>
              <a:rPr lang="en-GB" sz="2800" b="1" dirty="0">
                <a:latin typeface="+mn-lt"/>
              </a:rPr>
              <a:t>Subsidiary Protection</a:t>
            </a:r>
          </a:p>
          <a:p>
            <a:pPr marL="342900" indent="-342900">
              <a:lnSpc>
                <a:spcPct val="100000"/>
              </a:lnSpc>
              <a:buFont typeface="+mj-lt"/>
              <a:buAutoNum type="arabicPeriod"/>
            </a:pPr>
            <a:r>
              <a:rPr lang="en-GB" sz="2800" b="1" dirty="0">
                <a:latin typeface="+mn-lt"/>
              </a:rPr>
              <a:t>Non-refoulement</a:t>
            </a:r>
          </a:p>
        </p:txBody>
      </p:sp>
      <p:sp>
        <p:nvSpPr>
          <p:cNvPr id="4" name="Text Placeholder 3">
            <a:extLst>
              <a:ext uri="{FF2B5EF4-FFF2-40B4-BE49-F238E27FC236}">
                <a16:creationId xmlns:a16="http://schemas.microsoft.com/office/drawing/2014/main" id="{0A9917A7-D900-8685-311B-C0D9F14C8BB5}"/>
              </a:ext>
            </a:extLst>
          </p:cNvPr>
          <p:cNvSpPr>
            <a:spLocks noGrp="1"/>
          </p:cNvSpPr>
          <p:nvPr>
            <p:ph type="body" sz="quarter" idx="18"/>
          </p:nvPr>
        </p:nvSpPr>
        <p:spPr>
          <a:xfrm>
            <a:off x="8588431" y="3091888"/>
            <a:ext cx="2249824" cy="567854"/>
          </a:xfrm>
          <a:solidFill>
            <a:schemeClr val="tx2">
              <a:lumMod val="20000"/>
              <a:lumOff val="80000"/>
            </a:schemeClr>
          </a:solidFill>
          <a:ln>
            <a:solidFill>
              <a:schemeClr val="tx1"/>
            </a:solidFill>
          </a:ln>
        </p:spPr>
        <p:txBody>
          <a:bodyPr>
            <a:normAutofit/>
          </a:bodyPr>
          <a:lstStyle/>
          <a:p>
            <a:pPr algn="ctr"/>
            <a:r>
              <a:rPr lang="en-GB" sz="1800" b="1" dirty="0">
                <a:solidFill>
                  <a:schemeClr val="accent2">
                    <a:lumMod val="50000"/>
                  </a:schemeClr>
                </a:solidFill>
                <a:latin typeface="+mn-lt"/>
              </a:rPr>
              <a:t>Non-return only</a:t>
            </a:r>
          </a:p>
        </p:txBody>
      </p:sp>
      <p:sp>
        <p:nvSpPr>
          <p:cNvPr id="5" name="Text Placeholder 4">
            <a:extLst>
              <a:ext uri="{FF2B5EF4-FFF2-40B4-BE49-F238E27FC236}">
                <a16:creationId xmlns:a16="http://schemas.microsoft.com/office/drawing/2014/main" id="{8EDC43EA-F170-4337-2DA9-A6A2305CE8C6}"/>
              </a:ext>
            </a:extLst>
          </p:cNvPr>
          <p:cNvSpPr>
            <a:spLocks noGrp="1"/>
          </p:cNvSpPr>
          <p:nvPr>
            <p:ph type="body" sz="quarter" idx="19"/>
          </p:nvPr>
        </p:nvSpPr>
        <p:spPr>
          <a:xfrm>
            <a:off x="8669547" y="2187721"/>
            <a:ext cx="2018581" cy="642733"/>
          </a:xfrm>
          <a:solidFill>
            <a:schemeClr val="tx2">
              <a:lumMod val="20000"/>
              <a:lumOff val="80000"/>
            </a:schemeClr>
          </a:solidFill>
          <a:ln>
            <a:solidFill>
              <a:schemeClr val="tx1"/>
            </a:solidFill>
          </a:ln>
        </p:spPr>
        <p:txBody>
          <a:bodyPr>
            <a:normAutofit fontScale="92500"/>
          </a:bodyPr>
          <a:lstStyle/>
          <a:p>
            <a:pPr algn="ctr"/>
            <a:r>
              <a:rPr lang="en-GB" sz="1800" b="1" dirty="0">
                <a:solidFill>
                  <a:schemeClr val="accent2">
                    <a:lumMod val="50000"/>
                  </a:schemeClr>
                </a:solidFill>
                <a:latin typeface="+mn-lt"/>
              </a:rPr>
              <a:t>Non-return some RC rights</a:t>
            </a:r>
          </a:p>
        </p:txBody>
      </p:sp>
      <p:sp>
        <p:nvSpPr>
          <p:cNvPr id="6" name="Text Placeholder 5">
            <a:extLst>
              <a:ext uri="{FF2B5EF4-FFF2-40B4-BE49-F238E27FC236}">
                <a16:creationId xmlns:a16="http://schemas.microsoft.com/office/drawing/2014/main" id="{F6CDE5D8-17BF-1CD8-7ACC-4B1B30546C76}"/>
              </a:ext>
            </a:extLst>
          </p:cNvPr>
          <p:cNvSpPr>
            <a:spLocks noGrp="1"/>
          </p:cNvSpPr>
          <p:nvPr>
            <p:ph type="body" sz="quarter" idx="20"/>
          </p:nvPr>
        </p:nvSpPr>
        <p:spPr>
          <a:xfrm>
            <a:off x="8869941" y="1351850"/>
            <a:ext cx="1686805" cy="561547"/>
          </a:xfrm>
          <a:solidFill>
            <a:schemeClr val="tx2">
              <a:lumMod val="20000"/>
              <a:lumOff val="80000"/>
            </a:schemeClr>
          </a:solidFill>
          <a:ln>
            <a:solidFill>
              <a:schemeClr val="tx1"/>
            </a:solidFill>
          </a:ln>
        </p:spPr>
        <p:txBody>
          <a:bodyPr>
            <a:normAutofit lnSpcReduction="10000"/>
          </a:bodyPr>
          <a:lstStyle/>
          <a:p>
            <a:r>
              <a:rPr lang="en-GB" sz="1800" b="1" dirty="0">
                <a:solidFill>
                  <a:schemeClr val="accent2">
                    <a:lumMod val="50000"/>
                  </a:schemeClr>
                </a:solidFill>
                <a:latin typeface="+mn-lt"/>
              </a:rPr>
              <a:t>Non-return + RC rights</a:t>
            </a:r>
          </a:p>
        </p:txBody>
      </p:sp>
      <p:cxnSp>
        <p:nvCxnSpPr>
          <p:cNvPr id="9" name="Straight Connector 8">
            <a:extLst>
              <a:ext uri="{FF2B5EF4-FFF2-40B4-BE49-F238E27FC236}">
                <a16:creationId xmlns:a16="http://schemas.microsoft.com/office/drawing/2014/main" id="{E263D811-017A-BA04-F9B8-052DCEDCD953}"/>
              </a:ext>
            </a:extLst>
          </p:cNvPr>
          <p:cNvCxnSpPr>
            <a:cxnSpLocks/>
          </p:cNvCxnSpPr>
          <p:nvPr/>
        </p:nvCxnSpPr>
        <p:spPr>
          <a:xfrm>
            <a:off x="8246853" y="2979783"/>
            <a:ext cx="29329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921655-2381-4F82-1136-B7F3BD367798}"/>
              </a:ext>
            </a:extLst>
          </p:cNvPr>
          <p:cNvCxnSpPr>
            <a:cxnSpLocks/>
          </p:cNvCxnSpPr>
          <p:nvPr/>
        </p:nvCxnSpPr>
        <p:spPr>
          <a:xfrm>
            <a:off x="8669546" y="2029310"/>
            <a:ext cx="2018582"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783F2746-6C1D-813F-15B2-1956ADED4EE8}"/>
              </a:ext>
            </a:extLst>
          </p:cNvPr>
          <p:cNvGraphicFramePr>
            <a:graphicFrameLocks noGrp="1"/>
          </p:cNvGraphicFramePr>
          <p:nvPr>
            <p:extLst>
              <p:ext uri="{D42A27DB-BD31-4B8C-83A1-F6EECF244321}">
                <p14:modId xmlns:p14="http://schemas.microsoft.com/office/powerpoint/2010/main" val="2003014587"/>
              </p:ext>
            </p:extLst>
          </p:nvPr>
        </p:nvGraphicFramePr>
        <p:xfrm>
          <a:off x="903200" y="4361901"/>
          <a:ext cx="10707954" cy="1911460"/>
        </p:xfrm>
        <a:graphic>
          <a:graphicData uri="http://schemas.openxmlformats.org/drawingml/2006/table">
            <a:tbl>
              <a:tblPr firstRow="1" bandRow="1">
                <a:tableStyleId>{5C22544A-7EE6-4342-B048-85BDC9FD1C3A}</a:tableStyleId>
              </a:tblPr>
              <a:tblGrid>
                <a:gridCol w="3569318">
                  <a:extLst>
                    <a:ext uri="{9D8B030D-6E8A-4147-A177-3AD203B41FA5}">
                      <a16:colId xmlns:a16="http://schemas.microsoft.com/office/drawing/2014/main" val="1123341186"/>
                    </a:ext>
                  </a:extLst>
                </a:gridCol>
                <a:gridCol w="3569318">
                  <a:extLst>
                    <a:ext uri="{9D8B030D-6E8A-4147-A177-3AD203B41FA5}">
                      <a16:colId xmlns:a16="http://schemas.microsoft.com/office/drawing/2014/main" val="648299295"/>
                    </a:ext>
                  </a:extLst>
                </a:gridCol>
                <a:gridCol w="3569318">
                  <a:extLst>
                    <a:ext uri="{9D8B030D-6E8A-4147-A177-3AD203B41FA5}">
                      <a16:colId xmlns:a16="http://schemas.microsoft.com/office/drawing/2014/main" val="4011807452"/>
                    </a:ext>
                  </a:extLst>
                </a:gridCol>
              </a:tblGrid>
              <a:tr h="866765">
                <a:tc>
                  <a:txBody>
                    <a:bodyPr/>
                    <a:lstStyle/>
                    <a:p>
                      <a:pPr algn="ctr"/>
                      <a:r>
                        <a:rPr lang="en-GB" dirty="0"/>
                        <a:t>REFUGEE STATUS</a:t>
                      </a:r>
                    </a:p>
                  </a:txBody>
                  <a:tcPr anchor="ctr"/>
                </a:tc>
                <a:tc>
                  <a:txBody>
                    <a:bodyPr/>
                    <a:lstStyle/>
                    <a:p>
                      <a:pPr algn="ctr"/>
                      <a:r>
                        <a:rPr lang="en-GB" dirty="0"/>
                        <a:t>SUBSIDIARY PROTECTION</a:t>
                      </a:r>
                    </a:p>
                  </a:txBody>
                  <a:tcPr anchor="ctr"/>
                </a:tc>
                <a:tc>
                  <a:txBody>
                    <a:bodyPr/>
                    <a:lstStyle/>
                    <a:p>
                      <a:pPr algn="ctr"/>
                      <a:r>
                        <a:rPr lang="en-GB" dirty="0"/>
                        <a:t>NON-REFOULEMENT</a:t>
                      </a:r>
                    </a:p>
                  </a:txBody>
                  <a:tcPr anchor="ctr"/>
                </a:tc>
                <a:extLst>
                  <a:ext uri="{0D108BD9-81ED-4DB2-BD59-A6C34878D82A}">
                    <a16:rowId xmlns:a16="http://schemas.microsoft.com/office/drawing/2014/main" val="2345872078"/>
                  </a:ext>
                </a:extLst>
              </a:tr>
              <a:tr h="1044695">
                <a:tc>
                  <a:txBody>
                    <a:bodyPr/>
                    <a:lstStyle/>
                    <a:p>
                      <a:pPr algn="ctr"/>
                      <a:r>
                        <a:rPr lang="en-GB" dirty="0"/>
                        <a:t>INTERNATIONAL / REGIONAL REFUGEE LAW</a:t>
                      </a:r>
                    </a:p>
                  </a:txBody>
                  <a:tcPr anchor="ctr"/>
                </a:tc>
                <a:tc>
                  <a:txBody>
                    <a:bodyPr/>
                    <a:lstStyle/>
                    <a:p>
                      <a:pPr algn="ctr"/>
                      <a:r>
                        <a:rPr lang="en-GB" dirty="0"/>
                        <a:t>(REGIONAL)</a:t>
                      </a:r>
                    </a:p>
                    <a:p>
                      <a:pPr algn="ctr"/>
                      <a:r>
                        <a:rPr lang="en-GB" dirty="0"/>
                        <a:t>HUMAN RIGHTS LAW</a:t>
                      </a:r>
                    </a:p>
                  </a:txBody>
                  <a:tcPr anchor="ctr"/>
                </a:tc>
                <a:tc>
                  <a:txBody>
                    <a:bodyPr/>
                    <a:lstStyle/>
                    <a:p>
                      <a:pPr algn="ctr"/>
                      <a:r>
                        <a:rPr lang="en-GB" dirty="0"/>
                        <a:t>(INTERNATIONAL)</a:t>
                      </a:r>
                    </a:p>
                    <a:p>
                      <a:pPr algn="ctr"/>
                      <a:r>
                        <a:rPr lang="en-GB" dirty="0"/>
                        <a:t>HUMAN RIGHTS LAW</a:t>
                      </a:r>
                    </a:p>
                  </a:txBody>
                  <a:tcPr anchor="ctr"/>
                </a:tc>
                <a:extLst>
                  <a:ext uri="{0D108BD9-81ED-4DB2-BD59-A6C34878D82A}">
                    <a16:rowId xmlns:a16="http://schemas.microsoft.com/office/drawing/2014/main" val="1567644207"/>
                  </a:ext>
                </a:extLst>
              </a:tr>
            </a:tbl>
          </a:graphicData>
        </a:graphic>
      </p:graphicFrame>
      <p:sp>
        <p:nvSpPr>
          <p:cNvPr id="16" name="Arrow: Curved Down 15">
            <a:extLst>
              <a:ext uri="{FF2B5EF4-FFF2-40B4-BE49-F238E27FC236}">
                <a16:creationId xmlns:a16="http://schemas.microsoft.com/office/drawing/2014/main" id="{7C9D91AE-0B83-2D6F-DAD5-A9AEE6D03AC8}"/>
              </a:ext>
            </a:extLst>
          </p:cNvPr>
          <p:cNvSpPr/>
          <p:nvPr/>
        </p:nvSpPr>
        <p:spPr>
          <a:xfrm>
            <a:off x="3703323" y="3771846"/>
            <a:ext cx="1458931" cy="721760"/>
          </a:xfrm>
          <a:prstGeom prst="curvedDown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Curved Up 16">
            <a:extLst>
              <a:ext uri="{FF2B5EF4-FFF2-40B4-BE49-F238E27FC236}">
                <a16:creationId xmlns:a16="http://schemas.microsoft.com/office/drawing/2014/main" id="{70B12B31-9707-C1EB-FD73-208AE3186EDA}"/>
              </a:ext>
            </a:extLst>
          </p:cNvPr>
          <p:cNvSpPr/>
          <p:nvPr/>
        </p:nvSpPr>
        <p:spPr>
          <a:xfrm>
            <a:off x="7314823" y="6013147"/>
            <a:ext cx="1273608" cy="699556"/>
          </a:xfrm>
          <a:prstGeom prst="curvedUp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47330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237A-A571-84AF-86A7-F2267CAEF89C}"/>
              </a:ext>
            </a:extLst>
          </p:cNvPr>
          <p:cNvSpPr>
            <a:spLocks noGrp="1"/>
          </p:cNvSpPr>
          <p:nvPr>
            <p:ph type="title"/>
          </p:nvPr>
        </p:nvSpPr>
        <p:spPr/>
        <p:txBody>
          <a:bodyPr/>
          <a:lstStyle/>
          <a:p>
            <a:r>
              <a:rPr lang="en-GB" b="1" dirty="0">
                <a:latin typeface="+mn-lt"/>
              </a:rPr>
              <a:t>Week 9 Palestinian Refugees</a:t>
            </a:r>
          </a:p>
        </p:txBody>
      </p:sp>
      <p:sp>
        <p:nvSpPr>
          <p:cNvPr id="4" name="Text Placeholder 3">
            <a:extLst>
              <a:ext uri="{FF2B5EF4-FFF2-40B4-BE49-F238E27FC236}">
                <a16:creationId xmlns:a16="http://schemas.microsoft.com/office/drawing/2014/main" id="{1EDA3992-A422-008A-1236-D166AC2CFA93}"/>
              </a:ext>
            </a:extLst>
          </p:cNvPr>
          <p:cNvSpPr>
            <a:spLocks noGrp="1"/>
          </p:cNvSpPr>
          <p:nvPr>
            <p:ph type="body" sz="quarter" idx="18"/>
          </p:nvPr>
        </p:nvSpPr>
        <p:spPr>
          <a:xfrm>
            <a:off x="5987730" y="1298299"/>
            <a:ext cx="5271140" cy="567854"/>
          </a:xfrm>
        </p:spPr>
        <p:txBody>
          <a:bodyPr>
            <a:normAutofit/>
          </a:bodyPr>
          <a:lstStyle/>
          <a:p>
            <a:r>
              <a:rPr lang="en-GB" sz="2400" b="1" dirty="0">
                <a:latin typeface="+mn-lt"/>
              </a:rPr>
              <a:t>Prepare a Draft Advocacy Brief</a:t>
            </a:r>
          </a:p>
        </p:txBody>
      </p:sp>
      <p:sp>
        <p:nvSpPr>
          <p:cNvPr id="5" name="Text Placeholder 4">
            <a:extLst>
              <a:ext uri="{FF2B5EF4-FFF2-40B4-BE49-F238E27FC236}">
                <a16:creationId xmlns:a16="http://schemas.microsoft.com/office/drawing/2014/main" id="{FAA80CB7-A22C-602E-5E14-2A47BD724DE8}"/>
              </a:ext>
            </a:extLst>
          </p:cNvPr>
          <p:cNvSpPr>
            <a:spLocks noGrp="1"/>
          </p:cNvSpPr>
          <p:nvPr>
            <p:ph type="body" sz="quarter" idx="19"/>
          </p:nvPr>
        </p:nvSpPr>
        <p:spPr>
          <a:xfrm>
            <a:off x="6412860" y="1866153"/>
            <a:ext cx="4483740" cy="2551858"/>
          </a:xfrm>
        </p:spPr>
        <p:txBody>
          <a:bodyPr>
            <a:normAutofit/>
          </a:bodyPr>
          <a:lstStyle/>
          <a:p>
            <a:pPr marL="285750" indent="-285750">
              <a:buFont typeface="Arial" panose="020B0604020202020204" pitchFamily="34" charset="0"/>
              <a:buChar char="•"/>
            </a:pPr>
            <a:r>
              <a:rPr lang="en-GB" sz="2000" b="1" dirty="0">
                <a:latin typeface="+mn-lt"/>
              </a:rPr>
              <a:t>Three options for the case you will address</a:t>
            </a:r>
          </a:p>
          <a:p>
            <a:pPr marL="285750" indent="-285750">
              <a:buFont typeface="Arial" panose="020B0604020202020204" pitchFamily="34" charset="0"/>
              <a:buChar char="•"/>
            </a:pPr>
            <a:r>
              <a:rPr lang="en-GB" sz="2000" b="1" dirty="0">
                <a:latin typeface="+mn-lt"/>
              </a:rPr>
              <a:t>1 Page Max</a:t>
            </a:r>
          </a:p>
          <a:p>
            <a:pPr marL="285750" indent="-285750">
              <a:buFont typeface="Arial" panose="020B0604020202020204" pitchFamily="34" charset="0"/>
              <a:buChar char="•"/>
            </a:pPr>
            <a:r>
              <a:rPr lang="en-GB" sz="2000" b="1" dirty="0">
                <a:latin typeface="+mn-lt"/>
              </a:rPr>
              <a:t>Groups prepare same case will discuss together in class</a:t>
            </a:r>
          </a:p>
          <a:p>
            <a:pPr marL="285750" indent="-285750">
              <a:buFont typeface="Arial" panose="020B0604020202020204" pitchFamily="34" charset="0"/>
              <a:buChar char="•"/>
            </a:pPr>
            <a:r>
              <a:rPr lang="en-GB" sz="2000" b="1" dirty="0">
                <a:latin typeface="+mn-lt"/>
              </a:rPr>
              <a:t>Nominate speaker to present consolidated view</a:t>
            </a:r>
          </a:p>
        </p:txBody>
      </p:sp>
    </p:spTree>
    <p:extLst>
      <p:ext uri="{BB962C8B-B14F-4D97-AF65-F5344CB8AC3E}">
        <p14:creationId xmlns:p14="http://schemas.microsoft.com/office/powerpoint/2010/main" val="87277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835F61-3ED9-41E8-950C-33A3A0DF3A53}"/>
              </a:ext>
            </a:extLst>
          </p:cNvPr>
          <p:cNvSpPr/>
          <p:nvPr/>
        </p:nvSpPr>
        <p:spPr>
          <a:xfrm>
            <a:off x="1322405" y="833438"/>
            <a:ext cx="6389036" cy="5506402"/>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t>Article 1A(2) 1951 Refugee Convention [as modified by the 1967 Protocol]</a:t>
            </a:r>
          </a:p>
          <a:p>
            <a:pPr algn="ctr"/>
            <a:r>
              <a:rPr lang="en-GB" sz="2400" dirty="0"/>
              <a:t>‘A person who…owing to </a:t>
            </a:r>
            <a:r>
              <a:rPr lang="en-GB" sz="2400" b="1" u="sng" dirty="0">
                <a:solidFill>
                  <a:schemeClr val="accent1"/>
                </a:solidFill>
              </a:rPr>
              <a:t>well-founded fear </a:t>
            </a:r>
            <a:r>
              <a:rPr lang="en-GB" sz="2400" b="1" u="sng" dirty="0">
                <a:solidFill>
                  <a:srgbClr val="00B050"/>
                </a:solidFill>
              </a:rPr>
              <a:t>of being persecuted for</a:t>
            </a:r>
            <a:r>
              <a:rPr lang="en-GB" sz="2400" dirty="0"/>
              <a:t> </a:t>
            </a:r>
            <a:r>
              <a:rPr lang="en-GB" sz="2400" b="1" u="sng" dirty="0">
                <a:solidFill>
                  <a:srgbClr val="7030A0"/>
                </a:solidFill>
              </a:rPr>
              <a:t>reasons of race, religion, nationality, membership of a particular social group or political opinion</a:t>
            </a:r>
            <a:r>
              <a:rPr lang="en-GB" sz="2400" dirty="0"/>
              <a:t>, is </a:t>
            </a:r>
            <a:r>
              <a:rPr lang="en-GB" sz="2400" b="1" u="sng" dirty="0">
                <a:solidFill>
                  <a:srgbClr val="C00000"/>
                </a:solidFill>
              </a:rPr>
              <a:t>outside the country of his nationality </a:t>
            </a:r>
            <a:r>
              <a:rPr lang="en-GB" sz="2400" dirty="0"/>
              <a:t>and is </a:t>
            </a:r>
            <a:r>
              <a:rPr lang="en-GB" sz="2400" b="1" u="sng" dirty="0">
                <a:solidFill>
                  <a:srgbClr val="FF66CC"/>
                </a:solidFill>
              </a:rPr>
              <a:t>unable or, owing to such fear, is unwilling to avail himself of the protection</a:t>
            </a:r>
            <a:r>
              <a:rPr lang="en-GB" sz="2400" dirty="0"/>
              <a:t> </a:t>
            </a:r>
            <a:r>
              <a:rPr lang="en-GB" sz="2400" b="1" u="sng" dirty="0">
                <a:solidFill>
                  <a:srgbClr val="FF66CC"/>
                </a:solidFill>
              </a:rPr>
              <a:t>of that country</a:t>
            </a:r>
            <a:r>
              <a:rPr lang="en-GB" sz="2400" dirty="0"/>
              <a:t>; or who, not having a nationality and being outside the country of his former habitual residence as a result of such events, is unable or, owing to such fear is unwilling to return to it’</a:t>
            </a:r>
          </a:p>
        </p:txBody>
      </p:sp>
      <p:sp>
        <p:nvSpPr>
          <p:cNvPr id="6" name="Text Placeholder 3">
            <a:extLst>
              <a:ext uri="{FF2B5EF4-FFF2-40B4-BE49-F238E27FC236}">
                <a16:creationId xmlns:a16="http://schemas.microsoft.com/office/drawing/2014/main" id="{1953A07F-D543-F852-53D3-6E5C98CE92BB}"/>
              </a:ext>
            </a:extLst>
          </p:cNvPr>
          <p:cNvSpPr txBox="1">
            <a:spLocks/>
          </p:cNvSpPr>
          <p:nvPr/>
        </p:nvSpPr>
        <p:spPr>
          <a:xfrm>
            <a:off x="8305800" y="1375229"/>
            <a:ext cx="3520440" cy="1463040"/>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Are conflict-based refugees excluded by this definition?</a:t>
            </a:r>
          </a:p>
        </p:txBody>
      </p:sp>
      <p:sp>
        <p:nvSpPr>
          <p:cNvPr id="3" name="Text Placeholder 3">
            <a:extLst>
              <a:ext uri="{FF2B5EF4-FFF2-40B4-BE49-F238E27FC236}">
                <a16:creationId xmlns:a16="http://schemas.microsoft.com/office/drawing/2014/main" id="{9080A569-7A17-00A1-4522-FC0A0612043F}"/>
              </a:ext>
            </a:extLst>
          </p:cNvPr>
          <p:cNvSpPr txBox="1">
            <a:spLocks/>
          </p:cNvSpPr>
          <p:nvPr/>
        </p:nvSpPr>
        <p:spPr>
          <a:xfrm>
            <a:off x="8305800" y="2993572"/>
            <a:ext cx="3520440" cy="1463040"/>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What may be the barriers to recognition?</a:t>
            </a:r>
          </a:p>
        </p:txBody>
      </p:sp>
    </p:spTree>
    <p:extLst>
      <p:ext uri="{BB962C8B-B14F-4D97-AF65-F5344CB8AC3E}">
        <p14:creationId xmlns:p14="http://schemas.microsoft.com/office/powerpoint/2010/main" val="346436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33C8E76-CF90-6B51-7239-C8F91BA749BE}"/>
              </a:ext>
            </a:extLst>
          </p:cNvPr>
          <p:cNvSpPr>
            <a:spLocks noGrp="1"/>
          </p:cNvSpPr>
          <p:nvPr>
            <p:ph type="sldNum" sz="quarter" idx="12"/>
          </p:nvPr>
        </p:nvSpPr>
        <p:spPr/>
        <p:txBody>
          <a:bodyPr/>
          <a:lstStyle/>
          <a:p>
            <a:fld id="{B5CEABB6-07DC-46E8-9B57-56EC44A396E5}" type="slidenum">
              <a:rPr lang="en-US" smtClean="0"/>
              <a:pPr/>
              <a:t>4</a:t>
            </a:fld>
            <a:endParaRPr lang="en-US" dirty="0"/>
          </a:p>
        </p:txBody>
      </p:sp>
      <p:sp>
        <p:nvSpPr>
          <p:cNvPr id="15" name="Rectangle 14">
            <a:extLst>
              <a:ext uri="{FF2B5EF4-FFF2-40B4-BE49-F238E27FC236}">
                <a16:creationId xmlns:a16="http://schemas.microsoft.com/office/drawing/2014/main" id="{322C16EA-E0C9-0BE8-5D6E-C8E729D8DEC5}"/>
              </a:ext>
            </a:extLst>
          </p:cNvPr>
          <p:cNvSpPr/>
          <p:nvPr/>
        </p:nvSpPr>
        <p:spPr>
          <a:xfrm>
            <a:off x="1046119" y="1065853"/>
            <a:ext cx="10099764" cy="2239050"/>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Article 2, 19 Convention Governing the Specific Aspects of Refugee Problems in Africa (OAU)</a:t>
            </a:r>
          </a:p>
          <a:p>
            <a:pPr algn="ctr"/>
            <a:r>
              <a:rPr lang="en-GB" sz="2000" dirty="0"/>
              <a:t>‘…shall also apply to every person who, </a:t>
            </a:r>
            <a:r>
              <a:rPr lang="en-GB" sz="2000" b="1" u="sng" dirty="0"/>
              <a:t>owing to external aggression, occupation, foreign domination or events seriously disturbing public order </a:t>
            </a:r>
            <a:r>
              <a:rPr lang="en-GB" sz="2000" dirty="0"/>
              <a:t>in either part of the whole of his country of origin or nationality, is compelled to leave his place of habitual residence in order to seek refuge in another place outside his country of origin or nationality’</a:t>
            </a:r>
          </a:p>
        </p:txBody>
      </p:sp>
      <p:sp>
        <p:nvSpPr>
          <p:cNvPr id="2" name="Rectangle 1">
            <a:extLst>
              <a:ext uri="{FF2B5EF4-FFF2-40B4-BE49-F238E27FC236}">
                <a16:creationId xmlns:a16="http://schemas.microsoft.com/office/drawing/2014/main" id="{CCDC6086-E5AF-40DE-DAA1-2737ABDD08D1}"/>
              </a:ext>
            </a:extLst>
          </p:cNvPr>
          <p:cNvSpPr/>
          <p:nvPr/>
        </p:nvSpPr>
        <p:spPr>
          <a:xfrm>
            <a:off x="1046118" y="3429000"/>
            <a:ext cx="10099764" cy="2415347"/>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Conclusion 3, Cartagena Declaration on Refugees, Colloquium on the International Protection of Refugees in Central America, Mexico and Panama</a:t>
            </a:r>
          </a:p>
          <a:p>
            <a:pPr algn="ctr"/>
            <a:r>
              <a:rPr lang="en-GB" sz="2000" dirty="0"/>
              <a:t>‘…includes among refugees persons who have fled their country because their lives, safety or freedom have been threatened by </a:t>
            </a:r>
            <a:r>
              <a:rPr lang="en-GB" sz="2000" b="1" u="sng" dirty="0"/>
              <a:t>generalised violence, foreign aggression, internal conflicts</a:t>
            </a:r>
            <a:r>
              <a:rPr lang="en-GB" sz="2000" dirty="0"/>
              <a:t>, massive violation of human rights or other circumstances which have seriously disturbed public order.’</a:t>
            </a:r>
          </a:p>
        </p:txBody>
      </p:sp>
    </p:spTree>
    <p:extLst>
      <p:ext uri="{BB962C8B-B14F-4D97-AF65-F5344CB8AC3E}">
        <p14:creationId xmlns:p14="http://schemas.microsoft.com/office/powerpoint/2010/main" val="2547514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24C6-3264-3E3E-FC16-126B27FA80D7}"/>
              </a:ext>
            </a:extLst>
          </p:cNvPr>
          <p:cNvSpPr>
            <a:spLocks noGrp="1"/>
          </p:cNvSpPr>
          <p:nvPr>
            <p:ph type="title"/>
          </p:nvPr>
        </p:nvSpPr>
        <p:spPr>
          <a:xfrm>
            <a:off x="1295399" y="1362807"/>
            <a:ext cx="10173789" cy="2164164"/>
          </a:xfrm>
          <a:solidFill>
            <a:schemeClr val="accent2">
              <a:lumMod val="75000"/>
            </a:schemeClr>
          </a:solidFill>
          <a:ln>
            <a:solidFill>
              <a:schemeClr val="tx1"/>
            </a:solidFill>
          </a:ln>
        </p:spPr>
        <p:txBody>
          <a:bodyPr/>
          <a:lstStyle/>
          <a:p>
            <a:r>
              <a:rPr lang="en-GB" sz="3200" b="1" dirty="0">
                <a:latin typeface="+mn-lt"/>
              </a:rPr>
              <a:t>‘The second half of the 20</a:t>
            </a:r>
            <a:r>
              <a:rPr lang="en-GB" sz="3200" b="1" baseline="30000" dirty="0">
                <a:latin typeface="+mn-lt"/>
              </a:rPr>
              <a:t>th</a:t>
            </a:r>
            <a:r>
              <a:rPr lang="en-GB" sz="3200" b="1" dirty="0">
                <a:latin typeface="+mn-lt"/>
              </a:rPr>
              <a:t> century saw a steep rise in the number of internal armed conflicts and other forms of violent situations leading to mass displacement across borders’, </a:t>
            </a:r>
            <a:br>
              <a:rPr lang="en-GB" sz="3200" b="1" dirty="0">
                <a:latin typeface="+mn-lt"/>
              </a:rPr>
            </a:br>
            <a:r>
              <a:rPr lang="en-GB" sz="2000" b="1" dirty="0">
                <a:latin typeface="+mn-lt"/>
              </a:rPr>
              <a:t>UNHCR Roundtable Statement</a:t>
            </a:r>
            <a:endParaRPr lang="en-GB" sz="3200" b="1" dirty="0">
              <a:latin typeface="+mn-lt"/>
            </a:endParaRPr>
          </a:p>
        </p:txBody>
      </p:sp>
      <p:sp>
        <p:nvSpPr>
          <p:cNvPr id="3" name="Text Placeholder 2">
            <a:extLst>
              <a:ext uri="{FF2B5EF4-FFF2-40B4-BE49-F238E27FC236}">
                <a16:creationId xmlns:a16="http://schemas.microsoft.com/office/drawing/2014/main" id="{C14EA3C1-25DF-D2F9-0871-2AF24B127A7C}"/>
              </a:ext>
            </a:extLst>
          </p:cNvPr>
          <p:cNvSpPr>
            <a:spLocks noGrp="1"/>
          </p:cNvSpPr>
          <p:nvPr>
            <p:ph type="body" sz="quarter" idx="17"/>
          </p:nvPr>
        </p:nvSpPr>
        <p:spPr>
          <a:xfrm>
            <a:off x="4405002" y="3984208"/>
            <a:ext cx="2985267" cy="570336"/>
          </a:xfrm>
          <a:solidFill>
            <a:schemeClr val="accent1"/>
          </a:solidFill>
          <a:ln w="38100">
            <a:solidFill>
              <a:schemeClr val="bg2">
                <a:lumMod val="50000"/>
              </a:schemeClr>
            </a:solidFill>
          </a:ln>
        </p:spPr>
        <p:txBody>
          <a:bodyPr/>
          <a:lstStyle/>
          <a:p>
            <a:r>
              <a:rPr lang="en-GB" b="1" dirty="0">
                <a:latin typeface="+mn-lt"/>
              </a:rPr>
              <a:t>Blurring between combatants and civilians</a:t>
            </a:r>
          </a:p>
        </p:txBody>
      </p:sp>
      <p:sp>
        <p:nvSpPr>
          <p:cNvPr id="4" name="Text Placeholder 3">
            <a:extLst>
              <a:ext uri="{FF2B5EF4-FFF2-40B4-BE49-F238E27FC236}">
                <a16:creationId xmlns:a16="http://schemas.microsoft.com/office/drawing/2014/main" id="{B11388E9-D766-DFC7-04A3-E0CD610FD70B}"/>
              </a:ext>
            </a:extLst>
          </p:cNvPr>
          <p:cNvSpPr>
            <a:spLocks noGrp="1"/>
          </p:cNvSpPr>
          <p:nvPr>
            <p:ph type="body" sz="quarter" idx="18"/>
          </p:nvPr>
        </p:nvSpPr>
        <p:spPr>
          <a:xfrm>
            <a:off x="4405002" y="4727854"/>
            <a:ext cx="2985267" cy="567854"/>
          </a:xfrm>
          <a:solidFill>
            <a:schemeClr val="accent1"/>
          </a:solidFill>
          <a:ln w="38100">
            <a:solidFill>
              <a:schemeClr val="bg2">
                <a:lumMod val="50000"/>
              </a:schemeClr>
            </a:solidFill>
          </a:ln>
        </p:spPr>
        <p:txBody>
          <a:bodyPr/>
          <a:lstStyle/>
          <a:p>
            <a:r>
              <a:rPr lang="en-GB" b="1" dirty="0">
                <a:latin typeface="+mn-lt"/>
              </a:rPr>
              <a:t>‘coercive’ violence</a:t>
            </a:r>
          </a:p>
        </p:txBody>
      </p:sp>
      <p:sp>
        <p:nvSpPr>
          <p:cNvPr id="5" name="Text Placeholder 4">
            <a:extLst>
              <a:ext uri="{FF2B5EF4-FFF2-40B4-BE49-F238E27FC236}">
                <a16:creationId xmlns:a16="http://schemas.microsoft.com/office/drawing/2014/main" id="{B60B8EAC-4687-37CD-BFA3-83AE6E03B47E}"/>
              </a:ext>
            </a:extLst>
          </p:cNvPr>
          <p:cNvSpPr>
            <a:spLocks noGrp="1"/>
          </p:cNvSpPr>
          <p:nvPr>
            <p:ph type="body" sz="quarter" idx="19"/>
          </p:nvPr>
        </p:nvSpPr>
        <p:spPr>
          <a:solidFill>
            <a:schemeClr val="accent1"/>
          </a:solidFill>
          <a:ln w="38100">
            <a:solidFill>
              <a:schemeClr val="bg2">
                <a:lumMod val="50000"/>
              </a:schemeClr>
            </a:solidFill>
          </a:ln>
        </p:spPr>
        <p:txBody>
          <a:bodyPr/>
          <a:lstStyle/>
          <a:p>
            <a:r>
              <a:rPr lang="en-GB" b="1" dirty="0">
                <a:latin typeface="+mn-lt"/>
              </a:rPr>
              <a:t>Rise in non-international armed conflict</a:t>
            </a:r>
          </a:p>
        </p:txBody>
      </p:sp>
      <p:sp>
        <p:nvSpPr>
          <p:cNvPr id="6" name="Text Placeholder 5">
            <a:extLst>
              <a:ext uri="{FF2B5EF4-FFF2-40B4-BE49-F238E27FC236}">
                <a16:creationId xmlns:a16="http://schemas.microsoft.com/office/drawing/2014/main" id="{F885D757-7A07-37A7-7134-AE85752D93CC}"/>
              </a:ext>
            </a:extLst>
          </p:cNvPr>
          <p:cNvSpPr>
            <a:spLocks noGrp="1"/>
          </p:cNvSpPr>
          <p:nvPr>
            <p:ph type="body" sz="quarter" idx="20"/>
          </p:nvPr>
        </p:nvSpPr>
        <p:spPr>
          <a:solidFill>
            <a:schemeClr val="accent1"/>
          </a:solidFill>
          <a:ln w="38100">
            <a:solidFill>
              <a:schemeClr val="bg2">
                <a:lumMod val="50000"/>
              </a:schemeClr>
            </a:solidFill>
          </a:ln>
        </p:spPr>
        <p:txBody>
          <a:bodyPr/>
          <a:lstStyle/>
          <a:p>
            <a:r>
              <a:rPr lang="en-GB" b="1" dirty="0">
                <a:latin typeface="+mn-lt"/>
              </a:rPr>
              <a:t>Diversity of armed actors</a:t>
            </a:r>
          </a:p>
        </p:txBody>
      </p:sp>
      <p:sp>
        <p:nvSpPr>
          <p:cNvPr id="7" name="Text Placeholder 3">
            <a:extLst>
              <a:ext uri="{FF2B5EF4-FFF2-40B4-BE49-F238E27FC236}">
                <a16:creationId xmlns:a16="http://schemas.microsoft.com/office/drawing/2014/main" id="{EFCC5E0B-0085-19A2-2C2D-565FB9027EB6}"/>
              </a:ext>
            </a:extLst>
          </p:cNvPr>
          <p:cNvSpPr txBox="1">
            <a:spLocks/>
          </p:cNvSpPr>
          <p:nvPr/>
        </p:nvSpPr>
        <p:spPr>
          <a:xfrm>
            <a:off x="7786999" y="3994125"/>
            <a:ext cx="2985267" cy="567854"/>
          </a:xfrm>
          <a:prstGeom prst="rect">
            <a:avLst/>
          </a:prstGeom>
          <a:solidFill>
            <a:schemeClr val="accent1"/>
          </a:solidFill>
          <a:ln w="38100">
            <a:solidFill>
              <a:schemeClr val="bg2">
                <a:lumMod val="50000"/>
              </a:schemeClr>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spc="150" baseline="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latin typeface="+mn-lt"/>
              </a:rPr>
              <a:t>Urban conflict</a:t>
            </a:r>
          </a:p>
        </p:txBody>
      </p:sp>
      <p:sp>
        <p:nvSpPr>
          <p:cNvPr id="8" name="Text Placeholder 3">
            <a:extLst>
              <a:ext uri="{FF2B5EF4-FFF2-40B4-BE49-F238E27FC236}">
                <a16:creationId xmlns:a16="http://schemas.microsoft.com/office/drawing/2014/main" id="{97FCD58F-232C-9A5D-6BFF-610BAFB28625}"/>
              </a:ext>
            </a:extLst>
          </p:cNvPr>
          <p:cNvSpPr txBox="1">
            <a:spLocks/>
          </p:cNvSpPr>
          <p:nvPr/>
        </p:nvSpPr>
        <p:spPr>
          <a:xfrm>
            <a:off x="4642072" y="5417900"/>
            <a:ext cx="6827115" cy="1157561"/>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What elements of the Convention definition creates barriers to recognising those who are displaced due to armed conflicts?</a:t>
            </a:r>
          </a:p>
        </p:txBody>
      </p:sp>
    </p:spTree>
    <p:extLst>
      <p:ext uri="{BB962C8B-B14F-4D97-AF65-F5344CB8AC3E}">
        <p14:creationId xmlns:p14="http://schemas.microsoft.com/office/powerpoint/2010/main" val="94450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0E4204E1-299A-B23C-B3FE-650E5D2484C9}"/>
              </a:ext>
            </a:extLst>
          </p:cNvPr>
          <p:cNvPicPr>
            <a:picLocks noChangeAspect="1"/>
          </p:cNvPicPr>
          <p:nvPr/>
        </p:nvPicPr>
        <p:blipFill rotWithShape="1">
          <a:blip r:embed="rId2">
            <a:extLst>
              <a:ext uri="{28A0092B-C50C-407E-A947-70E740481C1C}">
                <a14:useLocalDpi xmlns:a14="http://schemas.microsoft.com/office/drawing/2010/main" val="0"/>
              </a:ext>
            </a:extLst>
          </a:blip>
          <a:srcRect l="10871" t="35656" r="42023" b="11160"/>
          <a:stretch/>
        </p:blipFill>
        <p:spPr>
          <a:xfrm>
            <a:off x="226030" y="154112"/>
            <a:ext cx="7733171" cy="4530904"/>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069D405B-F9F3-AB0A-30D5-8BDFD07C3FC4}"/>
              </a:ext>
            </a:extLst>
          </p:cNvPr>
          <p:cNvPicPr>
            <a:picLocks noChangeAspect="1"/>
          </p:cNvPicPr>
          <p:nvPr/>
        </p:nvPicPr>
        <p:blipFill rotWithShape="1">
          <a:blip r:embed="rId3">
            <a:extLst>
              <a:ext uri="{28A0092B-C50C-407E-A947-70E740481C1C}">
                <a14:useLocalDpi xmlns:a14="http://schemas.microsoft.com/office/drawing/2010/main" val="0"/>
              </a:ext>
            </a:extLst>
          </a:blip>
          <a:srcRect l="12050" t="38652" r="40507" b="33932"/>
          <a:stretch/>
        </p:blipFill>
        <p:spPr>
          <a:xfrm>
            <a:off x="226030" y="4613096"/>
            <a:ext cx="7733171" cy="2090792"/>
          </a:xfrm>
          <a:prstGeom prst="rect">
            <a:avLst/>
          </a:prstGeom>
        </p:spPr>
      </p:pic>
      <p:sp>
        <p:nvSpPr>
          <p:cNvPr id="7" name="TextBox 6">
            <a:extLst>
              <a:ext uri="{FF2B5EF4-FFF2-40B4-BE49-F238E27FC236}">
                <a16:creationId xmlns:a16="http://schemas.microsoft.com/office/drawing/2014/main" id="{D9FC57C6-5252-BDA6-B20E-49C7BD849EA6}"/>
              </a:ext>
            </a:extLst>
          </p:cNvPr>
          <p:cNvSpPr txBox="1"/>
          <p:nvPr/>
        </p:nvSpPr>
        <p:spPr>
          <a:xfrm>
            <a:off x="8332342" y="158393"/>
            <a:ext cx="3554858" cy="6463308"/>
          </a:xfrm>
          <a:prstGeom prst="rect">
            <a:avLst/>
          </a:prstGeom>
          <a:solidFill>
            <a:schemeClr val="accent1">
              <a:lumMod val="75000"/>
            </a:schemeClr>
          </a:solidFill>
        </p:spPr>
        <p:txBody>
          <a:bodyPr wrap="square" rtlCol="0">
            <a:spAutoFit/>
          </a:bodyPr>
          <a:lstStyle/>
          <a:p>
            <a:r>
              <a:rPr lang="en-GB" b="1" dirty="0">
                <a:solidFill>
                  <a:schemeClr val="bg1"/>
                </a:solidFill>
              </a:rPr>
              <a:t>Applications of the 1951 Convention</a:t>
            </a:r>
          </a:p>
          <a:p>
            <a:endParaRPr lang="en-GB" b="1" dirty="0">
              <a:solidFill>
                <a:schemeClr val="bg1"/>
              </a:solidFill>
            </a:endParaRPr>
          </a:p>
          <a:p>
            <a:r>
              <a:rPr lang="en-GB" i="1" dirty="0">
                <a:solidFill>
                  <a:schemeClr val="bg1"/>
                </a:solidFill>
              </a:rPr>
              <a:t>R v SSHD, ex </a:t>
            </a:r>
            <a:r>
              <a:rPr lang="en-GB" i="1" dirty="0" err="1">
                <a:solidFill>
                  <a:schemeClr val="bg1"/>
                </a:solidFill>
              </a:rPr>
              <a:t>parte</a:t>
            </a:r>
            <a:r>
              <a:rPr lang="en-GB" i="1" dirty="0">
                <a:solidFill>
                  <a:schemeClr val="bg1"/>
                </a:solidFill>
              </a:rPr>
              <a:t> Adan, Ex </a:t>
            </a:r>
            <a:r>
              <a:rPr lang="en-GB" i="1" dirty="0" err="1">
                <a:solidFill>
                  <a:schemeClr val="bg1"/>
                </a:solidFill>
              </a:rPr>
              <a:t>parte</a:t>
            </a:r>
            <a:r>
              <a:rPr lang="en-GB" i="1" dirty="0">
                <a:solidFill>
                  <a:schemeClr val="bg1"/>
                </a:solidFill>
              </a:rPr>
              <a:t> </a:t>
            </a:r>
            <a:r>
              <a:rPr lang="en-GB" i="1" dirty="0" err="1">
                <a:solidFill>
                  <a:schemeClr val="bg1"/>
                </a:solidFill>
              </a:rPr>
              <a:t>Aitseguer</a:t>
            </a:r>
            <a:r>
              <a:rPr lang="en-GB" i="1" dirty="0">
                <a:solidFill>
                  <a:schemeClr val="bg1"/>
                </a:solidFill>
              </a:rPr>
              <a:t> </a:t>
            </a:r>
            <a:r>
              <a:rPr lang="en-GB" dirty="0">
                <a:solidFill>
                  <a:schemeClr val="bg1"/>
                </a:solidFill>
              </a:rPr>
              <a:t>[2000] guidance on Somalia, ‘a state of war exists it is not enough for an asylum-seeker to show that he would be at risk if he were returned to his country. He must be able to show a </a:t>
            </a:r>
            <a:r>
              <a:rPr lang="en-GB" b="1" dirty="0">
                <a:solidFill>
                  <a:schemeClr val="bg1"/>
                </a:solidFill>
              </a:rPr>
              <a:t>differential impact</a:t>
            </a:r>
            <a:r>
              <a:rPr lang="en-GB" dirty="0">
                <a:solidFill>
                  <a:schemeClr val="bg1"/>
                </a:solidFill>
              </a:rPr>
              <a:t>. In other words, he must show fear of persecution for Convention reasons over and above the ordinary risks of clan warfare.’</a:t>
            </a:r>
            <a:endParaRPr lang="en-GB" i="1" dirty="0">
              <a:solidFill>
                <a:schemeClr val="bg1"/>
              </a:solidFill>
            </a:endParaRPr>
          </a:p>
          <a:p>
            <a:endParaRPr lang="en-GB" dirty="0">
              <a:solidFill>
                <a:schemeClr val="bg1"/>
              </a:solidFill>
            </a:endParaRPr>
          </a:p>
          <a:p>
            <a:r>
              <a:rPr lang="en-GB" dirty="0">
                <a:solidFill>
                  <a:schemeClr val="bg1"/>
                </a:solidFill>
              </a:rPr>
              <a:t>Fail to recognise the following groups:</a:t>
            </a:r>
          </a:p>
          <a:p>
            <a:pPr marL="285750" indent="-285750">
              <a:buFont typeface="Arial" panose="020B0604020202020204" pitchFamily="34" charset="0"/>
              <a:buChar char="•"/>
            </a:pPr>
            <a:r>
              <a:rPr lang="en-GB" dirty="0">
                <a:solidFill>
                  <a:schemeClr val="bg1"/>
                </a:solidFill>
              </a:rPr>
              <a:t>Women and children with a WFF sexual violence;</a:t>
            </a:r>
          </a:p>
          <a:p>
            <a:pPr marL="285750" indent="-285750">
              <a:buFont typeface="Arial" panose="020B0604020202020204" pitchFamily="34" charset="0"/>
              <a:buChar char="•"/>
            </a:pPr>
            <a:r>
              <a:rPr lang="en-GB" dirty="0">
                <a:solidFill>
                  <a:schemeClr val="bg1"/>
                </a:solidFill>
              </a:rPr>
              <a:t>Children and young men with WFF forcible recruitment;</a:t>
            </a:r>
          </a:p>
          <a:p>
            <a:pPr marL="285750" indent="-285750">
              <a:buFont typeface="Arial" panose="020B0604020202020204" pitchFamily="34" charset="0"/>
              <a:buChar char="•"/>
            </a:pPr>
            <a:r>
              <a:rPr lang="en-GB" dirty="0">
                <a:solidFill>
                  <a:schemeClr val="bg1"/>
                </a:solidFill>
              </a:rPr>
              <a:t>Doctors and academics.</a:t>
            </a:r>
          </a:p>
        </p:txBody>
      </p:sp>
    </p:spTree>
    <p:extLst>
      <p:ext uri="{BB962C8B-B14F-4D97-AF65-F5344CB8AC3E}">
        <p14:creationId xmlns:p14="http://schemas.microsoft.com/office/powerpoint/2010/main" val="33449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236663" y="513822"/>
            <a:ext cx="9956799" cy="984032"/>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mn-lt"/>
              </a:rPr>
              <a:t>WELL-FOUNDED FEAR</a:t>
            </a:r>
            <a:endParaRPr lang="en-GB" b="1" dirty="0"/>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2" y="1581151"/>
            <a:ext cx="6702794" cy="2062256"/>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1800" b="1" dirty="0">
                <a:solidFill>
                  <a:schemeClr val="bg1">
                    <a:lumMod val="95000"/>
                  </a:schemeClr>
                </a:solidFill>
              </a:rPr>
              <a:t>Burden of Proof</a:t>
            </a:r>
          </a:p>
          <a:p>
            <a:pPr marL="457200" indent="-457200">
              <a:lnSpc>
                <a:spcPct val="120000"/>
              </a:lnSpc>
              <a:buFont typeface="Arial" panose="020B0604020202020204" pitchFamily="34" charset="0"/>
              <a:buChar char="•"/>
            </a:pPr>
            <a:r>
              <a:rPr lang="en-GB" sz="1400" b="1" dirty="0">
                <a:solidFill>
                  <a:schemeClr val="bg1">
                    <a:lumMod val="95000"/>
                  </a:schemeClr>
                </a:solidFill>
              </a:rPr>
              <a:t>Shared between applicant and state of asylum;</a:t>
            </a:r>
          </a:p>
          <a:p>
            <a:pPr marL="457200" indent="-457200">
              <a:lnSpc>
                <a:spcPct val="120000"/>
              </a:lnSpc>
              <a:buFont typeface="Arial" panose="020B0604020202020204" pitchFamily="34" charset="0"/>
              <a:buChar char="•"/>
            </a:pPr>
            <a:r>
              <a:rPr lang="en-GB" sz="1400" b="1" dirty="0">
                <a:solidFill>
                  <a:schemeClr val="bg1">
                    <a:lumMod val="95000"/>
                  </a:schemeClr>
                </a:solidFill>
              </a:rPr>
              <a:t>Duty of cooperation, benefit of the doubt (not adversarial)</a:t>
            </a:r>
          </a:p>
          <a:p>
            <a:pPr>
              <a:lnSpc>
                <a:spcPct val="120000"/>
              </a:lnSpc>
            </a:pPr>
            <a:r>
              <a:rPr lang="en-GB" sz="1800" b="1" dirty="0">
                <a:solidFill>
                  <a:schemeClr val="bg1">
                    <a:lumMod val="95000"/>
                  </a:schemeClr>
                </a:solidFill>
              </a:rPr>
              <a:t>Standard of Proof</a:t>
            </a:r>
          </a:p>
          <a:p>
            <a:pPr marL="457200" indent="-457200">
              <a:lnSpc>
                <a:spcPct val="120000"/>
              </a:lnSpc>
              <a:buFont typeface="Arial" panose="020B0604020202020204" pitchFamily="34" charset="0"/>
              <a:buChar char="•"/>
            </a:pPr>
            <a:r>
              <a:rPr lang="en-GB" sz="1400" b="1" dirty="0">
                <a:solidFill>
                  <a:schemeClr val="bg1">
                    <a:lumMod val="95000"/>
                  </a:schemeClr>
                </a:solidFill>
              </a:rPr>
              <a:t>Reasonable degree or likelihood, OR more likely than not</a:t>
            </a:r>
          </a:p>
          <a:p>
            <a:pPr marL="457200" indent="-457200">
              <a:lnSpc>
                <a:spcPct val="120000"/>
              </a:lnSpc>
              <a:buFont typeface="Arial" panose="020B0604020202020204" pitchFamily="34" charset="0"/>
              <a:buChar char="•"/>
            </a:pPr>
            <a:r>
              <a:rPr lang="en-GB" sz="1400" b="1" dirty="0">
                <a:solidFill>
                  <a:schemeClr val="bg1">
                    <a:lumMod val="95000"/>
                  </a:schemeClr>
                </a:solidFill>
              </a:rPr>
              <a:t>‘real risk’ of prospective harm</a:t>
            </a:r>
          </a:p>
        </p:txBody>
      </p:sp>
      <p:sp>
        <p:nvSpPr>
          <p:cNvPr id="8" name="Title 1">
            <a:extLst>
              <a:ext uri="{FF2B5EF4-FFF2-40B4-BE49-F238E27FC236}">
                <a16:creationId xmlns:a16="http://schemas.microsoft.com/office/drawing/2014/main" id="{E67F2885-447B-7F49-AA19-B2C5A6456657}"/>
              </a:ext>
            </a:extLst>
          </p:cNvPr>
          <p:cNvSpPr txBox="1">
            <a:spLocks/>
          </p:cNvSpPr>
          <p:nvPr/>
        </p:nvSpPr>
        <p:spPr>
          <a:xfrm>
            <a:off x="1309091" y="3726704"/>
            <a:ext cx="9884371" cy="1847849"/>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1800" i="1" dirty="0">
                <a:solidFill>
                  <a:schemeClr val="bg1"/>
                </a:solidFill>
              </a:rPr>
              <a:t>R v SSHD, ex </a:t>
            </a:r>
            <a:r>
              <a:rPr lang="en-GB" sz="1800" i="1" dirty="0" err="1">
                <a:solidFill>
                  <a:schemeClr val="bg1"/>
                </a:solidFill>
              </a:rPr>
              <a:t>parte</a:t>
            </a:r>
            <a:r>
              <a:rPr lang="en-GB" sz="1800" i="1" dirty="0">
                <a:solidFill>
                  <a:schemeClr val="bg1"/>
                </a:solidFill>
              </a:rPr>
              <a:t> Adan, Ex </a:t>
            </a:r>
            <a:r>
              <a:rPr lang="en-GB" sz="1800" i="1" dirty="0" err="1">
                <a:solidFill>
                  <a:schemeClr val="bg1"/>
                </a:solidFill>
              </a:rPr>
              <a:t>parte</a:t>
            </a:r>
            <a:r>
              <a:rPr lang="en-GB" sz="1800" i="1" dirty="0">
                <a:solidFill>
                  <a:schemeClr val="bg1"/>
                </a:solidFill>
              </a:rPr>
              <a:t> </a:t>
            </a:r>
            <a:r>
              <a:rPr lang="en-GB" sz="1800" i="1" dirty="0" err="1">
                <a:solidFill>
                  <a:schemeClr val="bg1"/>
                </a:solidFill>
              </a:rPr>
              <a:t>Aitseguer</a:t>
            </a:r>
            <a:r>
              <a:rPr lang="en-GB" sz="1800" i="1" dirty="0">
                <a:solidFill>
                  <a:schemeClr val="bg1"/>
                </a:solidFill>
              </a:rPr>
              <a:t> </a:t>
            </a:r>
            <a:r>
              <a:rPr lang="en-GB" sz="1800" dirty="0">
                <a:solidFill>
                  <a:schemeClr val="bg1"/>
                </a:solidFill>
              </a:rPr>
              <a:t>[2000]</a:t>
            </a:r>
            <a:endParaRPr lang="en-GB" sz="1800" dirty="0"/>
          </a:p>
          <a:p>
            <a:pPr marL="457200" indent="-457200">
              <a:lnSpc>
                <a:spcPct val="120000"/>
              </a:lnSpc>
              <a:buFont typeface="Arial" panose="020B0604020202020204" pitchFamily="34" charset="0"/>
              <a:buChar char="•"/>
            </a:pPr>
            <a:r>
              <a:rPr lang="en-GB" sz="1800" dirty="0"/>
              <a:t>Required a higher level of risk than in times of peace, differentiated risk</a:t>
            </a:r>
          </a:p>
          <a:p>
            <a:pPr>
              <a:lnSpc>
                <a:spcPct val="120000"/>
              </a:lnSpc>
            </a:pPr>
            <a:r>
              <a:rPr lang="en-GB" sz="1800" i="1" dirty="0"/>
              <a:t>Mohamed v Ashcroft</a:t>
            </a:r>
            <a:r>
              <a:rPr lang="en-GB" sz="1800" dirty="0"/>
              <a:t>, 396 F. 3d, 1006 (8</a:t>
            </a:r>
            <a:r>
              <a:rPr lang="en-GB" sz="1800" baseline="30000" dirty="0"/>
              <a:t>th</a:t>
            </a:r>
            <a:r>
              <a:rPr lang="en-GB" sz="1800" dirty="0"/>
              <a:t> Circuit. 2005)</a:t>
            </a:r>
            <a:endParaRPr lang="en-GB" sz="1800" i="1" dirty="0"/>
          </a:p>
          <a:p>
            <a:pPr marL="457200" indent="-457200">
              <a:lnSpc>
                <a:spcPct val="120000"/>
              </a:lnSpc>
              <a:buFont typeface="Arial" panose="020B0604020202020204" pitchFamily="34" charset="0"/>
              <a:buChar char="•"/>
            </a:pPr>
            <a:r>
              <a:rPr lang="en-GB" sz="1800" dirty="0"/>
              <a:t>‘the harm suffered must be particularised to the individual…Harm arising from general conditions such as anarchy, civil war, or mob violence will not ordinarily support a claim of persecution’</a:t>
            </a:r>
          </a:p>
        </p:txBody>
      </p:sp>
      <p:sp>
        <p:nvSpPr>
          <p:cNvPr id="2" name="Title 1">
            <a:extLst>
              <a:ext uri="{FF2B5EF4-FFF2-40B4-BE49-F238E27FC236}">
                <a16:creationId xmlns:a16="http://schemas.microsoft.com/office/drawing/2014/main" id="{6C8458C0-66C3-7491-2926-5EC57107FC4D}"/>
              </a:ext>
            </a:extLst>
          </p:cNvPr>
          <p:cNvSpPr txBox="1">
            <a:spLocks/>
          </p:cNvSpPr>
          <p:nvPr/>
        </p:nvSpPr>
        <p:spPr>
          <a:xfrm>
            <a:off x="1309091" y="5657850"/>
            <a:ext cx="9884371" cy="968712"/>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GB" sz="2000" dirty="0"/>
              <a:t>Different approaches in Canada (</a:t>
            </a:r>
            <a:r>
              <a:rPr lang="en-GB" sz="2000" i="1" dirty="0" err="1"/>
              <a:t>Prophete</a:t>
            </a:r>
            <a:r>
              <a:rPr lang="en-GB" sz="2000" i="1" dirty="0"/>
              <a:t> v Canada</a:t>
            </a:r>
            <a:r>
              <a:rPr lang="en-GB" sz="2000" dirty="0"/>
              <a:t>, 2008), Australia (</a:t>
            </a:r>
            <a:r>
              <a:rPr lang="en-GB" sz="2000" i="1" dirty="0"/>
              <a:t>Haji Ibrahim</a:t>
            </a:r>
            <a:r>
              <a:rPr lang="en-GB" sz="2000" dirty="0"/>
              <a:t>, 2000 – indirect discrimination), and New Zealand (Refugee Appeal No 76551, 2010)</a:t>
            </a:r>
          </a:p>
        </p:txBody>
      </p:sp>
      <p:sp>
        <p:nvSpPr>
          <p:cNvPr id="5" name="Title 1">
            <a:extLst>
              <a:ext uri="{FF2B5EF4-FFF2-40B4-BE49-F238E27FC236}">
                <a16:creationId xmlns:a16="http://schemas.microsoft.com/office/drawing/2014/main" id="{7A98D431-54F4-DD74-6230-043EF80CEA2E}"/>
              </a:ext>
            </a:extLst>
          </p:cNvPr>
          <p:cNvSpPr txBox="1">
            <a:spLocks/>
          </p:cNvSpPr>
          <p:nvPr/>
        </p:nvSpPr>
        <p:spPr>
          <a:xfrm>
            <a:off x="8074393" y="1581151"/>
            <a:ext cx="3119069" cy="2062256"/>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57200" indent="-457200">
              <a:lnSpc>
                <a:spcPct val="120000"/>
              </a:lnSpc>
              <a:buFont typeface="Arial" panose="020B0604020202020204" pitchFamily="34" charset="0"/>
              <a:buChar char="•"/>
            </a:pPr>
            <a:r>
              <a:rPr lang="en-GB" sz="1600" b="1" dirty="0">
                <a:solidFill>
                  <a:schemeClr val="bg1">
                    <a:lumMod val="95000"/>
                  </a:schemeClr>
                </a:solidFill>
              </a:rPr>
              <a:t>Credibility Assessment</a:t>
            </a:r>
          </a:p>
          <a:p>
            <a:pPr marL="457200" indent="-457200">
              <a:lnSpc>
                <a:spcPct val="120000"/>
              </a:lnSpc>
              <a:buFont typeface="Arial" panose="020B0604020202020204" pitchFamily="34" charset="0"/>
              <a:buChar char="•"/>
            </a:pPr>
            <a:r>
              <a:rPr lang="en-GB" sz="1600" b="1" dirty="0">
                <a:solidFill>
                  <a:schemeClr val="bg1">
                    <a:lumMod val="95000"/>
                  </a:schemeClr>
                </a:solidFill>
              </a:rPr>
              <a:t>Country of origin information</a:t>
            </a:r>
          </a:p>
          <a:p>
            <a:pPr marL="457200" indent="-457200">
              <a:lnSpc>
                <a:spcPct val="120000"/>
              </a:lnSpc>
              <a:buFont typeface="Arial" panose="020B0604020202020204" pitchFamily="34" charset="0"/>
              <a:buChar char="•"/>
            </a:pPr>
            <a:r>
              <a:rPr lang="en-GB" sz="1600" b="1" dirty="0">
                <a:solidFill>
                  <a:schemeClr val="bg1">
                    <a:lumMod val="95000"/>
                  </a:schemeClr>
                </a:solidFill>
              </a:rPr>
              <a:t>Expert evidence</a:t>
            </a:r>
          </a:p>
        </p:txBody>
      </p:sp>
    </p:spTree>
    <p:extLst>
      <p:ext uri="{BB962C8B-B14F-4D97-AF65-F5344CB8AC3E}">
        <p14:creationId xmlns:p14="http://schemas.microsoft.com/office/powerpoint/2010/main" val="138409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236663" y="513822"/>
            <a:ext cx="9956799" cy="755432"/>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Persecution</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1417334"/>
            <a:ext cx="9884371" cy="1533385"/>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2400" b="1" dirty="0"/>
              <a:t>No definition in Refugee Convention; threats to life or freedom, serious human rights violations, including torture or inhuman or degrading treatment, other forms of serious harm</a:t>
            </a:r>
          </a:p>
          <a:p>
            <a:pPr marL="342900" indent="-342900">
              <a:lnSpc>
                <a:spcPct val="120000"/>
              </a:lnSpc>
              <a:buFont typeface="Arial" panose="020B0604020202020204" pitchFamily="34" charset="0"/>
              <a:buChar char="•"/>
            </a:pPr>
            <a:r>
              <a:rPr lang="en-GB" sz="2400" dirty="0"/>
              <a:t>Consider the repetition, repeatability, duration, and severity of harm </a:t>
            </a:r>
          </a:p>
        </p:txBody>
      </p:sp>
      <p:sp>
        <p:nvSpPr>
          <p:cNvPr id="8" name="Title 1">
            <a:extLst>
              <a:ext uri="{FF2B5EF4-FFF2-40B4-BE49-F238E27FC236}">
                <a16:creationId xmlns:a16="http://schemas.microsoft.com/office/drawing/2014/main" id="{E67F2885-447B-7F49-AA19-B2C5A6456657}"/>
              </a:ext>
            </a:extLst>
          </p:cNvPr>
          <p:cNvSpPr txBox="1">
            <a:spLocks/>
          </p:cNvSpPr>
          <p:nvPr/>
        </p:nvSpPr>
        <p:spPr>
          <a:xfrm>
            <a:off x="1309091" y="3098799"/>
            <a:ext cx="9884371" cy="2032001"/>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1800" dirty="0"/>
              <a:t>The relevance of IHL</a:t>
            </a:r>
          </a:p>
          <a:p>
            <a:pPr marL="457200" indent="-457200">
              <a:lnSpc>
                <a:spcPct val="120000"/>
              </a:lnSpc>
              <a:buFont typeface="Arial" panose="020B0604020202020204" pitchFamily="34" charset="0"/>
              <a:buChar char="•"/>
            </a:pPr>
            <a:r>
              <a:rPr lang="en-GB" sz="1800" dirty="0"/>
              <a:t>IHL and HRL help determine whether harms are sufficiently serious constitute persecution</a:t>
            </a:r>
          </a:p>
          <a:p>
            <a:pPr marL="457200" indent="-457200">
              <a:lnSpc>
                <a:spcPct val="120000"/>
              </a:lnSpc>
              <a:buFont typeface="Arial" panose="020B0604020202020204" pitchFamily="34" charset="0"/>
              <a:buChar char="•"/>
            </a:pPr>
            <a:r>
              <a:rPr lang="en-GB" sz="1800" dirty="0"/>
              <a:t>IHL also delineates violence that is permissible in armed conflict, may not be for purpose of refugee law; 1996 Joint Position of the Council of the EU</a:t>
            </a:r>
          </a:p>
        </p:txBody>
      </p:sp>
      <p:sp>
        <p:nvSpPr>
          <p:cNvPr id="2" name="Title 1">
            <a:extLst>
              <a:ext uri="{FF2B5EF4-FFF2-40B4-BE49-F238E27FC236}">
                <a16:creationId xmlns:a16="http://schemas.microsoft.com/office/drawing/2014/main" id="{6C8458C0-66C3-7491-2926-5EC57107FC4D}"/>
              </a:ext>
            </a:extLst>
          </p:cNvPr>
          <p:cNvSpPr txBox="1">
            <a:spLocks/>
          </p:cNvSpPr>
          <p:nvPr/>
        </p:nvSpPr>
        <p:spPr>
          <a:xfrm>
            <a:off x="1309091" y="5278880"/>
            <a:ext cx="9884371" cy="1065298"/>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GB" sz="2000" dirty="0"/>
              <a:t>IHL </a:t>
            </a:r>
            <a:r>
              <a:rPr lang="en-GB" sz="2000" b="1" dirty="0"/>
              <a:t>only provide interpretative guidance if a situation of armed conflict. Why is this an issue?</a:t>
            </a:r>
            <a:endParaRPr lang="en-GB" sz="2000" dirty="0"/>
          </a:p>
        </p:txBody>
      </p:sp>
    </p:spTree>
    <p:extLst>
      <p:ext uri="{BB962C8B-B14F-4D97-AF65-F5344CB8AC3E}">
        <p14:creationId xmlns:p14="http://schemas.microsoft.com/office/powerpoint/2010/main" val="163383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236663" y="513822"/>
            <a:ext cx="9956799" cy="755432"/>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Persecution and IHL</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1417334"/>
            <a:ext cx="9884371" cy="1533385"/>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42900" indent="-342900">
              <a:lnSpc>
                <a:spcPct val="120000"/>
              </a:lnSpc>
              <a:buFont typeface="Arial" panose="020B0604020202020204" pitchFamily="34" charset="0"/>
              <a:buChar char="•"/>
            </a:pPr>
            <a:r>
              <a:rPr lang="en-GB" sz="2000" dirty="0"/>
              <a:t>IHL is a question of fact, IRL forward-looking</a:t>
            </a:r>
          </a:p>
          <a:p>
            <a:pPr marL="342900" indent="-342900">
              <a:lnSpc>
                <a:spcPct val="120000"/>
              </a:lnSpc>
              <a:buFont typeface="Arial" panose="020B0604020202020204" pitchFamily="34" charset="0"/>
              <a:buChar char="•"/>
            </a:pPr>
            <a:r>
              <a:rPr lang="en-GB" sz="2000" dirty="0"/>
              <a:t>Risk that classification distort from the refugee status determination process</a:t>
            </a:r>
          </a:p>
        </p:txBody>
      </p:sp>
      <p:sp>
        <p:nvSpPr>
          <p:cNvPr id="8" name="Title 1">
            <a:extLst>
              <a:ext uri="{FF2B5EF4-FFF2-40B4-BE49-F238E27FC236}">
                <a16:creationId xmlns:a16="http://schemas.microsoft.com/office/drawing/2014/main" id="{E67F2885-447B-7F49-AA19-B2C5A6456657}"/>
              </a:ext>
            </a:extLst>
          </p:cNvPr>
          <p:cNvSpPr txBox="1">
            <a:spLocks/>
          </p:cNvSpPr>
          <p:nvPr/>
        </p:nvSpPr>
        <p:spPr>
          <a:xfrm>
            <a:off x="1309091" y="3098800"/>
            <a:ext cx="9884371" cy="1065298"/>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en-GB" sz="1800" dirty="0"/>
              <a:t>In </a:t>
            </a:r>
            <a:r>
              <a:rPr lang="en-GB" sz="1800" i="1" dirty="0"/>
              <a:t>Adan</a:t>
            </a:r>
            <a:r>
              <a:rPr lang="en-GB" sz="1800" dirty="0"/>
              <a:t>, Lord Lloyd rejected the use of the IHL principle of distinction between different sides in armed conflict, considering whether ‘it is realistic to think in terms of the rules of war</a:t>
            </a:r>
          </a:p>
        </p:txBody>
      </p:sp>
      <p:sp>
        <p:nvSpPr>
          <p:cNvPr id="2" name="Title 1">
            <a:extLst>
              <a:ext uri="{FF2B5EF4-FFF2-40B4-BE49-F238E27FC236}">
                <a16:creationId xmlns:a16="http://schemas.microsoft.com/office/drawing/2014/main" id="{6C8458C0-66C3-7491-2926-5EC57107FC4D}"/>
              </a:ext>
            </a:extLst>
          </p:cNvPr>
          <p:cNvSpPr txBox="1">
            <a:spLocks/>
          </p:cNvSpPr>
          <p:nvPr/>
        </p:nvSpPr>
        <p:spPr>
          <a:xfrm>
            <a:off x="1309091" y="4312179"/>
            <a:ext cx="9884371" cy="2418230"/>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GB" sz="2000" dirty="0"/>
              <a:t>Ex. In Colombia, civilians are threatened by guerrillas to provide food, shelter, and information. They then commit acts of violence against government armed forces.</a:t>
            </a:r>
          </a:p>
          <a:p>
            <a:pPr marL="914400" lvl="1" indent="-457200">
              <a:buFont typeface="+mj-lt"/>
              <a:buAutoNum type="arabicPeriod"/>
            </a:pPr>
            <a:r>
              <a:rPr lang="en-GB" sz="2000" dirty="0"/>
              <a:t>If they are killed by the government forces, would this amount to persecution in light of customary IHL?</a:t>
            </a:r>
          </a:p>
          <a:p>
            <a:pPr marL="914400" lvl="1" indent="-457200">
              <a:buFont typeface="+mj-lt"/>
              <a:buAutoNum type="arabicPeriod"/>
            </a:pPr>
            <a:r>
              <a:rPr lang="en-GB" sz="2000" dirty="0"/>
              <a:t>That they were compelled to directly participate in hostilities, persecution IRL?</a:t>
            </a:r>
          </a:p>
        </p:txBody>
      </p:sp>
    </p:spTree>
    <p:extLst>
      <p:ext uri="{BB962C8B-B14F-4D97-AF65-F5344CB8AC3E}">
        <p14:creationId xmlns:p14="http://schemas.microsoft.com/office/powerpoint/2010/main" val="403857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IRL theme">
  <a:themeElements>
    <a:clrScheme name="Custom 4">
      <a:dk1>
        <a:sysClr val="windowText" lastClr="000000"/>
      </a:dk1>
      <a:lt1>
        <a:sysClr val="window" lastClr="FFFFFF"/>
      </a:lt1>
      <a:dk2>
        <a:srgbClr val="4A6590"/>
      </a:dk2>
      <a:lt2>
        <a:srgbClr val="8BA0C3"/>
      </a:lt2>
      <a:accent1>
        <a:srgbClr val="4A6590"/>
      </a:accent1>
      <a:accent2>
        <a:srgbClr val="4A6590"/>
      </a:accent2>
      <a:accent3>
        <a:srgbClr val="F1F0F0"/>
      </a:accent3>
      <a:accent4>
        <a:srgbClr val="D7D7D0"/>
      </a:accent4>
      <a:accent5>
        <a:srgbClr val="C8CCC8"/>
      </a:accent5>
      <a:accent6>
        <a:srgbClr val="323F4F"/>
      </a:accent6>
      <a:hlink>
        <a:srgbClr val="0563C1"/>
      </a:hlink>
      <a:folHlink>
        <a:srgbClr val="954F72"/>
      </a:folHlink>
    </a:clrScheme>
    <a:fontScheme name="Custom 58">
      <a:majorFont>
        <a:latin typeface="Sylfae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L theme" id="{E39CFE04-DF5D-475C-92A1-99491BC9E54E}" vid="{9490EBFB-72F3-4685-B2D0-7CFEC39ED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IRL theme</Template>
  <TotalTime>785</TotalTime>
  <Words>2574</Words>
  <Application>Microsoft Office PowerPoint</Application>
  <PresentationFormat>Widescreen</PresentationFormat>
  <Paragraphs>196</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Segoe UI</vt:lpstr>
      <vt:lpstr>Sylfaen</vt:lpstr>
      <vt:lpstr>IRL theme</vt:lpstr>
      <vt:lpstr>International Refugee Law SOLM171</vt:lpstr>
      <vt:lpstr>What did you think of the readings?</vt:lpstr>
      <vt:lpstr>PowerPoint Presentation</vt:lpstr>
      <vt:lpstr>PowerPoint Presentation</vt:lpstr>
      <vt:lpstr>‘The second half of the 20th century saw a steep rise in the number of internal armed conflicts and other forms of violent situations leading to mass displacement across borders’,  UNHCR Roundtable Statement</vt:lpstr>
      <vt:lpstr>PowerPoint Presentation</vt:lpstr>
      <vt:lpstr>PowerPoint Presentation</vt:lpstr>
      <vt:lpstr>PowerPoint Presentation</vt:lpstr>
      <vt:lpstr>PowerPoint Presentation</vt:lpstr>
      <vt:lpstr>PowerPoint Presentation</vt:lpstr>
      <vt:lpstr>Where can they protect – internal protection alternative</vt:lpstr>
      <vt:lpstr>PowerPoint Presentation</vt:lpstr>
      <vt:lpstr>PowerPoint Presentation</vt:lpstr>
      <vt:lpstr>Collaborative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Summing up</vt:lpstr>
      <vt:lpstr>Week 9 Palestinian Refugees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Refugee Law SOLM171</dc:title>
  <dc:creator>Ellen Allde</dc:creator>
  <cp:lastModifiedBy>Ellen Allde</cp:lastModifiedBy>
  <cp:revision>3</cp:revision>
  <dcterms:created xsi:type="dcterms:W3CDTF">2023-11-17T17:38:29Z</dcterms:created>
  <dcterms:modified xsi:type="dcterms:W3CDTF">2024-11-17T22:20:17Z</dcterms:modified>
</cp:coreProperties>
</file>