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7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A46FE-7A6F-6D43-AB9B-D6A836433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Science-based Policies and the Arctic in the Climate Change Era</a:t>
            </a:r>
            <a:br>
              <a:rPr lang="fr-FR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28063C-AD5E-F94D-8537-518B79C17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3872546"/>
            <a:ext cx="8825658" cy="1392192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EDA AYAYDIN </a:t>
            </a:r>
          </a:p>
          <a:p>
            <a:pPr algn="ctr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2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C45F1-3FC2-6E4C-AED4-86F9C111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1075"/>
          </a:xfrm>
        </p:spPr>
        <p:txBody>
          <a:bodyPr/>
          <a:lstStyle/>
          <a:p>
            <a:pPr algn="ctr"/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Dialogue</a:t>
            </a:r>
            <a:b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F6C437-6D5E-B641-98E2-F8F02E2D1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Council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groups continue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science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Indigenous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local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efficient.</a:t>
            </a:r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dialogue, territorial dialogue,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dialogue. In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construcution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science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to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important.</a:t>
            </a:r>
          </a:p>
        </p:txBody>
      </p:sp>
    </p:spTree>
    <p:extLst>
      <p:ext uri="{BB962C8B-B14F-4D97-AF65-F5344CB8AC3E}">
        <p14:creationId xmlns:p14="http://schemas.microsoft.com/office/powerpoint/2010/main" val="312618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908D0-112B-9348-9004-79FA323B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for Science or Science for Society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A9B604-2528-0F43-8DFD-465790A71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397" y="1989083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Moscow and Oslo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relation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Murmansk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Kirkenes.</a:t>
            </a:r>
          </a:p>
          <a:p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an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exceptional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international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arena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augment but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science.</a:t>
            </a:r>
          </a:p>
          <a:p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science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science-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removing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curtain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and </a:t>
            </a:r>
            <a:r>
              <a:rPr lang="fr-FR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863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EC2C432-938B-D44F-9DB9-58005C7D006C}"/>
              </a:ext>
            </a:extLst>
          </p:cNvPr>
          <p:cNvSpPr txBox="1"/>
          <p:nvPr/>
        </p:nvSpPr>
        <p:spPr>
          <a:xfrm>
            <a:off x="1629103" y="1305341"/>
            <a:ext cx="100689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Bradley Hand" pitchFamily="2" charset="77"/>
                <a:cs typeface="Algerian" panose="020F0502020204030204" pitchFamily="34" charset="0"/>
              </a:rPr>
              <a:t>Merci! </a:t>
            </a:r>
          </a:p>
          <a:p>
            <a:pPr algn="ctr"/>
            <a:endParaRPr lang="fr-FR" sz="5400" dirty="0">
              <a:latin typeface="Bradley Hand" pitchFamily="2" charset="77"/>
              <a:cs typeface="Algerian" panose="020F0502020204030204" pitchFamily="34" charset="0"/>
            </a:endParaRPr>
          </a:p>
          <a:p>
            <a:pPr algn="ctr"/>
            <a:r>
              <a:rPr lang="az-Cyrl-AZ" sz="5400" dirty="0">
                <a:latin typeface="Bradley Hand" pitchFamily="2" charset="77"/>
                <a:cs typeface="Algerian" panose="020F0502020204030204" pitchFamily="34" charset="0"/>
              </a:rPr>
              <a:t>Спасибо</a:t>
            </a:r>
            <a:r>
              <a:rPr lang="fr-FR" sz="5400" dirty="0">
                <a:latin typeface="Bradley Hand" pitchFamily="2" charset="77"/>
                <a:cs typeface="Algerian" panose="020F0502020204030204" pitchFamily="34" charset="0"/>
              </a:rPr>
              <a:t>!</a:t>
            </a:r>
          </a:p>
          <a:p>
            <a:pPr algn="ctr"/>
            <a:endParaRPr lang="fr-FR" sz="5400" dirty="0">
              <a:latin typeface="Bradley Hand" pitchFamily="2" charset="77"/>
              <a:cs typeface="Algeri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3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20502-F794-9544-AB9B-C29F2A6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/>
              <a:t>History of Exploration in the Arctic 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06175A-F58D-A940-A783-CD5A6C2E3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Motives: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International Polar Years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National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Acquisition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 nullius »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Shifting:</a:t>
            </a:r>
          </a:p>
          <a:p>
            <a:pPr marL="457200" lvl="1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 State =&gt; Globalization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81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D5F7A-8DBD-944E-A7E4-06DF3811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15" y="463228"/>
            <a:ext cx="9404723" cy="1400530"/>
          </a:xfrm>
        </p:spPr>
        <p:txBody>
          <a:bodyPr/>
          <a:lstStyle/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in the Arctic 20</a:t>
            </a:r>
            <a:r>
              <a:rPr lang="en-GB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centuries</a:t>
            </a:r>
            <a:endParaRPr lang="fr-FR" sz="4000" dirty="0"/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01B56AC0-AF06-1944-8C1A-89A0FBDB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430337"/>
            <a:ext cx="11430000" cy="42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5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1908E-36F4-344A-9637-EAB6C599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in the Arctic 21</a:t>
            </a:r>
            <a:r>
              <a:rPr lang="en-GB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centuries</a:t>
            </a:r>
            <a:endParaRPr lang="fr-FR" sz="4000" dirty="0"/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9A599D0-5FB4-3643-8D7C-EB9E164A5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1853248"/>
            <a:ext cx="8947150" cy="4053566"/>
          </a:xfrm>
        </p:spPr>
      </p:pic>
    </p:spTree>
    <p:extLst>
      <p:ext uri="{BB962C8B-B14F-4D97-AF65-F5344CB8AC3E}">
        <p14:creationId xmlns:p14="http://schemas.microsoft.com/office/powerpoint/2010/main" val="67352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F0041-D0EF-1040-820B-F8BE1454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National to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AAD05-A92D-0A4F-9F45-38C28DD76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traits of contemporary scientific and economic exploration</a:t>
            </a:r>
          </a:p>
          <a:p>
            <a:pPr marL="0" indent="0" algn="just" fontAlgn="base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The current international order is still based on the nation-state system BUT corporate and private continue to gain importance at international level.</a:t>
            </a:r>
          </a:p>
          <a:p>
            <a:pPr algn="just" fontAlgn="base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During the age of globalization, exploration is increasingly dominated by oil &amp; gas companies which are the leading economic players in the Arctic.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70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1D8C59A3-4CB9-1B4A-9138-F6997DB70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601"/>
            <a:ext cx="11144249" cy="38010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F94F290-7DA4-A941-BFC9-1B29955C734F}"/>
              </a:ext>
            </a:extLst>
          </p:cNvPr>
          <p:cNvSpPr txBox="1"/>
          <p:nvPr/>
        </p:nvSpPr>
        <p:spPr>
          <a:xfrm>
            <a:off x="728663" y="4614863"/>
            <a:ext cx="53673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Chevron-USA	     DEA-Germany </a:t>
            </a:r>
          </a:p>
          <a:p>
            <a:pPr algn="just">
              <a:lnSpc>
                <a:spcPct val="150000"/>
              </a:lnSpc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ConocoPhillips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-USA     ENI-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OMV-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477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8547F96A-6AF8-C940-AA17-B89C9F2E6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1" y="1444411"/>
            <a:ext cx="9633397" cy="42026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59F762-840D-2D49-A710-118AFFBFD51A}"/>
              </a:ext>
            </a:extLst>
          </p:cNvPr>
          <p:cNvSpPr txBox="1"/>
          <p:nvPr/>
        </p:nvSpPr>
        <p:spPr>
          <a:xfrm>
            <a:off x="1385888" y="642938"/>
            <a:ext cx="342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Rosneft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Arctic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Exploration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shelf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45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06712-CD32-5549-98ED-970A2135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Russia: Actor of Energy Exploration</a:t>
            </a:r>
            <a:endParaRPr lang="fr-FR" sz="4000" dirty="0"/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EFDECD20-6E78-DA44-9667-0600D8BE6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2" y="1853248"/>
            <a:ext cx="8632264" cy="41957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194B591-2D32-CB49-A4C6-7B41C52BC769}"/>
              </a:ext>
            </a:extLst>
          </p:cNvPr>
          <p:cNvSpPr txBox="1"/>
          <p:nvPr/>
        </p:nvSpPr>
        <p:spPr>
          <a:xfrm>
            <a:off x="8957599" y="2133600"/>
            <a:ext cx="3097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>
                <a:latin typeface="Garamond"/>
                <a:cs typeface="Garamond"/>
              </a:rPr>
              <a:t>Alexey</a:t>
            </a:r>
            <a:r>
              <a:rPr lang="tr-TR" dirty="0">
                <a:latin typeface="Garamond"/>
                <a:cs typeface="Garamond"/>
              </a:rPr>
              <a:t> Miller, CEO of </a:t>
            </a:r>
            <a:r>
              <a:rPr lang="tr-TR" dirty="0" err="1">
                <a:latin typeface="Garamond"/>
                <a:cs typeface="Garamond"/>
              </a:rPr>
              <a:t>Gazprom</a:t>
            </a:r>
            <a:r>
              <a:rPr lang="tr-TR" dirty="0">
                <a:latin typeface="Garamond"/>
                <a:cs typeface="Garamond"/>
              </a:rPr>
              <a:t>: </a:t>
            </a:r>
            <a:r>
              <a:rPr lang="tr-TR" i="1" dirty="0">
                <a:latin typeface="Garamond"/>
                <a:cs typeface="Garamond"/>
              </a:rPr>
              <a:t>«</a:t>
            </a:r>
            <a:r>
              <a:rPr lang="en-GB" i="1" dirty="0">
                <a:latin typeface="Garamond"/>
                <a:cs typeface="Garamond"/>
              </a:rPr>
              <a:t>No other country in the world has ever created anything like this in the Arctic. This project has no precedent in the history of the global gas industry. </a:t>
            </a:r>
          </a:p>
          <a:p>
            <a:pPr algn="just"/>
            <a:r>
              <a:rPr lang="en-GB" i="1" dirty="0">
                <a:latin typeface="Garamond"/>
                <a:cs typeface="Garamond"/>
              </a:rPr>
              <a:t>By creating a brand new gas production centre beyond the Arctic Circle, Russia has proven its leadership in the Arctic</a:t>
            </a:r>
            <a:r>
              <a:rPr lang="tr-TR" i="1" dirty="0">
                <a:latin typeface="Garamond"/>
                <a:cs typeface="Garamond"/>
              </a:rPr>
              <a:t>.»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55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F3DB7-32C7-064F-B3FE-F9132688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46111" y="238405"/>
            <a:ext cx="45719" cy="21431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Resim 1">
            <a:extLst>
              <a:ext uri="{FF2B5EF4-FFF2-40B4-BE49-F238E27FC236}">
                <a16:creationId xmlns:a16="http://schemas.microsoft.com/office/drawing/2014/main" id="{741FE700-655C-D842-971A-36FEA0F03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452718"/>
            <a:ext cx="11224260" cy="616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5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3025</TotalTime>
  <Words>348</Words>
  <Application>Microsoft Macintosh PowerPoint</Application>
  <PresentationFormat>Grand écran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Bradley Hand</vt:lpstr>
      <vt:lpstr>Century Gothic</vt:lpstr>
      <vt:lpstr>Garamond</vt:lpstr>
      <vt:lpstr>Symbol</vt:lpstr>
      <vt:lpstr>Times New Roman</vt:lpstr>
      <vt:lpstr>Wingdings 3</vt:lpstr>
      <vt:lpstr>Ion</vt:lpstr>
      <vt:lpstr>Science-based Policies and the Arctic in the Climate Change Era </vt:lpstr>
      <vt:lpstr>History of Exploration in the Arctic </vt:lpstr>
      <vt:lpstr>Exploration in the Arctic 20th centuries</vt:lpstr>
      <vt:lpstr>Exploration in the Arctic 21th centuries</vt:lpstr>
      <vt:lpstr>From National to Multinational</vt:lpstr>
      <vt:lpstr>Présentation PowerPoint</vt:lpstr>
      <vt:lpstr>Présentation PowerPoint</vt:lpstr>
      <vt:lpstr>Russia: Actor of Energy Exploration</vt:lpstr>
      <vt:lpstr>Présentation PowerPoint</vt:lpstr>
      <vt:lpstr>Territory of Dialogue  </vt:lpstr>
      <vt:lpstr>Science for Science or Science for Society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Science-based Policies and the Arctic in the Climate Change Era </dc:title>
  <dc:creator>Eda Ayaydin</dc:creator>
  <cp:lastModifiedBy>Microsoft Office User</cp:lastModifiedBy>
  <cp:revision>9</cp:revision>
  <dcterms:created xsi:type="dcterms:W3CDTF">2021-11-23T22:18:39Z</dcterms:created>
  <dcterms:modified xsi:type="dcterms:W3CDTF">2024-02-27T12:48:38Z</dcterms:modified>
</cp:coreProperties>
</file>