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88" r:id="rId6"/>
    <p:sldId id="268" r:id="rId7"/>
    <p:sldId id="270" r:id="rId8"/>
    <p:sldId id="269" r:id="rId9"/>
    <p:sldId id="271" r:id="rId10"/>
    <p:sldId id="272" r:id="rId11"/>
    <p:sldId id="273" r:id="rId12"/>
    <p:sldId id="285" r:id="rId13"/>
    <p:sldId id="274" r:id="rId14"/>
    <p:sldId id="276" r:id="rId15"/>
    <p:sldId id="275" r:id="rId16"/>
    <p:sldId id="281" r:id="rId17"/>
    <p:sldId id="286" r:id="rId18"/>
    <p:sldId id="277" r:id="rId19"/>
    <p:sldId id="278" r:id="rId20"/>
    <p:sldId id="279" r:id="rId21"/>
    <p:sldId id="284" r:id="rId22"/>
    <p:sldId id="280" r:id="rId23"/>
    <p:sldId id="287" r:id="rId24"/>
    <p:sldId id="282" r:id="rId25"/>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5B03A-A3CB-47C9-B7B5-D9A1DDA53B3C}" v="136" dt="2023-03-06T16:16:3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7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dc50e363e061e504" providerId="LiveId" clId="{B4281670-D5AF-4EEA-8FCC-561C7E9A5C57}"/>
    <pc:docChg chg="custSel modSld">
      <pc:chgData name="nyree myatt" userId="dc50e363e061e504" providerId="LiveId" clId="{B4281670-D5AF-4EEA-8FCC-561C7E9A5C57}" dt="2021-04-07T12:46:04.407" v="11" actId="255"/>
      <pc:docMkLst>
        <pc:docMk/>
      </pc:docMkLst>
      <pc:sldChg chg="modSp mod">
        <pc:chgData name="nyree myatt" userId="dc50e363e061e504" providerId="LiveId" clId="{B4281670-D5AF-4EEA-8FCC-561C7E9A5C57}" dt="2021-04-07T12:44:30.630" v="8" actId="113"/>
        <pc:sldMkLst>
          <pc:docMk/>
          <pc:sldMk cId="3477781535" sldId="272"/>
        </pc:sldMkLst>
        <pc:spChg chg="mod">
          <ac:chgData name="nyree myatt" userId="dc50e363e061e504" providerId="LiveId" clId="{B4281670-D5AF-4EEA-8FCC-561C7E9A5C57}" dt="2021-04-07T12:44:30.630" v="8" actId="113"/>
          <ac:spMkLst>
            <pc:docMk/>
            <pc:sldMk cId="3477781535" sldId="272"/>
            <ac:spMk id="2" creationId="{00000000-0000-0000-0000-000000000000}"/>
          </ac:spMkLst>
        </pc:spChg>
      </pc:sldChg>
      <pc:sldChg chg="modSp mod">
        <pc:chgData name="nyree myatt" userId="dc50e363e061e504" providerId="LiveId" clId="{B4281670-D5AF-4EEA-8FCC-561C7E9A5C57}" dt="2021-04-07T12:44:23.994" v="7" actId="113"/>
        <pc:sldMkLst>
          <pc:docMk/>
          <pc:sldMk cId="1956229863" sldId="273"/>
        </pc:sldMkLst>
        <pc:spChg chg="mod">
          <ac:chgData name="nyree myatt" userId="dc50e363e061e504" providerId="LiveId" clId="{B4281670-D5AF-4EEA-8FCC-561C7E9A5C57}" dt="2021-04-07T12:44:23.994" v="7" actId="113"/>
          <ac:spMkLst>
            <pc:docMk/>
            <pc:sldMk cId="1956229863" sldId="273"/>
            <ac:spMk id="2" creationId="{00000000-0000-0000-0000-000000000000}"/>
          </ac:spMkLst>
        </pc:spChg>
        <pc:spChg chg="mod">
          <ac:chgData name="nyree myatt" userId="dc50e363e061e504" providerId="LiveId" clId="{B4281670-D5AF-4EEA-8FCC-561C7E9A5C57}" dt="2021-04-07T12:44:09.732" v="4" actId="27636"/>
          <ac:spMkLst>
            <pc:docMk/>
            <pc:sldMk cId="1956229863" sldId="273"/>
            <ac:spMk id="4" creationId="{00000000-0000-0000-0000-000000000000}"/>
          </ac:spMkLst>
        </pc:spChg>
      </pc:sldChg>
      <pc:sldChg chg="modSp mod">
        <pc:chgData name="nyree myatt" userId="dc50e363e061e504" providerId="LiveId" clId="{B4281670-D5AF-4EEA-8FCC-561C7E9A5C57}" dt="2021-04-07T12:46:04.407" v="11" actId="255"/>
        <pc:sldMkLst>
          <pc:docMk/>
          <pc:sldMk cId="1214326039" sldId="281"/>
        </pc:sldMkLst>
        <pc:spChg chg="mod">
          <ac:chgData name="nyree myatt" userId="dc50e363e061e504" providerId="LiveId" clId="{B4281670-D5AF-4EEA-8FCC-561C7E9A5C57}" dt="2021-04-07T12:46:04.407" v="11" actId="255"/>
          <ac:spMkLst>
            <pc:docMk/>
            <pc:sldMk cId="1214326039" sldId="281"/>
            <ac:spMk id="3" creationId="{00000000-0000-0000-0000-000000000000}"/>
          </ac:spMkLst>
        </pc:spChg>
      </pc:sldChg>
    </pc:docChg>
  </pc:docChgLst>
  <pc:docChgLst>
    <pc:chgData name="Nyree Myatt" userId="b1cb37e3-4292-437a-818a-451462e633aa" providerId="ADAL" clId="{CE45B03A-A3CB-47C9-B7B5-D9A1DDA53B3C}"/>
    <pc:docChg chg="undo custSel addSld delSld modSld">
      <pc:chgData name="Nyree Myatt" userId="b1cb37e3-4292-437a-818a-451462e633aa" providerId="ADAL" clId="{CE45B03A-A3CB-47C9-B7B5-D9A1DDA53B3C}" dt="2023-03-06T16:17:36.266" v="315" actId="26606"/>
      <pc:docMkLst>
        <pc:docMk/>
      </pc:docMkLst>
      <pc:sldChg chg="modSp mod">
        <pc:chgData name="Nyree Myatt" userId="b1cb37e3-4292-437a-818a-451462e633aa" providerId="ADAL" clId="{CE45B03A-A3CB-47C9-B7B5-D9A1DDA53B3C}" dt="2023-03-06T15:50:48.579" v="99" actId="20577"/>
        <pc:sldMkLst>
          <pc:docMk/>
          <pc:sldMk cId="3880963137" sldId="256"/>
        </pc:sldMkLst>
        <pc:spChg chg="mod">
          <ac:chgData name="Nyree Myatt" userId="b1cb37e3-4292-437a-818a-451462e633aa" providerId="ADAL" clId="{CE45B03A-A3CB-47C9-B7B5-D9A1DDA53B3C}" dt="2023-03-02T13:41:58.374" v="12" actId="20577"/>
          <ac:spMkLst>
            <pc:docMk/>
            <pc:sldMk cId="3880963137" sldId="256"/>
            <ac:spMk id="2" creationId="{00000000-0000-0000-0000-000000000000}"/>
          </ac:spMkLst>
        </pc:spChg>
        <pc:spChg chg="mod">
          <ac:chgData name="Nyree Myatt" userId="b1cb37e3-4292-437a-818a-451462e633aa" providerId="ADAL" clId="{CE45B03A-A3CB-47C9-B7B5-D9A1DDA53B3C}" dt="2023-03-06T15:50:48.579" v="99" actId="20577"/>
          <ac:spMkLst>
            <pc:docMk/>
            <pc:sldMk cId="3880963137" sldId="256"/>
            <ac:spMk id="3" creationId="{00000000-0000-0000-0000-000000000000}"/>
          </ac:spMkLst>
        </pc:spChg>
      </pc:sldChg>
      <pc:sldChg chg="modSp mod">
        <pc:chgData name="Nyree Myatt" userId="b1cb37e3-4292-437a-818a-451462e633aa" providerId="ADAL" clId="{CE45B03A-A3CB-47C9-B7B5-D9A1DDA53B3C}" dt="2023-03-06T15:51:12.811" v="100" actId="6549"/>
        <pc:sldMkLst>
          <pc:docMk/>
          <pc:sldMk cId="631164855" sldId="257"/>
        </pc:sldMkLst>
        <pc:spChg chg="mod">
          <ac:chgData name="Nyree Myatt" userId="b1cb37e3-4292-437a-818a-451462e633aa" providerId="ADAL" clId="{CE45B03A-A3CB-47C9-B7B5-D9A1DDA53B3C}" dt="2023-03-06T15:51:12.811" v="100" actId="6549"/>
          <ac:spMkLst>
            <pc:docMk/>
            <pc:sldMk cId="631164855" sldId="257"/>
            <ac:spMk id="3" creationId="{00000000-0000-0000-0000-000000000000}"/>
          </ac:spMkLst>
        </pc:spChg>
      </pc:sldChg>
      <pc:sldChg chg="addSp delSp modSp mod setBg">
        <pc:chgData name="Nyree Myatt" userId="b1cb37e3-4292-437a-818a-451462e633aa" providerId="ADAL" clId="{CE45B03A-A3CB-47C9-B7B5-D9A1DDA53B3C}" dt="2023-03-06T16:17:36.266" v="315" actId="26606"/>
        <pc:sldMkLst>
          <pc:docMk/>
          <pc:sldMk cId="4248546662" sldId="258"/>
        </pc:sldMkLst>
        <pc:spChg chg="mod">
          <ac:chgData name="Nyree Myatt" userId="b1cb37e3-4292-437a-818a-451462e633aa" providerId="ADAL" clId="{CE45B03A-A3CB-47C9-B7B5-D9A1DDA53B3C}" dt="2023-03-06T16:17:36.266" v="315" actId="26606"/>
          <ac:spMkLst>
            <pc:docMk/>
            <pc:sldMk cId="4248546662" sldId="258"/>
            <ac:spMk id="2" creationId="{00000000-0000-0000-0000-000000000000}"/>
          </ac:spMkLst>
        </pc:spChg>
        <pc:spChg chg="add del mod">
          <ac:chgData name="Nyree Myatt" userId="b1cb37e3-4292-437a-818a-451462e633aa" providerId="ADAL" clId="{CE45B03A-A3CB-47C9-B7B5-D9A1DDA53B3C}" dt="2023-03-06T16:17:36.266" v="315" actId="26606"/>
          <ac:spMkLst>
            <pc:docMk/>
            <pc:sldMk cId="4248546662" sldId="258"/>
            <ac:spMk id="3" creationId="{00000000-0000-0000-0000-000000000000}"/>
          </ac:spMkLst>
        </pc:spChg>
        <pc:spChg chg="add">
          <ac:chgData name="Nyree Myatt" userId="b1cb37e3-4292-437a-818a-451462e633aa" providerId="ADAL" clId="{CE45B03A-A3CB-47C9-B7B5-D9A1DDA53B3C}" dt="2023-03-06T16:17:36.266" v="315" actId="26606"/>
          <ac:spMkLst>
            <pc:docMk/>
            <pc:sldMk cId="4248546662" sldId="258"/>
            <ac:spMk id="9" creationId="{EE1530B0-6F96-46C0-8B3E-3215CB756BE4}"/>
          </ac:spMkLst>
        </pc:spChg>
        <pc:spChg chg="add">
          <ac:chgData name="Nyree Myatt" userId="b1cb37e3-4292-437a-818a-451462e633aa" providerId="ADAL" clId="{CE45B03A-A3CB-47C9-B7B5-D9A1DDA53B3C}" dt="2023-03-06T16:17:36.266" v="315" actId="26606"/>
          <ac:spMkLst>
            <pc:docMk/>
            <pc:sldMk cId="4248546662" sldId="258"/>
            <ac:spMk id="11" creationId="{754910CF-1B56-45D3-960A-E89F7B3B9131}"/>
          </ac:spMkLst>
        </pc:spChg>
        <pc:spChg chg="add">
          <ac:chgData name="Nyree Myatt" userId="b1cb37e3-4292-437a-818a-451462e633aa" providerId="ADAL" clId="{CE45B03A-A3CB-47C9-B7B5-D9A1DDA53B3C}" dt="2023-03-06T16:17:36.266" v="315" actId="26606"/>
          <ac:spMkLst>
            <pc:docMk/>
            <pc:sldMk cId="4248546662" sldId="258"/>
            <ac:spMk id="13" creationId="{6669F804-A677-4B75-95F4-A5E4426FB774}"/>
          </ac:spMkLst>
        </pc:spChg>
        <pc:graphicFrameChg chg="add del">
          <ac:chgData name="Nyree Myatt" userId="b1cb37e3-4292-437a-818a-451462e633aa" providerId="ADAL" clId="{CE45B03A-A3CB-47C9-B7B5-D9A1DDA53B3C}" dt="2023-03-06T16:17:36.251" v="314" actId="26606"/>
          <ac:graphicFrameMkLst>
            <pc:docMk/>
            <pc:sldMk cId="4248546662" sldId="258"/>
            <ac:graphicFrameMk id="5" creationId="{1AA618FE-F1F1-4DD8-73AD-A02B7A1B1736}"/>
          </ac:graphicFrameMkLst>
        </pc:graphicFrameChg>
        <pc:graphicFrameChg chg="add">
          <ac:chgData name="Nyree Myatt" userId="b1cb37e3-4292-437a-818a-451462e633aa" providerId="ADAL" clId="{CE45B03A-A3CB-47C9-B7B5-D9A1DDA53B3C}" dt="2023-03-06T16:17:36.266" v="315" actId="26606"/>
          <ac:graphicFrameMkLst>
            <pc:docMk/>
            <pc:sldMk cId="4248546662" sldId="258"/>
            <ac:graphicFrameMk id="7" creationId="{F09461D6-3AF8-BD39-627F-AAF8E9581749}"/>
          </ac:graphicFrameMkLst>
        </pc:graphicFrameChg>
      </pc:sldChg>
      <pc:sldChg chg="del">
        <pc:chgData name="Nyree Myatt" userId="b1cb37e3-4292-437a-818a-451462e633aa" providerId="ADAL" clId="{CE45B03A-A3CB-47C9-B7B5-D9A1DDA53B3C}" dt="2023-03-02T13:43:00.817" v="19" actId="2696"/>
        <pc:sldMkLst>
          <pc:docMk/>
          <pc:sldMk cId="2853283120" sldId="259"/>
        </pc:sldMkLst>
      </pc:sldChg>
      <pc:sldChg chg="del">
        <pc:chgData name="Nyree Myatt" userId="b1cb37e3-4292-437a-818a-451462e633aa" providerId="ADAL" clId="{CE45B03A-A3CB-47C9-B7B5-D9A1DDA53B3C}" dt="2023-03-02T13:45:52.034" v="22" actId="2696"/>
        <pc:sldMkLst>
          <pc:docMk/>
          <pc:sldMk cId="1918406555" sldId="261"/>
        </pc:sldMkLst>
      </pc:sldChg>
      <pc:sldChg chg="del">
        <pc:chgData name="Nyree Myatt" userId="b1cb37e3-4292-437a-818a-451462e633aa" providerId="ADAL" clId="{CE45B03A-A3CB-47C9-B7B5-D9A1DDA53B3C}" dt="2023-03-02T13:43:06.595" v="20" actId="2696"/>
        <pc:sldMkLst>
          <pc:docMk/>
          <pc:sldMk cId="3195937440" sldId="263"/>
        </pc:sldMkLst>
      </pc:sldChg>
      <pc:sldChg chg="modSp modAnim">
        <pc:chgData name="Nyree Myatt" userId="b1cb37e3-4292-437a-818a-451462e633aa" providerId="ADAL" clId="{CE45B03A-A3CB-47C9-B7B5-D9A1DDA53B3C}" dt="2023-03-06T15:51:43.628" v="103" actId="255"/>
        <pc:sldMkLst>
          <pc:docMk/>
          <pc:sldMk cId="3878835011" sldId="264"/>
        </pc:sldMkLst>
        <pc:spChg chg="mod">
          <ac:chgData name="Nyree Myatt" userId="b1cb37e3-4292-437a-818a-451462e633aa" providerId="ADAL" clId="{CE45B03A-A3CB-47C9-B7B5-D9A1DDA53B3C}" dt="2023-03-06T15:51:43.628" v="103" actId="255"/>
          <ac:spMkLst>
            <pc:docMk/>
            <pc:sldMk cId="3878835011" sldId="264"/>
            <ac:spMk id="4" creationId="{00000000-0000-0000-0000-000000000000}"/>
          </ac:spMkLst>
        </pc:spChg>
      </pc:sldChg>
      <pc:sldChg chg="del">
        <pc:chgData name="Nyree Myatt" userId="b1cb37e3-4292-437a-818a-451462e633aa" providerId="ADAL" clId="{CE45B03A-A3CB-47C9-B7B5-D9A1DDA53B3C}" dt="2023-03-02T13:45:46.848" v="21" actId="2696"/>
        <pc:sldMkLst>
          <pc:docMk/>
          <pc:sldMk cId="3907333185" sldId="265"/>
        </pc:sldMkLst>
      </pc:sldChg>
      <pc:sldChg chg="del">
        <pc:chgData name="Nyree Myatt" userId="b1cb37e3-4292-437a-818a-451462e633aa" providerId="ADAL" clId="{CE45B03A-A3CB-47C9-B7B5-D9A1DDA53B3C}" dt="2023-03-02T13:45:56.718" v="23" actId="2696"/>
        <pc:sldMkLst>
          <pc:docMk/>
          <pc:sldMk cId="2608705776" sldId="267"/>
        </pc:sldMkLst>
      </pc:sldChg>
      <pc:sldChg chg="modSp mod">
        <pc:chgData name="Nyree Myatt" userId="b1cb37e3-4292-437a-818a-451462e633aa" providerId="ADAL" clId="{CE45B03A-A3CB-47C9-B7B5-D9A1DDA53B3C}" dt="2023-03-06T15:52:29.009" v="115" actId="14100"/>
        <pc:sldMkLst>
          <pc:docMk/>
          <pc:sldMk cId="429974982" sldId="268"/>
        </pc:sldMkLst>
        <pc:spChg chg="mod">
          <ac:chgData name="Nyree Myatt" userId="b1cb37e3-4292-437a-818a-451462e633aa" providerId="ADAL" clId="{CE45B03A-A3CB-47C9-B7B5-D9A1DDA53B3C}" dt="2023-03-06T15:52:29.009" v="115" actId="14100"/>
          <ac:spMkLst>
            <pc:docMk/>
            <pc:sldMk cId="429974982" sldId="268"/>
            <ac:spMk id="2" creationId="{00000000-0000-0000-0000-000000000000}"/>
          </ac:spMkLst>
        </pc:spChg>
        <pc:spChg chg="mod">
          <ac:chgData name="Nyree Myatt" userId="b1cb37e3-4292-437a-818a-451462e633aa" providerId="ADAL" clId="{CE45B03A-A3CB-47C9-B7B5-D9A1DDA53B3C}" dt="2023-03-06T15:52:19.609" v="113" actId="27636"/>
          <ac:spMkLst>
            <pc:docMk/>
            <pc:sldMk cId="429974982" sldId="268"/>
            <ac:spMk id="4" creationId="{00000000-0000-0000-0000-000000000000}"/>
          </ac:spMkLst>
        </pc:spChg>
      </pc:sldChg>
      <pc:sldChg chg="addSp modSp mod setBg">
        <pc:chgData name="Nyree Myatt" userId="b1cb37e3-4292-437a-818a-451462e633aa" providerId="ADAL" clId="{CE45B03A-A3CB-47C9-B7B5-D9A1DDA53B3C}" dt="2023-03-06T16:02:34.186" v="246" actId="113"/>
        <pc:sldMkLst>
          <pc:docMk/>
          <pc:sldMk cId="3962870593" sldId="269"/>
        </pc:sldMkLst>
        <pc:spChg chg="mod">
          <ac:chgData name="Nyree Myatt" userId="b1cb37e3-4292-437a-818a-451462e633aa" providerId="ADAL" clId="{CE45B03A-A3CB-47C9-B7B5-D9A1DDA53B3C}" dt="2023-03-06T16:01:20.921" v="237" actId="14100"/>
          <ac:spMkLst>
            <pc:docMk/>
            <pc:sldMk cId="3962870593" sldId="269"/>
            <ac:spMk id="2" creationId="{00000000-0000-0000-0000-000000000000}"/>
          </ac:spMkLst>
        </pc:spChg>
        <pc:spChg chg="mod ord">
          <ac:chgData name="Nyree Myatt" userId="b1cb37e3-4292-437a-818a-451462e633aa" providerId="ADAL" clId="{CE45B03A-A3CB-47C9-B7B5-D9A1DDA53B3C}" dt="2023-03-06T16:02:34.186" v="246" actId="113"/>
          <ac:spMkLst>
            <pc:docMk/>
            <pc:sldMk cId="3962870593" sldId="269"/>
            <ac:spMk id="3" creationId="{00000000-0000-0000-0000-000000000000}"/>
          </ac:spMkLst>
        </pc:spChg>
        <pc:spChg chg="add">
          <ac:chgData name="Nyree Myatt" userId="b1cb37e3-4292-437a-818a-451462e633aa" providerId="ADAL" clId="{CE45B03A-A3CB-47C9-B7B5-D9A1DDA53B3C}" dt="2023-03-06T16:00:21.330" v="227" actId="26606"/>
          <ac:spMkLst>
            <pc:docMk/>
            <pc:sldMk cId="3962870593" sldId="269"/>
            <ac:spMk id="2055" creationId="{873ECEC8-0F24-45B8-950F-35FC94BCEAC8}"/>
          </ac:spMkLst>
        </pc:spChg>
        <pc:spChg chg="add">
          <ac:chgData name="Nyree Myatt" userId="b1cb37e3-4292-437a-818a-451462e633aa" providerId="ADAL" clId="{CE45B03A-A3CB-47C9-B7B5-D9A1DDA53B3C}" dt="2023-03-06T16:00:21.330" v="227" actId="26606"/>
          <ac:spMkLst>
            <pc:docMk/>
            <pc:sldMk cId="3962870593" sldId="269"/>
            <ac:spMk id="2059" creationId="{7D417315-0A35-4882-ABD2-ABE3C89E5DCF}"/>
          </ac:spMkLst>
        </pc:spChg>
        <pc:spChg chg="add">
          <ac:chgData name="Nyree Myatt" userId="b1cb37e3-4292-437a-818a-451462e633aa" providerId="ADAL" clId="{CE45B03A-A3CB-47C9-B7B5-D9A1DDA53B3C}" dt="2023-03-06T16:00:21.330" v="227" actId="26606"/>
          <ac:spMkLst>
            <pc:docMk/>
            <pc:sldMk cId="3962870593" sldId="269"/>
            <ac:spMk id="2061" creationId="{8B53612E-ADB2-4457-9688-89506397AF28}"/>
          </ac:spMkLst>
        </pc:spChg>
        <pc:picChg chg="add mod">
          <ac:chgData name="Nyree Myatt" userId="b1cb37e3-4292-437a-818a-451462e633aa" providerId="ADAL" clId="{CE45B03A-A3CB-47C9-B7B5-D9A1DDA53B3C}" dt="2023-03-06T16:00:51.561" v="231" actId="1076"/>
          <ac:picMkLst>
            <pc:docMk/>
            <pc:sldMk cId="3962870593" sldId="269"/>
            <ac:picMk id="2050" creationId="{583837FB-E4D1-F4F4-337A-6318A4FE9760}"/>
          </ac:picMkLst>
        </pc:picChg>
        <pc:cxnChg chg="add">
          <ac:chgData name="Nyree Myatt" userId="b1cb37e3-4292-437a-818a-451462e633aa" providerId="ADAL" clId="{CE45B03A-A3CB-47C9-B7B5-D9A1DDA53B3C}" dt="2023-03-06T16:00:21.330" v="227" actId="26606"/>
          <ac:cxnSpMkLst>
            <pc:docMk/>
            <pc:sldMk cId="3962870593" sldId="269"/>
            <ac:cxnSpMk id="2057" creationId="{89EB8C68-FF1B-4849-867B-32D29B19F102}"/>
          </ac:cxnSpMkLst>
        </pc:cxnChg>
      </pc:sldChg>
      <pc:sldChg chg="addSp modSp mod setBg">
        <pc:chgData name="Nyree Myatt" userId="b1cb37e3-4292-437a-818a-451462e633aa" providerId="ADAL" clId="{CE45B03A-A3CB-47C9-B7B5-D9A1DDA53B3C}" dt="2023-03-06T15:58:01.482" v="222" actId="27636"/>
        <pc:sldMkLst>
          <pc:docMk/>
          <pc:sldMk cId="2667415507" sldId="270"/>
        </pc:sldMkLst>
        <pc:spChg chg="mod">
          <ac:chgData name="Nyree Myatt" userId="b1cb37e3-4292-437a-818a-451462e633aa" providerId="ADAL" clId="{CE45B03A-A3CB-47C9-B7B5-D9A1DDA53B3C}" dt="2023-03-06T15:58:01.482" v="222" actId="27636"/>
          <ac:spMkLst>
            <pc:docMk/>
            <pc:sldMk cId="2667415507" sldId="270"/>
            <ac:spMk id="2" creationId="{00000000-0000-0000-0000-000000000000}"/>
          </ac:spMkLst>
        </pc:spChg>
        <pc:spChg chg="mod ord">
          <ac:chgData name="Nyree Myatt" userId="b1cb37e3-4292-437a-818a-451462e633aa" providerId="ADAL" clId="{CE45B03A-A3CB-47C9-B7B5-D9A1DDA53B3C}" dt="2023-03-06T15:57:56.499" v="220" actId="14100"/>
          <ac:spMkLst>
            <pc:docMk/>
            <pc:sldMk cId="2667415507" sldId="270"/>
            <ac:spMk id="3" creationId="{00000000-0000-0000-0000-000000000000}"/>
          </ac:spMkLst>
        </pc:spChg>
        <pc:spChg chg="add">
          <ac:chgData name="Nyree Myatt" userId="b1cb37e3-4292-437a-818a-451462e633aa" providerId="ADAL" clId="{CE45B03A-A3CB-47C9-B7B5-D9A1DDA53B3C}" dt="2023-03-06T15:57:44.877" v="218" actId="26606"/>
          <ac:spMkLst>
            <pc:docMk/>
            <pc:sldMk cId="2667415507" sldId="270"/>
            <ac:spMk id="1031" creationId="{D40791F6-715D-481A-9C4A-3645AECFD5A0}"/>
          </ac:spMkLst>
        </pc:spChg>
        <pc:spChg chg="add">
          <ac:chgData name="Nyree Myatt" userId="b1cb37e3-4292-437a-818a-451462e633aa" providerId="ADAL" clId="{CE45B03A-A3CB-47C9-B7B5-D9A1DDA53B3C}" dt="2023-03-06T15:57:44.877" v="218" actId="26606"/>
          <ac:spMkLst>
            <pc:docMk/>
            <pc:sldMk cId="2667415507" sldId="270"/>
            <ac:spMk id="1035" creationId="{CADA4CA0-9A57-4FBE-A9E5-24DFC23C3F1A}"/>
          </ac:spMkLst>
        </pc:spChg>
        <pc:spChg chg="add">
          <ac:chgData name="Nyree Myatt" userId="b1cb37e3-4292-437a-818a-451462e633aa" providerId="ADAL" clId="{CE45B03A-A3CB-47C9-B7B5-D9A1DDA53B3C}" dt="2023-03-06T15:57:44.877" v="218" actId="26606"/>
          <ac:spMkLst>
            <pc:docMk/>
            <pc:sldMk cId="2667415507" sldId="270"/>
            <ac:spMk id="1037" creationId="{811CBAFA-D7E0-40A7-BB94-2C05304B407B}"/>
          </ac:spMkLst>
        </pc:spChg>
        <pc:picChg chg="add mod">
          <ac:chgData name="Nyree Myatt" userId="b1cb37e3-4292-437a-818a-451462e633aa" providerId="ADAL" clId="{CE45B03A-A3CB-47C9-B7B5-D9A1DDA53B3C}" dt="2023-03-06T15:57:44.877" v="218" actId="26606"/>
          <ac:picMkLst>
            <pc:docMk/>
            <pc:sldMk cId="2667415507" sldId="270"/>
            <ac:picMk id="1026" creationId="{CDB856C5-1236-AEC5-93FD-03C8EC1CA143}"/>
          </ac:picMkLst>
        </pc:picChg>
        <pc:cxnChg chg="add">
          <ac:chgData name="Nyree Myatt" userId="b1cb37e3-4292-437a-818a-451462e633aa" providerId="ADAL" clId="{CE45B03A-A3CB-47C9-B7B5-D9A1DDA53B3C}" dt="2023-03-06T15:57:44.877" v="218" actId="26606"/>
          <ac:cxnSpMkLst>
            <pc:docMk/>
            <pc:sldMk cId="2667415507" sldId="270"/>
            <ac:cxnSpMk id="1033" creationId="{740F83A4-FAC4-4867-95A5-BBFD280C7BF5}"/>
          </ac:cxnSpMkLst>
        </pc:cxnChg>
      </pc:sldChg>
      <pc:sldChg chg="addSp modSp mod setBg">
        <pc:chgData name="Nyree Myatt" userId="b1cb37e3-4292-437a-818a-451462e633aa" providerId="ADAL" clId="{CE45B03A-A3CB-47C9-B7B5-D9A1DDA53B3C}" dt="2023-03-06T16:07:58.054" v="285" actId="14100"/>
        <pc:sldMkLst>
          <pc:docMk/>
          <pc:sldMk cId="32690843" sldId="274"/>
        </pc:sldMkLst>
        <pc:spChg chg="mod">
          <ac:chgData name="Nyree Myatt" userId="b1cb37e3-4292-437a-818a-451462e633aa" providerId="ADAL" clId="{CE45B03A-A3CB-47C9-B7B5-D9A1DDA53B3C}" dt="2023-03-06T16:07:58.054" v="285" actId="14100"/>
          <ac:spMkLst>
            <pc:docMk/>
            <pc:sldMk cId="32690843" sldId="274"/>
            <ac:spMk id="2" creationId="{00000000-0000-0000-0000-000000000000}"/>
          </ac:spMkLst>
        </pc:spChg>
        <pc:spChg chg="mod ord">
          <ac:chgData name="Nyree Myatt" userId="b1cb37e3-4292-437a-818a-451462e633aa" providerId="ADAL" clId="{CE45B03A-A3CB-47C9-B7B5-D9A1DDA53B3C}" dt="2023-03-06T16:07:09.713" v="264" actId="2711"/>
          <ac:spMkLst>
            <pc:docMk/>
            <pc:sldMk cId="32690843" sldId="274"/>
            <ac:spMk id="3" creationId="{00000000-0000-0000-0000-000000000000}"/>
          </ac:spMkLst>
        </pc:spChg>
        <pc:spChg chg="add">
          <ac:chgData name="Nyree Myatt" userId="b1cb37e3-4292-437a-818a-451462e633aa" providerId="ADAL" clId="{CE45B03A-A3CB-47C9-B7B5-D9A1DDA53B3C}" dt="2023-03-06T16:04:51.384" v="248" actId="26606"/>
          <ac:spMkLst>
            <pc:docMk/>
            <pc:sldMk cId="32690843" sldId="274"/>
            <ac:spMk id="3079" creationId="{D40791F6-715D-481A-9C4A-3645AECFD5A0}"/>
          </ac:spMkLst>
        </pc:spChg>
        <pc:spChg chg="add">
          <ac:chgData name="Nyree Myatt" userId="b1cb37e3-4292-437a-818a-451462e633aa" providerId="ADAL" clId="{CE45B03A-A3CB-47C9-B7B5-D9A1DDA53B3C}" dt="2023-03-06T16:04:51.384" v="248" actId="26606"/>
          <ac:spMkLst>
            <pc:docMk/>
            <pc:sldMk cId="32690843" sldId="274"/>
            <ac:spMk id="3083" creationId="{CADA4CA0-9A57-4FBE-A9E5-24DFC23C3F1A}"/>
          </ac:spMkLst>
        </pc:spChg>
        <pc:spChg chg="add">
          <ac:chgData name="Nyree Myatt" userId="b1cb37e3-4292-437a-818a-451462e633aa" providerId="ADAL" clId="{CE45B03A-A3CB-47C9-B7B5-D9A1DDA53B3C}" dt="2023-03-06T16:04:51.384" v="248" actId="26606"/>
          <ac:spMkLst>
            <pc:docMk/>
            <pc:sldMk cId="32690843" sldId="274"/>
            <ac:spMk id="3085" creationId="{811CBAFA-D7E0-40A7-BB94-2C05304B407B}"/>
          </ac:spMkLst>
        </pc:spChg>
        <pc:picChg chg="add mod">
          <ac:chgData name="Nyree Myatt" userId="b1cb37e3-4292-437a-818a-451462e633aa" providerId="ADAL" clId="{CE45B03A-A3CB-47C9-B7B5-D9A1DDA53B3C}" dt="2023-03-06T16:05:25.639" v="255" actId="1076"/>
          <ac:picMkLst>
            <pc:docMk/>
            <pc:sldMk cId="32690843" sldId="274"/>
            <ac:picMk id="3074" creationId="{85CAC1D2-D553-28FE-FBB5-898C9EA3EE44}"/>
          </ac:picMkLst>
        </pc:picChg>
        <pc:cxnChg chg="add">
          <ac:chgData name="Nyree Myatt" userId="b1cb37e3-4292-437a-818a-451462e633aa" providerId="ADAL" clId="{CE45B03A-A3CB-47C9-B7B5-D9A1DDA53B3C}" dt="2023-03-06T16:04:51.384" v="248" actId="26606"/>
          <ac:cxnSpMkLst>
            <pc:docMk/>
            <pc:sldMk cId="32690843" sldId="274"/>
            <ac:cxnSpMk id="3081" creationId="{740F83A4-FAC4-4867-95A5-BBFD280C7BF5}"/>
          </ac:cxnSpMkLst>
        </pc:cxnChg>
      </pc:sldChg>
      <pc:sldChg chg="addSp delSp modSp mod setBg">
        <pc:chgData name="Nyree Myatt" userId="b1cb37e3-4292-437a-818a-451462e633aa" providerId="ADAL" clId="{CE45B03A-A3CB-47C9-B7B5-D9A1DDA53B3C}" dt="2023-03-06T16:10:41.260" v="303" actId="255"/>
        <pc:sldMkLst>
          <pc:docMk/>
          <pc:sldMk cId="2411533649" sldId="275"/>
        </pc:sldMkLst>
        <pc:spChg chg="mod">
          <ac:chgData name="Nyree Myatt" userId="b1cb37e3-4292-437a-818a-451462e633aa" providerId="ADAL" clId="{CE45B03A-A3CB-47C9-B7B5-D9A1DDA53B3C}" dt="2023-03-06T16:10:16.973" v="299" actId="26606"/>
          <ac:spMkLst>
            <pc:docMk/>
            <pc:sldMk cId="2411533649" sldId="275"/>
            <ac:spMk id="2" creationId="{00000000-0000-0000-0000-000000000000}"/>
          </ac:spMkLst>
        </pc:spChg>
        <pc:spChg chg="mod">
          <ac:chgData name="Nyree Myatt" userId="b1cb37e3-4292-437a-818a-451462e633aa" providerId="ADAL" clId="{CE45B03A-A3CB-47C9-B7B5-D9A1DDA53B3C}" dt="2023-03-06T16:10:41.260" v="303" actId="255"/>
          <ac:spMkLst>
            <pc:docMk/>
            <pc:sldMk cId="2411533649" sldId="275"/>
            <ac:spMk id="3" creationId="{00000000-0000-0000-0000-000000000000}"/>
          </ac:spMkLst>
        </pc:spChg>
        <pc:spChg chg="add del">
          <ac:chgData name="Nyree Myatt" userId="b1cb37e3-4292-437a-818a-451462e633aa" providerId="ADAL" clId="{CE45B03A-A3CB-47C9-B7B5-D9A1DDA53B3C}" dt="2023-03-06T16:10:16.971" v="298" actId="26606"/>
          <ac:spMkLst>
            <pc:docMk/>
            <pc:sldMk cId="2411533649" sldId="275"/>
            <ac:spMk id="4105" creationId="{8BAD894E-0868-44E3-A66D-61256D6C5854}"/>
          </ac:spMkLst>
        </pc:spChg>
        <pc:spChg chg="add del">
          <ac:chgData name="Nyree Myatt" userId="b1cb37e3-4292-437a-818a-451462e633aa" providerId="ADAL" clId="{CE45B03A-A3CB-47C9-B7B5-D9A1DDA53B3C}" dt="2023-03-06T16:10:16.971" v="298" actId="26606"/>
          <ac:spMkLst>
            <pc:docMk/>
            <pc:sldMk cId="2411533649" sldId="275"/>
            <ac:spMk id="4107" creationId="{82BCDE19-2810-4337-9C49-8589C421767D}"/>
          </ac:spMkLst>
        </pc:spChg>
        <pc:spChg chg="add">
          <ac:chgData name="Nyree Myatt" userId="b1cb37e3-4292-437a-818a-451462e633aa" providerId="ADAL" clId="{CE45B03A-A3CB-47C9-B7B5-D9A1DDA53B3C}" dt="2023-03-06T16:10:16.973" v="299" actId="26606"/>
          <ac:spMkLst>
            <pc:docMk/>
            <pc:sldMk cId="2411533649" sldId="275"/>
            <ac:spMk id="4109" creationId="{2CC184B0-C2C6-4BF0-B078-816C7AF95977}"/>
          </ac:spMkLst>
        </pc:spChg>
        <pc:spChg chg="add">
          <ac:chgData name="Nyree Myatt" userId="b1cb37e3-4292-437a-818a-451462e633aa" providerId="ADAL" clId="{CE45B03A-A3CB-47C9-B7B5-D9A1DDA53B3C}" dt="2023-03-06T16:10:16.973" v="299" actId="26606"/>
          <ac:spMkLst>
            <pc:docMk/>
            <pc:sldMk cId="2411533649" sldId="275"/>
            <ac:spMk id="4110" creationId="{13BCCAE5-A35B-4B66-A4A7-E23C34A403A4}"/>
          </ac:spMkLst>
        </pc:spChg>
        <pc:spChg chg="add">
          <ac:chgData name="Nyree Myatt" userId="b1cb37e3-4292-437a-818a-451462e633aa" providerId="ADAL" clId="{CE45B03A-A3CB-47C9-B7B5-D9A1DDA53B3C}" dt="2023-03-06T16:10:16.973" v="299" actId="26606"/>
          <ac:spMkLst>
            <pc:docMk/>
            <pc:sldMk cId="2411533649" sldId="275"/>
            <ac:spMk id="4112" creationId="{BD7A74B5-8367-4A83-ABEC-0FCDDE97B149}"/>
          </ac:spMkLst>
        </pc:spChg>
        <pc:picChg chg="add mod ord">
          <ac:chgData name="Nyree Myatt" userId="b1cb37e3-4292-437a-818a-451462e633aa" providerId="ADAL" clId="{CE45B03A-A3CB-47C9-B7B5-D9A1DDA53B3C}" dt="2023-03-06T16:10:21.653" v="300" actId="1076"/>
          <ac:picMkLst>
            <pc:docMk/>
            <pc:sldMk cId="2411533649" sldId="275"/>
            <ac:picMk id="4098" creationId="{71F159A7-1FE4-9E18-BE87-ED0F4EE534DF}"/>
          </ac:picMkLst>
        </pc:picChg>
        <pc:cxnChg chg="add del">
          <ac:chgData name="Nyree Myatt" userId="b1cb37e3-4292-437a-818a-451462e633aa" providerId="ADAL" clId="{CE45B03A-A3CB-47C9-B7B5-D9A1DDA53B3C}" dt="2023-03-06T16:10:16.971" v="298" actId="26606"/>
          <ac:cxnSpMkLst>
            <pc:docMk/>
            <pc:sldMk cId="2411533649" sldId="275"/>
            <ac:cxnSpMk id="4103" creationId="{38A34772-9011-42B5-AA63-FD6DEC92EE72}"/>
          </ac:cxnSpMkLst>
        </pc:cxnChg>
        <pc:cxnChg chg="add">
          <ac:chgData name="Nyree Myatt" userId="b1cb37e3-4292-437a-818a-451462e633aa" providerId="ADAL" clId="{CE45B03A-A3CB-47C9-B7B5-D9A1DDA53B3C}" dt="2023-03-06T16:10:16.973" v="299" actId="26606"/>
          <ac:cxnSpMkLst>
            <pc:docMk/>
            <pc:sldMk cId="2411533649" sldId="275"/>
            <ac:cxnSpMk id="4111" creationId="{6987BDFB-DE64-4B56-B44F-45FAE19FA94E}"/>
          </ac:cxnSpMkLst>
        </pc:cxnChg>
      </pc:sldChg>
      <pc:sldChg chg="modSp mod">
        <pc:chgData name="Nyree Myatt" userId="b1cb37e3-4292-437a-818a-451462e633aa" providerId="ADAL" clId="{CE45B03A-A3CB-47C9-B7B5-D9A1DDA53B3C}" dt="2023-03-06T16:08:52.241" v="291" actId="20577"/>
        <pc:sldMkLst>
          <pc:docMk/>
          <pc:sldMk cId="2376032478" sldId="276"/>
        </pc:sldMkLst>
        <pc:spChg chg="mod">
          <ac:chgData name="Nyree Myatt" userId="b1cb37e3-4292-437a-818a-451462e633aa" providerId="ADAL" clId="{CE45B03A-A3CB-47C9-B7B5-D9A1DDA53B3C}" dt="2023-03-06T16:08:52.241" v="291" actId="20577"/>
          <ac:spMkLst>
            <pc:docMk/>
            <pc:sldMk cId="2376032478" sldId="276"/>
            <ac:spMk id="2" creationId="{00000000-0000-0000-0000-000000000000}"/>
          </ac:spMkLst>
        </pc:spChg>
        <pc:spChg chg="mod">
          <ac:chgData name="Nyree Myatt" userId="b1cb37e3-4292-437a-818a-451462e633aa" providerId="ADAL" clId="{CE45B03A-A3CB-47C9-B7B5-D9A1DDA53B3C}" dt="2023-03-06T16:08:24.878" v="286" actId="2711"/>
          <ac:spMkLst>
            <pc:docMk/>
            <pc:sldMk cId="2376032478" sldId="276"/>
            <ac:spMk id="3" creationId="{00000000-0000-0000-0000-000000000000}"/>
          </ac:spMkLst>
        </pc:spChg>
      </pc:sldChg>
      <pc:sldChg chg="modSp mod">
        <pc:chgData name="Nyree Myatt" userId="b1cb37e3-4292-437a-818a-451462e633aa" providerId="ADAL" clId="{CE45B03A-A3CB-47C9-B7B5-D9A1DDA53B3C}" dt="2023-03-06T16:15:08.143" v="305" actId="14100"/>
        <pc:sldMkLst>
          <pc:docMk/>
          <pc:sldMk cId="1214326039" sldId="281"/>
        </pc:sldMkLst>
        <pc:spChg chg="mod">
          <ac:chgData name="Nyree Myatt" userId="b1cb37e3-4292-437a-818a-451462e633aa" providerId="ADAL" clId="{CE45B03A-A3CB-47C9-B7B5-D9A1DDA53B3C}" dt="2023-03-06T16:15:08.143" v="305" actId="14100"/>
          <ac:spMkLst>
            <pc:docMk/>
            <pc:sldMk cId="1214326039" sldId="281"/>
            <ac:spMk id="3" creationId="{00000000-0000-0000-0000-000000000000}"/>
          </ac:spMkLst>
        </pc:spChg>
      </pc:sldChg>
      <pc:sldChg chg="modSp mod">
        <pc:chgData name="Nyree Myatt" userId="b1cb37e3-4292-437a-818a-451462e633aa" providerId="ADAL" clId="{CE45B03A-A3CB-47C9-B7B5-D9A1DDA53B3C}" dt="2023-03-06T16:17:00.821" v="312" actId="20577"/>
        <pc:sldMkLst>
          <pc:docMk/>
          <pc:sldMk cId="3287408813" sldId="282"/>
        </pc:sldMkLst>
        <pc:spChg chg="mod">
          <ac:chgData name="Nyree Myatt" userId="b1cb37e3-4292-437a-818a-451462e633aa" providerId="ADAL" clId="{CE45B03A-A3CB-47C9-B7B5-D9A1DDA53B3C}" dt="2023-03-06T16:17:00.821" v="312" actId="20577"/>
          <ac:spMkLst>
            <pc:docMk/>
            <pc:sldMk cId="3287408813" sldId="282"/>
            <ac:spMk id="3" creationId="{00000000-0000-0000-0000-000000000000}"/>
          </ac:spMkLst>
        </pc:spChg>
      </pc:sldChg>
      <pc:sldChg chg="del">
        <pc:chgData name="Nyree Myatt" userId="b1cb37e3-4292-437a-818a-451462e633aa" providerId="ADAL" clId="{CE45B03A-A3CB-47C9-B7B5-D9A1DDA53B3C}" dt="2023-03-02T13:48:41.089" v="24" actId="2696"/>
        <pc:sldMkLst>
          <pc:docMk/>
          <pc:sldMk cId="758286943" sldId="283"/>
        </pc:sldMkLst>
      </pc:sldChg>
      <pc:sldChg chg="modSp mod modAnim">
        <pc:chgData name="Nyree Myatt" userId="b1cb37e3-4292-437a-818a-451462e633aa" providerId="ADAL" clId="{CE45B03A-A3CB-47C9-B7B5-D9A1DDA53B3C}" dt="2023-03-06T16:16:38.649" v="307" actId="27636"/>
        <pc:sldMkLst>
          <pc:docMk/>
          <pc:sldMk cId="4127217713" sldId="287"/>
        </pc:sldMkLst>
        <pc:spChg chg="mod">
          <ac:chgData name="Nyree Myatt" userId="b1cb37e3-4292-437a-818a-451462e633aa" providerId="ADAL" clId="{CE45B03A-A3CB-47C9-B7B5-D9A1DDA53B3C}" dt="2023-03-06T16:16:38.649" v="307" actId="27636"/>
          <ac:spMkLst>
            <pc:docMk/>
            <pc:sldMk cId="4127217713" sldId="287"/>
            <ac:spMk id="3" creationId="{5F44D740-B812-4670-8493-41B16F255536}"/>
          </ac:spMkLst>
        </pc:spChg>
      </pc:sldChg>
      <pc:sldChg chg="modSp add modAnim">
        <pc:chgData name="Nyree Myatt" userId="b1cb37e3-4292-437a-818a-451462e633aa" providerId="ADAL" clId="{CE45B03A-A3CB-47C9-B7B5-D9A1DDA53B3C}" dt="2023-03-06T15:51:58.774" v="105" actId="255"/>
        <pc:sldMkLst>
          <pc:docMk/>
          <pc:sldMk cId="422457634" sldId="288"/>
        </pc:sldMkLst>
        <pc:spChg chg="mod">
          <ac:chgData name="Nyree Myatt" userId="b1cb37e3-4292-437a-818a-451462e633aa" providerId="ADAL" clId="{CE45B03A-A3CB-47C9-B7B5-D9A1DDA53B3C}" dt="2023-03-06T15:51:58.774" v="105" actId="255"/>
          <ac:spMkLst>
            <pc:docMk/>
            <pc:sldMk cId="422457634" sldId="288"/>
            <ac:spMk id="4" creationId="{00000000-0000-0000-0000-000000000000}"/>
          </ac:spMkLst>
        </pc:spChg>
      </pc:sldChg>
    </pc:docChg>
  </pc:docChgLst>
  <pc:docChgLst>
    <pc:chgData name="nyree myatt" userId="dc50e363e061e504" providerId="LiveId" clId="{CF02ED3C-E0D1-4B3D-A61E-29D3A07DAECD}"/>
    <pc:docChg chg="custSel modSld">
      <pc:chgData name="nyree myatt" userId="dc50e363e061e504" providerId="LiveId" clId="{CF02ED3C-E0D1-4B3D-A61E-29D3A07DAECD}" dt="2021-06-10T08:47:31.741" v="231" actId="114"/>
      <pc:docMkLst>
        <pc:docMk/>
      </pc:docMkLst>
      <pc:sldChg chg="modSp mod">
        <pc:chgData name="nyree myatt" userId="dc50e363e061e504" providerId="LiveId" clId="{CF02ED3C-E0D1-4B3D-A61E-29D3A07DAECD}" dt="2021-06-07T09:13:16.845" v="79" actId="113"/>
        <pc:sldMkLst>
          <pc:docMk/>
          <pc:sldMk cId="3195937440" sldId="263"/>
        </pc:sldMkLst>
        <pc:spChg chg="mod">
          <ac:chgData name="nyree myatt" userId="dc50e363e061e504" providerId="LiveId" clId="{CF02ED3C-E0D1-4B3D-A61E-29D3A07DAECD}" dt="2021-06-07T09:13:16.845" v="79" actId="113"/>
          <ac:spMkLst>
            <pc:docMk/>
            <pc:sldMk cId="3195937440" sldId="263"/>
            <ac:spMk id="4" creationId="{47D1FD8C-AAB9-48BB-BA84-F841D4F3434C}"/>
          </ac:spMkLst>
        </pc:spChg>
      </pc:sldChg>
      <pc:sldChg chg="modSp mod">
        <pc:chgData name="nyree myatt" userId="dc50e363e061e504" providerId="LiveId" clId="{CF02ED3C-E0D1-4B3D-A61E-29D3A07DAECD}" dt="2021-06-07T09:15:46.750" v="80" actId="113"/>
        <pc:sldMkLst>
          <pc:docMk/>
          <pc:sldMk cId="3878835011" sldId="264"/>
        </pc:sldMkLst>
        <pc:spChg chg="mod">
          <ac:chgData name="nyree myatt" userId="dc50e363e061e504" providerId="LiveId" clId="{CF02ED3C-E0D1-4B3D-A61E-29D3A07DAECD}" dt="2021-06-07T09:15:46.750" v="80" actId="113"/>
          <ac:spMkLst>
            <pc:docMk/>
            <pc:sldMk cId="3878835011" sldId="264"/>
            <ac:spMk id="2" creationId="{00000000-0000-0000-0000-000000000000}"/>
          </ac:spMkLst>
        </pc:spChg>
      </pc:sldChg>
      <pc:sldChg chg="modSp mod">
        <pc:chgData name="nyree myatt" userId="dc50e363e061e504" providerId="LiveId" clId="{CF02ED3C-E0D1-4B3D-A61E-29D3A07DAECD}" dt="2021-06-07T09:16:54.385" v="151" actId="5793"/>
        <pc:sldMkLst>
          <pc:docMk/>
          <pc:sldMk cId="3907333185" sldId="265"/>
        </pc:sldMkLst>
        <pc:spChg chg="mod">
          <ac:chgData name="nyree myatt" userId="dc50e363e061e504" providerId="LiveId" clId="{CF02ED3C-E0D1-4B3D-A61E-29D3A07DAECD}" dt="2021-06-07T09:16:54.385" v="151" actId="5793"/>
          <ac:spMkLst>
            <pc:docMk/>
            <pc:sldMk cId="3907333185" sldId="265"/>
            <ac:spMk id="3" creationId="{00000000-0000-0000-0000-000000000000}"/>
          </ac:spMkLst>
        </pc:spChg>
      </pc:sldChg>
      <pc:sldChg chg="modSp">
        <pc:chgData name="nyree myatt" userId="dc50e363e061e504" providerId="LiveId" clId="{CF02ED3C-E0D1-4B3D-A61E-29D3A07DAECD}" dt="2021-06-07T09:37:44.014" v="160" actId="20577"/>
        <pc:sldMkLst>
          <pc:docMk/>
          <pc:sldMk cId="429974982" sldId="268"/>
        </pc:sldMkLst>
        <pc:spChg chg="mod">
          <ac:chgData name="nyree myatt" userId="dc50e363e061e504" providerId="LiveId" clId="{CF02ED3C-E0D1-4B3D-A61E-29D3A07DAECD}" dt="2021-06-07T09:37:44.014" v="160" actId="20577"/>
          <ac:spMkLst>
            <pc:docMk/>
            <pc:sldMk cId="429974982" sldId="268"/>
            <ac:spMk id="4" creationId="{00000000-0000-0000-0000-000000000000}"/>
          </ac:spMkLst>
        </pc:spChg>
      </pc:sldChg>
      <pc:sldChg chg="modSp">
        <pc:chgData name="nyree myatt" userId="dc50e363e061e504" providerId="LiveId" clId="{CF02ED3C-E0D1-4B3D-A61E-29D3A07DAECD}" dt="2021-06-07T10:51:18.247" v="192" actId="114"/>
        <pc:sldMkLst>
          <pc:docMk/>
          <pc:sldMk cId="32690843" sldId="274"/>
        </pc:sldMkLst>
        <pc:spChg chg="mod">
          <ac:chgData name="nyree myatt" userId="dc50e363e061e504" providerId="LiveId" clId="{CF02ED3C-E0D1-4B3D-A61E-29D3A07DAECD}" dt="2021-06-07T10:51:18.247" v="192" actId="114"/>
          <ac:spMkLst>
            <pc:docMk/>
            <pc:sldMk cId="32690843" sldId="274"/>
            <ac:spMk id="3" creationId="{00000000-0000-0000-0000-000000000000}"/>
          </ac:spMkLst>
        </pc:spChg>
      </pc:sldChg>
      <pc:sldChg chg="modSp mod">
        <pc:chgData name="nyree myatt" userId="dc50e363e061e504" providerId="LiveId" clId="{CF02ED3C-E0D1-4B3D-A61E-29D3A07DAECD}" dt="2021-06-10T08:47:31.741" v="231" actId="114"/>
        <pc:sldMkLst>
          <pc:docMk/>
          <pc:sldMk cId="4271677025" sldId="286"/>
        </pc:sldMkLst>
        <pc:spChg chg="mod">
          <ac:chgData name="nyree myatt" userId="dc50e363e061e504" providerId="LiveId" clId="{CF02ED3C-E0D1-4B3D-A61E-29D3A07DAECD}" dt="2021-06-10T08:47:31.741" v="231" actId="114"/>
          <ac:spMkLst>
            <pc:docMk/>
            <pc:sldMk cId="4271677025" sldId="286"/>
            <ac:spMk id="2" creationId="{F4E1F3D3-E896-45A7-93E9-072CE20EFE35}"/>
          </ac:spMkLst>
        </pc:spChg>
      </pc:sldChg>
    </pc:docChg>
  </pc:docChgLst>
  <pc:docChgLst>
    <pc:chgData name="nyree myatt" userId="dc50e363e061e504" providerId="LiveId" clId="{D1D3AF97-10E4-45B6-BBFB-F590E0BD9755}"/>
    <pc:docChg chg="custSel addSld delSld modSld">
      <pc:chgData name="nyree myatt" userId="dc50e363e061e504" providerId="LiveId" clId="{D1D3AF97-10E4-45B6-BBFB-F590E0BD9755}" dt="2021-05-17T10:54:09.136" v="1660"/>
      <pc:docMkLst>
        <pc:docMk/>
      </pc:docMkLst>
      <pc:sldChg chg="addSp modSp mod">
        <pc:chgData name="nyree myatt" userId="dc50e363e061e504" providerId="LiveId" clId="{D1D3AF97-10E4-45B6-BBFB-F590E0BD9755}" dt="2021-05-17T10:47:34.768" v="1095" actId="313"/>
        <pc:sldMkLst>
          <pc:docMk/>
          <pc:sldMk cId="3195937440" sldId="263"/>
        </pc:sldMkLst>
        <pc:spChg chg="add mod">
          <ac:chgData name="nyree myatt" userId="dc50e363e061e504" providerId="LiveId" clId="{D1D3AF97-10E4-45B6-BBFB-F590E0BD9755}" dt="2021-05-17T10:44:56.507" v="1053" actId="20577"/>
          <ac:spMkLst>
            <pc:docMk/>
            <pc:sldMk cId="3195937440" sldId="263"/>
            <ac:spMk id="3" creationId="{DFC1109F-AC2D-4F62-AA7F-22A959562998}"/>
          </ac:spMkLst>
        </pc:spChg>
        <pc:spChg chg="add mod">
          <ac:chgData name="nyree myatt" userId="dc50e363e061e504" providerId="LiveId" clId="{D1D3AF97-10E4-45B6-BBFB-F590E0BD9755}" dt="2021-05-17T10:47:34.768" v="1095" actId="313"/>
          <ac:spMkLst>
            <pc:docMk/>
            <pc:sldMk cId="3195937440" sldId="263"/>
            <ac:spMk id="4" creationId="{47D1FD8C-AAB9-48BB-BA84-F841D4F3434C}"/>
          </ac:spMkLst>
        </pc:spChg>
      </pc:sldChg>
      <pc:sldChg chg="modSp mod">
        <pc:chgData name="nyree myatt" userId="dc50e363e061e504" providerId="LiveId" clId="{D1D3AF97-10E4-45B6-BBFB-F590E0BD9755}" dt="2021-05-17T08:33:42.876" v="41" actId="113"/>
        <pc:sldMkLst>
          <pc:docMk/>
          <pc:sldMk cId="3962870593" sldId="269"/>
        </pc:sldMkLst>
        <pc:spChg chg="mod">
          <ac:chgData name="nyree myatt" userId="dc50e363e061e504" providerId="LiveId" clId="{D1D3AF97-10E4-45B6-BBFB-F590E0BD9755}" dt="2021-05-17T08:33:42.876" v="41" actId="113"/>
          <ac:spMkLst>
            <pc:docMk/>
            <pc:sldMk cId="3962870593" sldId="269"/>
            <ac:spMk id="2" creationId="{00000000-0000-0000-0000-000000000000}"/>
          </ac:spMkLst>
        </pc:spChg>
      </pc:sldChg>
      <pc:sldChg chg="modSp mod">
        <pc:chgData name="nyree myatt" userId="dc50e363e061e504" providerId="LiveId" clId="{D1D3AF97-10E4-45B6-BBFB-F590E0BD9755}" dt="2021-05-17T08:34:22.150" v="86" actId="113"/>
        <pc:sldMkLst>
          <pc:docMk/>
          <pc:sldMk cId="2667415507" sldId="270"/>
        </pc:sldMkLst>
        <pc:spChg chg="mod">
          <ac:chgData name="nyree myatt" userId="dc50e363e061e504" providerId="LiveId" clId="{D1D3AF97-10E4-45B6-BBFB-F590E0BD9755}" dt="2021-05-17T08:34:22.150" v="86" actId="113"/>
          <ac:spMkLst>
            <pc:docMk/>
            <pc:sldMk cId="2667415507" sldId="270"/>
            <ac:spMk id="2" creationId="{00000000-0000-0000-0000-000000000000}"/>
          </ac:spMkLst>
        </pc:spChg>
      </pc:sldChg>
      <pc:sldChg chg="modAnim">
        <pc:chgData name="nyree myatt" userId="dc50e363e061e504" providerId="LiveId" clId="{D1D3AF97-10E4-45B6-BBFB-F590E0BD9755}" dt="2021-05-17T09:42:59.435" v="426"/>
        <pc:sldMkLst>
          <pc:docMk/>
          <pc:sldMk cId="2411533649" sldId="275"/>
        </pc:sldMkLst>
      </pc:sldChg>
      <pc:sldChg chg="modSp mod modAnim">
        <pc:chgData name="nyree myatt" userId="dc50e363e061e504" providerId="LiveId" clId="{D1D3AF97-10E4-45B6-BBFB-F590E0BD9755}" dt="2021-05-17T09:42:42.924" v="425"/>
        <pc:sldMkLst>
          <pc:docMk/>
          <pc:sldMk cId="2376032478" sldId="276"/>
        </pc:sldMkLst>
        <pc:spChg chg="mod">
          <ac:chgData name="nyree myatt" userId="dc50e363e061e504" providerId="LiveId" clId="{D1D3AF97-10E4-45B6-BBFB-F590E0BD9755}" dt="2021-05-17T09:42:03.800" v="424" actId="20577"/>
          <ac:spMkLst>
            <pc:docMk/>
            <pc:sldMk cId="2376032478" sldId="276"/>
            <ac:spMk id="3" creationId="{00000000-0000-0000-0000-000000000000}"/>
          </ac:spMkLst>
        </pc:spChg>
      </pc:sldChg>
      <pc:sldChg chg="modAnim">
        <pc:chgData name="nyree myatt" userId="dc50e363e061e504" providerId="LiveId" clId="{D1D3AF97-10E4-45B6-BBFB-F590E0BD9755}" dt="2021-05-17T10:36:13.861" v="893"/>
        <pc:sldMkLst>
          <pc:docMk/>
          <pc:sldMk cId="1594006420" sldId="279"/>
        </pc:sldMkLst>
      </pc:sldChg>
      <pc:sldChg chg="modSp modAnim">
        <pc:chgData name="nyree myatt" userId="dc50e363e061e504" providerId="LiveId" clId="{D1D3AF97-10E4-45B6-BBFB-F590E0BD9755}" dt="2021-05-17T10:10:00.602" v="544" actId="20577"/>
        <pc:sldMkLst>
          <pc:docMk/>
          <pc:sldMk cId="1214326039" sldId="281"/>
        </pc:sldMkLst>
        <pc:spChg chg="mod">
          <ac:chgData name="nyree myatt" userId="dc50e363e061e504" providerId="LiveId" clId="{D1D3AF97-10E4-45B6-BBFB-F590E0BD9755}" dt="2021-05-17T10:10:00.602" v="544" actId="20577"/>
          <ac:spMkLst>
            <pc:docMk/>
            <pc:sldMk cId="1214326039" sldId="281"/>
            <ac:spMk id="3" creationId="{00000000-0000-0000-0000-000000000000}"/>
          </ac:spMkLst>
        </pc:spChg>
      </pc:sldChg>
      <pc:sldChg chg="modSp mod">
        <pc:chgData name="nyree myatt" userId="dc50e363e061e504" providerId="LiveId" clId="{D1D3AF97-10E4-45B6-BBFB-F590E0BD9755}" dt="2021-05-17T10:53:58.008" v="1659" actId="113"/>
        <pc:sldMkLst>
          <pc:docMk/>
          <pc:sldMk cId="3287408813" sldId="282"/>
        </pc:sldMkLst>
        <pc:spChg chg="mod">
          <ac:chgData name="nyree myatt" userId="dc50e363e061e504" providerId="LiveId" clId="{D1D3AF97-10E4-45B6-BBFB-F590E0BD9755}" dt="2021-05-17T10:53:58.008" v="1659" actId="113"/>
          <ac:spMkLst>
            <pc:docMk/>
            <pc:sldMk cId="3287408813" sldId="282"/>
            <ac:spMk id="2" creationId="{00000000-0000-0000-0000-000000000000}"/>
          </ac:spMkLst>
        </pc:spChg>
      </pc:sldChg>
      <pc:sldChg chg="modSp mod">
        <pc:chgData name="nyree myatt" userId="dc50e363e061e504" providerId="LiveId" clId="{D1D3AF97-10E4-45B6-BBFB-F590E0BD9755}" dt="2021-05-17T10:42:17.169" v="934" actId="113"/>
        <pc:sldMkLst>
          <pc:docMk/>
          <pc:sldMk cId="758286943" sldId="283"/>
        </pc:sldMkLst>
        <pc:spChg chg="mod">
          <ac:chgData name="nyree myatt" userId="dc50e363e061e504" providerId="LiveId" clId="{D1D3AF97-10E4-45B6-BBFB-F590E0BD9755}" dt="2021-05-17T10:41:36.545" v="929" actId="113"/>
          <ac:spMkLst>
            <pc:docMk/>
            <pc:sldMk cId="758286943" sldId="283"/>
            <ac:spMk id="2" creationId="{00000000-0000-0000-0000-000000000000}"/>
          </ac:spMkLst>
        </pc:spChg>
        <pc:spChg chg="mod">
          <ac:chgData name="nyree myatt" userId="dc50e363e061e504" providerId="LiveId" clId="{D1D3AF97-10E4-45B6-BBFB-F590E0BD9755}" dt="2021-05-17T10:42:17.169" v="934" actId="113"/>
          <ac:spMkLst>
            <pc:docMk/>
            <pc:sldMk cId="758286943" sldId="283"/>
            <ac:spMk id="4" creationId="{00000000-0000-0000-0000-000000000000}"/>
          </ac:spMkLst>
        </pc:spChg>
      </pc:sldChg>
      <pc:sldChg chg="new del">
        <pc:chgData name="nyree myatt" userId="dc50e363e061e504" providerId="LiveId" clId="{D1D3AF97-10E4-45B6-BBFB-F590E0BD9755}" dt="2021-05-17T09:37:37.819" v="88" actId="2696"/>
        <pc:sldMkLst>
          <pc:docMk/>
          <pc:sldMk cId="1424933054" sldId="285"/>
        </pc:sldMkLst>
      </pc:sldChg>
      <pc:sldChg chg="modSp new mod">
        <pc:chgData name="nyree myatt" userId="dc50e363e061e504" providerId="LiveId" clId="{D1D3AF97-10E4-45B6-BBFB-F590E0BD9755}" dt="2021-05-17T09:41:37.656" v="420" actId="20577"/>
        <pc:sldMkLst>
          <pc:docMk/>
          <pc:sldMk cId="2357391560" sldId="285"/>
        </pc:sldMkLst>
        <pc:spChg chg="mod">
          <ac:chgData name="nyree myatt" userId="dc50e363e061e504" providerId="LiveId" clId="{D1D3AF97-10E4-45B6-BBFB-F590E0BD9755}" dt="2021-05-17T09:41:37.656" v="420" actId="20577"/>
          <ac:spMkLst>
            <pc:docMk/>
            <pc:sldMk cId="2357391560" sldId="285"/>
            <ac:spMk id="2" creationId="{488A2F2E-A35D-49C8-AD04-25650F5FE556}"/>
          </ac:spMkLst>
        </pc:spChg>
        <pc:spChg chg="mod">
          <ac:chgData name="nyree myatt" userId="dc50e363e061e504" providerId="LiveId" clId="{D1D3AF97-10E4-45B6-BBFB-F590E0BD9755}" dt="2021-05-17T09:41:26.650" v="414" actId="255"/>
          <ac:spMkLst>
            <pc:docMk/>
            <pc:sldMk cId="2357391560" sldId="285"/>
            <ac:spMk id="3" creationId="{F6925730-A1E2-4031-B47E-7B93AF0A212C}"/>
          </ac:spMkLst>
        </pc:spChg>
      </pc:sldChg>
      <pc:sldChg chg="addSp modSp new mod setBg">
        <pc:chgData name="nyree myatt" userId="dc50e363e061e504" providerId="LiveId" clId="{D1D3AF97-10E4-45B6-BBFB-F590E0BD9755}" dt="2021-05-17T10:37:16.526" v="919" actId="20577"/>
        <pc:sldMkLst>
          <pc:docMk/>
          <pc:sldMk cId="4271677025" sldId="286"/>
        </pc:sldMkLst>
        <pc:spChg chg="add mod">
          <ac:chgData name="nyree myatt" userId="dc50e363e061e504" providerId="LiveId" clId="{D1D3AF97-10E4-45B6-BBFB-F590E0BD9755}" dt="2021-05-17T10:37:16.526" v="919" actId="20577"/>
          <ac:spMkLst>
            <pc:docMk/>
            <pc:sldMk cId="4271677025" sldId="286"/>
            <ac:spMk id="2" creationId="{F4E1F3D3-E896-45A7-93E9-072CE20EFE35}"/>
          </ac:spMkLst>
        </pc:spChg>
        <pc:spChg chg="add mod">
          <ac:chgData name="nyree myatt" userId="dc50e363e061e504" providerId="LiveId" clId="{D1D3AF97-10E4-45B6-BBFB-F590E0BD9755}" dt="2021-05-17T10:25:53.621" v="892" actId="20577"/>
          <ac:spMkLst>
            <pc:docMk/>
            <pc:sldMk cId="4271677025" sldId="286"/>
            <ac:spMk id="3" creationId="{A3A7FDA4-D3F2-4A25-AC68-8B98F6115940}"/>
          </ac:spMkLst>
        </pc:spChg>
        <pc:spChg chg="add">
          <ac:chgData name="nyree myatt" userId="dc50e363e061e504" providerId="LiveId" clId="{D1D3AF97-10E4-45B6-BBFB-F590E0BD9755}" dt="2021-05-17T10:14:46.716" v="547" actId="26606"/>
          <ac:spMkLst>
            <pc:docMk/>
            <pc:sldMk cId="4271677025" sldId="286"/>
            <ac:spMk id="71" creationId="{41497DE5-0939-4D1D-9350-0C5E1B209C68}"/>
          </ac:spMkLst>
        </pc:spChg>
        <pc:spChg chg="add">
          <ac:chgData name="nyree myatt" userId="dc50e363e061e504" providerId="LiveId" clId="{D1D3AF97-10E4-45B6-BBFB-F590E0BD9755}" dt="2021-05-17T10:14:46.716" v="547" actId="26606"/>
          <ac:spMkLst>
            <pc:docMk/>
            <pc:sldMk cId="4271677025" sldId="286"/>
            <ac:spMk id="73" creationId="{5CCC70ED-6C63-4537-B7EB-51990D6C0A6F}"/>
          </ac:spMkLst>
        </pc:spChg>
        <pc:spChg chg="add">
          <ac:chgData name="nyree myatt" userId="dc50e363e061e504" providerId="LiveId" clId="{D1D3AF97-10E4-45B6-BBFB-F590E0BD9755}" dt="2021-05-17T10:14:46.716" v="547" actId="26606"/>
          <ac:spMkLst>
            <pc:docMk/>
            <pc:sldMk cId="4271677025" sldId="286"/>
            <ac:spMk id="75" creationId="{B76E24C1-2968-40DC-A36E-F6B85F0F0752}"/>
          </ac:spMkLst>
        </pc:spChg>
        <pc:picChg chg="add mod">
          <ac:chgData name="nyree myatt" userId="dc50e363e061e504" providerId="LiveId" clId="{D1D3AF97-10E4-45B6-BBFB-F590E0BD9755}" dt="2021-05-17T10:14:46.716" v="547" actId="26606"/>
          <ac:picMkLst>
            <pc:docMk/>
            <pc:sldMk cId="4271677025" sldId="286"/>
            <ac:picMk id="1026" creationId="{FB0DC1BB-15E7-4DFF-913D-8B60DFB5C89B}"/>
          </ac:picMkLst>
        </pc:picChg>
      </pc:sldChg>
      <pc:sldChg chg="modSp new mod modAnim">
        <pc:chgData name="nyree myatt" userId="dc50e363e061e504" providerId="LiveId" clId="{D1D3AF97-10E4-45B6-BBFB-F590E0BD9755}" dt="2021-05-17T10:54:09.136" v="1660"/>
        <pc:sldMkLst>
          <pc:docMk/>
          <pc:sldMk cId="4127217713" sldId="287"/>
        </pc:sldMkLst>
        <pc:spChg chg="mod">
          <ac:chgData name="nyree myatt" userId="dc50e363e061e504" providerId="LiveId" clId="{D1D3AF97-10E4-45B6-BBFB-F590E0BD9755}" dt="2021-05-17T10:41:10.143" v="928" actId="113"/>
          <ac:spMkLst>
            <pc:docMk/>
            <pc:sldMk cId="4127217713" sldId="287"/>
            <ac:spMk id="2" creationId="{42F6C4D4-B630-4779-A94B-A60CD8D1BA10}"/>
          </ac:spMkLst>
        </pc:spChg>
        <pc:spChg chg="mod">
          <ac:chgData name="nyree myatt" userId="dc50e363e061e504" providerId="LiveId" clId="{D1D3AF97-10E4-45B6-BBFB-F590E0BD9755}" dt="2021-05-17T10:53:46.868" v="1658" actId="20577"/>
          <ac:spMkLst>
            <pc:docMk/>
            <pc:sldMk cId="4127217713" sldId="287"/>
            <ac:spMk id="3" creationId="{5F44D740-B812-4670-8493-41B16F2555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29057-978C-4E90-8455-CE6046CAFD7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176B679-939C-417C-8344-D5DB20A7ED3B}">
      <dgm:prSet/>
      <dgm:spPr/>
      <dgm:t>
        <a:bodyPr/>
        <a:lstStyle/>
        <a:p>
          <a:r>
            <a:rPr lang="en-GB"/>
            <a:t>By the end of the lesson, students will be able to:</a:t>
          </a:r>
          <a:endParaRPr lang="en-US"/>
        </a:p>
      </dgm:t>
    </dgm:pt>
    <dgm:pt modelId="{BFB95BC2-30E0-4CFF-868F-FA71D2F811C7}" type="parTrans" cxnId="{4B6FBE30-CF2D-4CDA-8C3E-374605DCE8F6}">
      <dgm:prSet/>
      <dgm:spPr/>
      <dgm:t>
        <a:bodyPr/>
        <a:lstStyle/>
        <a:p>
          <a:endParaRPr lang="en-US"/>
        </a:p>
      </dgm:t>
    </dgm:pt>
    <dgm:pt modelId="{90D6AC4A-BA1E-44F5-A420-A6FF0FB338E6}" type="sibTrans" cxnId="{4B6FBE30-CF2D-4CDA-8C3E-374605DCE8F6}">
      <dgm:prSet/>
      <dgm:spPr/>
      <dgm:t>
        <a:bodyPr/>
        <a:lstStyle/>
        <a:p>
          <a:endParaRPr lang="en-US"/>
        </a:p>
      </dgm:t>
    </dgm:pt>
    <dgm:pt modelId="{BCFE1776-A682-4B5F-B667-852140EE00E0}">
      <dgm:prSet/>
      <dgm:spPr/>
      <dgm:t>
        <a:bodyPr/>
        <a:lstStyle/>
        <a:p>
          <a:r>
            <a:rPr lang="en-GB"/>
            <a:t>1. describe receptors and second messengers.</a:t>
          </a:r>
          <a:endParaRPr lang="en-US"/>
        </a:p>
      </dgm:t>
    </dgm:pt>
    <dgm:pt modelId="{A277874D-E677-49EC-9795-D11F21DB7A9B}" type="parTrans" cxnId="{08B123A4-D389-481B-B974-DA53B1775CFE}">
      <dgm:prSet/>
      <dgm:spPr/>
      <dgm:t>
        <a:bodyPr/>
        <a:lstStyle/>
        <a:p>
          <a:endParaRPr lang="en-US"/>
        </a:p>
      </dgm:t>
    </dgm:pt>
    <dgm:pt modelId="{0DA7BC11-13ED-443F-95A8-6727DD259246}" type="sibTrans" cxnId="{08B123A4-D389-481B-B974-DA53B1775CFE}">
      <dgm:prSet/>
      <dgm:spPr/>
      <dgm:t>
        <a:bodyPr/>
        <a:lstStyle/>
        <a:p>
          <a:endParaRPr lang="en-US"/>
        </a:p>
      </dgm:t>
    </dgm:pt>
    <dgm:pt modelId="{9845ABE5-A599-4187-B521-BCB44E99D175}">
      <dgm:prSet/>
      <dgm:spPr/>
      <dgm:t>
        <a:bodyPr/>
        <a:lstStyle/>
        <a:p>
          <a:r>
            <a:rPr lang="en-GB"/>
            <a:t>2. describe the hormones produced by the pancreas</a:t>
          </a:r>
          <a:endParaRPr lang="en-US"/>
        </a:p>
      </dgm:t>
    </dgm:pt>
    <dgm:pt modelId="{4DF20DE7-AA23-4FE9-A548-4A2558882889}" type="parTrans" cxnId="{9F0FB492-AF2A-461F-84AF-25AA19DBC258}">
      <dgm:prSet/>
      <dgm:spPr/>
      <dgm:t>
        <a:bodyPr/>
        <a:lstStyle/>
        <a:p>
          <a:endParaRPr lang="en-US"/>
        </a:p>
      </dgm:t>
    </dgm:pt>
    <dgm:pt modelId="{BC2342B5-38AB-4E2E-B01D-E089989EA956}" type="sibTrans" cxnId="{9F0FB492-AF2A-461F-84AF-25AA19DBC258}">
      <dgm:prSet/>
      <dgm:spPr/>
      <dgm:t>
        <a:bodyPr/>
        <a:lstStyle/>
        <a:p>
          <a:endParaRPr lang="en-US"/>
        </a:p>
      </dgm:t>
    </dgm:pt>
    <dgm:pt modelId="{911D9F2C-9968-4A02-B742-A3412F2561F5}">
      <dgm:prSet/>
      <dgm:spPr/>
      <dgm:t>
        <a:bodyPr/>
        <a:lstStyle/>
        <a:p>
          <a:r>
            <a:rPr lang="en-GB"/>
            <a:t>3. describe glucose homeostasis, type 1 and 2 diabetes and treatment</a:t>
          </a:r>
          <a:endParaRPr lang="en-US"/>
        </a:p>
      </dgm:t>
    </dgm:pt>
    <dgm:pt modelId="{E8E15F8B-A1D2-4C96-8192-E0050F9B6CCF}" type="parTrans" cxnId="{0E5C9331-C426-4D6B-A5F8-E8516C128EC6}">
      <dgm:prSet/>
      <dgm:spPr/>
      <dgm:t>
        <a:bodyPr/>
        <a:lstStyle/>
        <a:p>
          <a:endParaRPr lang="en-US"/>
        </a:p>
      </dgm:t>
    </dgm:pt>
    <dgm:pt modelId="{21AAAB1C-DDEB-445A-A81D-C3D7A048BA9A}" type="sibTrans" cxnId="{0E5C9331-C426-4D6B-A5F8-E8516C128EC6}">
      <dgm:prSet/>
      <dgm:spPr/>
      <dgm:t>
        <a:bodyPr/>
        <a:lstStyle/>
        <a:p>
          <a:endParaRPr lang="en-US"/>
        </a:p>
      </dgm:t>
    </dgm:pt>
    <dgm:pt modelId="{B37F9BB2-0926-4A74-A479-9CBD36B82565}" type="pres">
      <dgm:prSet presAssocID="{B6629057-978C-4E90-8455-CE6046CAFD74}" presName="vert0" presStyleCnt="0">
        <dgm:presLayoutVars>
          <dgm:dir/>
          <dgm:animOne val="branch"/>
          <dgm:animLvl val="lvl"/>
        </dgm:presLayoutVars>
      </dgm:prSet>
      <dgm:spPr/>
    </dgm:pt>
    <dgm:pt modelId="{73C4985F-0781-4511-8E68-472F9AD92B3E}" type="pres">
      <dgm:prSet presAssocID="{C176B679-939C-417C-8344-D5DB20A7ED3B}" presName="thickLine" presStyleLbl="alignNode1" presStyleIdx="0" presStyleCnt="4"/>
      <dgm:spPr/>
    </dgm:pt>
    <dgm:pt modelId="{6E7C06E8-FAEA-4541-825D-DD903B527EE0}" type="pres">
      <dgm:prSet presAssocID="{C176B679-939C-417C-8344-D5DB20A7ED3B}" presName="horz1" presStyleCnt="0"/>
      <dgm:spPr/>
    </dgm:pt>
    <dgm:pt modelId="{E43A7FC4-E86F-46D6-867A-31168F915567}" type="pres">
      <dgm:prSet presAssocID="{C176B679-939C-417C-8344-D5DB20A7ED3B}" presName="tx1" presStyleLbl="revTx" presStyleIdx="0" presStyleCnt="4"/>
      <dgm:spPr/>
    </dgm:pt>
    <dgm:pt modelId="{F6A88253-94E9-46A5-9E3F-9BD2B4C90D59}" type="pres">
      <dgm:prSet presAssocID="{C176B679-939C-417C-8344-D5DB20A7ED3B}" presName="vert1" presStyleCnt="0"/>
      <dgm:spPr/>
    </dgm:pt>
    <dgm:pt modelId="{E405CD97-CE0F-431D-8AE9-7299D6CC3680}" type="pres">
      <dgm:prSet presAssocID="{BCFE1776-A682-4B5F-B667-852140EE00E0}" presName="thickLine" presStyleLbl="alignNode1" presStyleIdx="1" presStyleCnt="4"/>
      <dgm:spPr/>
    </dgm:pt>
    <dgm:pt modelId="{2CB96391-8E2C-49D6-86D9-C8F8F4190903}" type="pres">
      <dgm:prSet presAssocID="{BCFE1776-A682-4B5F-B667-852140EE00E0}" presName="horz1" presStyleCnt="0"/>
      <dgm:spPr/>
    </dgm:pt>
    <dgm:pt modelId="{442BFB49-D774-47C8-9A6B-B0B902575552}" type="pres">
      <dgm:prSet presAssocID="{BCFE1776-A682-4B5F-B667-852140EE00E0}" presName="tx1" presStyleLbl="revTx" presStyleIdx="1" presStyleCnt="4"/>
      <dgm:spPr/>
    </dgm:pt>
    <dgm:pt modelId="{63B9E52A-10BF-4BC0-9672-376B160CB71E}" type="pres">
      <dgm:prSet presAssocID="{BCFE1776-A682-4B5F-B667-852140EE00E0}" presName="vert1" presStyleCnt="0"/>
      <dgm:spPr/>
    </dgm:pt>
    <dgm:pt modelId="{DDC3E30A-7D21-4FEA-B447-EFCDA986DF76}" type="pres">
      <dgm:prSet presAssocID="{9845ABE5-A599-4187-B521-BCB44E99D175}" presName="thickLine" presStyleLbl="alignNode1" presStyleIdx="2" presStyleCnt="4"/>
      <dgm:spPr/>
    </dgm:pt>
    <dgm:pt modelId="{AFA3F6A9-B104-40BE-8C51-7FBBC5684DCF}" type="pres">
      <dgm:prSet presAssocID="{9845ABE5-A599-4187-B521-BCB44E99D175}" presName="horz1" presStyleCnt="0"/>
      <dgm:spPr/>
    </dgm:pt>
    <dgm:pt modelId="{4D09AD3E-FC10-493A-A6D6-1E02D51DEF70}" type="pres">
      <dgm:prSet presAssocID="{9845ABE5-A599-4187-B521-BCB44E99D175}" presName="tx1" presStyleLbl="revTx" presStyleIdx="2" presStyleCnt="4"/>
      <dgm:spPr/>
    </dgm:pt>
    <dgm:pt modelId="{667DBCA7-9565-487E-A9F5-BF61C668C6BB}" type="pres">
      <dgm:prSet presAssocID="{9845ABE5-A599-4187-B521-BCB44E99D175}" presName="vert1" presStyleCnt="0"/>
      <dgm:spPr/>
    </dgm:pt>
    <dgm:pt modelId="{79B9FE81-2A98-4C24-BFB6-B4F95AC9F4C9}" type="pres">
      <dgm:prSet presAssocID="{911D9F2C-9968-4A02-B742-A3412F2561F5}" presName="thickLine" presStyleLbl="alignNode1" presStyleIdx="3" presStyleCnt="4"/>
      <dgm:spPr/>
    </dgm:pt>
    <dgm:pt modelId="{E60BA0E8-3E48-43AE-9569-4364973F177F}" type="pres">
      <dgm:prSet presAssocID="{911D9F2C-9968-4A02-B742-A3412F2561F5}" presName="horz1" presStyleCnt="0"/>
      <dgm:spPr/>
    </dgm:pt>
    <dgm:pt modelId="{194B57FD-3503-49BA-A129-CB38AA296E5F}" type="pres">
      <dgm:prSet presAssocID="{911D9F2C-9968-4A02-B742-A3412F2561F5}" presName="tx1" presStyleLbl="revTx" presStyleIdx="3" presStyleCnt="4"/>
      <dgm:spPr/>
    </dgm:pt>
    <dgm:pt modelId="{1AE50AF2-CA4E-4B50-B10E-2C7AEF23E545}" type="pres">
      <dgm:prSet presAssocID="{911D9F2C-9968-4A02-B742-A3412F2561F5}" presName="vert1" presStyleCnt="0"/>
      <dgm:spPr/>
    </dgm:pt>
  </dgm:ptLst>
  <dgm:cxnLst>
    <dgm:cxn modelId="{C76F0C19-1680-40DE-925C-AE8F10B8EB33}" type="presOf" srcId="{BCFE1776-A682-4B5F-B667-852140EE00E0}" destId="{442BFB49-D774-47C8-9A6B-B0B902575552}" srcOrd="0" destOrd="0" presId="urn:microsoft.com/office/officeart/2008/layout/LinedList"/>
    <dgm:cxn modelId="{49B0B125-FB43-4D3F-A274-862F832F07A5}" type="presOf" srcId="{B6629057-978C-4E90-8455-CE6046CAFD74}" destId="{B37F9BB2-0926-4A74-A479-9CBD36B82565}" srcOrd="0" destOrd="0" presId="urn:microsoft.com/office/officeart/2008/layout/LinedList"/>
    <dgm:cxn modelId="{4B6FBE30-CF2D-4CDA-8C3E-374605DCE8F6}" srcId="{B6629057-978C-4E90-8455-CE6046CAFD74}" destId="{C176B679-939C-417C-8344-D5DB20A7ED3B}" srcOrd="0" destOrd="0" parTransId="{BFB95BC2-30E0-4CFF-868F-FA71D2F811C7}" sibTransId="{90D6AC4A-BA1E-44F5-A420-A6FF0FB338E6}"/>
    <dgm:cxn modelId="{0E5C9331-C426-4D6B-A5F8-E8516C128EC6}" srcId="{B6629057-978C-4E90-8455-CE6046CAFD74}" destId="{911D9F2C-9968-4A02-B742-A3412F2561F5}" srcOrd="3" destOrd="0" parTransId="{E8E15F8B-A1D2-4C96-8192-E0050F9B6CCF}" sibTransId="{21AAAB1C-DDEB-445A-A81D-C3D7A048BA9A}"/>
    <dgm:cxn modelId="{7D62C88E-941E-47DE-9DAE-ED6CAECDF414}" type="presOf" srcId="{C176B679-939C-417C-8344-D5DB20A7ED3B}" destId="{E43A7FC4-E86F-46D6-867A-31168F915567}" srcOrd="0" destOrd="0" presId="urn:microsoft.com/office/officeart/2008/layout/LinedList"/>
    <dgm:cxn modelId="{9F0FB492-AF2A-461F-84AF-25AA19DBC258}" srcId="{B6629057-978C-4E90-8455-CE6046CAFD74}" destId="{9845ABE5-A599-4187-B521-BCB44E99D175}" srcOrd="2" destOrd="0" parTransId="{4DF20DE7-AA23-4FE9-A548-4A2558882889}" sibTransId="{BC2342B5-38AB-4E2E-B01D-E089989EA956}"/>
    <dgm:cxn modelId="{1C1A90A1-0D67-4EC9-9B0E-D7CA46D81B6F}" type="presOf" srcId="{9845ABE5-A599-4187-B521-BCB44E99D175}" destId="{4D09AD3E-FC10-493A-A6D6-1E02D51DEF70}" srcOrd="0" destOrd="0" presId="urn:microsoft.com/office/officeart/2008/layout/LinedList"/>
    <dgm:cxn modelId="{08B123A4-D389-481B-B974-DA53B1775CFE}" srcId="{B6629057-978C-4E90-8455-CE6046CAFD74}" destId="{BCFE1776-A682-4B5F-B667-852140EE00E0}" srcOrd="1" destOrd="0" parTransId="{A277874D-E677-49EC-9795-D11F21DB7A9B}" sibTransId="{0DA7BC11-13ED-443F-95A8-6727DD259246}"/>
    <dgm:cxn modelId="{0EE423C0-B0BD-43E9-A88B-569CA9BBDF4A}" type="presOf" srcId="{911D9F2C-9968-4A02-B742-A3412F2561F5}" destId="{194B57FD-3503-49BA-A129-CB38AA296E5F}" srcOrd="0" destOrd="0" presId="urn:microsoft.com/office/officeart/2008/layout/LinedList"/>
    <dgm:cxn modelId="{9439FAD7-0565-4BE4-8394-8BE157AA5D3C}" type="presParOf" srcId="{B37F9BB2-0926-4A74-A479-9CBD36B82565}" destId="{73C4985F-0781-4511-8E68-472F9AD92B3E}" srcOrd="0" destOrd="0" presId="urn:microsoft.com/office/officeart/2008/layout/LinedList"/>
    <dgm:cxn modelId="{998294CF-BD25-4F0B-82B4-CB213088F1B3}" type="presParOf" srcId="{B37F9BB2-0926-4A74-A479-9CBD36B82565}" destId="{6E7C06E8-FAEA-4541-825D-DD903B527EE0}" srcOrd="1" destOrd="0" presId="urn:microsoft.com/office/officeart/2008/layout/LinedList"/>
    <dgm:cxn modelId="{AF96D54E-A8C0-4C41-B221-261880C945D1}" type="presParOf" srcId="{6E7C06E8-FAEA-4541-825D-DD903B527EE0}" destId="{E43A7FC4-E86F-46D6-867A-31168F915567}" srcOrd="0" destOrd="0" presId="urn:microsoft.com/office/officeart/2008/layout/LinedList"/>
    <dgm:cxn modelId="{CEFDC1DA-EB19-444E-A8B7-48CDA177E613}" type="presParOf" srcId="{6E7C06E8-FAEA-4541-825D-DD903B527EE0}" destId="{F6A88253-94E9-46A5-9E3F-9BD2B4C90D59}" srcOrd="1" destOrd="0" presId="urn:microsoft.com/office/officeart/2008/layout/LinedList"/>
    <dgm:cxn modelId="{9A6DAD4E-52D7-4C9F-86E1-964D7B4AFFF0}" type="presParOf" srcId="{B37F9BB2-0926-4A74-A479-9CBD36B82565}" destId="{E405CD97-CE0F-431D-8AE9-7299D6CC3680}" srcOrd="2" destOrd="0" presId="urn:microsoft.com/office/officeart/2008/layout/LinedList"/>
    <dgm:cxn modelId="{4C92F636-10B6-48CD-B3F2-D73800068F1D}" type="presParOf" srcId="{B37F9BB2-0926-4A74-A479-9CBD36B82565}" destId="{2CB96391-8E2C-49D6-86D9-C8F8F4190903}" srcOrd="3" destOrd="0" presId="urn:microsoft.com/office/officeart/2008/layout/LinedList"/>
    <dgm:cxn modelId="{5A84BEC1-9727-4BC8-82F2-74696B2D1ED0}" type="presParOf" srcId="{2CB96391-8E2C-49D6-86D9-C8F8F4190903}" destId="{442BFB49-D774-47C8-9A6B-B0B902575552}" srcOrd="0" destOrd="0" presId="urn:microsoft.com/office/officeart/2008/layout/LinedList"/>
    <dgm:cxn modelId="{41A3EC39-E7ED-4E3C-896D-7AB10DE9BB08}" type="presParOf" srcId="{2CB96391-8E2C-49D6-86D9-C8F8F4190903}" destId="{63B9E52A-10BF-4BC0-9672-376B160CB71E}" srcOrd="1" destOrd="0" presId="urn:microsoft.com/office/officeart/2008/layout/LinedList"/>
    <dgm:cxn modelId="{F7301593-C8CB-430E-BDB7-A9DD6EF8BA34}" type="presParOf" srcId="{B37F9BB2-0926-4A74-A479-9CBD36B82565}" destId="{DDC3E30A-7D21-4FEA-B447-EFCDA986DF76}" srcOrd="4" destOrd="0" presId="urn:microsoft.com/office/officeart/2008/layout/LinedList"/>
    <dgm:cxn modelId="{68FC9900-1C19-4851-9B76-B6E8A2F8D6D7}" type="presParOf" srcId="{B37F9BB2-0926-4A74-A479-9CBD36B82565}" destId="{AFA3F6A9-B104-40BE-8C51-7FBBC5684DCF}" srcOrd="5" destOrd="0" presId="urn:microsoft.com/office/officeart/2008/layout/LinedList"/>
    <dgm:cxn modelId="{E5141021-4039-4AC4-A5CB-CD234F4ED084}" type="presParOf" srcId="{AFA3F6A9-B104-40BE-8C51-7FBBC5684DCF}" destId="{4D09AD3E-FC10-493A-A6D6-1E02D51DEF70}" srcOrd="0" destOrd="0" presId="urn:microsoft.com/office/officeart/2008/layout/LinedList"/>
    <dgm:cxn modelId="{2C63C5EE-FE4A-44A3-90D4-E6A4C788FB12}" type="presParOf" srcId="{AFA3F6A9-B104-40BE-8C51-7FBBC5684DCF}" destId="{667DBCA7-9565-487E-A9F5-BF61C668C6BB}" srcOrd="1" destOrd="0" presId="urn:microsoft.com/office/officeart/2008/layout/LinedList"/>
    <dgm:cxn modelId="{19F2F217-080F-4EA0-B8EC-B505FC5B3989}" type="presParOf" srcId="{B37F9BB2-0926-4A74-A479-9CBD36B82565}" destId="{79B9FE81-2A98-4C24-BFB6-B4F95AC9F4C9}" srcOrd="6" destOrd="0" presId="urn:microsoft.com/office/officeart/2008/layout/LinedList"/>
    <dgm:cxn modelId="{173C8A0F-7AA1-40A5-8C5F-368E77882375}" type="presParOf" srcId="{B37F9BB2-0926-4A74-A479-9CBD36B82565}" destId="{E60BA0E8-3E48-43AE-9569-4364973F177F}" srcOrd="7" destOrd="0" presId="urn:microsoft.com/office/officeart/2008/layout/LinedList"/>
    <dgm:cxn modelId="{BA20FE1A-8136-43FD-8F27-1D58EF427F17}" type="presParOf" srcId="{E60BA0E8-3E48-43AE-9569-4364973F177F}" destId="{194B57FD-3503-49BA-A129-CB38AA296E5F}" srcOrd="0" destOrd="0" presId="urn:microsoft.com/office/officeart/2008/layout/LinedList"/>
    <dgm:cxn modelId="{944C1880-F464-4FCF-B603-B0E9DB01E14F}" type="presParOf" srcId="{E60BA0E8-3E48-43AE-9569-4364973F177F}" destId="{1AE50AF2-CA4E-4B50-B10E-2C7AEF23E5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4985F-0781-4511-8E68-472F9AD92B3E}">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A7FC4-E86F-46D6-867A-31168F915567}">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a:t>By the end of the lesson, students will be able to:</a:t>
          </a:r>
          <a:endParaRPr lang="en-US" sz="3400" kern="1200"/>
        </a:p>
      </dsp:txBody>
      <dsp:txXfrm>
        <a:off x="0" y="0"/>
        <a:ext cx="6797675" cy="1412477"/>
      </dsp:txXfrm>
    </dsp:sp>
    <dsp:sp modelId="{E405CD97-CE0F-431D-8AE9-7299D6CC3680}">
      <dsp:nvSpPr>
        <dsp:cNvPr id="0" name=""/>
        <dsp:cNvSpPr/>
      </dsp:nvSpPr>
      <dsp:spPr>
        <a:xfrm>
          <a:off x="0" y="1412478"/>
          <a:ext cx="6797675" cy="0"/>
        </a:xfrm>
        <a:prstGeom prst="line">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BFB49-D774-47C8-9A6B-B0B902575552}">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a:t>1. describe receptors and second messengers.</a:t>
          </a:r>
          <a:endParaRPr lang="en-US" sz="3400" kern="1200"/>
        </a:p>
      </dsp:txBody>
      <dsp:txXfrm>
        <a:off x="0" y="1412477"/>
        <a:ext cx="6797675" cy="1412477"/>
      </dsp:txXfrm>
    </dsp:sp>
    <dsp:sp modelId="{DDC3E30A-7D21-4FEA-B447-EFCDA986DF76}">
      <dsp:nvSpPr>
        <dsp:cNvPr id="0" name=""/>
        <dsp:cNvSpPr/>
      </dsp:nvSpPr>
      <dsp:spPr>
        <a:xfrm>
          <a:off x="0" y="2824956"/>
          <a:ext cx="6797675" cy="0"/>
        </a:xfrm>
        <a:prstGeom prst="line">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9AD3E-FC10-493A-A6D6-1E02D51DEF70}">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a:t>2. describe the hormones produced by the pancreas</a:t>
          </a:r>
          <a:endParaRPr lang="en-US" sz="3400" kern="1200"/>
        </a:p>
      </dsp:txBody>
      <dsp:txXfrm>
        <a:off x="0" y="2824955"/>
        <a:ext cx="6797675" cy="1412477"/>
      </dsp:txXfrm>
    </dsp:sp>
    <dsp:sp modelId="{79B9FE81-2A98-4C24-BFB6-B4F95AC9F4C9}">
      <dsp:nvSpPr>
        <dsp:cNvPr id="0" name=""/>
        <dsp:cNvSpPr/>
      </dsp:nvSpPr>
      <dsp:spPr>
        <a:xfrm>
          <a:off x="0" y="4237434"/>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B57FD-3503-49BA-A129-CB38AA296E5F}">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a:t>3. describe glucose homeostasis, type 1 and 2 diabetes and treatment</a:t>
          </a:r>
          <a:endParaRPr lang="en-US" sz="3400" kern="120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28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77995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88769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18655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F58D34-73C0-41BB-BE4C-DC0EAFBCE074}"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F58D34-73C0-41BB-BE4C-DC0EAFBCE074}" type="datetimeFigureOut">
              <a:rPr lang="en-GB" smtClean="0"/>
              <a:t>06/03/2023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43753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F58D34-73C0-41BB-BE4C-DC0EAFBCE074}" type="datetimeFigureOut">
              <a:rPr lang="en-GB" smtClean="0"/>
              <a:t>06/03/2023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16659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F58D34-73C0-41BB-BE4C-DC0EAFBCE074}" type="datetimeFigureOut">
              <a:rPr lang="en-GB" smtClean="0"/>
              <a:t>06/03/2023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5809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F58D34-73C0-41BB-BE4C-DC0EAFBCE074}" type="datetimeFigureOut">
              <a:rPr lang="en-GB" smtClean="0"/>
              <a:t>06/03/2023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59941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F58D34-73C0-41BB-BE4C-DC0EAFBCE074}" type="datetimeFigureOut">
              <a:rPr lang="en-GB" smtClean="0"/>
              <a:t>06/03/2023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921A37-0B66-4848-92B1-99587DD2A1EB}" type="slidenum">
              <a:rPr lang="en-GB" smtClean="0"/>
              <a:t>‹#›</a:t>
            </a:fld>
            <a:endParaRPr lang="en-GB"/>
          </a:p>
        </p:txBody>
      </p:sp>
    </p:spTree>
    <p:extLst>
      <p:ext uri="{BB962C8B-B14F-4D97-AF65-F5344CB8AC3E}">
        <p14:creationId xmlns:p14="http://schemas.microsoft.com/office/powerpoint/2010/main" val="30609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F58D34-73C0-41BB-BE4C-DC0EAFBCE074}" type="datetimeFigureOut">
              <a:rPr lang="en-GB" smtClean="0"/>
              <a:t>06/03/2023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65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F58D34-73C0-41BB-BE4C-DC0EAFBCE074}" type="datetimeFigureOut">
              <a:rPr lang="en-GB" smtClean="0"/>
              <a:t>06/03/2023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921A37-0B66-4848-92B1-99587DD2A1E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93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The Pancreas</a:t>
            </a:r>
          </a:p>
        </p:txBody>
      </p:sp>
      <p:sp>
        <p:nvSpPr>
          <p:cNvPr id="3" name="Subtitle 2"/>
          <p:cNvSpPr>
            <a:spLocks noGrp="1"/>
          </p:cNvSpPr>
          <p:nvPr>
            <p:ph type="subTitle" idx="1"/>
          </p:nvPr>
        </p:nvSpPr>
        <p:spPr/>
        <p:txBody>
          <a:bodyPr/>
          <a:lstStyle/>
          <a:p>
            <a:r>
              <a:rPr lang="en-GB" dirty="0"/>
              <a:t>Continued from the endocrine lecture</a:t>
            </a:r>
          </a:p>
          <a:p>
            <a:r>
              <a:rPr lang="en-GB" dirty="0"/>
              <a:t>Dr Nyree </a:t>
            </a:r>
            <a:r>
              <a:rPr lang="en-GB" dirty="0" err="1"/>
              <a:t>myatt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742" y="359387"/>
            <a:ext cx="3657600" cy="4194048"/>
          </a:xfrm>
          <a:prstGeom prst="rect">
            <a:avLst/>
          </a:prstGeom>
        </p:spPr>
      </p:pic>
    </p:spTree>
    <p:extLst>
      <p:ext uri="{BB962C8B-B14F-4D97-AF65-F5344CB8AC3E}">
        <p14:creationId xmlns:p14="http://schemas.microsoft.com/office/powerpoint/2010/main" val="388096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457200" y="1604356"/>
            <a:ext cx="3200400" cy="4700848"/>
          </a:xfrm>
        </p:spPr>
        <p:txBody>
          <a:bodyPr>
            <a:normAutofit/>
          </a:bodyPr>
          <a:lstStyle/>
          <a:p>
            <a:r>
              <a:rPr lang="en-GB" sz="2400" dirty="0"/>
              <a:t>During periods of high blood glucose, glucose enters the beta cells by facilitated diffusion</a:t>
            </a:r>
          </a:p>
          <a:p>
            <a:r>
              <a:rPr lang="en-GB" sz="2400" dirty="0"/>
              <a:t>The cell uses the glucose to produce more ATP</a:t>
            </a:r>
          </a:p>
          <a:p>
            <a:r>
              <a:rPr lang="en-GB" sz="2400" dirty="0"/>
              <a:t>Increased ATP causes the potassium channels to close so potassium builds up inside the beta cell</a:t>
            </a: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133005" y="1199375"/>
            <a:ext cx="3857104" cy="5105829"/>
          </a:xfrm>
        </p:spPr>
        <p:txBody>
          <a:bodyPr>
            <a:normAutofit lnSpcReduction="10000"/>
          </a:bodyPr>
          <a:lstStyle/>
          <a:p>
            <a:r>
              <a:rPr lang="en-GB" sz="2400" dirty="0"/>
              <a:t>Inside the cell becomes less negative because of the build up of potassium ions and the cell membrane becomes depolarised</a:t>
            </a:r>
          </a:p>
          <a:p>
            <a:r>
              <a:rPr lang="en-GB" sz="2400" dirty="0"/>
              <a:t>Depolarisation of the cell membrane  causes voltage-gated calcium channels to open</a:t>
            </a:r>
          </a:p>
          <a:p>
            <a:r>
              <a:rPr lang="en-GB" sz="2400" dirty="0"/>
              <a:t>Calcium ions enter the beta cell and cause insulin-containing vesicles to fuse with the beta cell membrane and release insulin by exocytosis</a:t>
            </a:r>
          </a:p>
          <a:p>
            <a:endParaRPr lang="en-GB" sz="2000" dirty="0"/>
          </a:p>
          <a:p>
            <a:endParaRPr lang="en-GB" sz="2000"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F2E-A35D-49C8-AD04-25650F5FE556}"/>
              </a:ext>
            </a:extLst>
          </p:cNvPr>
          <p:cNvSpPr>
            <a:spLocks noGrp="1"/>
          </p:cNvSpPr>
          <p:nvPr>
            <p:ph type="title"/>
          </p:nvPr>
        </p:nvSpPr>
        <p:spPr/>
        <p:txBody>
          <a:bodyPr/>
          <a:lstStyle/>
          <a:p>
            <a:r>
              <a:rPr lang="en-GB" dirty="0"/>
              <a:t>Recap time  </a:t>
            </a:r>
          </a:p>
        </p:txBody>
      </p:sp>
      <p:sp>
        <p:nvSpPr>
          <p:cNvPr id="3" name="Content Placeholder 2">
            <a:extLst>
              <a:ext uri="{FF2B5EF4-FFF2-40B4-BE49-F238E27FC236}">
                <a16:creationId xmlns:a16="http://schemas.microsoft.com/office/drawing/2014/main" id="{F6925730-A1E2-4031-B47E-7B93AF0A212C}"/>
              </a:ext>
            </a:extLst>
          </p:cNvPr>
          <p:cNvSpPr>
            <a:spLocks noGrp="1"/>
          </p:cNvSpPr>
          <p:nvPr>
            <p:ph idx="1"/>
          </p:nvPr>
        </p:nvSpPr>
        <p:spPr/>
        <p:txBody>
          <a:bodyPr>
            <a:normAutofit/>
          </a:bodyPr>
          <a:lstStyle/>
          <a:p>
            <a:r>
              <a:rPr lang="en-GB" sz="2800" dirty="0"/>
              <a:t>Take a few moments to recap how insulin is released from beta cells of the pancreas</a:t>
            </a:r>
          </a:p>
          <a:p>
            <a:r>
              <a:rPr lang="en-GB" sz="2800" dirty="0"/>
              <a:t>Include the terms:</a:t>
            </a:r>
          </a:p>
          <a:p>
            <a:r>
              <a:rPr lang="en-GB" sz="2800" dirty="0"/>
              <a:t>Beta cells, glucose transporters, facilitated diffusion, potassium channels, depolarisation, voltage-gated calcium channels, calcium ions, insulin-containing vesicles </a:t>
            </a:r>
          </a:p>
        </p:txBody>
      </p:sp>
    </p:spTree>
    <p:extLst>
      <p:ext uri="{BB962C8B-B14F-4D97-AF65-F5344CB8AC3E}">
        <p14:creationId xmlns:p14="http://schemas.microsoft.com/office/powerpoint/2010/main" val="235739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9565" y="438855"/>
            <a:ext cx="7331373" cy="783037"/>
          </a:xfrm>
        </p:spPr>
        <p:txBody>
          <a:bodyPr>
            <a:noAutofit/>
          </a:bodyPr>
          <a:lstStyle/>
          <a:p>
            <a:r>
              <a:rPr lang="en-GB" sz="4000" dirty="0">
                <a:latin typeface="Arial" panose="020B0604020202020204" pitchFamily="34" charset="0"/>
                <a:cs typeface="Arial" panose="020B0604020202020204" pitchFamily="34" charset="0"/>
              </a:rPr>
              <a:t>Diabetes - blood glucose </a:t>
            </a:r>
            <a:r>
              <a:rPr lang="en-GB" sz="4000" dirty="0" err="1">
                <a:latin typeface="Arial" panose="020B0604020202020204" pitchFamily="34" charset="0"/>
                <a:cs typeface="Arial" panose="020B0604020202020204" pitchFamily="34" charset="0"/>
              </a:rPr>
              <a:t>concs</a:t>
            </a:r>
            <a:r>
              <a:rPr lang="en-GB" sz="4000" dirty="0">
                <a:latin typeface="Arial" panose="020B0604020202020204" pitchFamily="34" charset="0"/>
                <a:cs typeface="Arial" panose="020B0604020202020204" pitchFamily="34" charset="0"/>
              </a:rPr>
              <a:t> are not controlled </a:t>
            </a:r>
          </a:p>
        </p:txBody>
      </p:sp>
      <p:pic>
        <p:nvPicPr>
          <p:cNvPr id="3074" name="Picture 2" descr="Diabetes overview: symptoms, causes, treatment, management and more">
            <a:extLst>
              <a:ext uri="{FF2B5EF4-FFF2-40B4-BE49-F238E27FC236}">
                <a16:creationId xmlns:a16="http://schemas.microsoft.com/office/drawing/2014/main" id="{85CAC1D2-D553-28FE-FBB5-898C9EA3E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73" r="15370" b="-1"/>
          <a:stretch/>
        </p:blipFill>
        <p:spPr bwMode="auto">
          <a:xfrm>
            <a:off x="159026" y="634946"/>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37420" y="1417109"/>
            <a:ext cx="7713607" cy="4526773"/>
          </a:xfrm>
        </p:spPr>
        <p:txBody>
          <a:bodyPr>
            <a:noAutofit/>
          </a:bodyPr>
          <a:lstStyle/>
          <a:p>
            <a:r>
              <a:rPr lang="en-GB" sz="1800" dirty="0">
                <a:latin typeface="Arial" panose="020B0604020202020204" pitchFamily="34" charset="0"/>
                <a:cs typeface="Arial" panose="020B0604020202020204" pitchFamily="34" charset="0"/>
              </a:rPr>
              <a:t>Diabetes mellitus - (mellitus = “sweet, of honey”: </a:t>
            </a:r>
            <a:r>
              <a:rPr lang="en-GB" sz="1800" i="1" dirty="0">
                <a:latin typeface="Arial" panose="020B0604020202020204" pitchFamily="34" charset="0"/>
                <a:cs typeface="Arial" panose="020B0604020202020204" pitchFamily="34" charset="0"/>
              </a:rPr>
              <a:t>what is the other type of diabetes</a:t>
            </a:r>
            <a:r>
              <a:rPr lang="en-GB" sz="1800" dirty="0">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Diabetes type I – </a:t>
            </a:r>
            <a:r>
              <a:rPr lang="en-GB" sz="1800" b="1" dirty="0">
                <a:latin typeface="Arial" panose="020B0604020202020204" pitchFamily="34" charset="0"/>
                <a:cs typeface="Arial" panose="020B0604020202020204" pitchFamily="34" charset="0"/>
              </a:rPr>
              <a:t>autoimmune</a:t>
            </a:r>
            <a:r>
              <a:rPr lang="en-GB" sz="1800" dirty="0">
                <a:latin typeface="Arial" panose="020B0604020202020204" pitchFamily="34" charset="0"/>
                <a:cs typeface="Arial" panose="020B0604020202020204" pitchFamily="34" charset="0"/>
              </a:rPr>
              <a:t> disorder – </a:t>
            </a:r>
            <a:r>
              <a:rPr lang="en-GB" sz="1800" i="1" dirty="0">
                <a:latin typeface="Arial" panose="020B0604020202020204" pitchFamily="34" charset="0"/>
                <a:cs typeface="Arial" panose="020B0604020202020204" pitchFamily="34" charset="0"/>
              </a:rPr>
              <a:t>what does autoimmune mean</a:t>
            </a:r>
            <a:r>
              <a:rPr lang="en-GB" sz="1800" dirty="0">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Beta cells in the islets of Langerhans in pancreas are destroyed by the body’s immune system</a:t>
            </a:r>
          </a:p>
          <a:p>
            <a:r>
              <a:rPr lang="en-GB" sz="1800" dirty="0">
                <a:latin typeface="Arial" panose="020B0604020202020204" pitchFamily="34" charset="0"/>
                <a:cs typeface="Arial" panose="020B0604020202020204" pitchFamily="34" charset="0"/>
              </a:rPr>
              <a:t>Insulin is </a:t>
            </a:r>
            <a:r>
              <a:rPr lang="en-GB" sz="1800" b="1" dirty="0">
                <a:latin typeface="Arial" panose="020B0604020202020204" pitchFamily="34" charset="0"/>
                <a:cs typeface="Arial" panose="020B0604020202020204" pitchFamily="34" charset="0"/>
              </a:rPr>
              <a:t>NOT</a:t>
            </a:r>
            <a:r>
              <a:rPr lang="en-GB" sz="1800" dirty="0">
                <a:latin typeface="Arial" panose="020B0604020202020204" pitchFamily="34" charset="0"/>
                <a:cs typeface="Arial" panose="020B0604020202020204" pitchFamily="34" charset="0"/>
              </a:rPr>
              <a:t> produced in type I diabetes</a:t>
            </a:r>
          </a:p>
          <a:p>
            <a:r>
              <a:rPr lang="en-GB" sz="1800" dirty="0">
                <a:latin typeface="Arial" panose="020B0604020202020204" pitchFamily="34" charset="0"/>
                <a:cs typeface="Arial" panose="020B0604020202020204" pitchFamily="34" charset="0"/>
              </a:rPr>
              <a:t>Following eating, glucose is absorbed into the blood but blood glucose levels remain </a:t>
            </a:r>
            <a:r>
              <a:rPr lang="en-GB" sz="1800" b="1" dirty="0">
                <a:latin typeface="Arial" panose="020B0604020202020204" pitchFamily="34" charset="0"/>
                <a:cs typeface="Arial" panose="020B0604020202020204" pitchFamily="34" charset="0"/>
              </a:rPr>
              <a:t>high</a:t>
            </a:r>
          </a:p>
          <a:p>
            <a:r>
              <a:rPr lang="en-GB" sz="1800" dirty="0">
                <a:latin typeface="Arial" panose="020B0604020202020204" pitchFamily="34" charset="0"/>
                <a:cs typeface="Arial" panose="020B0604020202020204" pitchFamily="34" charset="0"/>
              </a:rPr>
              <a:t>Kidneys cannot reabsorb all the glucose from the filtrate so some of it is lost in the </a:t>
            </a:r>
            <a:r>
              <a:rPr lang="en-GB" sz="1800" b="1" dirty="0">
                <a:latin typeface="Arial" panose="020B0604020202020204" pitchFamily="34" charset="0"/>
                <a:cs typeface="Arial" panose="020B0604020202020204" pitchFamily="34" charset="0"/>
              </a:rPr>
              <a:t>urine</a:t>
            </a:r>
          </a:p>
          <a:p>
            <a:r>
              <a:rPr lang="en-GB" sz="1800" dirty="0">
                <a:latin typeface="Arial" panose="020B0604020202020204" pitchFamily="34" charset="0"/>
                <a:cs typeface="Arial" panose="020B0604020202020204" pitchFamily="34" charset="0"/>
              </a:rPr>
              <a:t>Mostly (but not always) develops in young children  or young adults</a:t>
            </a:r>
          </a:p>
          <a:p>
            <a:r>
              <a:rPr lang="en-GB" sz="1800" dirty="0">
                <a:latin typeface="Arial" panose="020B0604020202020204" pitchFamily="34" charset="0"/>
                <a:cs typeface="Arial" panose="020B0604020202020204" pitchFamily="34" charset="0"/>
              </a:rPr>
              <a:t>May be an increased risk if there are family members with it</a:t>
            </a:r>
          </a:p>
          <a:p>
            <a:r>
              <a:rPr lang="en-GB" sz="1800" dirty="0">
                <a:latin typeface="Arial" panose="020B0604020202020204" pitchFamily="34" charset="0"/>
                <a:cs typeface="Arial" panose="020B0604020202020204" pitchFamily="34" charset="0"/>
              </a:rPr>
              <a:t>May result in </a:t>
            </a:r>
            <a:r>
              <a:rPr lang="en-GB" sz="1800" b="1" dirty="0">
                <a:latin typeface="Arial" panose="020B0604020202020204" pitchFamily="34" charset="0"/>
                <a:cs typeface="Arial" panose="020B0604020202020204" pitchFamily="34" charset="0"/>
              </a:rPr>
              <a:t>death</a:t>
            </a:r>
            <a:r>
              <a:rPr lang="en-GB" sz="1800" dirty="0">
                <a:latin typeface="Arial" panose="020B0604020202020204" pitchFamily="34" charset="0"/>
                <a:cs typeface="Arial" panose="020B0604020202020204" pitchFamily="34" charset="0"/>
              </a:rPr>
              <a:t> if not treated</a:t>
            </a:r>
          </a:p>
        </p:txBody>
      </p:sp>
      <p:sp>
        <p:nvSpPr>
          <p:cNvPr id="3083" name="Rectangle 308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Symptoms of type I diabetes</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Increased thirst</a:t>
            </a:r>
          </a:p>
          <a:p>
            <a:r>
              <a:rPr lang="en-GB" dirty="0">
                <a:latin typeface="Arial" panose="020B0604020202020204" pitchFamily="34" charset="0"/>
                <a:cs typeface="Arial" panose="020B0604020202020204" pitchFamily="34" charset="0"/>
              </a:rPr>
              <a:t>Feeling tired</a:t>
            </a:r>
          </a:p>
          <a:p>
            <a:r>
              <a:rPr lang="en-GB" dirty="0">
                <a:latin typeface="Arial" panose="020B0604020202020204" pitchFamily="34" charset="0"/>
                <a:cs typeface="Arial" panose="020B0604020202020204" pitchFamily="34" charset="0"/>
              </a:rPr>
              <a:t>Need to wee/pee a lot</a:t>
            </a:r>
          </a:p>
          <a:p>
            <a:r>
              <a:rPr lang="en-GB" dirty="0">
                <a:latin typeface="Arial" panose="020B0604020202020204" pitchFamily="34" charset="0"/>
                <a:cs typeface="Arial" panose="020B0604020202020204" pitchFamily="34" charset="0"/>
              </a:rPr>
              <a:t>Feel very hungry but losing weight</a:t>
            </a:r>
          </a:p>
          <a:p>
            <a:r>
              <a:rPr lang="en-GB" dirty="0">
                <a:latin typeface="Arial" panose="020B0604020202020204" pitchFamily="34" charset="0"/>
                <a:cs typeface="Arial" panose="020B0604020202020204" pitchFamily="34" charset="0"/>
              </a:rPr>
              <a:t>Blurred vision</a:t>
            </a:r>
          </a:p>
          <a:p>
            <a:r>
              <a:rPr lang="en-GB" dirty="0">
                <a:latin typeface="Arial" panose="020B0604020202020204" pitchFamily="34" charset="0"/>
                <a:cs typeface="Arial" panose="020B0604020202020204" pitchFamily="34" charset="0"/>
              </a:rPr>
              <a:t>(Symptoms of hyperglycaemia)</a:t>
            </a:r>
          </a:p>
          <a:p>
            <a:r>
              <a:rPr lang="en-GB" dirty="0">
                <a:latin typeface="Arial" panose="020B0604020202020204" pitchFamily="34" charset="0"/>
                <a:cs typeface="Arial" panose="020B0604020202020204" pitchFamily="34" charset="0"/>
              </a:rPr>
              <a:t>Poor wound healing</a:t>
            </a:r>
          </a:p>
          <a:p>
            <a:r>
              <a:rPr lang="en-GB" dirty="0">
                <a:latin typeface="Arial" panose="020B0604020202020204" pitchFamily="34" charset="0"/>
                <a:cs typeface="Arial" panose="020B0604020202020204" pitchFamily="34" charset="0"/>
              </a:rPr>
              <a:t>Symptoms appear over a short period of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466" y="2119745"/>
            <a:ext cx="4833613" cy="3225338"/>
          </a:xfrm>
          <a:prstGeom prst="rect">
            <a:avLst/>
          </a:prstGeom>
        </p:spPr>
      </p:pic>
    </p:spTree>
    <p:extLst>
      <p:ext uri="{BB962C8B-B14F-4D97-AF65-F5344CB8AC3E}">
        <p14:creationId xmlns:p14="http://schemas.microsoft.com/office/powerpoint/2010/main" val="23760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1450757"/>
          </a:xfrm>
        </p:spPr>
        <p:txBody>
          <a:bodyPr>
            <a:normAutofit/>
          </a:bodyPr>
          <a:lstStyle/>
          <a:p>
            <a:r>
              <a:rPr lang="en-GB" dirty="0">
                <a:latin typeface="Arial" panose="020B0604020202020204" pitchFamily="34" charset="0"/>
                <a:cs typeface="Arial" panose="020B0604020202020204" pitchFamily="34" charset="0"/>
              </a:rPr>
              <a:t>Treatment for type I diabetes</a:t>
            </a:r>
          </a:p>
        </p:txBody>
      </p:sp>
      <p:cxnSp>
        <p:nvCxnSpPr>
          <p:cNvPr id="4111" name="Straight Connector 410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1" y="1845734"/>
            <a:ext cx="7752522" cy="4023360"/>
          </a:xfrm>
        </p:spPr>
        <p:txBody>
          <a:bodyPr>
            <a:normAutofit/>
          </a:bodyPr>
          <a:lstStyle/>
          <a:p>
            <a:r>
              <a:rPr lang="en-GB" dirty="0">
                <a:latin typeface="Arial" panose="020B0604020202020204" pitchFamily="34" charset="0"/>
                <a:cs typeface="Arial" panose="020B0604020202020204" pitchFamily="34" charset="0"/>
              </a:rPr>
              <a:t>Regular insulin injections (why must insulin be injected?) throughout the day</a:t>
            </a:r>
          </a:p>
          <a:p>
            <a:r>
              <a:rPr lang="en-GB" dirty="0">
                <a:latin typeface="Arial" panose="020B0604020202020204" pitchFamily="34" charset="0"/>
                <a:cs typeface="Arial" panose="020B0604020202020204" pitchFamily="34" charset="0"/>
              </a:rPr>
              <a:t>Insulin may be delivered continuously by pump into a tube under the skin</a:t>
            </a:r>
          </a:p>
          <a:p>
            <a:r>
              <a:rPr lang="en-GB" dirty="0">
                <a:latin typeface="Arial" panose="020B0604020202020204" pitchFamily="34" charset="0"/>
                <a:cs typeface="Arial" panose="020B0604020202020204" pitchFamily="34" charset="0"/>
              </a:rPr>
              <a:t>[Islet cell transplantations have been successful (but are not always a cure for diabetes)]</a:t>
            </a:r>
          </a:p>
          <a:p>
            <a:r>
              <a:rPr lang="en-GB" dirty="0">
                <a:latin typeface="Arial" panose="020B0604020202020204" pitchFamily="34" charset="0"/>
                <a:cs typeface="Arial" panose="020B0604020202020204" pitchFamily="34" charset="0"/>
              </a:rPr>
              <a:t>People with Type I diabetes need to monitor blood glucose concentrations regularly, eat a healthy diet and know roughly how much glucose they are taking in, and exercise regularly</a:t>
            </a:r>
          </a:p>
          <a:p>
            <a:r>
              <a:rPr lang="en-GB" dirty="0">
                <a:latin typeface="Arial" panose="020B0604020202020204" pitchFamily="34" charset="0"/>
                <a:cs typeface="Arial" panose="020B0604020202020204" pitchFamily="34" charset="0"/>
              </a:rPr>
              <a:t>Hypoglycaemia – low blood glucose, can happen if taken too much insulin, not eaten enough carbohydrates, too much exercise</a:t>
            </a:r>
          </a:p>
          <a:p>
            <a:endParaRPr lang="en-GB" sz="1700" dirty="0"/>
          </a:p>
        </p:txBody>
      </p:sp>
      <p:pic>
        <p:nvPicPr>
          <p:cNvPr id="4098" name="Picture 2" descr="Research into a Cure for Diabetes">
            <a:extLst>
              <a:ext uri="{FF2B5EF4-FFF2-40B4-BE49-F238E27FC236}">
                <a16:creationId xmlns:a16="http://schemas.microsoft.com/office/drawing/2014/main" id="{71F159A7-1FE4-9E18-BE87-ED0F4EE534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49545" y="2631985"/>
            <a:ext cx="3135109" cy="2092685"/>
          </a:xfrm>
          <a:prstGeom prst="rect">
            <a:avLst/>
          </a:prstGeom>
          <a:noFill/>
          <a:extLst>
            <a:ext uri="{909E8E84-426E-40DD-AFC4-6F175D3DCCD1}">
              <a14:hiddenFill xmlns:a14="http://schemas.microsoft.com/office/drawing/2010/main">
                <a:solidFill>
                  <a:srgbClr val="FFFFFF"/>
                </a:solidFill>
              </a14:hiddenFill>
            </a:ext>
          </a:extLst>
        </p:spPr>
      </p:pic>
      <p:sp>
        <p:nvSpPr>
          <p:cNvPr id="4112" name="Rectangle 4106">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84E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A6E6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15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Sodium-dependent glucose transporters</a:t>
            </a:r>
          </a:p>
        </p:txBody>
      </p:sp>
      <p:sp>
        <p:nvSpPr>
          <p:cNvPr id="3" name="Content Placeholder 2"/>
          <p:cNvSpPr>
            <a:spLocks noGrp="1"/>
          </p:cNvSpPr>
          <p:nvPr>
            <p:ph idx="1"/>
          </p:nvPr>
        </p:nvSpPr>
        <p:spPr>
          <a:xfrm>
            <a:off x="490331" y="1845734"/>
            <a:ext cx="11145078" cy="4023360"/>
          </a:xfrm>
        </p:spPr>
        <p:txBody>
          <a:bodyPr>
            <a:normAutofit/>
          </a:bodyPr>
          <a:lstStyle/>
          <a:p>
            <a:r>
              <a:rPr lang="en-GB" sz="2400" dirty="0"/>
              <a:t>Sodium-glucose transporters found in proximal (what does proximal mean?) tubule of nephron</a:t>
            </a:r>
          </a:p>
          <a:p>
            <a:r>
              <a:rPr lang="en-GB" sz="2400" dirty="0"/>
              <a:t>Contribute to glucose reabsorption</a:t>
            </a:r>
          </a:p>
          <a:p>
            <a:r>
              <a:rPr lang="en-GB" sz="2400" dirty="0"/>
              <a:t>Usually all glucose is reabsorbed from the filtrate but in hyperglycaemia, glucose is lost into the urine (glycosuria) as sodium-dependent glucose transporters are overwhelmed</a:t>
            </a:r>
          </a:p>
          <a:p>
            <a:r>
              <a:rPr lang="en-GB" sz="2400" dirty="0"/>
              <a:t>Sodium-glucose transporters are an example of a co-transport protein: as sodium ions are transported passively across the proximal tubule membrane, this provides energy to transport glucose across the membrane too: against a glucose concentration gradient</a:t>
            </a:r>
          </a:p>
        </p:txBody>
      </p:sp>
    </p:spTree>
    <p:extLst>
      <p:ext uri="{BB962C8B-B14F-4D97-AF65-F5344CB8AC3E}">
        <p14:creationId xmlns:p14="http://schemas.microsoft.com/office/powerpoint/2010/main" val="12143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nal glucose transporters: novel targets for hyperglycemia management |  Nature Reviews Nephrology">
            <a:extLst>
              <a:ext uri="{FF2B5EF4-FFF2-40B4-BE49-F238E27FC236}">
                <a16:creationId xmlns:a16="http://schemas.microsoft.com/office/drawing/2014/main" id="{FB0DC1BB-15E7-4DFF-913D-8B60DFB5C8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7629" y="905933"/>
            <a:ext cx="4968745" cy="5039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E1F3D3-E896-45A7-93E9-072CE20EFE35}"/>
              </a:ext>
            </a:extLst>
          </p:cNvPr>
          <p:cNvSpPr txBox="1"/>
          <p:nvPr/>
        </p:nvSpPr>
        <p:spPr>
          <a:xfrm>
            <a:off x="824097" y="1770185"/>
            <a:ext cx="2442645" cy="4093428"/>
          </a:xfrm>
          <a:prstGeom prst="rect">
            <a:avLst/>
          </a:prstGeom>
          <a:noFill/>
        </p:spPr>
        <p:txBody>
          <a:bodyPr wrap="square" rtlCol="0">
            <a:spAutoFit/>
          </a:bodyPr>
          <a:lstStyle/>
          <a:p>
            <a:r>
              <a:rPr lang="en-GB" sz="2000" dirty="0"/>
              <a:t>Lumen of nephron -</a:t>
            </a:r>
          </a:p>
          <a:p>
            <a:r>
              <a:rPr lang="en-GB" sz="2000" dirty="0"/>
              <a:t>Filtrate (</a:t>
            </a:r>
            <a:r>
              <a:rPr lang="en-GB" sz="2000" i="1" dirty="0"/>
              <a:t>its</a:t>
            </a:r>
            <a:r>
              <a:rPr lang="en-GB" sz="2000" dirty="0"/>
              <a:t> </a:t>
            </a:r>
            <a:r>
              <a:rPr lang="en-GB" sz="2000" i="1" dirty="0"/>
              <a:t>not quite urine at this point</a:t>
            </a:r>
            <a:r>
              <a:rPr lang="en-GB" sz="2000" dirty="0"/>
              <a:t>)  containing glucose passes along tubule </a:t>
            </a:r>
          </a:p>
          <a:p>
            <a:endParaRPr lang="en-GB" sz="2000" dirty="0"/>
          </a:p>
          <a:p>
            <a:r>
              <a:rPr lang="en-GB" sz="2000" dirty="0"/>
              <a:t>Glucose is normally reabsorbed</a:t>
            </a:r>
          </a:p>
          <a:p>
            <a:endParaRPr lang="en-GB" sz="2000" dirty="0"/>
          </a:p>
          <a:p>
            <a:r>
              <a:rPr lang="en-GB" sz="2000" dirty="0"/>
              <a:t>Eventually filtrate forms urine</a:t>
            </a:r>
          </a:p>
          <a:p>
            <a:endParaRPr lang="en-GB" sz="2000" dirty="0"/>
          </a:p>
          <a:p>
            <a:r>
              <a:rPr lang="en-GB" sz="2000" dirty="0"/>
              <a:t>SGLT1/2 inhibitors??</a:t>
            </a:r>
          </a:p>
        </p:txBody>
      </p:sp>
      <p:sp>
        <p:nvSpPr>
          <p:cNvPr id="3" name="TextBox 2">
            <a:extLst>
              <a:ext uri="{FF2B5EF4-FFF2-40B4-BE49-F238E27FC236}">
                <a16:creationId xmlns:a16="http://schemas.microsoft.com/office/drawing/2014/main" id="{A3A7FDA4-D3F2-4A25-AC68-8B98F6115940}"/>
              </a:ext>
            </a:extLst>
          </p:cNvPr>
          <p:cNvSpPr txBox="1"/>
          <p:nvPr/>
        </p:nvSpPr>
        <p:spPr>
          <a:xfrm>
            <a:off x="9081443" y="2274277"/>
            <a:ext cx="2132763" cy="1938992"/>
          </a:xfrm>
          <a:prstGeom prst="rect">
            <a:avLst/>
          </a:prstGeom>
          <a:noFill/>
        </p:spPr>
        <p:txBody>
          <a:bodyPr wrap="none" rtlCol="0">
            <a:spAutoFit/>
          </a:bodyPr>
          <a:lstStyle/>
          <a:p>
            <a:r>
              <a:rPr lang="en-GB" sz="2000" dirty="0" err="1"/>
              <a:t>Interstitium</a:t>
            </a:r>
            <a:r>
              <a:rPr lang="en-GB" sz="2000" dirty="0"/>
              <a:t> side – </a:t>
            </a:r>
          </a:p>
          <a:p>
            <a:r>
              <a:rPr lang="en-GB" sz="2000" dirty="0"/>
              <a:t>kidney cells </a:t>
            </a:r>
          </a:p>
          <a:p>
            <a:endParaRPr lang="en-GB" sz="2000" dirty="0"/>
          </a:p>
          <a:p>
            <a:r>
              <a:rPr lang="en-GB" sz="2000" dirty="0"/>
              <a:t>Glucose </a:t>
            </a:r>
          </a:p>
          <a:p>
            <a:r>
              <a:rPr lang="en-GB" sz="2000" dirty="0"/>
              <a:t>eventually </a:t>
            </a:r>
          </a:p>
          <a:p>
            <a:r>
              <a:rPr lang="en-GB" sz="2000" dirty="0"/>
              <a:t>returns to blood</a:t>
            </a:r>
          </a:p>
        </p:txBody>
      </p:sp>
    </p:spTree>
    <p:extLst>
      <p:ext uri="{BB962C8B-B14F-4D97-AF65-F5344CB8AC3E}">
        <p14:creationId xmlns:p14="http://schemas.microsoft.com/office/powerpoint/2010/main" val="427167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2 Diabetes</a:t>
            </a:r>
          </a:p>
        </p:txBody>
      </p:sp>
      <p:sp>
        <p:nvSpPr>
          <p:cNvPr id="3" name="Content Placeholder 2"/>
          <p:cNvSpPr>
            <a:spLocks noGrp="1"/>
          </p:cNvSpPr>
          <p:nvPr>
            <p:ph idx="1"/>
          </p:nvPr>
        </p:nvSpPr>
        <p:spPr/>
        <p:txBody>
          <a:bodyPr/>
          <a:lstStyle/>
          <a:p>
            <a:r>
              <a:rPr lang="en-GB" dirty="0"/>
              <a:t>Linked to obesity</a:t>
            </a:r>
          </a:p>
          <a:p>
            <a:r>
              <a:rPr lang="en-GB" dirty="0"/>
              <a:t>Beta cells do not produce enough insulin or the body’s cells do not respond to insulin properly as the receptors do not work correctly</a:t>
            </a:r>
          </a:p>
          <a:p>
            <a:r>
              <a:rPr lang="en-GB" dirty="0"/>
              <a:t>Usually develops later in life (middle age onset) and risks groups include some groups from e.g. African or Asian backgrounds or close family history</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42" y="3411076"/>
            <a:ext cx="3510870" cy="3313919"/>
          </a:xfrm>
          <a:prstGeom prst="rect">
            <a:avLst/>
          </a:prstGeom>
        </p:spPr>
      </p:pic>
    </p:spTree>
    <p:extLst>
      <p:ext uri="{BB962C8B-B14F-4D97-AF65-F5344CB8AC3E}">
        <p14:creationId xmlns:p14="http://schemas.microsoft.com/office/powerpoint/2010/main" val="270290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377247" cy="6377247"/>
          </a:xfrm>
          <a:prstGeom prst="rect">
            <a:avLst/>
          </a:prstGeom>
        </p:spPr>
      </p:pic>
    </p:spTree>
    <p:extLst>
      <p:ext uri="{BB962C8B-B14F-4D97-AF65-F5344CB8AC3E}">
        <p14:creationId xmlns:p14="http://schemas.microsoft.com/office/powerpoint/2010/main" val="266254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an understanding of the endocrine system, including how receptors and second messengers are involved. Students should understand how insulin and glucagon are involved in the homeostasis of blood glucose concentration and what happens with Type 1 and Type 2 diabetes and how they may be treated. </a:t>
            </a:r>
          </a:p>
        </p:txBody>
      </p:sp>
    </p:spTree>
    <p:extLst>
      <p:ext uri="{BB962C8B-B14F-4D97-AF65-F5344CB8AC3E}">
        <p14:creationId xmlns:p14="http://schemas.microsoft.com/office/powerpoint/2010/main" val="63116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type 2 diabetes</a:t>
            </a:r>
          </a:p>
        </p:txBody>
      </p:sp>
      <p:sp>
        <p:nvSpPr>
          <p:cNvPr id="3" name="Content Placeholder 2"/>
          <p:cNvSpPr>
            <a:spLocks noGrp="1"/>
          </p:cNvSpPr>
          <p:nvPr>
            <p:ph idx="1"/>
          </p:nvPr>
        </p:nvSpPr>
        <p:spPr/>
        <p:txBody>
          <a:bodyPr/>
          <a:lstStyle/>
          <a:p>
            <a:r>
              <a:rPr lang="en-GB" dirty="0"/>
              <a:t>Lifestyle changes – what might these be? Look it up and make a list</a:t>
            </a:r>
          </a:p>
          <a:p>
            <a:r>
              <a:rPr lang="en-GB" dirty="0"/>
              <a:t>Medication:</a:t>
            </a:r>
          </a:p>
          <a:p>
            <a:r>
              <a:rPr lang="en-GB" dirty="0"/>
              <a:t>Metformin – acts on hepatocytes to reduce the amount of glucose they make. Also increase sensitivity of cells to insulin so more glucose can be taken up by them</a:t>
            </a:r>
          </a:p>
          <a:p>
            <a:r>
              <a:rPr lang="en-GB" dirty="0"/>
              <a:t>Sulfonylureas – e.g. </a:t>
            </a:r>
            <a:r>
              <a:rPr lang="en-GB" dirty="0" err="1"/>
              <a:t>glicazide</a:t>
            </a:r>
            <a:r>
              <a:rPr lang="en-GB" dirty="0"/>
              <a:t>; stimulates the pancreas to produce more insulin</a:t>
            </a:r>
          </a:p>
          <a:p>
            <a:r>
              <a:rPr lang="en-GB" dirty="0" err="1"/>
              <a:t>Thiazolidinediones</a:t>
            </a:r>
            <a:r>
              <a:rPr lang="en-GB" dirty="0"/>
              <a:t> (“</a:t>
            </a:r>
            <a:r>
              <a:rPr lang="en-GB" dirty="0" err="1"/>
              <a:t>glitazones</a:t>
            </a:r>
            <a:r>
              <a:rPr lang="en-GB" dirty="0"/>
              <a:t>”) – make body cells more sensitive to insulin</a:t>
            </a:r>
          </a:p>
          <a:p>
            <a:r>
              <a:rPr lang="en-GB" dirty="0"/>
              <a:t>Sometimes, insulin is also needed</a:t>
            </a:r>
          </a:p>
        </p:txBody>
      </p:sp>
    </p:spTree>
    <p:extLst>
      <p:ext uri="{BB962C8B-B14F-4D97-AF65-F5344CB8AC3E}">
        <p14:creationId xmlns:p14="http://schemas.microsoft.com/office/powerpoint/2010/main" val="15940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a:t>
            </a:r>
          </a:p>
        </p:txBody>
      </p:sp>
      <p:sp>
        <p:nvSpPr>
          <p:cNvPr id="3" name="Content Placeholder 2"/>
          <p:cNvSpPr>
            <a:spLocks noGrp="1"/>
          </p:cNvSpPr>
          <p:nvPr>
            <p:ph idx="1"/>
          </p:nvPr>
        </p:nvSpPr>
        <p:spPr/>
        <p:txBody>
          <a:bodyPr/>
          <a:lstStyle/>
          <a:p>
            <a:r>
              <a:rPr lang="en-GB" dirty="0"/>
              <a:t>Recap the slides on both type 1 and 2 diabetes</a:t>
            </a:r>
          </a:p>
          <a:p>
            <a:r>
              <a:rPr lang="en-GB" dirty="0"/>
              <a:t>What causes them, what are the symptoms and what treatment options are available?</a:t>
            </a:r>
          </a:p>
        </p:txBody>
      </p:sp>
    </p:spTree>
    <p:extLst>
      <p:ext uri="{BB962C8B-B14F-4D97-AF65-F5344CB8AC3E}">
        <p14:creationId xmlns:p14="http://schemas.microsoft.com/office/powerpoint/2010/main" val="143938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193"/>
            <a:ext cx="3200400" cy="689956"/>
          </a:xfrm>
        </p:spPr>
        <p:txBody>
          <a:bodyPr/>
          <a:lstStyle/>
          <a:p>
            <a:r>
              <a:rPr lang="en-GB" dirty="0"/>
              <a:t>Question</a:t>
            </a:r>
          </a:p>
        </p:txBody>
      </p:sp>
      <p:sp>
        <p:nvSpPr>
          <p:cNvPr id="4" name="Text Placeholder 3"/>
          <p:cNvSpPr>
            <a:spLocks noGrp="1"/>
          </p:cNvSpPr>
          <p:nvPr>
            <p:ph type="body" sz="half" idx="2"/>
          </p:nvPr>
        </p:nvSpPr>
        <p:spPr>
          <a:xfrm>
            <a:off x="457200" y="1005841"/>
            <a:ext cx="3200400" cy="5299364"/>
          </a:xfrm>
        </p:spPr>
        <p:txBody>
          <a:bodyPr>
            <a:normAutofit/>
          </a:bodyPr>
          <a:lstStyle/>
          <a:p>
            <a:r>
              <a:rPr lang="en-GB" sz="1600" dirty="0"/>
              <a:t>A </a:t>
            </a:r>
            <a:r>
              <a:rPr lang="en-GB" sz="1600" b="1" dirty="0"/>
              <a:t>glucose tolerance test </a:t>
            </a:r>
            <a:r>
              <a:rPr lang="en-GB" sz="1600" dirty="0"/>
              <a:t>can determine if someone has diabetes. The patient is required to fast for 12 hours and then given a glucose-containing drink. Blood tests are carried out to determine the blood glucose concentration. </a:t>
            </a:r>
          </a:p>
          <a:p>
            <a:r>
              <a:rPr lang="en-GB" sz="1600" b="1" dirty="0"/>
              <a:t>Which person (A or B) on the graph is the diabetic?</a:t>
            </a:r>
          </a:p>
          <a:p>
            <a:r>
              <a:rPr lang="en-GB" sz="1600" b="1" dirty="0"/>
              <a:t>Give two pieces of evidence to support your answer.</a:t>
            </a:r>
          </a:p>
          <a:p>
            <a:r>
              <a:rPr lang="en-GB" sz="1600" dirty="0"/>
              <a:t>This person produces insulin but can’t control blood glucose</a:t>
            </a:r>
          </a:p>
          <a:p>
            <a:r>
              <a:rPr lang="en-GB" sz="1600" b="1" dirty="0"/>
              <a:t>What type of diabetes do they have and why can they not control their blood glucose levels? </a:t>
            </a:r>
          </a:p>
          <a:p>
            <a:r>
              <a:rPr lang="en-GB" sz="1600" b="1" dirty="0"/>
              <a:t>What would happen if the test was repeated after treatment with metformin had started?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9923" y="731838"/>
            <a:ext cx="4894228" cy="5257800"/>
          </a:xfrm>
        </p:spPr>
      </p:pic>
    </p:spTree>
    <p:extLst>
      <p:ext uri="{BB962C8B-B14F-4D97-AF65-F5344CB8AC3E}">
        <p14:creationId xmlns:p14="http://schemas.microsoft.com/office/powerpoint/2010/main" val="297919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4D4-B630-4779-A94B-A60CD8D1BA10}"/>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5F44D740-B812-4670-8493-41B16F255536}"/>
              </a:ext>
            </a:extLst>
          </p:cNvPr>
          <p:cNvSpPr>
            <a:spLocks noGrp="1"/>
          </p:cNvSpPr>
          <p:nvPr>
            <p:ph idx="1"/>
          </p:nvPr>
        </p:nvSpPr>
        <p:spPr/>
        <p:txBody>
          <a:bodyPr>
            <a:normAutofit/>
          </a:bodyPr>
          <a:lstStyle/>
          <a:p>
            <a:r>
              <a:rPr lang="en-GB" dirty="0"/>
              <a:t>Homeostasis – “staying the same”</a:t>
            </a:r>
          </a:p>
          <a:p>
            <a:r>
              <a:rPr lang="en-GB" dirty="0"/>
              <a:t>Endocrine system – comprises endocrine glands, hormones released directly in the blood, and receptors</a:t>
            </a:r>
          </a:p>
          <a:p>
            <a:r>
              <a:rPr lang="en-GB" dirty="0"/>
              <a:t>Hormones bind to the receptor, second messenger activated, cascade of events takes place</a:t>
            </a:r>
          </a:p>
          <a:p>
            <a:r>
              <a:rPr lang="en-GB" dirty="0"/>
              <a:t>Negative feedback</a:t>
            </a:r>
          </a:p>
          <a:p>
            <a:r>
              <a:rPr lang="en-GB" dirty="0"/>
              <a:t>Blood glucose concentrations normally maintained in strict range by actions of insulin and glucagon, released from cells in the pancreas</a:t>
            </a:r>
          </a:p>
          <a:p>
            <a:r>
              <a:rPr lang="en-GB" dirty="0"/>
              <a:t>Diabetes – type 1 and type 2</a:t>
            </a:r>
          </a:p>
          <a:p>
            <a:r>
              <a:rPr lang="en-GB" dirty="0"/>
              <a:t>Lifestyle changes and /or drugs needed as treatment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272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Lesson aims</a:t>
            </a:r>
          </a:p>
        </p:txBody>
      </p:sp>
      <p:sp>
        <p:nvSpPr>
          <p:cNvPr id="3" name="Content Placeholder 2"/>
          <p:cNvSpPr>
            <a:spLocks noGrp="1"/>
          </p:cNvSpPr>
          <p:nvPr>
            <p:ph idx="1"/>
          </p:nvPr>
        </p:nvSpPr>
        <p:spPr/>
        <p:txBody>
          <a:bodyPr/>
          <a:lstStyle/>
          <a:p>
            <a:r>
              <a:rPr lang="en-GB" dirty="0"/>
              <a:t>By the end of the lesson, students will be able to:</a:t>
            </a:r>
          </a:p>
          <a:p>
            <a:r>
              <a:rPr lang="en-GB" dirty="0"/>
              <a:t>1. describe the endocrine system, and the involvement of receptors and second messengers.</a:t>
            </a:r>
          </a:p>
          <a:p>
            <a:r>
              <a:rPr lang="en-GB" dirty="0"/>
              <a:t>2. describe the hormones produced by the pancreas</a:t>
            </a:r>
          </a:p>
          <a:p>
            <a:r>
              <a:rPr lang="en-GB" dirty="0"/>
              <a:t>3. describe glucose homeostasis, type 1 and 2 diabetes and treatment</a:t>
            </a:r>
          </a:p>
          <a:p>
            <a:endParaRPr lang="en-GB" dirty="0"/>
          </a:p>
        </p:txBody>
      </p:sp>
    </p:spTree>
    <p:extLst>
      <p:ext uri="{BB962C8B-B14F-4D97-AF65-F5344CB8AC3E}">
        <p14:creationId xmlns:p14="http://schemas.microsoft.com/office/powerpoint/2010/main" val="32874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GB" sz="3600">
                <a:solidFill>
                  <a:srgbClr val="FFFFFF"/>
                </a:solidFill>
              </a:rPr>
              <a:t>Lesson aims</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F09461D6-3AF8-BD39-627F-AAF8E9581749}"/>
              </a:ext>
            </a:extLst>
          </p:cNvPr>
          <p:cNvGraphicFramePr>
            <a:graphicFrameLocks noGrp="1"/>
          </p:cNvGraphicFramePr>
          <p:nvPr>
            <p:ph idx="1"/>
            <p:extLst>
              <p:ext uri="{D42A27DB-BD31-4B8C-83A1-F6EECF244321}">
                <p14:modId xmlns:p14="http://schemas.microsoft.com/office/powerpoint/2010/main" val="36595557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54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800" dirty="0"/>
              <a:t>Hormones are the “first “ messenger (1)</a:t>
            </a:r>
          </a:p>
          <a:p>
            <a:r>
              <a:rPr lang="en-GB" sz="2800" dirty="0"/>
              <a:t>Once a hormone binds to its specific receptor, an enzyme (2) is activated (3) for example, adenylyl cyclase</a:t>
            </a:r>
          </a:p>
        </p:txBody>
      </p:sp>
    </p:spTree>
    <p:extLst>
      <p:ext uri="{BB962C8B-B14F-4D97-AF65-F5344CB8AC3E}">
        <p14:creationId xmlns:p14="http://schemas.microsoft.com/office/powerpoint/2010/main" val="38788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400" dirty="0"/>
              <a:t>Activated adenylyl cyclase catalyses the production of  a second messenger, cyclic AMP, from ATP (4)</a:t>
            </a:r>
          </a:p>
          <a:p>
            <a:r>
              <a:rPr lang="en-GB" sz="2400" dirty="0" err="1"/>
              <a:t>cAMP</a:t>
            </a:r>
            <a:r>
              <a:rPr lang="en-GB" sz="2400" dirty="0"/>
              <a:t> production leads to a cascade of events inside the cell  and can cause e.g. glycogen breakdown into glucose</a:t>
            </a:r>
          </a:p>
        </p:txBody>
      </p:sp>
    </p:spTree>
    <p:extLst>
      <p:ext uri="{BB962C8B-B14F-4D97-AF65-F5344CB8AC3E}">
        <p14:creationId xmlns:p14="http://schemas.microsoft.com/office/powerpoint/2010/main" val="422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3"/>
            <a:ext cx="3200400" cy="220285"/>
          </a:xfrm>
        </p:spPr>
        <p:txBody>
          <a:bodyPr>
            <a:normAutofit fontScale="90000"/>
          </a:bodyPr>
          <a:lstStyle/>
          <a:p>
            <a:r>
              <a:rPr lang="en-GB" b="1" dirty="0"/>
              <a:t>Pancreas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306" y="594358"/>
            <a:ext cx="7756510" cy="4484717"/>
          </a:xfrm>
        </p:spPr>
      </p:pic>
      <p:sp>
        <p:nvSpPr>
          <p:cNvPr id="4" name="Text Placeholder 3"/>
          <p:cNvSpPr>
            <a:spLocks noGrp="1"/>
          </p:cNvSpPr>
          <p:nvPr>
            <p:ph type="body" sz="half" idx="2"/>
          </p:nvPr>
        </p:nvSpPr>
        <p:spPr>
          <a:xfrm>
            <a:off x="0" y="889000"/>
            <a:ext cx="3975100" cy="5803899"/>
          </a:xfrm>
        </p:spPr>
        <p:txBody>
          <a:bodyPr>
            <a:normAutofit fontScale="92500" lnSpcReduction="20000"/>
          </a:bodyPr>
          <a:lstStyle/>
          <a:p>
            <a:r>
              <a:rPr lang="en-GB" sz="2600" dirty="0"/>
              <a:t>Located below the stomach</a:t>
            </a:r>
          </a:p>
          <a:p>
            <a:r>
              <a:rPr lang="en-GB" sz="2600" dirty="0"/>
              <a:t>Contains islets of Langerhans closely associated with blood vessels – why?</a:t>
            </a:r>
          </a:p>
          <a:p>
            <a:r>
              <a:rPr lang="en-GB" sz="2600" dirty="0"/>
              <a:t>Two types of cell – </a:t>
            </a:r>
            <a:r>
              <a:rPr lang="el-GR" sz="2600" dirty="0"/>
              <a:t>α</a:t>
            </a:r>
            <a:r>
              <a:rPr lang="en-GB" sz="2600" dirty="0"/>
              <a:t> and </a:t>
            </a:r>
            <a:r>
              <a:rPr lang="el-GR" sz="2600" dirty="0"/>
              <a:t>β</a:t>
            </a:r>
            <a:endParaRPr lang="en-GB" sz="2600" dirty="0"/>
          </a:p>
          <a:p>
            <a:r>
              <a:rPr lang="el-GR" sz="2600" dirty="0"/>
              <a:t>α</a:t>
            </a:r>
            <a:r>
              <a:rPr lang="en-GB" sz="2600" dirty="0"/>
              <a:t> cells secrete glucagon</a:t>
            </a:r>
          </a:p>
          <a:p>
            <a:r>
              <a:rPr lang="el-GR" sz="2600" dirty="0"/>
              <a:t>β</a:t>
            </a:r>
            <a:r>
              <a:rPr lang="en-GB" sz="2600" dirty="0"/>
              <a:t> cells  secrete insulin</a:t>
            </a:r>
          </a:p>
          <a:p>
            <a:r>
              <a:rPr lang="en-GB" sz="2600" dirty="0"/>
              <a:t>Blood glucose levels is usually around 90mg/100ml blood (5mmol/l)– why?</a:t>
            </a:r>
          </a:p>
          <a:p>
            <a:r>
              <a:rPr lang="en-GB" sz="2600" dirty="0"/>
              <a:t>(Normal range is 4 – 7mmol/l but can go up to 8.8 – 9mmol/l up to 2 hours after eating a meal)</a:t>
            </a:r>
          </a:p>
          <a:p>
            <a:r>
              <a:rPr lang="en-GB" sz="2000" dirty="0"/>
              <a:t>  </a:t>
            </a:r>
          </a:p>
          <a:p>
            <a:r>
              <a:rPr lang="en-GB" sz="2000" dirty="0"/>
              <a:t> what is wrong with this diagram? </a:t>
            </a:r>
          </a:p>
          <a:p>
            <a:endParaRPr lang="en-GB" sz="2000" dirty="0"/>
          </a:p>
          <a:p>
            <a:endParaRPr lang="en-GB" sz="2000" dirty="0"/>
          </a:p>
          <a:p>
            <a:endParaRPr lang="en-GB" sz="2000" dirty="0"/>
          </a:p>
        </p:txBody>
      </p:sp>
    </p:spTree>
    <p:extLst>
      <p:ext uri="{BB962C8B-B14F-4D97-AF65-F5344CB8AC3E}">
        <p14:creationId xmlns:p14="http://schemas.microsoft.com/office/powerpoint/2010/main" val="4299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7"/>
            <a:ext cx="6574972" cy="986020"/>
          </a:xfrm>
        </p:spPr>
        <p:txBody>
          <a:bodyPr>
            <a:normAutofit fontScale="90000"/>
          </a:bodyPr>
          <a:lstStyle/>
          <a:p>
            <a:r>
              <a:rPr lang="en-GB" sz="4400" dirty="0"/>
              <a:t>Glucagon – acts to </a:t>
            </a:r>
            <a:r>
              <a:rPr lang="en-GB" sz="4400" b="1" dirty="0"/>
              <a:t>increase</a:t>
            </a:r>
            <a:r>
              <a:rPr lang="en-GB" sz="4400" dirty="0"/>
              <a:t> blood glucose </a:t>
            </a:r>
            <a:r>
              <a:rPr lang="en-GB" sz="4400" dirty="0" err="1"/>
              <a:t>concs</a:t>
            </a:r>
            <a:endParaRPr lang="en-GB" sz="4400" dirty="0"/>
          </a:p>
        </p:txBody>
      </p:sp>
      <p:pic>
        <p:nvPicPr>
          <p:cNvPr id="1026" name="Picture 2" descr="What Is Hyperglycemia? How to Prevent, Detect, and Treat High Blood Sugar |  Everyday Health">
            <a:extLst>
              <a:ext uri="{FF2B5EF4-FFF2-40B4-BE49-F238E27FC236}">
                <a16:creationId xmlns:a16="http://schemas.microsoft.com/office/drawing/2014/main" id="{CDB856C5-1236-AEC5-93FD-03C8EC1CA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7" r="35142" b="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7044953" cy="3670180"/>
          </a:xfrm>
        </p:spPr>
        <p:txBody>
          <a:bodyPr>
            <a:normAutofit/>
          </a:bodyPr>
          <a:lstStyle/>
          <a:p>
            <a:r>
              <a:rPr lang="en-GB" sz="2400" dirty="0"/>
              <a:t>Released in response to decreasing blood glucose levels and leads to higher blood glucose</a:t>
            </a:r>
          </a:p>
          <a:p>
            <a:r>
              <a:rPr lang="en-GB" sz="2400" dirty="0"/>
              <a:t>Binds to specific receptors on liver cells and leads to glycogenolysis (breakdown of glycogen) and leads to glucose formation from glycerol and amino acids (gluconeogenesis)</a:t>
            </a:r>
          </a:p>
          <a:p>
            <a:r>
              <a:rPr lang="en-GB" sz="2400" dirty="0"/>
              <a:t>Glucagon also leads to reduced rate of respiration in liver cells </a:t>
            </a:r>
            <a:r>
              <a:rPr lang="en-GB" sz="2400" dirty="0" err="1"/>
              <a:t>cells</a:t>
            </a:r>
            <a:r>
              <a:rPr lang="en-GB" sz="2400" dirty="0"/>
              <a:t> (reduces glycolysis in ………what are the specialised cells called in the liver?)</a:t>
            </a:r>
          </a:p>
        </p:txBody>
      </p:sp>
      <p:sp>
        <p:nvSpPr>
          <p:cNvPr id="1035" name="Rectangle 1034">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74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7000" y="634947"/>
            <a:ext cx="5436703" cy="584254"/>
          </a:xfrm>
        </p:spPr>
        <p:txBody>
          <a:bodyPr>
            <a:noAutofit/>
          </a:bodyPr>
          <a:lstStyle/>
          <a:p>
            <a:r>
              <a:rPr lang="en-GB" sz="3600" dirty="0"/>
              <a:t>Insulin – acts to </a:t>
            </a:r>
            <a:r>
              <a:rPr lang="en-GB" sz="3600" b="1" dirty="0"/>
              <a:t>reduce</a:t>
            </a:r>
            <a:r>
              <a:rPr lang="en-GB" sz="3600" dirty="0"/>
              <a:t> blood glucose </a:t>
            </a:r>
            <a:r>
              <a:rPr lang="en-GB" sz="3600" dirty="0" err="1"/>
              <a:t>concs</a:t>
            </a:r>
            <a:endParaRPr lang="en-GB" sz="3600" dirty="0"/>
          </a:p>
        </p:txBody>
      </p:sp>
      <p:pic>
        <p:nvPicPr>
          <p:cNvPr id="2050" name="Picture 2" descr="What to Do When Your Blood Sugar Levels Drop Too Low | Everyday Health">
            <a:extLst>
              <a:ext uri="{FF2B5EF4-FFF2-40B4-BE49-F238E27FC236}">
                <a16:creationId xmlns:a16="http://schemas.microsoft.com/office/drawing/2014/main" id="{583837FB-E4D1-F4F4-337A-6318A4FE97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13" t="4663" r="19097" b="4072"/>
          <a:stretch/>
        </p:blipFill>
        <p:spPr bwMode="auto">
          <a:xfrm>
            <a:off x="381000" y="834887"/>
            <a:ext cx="5715000" cy="4850295"/>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77000" y="1941668"/>
            <a:ext cx="5622234" cy="3670180"/>
          </a:xfrm>
        </p:spPr>
        <p:txBody>
          <a:bodyPr>
            <a:noAutofit/>
          </a:bodyPr>
          <a:lstStyle/>
          <a:p>
            <a:r>
              <a:rPr lang="en-GB" sz="2400" dirty="0"/>
              <a:t>Released in response to increasing blood glucose levels and leads to </a:t>
            </a:r>
            <a:r>
              <a:rPr lang="en-GB" sz="2400" b="1" dirty="0"/>
              <a:t>lower </a:t>
            </a:r>
            <a:r>
              <a:rPr lang="en-GB" sz="2400" dirty="0"/>
              <a:t>blood glucose</a:t>
            </a:r>
          </a:p>
          <a:p>
            <a:r>
              <a:rPr lang="en-GB" sz="2400" dirty="0"/>
              <a:t>Insulin binds to receptors on </a:t>
            </a:r>
            <a:r>
              <a:rPr lang="en-GB" sz="2400" b="1" dirty="0"/>
              <a:t>muscle</a:t>
            </a:r>
            <a:r>
              <a:rPr lang="en-GB" sz="2400" dirty="0"/>
              <a:t> and </a:t>
            </a:r>
            <a:r>
              <a:rPr lang="en-GB" sz="2400" b="1" dirty="0"/>
              <a:t>liver cells </a:t>
            </a:r>
            <a:r>
              <a:rPr lang="en-GB" sz="2400" dirty="0"/>
              <a:t>increasing cell membrane permeability so glucose is taken up via </a:t>
            </a:r>
            <a:r>
              <a:rPr lang="en-GB" sz="2400" b="1" dirty="0"/>
              <a:t>facilitated diffusion</a:t>
            </a:r>
          </a:p>
          <a:p>
            <a:r>
              <a:rPr lang="en-GB" sz="2400" dirty="0"/>
              <a:t>In muscle cells, insulin causes the cells to use more glucose (</a:t>
            </a:r>
            <a:r>
              <a:rPr lang="en-GB" sz="2400" b="1" dirty="0"/>
              <a:t>increase</a:t>
            </a:r>
            <a:r>
              <a:rPr lang="en-GB" sz="2400" dirty="0"/>
              <a:t> respiration)</a:t>
            </a:r>
          </a:p>
          <a:p>
            <a:r>
              <a:rPr lang="en-GB" sz="2400" dirty="0"/>
              <a:t>Insulin also leads to conversion of glucose to glycogen (</a:t>
            </a:r>
            <a:r>
              <a:rPr lang="en-GB" sz="2400" b="1" dirty="0"/>
              <a:t>glycogenesis</a:t>
            </a:r>
            <a:r>
              <a:rPr lang="en-GB" sz="2400" dirty="0"/>
              <a:t>)</a:t>
            </a:r>
          </a:p>
        </p:txBody>
      </p:sp>
      <p:sp>
        <p:nvSpPr>
          <p:cNvPr id="2059" name="Rectangle 2058">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1" name="Rectangle 2060">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28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Negative feedback</a:t>
            </a:r>
          </a:p>
        </p:txBody>
      </p:sp>
      <p:sp>
        <p:nvSpPr>
          <p:cNvPr id="3" name="Content Placeholder 2"/>
          <p:cNvSpPr>
            <a:spLocks noGrp="1"/>
          </p:cNvSpPr>
          <p:nvPr>
            <p:ph idx="1"/>
          </p:nvPr>
        </p:nvSpPr>
        <p:spPr/>
        <p:txBody>
          <a:bodyPr/>
          <a:lstStyle/>
          <a:p>
            <a:r>
              <a:rPr lang="en-GB" dirty="0"/>
              <a:t>Produce a diagram that shows how blood glucose is kept within its normal range (4- 7mmol/l).</a:t>
            </a:r>
          </a:p>
          <a:p>
            <a:r>
              <a:rPr lang="en-GB" dirty="0"/>
              <a:t>Use key terms and hormones and say where they are produced from.</a:t>
            </a:r>
          </a:p>
        </p:txBody>
      </p:sp>
    </p:spTree>
    <p:extLst>
      <p:ext uri="{BB962C8B-B14F-4D97-AF65-F5344CB8AC3E}">
        <p14:creationId xmlns:p14="http://schemas.microsoft.com/office/powerpoint/2010/main" val="406265586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843</TotalTime>
  <Words>1415</Words>
  <Application>Microsoft Office PowerPoint</Application>
  <PresentationFormat>Widescreen</PresentationFormat>
  <Paragraphs>131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The Pancreas</vt:lpstr>
      <vt:lpstr>Learning objective</vt:lpstr>
      <vt:lpstr>Lesson aims</vt:lpstr>
      <vt:lpstr>Receptors and second messengers</vt:lpstr>
      <vt:lpstr>Receptors and second messengers</vt:lpstr>
      <vt:lpstr>Pancreas</vt:lpstr>
      <vt:lpstr>Glucagon – acts to increase blood glucose concs</vt:lpstr>
      <vt:lpstr>Insulin – acts to reduce blood glucose concs</vt:lpstr>
      <vt:lpstr>Negative feedback</vt:lpstr>
      <vt:lpstr>Insulin release from beta cells</vt:lpstr>
      <vt:lpstr>Insulin release from beta cells</vt:lpstr>
      <vt:lpstr>Recap time  </vt:lpstr>
      <vt:lpstr>Diabetes - blood glucose concs are not controlled </vt:lpstr>
      <vt:lpstr>Symptoms of type I diabetes</vt:lpstr>
      <vt:lpstr>Treatment for type I diabetes</vt:lpstr>
      <vt:lpstr>Sodium-dependent glucose transporters</vt:lpstr>
      <vt:lpstr>PowerPoint Presentation</vt:lpstr>
      <vt:lpstr>Type 2 Diabetes</vt:lpstr>
      <vt:lpstr>PowerPoint Presentation</vt:lpstr>
      <vt:lpstr>Treatment of type 2 diabetes</vt:lpstr>
      <vt:lpstr>Recap </vt:lpstr>
      <vt:lpstr>Question</vt:lpstr>
      <vt:lpstr>Summary</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Nyree Myatt</dc:creator>
  <cp:lastModifiedBy>Nyree Myatt</cp:lastModifiedBy>
  <cp:revision>44</cp:revision>
  <cp:lastPrinted>2020-03-03T12:27:56Z</cp:lastPrinted>
  <dcterms:created xsi:type="dcterms:W3CDTF">2020-02-27T14:19:00Z</dcterms:created>
  <dcterms:modified xsi:type="dcterms:W3CDTF">2023-03-06T16:17:42Z</dcterms:modified>
</cp:coreProperties>
</file>